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05" r:id="rId1"/>
  </p:sldMasterIdLst>
  <p:sldIdLst>
    <p:sldId id="256" r:id="rId2"/>
    <p:sldId id="257" r:id="rId3"/>
  </p:sldIdLst>
  <p:sldSz cx="32918400" cy="219456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EB0DE"/>
    <a:srgbClr val="61A2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868373-9ACF-42B8-979F-C0264A2BA6FC}" v="114" dt="2022-04-14T20:38:19.3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2" autoAdjust="0"/>
    <p:restoredTop sz="94660"/>
  </p:normalViewPr>
  <p:slideViewPr>
    <p:cSldViewPr snapToGrid="0">
      <p:cViewPr>
        <p:scale>
          <a:sx n="44" d="100"/>
          <a:sy n="44" d="100"/>
        </p:scale>
        <p:origin x="-1724" y="-5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din Bickford" userId="a8ef509e98f764ae" providerId="LiveId" clId="{9A79BC81-178B-4F15-83A2-52DFE2F79C06}"/>
    <pc:docChg chg="undo custSel modSld">
      <pc:chgData name="Odin Bickford" userId="a8ef509e98f764ae" providerId="LiveId" clId="{9A79BC81-178B-4F15-83A2-52DFE2F79C06}" dt="2022-04-05T22:54:24.140" v="347" actId="1076"/>
      <pc:docMkLst>
        <pc:docMk/>
      </pc:docMkLst>
      <pc:sldChg chg="addSp delSp modSp mod setBg delAnim">
        <pc:chgData name="Odin Bickford" userId="a8ef509e98f764ae" providerId="LiveId" clId="{9A79BC81-178B-4F15-83A2-52DFE2F79C06}" dt="2022-04-05T22:54:24.140" v="347" actId="1076"/>
        <pc:sldMkLst>
          <pc:docMk/>
          <pc:sldMk cId="2530538755" sldId="256"/>
        </pc:sldMkLst>
        <pc:spChg chg="mod">
          <ac:chgData name="Odin Bickford" userId="a8ef509e98f764ae" providerId="LiveId" clId="{9A79BC81-178B-4F15-83A2-52DFE2F79C06}" dt="2022-04-05T22:41:32.314" v="136" actId="1076"/>
          <ac:spMkLst>
            <pc:docMk/>
            <pc:sldMk cId="2530538755" sldId="256"/>
            <ac:spMk id="2" creationId="{8DEC04AD-C84B-4D25-A790-098954ABAE3C}"/>
          </ac:spMkLst>
        </pc:spChg>
        <pc:spChg chg="add mod">
          <ac:chgData name="Odin Bickford" userId="a8ef509e98f764ae" providerId="LiveId" clId="{9A79BC81-178B-4F15-83A2-52DFE2F79C06}" dt="2022-04-05T22:44:24.988" v="175" actId="1076"/>
          <ac:spMkLst>
            <pc:docMk/>
            <pc:sldMk cId="2530538755" sldId="256"/>
            <ac:spMk id="3" creationId="{998A2F66-1346-43E4-9DF5-230BEF172C5C}"/>
          </ac:spMkLst>
        </pc:spChg>
        <pc:spChg chg="mod">
          <ac:chgData name="Odin Bickford" userId="a8ef509e98f764ae" providerId="LiveId" clId="{9A79BC81-178B-4F15-83A2-52DFE2F79C06}" dt="2022-04-05T22:41:26.390" v="135" actId="14100"/>
          <ac:spMkLst>
            <pc:docMk/>
            <pc:sldMk cId="2530538755" sldId="256"/>
            <ac:spMk id="4" creationId="{40E1689E-FF9C-49B4-B6D9-E05501AACDAB}"/>
          </ac:spMkLst>
        </pc:spChg>
        <pc:spChg chg="add mod">
          <ac:chgData name="Odin Bickford" userId="a8ef509e98f764ae" providerId="LiveId" clId="{9A79BC81-178B-4F15-83A2-52DFE2F79C06}" dt="2022-04-05T22:47:03.100" v="210" actId="1076"/>
          <ac:spMkLst>
            <pc:docMk/>
            <pc:sldMk cId="2530538755" sldId="256"/>
            <ac:spMk id="5" creationId="{7B255FDB-F690-495B-99A0-7D807CC89524}"/>
          </ac:spMkLst>
        </pc:spChg>
        <pc:spChg chg="add mod">
          <ac:chgData name="Odin Bickford" userId="a8ef509e98f764ae" providerId="LiveId" clId="{9A79BC81-178B-4F15-83A2-52DFE2F79C06}" dt="2022-04-05T22:51:16.895" v="250" actId="1076"/>
          <ac:spMkLst>
            <pc:docMk/>
            <pc:sldMk cId="2530538755" sldId="256"/>
            <ac:spMk id="6" creationId="{682015F9-89EF-4620-9C03-ACF7BEEA6F63}"/>
          </ac:spMkLst>
        </pc:spChg>
        <pc:spChg chg="add mod">
          <ac:chgData name="Odin Bickford" userId="a8ef509e98f764ae" providerId="LiveId" clId="{9A79BC81-178B-4F15-83A2-52DFE2F79C06}" dt="2022-04-05T22:51:57.685" v="265" actId="1076"/>
          <ac:spMkLst>
            <pc:docMk/>
            <pc:sldMk cId="2530538755" sldId="256"/>
            <ac:spMk id="7" creationId="{D71A8254-D7D5-4628-9797-654455565D65}"/>
          </ac:spMkLst>
        </pc:spChg>
        <pc:spChg chg="add mod">
          <ac:chgData name="Odin Bickford" userId="a8ef509e98f764ae" providerId="LiveId" clId="{9A79BC81-178B-4F15-83A2-52DFE2F79C06}" dt="2022-04-05T22:52:52.872" v="290" actId="113"/>
          <ac:spMkLst>
            <pc:docMk/>
            <pc:sldMk cId="2530538755" sldId="256"/>
            <ac:spMk id="8" creationId="{FFF9E789-22C5-41F7-BAFC-A24375E542AD}"/>
          </ac:spMkLst>
        </pc:spChg>
        <pc:spChg chg="add mod">
          <ac:chgData name="Odin Bickford" userId="a8ef509e98f764ae" providerId="LiveId" clId="{9A79BC81-178B-4F15-83A2-52DFE2F79C06}" dt="2022-04-05T22:53:44.817" v="318" actId="1076"/>
          <ac:spMkLst>
            <pc:docMk/>
            <pc:sldMk cId="2530538755" sldId="256"/>
            <ac:spMk id="9" creationId="{B0CB2170-C51D-41D5-A61C-06769E4CF456}"/>
          </ac:spMkLst>
        </pc:spChg>
        <pc:spChg chg="del mod">
          <ac:chgData name="Odin Bickford" userId="a8ef509e98f764ae" providerId="LiveId" clId="{9A79BC81-178B-4F15-83A2-52DFE2F79C06}" dt="2022-04-05T22:35:36.293" v="54"/>
          <ac:spMkLst>
            <pc:docMk/>
            <pc:sldMk cId="2530538755" sldId="256"/>
            <ac:spMk id="10" creationId="{1BFB76A5-BF8E-4CF0-9678-F82CC7784266}"/>
          </ac:spMkLst>
        </pc:spChg>
        <pc:spChg chg="add del mod">
          <ac:chgData name="Odin Bickford" userId="a8ef509e98f764ae" providerId="LiveId" clId="{9A79BC81-178B-4F15-83A2-52DFE2F79C06}" dt="2022-04-05T22:53:55.125" v="330" actId="478"/>
          <ac:spMkLst>
            <pc:docMk/>
            <pc:sldMk cId="2530538755" sldId="256"/>
            <ac:spMk id="10" creationId="{BF3BF2E7-99CD-47AA-BF7C-A70E3E0A1B45}"/>
          </ac:spMkLst>
        </pc:spChg>
        <pc:spChg chg="del mod">
          <ac:chgData name="Odin Bickford" userId="a8ef509e98f764ae" providerId="LiveId" clId="{9A79BC81-178B-4F15-83A2-52DFE2F79C06}" dt="2022-04-05T22:35:59.889" v="70"/>
          <ac:spMkLst>
            <pc:docMk/>
            <pc:sldMk cId="2530538755" sldId="256"/>
            <ac:spMk id="11" creationId="{56DA6B21-F30A-43A3-8130-D7BD84687711}"/>
          </ac:spMkLst>
        </pc:spChg>
        <pc:spChg chg="add mod">
          <ac:chgData name="Odin Bickford" userId="a8ef509e98f764ae" providerId="LiveId" clId="{9A79BC81-178B-4F15-83A2-52DFE2F79C06}" dt="2022-04-05T22:54:24.140" v="347" actId="1076"/>
          <ac:spMkLst>
            <pc:docMk/>
            <pc:sldMk cId="2530538755" sldId="256"/>
            <ac:spMk id="11" creationId="{877FCCE1-60BC-4F47-831A-92FC93FB76DC}"/>
          </ac:spMkLst>
        </pc:spChg>
        <pc:spChg chg="del mod">
          <ac:chgData name="Odin Bickford" userId="a8ef509e98f764ae" providerId="LiveId" clId="{9A79BC81-178B-4F15-83A2-52DFE2F79C06}" dt="2022-04-05T22:35:36.283" v="50" actId="478"/>
          <ac:spMkLst>
            <pc:docMk/>
            <pc:sldMk cId="2530538755" sldId="256"/>
            <ac:spMk id="12" creationId="{79027908-8042-4EE1-A295-57DF5A3150D0}"/>
          </ac:spMkLst>
        </pc:spChg>
        <pc:spChg chg="del mod">
          <ac:chgData name="Odin Bickford" userId="a8ef509e98f764ae" providerId="LiveId" clId="{9A79BC81-178B-4F15-83A2-52DFE2F79C06}" dt="2022-04-05T22:36:05.961" v="73"/>
          <ac:spMkLst>
            <pc:docMk/>
            <pc:sldMk cId="2530538755" sldId="256"/>
            <ac:spMk id="15" creationId="{A98CD19F-CF75-48F4-A8BD-48933381DF59}"/>
          </ac:spMkLst>
        </pc:spChg>
        <pc:spChg chg="del mod">
          <ac:chgData name="Odin Bickford" userId="a8ef509e98f764ae" providerId="LiveId" clId="{9A79BC81-178B-4F15-83A2-52DFE2F79C06}" dt="2022-04-05T22:35:36.283" v="52"/>
          <ac:spMkLst>
            <pc:docMk/>
            <pc:sldMk cId="2530538755" sldId="256"/>
            <ac:spMk id="22" creationId="{E6474563-B5C5-4004-96D4-F7D0B3C0DE38}"/>
          </ac:spMkLst>
        </pc:spChg>
        <pc:spChg chg="del mod">
          <ac:chgData name="Odin Bickford" userId="a8ef509e98f764ae" providerId="LiveId" clId="{9A79BC81-178B-4F15-83A2-52DFE2F79C06}" dt="2022-04-05T22:34:52.498" v="38"/>
          <ac:spMkLst>
            <pc:docMk/>
            <pc:sldMk cId="2530538755" sldId="256"/>
            <ac:spMk id="23" creationId="{CC1CF38A-B9E7-440B-9185-9F43B3F2FE53}"/>
          </ac:spMkLst>
        </pc:spChg>
        <pc:spChg chg="del mod">
          <ac:chgData name="Odin Bickford" userId="a8ef509e98f764ae" providerId="LiveId" clId="{9A79BC81-178B-4F15-83A2-52DFE2F79C06}" dt="2022-04-05T22:35:59.889" v="68"/>
          <ac:spMkLst>
            <pc:docMk/>
            <pc:sldMk cId="2530538755" sldId="256"/>
            <ac:spMk id="24" creationId="{553ED7A4-FB26-4E9C-AB20-890093B3154B}"/>
          </ac:spMkLst>
        </pc:spChg>
        <pc:spChg chg="del mod">
          <ac:chgData name="Odin Bickford" userId="a8ef509e98f764ae" providerId="LiveId" clId="{9A79BC81-178B-4F15-83A2-52DFE2F79C06}" dt="2022-04-05T22:34:41.525" v="33"/>
          <ac:spMkLst>
            <pc:docMk/>
            <pc:sldMk cId="2530538755" sldId="256"/>
            <ac:spMk id="25" creationId="{F33DD452-5E22-4914-A8B4-13BF371C1929}"/>
          </ac:spMkLst>
        </pc:spChg>
        <pc:spChg chg="del mod">
          <ac:chgData name="Odin Bickford" userId="a8ef509e98f764ae" providerId="LiveId" clId="{9A79BC81-178B-4F15-83A2-52DFE2F79C06}" dt="2022-04-05T22:34:41.509" v="31"/>
          <ac:spMkLst>
            <pc:docMk/>
            <pc:sldMk cId="2530538755" sldId="256"/>
            <ac:spMk id="26" creationId="{BA2EFF06-463A-471A-9EA2-A0B0EF2B80A8}"/>
          </ac:spMkLst>
        </pc:spChg>
        <pc:spChg chg="del mod">
          <ac:chgData name="Odin Bickford" userId="a8ef509e98f764ae" providerId="LiveId" clId="{9A79BC81-178B-4F15-83A2-52DFE2F79C06}" dt="2022-04-05T22:34:41.509" v="27"/>
          <ac:spMkLst>
            <pc:docMk/>
            <pc:sldMk cId="2530538755" sldId="256"/>
            <ac:spMk id="27" creationId="{92CC0B4B-0052-4F43-9518-DFD4E954FF7C}"/>
          </ac:spMkLst>
        </pc:spChg>
        <pc:spChg chg="del mod">
          <ac:chgData name="Odin Bickford" userId="a8ef509e98f764ae" providerId="LiveId" clId="{9A79BC81-178B-4F15-83A2-52DFE2F79C06}" dt="2022-04-05T22:34:41.509" v="29"/>
          <ac:spMkLst>
            <pc:docMk/>
            <pc:sldMk cId="2530538755" sldId="256"/>
            <ac:spMk id="29" creationId="{AB3053BD-CEFA-4B37-9384-29283F8F54CE}"/>
          </ac:spMkLst>
        </pc:spChg>
        <pc:spChg chg="del mod">
          <ac:chgData name="Odin Bickford" userId="a8ef509e98f764ae" providerId="LiveId" clId="{9A79BC81-178B-4F15-83A2-52DFE2F79C06}" dt="2022-04-05T22:35:59.889" v="66"/>
          <ac:spMkLst>
            <pc:docMk/>
            <pc:sldMk cId="2530538755" sldId="256"/>
            <ac:spMk id="30" creationId="{F914C846-5EBD-4106-AEB7-2E8BFFCB1056}"/>
          </ac:spMkLst>
        </pc:spChg>
        <pc:spChg chg="del mod">
          <ac:chgData name="Odin Bickford" userId="a8ef509e98f764ae" providerId="LiveId" clId="{9A79BC81-178B-4F15-83A2-52DFE2F79C06}" dt="2022-04-05T22:35:59.889" v="64"/>
          <ac:spMkLst>
            <pc:docMk/>
            <pc:sldMk cId="2530538755" sldId="256"/>
            <ac:spMk id="31" creationId="{19C82FF3-D701-4AC6-8935-402C22D1E48A}"/>
          </ac:spMkLst>
        </pc:spChg>
        <pc:spChg chg="del mod">
          <ac:chgData name="Odin Bickford" userId="a8ef509e98f764ae" providerId="LiveId" clId="{9A79BC81-178B-4F15-83A2-52DFE2F79C06}" dt="2022-04-05T22:35:36.293" v="56"/>
          <ac:spMkLst>
            <pc:docMk/>
            <pc:sldMk cId="2530538755" sldId="256"/>
            <ac:spMk id="34" creationId="{15FB6F3E-7827-4B03-890E-1B863961E4A8}"/>
          </ac:spMkLst>
        </pc:spChg>
        <pc:spChg chg="del mod">
          <ac:chgData name="Odin Bickford" userId="a8ef509e98f764ae" providerId="LiveId" clId="{9A79BC81-178B-4F15-83A2-52DFE2F79C06}" dt="2022-04-05T22:35:36.293" v="58"/>
          <ac:spMkLst>
            <pc:docMk/>
            <pc:sldMk cId="2530538755" sldId="256"/>
            <ac:spMk id="35" creationId="{2296AD3D-82F5-4EAC-ACC9-6489790EFEA0}"/>
          </ac:spMkLst>
        </pc:spChg>
        <pc:picChg chg="del">
          <ac:chgData name="Odin Bickford" userId="a8ef509e98f764ae" providerId="LiveId" clId="{9A79BC81-178B-4F15-83A2-52DFE2F79C06}" dt="2022-04-05T22:34:52.498" v="36" actId="478"/>
          <ac:picMkLst>
            <pc:docMk/>
            <pc:sldMk cId="2530538755" sldId="256"/>
            <ac:picMk id="5" creationId="{0EBD9D51-D46B-469E-A9D9-EF27634EAFF1}"/>
          </ac:picMkLst>
        </pc:picChg>
        <pc:picChg chg="del">
          <ac:chgData name="Odin Bickford" userId="a8ef509e98f764ae" providerId="LiveId" clId="{9A79BC81-178B-4F15-83A2-52DFE2F79C06}" dt="2022-04-05T22:34:41.509" v="25" actId="478"/>
          <ac:picMkLst>
            <pc:docMk/>
            <pc:sldMk cId="2530538755" sldId="256"/>
            <ac:picMk id="33" creationId="{2A17A921-3C40-4F09-BDBE-6B5A0E3D17AC}"/>
          </ac:picMkLst>
        </pc:picChg>
        <pc:picChg chg="mod">
          <ac:chgData name="Odin Bickford" userId="a8ef509e98f764ae" providerId="LiveId" clId="{9A79BC81-178B-4F15-83A2-52DFE2F79C06}" dt="2022-04-05T22:41:40.023" v="138" actId="1076"/>
          <ac:picMkLst>
            <pc:docMk/>
            <pc:sldMk cId="2530538755" sldId="256"/>
            <ac:picMk id="36" creationId="{F09DE2DB-70C6-4300-A4D4-E9B7BEE6A920}"/>
          </ac:picMkLst>
        </pc:picChg>
      </pc:sldChg>
    </pc:docChg>
  </pc:docChgLst>
  <pc:docChgLst>
    <pc:chgData name="Odin Bickford" userId="a8ef509e98f764ae" providerId="LiveId" clId="{5C868373-9ACF-42B8-979F-C0264A2BA6FC}"/>
    <pc:docChg chg="undo custSel addSld modSld">
      <pc:chgData name="Odin Bickford" userId="a8ef509e98f764ae" providerId="LiveId" clId="{5C868373-9ACF-42B8-979F-C0264A2BA6FC}" dt="2022-04-14T21:03:10.514" v="6589" actId="1076"/>
      <pc:docMkLst>
        <pc:docMk/>
      </pc:docMkLst>
      <pc:sldChg chg="addSp delSp modSp mod setBg">
        <pc:chgData name="Odin Bickford" userId="a8ef509e98f764ae" providerId="LiveId" clId="{5C868373-9ACF-42B8-979F-C0264A2BA6FC}" dt="2022-04-14T21:03:10.514" v="6589" actId="1076"/>
        <pc:sldMkLst>
          <pc:docMk/>
          <pc:sldMk cId="2530538755" sldId="256"/>
        </pc:sldMkLst>
        <pc:spChg chg="add del mod">
          <ac:chgData name="Odin Bickford" userId="a8ef509e98f764ae" providerId="LiveId" clId="{5C868373-9ACF-42B8-979F-C0264A2BA6FC}" dt="2022-04-13T21:32:49.254" v="1996" actId="14100"/>
          <ac:spMkLst>
            <pc:docMk/>
            <pc:sldMk cId="2530538755" sldId="256"/>
            <ac:spMk id="2" creationId="{8DEC04AD-C84B-4D25-A790-098954ABAE3C}"/>
          </ac:spMkLst>
        </pc:spChg>
        <pc:spChg chg="mod">
          <ac:chgData name="Odin Bickford" userId="a8ef509e98f764ae" providerId="LiveId" clId="{5C868373-9ACF-42B8-979F-C0264A2BA6FC}" dt="2022-04-13T22:19:44.674" v="2979" actId="1582"/>
          <ac:spMkLst>
            <pc:docMk/>
            <pc:sldMk cId="2530538755" sldId="256"/>
            <ac:spMk id="3" creationId="{998A2F66-1346-43E4-9DF5-230BEF172C5C}"/>
          </ac:spMkLst>
        </pc:spChg>
        <pc:spChg chg="mod ord">
          <ac:chgData name="Odin Bickford" userId="a8ef509e98f764ae" providerId="LiveId" clId="{5C868373-9ACF-42B8-979F-C0264A2BA6FC}" dt="2022-04-13T22:19:07.154" v="2977" actId="14100"/>
          <ac:spMkLst>
            <pc:docMk/>
            <pc:sldMk cId="2530538755" sldId="256"/>
            <ac:spMk id="4" creationId="{40E1689E-FF9C-49B4-B6D9-E05501AACDAB}"/>
          </ac:spMkLst>
        </pc:spChg>
        <pc:spChg chg="mod">
          <ac:chgData name="Odin Bickford" userId="a8ef509e98f764ae" providerId="LiveId" clId="{5C868373-9ACF-42B8-979F-C0264A2BA6FC}" dt="2022-04-13T22:19:55.804" v="2980" actId="1582"/>
          <ac:spMkLst>
            <pc:docMk/>
            <pc:sldMk cId="2530538755" sldId="256"/>
            <ac:spMk id="5" creationId="{7B255FDB-F690-495B-99A0-7D807CC89524}"/>
          </ac:spMkLst>
        </pc:spChg>
        <pc:spChg chg="mod">
          <ac:chgData name="Odin Bickford" userId="a8ef509e98f764ae" providerId="LiveId" clId="{5C868373-9ACF-42B8-979F-C0264A2BA6FC}" dt="2022-04-13T22:20:17.370" v="2981" actId="1582"/>
          <ac:spMkLst>
            <pc:docMk/>
            <pc:sldMk cId="2530538755" sldId="256"/>
            <ac:spMk id="6" creationId="{682015F9-89EF-4620-9C03-ACF7BEEA6F63}"/>
          </ac:spMkLst>
        </pc:spChg>
        <pc:spChg chg="mod">
          <ac:chgData name="Odin Bickford" userId="a8ef509e98f764ae" providerId="LiveId" clId="{5C868373-9ACF-42B8-979F-C0264A2BA6FC}" dt="2022-04-14T20:33:15.885" v="6452" actId="1076"/>
          <ac:spMkLst>
            <pc:docMk/>
            <pc:sldMk cId="2530538755" sldId="256"/>
            <ac:spMk id="7" creationId="{D71A8254-D7D5-4628-9797-654455565D65}"/>
          </ac:spMkLst>
        </pc:spChg>
        <pc:spChg chg="mod">
          <ac:chgData name="Odin Bickford" userId="a8ef509e98f764ae" providerId="LiveId" clId="{5C868373-9ACF-42B8-979F-C0264A2BA6FC}" dt="2022-04-13T22:20:32.381" v="2983" actId="1582"/>
          <ac:spMkLst>
            <pc:docMk/>
            <pc:sldMk cId="2530538755" sldId="256"/>
            <ac:spMk id="8" creationId="{FFF9E789-22C5-41F7-BAFC-A24375E542AD}"/>
          </ac:spMkLst>
        </pc:spChg>
        <pc:spChg chg="mod">
          <ac:chgData name="Odin Bickford" userId="a8ef509e98f764ae" providerId="LiveId" clId="{5C868373-9ACF-42B8-979F-C0264A2BA6FC}" dt="2022-04-13T22:20:36.957" v="2984" actId="1582"/>
          <ac:spMkLst>
            <pc:docMk/>
            <pc:sldMk cId="2530538755" sldId="256"/>
            <ac:spMk id="9" creationId="{B0CB2170-C51D-41D5-A61C-06769E4CF456}"/>
          </ac:spMkLst>
        </pc:spChg>
        <pc:spChg chg="add del mod">
          <ac:chgData name="Odin Bickford" userId="a8ef509e98f764ae" providerId="LiveId" clId="{5C868373-9ACF-42B8-979F-C0264A2BA6FC}" dt="2022-04-14T19:08:49.704" v="5143" actId="478"/>
          <ac:spMkLst>
            <pc:docMk/>
            <pc:sldMk cId="2530538755" sldId="256"/>
            <ac:spMk id="10" creationId="{29799CC4-7B99-4BEF-933F-68D9FCA6BD32}"/>
          </ac:spMkLst>
        </pc:spChg>
        <pc:spChg chg="mod">
          <ac:chgData name="Odin Bickford" userId="a8ef509e98f764ae" providerId="LiveId" clId="{5C868373-9ACF-42B8-979F-C0264A2BA6FC}" dt="2022-04-14T19:37:05.453" v="6270" actId="1076"/>
          <ac:spMkLst>
            <pc:docMk/>
            <pc:sldMk cId="2530538755" sldId="256"/>
            <ac:spMk id="11" creationId="{877FCCE1-60BC-4F47-831A-92FC93FB76DC}"/>
          </ac:spMkLst>
        </pc:spChg>
        <pc:spChg chg="add del mod">
          <ac:chgData name="Odin Bickford" userId="a8ef509e98f764ae" providerId="LiveId" clId="{5C868373-9ACF-42B8-979F-C0264A2BA6FC}" dt="2022-04-12T18:20:49.689" v="2" actId="478"/>
          <ac:spMkLst>
            <pc:docMk/>
            <pc:sldMk cId="2530538755" sldId="256"/>
            <ac:spMk id="12" creationId="{A4AF7AE0-BFCF-4D4A-BB91-B68187368E72}"/>
          </ac:spMkLst>
        </pc:spChg>
        <pc:spChg chg="add mod">
          <ac:chgData name="Odin Bickford" userId="a8ef509e98f764ae" providerId="LiveId" clId="{5C868373-9ACF-42B8-979F-C0264A2BA6FC}" dt="2022-04-14T20:37:14.178" v="6494" actId="404"/>
          <ac:spMkLst>
            <pc:docMk/>
            <pc:sldMk cId="2530538755" sldId="256"/>
            <ac:spMk id="13" creationId="{BD539B26-10DC-46BD-864A-A5CD35F4B0A8}"/>
          </ac:spMkLst>
        </pc:spChg>
        <pc:spChg chg="add mod">
          <ac:chgData name="Odin Bickford" userId="a8ef509e98f764ae" providerId="LiveId" clId="{5C868373-9ACF-42B8-979F-C0264A2BA6FC}" dt="2022-04-14T20:36:56.775" v="6485" actId="404"/>
          <ac:spMkLst>
            <pc:docMk/>
            <pc:sldMk cId="2530538755" sldId="256"/>
            <ac:spMk id="14" creationId="{9D151133-1546-4156-B357-78EAA0107178}"/>
          </ac:spMkLst>
        </pc:spChg>
        <pc:spChg chg="add mod">
          <ac:chgData name="Odin Bickford" userId="a8ef509e98f764ae" providerId="LiveId" clId="{5C868373-9ACF-42B8-979F-C0264A2BA6FC}" dt="2022-04-14T21:03:10.514" v="6589" actId="1076"/>
          <ac:spMkLst>
            <pc:docMk/>
            <pc:sldMk cId="2530538755" sldId="256"/>
            <ac:spMk id="15" creationId="{AE97560F-83D4-4AB1-B2DE-7B78E12900E3}"/>
          </ac:spMkLst>
        </pc:spChg>
        <pc:spChg chg="add mod">
          <ac:chgData name="Odin Bickford" userId="a8ef509e98f764ae" providerId="LiveId" clId="{5C868373-9ACF-42B8-979F-C0264A2BA6FC}" dt="2022-04-14T20:31:51.218" v="6438" actId="255"/>
          <ac:spMkLst>
            <pc:docMk/>
            <pc:sldMk cId="2530538755" sldId="256"/>
            <ac:spMk id="16" creationId="{DD043770-B0D5-4626-802F-B0941B812864}"/>
          </ac:spMkLst>
        </pc:spChg>
        <pc:spChg chg="add mod">
          <ac:chgData name="Odin Bickford" userId="a8ef509e98f764ae" providerId="LiveId" clId="{5C868373-9ACF-42B8-979F-C0264A2BA6FC}" dt="2022-04-14T20:32:22.529" v="6444" actId="14100"/>
          <ac:spMkLst>
            <pc:docMk/>
            <pc:sldMk cId="2530538755" sldId="256"/>
            <ac:spMk id="18" creationId="{B8FA3296-F0AD-4508-BA71-D651ED03FDE3}"/>
          </ac:spMkLst>
        </pc:spChg>
        <pc:spChg chg="add mod">
          <ac:chgData name="Odin Bickford" userId="a8ef509e98f764ae" providerId="LiveId" clId="{5C868373-9ACF-42B8-979F-C0264A2BA6FC}" dt="2022-04-14T20:36:00.566" v="6477" actId="2710"/>
          <ac:spMkLst>
            <pc:docMk/>
            <pc:sldMk cId="2530538755" sldId="256"/>
            <ac:spMk id="19" creationId="{24529209-7445-48A1-B9A3-6BF39B0C3400}"/>
          </ac:spMkLst>
        </pc:spChg>
        <pc:spChg chg="add del mod">
          <ac:chgData name="Odin Bickford" userId="a8ef509e98f764ae" providerId="LiveId" clId="{5C868373-9ACF-42B8-979F-C0264A2BA6FC}" dt="2022-04-12T18:47:07.863" v="169"/>
          <ac:spMkLst>
            <pc:docMk/>
            <pc:sldMk cId="2530538755" sldId="256"/>
            <ac:spMk id="19" creationId="{41C142A0-E118-4C30-8ED0-D4D0D8C5C0C2}"/>
          </ac:spMkLst>
        </pc:spChg>
        <pc:spChg chg="add del mod">
          <ac:chgData name="Odin Bickford" userId="a8ef509e98f764ae" providerId="LiveId" clId="{5C868373-9ACF-42B8-979F-C0264A2BA6FC}" dt="2022-04-13T20:30:53.672" v="1109"/>
          <ac:spMkLst>
            <pc:docMk/>
            <pc:sldMk cId="2530538755" sldId="256"/>
            <ac:spMk id="19" creationId="{BBDCF414-60F1-4CDE-879F-75FBE472515D}"/>
          </ac:spMkLst>
        </pc:spChg>
        <pc:spChg chg="add mod">
          <ac:chgData name="Odin Bickford" userId="a8ef509e98f764ae" providerId="LiveId" clId="{5C868373-9ACF-42B8-979F-C0264A2BA6FC}" dt="2022-04-14T20:34:14.898" v="6464" actId="14100"/>
          <ac:spMkLst>
            <pc:docMk/>
            <pc:sldMk cId="2530538755" sldId="256"/>
            <ac:spMk id="21" creationId="{1D547589-4CA2-4E7C-B2C5-30B497369F60}"/>
          </ac:spMkLst>
        </pc:spChg>
        <pc:spChg chg="add del mod">
          <ac:chgData name="Odin Bickford" userId="a8ef509e98f764ae" providerId="LiveId" clId="{5C868373-9ACF-42B8-979F-C0264A2BA6FC}" dt="2022-04-14T19:42:05.523" v="6349" actId="478"/>
          <ac:spMkLst>
            <pc:docMk/>
            <pc:sldMk cId="2530538755" sldId="256"/>
            <ac:spMk id="22" creationId="{602BF9C7-D8C7-41EF-AF4D-9F6345F11665}"/>
          </ac:spMkLst>
        </pc:spChg>
        <pc:spChg chg="add mod">
          <ac:chgData name="Odin Bickford" userId="a8ef509e98f764ae" providerId="LiveId" clId="{5C868373-9ACF-42B8-979F-C0264A2BA6FC}" dt="2022-04-14T21:00:18.746" v="6554" actId="20577"/>
          <ac:spMkLst>
            <pc:docMk/>
            <pc:sldMk cId="2530538755" sldId="256"/>
            <ac:spMk id="23" creationId="{E3195DDD-F01E-4A24-8C76-0E00BBCCAAB2}"/>
          </ac:spMkLst>
        </pc:spChg>
        <pc:spChg chg="add mod">
          <ac:chgData name="Odin Bickford" userId="a8ef509e98f764ae" providerId="LiveId" clId="{5C868373-9ACF-42B8-979F-C0264A2BA6FC}" dt="2022-04-14T20:37:04.383" v="6489" actId="404"/>
          <ac:spMkLst>
            <pc:docMk/>
            <pc:sldMk cId="2530538755" sldId="256"/>
            <ac:spMk id="24" creationId="{329B442A-4A48-4672-A67B-CA09CF9F9D29}"/>
          </ac:spMkLst>
        </pc:spChg>
        <pc:spChg chg="add del mod">
          <ac:chgData name="Odin Bickford" userId="a8ef509e98f764ae" providerId="LiveId" clId="{5C868373-9ACF-42B8-979F-C0264A2BA6FC}" dt="2022-04-13T20:30:53.672" v="1109"/>
          <ac:spMkLst>
            <pc:docMk/>
            <pc:sldMk cId="2530538755" sldId="256"/>
            <ac:spMk id="25" creationId="{CB0B0312-CCD0-4CAE-B61C-ADAF02B68723}"/>
          </ac:spMkLst>
        </pc:spChg>
        <pc:spChg chg="add del mod">
          <ac:chgData name="Odin Bickford" userId="a8ef509e98f764ae" providerId="LiveId" clId="{5C868373-9ACF-42B8-979F-C0264A2BA6FC}" dt="2022-04-13T20:34:16.517" v="1116"/>
          <ac:spMkLst>
            <pc:docMk/>
            <pc:sldMk cId="2530538755" sldId="256"/>
            <ac:spMk id="27" creationId="{AA2D973F-34AE-44B9-B0CF-021682CA07E8}"/>
          </ac:spMkLst>
        </pc:spChg>
        <pc:spChg chg="add del mod">
          <ac:chgData name="Odin Bickford" userId="a8ef509e98f764ae" providerId="LiveId" clId="{5C868373-9ACF-42B8-979F-C0264A2BA6FC}" dt="2022-04-14T19:01:56.740" v="4512"/>
          <ac:spMkLst>
            <pc:docMk/>
            <pc:sldMk cId="2530538755" sldId="256"/>
            <ac:spMk id="32" creationId="{9FECC6A6-2ABE-46AF-AACF-B9B3B2202E6E}"/>
          </ac:spMkLst>
        </pc:spChg>
        <pc:spChg chg="add mod">
          <ac:chgData name="Odin Bickford" userId="a8ef509e98f764ae" providerId="LiveId" clId="{5C868373-9ACF-42B8-979F-C0264A2BA6FC}" dt="2022-04-14T20:32:46.136" v="6448" actId="1076"/>
          <ac:spMkLst>
            <pc:docMk/>
            <pc:sldMk cId="2530538755" sldId="256"/>
            <ac:spMk id="33" creationId="{043ADA33-A576-4087-9E18-03DEE8D4D945}"/>
          </ac:spMkLst>
        </pc:spChg>
        <pc:graphicFrameChg chg="add del mod modGraphic">
          <ac:chgData name="Odin Bickford" userId="a8ef509e98f764ae" providerId="LiveId" clId="{5C868373-9ACF-42B8-979F-C0264A2BA6FC}" dt="2022-04-13T20:21:00.196" v="1101" actId="478"/>
          <ac:graphicFrameMkLst>
            <pc:docMk/>
            <pc:sldMk cId="2530538755" sldId="256"/>
            <ac:graphicFrameMk id="21" creationId="{3E02193A-D64B-4E60-AEEE-E35124BCDF22}"/>
          </ac:graphicFrameMkLst>
        </pc:graphicFrameChg>
        <pc:graphicFrameChg chg="add del mod">
          <ac:chgData name="Odin Bickford" userId="a8ef509e98f764ae" providerId="LiveId" clId="{5C868373-9ACF-42B8-979F-C0264A2BA6FC}" dt="2022-04-13T20:34:16.517" v="1116"/>
          <ac:graphicFrameMkLst>
            <pc:docMk/>
            <pc:sldMk cId="2530538755" sldId="256"/>
            <ac:graphicFrameMk id="26" creationId="{5718B75B-521F-442F-A247-84F7B1F5FBFA}"/>
          </ac:graphicFrameMkLst>
        </pc:graphicFrameChg>
        <pc:picChg chg="add mod">
          <ac:chgData name="Odin Bickford" userId="a8ef509e98f764ae" providerId="LiveId" clId="{5C868373-9ACF-42B8-979F-C0264A2BA6FC}" dt="2022-04-14T20:53:16.074" v="6504" actId="1076"/>
          <ac:picMkLst>
            <pc:docMk/>
            <pc:sldMk cId="2530538755" sldId="256"/>
            <ac:picMk id="10" creationId="{B17E3471-ECE5-4497-9358-2E2666E57F05}"/>
          </ac:picMkLst>
        </pc:picChg>
        <pc:picChg chg="add del mod">
          <ac:chgData name="Odin Bickford" userId="a8ef509e98f764ae" providerId="LiveId" clId="{5C868373-9ACF-42B8-979F-C0264A2BA6FC}" dt="2022-04-14T20:33:09.879" v="6450" actId="1076"/>
          <ac:picMkLst>
            <pc:docMk/>
            <pc:sldMk cId="2530538755" sldId="256"/>
            <ac:picMk id="12" creationId="{160F9E72-E01D-4A84-B7C8-FBE12A88DE8C}"/>
          </ac:picMkLst>
        </pc:picChg>
        <pc:picChg chg="add del mod">
          <ac:chgData name="Odin Bickford" userId="a8ef509e98f764ae" providerId="LiveId" clId="{5C868373-9ACF-42B8-979F-C0264A2BA6FC}" dt="2022-04-13T21:53:40.311" v="2068" actId="478"/>
          <ac:picMkLst>
            <pc:docMk/>
            <pc:sldMk cId="2530538755" sldId="256"/>
            <ac:picMk id="15" creationId="{C9D31D86-A485-4858-8D7B-28D571ABD217}"/>
          </ac:picMkLst>
        </pc:picChg>
        <pc:picChg chg="add del mod">
          <ac:chgData name="Odin Bickford" userId="a8ef509e98f764ae" providerId="LiveId" clId="{5C868373-9ACF-42B8-979F-C0264A2BA6FC}" dt="2022-04-13T20:42:44.997" v="1122" actId="478"/>
          <ac:picMkLst>
            <pc:docMk/>
            <pc:sldMk cId="2530538755" sldId="256"/>
            <ac:picMk id="28" creationId="{CF2714A3-A9BC-4ACE-A9BF-4F72AF02464A}"/>
          </ac:picMkLst>
        </pc:picChg>
        <pc:picChg chg="add del mod">
          <ac:chgData name="Odin Bickford" userId="a8ef509e98f764ae" providerId="LiveId" clId="{5C868373-9ACF-42B8-979F-C0264A2BA6FC}" dt="2022-04-13T20:50:19.375" v="1126" actId="478"/>
          <ac:picMkLst>
            <pc:docMk/>
            <pc:sldMk cId="2530538755" sldId="256"/>
            <ac:picMk id="29" creationId="{05D7C104-A32D-4DED-814B-65C6AB39F7D1}"/>
          </ac:picMkLst>
        </pc:picChg>
        <pc:picChg chg="add mod">
          <ac:chgData name="Odin Bickford" userId="a8ef509e98f764ae" providerId="LiveId" clId="{5C868373-9ACF-42B8-979F-C0264A2BA6FC}" dt="2022-04-14T20:33:12.716" v="6451" actId="1076"/>
          <ac:picMkLst>
            <pc:docMk/>
            <pc:sldMk cId="2530538755" sldId="256"/>
            <ac:picMk id="30" creationId="{1EAAB4FD-CE59-4BA4-BB8B-F0EEF9EE0C27}"/>
          </ac:picMkLst>
        </pc:picChg>
        <pc:picChg chg="add mod">
          <ac:chgData name="Odin Bickford" userId="a8ef509e98f764ae" providerId="LiveId" clId="{5C868373-9ACF-42B8-979F-C0264A2BA6FC}" dt="2022-04-14T20:33:06.760" v="6449" actId="1076"/>
          <ac:picMkLst>
            <pc:docMk/>
            <pc:sldMk cId="2530538755" sldId="256"/>
            <ac:picMk id="31" creationId="{1C340254-CAD4-4766-861A-0A909D733A47}"/>
          </ac:picMkLst>
        </pc:picChg>
        <pc:picChg chg="mod">
          <ac:chgData name="Odin Bickford" userId="a8ef509e98f764ae" providerId="LiveId" clId="{5C868373-9ACF-42B8-979F-C0264A2BA6FC}" dt="2022-04-13T22:24:09.720" v="2997" actId="1440"/>
          <ac:picMkLst>
            <pc:docMk/>
            <pc:sldMk cId="2530538755" sldId="256"/>
            <ac:picMk id="36" creationId="{F09DE2DB-70C6-4300-A4D4-E9B7BEE6A920}"/>
          </ac:picMkLst>
        </pc:picChg>
        <pc:picChg chg="add mod">
          <ac:chgData name="Odin Bickford" userId="a8ef509e98f764ae" providerId="LiveId" clId="{5C868373-9ACF-42B8-979F-C0264A2BA6FC}" dt="2022-04-13T22:22:03.927" v="2996" actId="1440"/>
          <ac:picMkLst>
            <pc:docMk/>
            <pc:sldMk cId="2530538755" sldId="256"/>
            <ac:picMk id="37" creationId="{58469E57-612A-4B06-B3A7-1B1FFC6C4210}"/>
          </ac:picMkLst>
        </pc:picChg>
        <pc:picChg chg="add mod">
          <ac:chgData name="Odin Bickford" userId="a8ef509e98f764ae" providerId="LiveId" clId="{5C868373-9ACF-42B8-979F-C0264A2BA6FC}" dt="2022-04-13T21:53:56.301" v="2075" actId="1076"/>
          <ac:picMkLst>
            <pc:docMk/>
            <pc:sldMk cId="2530538755" sldId="256"/>
            <ac:picMk id="38" creationId="{B129468B-C1DE-42EA-ACD6-F221B99529A3}"/>
          </ac:picMkLst>
        </pc:picChg>
        <pc:picChg chg="add mod">
          <ac:chgData name="Odin Bickford" userId="a8ef509e98f764ae" providerId="LiveId" clId="{5C868373-9ACF-42B8-979F-C0264A2BA6FC}" dt="2022-04-14T19:09:08.643" v="5145" actId="1076"/>
          <ac:picMkLst>
            <pc:docMk/>
            <pc:sldMk cId="2530538755" sldId="256"/>
            <ac:picMk id="39" creationId="{7A95B0CE-0459-4BA9-93AB-58C5D1F478F9}"/>
          </ac:picMkLst>
        </pc:picChg>
        <pc:picChg chg="add mod">
          <ac:chgData name="Odin Bickford" userId="a8ef509e98f764ae" providerId="LiveId" clId="{5C868373-9ACF-42B8-979F-C0264A2BA6FC}" dt="2022-04-14T20:53:23.377" v="6505" actId="1076"/>
          <ac:picMkLst>
            <pc:docMk/>
            <pc:sldMk cId="2530538755" sldId="256"/>
            <ac:picMk id="40" creationId="{8BA76AF1-A12D-4882-8274-66F2FF45BB13}"/>
          </ac:picMkLst>
        </pc:picChg>
        <pc:picChg chg="add del">
          <ac:chgData name="Odin Bickford" userId="a8ef509e98f764ae" providerId="LiveId" clId="{5C868373-9ACF-42B8-979F-C0264A2BA6FC}" dt="2022-04-13T21:53:40.311" v="2068" actId="478"/>
          <ac:picMkLst>
            <pc:docMk/>
            <pc:sldMk cId="2530538755" sldId="256"/>
            <ac:picMk id="1027" creationId="{4DF981EF-FEB2-491D-9973-DD0F58864B1F}"/>
          </ac:picMkLst>
        </pc:picChg>
        <pc:picChg chg="add del">
          <ac:chgData name="Odin Bickford" userId="a8ef509e98f764ae" providerId="LiveId" clId="{5C868373-9ACF-42B8-979F-C0264A2BA6FC}" dt="2022-04-13T22:11:32.845" v="2837"/>
          <ac:picMkLst>
            <pc:docMk/>
            <pc:sldMk cId="2530538755" sldId="256"/>
            <ac:picMk id="1029" creationId="{A7E55EE3-9EE6-4D94-B938-12C285BE4748}"/>
          </ac:picMkLst>
        </pc:picChg>
        <pc:cxnChg chg="mod">
          <ac:chgData name="Odin Bickford" userId="a8ef509e98f764ae" providerId="LiveId" clId="{5C868373-9ACF-42B8-979F-C0264A2BA6FC}" dt="2022-04-13T21:39:51.505" v="2044" actId="1076"/>
          <ac:cxnSpMkLst>
            <pc:docMk/>
            <pc:sldMk cId="2530538755" sldId="256"/>
            <ac:cxnSpMk id="17" creationId="{30316030-9D0C-4BBC-AE09-1ADFCBB527EB}"/>
          </ac:cxnSpMkLst>
        </pc:cxnChg>
        <pc:cxnChg chg="mod">
          <ac:chgData name="Odin Bickford" userId="a8ef509e98f764ae" providerId="LiveId" clId="{5C868373-9ACF-42B8-979F-C0264A2BA6FC}" dt="2022-04-13T21:39:22.677" v="2036" actId="1076"/>
          <ac:cxnSpMkLst>
            <pc:docMk/>
            <pc:sldMk cId="2530538755" sldId="256"/>
            <ac:cxnSpMk id="20" creationId="{5FFEEB97-0633-4606-9F9A-B30D0C145C6A}"/>
          </ac:cxnSpMkLst>
        </pc:cxnChg>
      </pc:sldChg>
      <pc:sldChg chg="addSp delSp modSp new mod">
        <pc:chgData name="Odin Bickford" userId="a8ef509e98f764ae" providerId="LiveId" clId="{5C868373-9ACF-42B8-979F-C0264A2BA6FC}" dt="2022-04-14T19:08:31.990" v="5141" actId="1076"/>
        <pc:sldMkLst>
          <pc:docMk/>
          <pc:sldMk cId="3404335984" sldId="257"/>
        </pc:sldMkLst>
        <pc:spChg chg="mod">
          <ac:chgData name="Odin Bickford" userId="a8ef509e98f764ae" providerId="LiveId" clId="{5C868373-9ACF-42B8-979F-C0264A2BA6FC}" dt="2022-04-14T19:08:31.990" v="5141" actId="1076"/>
          <ac:spMkLst>
            <pc:docMk/>
            <pc:sldMk cId="3404335984" sldId="257"/>
            <ac:spMk id="2" creationId="{92A2B0A2-60F6-4C7E-B862-561FB3CF3EDD}"/>
          </ac:spMkLst>
        </pc:spChg>
        <pc:spChg chg="add mod">
          <ac:chgData name="Odin Bickford" userId="a8ef509e98f764ae" providerId="LiveId" clId="{5C868373-9ACF-42B8-979F-C0264A2BA6FC}" dt="2022-04-14T19:08:28.274" v="5140" actId="1076"/>
          <ac:spMkLst>
            <pc:docMk/>
            <pc:sldMk cId="3404335984" sldId="257"/>
            <ac:spMk id="3" creationId="{6D4F6B4A-6AF3-437E-96AE-127507452854}"/>
          </ac:spMkLst>
        </pc:spChg>
        <pc:spChg chg="del">
          <ac:chgData name="Odin Bickford" userId="a8ef509e98f764ae" providerId="LiveId" clId="{5C868373-9ACF-42B8-979F-C0264A2BA6FC}" dt="2022-04-12T18:44:35.940" v="156" actId="478"/>
          <ac:spMkLst>
            <pc:docMk/>
            <pc:sldMk cId="3404335984" sldId="257"/>
            <ac:spMk id="3" creationId="{CC0C2BEB-CD04-48C2-BA88-5409C6F9B712}"/>
          </ac:spMkLst>
        </pc:spChg>
        <pc:picChg chg="add mod">
          <ac:chgData name="Odin Bickford" userId="a8ef509e98f764ae" providerId="LiveId" clId="{5C868373-9ACF-42B8-979F-C0264A2BA6FC}" dt="2022-04-13T22:24:17.085" v="2998" actId="1440"/>
          <ac:picMkLst>
            <pc:docMk/>
            <pc:sldMk cId="3404335984" sldId="257"/>
            <ac:picMk id="4" creationId="{475B2678-3CEF-487E-8092-D7F25E06EA8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103A9-D110-4A93-9965-F307DDEC3B75}"/>
              </a:ext>
            </a:extLst>
          </p:cNvPr>
          <p:cNvSpPr>
            <a:spLocks noGrp="1"/>
          </p:cNvSpPr>
          <p:nvPr>
            <p:ph type="ctrTitle"/>
          </p:nvPr>
        </p:nvSpPr>
        <p:spPr>
          <a:xfrm>
            <a:off x="4114800" y="3591562"/>
            <a:ext cx="24688800" cy="7640320"/>
          </a:xfrm>
        </p:spPr>
        <p:txBody>
          <a:bodyPr anchor="b"/>
          <a:lstStyle>
            <a:lvl1pPr algn="ctr">
              <a:defRPr sz="16200"/>
            </a:lvl1pPr>
          </a:lstStyle>
          <a:p>
            <a:r>
              <a:rPr lang="en-US"/>
              <a:t>Click to edit Master title style</a:t>
            </a:r>
          </a:p>
        </p:txBody>
      </p:sp>
      <p:sp>
        <p:nvSpPr>
          <p:cNvPr id="3" name="Subtitle 2">
            <a:extLst>
              <a:ext uri="{FF2B5EF4-FFF2-40B4-BE49-F238E27FC236}">
                <a16:creationId xmlns:a16="http://schemas.microsoft.com/office/drawing/2014/main" id="{93402F72-F308-4133-90CA-8881219B0523}"/>
              </a:ext>
            </a:extLst>
          </p:cNvPr>
          <p:cNvSpPr>
            <a:spLocks noGrp="1"/>
          </p:cNvSpPr>
          <p:nvPr>
            <p:ph type="subTitle" idx="1"/>
          </p:nvPr>
        </p:nvSpPr>
        <p:spPr>
          <a:xfrm>
            <a:off x="4114800" y="11526522"/>
            <a:ext cx="24688800" cy="5298438"/>
          </a:xfrm>
        </p:spPr>
        <p:txBody>
          <a:bodyPr/>
          <a:lstStyle>
            <a:lvl1pPr marL="0" indent="0" algn="ctr">
              <a:buNone/>
              <a:defRPr sz="6480"/>
            </a:lvl1pPr>
            <a:lvl2pPr marL="1234440" indent="0" algn="ctr">
              <a:buNone/>
              <a:defRPr sz="5400"/>
            </a:lvl2pPr>
            <a:lvl3pPr marL="2468880" indent="0" algn="ctr">
              <a:buNone/>
              <a:defRPr sz="4860"/>
            </a:lvl3pPr>
            <a:lvl4pPr marL="3703320" indent="0" algn="ctr">
              <a:buNone/>
              <a:defRPr sz="4320"/>
            </a:lvl4pPr>
            <a:lvl5pPr marL="4937760" indent="0" algn="ctr">
              <a:buNone/>
              <a:defRPr sz="4320"/>
            </a:lvl5pPr>
            <a:lvl6pPr marL="6172200" indent="0" algn="ctr">
              <a:buNone/>
              <a:defRPr sz="4320"/>
            </a:lvl6pPr>
            <a:lvl7pPr marL="7406640" indent="0" algn="ctr">
              <a:buNone/>
              <a:defRPr sz="4320"/>
            </a:lvl7pPr>
            <a:lvl8pPr marL="8641080" indent="0" algn="ctr">
              <a:buNone/>
              <a:defRPr sz="4320"/>
            </a:lvl8pPr>
            <a:lvl9pPr marL="9875520" indent="0" algn="ctr">
              <a:buNone/>
              <a:defRPr sz="4320"/>
            </a:lvl9pPr>
          </a:lstStyle>
          <a:p>
            <a:r>
              <a:rPr lang="en-US"/>
              <a:t>Click to edit Master subtitle style</a:t>
            </a:r>
          </a:p>
        </p:txBody>
      </p:sp>
      <p:sp>
        <p:nvSpPr>
          <p:cNvPr id="4" name="Date Placeholder 3">
            <a:extLst>
              <a:ext uri="{FF2B5EF4-FFF2-40B4-BE49-F238E27FC236}">
                <a16:creationId xmlns:a16="http://schemas.microsoft.com/office/drawing/2014/main" id="{5A697F01-E6B1-4130-88C0-D7858EAA717C}"/>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5" name="Footer Placeholder 4">
            <a:extLst>
              <a:ext uri="{FF2B5EF4-FFF2-40B4-BE49-F238E27FC236}">
                <a16:creationId xmlns:a16="http://schemas.microsoft.com/office/drawing/2014/main" id="{DE33AC0B-44B5-4DD5-BCE5-C168A916DD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C435E6-97FE-4099-A1F8-59473ACB414C}"/>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3442049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6A38E-CE98-4392-9C96-F63549245C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941963-D7B1-4929-A37E-44AA4CF48A2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799510-24B3-4FCA-B4BC-028903507499}"/>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5" name="Footer Placeholder 4">
            <a:extLst>
              <a:ext uri="{FF2B5EF4-FFF2-40B4-BE49-F238E27FC236}">
                <a16:creationId xmlns:a16="http://schemas.microsoft.com/office/drawing/2014/main" id="{A8C8CB4E-E4FC-439D-B7A8-AE263341C6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51316A-460C-49D0-B934-BD7040AC2C0B}"/>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2425388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97D79-F2AE-4B27-B3F8-19B11EF31034}"/>
              </a:ext>
            </a:extLst>
          </p:cNvPr>
          <p:cNvSpPr>
            <a:spLocks noGrp="1"/>
          </p:cNvSpPr>
          <p:nvPr>
            <p:ph type="title"/>
          </p:nvPr>
        </p:nvSpPr>
        <p:spPr>
          <a:xfrm>
            <a:off x="2245995" y="5471163"/>
            <a:ext cx="28392120" cy="9128758"/>
          </a:xfrm>
        </p:spPr>
        <p:txBody>
          <a:bodyPr anchor="b"/>
          <a:lstStyle>
            <a:lvl1pPr>
              <a:defRPr sz="16200"/>
            </a:lvl1pPr>
          </a:lstStyle>
          <a:p>
            <a:r>
              <a:rPr lang="en-US"/>
              <a:t>Click to edit Master title style</a:t>
            </a:r>
          </a:p>
        </p:txBody>
      </p:sp>
      <p:sp>
        <p:nvSpPr>
          <p:cNvPr id="3" name="Text Placeholder 2">
            <a:extLst>
              <a:ext uri="{FF2B5EF4-FFF2-40B4-BE49-F238E27FC236}">
                <a16:creationId xmlns:a16="http://schemas.microsoft.com/office/drawing/2014/main" id="{30523276-DF30-461D-AC8E-418DBD21F023}"/>
              </a:ext>
            </a:extLst>
          </p:cNvPr>
          <p:cNvSpPr>
            <a:spLocks noGrp="1"/>
          </p:cNvSpPr>
          <p:nvPr>
            <p:ph type="body" idx="1"/>
          </p:nvPr>
        </p:nvSpPr>
        <p:spPr>
          <a:xfrm>
            <a:off x="2245995" y="14686283"/>
            <a:ext cx="28392120" cy="4800598"/>
          </a:xfrm>
        </p:spPr>
        <p:txBody>
          <a:bodyPr/>
          <a:lstStyle>
            <a:lvl1pPr marL="0" indent="0">
              <a:buNone/>
              <a:defRPr sz="6480">
                <a:solidFill>
                  <a:schemeClr val="tx1">
                    <a:tint val="75000"/>
                  </a:schemeClr>
                </a:solidFill>
              </a:defRPr>
            </a:lvl1pPr>
            <a:lvl2pPr marL="1234440" indent="0">
              <a:buNone/>
              <a:defRPr sz="5400">
                <a:solidFill>
                  <a:schemeClr val="tx1">
                    <a:tint val="75000"/>
                  </a:schemeClr>
                </a:solidFill>
              </a:defRPr>
            </a:lvl2pPr>
            <a:lvl3pPr marL="2468880" indent="0">
              <a:buNone/>
              <a:defRPr sz="4860">
                <a:solidFill>
                  <a:schemeClr val="tx1">
                    <a:tint val="75000"/>
                  </a:schemeClr>
                </a:solidFill>
              </a:defRPr>
            </a:lvl3pPr>
            <a:lvl4pPr marL="3703320" indent="0">
              <a:buNone/>
              <a:defRPr sz="4320">
                <a:solidFill>
                  <a:schemeClr val="tx1">
                    <a:tint val="75000"/>
                  </a:schemeClr>
                </a:solidFill>
              </a:defRPr>
            </a:lvl4pPr>
            <a:lvl5pPr marL="4937760" indent="0">
              <a:buNone/>
              <a:defRPr sz="4320">
                <a:solidFill>
                  <a:schemeClr val="tx1">
                    <a:tint val="75000"/>
                  </a:schemeClr>
                </a:solidFill>
              </a:defRPr>
            </a:lvl5pPr>
            <a:lvl6pPr marL="6172200" indent="0">
              <a:buNone/>
              <a:defRPr sz="4320">
                <a:solidFill>
                  <a:schemeClr val="tx1">
                    <a:tint val="75000"/>
                  </a:schemeClr>
                </a:solidFill>
              </a:defRPr>
            </a:lvl6pPr>
            <a:lvl7pPr marL="7406640" indent="0">
              <a:buNone/>
              <a:defRPr sz="4320">
                <a:solidFill>
                  <a:schemeClr val="tx1">
                    <a:tint val="75000"/>
                  </a:schemeClr>
                </a:solidFill>
              </a:defRPr>
            </a:lvl7pPr>
            <a:lvl8pPr marL="8641080" indent="0">
              <a:buNone/>
              <a:defRPr sz="4320">
                <a:solidFill>
                  <a:schemeClr val="tx1">
                    <a:tint val="75000"/>
                  </a:schemeClr>
                </a:solidFill>
              </a:defRPr>
            </a:lvl8pPr>
            <a:lvl9pPr marL="9875520" indent="0">
              <a:buNone/>
              <a:defRPr sz="432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BC36483-CFA1-4EB7-899F-686360BE7EAD}"/>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5" name="Footer Placeholder 4">
            <a:extLst>
              <a:ext uri="{FF2B5EF4-FFF2-40B4-BE49-F238E27FC236}">
                <a16:creationId xmlns:a16="http://schemas.microsoft.com/office/drawing/2014/main" id="{B3540B41-058A-4CA1-9EF4-5EB9A7EE68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21CD33-19E5-46DE-9440-EFC0EF695F57}"/>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1267817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284F-43E4-403A-A900-790FB321E5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4F28477-668E-4090-8CA0-830B7DAF7FDF}"/>
              </a:ext>
            </a:extLst>
          </p:cNvPr>
          <p:cNvSpPr>
            <a:spLocks noGrp="1"/>
          </p:cNvSpPr>
          <p:nvPr>
            <p:ph sz="half" idx="1"/>
          </p:nvPr>
        </p:nvSpPr>
        <p:spPr>
          <a:xfrm>
            <a:off x="22631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7D36B4-5074-4D17-BEA9-0FC51EDB3D41}"/>
              </a:ext>
            </a:extLst>
          </p:cNvPr>
          <p:cNvSpPr>
            <a:spLocks noGrp="1"/>
          </p:cNvSpPr>
          <p:nvPr>
            <p:ph sz="half" idx="2"/>
          </p:nvPr>
        </p:nvSpPr>
        <p:spPr>
          <a:xfrm>
            <a:off x="166649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19CA097-A9C4-4D89-BA45-5BCF1F405C68}"/>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6" name="Footer Placeholder 5">
            <a:extLst>
              <a:ext uri="{FF2B5EF4-FFF2-40B4-BE49-F238E27FC236}">
                <a16:creationId xmlns:a16="http://schemas.microsoft.com/office/drawing/2014/main" id="{766CE68B-A29B-4975-B92A-D67C4854E7B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932588-64D9-4EB5-BF99-FFB7F6B289FC}"/>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285215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815EA-565E-47D3-8A6C-E04C85A5009B}"/>
              </a:ext>
            </a:extLst>
          </p:cNvPr>
          <p:cNvSpPr>
            <a:spLocks noGrp="1"/>
          </p:cNvSpPr>
          <p:nvPr>
            <p:ph type="title"/>
          </p:nvPr>
        </p:nvSpPr>
        <p:spPr>
          <a:xfrm>
            <a:off x="2267428" y="1168401"/>
            <a:ext cx="28392120" cy="42418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4BD378E8-26CF-4395-8ADB-A3CFB0FE5C0D}"/>
              </a:ext>
            </a:extLst>
          </p:cNvPr>
          <p:cNvSpPr>
            <a:spLocks noGrp="1"/>
          </p:cNvSpPr>
          <p:nvPr>
            <p:ph type="body" idx="1"/>
          </p:nvPr>
        </p:nvSpPr>
        <p:spPr>
          <a:xfrm>
            <a:off x="2267429" y="5379722"/>
            <a:ext cx="13926025"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4" name="Content Placeholder 3">
            <a:extLst>
              <a:ext uri="{FF2B5EF4-FFF2-40B4-BE49-F238E27FC236}">
                <a16:creationId xmlns:a16="http://schemas.microsoft.com/office/drawing/2014/main" id="{F4668FF2-922F-4AA1-B83A-26F8CEFEB183}"/>
              </a:ext>
            </a:extLst>
          </p:cNvPr>
          <p:cNvSpPr>
            <a:spLocks noGrp="1"/>
          </p:cNvSpPr>
          <p:nvPr>
            <p:ph sz="half" idx="2"/>
          </p:nvPr>
        </p:nvSpPr>
        <p:spPr>
          <a:xfrm>
            <a:off x="2267429" y="8016240"/>
            <a:ext cx="13926025"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31D71B-9C3A-4685-9594-BF31229EB6E9}"/>
              </a:ext>
            </a:extLst>
          </p:cNvPr>
          <p:cNvSpPr>
            <a:spLocks noGrp="1"/>
          </p:cNvSpPr>
          <p:nvPr>
            <p:ph type="body" sz="quarter" idx="3"/>
          </p:nvPr>
        </p:nvSpPr>
        <p:spPr>
          <a:xfrm>
            <a:off x="16664940" y="5379722"/>
            <a:ext cx="13994608"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6" name="Content Placeholder 5">
            <a:extLst>
              <a:ext uri="{FF2B5EF4-FFF2-40B4-BE49-F238E27FC236}">
                <a16:creationId xmlns:a16="http://schemas.microsoft.com/office/drawing/2014/main" id="{7ACF7AFA-1390-45F3-A89A-11FDCE1EA1E7}"/>
              </a:ext>
            </a:extLst>
          </p:cNvPr>
          <p:cNvSpPr>
            <a:spLocks noGrp="1"/>
          </p:cNvSpPr>
          <p:nvPr>
            <p:ph sz="quarter" idx="4"/>
          </p:nvPr>
        </p:nvSpPr>
        <p:spPr>
          <a:xfrm>
            <a:off x="16664940" y="8016240"/>
            <a:ext cx="1399460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7C8614-FDEF-4154-9CD5-8C0D81460CF2}"/>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8" name="Footer Placeholder 7">
            <a:extLst>
              <a:ext uri="{FF2B5EF4-FFF2-40B4-BE49-F238E27FC236}">
                <a16:creationId xmlns:a16="http://schemas.microsoft.com/office/drawing/2014/main" id="{BEC6C270-B613-4898-8AED-B2CE5B319F7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E5FF144-3ED3-4788-836F-07444B9ECB99}"/>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271750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58EA6-C75E-4C46-9A2E-ABA274C3D0F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710DB5B-43FD-47FE-942F-DA6D42F3E246}"/>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4" name="Footer Placeholder 3">
            <a:extLst>
              <a:ext uri="{FF2B5EF4-FFF2-40B4-BE49-F238E27FC236}">
                <a16:creationId xmlns:a16="http://schemas.microsoft.com/office/drawing/2014/main" id="{CE22B144-346C-4C3C-BCD6-788BBA77F77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C71AF53-45C2-49F1-8321-031E782B2D7E}"/>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3078476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C47B2E-1148-41AB-BDA4-375D6C7D9E65}"/>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3" name="Footer Placeholder 2">
            <a:extLst>
              <a:ext uri="{FF2B5EF4-FFF2-40B4-BE49-F238E27FC236}">
                <a16:creationId xmlns:a16="http://schemas.microsoft.com/office/drawing/2014/main" id="{E7BB250A-7581-4F2B-8A0C-7287643D306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97D9AE9-AC4C-41B2-8416-4847D3DBDC87}"/>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181707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5E078-5CFF-4F95-87EF-B8A9D62D851D}"/>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Content Placeholder 2">
            <a:extLst>
              <a:ext uri="{FF2B5EF4-FFF2-40B4-BE49-F238E27FC236}">
                <a16:creationId xmlns:a16="http://schemas.microsoft.com/office/drawing/2014/main" id="{8C6B1463-414D-4F73-81BB-98CD60565D1B}"/>
              </a:ext>
            </a:extLst>
          </p:cNvPr>
          <p:cNvSpPr>
            <a:spLocks noGrp="1"/>
          </p:cNvSpPr>
          <p:nvPr>
            <p:ph idx="1"/>
          </p:nvPr>
        </p:nvSpPr>
        <p:spPr>
          <a:xfrm>
            <a:off x="13994608" y="3159762"/>
            <a:ext cx="16664940" cy="15595600"/>
          </a:xfrm>
        </p:spPr>
        <p:txBody>
          <a:bodyPr/>
          <a:lstStyle>
            <a:lvl1pPr>
              <a:defRPr sz="8640"/>
            </a:lvl1pPr>
            <a:lvl2pPr>
              <a:defRPr sz="7560"/>
            </a:lvl2pPr>
            <a:lvl3pPr>
              <a:defRPr sz="6480"/>
            </a:lvl3pPr>
            <a:lvl4pPr>
              <a:defRPr sz="5400"/>
            </a:lvl4pPr>
            <a:lvl5pPr>
              <a:defRPr sz="5400"/>
            </a:lvl5pPr>
            <a:lvl6pPr>
              <a:defRPr sz="5400"/>
            </a:lvl6pPr>
            <a:lvl7pPr>
              <a:defRPr sz="5400"/>
            </a:lvl7pPr>
            <a:lvl8pPr>
              <a:defRPr sz="5400"/>
            </a:lvl8pPr>
            <a:lvl9pPr>
              <a:defRPr sz="5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22DD6B-DD0F-4DB7-BC3A-20561F2B7748}"/>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6BAFBF90-F89E-4329-86A7-1C459600CE2A}"/>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6" name="Footer Placeholder 5">
            <a:extLst>
              <a:ext uri="{FF2B5EF4-FFF2-40B4-BE49-F238E27FC236}">
                <a16:creationId xmlns:a16="http://schemas.microsoft.com/office/drawing/2014/main" id="{C9C33C55-D6D5-43B9-9685-91EC74F740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7EECB1-2C85-4351-B6BF-4EF9F9CF15D0}"/>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2429398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8F9CB-70AD-42A8-BB09-C5CD27F9510B}"/>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Picture Placeholder 2">
            <a:extLst>
              <a:ext uri="{FF2B5EF4-FFF2-40B4-BE49-F238E27FC236}">
                <a16:creationId xmlns:a16="http://schemas.microsoft.com/office/drawing/2014/main" id="{B6CC20EF-6E43-4BFD-878B-894B3DBB8A4E}"/>
              </a:ext>
            </a:extLst>
          </p:cNvPr>
          <p:cNvSpPr>
            <a:spLocks noGrp="1"/>
          </p:cNvSpPr>
          <p:nvPr>
            <p:ph type="pic" idx="1"/>
          </p:nvPr>
        </p:nvSpPr>
        <p:spPr>
          <a:xfrm>
            <a:off x="13994608" y="3159762"/>
            <a:ext cx="16664940" cy="15595600"/>
          </a:xfrm>
        </p:spPr>
        <p:txBody>
          <a:bodyPr/>
          <a:lstStyle>
            <a:lvl1pPr marL="0" indent="0">
              <a:buNone/>
              <a:defRPr sz="8640"/>
            </a:lvl1pPr>
            <a:lvl2pPr marL="1234440" indent="0">
              <a:buNone/>
              <a:defRPr sz="7560"/>
            </a:lvl2pPr>
            <a:lvl3pPr marL="2468880" indent="0">
              <a:buNone/>
              <a:defRPr sz="6480"/>
            </a:lvl3pPr>
            <a:lvl4pPr marL="3703320" indent="0">
              <a:buNone/>
              <a:defRPr sz="5400"/>
            </a:lvl4pPr>
            <a:lvl5pPr marL="4937760" indent="0">
              <a:buNone/>
              <a:defRPr sz="5400"/>
            </a:lvl5pPr>
            <a:lvl6pPr marL="6172200" indent="0">
              <a:buNone/>
              <a:defRPr sz="5400"/>
            </a:lvl6pPr>
            <a:lvl7pPr marL="7406640" indent="0">
              <a:buNone/>
              <a:defRPr sz="5400"/>
            </a:lvl7pPr>
            <a:lvl8pPr marL="8641080" indent="0">
              <a:buNone/>
              <a:defRPr sz="5400"/>
            </a:lvl8pPr>
            <a:lvl9pPr marL="9875520" indent="0">
              <a:buNone/>
              <a:defRPr sz="5400"/>
            </a:lvl9pPr>
          </a:lstStyle>
          <a:p>
            <a:endParaRPr lang="en-US"/>
          </a:p>
        </p:txBody>
      </p:sp>
      <p:sp>
        <p:nvSpPr>
          <p:cNvPr id="4" name="Text Placeholder 3">
            <a:extLst>
              <a:ext uri="{FF2B5EF4-FFF2-40B4-BE49-F238E27FC236}">
                <a16:creationId xmlns:a16="http://schemas.microsoft.com/office/drawing/2014/main" id="{1A9D9689-6CBF-40D3-A1A6-2A1452B2463D}"/>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6706FD53-7B92-452C-AE67-83290DCF13D7}"/>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6" name="Footer Placeholder 5">
            <a:extLst>
              <a:ext uri="{FF2B5EF4-FFF2-40B4-BE49-F238E27FC236}">
                <a16:creationId xmlns:a16="http://schemas.microsoft.com/office/drawing/2014/main" id="{046C869B-8233-46F5-A17B-1A229FF00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29649C-1C92-4C15-80F7-CA759AD5EC1C}"/>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1219836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155C4-849B-4F53-A911-3906AD7A44D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5D2328-BABC-4330-9DB5-6222C5E8CC5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2B8DD9-9B4C-4817-8682-04E2263A24CA}"/>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5" name="Footer Placeholder 4">
            <a:extLst>
              <a:ext uri="{FF2B5EF4-FFF2-40B4-BE49-F238E27FC236}">
                <a16:creationId xmlns:a16="http://schemas.microsoft.com/office/drawing/2014/main" id="{F7E31733-5C5D-4D32-B8D0-9EC0089EF7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245D0B-3CEC-463B-B240-11823AFF796F}"/>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585860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AE729B-EFBB-4837-9349-1A8BCA52FE8B}"/>
              </a:ext>
            </a:extLst>
          </p:cNvPr>
          <p:cNvSpPr>
            <a:spLocks noGrp="1"/>
          </p:cNvSpPr>
          <p:nvPr>
            <p:ph type="title" orient="vert"/>
          </p:nvPr>
        </p:nvSpPr>
        <p:spPr>
          <a:xfrm>
            <a:off x="23557230" y="1168400"/>
            <a:ext cx="7098030" cy="1859788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70D8555-AF82-4BDF-9A34-C7936E51DC40}"/>
              </a:ext>
            </a:extLst>
          </p:cNvPr>
          <p:cNvSpPr>
            <a:spLocks noGrp="1"/>
          </p:cNvSpPr>
          <p:nvPr>
            <p:ph type="body" orient="vert" idx="1"/>
          </p:nvPr>
        </p:nvSpPr>
        <p:spPr>
          <a:xfrm>
            <a:off x="2263140" y="1168400"/>
            <a:ext cx="2088261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02621F-C08F-462B-A4CA-307C5A8C0718}"/>
              </a:ext>
            </a:extLst>
          </p:cNvPr>
          <p:cNvSpPr>
            <a:spLocks noGrp="1"/>
          </p:cNvSpPr>
          <p:nvPr>
            <p:ph type="dt" sz="half" idx="10"/>
          </p:nvPr>
        </p:nvSpPr>
        <p:spPr/>
        <p:txBody>
          <a:bodyPr/>
          <a:lstStyle/>
          <a:p>
            <a:fld id="{3E261D9A-ECE2-4843-B09F-6E809CA98A2B}" type="datetimeFigureOut">
              <a:rPr lang="en-US" smtClean="0"/>
              <a:t>4/14/2022</a:t>
            </a:fld>
            <a:endParaRPr lang="en-US"/>
          </a:p>
        </p:txBody>
      </p:sp>
      <p:sp>
        <p:nvSpPr>
          <p:cNvPr id="5" name="Footer Placeholder 4">
            <a:extLst>
              <a:ext uri="{FF2B5EF4-FFF2-40B4-BE49-F238E27FC236}">
                <a16:creationId xmlns:a16="http://schemas.microsoft.com/office/drawing/2014/main" id="{86DBA68E-6554-47A2-A594-D6FEA990DB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DD1C06-F16B-43D9-BDFD-ACEA6DFB66E8}"/>
              </a:ext>
            </a:extLst>
          </p:cNvPr>
          <p:cNvSpPr>
            <a:spLocks noGrp="1"/>
          </p:cNvSpPr>
          <p:nvPr>
            <p:ph type="sldNum" sz="quarter" idx="12"/>
          </p:nvPr>
        </p:nvSpPr>
        <p:spPr/>
        <p:txBody>
          <a:bodyPr/>
          <a:lstStyle/>
          <a:p>
            <a:fld id="{B4752D94-538E-4A71-A10B-2E61D63D27DF}" type="slidenum">
              <a:rPr lang="en-US" smtClean="0"/>
              <a:t>‹#›</a:t>
            </a:fld>
            <a:endParaRPr lang="en-US"/>
          </a:p>
        </p:txBody>
      </p:sp>
    </p:spTree>
    <p:extLst>
      <p:ext uri="{BB962C8B-B14F-4D97-AF65-F5344CB8AC3E}">
        <p14:creationId xmlns:p14="http://schemas.microsoft.com/office/powerpoint/2010/main" val="1766896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2550F6-FADB-4131-A49D-2B843116E087}"/>
              </a:ext>
            </a:extLst>
          </p:cNvPr>
          <p:cNvSpPr>
            <a:spLocks noGrp="1"/>
          </p:cNvSpPr>
          <p:nvPr>
            <p:ph type="title"/>
          </p:nvPr>
        </p:nvSpPr>
        <p:spPr>
          <a:xfrm>
            <a:off x="2263140" y="1168401"/>
            <a:ext cx="28392120" cy="42418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00F9778-E7C7-4E6C-9151-D1BE1353CD8A}"/>
              </a:ext>
            </a:extLst>
          </p:cNvPr>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7B3E27-BB45-450F-968A-ECBCEF6C5E96}"/>
              </a:ext>
            </a:extLst>
          </p:cNvPr>
          <p:cNvSpPr>
            <a:spLocks noGrp="1"/>
          </p:cNvSpPr>
          <p:nvPr>
            <p:ph type="dt" sz="half" idx="2"/>
          </p:nvPr>
        </p:nvSpPr>
        <p:spPr>
          <a:xfrm>
            <a:off x="2263140" y="20340322"/>
            <a:ext cx="7406640" cy="1168400"/>
          </a:xfrm>
          <a:prstGeom prst="rect">
            <a:avLst/>
          </a:prstGeom>
        </p:spPr>
        <p:txBody>
          <a:bodyPr vert="horz" lIns="91440" tIns="45720" rIns="91440" bIns="45720" rtlCol="0" anchor="ctr"/>
          <a:lstStyle>
            <a:lvl1pPr algn="l">
              <a:defRPr sz="3240">
                <a:solidFill>
                  <a:schemeClr val="tx1">
                    <a:tint val="75000"/>
                  </a:schemeClr>
                </a:solidFill>
              </a:defRPr>
            </a:lvl1pPr>
          </a:lstStyle>
          <a:p>
            <a:fld id="{3E261D9A-ECE2-4843-B09F-6E809CA98A2B}" type="datetimeFigureOut">
              <a:rPr lang="en-US" smtClean="0"/>
              <a:t>4/14/2022</a:t>
            </a:fld>
            <a:endParaRPr lang="en-US"/>
          </a:p>
        </p:txBody>
      </p:sp>
      <p:sp>
        <p:nvSpPr>
          <p:cNvPr id="5" name="Footer Placeholder 4">
            <a:extLst>
              <a:ext uri="{FF2B5EF4-FFF2-40B4-BE49-F238E27FC236}">
                <a16:creationId xmlns:a16="http://schemas.microsoft.com/office/drawing/2014/main" id="{5FD78364-E485-42E2-9B7E-ABB11D893A85}"/>
              </a:ext>
            </a:extLst>
          </p:cNvPr>
          <p:cNvSpPr>
            <a:spLocks noGrp="1"/>
          </p:cNvSpPr>
          <p:nvPr>
            <p:ph type="ftr" sz="quarter" idx="3"/>
          </p:nvPr>
        </p:nvSpPr>
        <p:spPr>
          <a:xfrm>
            <a:off x="10904220" y="20340322"/>
            <a:ext cx="11109960" cy="1168400"/>
          </a:xfrm>
          <a:prstGeom prst="rect">
            <a:avLst/>
          </a:prstGeom>
        </p:spPr>
        <p:txBody>
          <a:bodyPr vert="horz" lIns="91440" tIns="45720" rIns="91440" bIns="45720" rtlCol="0" anchor="ctr"/>
          <a:lstStyle>
            <a:lvl1pPr algn="ctr">
              <a:defRPr sz="324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9F509E4-A872-4163-BB2A-35CA5EBC219C}"/>
              </a:ext>
            </a:extLst>
          </p:cNvPr>
          <p:cNvSpPr>
            <a:spLocks noGrp="1"/>
          </p:cNvSpPr>
          <p:nvPr>
            <p:ph type="sldNum" sz="quarter" idx="4"/>
          </p:nvPr>
        </p:nvSpPr>
        <p:spPr>
          <a:xfrm>
            <a:off x="23248620" y="20340322"/>
            <a:ext cx="7406640" cy="1168400"/>
          </a:xfrm>
          <a:prstGeom prst="rect">
            <a:avLst/>
          </a:prstGeom>
        </p:spPr>
        <p:txBody>
          <a:bodyPr vert="horz" lIns="91440" tIns="45720" rIns="91440" bIns="45720" rtlCol="0" anchor="ctr"/>
          <a:lstStyle>
            <a:lvl1pPr algn="r">
              <a:defRPr sz="3240">
                <a:solidFill>
                  <a:schemeClr val="tx1">
                    <a:tint val="75000"/>
                  </a:schemeClr>
                </a:solidFill>
              </a:defRPr>
            </a:lvl1pPr>
          </a:lstStyle>
          <a:p>
            <a:fld id="{B4752D94-538E-4A71-A10B-2E61D63D27DF}" type="slidenum">
              <a:rPr lang="en-US" smtClean="0"/>
              <a:t>‹#›</a:t>
            </a:fld>
            <a:endParaRPr lang="en-US"/>
          </a:p>
        </p:txBody>
      </p:sp>
    </p:spTree>
    <p:extLst>
      <p:ext uri="{BB962C8B-B14F-4D97-AF65-F5344CB8AC3E}">
        <p14:creationId xmlns:p14="http://schemas.microsoft.com/office/powerpoint/2010/main" val="3983579684"/>
      </p:ext>
    </p:extLst>
  </p:cSld>
  <p:clrMap bg1="lt1" tx1="dk1" bg2="lt2" tx2="dk2" accent1="accent1" accent2="accent2" accent3="accent3" accent4="accent4" accent5="accent5" accent6="accent6" hlink="hlink" folHlink="folHlink"/>
  <p:sldLayoutIdLst>
    <p:sldLayoutId id="2147484606" r:id="rId1"/>
    <p:sldLayoutId id="2147484607" r:id="rId2"/>
    <p:sldLayoutId id="2147484608" r:id="rId3"/>
    <p:sldLayoutId id="2147484609" r:id="rId4"/>
    <p:sldLayoutId id="2147484610" r:id="rId5"/>
    <p:sldLayoutId id="2147484611" r:id="rId6"/>
    <p:sldLayoutId id="2147484612" r:id="rId7"/>
    <p:sldLayoutId id="2147484613" r:id="rId8"/>
    <p:sldLayoutId id="2147484614" r:id="rId9"/>
    <p:sldLayoutId id="2147484615" r:id="rId10"/>
    <p:sldLayoutId id="2147484616" r:id="rId11"/>
  </p:sldLayoutIdLst>
  <p:txStyles>
    <p:titleStyle>
      <a:lvl1pPr algn="l" defTabSz="2468880" rtl="0" eaLnBrk="1" latinLnBrk="0" hangingPunct="1">
        <a:lnSpc>
          <a:spcPct val="90000"/>
        </a:lnSpc>
        <a:spcBef>
          <a:spcPct val="0"/>
        </a:spcBef>
        <a:buNone/>
        <a:defRPr sz="11880" kern="1200">
          <a:solidFill>
            <a:schemeClr val="tx1"/>
          </a:solidFill>
          <a:latin typeface="+mj-lt"/>
          <a:ea typeface="+mj-ea"/>
          <a:cs typeface="+mj-cs"/>
        </a:defRPr>
      </a:lvl1pPr>
    </p:titleStyle>
    <p:bodyStyle>
      <a:lvl1pPr marL="617220" indent="-617220" algn="l" defTabSz="2468880" rtl="0" eaLnBrk="1" latinLnBrk="0" hangingPunct="1">
        <a:lnSpc>
          <a:spcPct val="90000"/>
        </a:lnSpc>
        <a:spcBef>
          <a:spcPts val="2700"/>
        </a:spcBef>
        <a:buFont typeface="Arial" panose="020B0604020202020204" pitchFamily="34" charset="0"/>
        <a:buChar char="•"/>
        <a:defRPr sz="7560" kern="1200">
          <a:solidFill>
            <a:schemeClr val="tx1"/>
          </a:solidFill>
          <a:latin typeface="+mn-lt"/>
          <a:ea typeface="+mn-ea"/>
          <a:cs typeface="+mn-cs"/>
        </a:defRPr>
      </a:lvl1pPr>
      <a:lvl2pPr marL="1851660" indent="-617220" algn="l" defTabSz="2468880" rtl="0" eaLnBrk="1" latinLnBrk="0" hangingPunct="1">
        <a:lnSpc>
          <a:spcPct val="90000"/>
        </a:lnSpc>
        <a:spcBef>
          <a:spcPts val="1350"/>
        </a:spcBef>
        <a:buFont typeface="Arial" panose="020B0604020202020204" pitchFamily="34" charset="0"/>
        <a:buChar char="•"/>
        <a:defRPr sz="6480" kern="1200">
          <a:solidFill>
            <a:schemeClr val="tx1"/>
          </a:solidFill>
          <a:latin typeface="+mn-lt"/>
          <a:ea typeface="+mn-ea"/>
          <a:cs typeface="+mn-cs"/>
        </a:defRPr>
      </a:lvl2pPr>
      <a:lvl3pPr marL="3086100" indent="-617220" algn="l" defTabSz="2468880" rtl="0" eaLnBrk="1" latinLnBrk="0" hangingPunct="1">
        <a:lnSpc>
          <a:spcPct val="90000"/>
        </a:lnSpc>
        <a:spcBef>
          <a:spcPts val="1350"/>
        </a:spcBef>
        <a:buFont typeface="Arial" panose="020B0604020202020204" pitchFamily="34" charset="0"/>
        <a:buChar char="•"/>
        <a:defRPr sz="5400" kern="1200">
          <a:solidFill>
            <a:schemeClr val="tx1"/>
          </a:solidFill>
          <a:latin typeface="+mn-lt"/>
          <a:ea typeface="+mn-ea"/>
          <a:cs typeface="+mn-cs"/>
        </a:defRPr>
      </a:lvl3pPr>
      <a:lvl4pPr marL="43205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4pPr>
      <a:lvl5pPr marL="555498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5pPr>
      <a:lvl6pPr marL="678942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6pPr>
      <a:lvl7pPr marL="802386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7pPr>
      <a:lvl8pPr marL="925830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8pPr>
      <a:lvl9pPr marL="104927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9pPr>
    </p:bodyStyle>
    <p:otherStyle>
      <a:defPPr>
        <a:defRPr lang="en-US"/>
      </a:defPPr>
      <a:lvl1pPr marL="0" algn="l" defTabSz="2468880" rtl="0" eaLnBrk="1" latinLnBrk="0" hangingPunct="1">
        <a:defRPr sz="4860" kern="1200">
          <a:solidFill>
            <a:schemeClr val="tx1"/>
          </a:solidFill>
          <a:latin typeface="+mn-lt"/>
          <a:ea typeface="+mn-ea"/>
          <a:cs typeface="+mn-cs"/>
        </a:defRPr>
      </a:lvl1pPr>
      <a:lvl2pPr marL="1234440" algn="l" defTabSz="2468880" rtl="0" eaLnBrk="1" latinLnBrk="0" hangingPunct="1">
        <a:defRPr sz="4860" kern="1200">
          <a:solidFill>
            <a:schemeClr val="tx1"/>
          </a:solidFill>
          <a:latin typeface="+mn-lt"/>
          <a:ea typeface="+mn-ea"/>
          <a:cs typeface="+mn-cs"/>
        </a:defRPr>
      </a:lvl2pPr>
      <a:lvl3pPr marL="2468880" algn="l" defTabSz="2468880" rtl="0" eaLnBrk="1" latinLnBrk="0" hangingPunct="1">
        <a:defRPr sz="4860" kern="1200">
          <a:solidFill>
            <a:schemeClr val="tx1"/>
          </a:solidFill>
          <a:latin typeface="+mn-lt"/>
          <a:ea typeface="+mn-ea"/>
          <a:cs typeface="+mn-cs"/>
        </a:defRPr>
      </a:lvl3pPr>
      <a:lvl4pPr marL="3703320" algn="l" defTabSz="2468880" rtl="0" eaLnBrk="1" latinLnBrk="0" hangingPunct="1">
        <a:defRPr sz="4860" kern="1200">
          <a:solidFill>
            <a:schemeClr val="tx1"/>
          </a:solidFill>
          <a:latin typeface="+mn-lt"/>
          <a:ea typeface="+mn-ea"/>
          <a:cs typeface="+mn-cs"/>
        </a:defRPr>
      </a:lvl4pPr>
      <a:lvl5pPr marL="4937760" algn="l" defTabSz="2468880" rtl="0" eaLnBrk="1" latinLnBrk="0" hangingPunct="1">
        <a:defRPr sz="4860" kern="1200">
          <a:solidFill>
            <a:schemeClr val="tx1"/>
          </a:solidFill>
          <a:latin typeface="+mn-lt"/>
          <a:ea typeface="+mn-ea"/>
          <a:cs typeface="+mn-cs"/>
        </a:defRPr>
      </a:lvl5pPr>
      <a:lvl6pPr marL="6172200" algn="l" defTabSz="2468880" rtl="0" eaLnBrk="1" latinLnBrk="0" hangingPunct="1">
        <a:defRPr sz="4860" kern="1200">
          <a:solidFill>
            <a:schemeClr val="tx1"/>
          </a:solidFill>
          <a:latin typeface="+mn-lt"/>
          <a:ea typeface="+mn-ea"/>
          <a:cs typeface="+mn-cs"/>
        </a:defRPr>
      </a:lvl6pPr>
      <a:lvl7pPr marL="7406640" algn="l" defTabSz="2468880" rtl="0" eaLnBrk="1" latinLnBrk="0" hangingPunct="1">
        <a:defRPr sz="4860" kern="1200">
          <a:solidFill>
            <a:schemeClr val="tx1"/>
          </a:solidFill>
          <a:latin typeface="+mn-lt"/>
          <a:ea typeface="+mn-ea"/>
          <a:cs typeface="+mn-cs"/>
        </a:defRPr>
      </a:lvl7pPr>
      <a:lvl8pPr marL="8641080" algn="l" defTabSz="2468880" rtl="0" eaLnBrk="1" latinLnBrk="0" hangingPunct="1">
        <a:defRPr sz="4860" kern="1200">
          <a:solidFill>
            <a:schemeClr val="tx1"/>
          </a:solidFill>
          <a:latin typeface="+mn-lt"/>
          <a:ea typeface="+mn-ea"/>
          <a:cs typeface="+mn-cs"/>
        </a:defRPr>
      </a:lvl8pPr>
      <a:lvl9pPr marL="9875520" algn="l" defTabSz="2468880" rtl="0" eaLnBrk="1" latinLnBrk="0" hangingPunct="1">
        <a:defRPr sz="48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emf"/><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0E1689E-FF9C-49B4-B6D9-E05501AACDAB}"/>
              </a:ext>
            </a:extLst>
          </p:cNvPr>
          <p:cNvSpPr/>
          <p:nvPr/>
        </p:nvSpPr>
        <p:spPr>
          <a:xfrm>
            <a:off x="-3" y="69574"/>
            <a:ext cx="32918400" cy="3289783"/>
          </a:xfrm>
          <a:prstGeom prst="rect">
            <a:avLst/>
          </a:prstGeom>
          <a:solidFill>
            <a:srgbClr val="7EB0DE"/>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EC04AD-C84B-4D25-A790-098954ABAE3C}"/>
              </a:ext>
            </a:extLst>
          </p:cNvPr>
          <p:cNvSpPr>
            <a:spLocks noGrp="1"/>
          </p:cNvSpPr>
          <p:nvPr>
            <p:ph type="ctrTitle"/>
          </p:nvPr>
        </p:nvSpPr>
        <p:spPr>
          <a:xfrm>
            <a:off x="2268109" y="1181164"/>
            <a:ext cx="28382181" cy="1953500"/>
          </a:xfrm>
        </p:spPr>
        <p:txBody>
          <a:bodyPr>
            <a:normAutofit fontScale="90000"/>
          </a:bodyPr>
          <a:lstStyle/>
          <a:p>
            <a:pPr algn="ctr"/>
            <a:r>
              <a:rPr lang="en-US" sz="6000" b="1" dirty="0">
                <a:solidFill>
                  <a:schemeClr val="tx1"/>
                </a:solidFill>
                <a:effectLst/>
                <a:latin typeface="Times New Roman" panose="02020603050405020304" pitchFamily="18" charset="0"/>
                <a:ea typeface="Calibri" panose="020F0502020204030204" pitchFamily="34" charset="0"/>
              </a:rPr>
              <a:t>Knowledge Gaps: </a:t>
            </a:r>
            <a:br>
              <a:rPr lang="en-US" sz="6000" b="1" dirty="0">
                <a:solidFill>
                  <a:schemeClr val="tx1"/>
                </a:solidFill>
                <a:effectLst/>
                <a:latin typeface="Times New Roman" panose="02020603050405020304" pitchFamily="18" charset="0"/>
                <a:ea typeface="Calibri" panose="020F0502020204030204" pitchFamily="34" charset="0"/>
              </a:rPr>
            </a:br>
            <a:r>
              <a:rPr lang="en-US" sz="6000" b="1" dirty="0">
                <a:solidFill>
                  <a:schemeClr val="tx1"/>
                </a:solidFill>
                <a:effectLst/>
                <a:latin typeface="Times New Roman" panose="02020603050405020304" pitchFamily="18" charset="0"/>
                <a:ea typeface="Calibri" panose="020F0502020204030204" pitchFamily="34" charset="0"/>
              </a:rPr>
              <a:t>Addressing the Need for Palliative Care Education for University Students</a:t>
            </a:r>
            <a:br>
              <a:rPr lang="en-US" sz="80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Odin Bickford</a:t>
            </a: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Professor Michele Lovell, Faculty Advisor</a:t>
            </a: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Department of Nursing, University of New Hampshire</a:t>
            </a:r>
            <a:endParaRPr lang="en-US" sz="6000" b="1" dirty="0">
              <a:solidFill>
                <a:schemeClr val="tx1"/>
              </a:solidFill>
              <a:latin typeface="Times New Roman" panose="02020603050405020304" pitchFamily="18" charset="0"/>
              <a:cs typeface="Times New Roman" panose="02020603050405020304" pitchFamily="18" charset="0"/>
            </a:endParaRPr>
          </a:p>
        </p:txBody>
      </p:sp>
      <p:cxnSp>
        <p:nvCxnSpPr>
          <p:cNvPr id="17" name="Straight Connector 16">
            <a:extLst>
              <a:ext uri="{FF2B5EF4-FFF2-40B4-BE49-F238E27FC236}">
                <a16:creationId xmlns:a16="http://schemas.microsoft.com/office/drawing/2014/main" id="{30316030-9D0C-4BBC-AE09-1ADFCBB527EB}"/>
              </a:ext>
            </a:extLst>
          </p:cNvPr>
          <p:cNvCxnSpPr>
            <a:cxnSpLocks/>
          </p:cNvCxnSpPr>
          <p:nvPr/>
        </p:nvCxnSpPr>
        <p:spPr>
          <a:xfrm>
            <a:off x="9730409" y="3350006"/>
            <a:ext cx="0" cy="1859559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FFEEB97-0633-4606-9F9A-B30D0C145C6A}"/>
              </a:ext>
            </a:extLst>
          </p:cNvPr>
          <p:cNvCxnSpPr>
            <a:cxnSpLocks/>
          </p:cNvCxnSpPr>
          <p:nvPr/>
        </p:nvCxnSpPr>
        <p:spPr>
          <a:xfrm>
            <a:off x="22809200" y="3350006"/>
            <a:ext cx="0" cy="1859559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36" name="Picture 35">
            <a:extLst>
              <a:ext uri="{FF2B5EF4-FFF2-40B4-BE49-F238E27FC236}">
                <a16:creationId xmlns:a16="http://schemas.microsoft.com/office/drawing/2014/main" id="{F09DE2DB-70C6-4300-A4D4-E9B7BEE6A920}"/>
              </a:ext>
            </a:extLst>
          </p:cNvPr>
          <p:cNvPicPr>
            <a:picLocks noChangeAspect="1"/>
          </p:cNvPicPr>
          <p:nvPr/>
        </p:nvPicPr>
        <p:blipFill>
          <a:blip r:embed="rId2"/>
          <a:stretch>
            <a:fillRect/>
          </a:stretch>
        </p:blipFill>
        <p:spPr>
          <a:xfrm>
            <a:off x="29326413" y="701856"/>
            <a:ext cx="2140303" cy="2184804"/>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998A2F66-1346-43E4-9DF5-230BEF172C5C}"/>
              </a:ext>
            </a:extLst>
          </p:cNvPr>
          <p:cNvSpPr txBox="1"/>
          <p:nvPr/>
        </p:nvSpPr>
        <p:spPr>
          <a:xfrm>
            <a:off x="768401" y="3864661"/>
            <a:ext cx="8042553" cy="1015663"/>
          </a:xfrm>
          <a:prstGeom prst="rect">
            <a:avLst/>
          </a:prstGeom>
          <a:solidFill>
            <a:srgbClr val="7EB0DE"/>
          </a:solidFill>
          <a:ln w="76200">
            <a:solidFill>
              <a:schemeClr val="tx1"/>
            </a:solidFill>
          </a:ln>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Background</a:t>
            </a:r>
          </a:p>
        </p:txBody>
      </p:sp>
      <p:sp>
        <p:nvSpPr>
          <p:cNvPr id="5" name="TextBox 4">
            <a:extLst>
              <a:ext uri="{FF2B5EF4-FFF2-40B4-BE49-F238E27FC236}">
                <a16:creationId xmlns:a16="http://schemas.microsoft.com/office/drawing/2014/main" id="{7B255FDB-F690-495B-99A0-7D807CC89524}"/>
              </a:ext>
            </a:extLst>
          </p:cNvPr>
          <p:cNvSpPr txBox="1"/>
          <p:nvPr/>
        </p:nvSpPr>
        <p:spPr>
          <a:xfrm>
            <a:off x="519540" y="17987613"/>
            <a:ext cx="8042564" cy="1015663"/>
          </a:xfrm>
          <a:prstGeom prst="rect">
            <a:avLst/>
          </a:prstGeom>
          <a:solidFill>
            <a:srgbClr val="7EB0DE"/>
          </a:solidFill>
          <a:ln w="76200">
            <a:solidFill>
              <a:schemeClr val="tx1"/>
            </a:solidFill>
          </a:ln>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Research Objective</a:t>
            </a:r>
          </a:p>
        </p:txBody>
      </p:sp>
      <p:sp>
        <p:nvSpPr>
          <p:cNvPr id="6" name="TextBox 5">
            <a:extLst>
              <a:ext uri="{FF2B5EF4-FFF2-40B4-BE49-F238E27FC236}">
                <a16:creationId xmlns:a16="http://schemas.microsoft.com/office/drawing/2014/main" id="{682015F9-89EF-4620-9C03-ACF7BEEA6F63}"/>
              </a:ext>
            </a:extLst>
          </p:cNvPr>
          <p:cNvSpPr txBox="1"/>
          <p:nvPr/>
        </p:nvSpPr>
        <p:spPr>
          <a:xfrm>
            <a:off x="12268625" y="3838250"/>
            <a:ext cx="8042542" cy="1015663"/>
          </a:xfrm>
          <a:prstGeom prst="rect">
            <a:avLst/>
          </a:prstGeom>
          <a:solidFill>
            <a:srgbClr val="7EB0DE"/>
          </a:solidFill>
          <a:ln w="76200">
            <a:solidFill>
              <a:schemeClr val="tx1"/>
            </a:solidFill>
          </a:ln>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Methods</a:t>
            </a:r>
          </a:p>
        </p:txBody>
      </p:sp>
      <p:sp>
        <p:nvSpPr>
          <p:cNvPr id="7" name="TextBox 6">
            <a:extLst>
              <a:ext uri="{FF2B5EF4-FFF2-40B4-BE49-F238E27FC236}">
                <a16:creationId xmlns:a16="http://schemas.microsoft.com/office/drawing/2014/main" id="{D71A8254-D7D5-4628-9797-654455565D65}"/>
              </a:ext>
            </a:extLst>
          </p:cNvPr>
          <p:cNvSpPr txBox="1"/>
          <p:nvPr/>
        </p:nvSpPr>
        <p:spPr>
          <a:xfrm>
            <a:off x="12037542" y="11965694"/>
            <a:ext cx="8464524" cy="1015663"/>
          </a:xfrm>
          <a:prstGeom prst="rect">
            <a:avLst/>
          </a:prstGeom>
          <a:solidFill>
            <a:srgbClr val="7EB0DE"/>
          </a:solidFill>
          <a:ln w="76200">
            <a:solidFill>
              <a:schemeClr val="tx1"/>
            </a:solidFill>
          </a:ln>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Results</a:t>
            </a:r>
          </a:p>
        </p:txBody>
      </p:sp>
      <p:sp>
        <p:nvSpPr>
          <p:cNvPr id="8" name="TextBox 7">
            <a:extLst>
              <a:ext uri="{FF2B5EF4-FFF2-40B4-BE49-F238E27FC236}">
                <a16:creationId xmlns:a16="http://schemas.microsoft.com/office/drawing/2014/main" id="{FFF9E789-22C5-41F7-BAFC-A24375E542AD}"/>
              </a:ext>
            </a:extLst>
          </p:cNvPr>
          <p:cNvSpPr txBox="1"/>
          <p:nvPr/>
        </p:nvSpPr>
        <p:spPr>
          <a:xfrm>
            <a:off x="23728656" y="3838250"/>
            <a:ext cx="8042559" cy="1015663"/>
          </a:xfrm>
          <a:prstGeom prst="rect">
            <a:avLst/>
          </a:prstGeom>
          <a:solidFill>
            <a:srgbClr val="7EB0DE"/>
          </a:solidFill>
          <a:ln w="76200">
            <a:solidFill>
              <a:schemeClr val="tx1"/>
            </a:solidFill>
          </a:ln>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Discussion</a:t>
            </a:r>
          </a:p>
        </p:txBody>
      </p:sp>
      <p:sp>
        <p:nvSpPr>
          <p:cNvPr id="9" name="TextBox 8">
            <a:extLst>
              <a:ext uri="{FF2B5EF4-FFF2-40B4-BE49-F238E27FC236}">
                <a16:creationId xmlns:a16="http://schemas.microsoft.com/office/drawing/2014/main" id="{B0CB2170-C51D-41D5-A61C-06769E4CF456}"/>
              </a:ext>
            </a:extLst>
          </p:cNvPr>
          <p:cNvSpPr txBox="1"/>
          <p:nvPr/>
        </p:nvSpPr>
        <p:spPr>
          <a:xfrm>
            <a:off x="23728656" y="10284950"/>
            <a:ext cx="8042549" cy="1015663"/>
          </a:xfrm>
          <a:prstGeom prst="rect">
            <a:avLst/>
          </a:prstGeom>
          <a:solidFill>
            <a:srgbClr val="7EB0DE"/>
          </a:solidFill>
          <a:ln w="76200">
            <a:solidFill>
              <a:schemeClr val="tx1"/>
            </a:solidFill>
          </a:ln>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Conclusions</a:t>
            </a:r>
          </a:p>
        </p:txBody>
      </p:sp>
      <p:sp>
        <p:nvSpPr>
          <p:cNvPr id="11" name="TextBox 10">
            <a:extLst>
              <a:ext uri="{FF2B5EF4-FFF2-40B4-BE49-F238E27FC236}">
                <a16:creationId xmlns:a16="http://schemas.microsoft.com/office/drawing/2014/main" id="{877FCCE1-60BC-4F47-831A-92FC93FB76DC}"/>
              </a:ext>
            </a:extLst>
          </p:cNvPr>
          <p:cNvSpPr txBox="1"/>
          <p:nvPr/>
        </p:nvSpPr>
        <p:spPr>
          <a:xfrm>
            <a:off x="23728656" y="15661404"/>
            <a:ext cx="8042545" cy="1015663"/>
          </a:xfrm>
          <a:prstGeom prst="rect">
            <a:avLst/>
          </a:prstGeom>
          <a:solidFill>
            <a:srgbClr val="7EB0DE"/>
          </a:solidFill>
          <a:ln w="76200">
            <a:solidFill>
              <a:schemeClr val="tx1"/>
            </a:solidFill>
          </a:ln>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Limitations</a:t>
            </a:r>
          </a:p>
        </p:txBody>
      </p:sp>
      <p:sp>
        <p:nvSpPr>
          <p:cNvPr id="13" name="TextBox 12">
            <a:extLst>
              <a:ext uri="{FF2B5EF4-FFF2-40B4-BE49-F238E27FC236}">
                <a16:creationId xmlns:a16="http://schemas.microsoft.com/office/drawing/2014/main" id="{BD539B26-10DC-46BD-864A-A5CD35F4B0A8}"/>
              </a:ext>
            </a:extLst>
          </p:cNvPr>
          <p:cNvSpPr txBox="1"/>
          <p:nvPr/>
        </p:nvSpPr>
        <p:spPr>
          <a:xfrm>
            <a:off x="459993" y="5233963"/>
            <a:ext cx="8324930" cy="5262979"/>
          </a:xfrm>
          <a:prstGeom prst="rect">
            <a:avLst/>
          </a:prstGeom>
          <a:noFill/>
        </p:spPr>
        <p:txBody>
          <a:bodyPr wrap="square" rtlCol="0">
            <a:spAutoFit/>
          </a:bodyPr>
          <a:lstStyle/>
          <a:p>
            <a:r>
              <a:rPr lang="en-US" sz="2000" b="1" dirty="0">
                <a:effectLst/>
                <a:latin typeface="Times New Roman" panose="02020603050405020304" pitchFamily="18" charset="0"/>
                <a:ea typeface="Calibri" panose="020F0502020204030204" pitchFamily="34" charset="0"/>
              </a:rPr>
              <a:t>Palliative care is specialized medical care to improve the quality of life of individuals with chronic, complex or life-limiting disease processes</a:t>
            </a:r>
          </a:p>
          <a:p>
            <a:endParaRPr lang="en-US" sz="2000" b="1" dirty="0">
              <a:latin typeface="Times New Roman" panose="02020603050405020304" pitchFamily="18" charset="0"/>
              <a:ea typeface="Calibri" panose="020F0502020204030204" pitchFamily="34" charset="0"/>
            </a:endParaRPr>
          </a:p>
          <a:p>
            <a:r>
              <a:rPr lang="en-US" sz="2000" b="1" dirty="0">
                <a:effectLst/>
                <a:latin typeface="Times New Roman" panose="02020603050405020304" pitchFamily="18" charset="0"/>
                <a:ea typeface="Calibri" panose="020F0502020204030204" pitchFamily="34" charset="0"/>
              </a:rPr>
              <a:t>It is intended to optimize quality of life by “anticipating, preventing and treating suffering” </a:t>
            </a:r>
            <a:r>
              <a:rPr lang="en-US" sz="1100" b="1" dirty="0">
                <a:effectLst/>
                <a:latin typeface="Times New Roman" panose="02020603050405020304" pitchFamily="18" charset="0"/>
                <a:ea typeface="Calibri" panose="020F0502020204030204" pitchFamily="34" charset="0"/>
              </a:rPr>
              <a:t>(Ferrell et al., 2018, pg. 1685)</a:t>
            </a:r>
            <a:endParaRPr lang="en-US" sz="2000" b="1" dirty="0">
              <a:effectLst/>
              <a:latin typeface="Times New Roman" panose="02020603050405020304" pitchFamily="18" charset="0"/>
              <a:ea typeface="Calibri" panose="020F0502020204030204" pitchFamily="34" charset="0"/>
            </a:endParaRPr>
          </a:p>
          <a:p>
            <a:endParaRPr lang="en-US" sz="2000" b="1" dirty="0">
              <a:effectLst/>
              <a:latin typeface="Times New Roman" panose="02020603050405020304" pitchFamily="18" charset="0"/>
              <a:ea typeface="Calibri" panose="020F0502020204030204" pitchFamily="34" charset="0"/>
            </a:endParaRPr>
          </a:p>
          <a:p>
            <a:r>
              <a:rPr lang="en-US" sz="2000" b="1" dirty="0">
                <a:effectLst/>
                <a:latin typeface="Times New Roman" panose="02020603050405020304" pitchFamily="18" charset="0"/>
                <a:ea typeface="Calibri" panose="020F0502020204030204" pitchFamily="34" charset="0"/>
              </a:rPr>
              <a:t>This </a:t>
            </a:r>
            <a:r>
              <a:rPr lang="en-US" sz="2000" b="1" dirty="0">
                <a:latin typeface="Times New Roman" panose="02020603050405020304" pitchFamily="18" charset="0"/>
                <a:ea typeface="Calibri" panose="020F0502020204030204" pitchFamily="34" charset="0"/>
              </a:rPr>
              <a:t>goal is</a:t>
            </a:r>
            <a:r>
              <a:rPr lang="en-US" sz="2000" b="1" dirty="0">
                <a:effectLst/>
                <a:latin typeface="Times New Roman" panose="02020603050405020304" pitchFamily="18" charset="0"/>
                <a:ea typeface="Calibri" panose="020F0502020204030204" pitchFamily="34" charset="0"/>
              </a:rPr>
              <a:t> achieved through systematic symptom management and is appropriate for patients of any age and at any stage in their disease process. </a:t>
            </a:r>
            <a:r>
              <a:rPr lang="en-US" sz="2000" b="1" dirty="0">
                <a:latin typeface="Times New Roman" panose="02020603050405020304" pitchFamily="18" charset="0"/>
                <a:ea typeface="Calibri" panose="020F0502020204030204" pitchFamily="34" charset="0"/>
              </a:rPr>
              <a:t>Includes:</a:t>
            </a:r>
          </a:p>
          <a:p>
            <a:pPr marL="742950" lvl="1" indent="-285750">
              <a:buFont typeface="Arial" panose="020B0604020202020204" pitchFamily="34" charset="0"/>
              <a:buChar char="•"/>
            </a:pPr>
            <a:r>
              <a:rPr lang="en-US" sz="2000" b="1" dirty="0">
                <a:latin typeface="Times New Roman" panose="02020603050405020304" pitchFamily="18" charset="0"/>
                <a:ea typeface="Calibri" panose="020F0502020204030204" pitchFamily="34" charset="0"/>
              </a:rPr>
              <a:t>R</a:t>
            </a:r>
            <a:r>
              <a:rPr lang="en-US" sz="2000" b="1" dirty="0">
                <a:effectLst/>
                <a:latin typeface="Times New Roman" panose="02020603050405020304" pitchFamily="18" charset="0"/>
                <a:ea typeface="Calibri" panose="020F0502020204030204" pitchFamily="34" charset="0"/>
              </a:rPr>
              <a:t>elief from pain</a:t>
            </a:r>
          </a:p>
          <a:p>
            <a:pPr marL="742950" lvl="1" indent="-285750">
              <a:buFont typeface="Arial" panose="020B0604020202020204" pitchFamily="34" charset="0"/>
              <a:buChar char="•"/>
            </a:pPr>
            <a:r>
              <a:rPr lang="en-US" sz="2000" b="1" dirty="0">
                <a:latin typeface="Times New Roman" panose="02020603050405020304" pitchFamily="18" charset="0"/>
                <a:ea typeface="Calibri" panose="020F0502020204030204" pitchFamily="34" charset="0"/>
              </a:rPr>
              <a:t>S</a:t>
            </a:r>
            <a:r>
              <a:rPr lang="en-US" sz="2000" b="1" dirty="0">
                <a:effectLst/>
                <a:latin typeface="Times New Roman" panose="02020603050405020304" pitchFamily="18" charset="0"/>
                <a:ea typeface="Calibri" panose="020F0502020204030204" pitchFamily="34" charset="0"/>
              </a:rPr>
              <a:t>hortness of breath</a:t>
            </a:r>
          </a:p>
          <a:p>
            <a:pPr marL="742950" lvl="1" indent="-285750">
              <a:buFont typeface="Arial" panose="020B0604020202020204" pitchFamily="34" charset="0"/>
              <a:buChar char="•"/>
            </a:pPr>
            <a:r>
              <a:rPr lang="en-US" sz="2000" b="1" dirty="0">
                <a:effectLst/>
                <a:latin typeface="Times New Roman" panose="02020603050405020304" pitchFamily="18" charset="0"/>
                <a:ea typeface="Calibri" panose="020F0502020204030204" pitchFamily="34" charset="0"/>
              </a:rPr>
              <a:t>Fatigue</a:t>
            </a:r>
            <a:endParaRPr lang="en-US" sz="2000" b="1" dirty="0">
              <a:latin typeface="Times New Roman" panose="02020603050405020304" pitchFamily="18" charset="0"/>
              <a:ea typeface="Calibri" panose="020F0502020204030204" pitchFamily="34" charset="0"/>
            </a:endParaRPr>
          </a:p>
          <a:p>
            <a:pPr marL="742950" lvl="1" indent="-285750">
              <a:buFont typeface="Arial" panose="020B0604020202020204" pitchFamily="34" charset="0"/>
              <a:buChar char="•"/>
            </a:pPr>
            <a:r>
              <a:rPr lang="en-US" sz="2000" b="1" dirty="0">
                <a:effectLst/>
                <a:latin typeface="Times New Roman" panose="02020603050405020304" pitchFamily="18" charset="0"/>
                <a:ea typeface="Calibri" panose="020F0502020204030204" pitchFamily="34" charset="0"/>
              </a:rPr>
              <a:t>Nausea</a:t>
            </a:r>
          </a:p>
          <a:p>
            <a:pPr marL="742950" lvl="1" indent="-285750">
              <a:buFont typeface="Arial" panose="020B0604020202020204" pitchFamily="34" charset="0"/>
              <a:buChar char="•"/>
            </a:pPr>
            <a:r>
              <a:rPr lang="en-US" sz="2000" b="1" dirty="0">
                <a:effectLst/>
                <a:latin typeface="Times New Roman" panose="02020603050405020304" pitchFamily="18" charset="0"/>
                <a:ea typeface="Calibri" panose="020F0502020204030204" pitchFamily="34" charset="0"/>
              </a:rPr>
              <a:t>Constipation</a:t>
            </a:r>
          </a:p>
          <a:p>
            <a:pPr marL="742950" lvl="1" indent="-285750">
              <a:buFont typeface="Arial" panose="020B0604020202020204" pitchFamily="34" charset="0"/>
              <a:buChar char="•"/>
            </a:pPr>
            <a:r>
              <a:rPr lang="en-US" sz="2000" b="1" dirty="0">
                <a:effectLst/>
                <a:latin typeface="Times New Roman" panose="02020603050405020304" pitchFamily="18" charset="0"/>
                <a:ea typeface="Calibri" panose="020F0502020204030204" pitchFamily="34" charset="0"/>
              </a:rPr>
              <a:t>Other symptoms that are often associated with chronic disease</a:t>
            </a:r>
          </a:p>
          <a:p>
            <a:pPr marL="742950" lvl="1" indent="-285750">
              <a:buFont typeface="Arial" panose="020B0604020202020204" pitchFamily="34" charset="0"/>
              <a:buChar char="•"/>
            </a:pPr>
            <a:endParaRPr lang="en-US" dirty="0">
              <a:latin typeface="Times New Roman" panose="02020603050405020304" pitchFamily="18" charset="0"/>
              <a:ea typeface="Calibri" panose="020F0502020204030204" pitchFamily="34" charset="0"/>
            </a:endParaRPr>
          </a:p>
          <a:p>
            <a:pPr marL="742950" lvl="1" indent="-285750">
              <a:buFont typeface="Arial" panose="020B0604020202020204" pitchFamily="34" charset="0"/>
              <a:buChar char="•"/>
            </a:pPr>
            <a:endParaRPr lang="en-US" dirty="0">
              <a:latin typeface="Times New Roman" panose="02020603050405020304" pitchFamily="18" charset="0"/>
              <a:ea typeface="Calibri" panose="020F0502020204030204" pitchFamily="34" charset="0"/>
            </a:endParaRPr>
          </a:p>
        </p:txBody>
      </p:sp>
      <p:sp>
        <p:nvSpPr>
          <p:cNvPr id="14" name="TextBox 13">
            <a:extLst>
              <a:ext uri="{FF2B5EF4-FFF2-40B4-BE49-F238E27FC236}">
                <a16:creationId xmlns:a16="http://schemas.microsoft.com/office/drawing/2014/main" id="{9D151133-1546-4156-B357-78EAA0107178}"/>
              </a:ext>
            </a:extLst>
          </p:cNvPr>
          <p:cNvSpPr txBox="1"/>
          <p:nvPr/>
        </p:nvSpPr>
        <p:spPr>
          <a:xfrm>
            <a:off x="315135" y="10247486"/>
            <a:ext cx="8797774" cy="4432304"/>
          </a:xfrm>
          <a:prstGeom prst="rect">
            <a:avLst/>
          </a:prstGeom>
          <a:noFill/>
        </p:spPr>
        <p:txBody>
          <a:bodyPr wrap="square" rtlCol="0">
            <a:spAutoFit/>
          </a:bodyPr>
          <a:lstStyle/>
          <a:p>
            <a:pPr marL="0" marR="0">
              <a:lnSpc>
                <a:spcPct val="107000"/>
              </a:lnSpc>
              <a:spcBef>
                <a:spcPts val="0"/>
              </a:spcBef>
              <a:spcAft>
                <a:spcPts val="800"/>
              </a:spcAft>
            </a:pPr>
            <a:r>
              <a:rPr lang="en-US" sz="2000" b="1" dirty="0">
                <a:latin typeface="Times New Roman" panose="02020603050405020304" pitchFamily="18" charset="0"/>
                <a:ea typeface="Calibri" panose="020F0502020204030204" pitchFamily="34" charset="0"/>
                <a:cs typeface="Times New Roman" panose="02020603050405020304" pitchFamily="18" charset="0"/>
              </a:rPr>
              <a:t>Th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e curriculums of many undergraduate nursing, prelicensure programs do not include adequate palliative care modules to sufficiently educate nurses on how to address the concerns of their palliative care patients competently and holistically</a:t>
            </a:r>
          </a:p>
          <a:p>
            <a:pPr marL="0" marR="0">
              <a:lnSpc>
                <a:spcPct val="107000"/>
              </a:lnSpc>
              <a:spcBef>
                <a:spcPts val="0"/>
              </a:spcBef>
              <a:spcAft>
                <a:spcPts val="800"/>
              </a:spcAft>
            </a:pP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The AACN recommends integrating the End-of-Life Nursing Education Consortium (ELNEC) modules into undergraduate nursing curriculums in order to prepare nurses to deliver quality palliative care</a:t>
            </a:r>
          </a:p>
          <a:p>
            <a:pPr marL="0" marR="0">
              <a:lnSpc>
                <a:spcPct val="107000"/>
              </a:lnSpc>
              <a:spcBef>
                <a:spcPts val="0"/>
              </a:spcBef>
              <a:spcAft>
                <a:spcPts val="800"/>
              </a:spcAft>
            </a:pP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Students must be taught that palliative care is essential at the time of diagnosis of any serious illness or event and be provided with the knowledge they need to be able to provide this quality care regardless of their work settings </a:t>
            </a: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(AACN, 2016)</a:t>
            </a:r>
            <a:endParaRPr lang="en-US" sz="2000" b="1" dirty="0">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DD043770-B0D5-4626-802F-B0941B812864}"/>
              </a:ext>
            </a:extLst>
          </p:cNvPr>
          <p:cNvSpPr txBox="1"/>
          <p:nvPr/>
        </p:nvSpPr>
        <p:spPr>
          <a:xfrm>
            <a:off x="164337" y="19319916"/>
            <a:ext cx="9250679" cy="2400657"/>
          </a:xfrm>
          <a:prstGeom prst="rect">
            <a:avLst/>
          </a:prstGeom>
          <a:noFill/>
        </p:spPr>
        <p:txBody>
          <a:bodyPr wrap="square" rtlCol="0">
            <a:spAutoFit/>
          </a:bodyPr>
          <a:lstStyle/>
          <a:p>
            <a:pPr algn="ctr"/>
            <a:r>
              <a:rPr lang="en-US" sz="3000" b="1" dirty="0">
                <a:effectLst/>
                <a:latin typeface="Times New Roman" panose="02020603050405020304" pitchFamily="18" charset="0"/>
                <a:ea typeface="Calibri" panose="020F0502020204030204" pitchFamily="34" charset="0"/>
              </a:rPr>
              <a:t>This study aims to determine the primary palliative care knowledge of undergraduate, prelicensure nursing students to determine if there is a need for further palliative care education in the undergraduate curriculum</a:t>
            </a:r>
            <a:endParaRPr lang="en-US" sz="3000" b="1" dirty="0"/>
          </a:p>
        </p:txBody>
      </p:sp>
      <p:sp>
        <p:nvSpPr>
          <p:cNvPr id="18" name="TextBox 17">
            <a:extLst>
              <a:ext uri="{FF2B5EF4-FFF2-40B4-BE49-F238E27FC236}">
                <a16:creationId xmlns:a16="http://schemas.microsoft.com/office/drawing/2014/main" id="{B8FA3296-F0AD-4508-BA71-D651ED03FDE3}"/>
              </a:ext>
            </a:extLst>
          </p:cNvPr>
          <p:cNvSpPr txBox="1"/>
          <p:nvPr/>
        </p:nvSpPr>
        <p:spPr>
          <a:xfrm>
            <a:off x="10109201" y="4948388"/>
            <a:ext cx="12699993" cy="7017306"/>
          </a:xfrm>
          <a:prstGeom prst="rect">
            <a:avLst/>
          </a:prstGeom>
          <a:noFill/>
        </p:spPr>
        <p:txBody>
          <a:bodyPr wrap="square" rtlCol="0">
            <a:spAutoFit/>
          </a:bodyPr>
          <a:lstStyle/>
          <a:p>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This study utilized the Undergraduate Nursing Palliative Care Knowledge Survey (UNPCKS) tool to analyze the primary palliative care knowledge of undergraduate nursing students at the University of New Hampshire</a:t>
            </a:r>
          </a:p>
          <a:p>
            <a:r>
              <a:rPr lang="en-US" b="1" dirty="0">
                <a:latin typeface="Times New Roman" panose="02020603050405020304" pitchFamily="18" charset="0"/>
                <a:ea typeface="Calibri" panose="020F0502020204030204" pitchFamily="34" charset="0"/>
                <a:cs typeface="Times New Roman" panose="02020603050405020304" pitchFamily="18" charset="0"/>
              </a:rPr>
              <a:t>	</a:t>
            </a:r>
          </a:p>
          <a:p>
            <a:r>
              <a:rPr lang="en-US" b="1" dirty="0">
                <a:latin typeface="Times New Roman" panose="02020603050405020304" pitchFamily="18" charset="0"/>
                <a:ea typeface="Calibri" panose="020F0502020204030204" pitchFamily="34" charset="0"/>
                <a:cs typeface="Times New Roman" panose="02020603050405020304" pitchFamily="18" charset="0"/>
              </a:rPr>
              <a:t>This tool</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comprehensively addresses critical aspects of palliative care practice through 27 questions grouped into four subcategories:</a:t>
            </a:r>
          </a:p>
          <a:p>
            <a:r>
              <a:rPr lang="en-US" b="1" dirty="0">
                <a:latin typeface="Times New Roman" panose="02020603050405020304" pitchFamily="18" charset="0"/>
                <a:cs typeface="Times New Roman" panose="02020603050405020304" pitchFamily="18" charset="0"/>
              </a:rPr>
              <a:t>	1. Principles of Primary Palliative Care</a:t>
            </a:r>
          </a:p>
          <a:p>
            <a:r>
              <a:rPr lang="en-US" b="1" dirty="0">
                <a:latin typeface="Times New Roman" panose="02020603050405020304" pitchFamily="18" charset="0"/>
                <a:cs typeface="Times New Roman" panose="02020603050405020304" pitchFamily="18" charset="0"/>
              </a:rPr>
              <a:t>	2. Pain and Symptom Management</a:t>
            </a:r>
          </a:p>
          <a:p>
            <a:r>
              <a:rPr lang="en-US" b="1" dirty="0">
                <a:latin typeface="Times New Roman" panose="02020603050405020304" pitchFamily="18" charset="0"/>
                <a:cs typeface="Times New Roman" panose="02020603050405020304" pitchFamily="18" charset="0"/>
              </a:rPr>
              <a:t>	3. Communication</a:t>
            </a:r>
          </a:p>
          <a:p>
            <a:r>
              <a:rPr lang="en-US" b="1" dirty="0">
                <a:latin typeface="Times New Roman" panose="02020603050405020304" pitchFamily="18" charset="0"/>
                <a:cs typeface="Times New Roman" panose="02020603050405020304" pitchFamily="18" charset="0"/>
              </a:rPr>
              <a:t>	4. Spirituality and Grief</a:t>
            </a:r>
          </a:p>
          <a:p>
            <a:endParaRPr lang="en-US" b="1" dirty="0">
              <a:latin typeface="Times New Roman" panose="02020603050405020304" pitchFamily="18" charset="0"/>
              <a:cs typeface="Times New Roman" panose="02020603050405020304" pitchFamily="18" charset="0"/>
            </a:endParaRPr>
          </a:p>
          <a:p>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Through these survey questions, researchers were able to assess </a:t>
            </a:r>
            <a:r>
              <a:rPr lang="en-US" b="1" dirty="0">
                <a:latin typeface="Times New Roman" panose="02020603050405020304" pitchFamily="18" charset="0"/>
                <a:ea typeface="Calibri" panose="020F0502020204030204" pitchFamily="34" charset="0"/>
                <a:cs typeface="Times New Roman" panose="02020603050405020304" pitchFamily="18" charset="0"/>
              </a:rPr>
              <a:t>for a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gap in primary palliative care knowledge </a:t>
            </a:r>
            <a:r>
              <a:rPr lang="en-US" b="1" dirty="0">
                <a:latin typeface="Times New Roman" panose="02020603050405020304" pitchFamily="18" charset="0"/>
                <a:ea typeface="Calibri" panose="020F0502020204030204" pitchFamily="34" charset="0"/>
                <a:cs typeface="Times New Roman" panose="02020603050405020304" pitchFamily="18" charset="0"/>
              </a:rPr>
              <a:t>to determine if there is</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a:latin typeface="Times New Roman" panose="02020603050405020304" pitchFamily="18" charset="0"/>
                <a:ea typeface="Calibri" panose="020F0502020204030204" pitchFamily="34" charset="0"/>
                <a:cs typeface="Times New Roman" panose="02020603050405020304" pitchFamily="18" charset="0"/>
              </a:rPr>
              <a:t>a </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need for further palliative care education in the undergraduate curriculum</a:t>
            </a:r>
          </a:p>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Descriptive statistics were calculated. Correlations between UNPCKS total score, scores in the four UNPCKS subcategories and participant experiences that may influence palliative care knowledge were calculated. The participant experience questions were:</a:t>
            </a:r>
          </a:p>
          <a:p>
            <a:r>
              <a:rPr lang="en-US" b="1" dirty="0">
                <a:latin typeface="Times New Roman" panose="02020603050405020304" pitchFamily="18" charset="0"/>
                <a:cs typeface="Times New Roman" panose="02020603050405020304" pitchFamily="18" charset="0"/>
              </a:rPr>
              <a:t>	1. </a:t>
            </a:r>
            <a:r>
              <a:rPr lang="en-US" b="1" i="0" dirty="0">
                <a:effectLst/>
                <a:latin typeface="Times New Roman" panose="02020603050405020304" pitchFamily="18" charset="0"/>
                <a:cs typeface="Times New Roman" panose="02020603050405020304" pitchFamily="18" charset="0"/>
              </a:rPr>
              <a:t>Have you ever had a loved one with a complex, chronic, or life-limiting illness? (examples: COPD, type II diabetes, congestive heart failure, cancer)</a:t>
            </a:r>
          </a:p>
          <a:p>
            <a:r>
              <a:rPr lang="en-US" b="1" dirty="0">
                <a:latin typeface="Times New Roman" panose="02020603050405020304" pitchFamily="18" charset="0"/>
                <a:cs typeface="Times New Roman" panose="02020603050405020304" pitchFamily="18" charset="0"/>
              </a:rPr>
              <a:t>	2. </a:t>
            </a:r>
            <a:r>
              <a:rPr lang="en-US" b="1" i="0" dirty="0">
                <a:effectLst/>
                <a:latin typeface="Times New Roman" panose="02020603050405020304" pitchFamily="18" charset="0"/>
                <a:cs typeface="Times New Roman" panose="02020603050405020304" pitchFamily="18" charset="0"/>
              </a:rPr>
              <a:t>Have you ever been the primary caregiver to someone else? (examples: parent, child, loved one, friend)</a:t>
            </a:r>
          </a:p>
          <a:p>
            <a:r>
              <a:rPr lang="en-US" b="1" dirty="0">
                <a:latin typeface="Times New Roman" panose="02020603050405020304" pitchFamily="18" charset="0"/>
                <a:cs typeface="Times New Roman" panose="02020603050405020304" pitchFamily="18" charset="0"/>
              </a:rPr>
              <a:t>	3. Are you a Licensed Nursing Assistant? (LNA or CNA)</a:t>
            </a:r>
          </a:p>
          <a:p>
            <a:r>
              <a:rPr lang="en-US" b="1" dirty="0">
                <a:latin typeface="Times New Roman" panose="02020603050405020304" pitchFamily="18" charset="0"/>
                <a:cs typeface="Times New Roman" panose="02020603050405020304" pitchFamily="18" charset="0"/>
              </a:rPr>
              <a:t>	4. Have you seen someone pass away?</a:t>
            </a:r>
          </a:p>
          <a:p>
            <a:r>
              <a:rPr lang="en-US" b="1" dirty="0">
                <a:latin typeface="Times New Roman" panose="02020603050405020304" pitchFamily="18" charset="0"/>
                <a:cs typeface="Times New Roman" panose="02020603050405020304" pitchFamily="18" charset="0"/>
              </a:rPr>
              <a:t>	5. Have you ever provided postmortem care (care after someone has passed) to a body?</a:t>
            </a:r>
          </a:p>
          <a:p>
            <a:r>
              <a:rPr lang="en-US" b="1" dirty="0">
                <a:latin typeface="Times New Roman" panose="02020603050405020304" pitchFamily="18" charset="0"/>
                <a:cs typeface="Times New Roman" panose="02020603050405020304" pitchFamily="18" charset="0"/>
              </a:rPr>
              <a:t>	6. Have you taken the UNH course “Death and Dying”?</a:t>
            </a:r>
          </a:p>
          <a:p>
            <a:endParaRPr lang="en-US" b="1"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Strength of correlations and significance (p&gt;.05) were evaluated </a:t>
            </a:r>
          </a:p>
        </p:txBody>
      </p:sp>
      <p:sp>
        <p:nvSpPr>
          <p:cNvPr id="23" name="TextBox 22">
            <a:extLst>
              <a:ext uri="{FF2B5EF4-FFF2-40B4-BE49-F238E27FC236}">
                <a16:creationId xmlns:a16="http://schemas.microsoft.com/office/drawing/2014/main" id="{E3195DDD-F01E-4A24-8C76-0E00BBCCAAB2}"/>
              </a:ext>
            </a:extLst>
          </p:cNvPr>
          <p:cNvSpPr txBox="1"/>
          <p:nvPr/>
        </p:nvSpPr>
        <p:spPr>
          <a:xfrm>
            <a:off x="23021007" y="16859268"/>
            <a:ext cx="9457842" cy="5016758"/>
          </a:xfrm>
          <a:prstGeom prst="rect">
            <a:avLst/>
          </a:prstGeom>
          <a:noFill/>
        </p:spPr>
        <p:txBody>
          <a:bodyPr wrap="square" rtlCol="0">
            <a:spAutoFit/>
          </a:bodyPr>
          <a:lstStyle/>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This study was completed using a sample of undergraduate nursing students at the University of New Hampshire, a relatively limited participant pool</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30 participants have already taken the UNH course Death and Dying and 33 of the respondents were seniors. Both factors could skew the results in an upward manner </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Participants have all had different experiences with death and dying. Such personal experiences have the potential to negatively impact their scores and participation in the survey</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The survey is 27 questions long, followed up with 8 demographic questions. The length of the survey may have dissuaded active participation from respondents</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This was a voluntary survey with no incentive beyond helping the researchers broaden their data. This survey was not attached to any course and participants had nothing to gain personally from completion</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71 responses were lost within the Qualtrics system. These responses appeared to end after the participant completed the consent form, and were marked with “</a:t>
            </a:r>
            <a:r>
              <a:rPr lang="en-US" sz="2000" b="1" i="1" dirty="0">
                <a:latin typeface="Times New Roman" panose="02020603050405020304" pitchFamily="18" charset="0"/>
                <a:cs typeface="Times New Roman" panose="02020603050405020304" pitchFamily="18" charset="0"/>
              </a:rPr>
              <a:t>This question was not displayed to the respondent</a:t>
            </a:r>
            <a:r>
              <a:rPr lang="en-US" sz="2000" b="1" dirty="0">
                <a:latin typeface="Times New Roman" panose="02020603050405020304" pitchFamily="18" charset="0"/>
                <a:cs typeface="Times New Roman" panose="02020603050405020304" pitchFamily="18" charset="0"/>
              </a:rPr>
              <a:t>”</a:t>
            </a:r>
          </a:p>
        </p:txBody>
      </p:sp>
      <p:sp>
        <p:nvSpPr>
          <p:cNvPr id="24" name="TextBox 23">
            <a:extLst>
              <a:ext uri="{FF2B5EF4-FFF2-40B4-BE49-F238E27FC236}">
                <a16:creationId xmlns:a16="http://schemas.microsoft.com/office/drawing/2014/main" id="{329B442A-4A48-4672-A67B-CA09CF9F9D29}"/>
              </a:ext>
            </a:extLst>
          </p:cNvPr>
          <p:cNvSpPr txBox="1"/>
          <p:nvPr/>
        </p:nvSpPr>
        <p:spPr>
          <a:xfrm>
            <a:off x="922503" y="15233105"/>
            <a:ext cx="3150824" cy="2447850"/>
          </a:xfrm>
          <a:prstGeom prst="rect">
            <a:avLst/>
          </a:prstGeom>
          <a:noFill/>
          <a:ln>
            <a:solidFill>
              <a:schemeClr val="tx1"/>
            </a:solidFill>
          </a:ln>
        </p:spPr>
        <p:txBody>
          <a:bodyPr wrap="square" rtlCol="0">
            <a:spAutoFit/>
          </a:bodyPr>
          <a:lstStyle/>
          <a:p>
            <a:pPr marL="0" marR="0">
              <a:lnSpc>
                <a:spcPct val="107000"/>
              </a:lnSpc>
              <a:spcBef>
                <a:spcPts val="0"/>
              </a:spcBef>
              <a:spcAft>
                <a:spcPts val="80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“Nursing education consistently lacks an effective, efficient approach to educating students about palliative care” </a:t>
            </a: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200" b="1" dirty="0" err="1">
                <a:effectLst/>
                <a:latin typeface="Times New Roman" panose="02020603050405020304" pitchFamily="18" charset="0"/>
                <a:ea typeface="Calibri" panose="020F0502020204030204" pitchFamily="34" charset="0"/>
                <a:cs typeface="Times New Roman" panose="02020603050405020304" pitchFamily="18" charset="0"/>
              </a:rPr>
              <a:t>Dimoula</a:t>
            </a: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 et al., 47)</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pic>
        <p:nvPicPr>
          <p:cNvPr id="12" name="Picture 11">
            <a:extLst>
              <a:ext uri="{FF2B5EF4-FFF2-40B4-BE49-F238E27FC236}">
                <a16:creationId xmlns:a16="http://schemas.microsoft.com/office/drawing/2014/main" id="{160F9E72-E01D-4A84-B7C8-FBE12A88DE8C}"/>
              </a:ext>
            </a:extLst>
          </p:cNvPr>
          <p:cNvPicPr>
            <a:picLocks noChangeAspect="1"/>
          </p:cNvPicPr>
          <p:nvPr/>
        </p:nvPicPr>
        <p:blipFill>
          <a:blip r:embed="rId3"/>
          <a:stretch>
            <a:fillRect/>
          </a:stretch>
        </p:blipFill>
        <p:spPr>
          <a:xfrm>
            <a:off x="10347910" y="13219962"/>
            <a:ext cx="5614863" cy="4301974"/>
          </a:xfrm>
          <a:prstGeom prst="rect">
            <a:avLst/>
          </a:prstGeom>
          <a:solidFill>
            <a:schemeClr val="bg1"/>
          </a:solidFill>
          <a:ln w="38100">
            <a:solidFill>
              <a:schemeClr val="tx1"/>
            </a:solidFill>
          </a:ln>
        </p:spPr>
      </p:pic>
      <p:pic>
        <p:nvPicPr>
          <p:cNvPr id="30" name="Picture 29">
            <a:extLst>
              <a:ext uri="{FF2B5EF4-FFF2-40B4-BE49-F238E27FC236}">
                <a16:creationId xmlns:a16="http://schemas.microsoft.com/office/drawing/2014/main" id="{1EAAB4FD-CE59-4BA4-BB8B-F0EEF9EE0C27}"/>
              </a:ext>
            </a:extLst>
          </p:cNvPr>
          <p:cNvPicPr>
            <a:picLocks noChangeAspect="1"/>
          </p:cNvPicPr>
          <p:nvPr/>
        </p:nvPicPr>
        <p:blipFill>
          <a:blip r:embed="rId4"/>
          <a:stretch>
            <a:fillRect/>
          </a:stretch>
        </p:blipFill>
        <p:spPr>
          <a:xfrm>
            <a:off x="16708655" y="13217953"/>
            <a:ext cx="5346700" cy="4286250"/>
          </a:xfrm>
          <a:prstGeom prst="rect">
            <a:avLst/>
          </a:prstGeom>
          <a:ln w="38100">
            <a:solidFill>
              <a:schemeClr val="tx1"/>
            </a:solidFill>
          </a:ln>
        </p:spPr>
      </p:pic>
      <p:pic>
        <p:nvPicPr>
          <p:cNvPr id="31" name="Picture 30">
            <a:extLst>
              <a:ext uri="{FF2B5EF4-FFF2-40B4-BE49-F238E27FC236}">
                <a16:creationId xmlns:a16="http://schemas.microsoft.com/office/drawing/2014/main" id="{1C340254-CAD4-4766-861A-0A909D733A47}"/>
              </a:ext>
            </a:extLst>
          </p:cNvPr>
          <p:cNvPicPr>
            <a:picLocks noChangeAspect="1"/>
          </p:cNvPicPr>
          <p:nvPr/>
        </p:nvPicPr>
        <p:blipFill>
          <a:blip r:embed="rId5"/>
          <a:stretch>
            <a:fillRect/>
          </a:stretch>
        </p:blipFill>
        <p:spPr>
          <a:xfrm>
            <a:off x="12919362" y="17651034"/>
            <a:ext cx="6700885" cy="1623979"/>
          </a:xfrm>
          <a:prstGeom prst="rect">
            <a:avLst/>
          </a:prstGeom>
        </p:spPr>
      </p:pic>
      <p:sp>
        <p:nvSpPr>
          <p:cNvPr id="33" name="TextBox 32">
            <a:extLst>
              <a:ext uri="{FF2B5EF4-FFF2-40B4-BE49-F238E27FC236}">
                <a16:creationId xmlns:a16="http://schemas.microsoft.com/office/drawing/2014/main" id="{043ADA33-A576-4087-9E18-03DEE8D4D945}"/>
              </a:ext>
            </a:extLst>
          </p:cNvPr>
          <p:cNvSpPr txBox="1"/>
          <p:nvPr/>
        </p:nvSpPr>
        <p:spPr>
          <a:xfrm>
            <a:off x="11063898" y="19321481"/>
            <a:ext cx="10150825" cy="2554545"/>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There is a weak correlation between </a:t>
            </a:r>
            <a:r>
              <a:rPr lang="en-US" sz="2000" b="1" i="1" dirty="0">
                <a:latin typeface="Times New Roman" panose="02020603050405020304" pitchFamily="18" charset="0"/>
                <a:cs typeface="Times New Roman" panose="02020603050405020304" pitchFamily="18" charset="0"/>
              </a:rPr>
              <a:t>the principles of primary palliative care subcategory </a:t>
            </a:r>
            <a:r>
              <a:rPr lang="en-US" sz="2000" b="1" dirty="0">
                <a:latin typeface="Times New Roman" panose="02020603050405020304" pitchFamily="18" charset="0"/>
                <a:cs typeface="Times New Roman" panose="02020603050405020304" pitchFamily="18" charset="0"/>
              </a:rPr>
              <a:t>and </a:t>
            </a:r>
            <a:r>
              <a:rPr lang="en-US" sz="2000" b="1" i="1" dirty="0">
                <a:latin typeface="Times New Roman" panose="02020603050405020304" pitchFamily="18" charset="0"/>
                <a:cs typeface="Times New Roman" panose="02020603050405020304" pitchFamily="18" charset="0"/>
              </a:rPr>
              <a:t>having been a primary caregiver</a:t>
            </a:r>
            <a:r>
              <a:rPr lang="en-US" sz="2000" b="1" dirty="0">
                <a:latin typeface="Times New Roman" panose="02020603050405020304" pitchFamily="18" charset="0"/>
                <a:cs typeface="Times New Roman" panose="02020603050405020304" pitchFamily="18" charset="0"/>
              </a:rPr>
              <a:t> that is significant</a:t>
            </a:r>
          </a:p>
          <a:p>
            <a:pPr algn="ctr"/>
            <a:endParaRPr lang="en-US" sz="2000" b="1" dirty="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There is a weak correlation between </a:t>
            </a:r>
            <a:r>
              <a:rPr lang="en-US" sz="2000" b="1" i="1" dirty="0">
                <a:latin typeface="Times New Roman" panose="02020603050405020304" pitchFamily="18" charset="0"/>
                <a:cs typeface="Times New Roman" panose="02020603050405020304" pitchFamily="18" charset="0"/>
              </a:rPr>
              <a:t>the total UNPCKS score</a:t>
            </a:r>
            <a:r>
              <a:rPr lang="en-US" sz="2000" b="1" dirty="0">
                <a:latin typeface="Times New Roman" panose="02020603050405020304" pitchFamily="18" charset="0"/>
                <a:cs typeface="Times New Roman" panose="02020603050405020304" pitchFamily="18" charset="0"/>
              </a:rPr>
              <a:t> and </a:t>
            </a:r>
            <a:r>
              <a:rPr lang="en-US" sz="2000" b="1" i="1" dirty="0">
                <a:latin typeface="Times New Roman" panose="02020603050405020304" pitchFamily="18" charset="0"/>
                <a:cs typeface="Times New Roman" panose="02020603050405020304" pitchFamily="18" charset="0"/>
              </a:rPr>
              <a:t>having provided postmortem care</a:t>
            </a:r>
            <a:r>
              <a:rPr lang="en-US" sz="2000" b="1" dirty="0">
                <a:latin typeface="Times New Roman" panose="02020603050405020304" pitchFamily="18" charset="0"/>
                <a:cs typeface="Times New Roman" panose="02020603050405020304" pitchFamily="18" charset="0"/>
              </a:rPr>
              <a:t> that is significant</a:t>
            </a:r>
          </a:p>
          <a:p>
            <a:pPr algn="ctr"/>
            <a:endParaRPr lang="en-US" sz="2000" b="1" dirty="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There is a weak correlation between </a:t>
            </a:r>
            <a:r>
              <a:rPr lang="en-US" sz="2000" b="1" i="1" dirty="0">
                <a:latin typeface="Times New Roman" panose="02020603050405020304" pitchFamily="18" charset="0"/>
                <a:cs typeface="Times New Roman" panose="02020603050405020304" pitchFamily="18" charset="0"/>
              </a:rPr>
              <a:t>the spirituality and grief subcategory and having provided postmortem care </a:t>
            </a:r>
            <a:r>
              <a:rPr lang="en-US" sz="2000" b="1" dirty="0">
                <a:latin typeface="Times New Roman" panose="02020603050405020304" pitchFamily="18" charset="0"/>
                <a:cs typeface="Times New Roman" panose="02020603050405020304" pitchFamily="18" charset="0"/>
              </a:rPr>
              <a:t>that is significant</a:t>
            </a:r>
          </a:p>
        </p:txBody>
      </p:sp>
      <p:pic>
        <p:nvPicPr>
          <p:cNvPr id="37" name="Picture 36">
            <a:extLst>
              <a:ext uri="{FF2B5EF4-FFF2-40B4-BE49-F238E27FC236}">
                <a16:creationId xmlns:a16="http://schemas.microsoft.com/office/drawing/2014/main" id="{58469E57-612A-4B06-B3A7-1B1FFC6C4210}"/>
              </a:ext>
            </a:extLst>
          </p:cNvPr>
          <p:cNvPicPr>
            <a:picLocks noChangeAspect="1"/>
          </p:cNvPicPr>
          <p:nvPr/>
        </p:nvPicPr>
        <p:blipFill>
          <a:blip r:embed="rId6"/>
          <a:stretch>
            <a:fillRect/>
          </a:stretch>
        </p:blipFill>
        <p:spPr>
          <a:xfrm>
            <a:off x="519540" y="567596"/>
            <a:ext cx="4218709" cy="2373024"/>
          </a:xfrm>
          <a:prstGeom prst="rect">
            <a:avLst/>
          </a:prstGeom>
          <a:ln>
            <a:noFill/>
          </a:ln>
          <a:effectLst>
            <a:outerShdw blurRad="292100" dist="139700" dir="2700000" algn="tl" rotWithShape="0">
              <a:srgbClr val="333333">
                <a:alpha val="65000"/>
              </a:srgbClr>
            </a:outerShdw>
          </a:effectLst>
        </p:spPr>
      </p:pic>
      <p:pic>
        <p:nvPicPr>
          <p:cNvPr id="38" name="Picture 37">
            <a:extLst>
              <a:ext uri="{FF2B5EF4-FFF2-40B4-BE49-F238E27FC236}">
                <a16:creationId xmlns:a16="http://schemas.microsoft.com/office/drawing/2014/main" id="{B129468B-C1DE-42EA-ACD6-F221B99529A3}"/>
              </a:ext>
            </a:extLst>
          </p:cNvPr>
          <p:cNvPicPr>
            <a:picLocks noChangeAspect="1"/>
          </p:cNvPicPr>
          <p:nvPr/>
        </p:nvPicPr>
        <p:blipFill>
          <a:blip r:embed="rId7"/>
          <a:stretch>
            <a:fillRect/>
          </a:stretch>
        </p:blipFill>
        <p:spPr>
          <a:xfrm>
            <a:off x="4805047" y="14775168"/>
            <a:ext cx="4039423" cy="3123820"/>
          </a:xfrm>
          <a:prstGeom prst="rect">
            <a:avLst/>
          </a:prstGeom>
        </p:spPr>
      </p:pic>
      <p:pic>
        <p:nvPicPr>
          <p:cNvPr id="39" name="Picture 38">
            <a:extLst>
              <a:ext uri="{FF2B5EF4-FFF2-40B4-BE49-F238E27FC236}">
                <a16:creationId xmlns:a16="http://schemas.microsoft.com/office/drawing/2014/main" id="{7A95B0CE-0459-4BA9-93AB-58C5D1F478F9}"/>
              </a:ext>
            </a:extLst>
          </p:cNvPr>
          <p:cNvPicPr>
            <a:picLocks noChangeAspect="1"/>
          </p:cNvPicPr>
          <p:nvPr/>
        </p:nvPicPr>
        <p:blipFill>
          <a:blip r:embed="rId8"/>
          <a:stretch>
            <a:fillRect/>
          </a:stretch>
        </p:blipFill>
        <p:spPr>
          <a:xfrm>
            <a:off x="28215146" y="5634376"/>
            <a:ext cx="3953728" cy="3723491"/>
          </a:xfrm>
          <a:prstGeom prst="rect">
            <a:avLst/>
          </a:prstGeom>
        </p:spPr>
      </p:pic>
      <p:pic>
        <p:nvPicPr>
          <p:cNvPr id="40" name="Picture 39">
            <a:extLst>
              <a:ext uri="{FF2B5EF4-FFF2-40B4-BE49-F238E27FC236}">
                <a16:creationId xmlns:a16="http://schemas.microsoft.com/office/drawing/2014/main" id="{8BA76AF1-A12D-4882-8274-66F2FF45BB13}"/>
              </a:ext>
            </a:extLst>
          </p:cNvPr>
          <p:cNvPicPr>
            <a:picLocks noChangeAspect="1"/>
          </p:cNvPicPr>
          <p:nvPr/>
        </p:nvPicPr>
        <p:blipFill>
          <a:blip r:embed="rId9"/>
          <a:stretch>
            <a:fillRect/>
          </a:stretch>
        </p:blipFill>
        <p:spPr>
          <a:xfrm>
            <a:off x="21062789" y="2487394"/>
            <a:ext cx="2428372" cy="2428372"/>
          </a:xfrm>
          <a:prstGeom prst="rect">
            <a:avLst/>
          </a:prstGeom>
        </p:spPr>
      </p:pic>
      <p:sp>
        <p:nvSpPr>
          <p:cNvPr id="15" name="TextBox 14">
            <a:extLst>
              <a:ext uri="{FF2B5EF4-FFF2-40B4-BE49-F238E27FC236}">
                <a16:creationId xmlns:a16="http://schemas.microsoft.com/office/drawing/2014/main" id="{AE97560F-83D4-4AB1-B2DE-7B78E12900E3}"/>
              </a:ext>
            </a:extLst>
          </p:cNvPr>
          <p:cNvSpPr txBox="1"/>
          <p:nvPr/>
        </p:nvSpPr>
        <p:spPr>
          <a:xfrm>
            <a:off x="23187985" y="5061052"/>
            <a:ext cx="5027152" cy="5016758"/>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The average UNPCKS survey score was 77%. Past studies that have utilized the UNPCKS survey tool have had similar participant scores prior to palliative care education, so this range was roughly expected</a:t>
            </a:r>
          </a:p>
          <a:p>
            <a:endParaRPr lang="en-US" sz="2000" b="1"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It was an unexpected finding that having provided postmortem care was correlated to a higher UNPCKS score and higher score in the spirituality and grief subcategory</a:t>
            </a:r>
          </a:p>
          <a:p>
            <a:endParaRPr lang="en-US" sz="2000" b="1"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Future research endeavors that could elaborate on the postmortem care aspect of palliative care could include simulation experiences and the ELNEC modules </a:t>
            </a:r>
            <a:r>
              <a:rPr lang="en-US" b="1" dirty="0"/>
              <a:t>	</a:t>
            </a:r>
          </a:p>
        </p:txBody>
      </p:sp>
      <p:sp>
        <p:nvSpPr>
          <p:cNvPr id="19" name="TextBox 18">
            <a:extLst>
              <a:ext uri="{FF2B5EF4-FFF2-40B4-BE49-F238E27FC236}">
                <a16:creationId xmlns:a16="http://schemas.microsoft.com/office/drawing/2014/main" id="{24529209-7445-48A1-B9A3-6BF39B0C3400}"/>
              </a:ext>
            </a:extLst>
          </p:cNvPr>
          <p:cNvSpPr txBox="1"/>
          <p:nvPr/>
        </p:nvSpPr>
        <p:spPr>
          <a:xfrm>
            <a:off x="23264688" y="11491639"/>
            <a:ext cx="9415280" cy="1959511"/>
          </a:xfrm>
          <a:prstGeom prst="rect">
            <a:avLst/>
          </a:prstGeom>
          <a:noFill/>
        </p:spPr>
        <p:txBody>
          <a:bodyPr wrap="square" rtlCol="0">
            <a:spAutoFit/>
          </a:bodyPr>
          <a:lstStyle/>
          <a:p>
            <a:pPr marL="0" marR="0">
              <a:spcBef>
                <a:spcPts val="0"/>
              </a:spcBef>
              <a:spcAft>
                <a:spcPts val="8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Palliative Care is important because it gives patients an option for pain and symptom management and improved quality of life while still pursuing curative measures</a:t>
            </a:r>
          </a:p>
          <a:p>
            <a:pPr marL="0" marR="0">
              <a:spcBef>
                <a:spcPts val="0"/>
              </a:spcBef>
              <a:spcAft>
                <a:spcPts val="800"/>
              </a:spcAft>
            </a:pPr>
            <a:endParaRPr lang="en-US"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8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It is important to establish a foundation and framework of primary palliative care knowledge within undergraduate nursing students so that nurses possess the appropriate education to be able to address the concerns of their palliative care patients competently and holistically</a:t>
            </a:r>
            <a:endParaRPr lang="en-US"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1" name="TextBox 20">
            <a:extLst>
              <a:ext uri="{FF2B5EF4-FFF2-40B4-BE49-F238E27FC236}">
                <a16:creationId xmlns:a16="http://schemas.microsoft.com/office/drawing/2014/main" id="{1D547589-4CA2-4E7C-B2C5-30B497369F60}"/>
              </a:ext>
            </a:extLst>
          </p:cNvPr>
          <p:cNvSpPr txBox="1"/>
          <p:nvPr/>
        </p:nvSpPr>
        <p:spPr>
          <a:xfrm>
            <a:off x="23408641" y="13772384"/>
            <a:ext cx="8494376" cy="1631216"/>
          </a:xfrm>
          <a:prstGeom prst="rect">
            <a:avLst/>
          </a:prstGeom>
          <a:noFill/>
          <a:ln>
            <a:solidFill>
              <a:schemeClr val="tx1"/>
            </a:solidFill>
          </a:ln>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Significance to Nursing:</a:t>
            </a:r>
          </a:p>
          <a:p>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There is an increasing rate of chronic and life-limiting illness in this country, and palliative care is the key to optimizing quality of life, managing distressing symptoms, and eliciting goals of care to best match the care we provide with the care our patients would like us to provide </a:t>
            </a:r>
          </a:p>
        </p:txBody>
      </p:sp>
      <p:pic>
        <p:nvPicPr>
          <p:cNvPr id="10" name="Picture 9">
            <a:extLst>
              <a:ext uri="{FF2B5EF4-FFF2-40B4-BE49-F238E27FC236}">
                <a16:creationId xmlns:a16="http://schemas.microsoft.com/office/drawing/2014/main" id="{B17E3471-ECE5-4497-9358-2E2666E57F05}"/>
              </a:ext>
            </a:extLst>
          </p:cNvPr>
          <p:cNvPicPr>
            <a:picLocks noChangeAspect="1"/>
          </p:cNvPicPr>
          <p:nvPr/>
        </p:nvPicPr>
        <p:blipFill>
          <a:blip r:embed="rId10"/>
          <a:stretch>
            <a:fillRect/>
          </a:stretch>
        </p:blipFill>
        <p:spPr>
          <a:xfrm>
            <a:off x="9070336" y="2453906"/>
            <a:ext cx="2432515" cy="2426418"/>
          </a:xfrm>
          <a:prstGeom prst="rect">
            <a:avLst/>
          </a:prstGeom>
        </p:spPr>
      </p:pic>
    </p:spTree>
    <p:extLst>
      <p:ext uri="{BB962C8B-B14F-4D97-AF65-F5344CB8AC3E}">
        <p14:creationId xmlns:p14="http://schemas.microsoft.com/office/powerpoint/2010/main" val="2530538755"/>
      </p:ext>
    </p:extLst>
  </p:cSld>
  <p:clrMapOvr>
    <a:masterClrMapping/>
  </p:clrMapOvr>
  <mc:AlternateContent xmlns:mc="http://schemas.openxmlformats.org/markup-compatibility/2006" xmlns:p14="http://schemas.microsoft.com/office/powerpoint/2010/main">
    <mc:Choice Requires="p14">
      <p:transition spd="slow" p14:dur="2000" advTm="340483"/>
    </mc:Choice>
    <mc:Fallback xmlns="">
      <p:transition spd="slow" advTm="34048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2B0A2-60F6-4C7E-B862-561FB3CF3EDD}"/>
              </a:ext>
            </a:extLst>
          </p:cNvPr>
          <p:cNvSpPr>
            <a:spLocks noGrp="1"/>
          </p:cNvSpPr>
          <p:nvPr>
            <p:ph type="title"/>
          </p:nvPr>
        </p:nvSpPr>
        <p:spPr>
          <a:xfrm>
            <a:off x="1744956" y="0"/>
            <a:ext cx="25399368" cy="7674520"/>
          </a:xfrm>
        </p:spPr>
        <p:txBody>
          <a:bodyPr>
            <a:normAutofit/>
          </a:bodyPr>
          <a:lstStyle/>
          <a:p>
            <a:pPr marL="360045" marR="0" indent="-360045">
              <a:lnSpc>
                <a:spcPct val="200000"/>
              </a:lnSpc>
            </a:pPr>
            <a:br>
              <a:rPr lang="en-US" sz="9600" b="1" dirty="0">
                <a:solidFill>
                  <a:schemeClr val="tx1"/>
                </a:solidFill>
                <a:latin typeface="Times New Roman" panose="02020603050405020304" pitchFamily="18" charset="0"/>
                <a:cs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rPr>
              <a:t>Davis, A., Lippe, M., </a:t>
            </a:r>
            <a:r>
              <a:rPr lang="en-US" sz="1800" dirty="0" err="1">
                <a:solidFill>
                  <a:schemeClr val="tx1"/>
                </a:solidFill>
                <a:effectLst/>
                <a:latin typeface="Times New Roman" panose="02020603050405020304" pitchFamily="18" charset="0"/>
                <a:ea typeface="Times New Roman" panose="02020603050405020304" pitchFamily="18" charset="0"/>
              </a:rPr>
              <a:t>Burduli</a:t>
            </a:r>
            <a:r>
              <a:rPr lang="en-US" sz="1800" dirty="0">
                <a:solidFill>
                  <a:schemeClr val="tx1"/>
                </a:solidFill>
                <a:effectLst/>
                <a:latin typeface="Times New Roman" panose="02020603050405020304" pitchFamily="18" charset="0"/>
                <a:ea typeface="Times New Roman" panose="02020603050405020304" pitchFamily="18" charset="0"/>
              </a:rPr>
              <a:t>, E., &amp; Barbosa-</a:t>
            </a:r>
            <a:r>
              <a:rPr lang="en-US" sz="1800" dirty="0" err="1">
                <a:solidFill>
                  <a:schemeClr val="tx1"/>
                </a:solidFill>
                <a:effectLst/>
                <a:latin typeface="Times New Roman" panose="02020603050405020304" pitchFamily="18" charset="0"/>
                <a:ea typeface="Times New Roman" panose="02020603050405020304" pitchFamily="18" charset="0"/>
              </a:rPr>
              <a:t>Leiker</a:t>
            </a:r>
            <a:r>
              <a:rPr lang="en-US" sz="1800" dirty="0">
                <a:solidFill>
                  <a:schemeClr val="tx1"/>
                </a:solidFill>
                <a:effectLst/>
                <a:latin typeface="Times New Roman" panose="02020603050405020304" pitchFamily="18" charset="0"/>
                <a:ea typeface="Times New Roman" panose="02020603050405020304" pitchFamily="18" charset="0"/>
              </a:rPr>
              <a:t>, C. (2020). Development of a new undergraduate palliative care knowledge measure. </a:t>
            </a:r>
            <a:r>
              <a:rPr lang="en-US" sz="1800" i="1" dirty="0">
                <a:solidFill>
                  <a:schemeClr val="tx1"/>
                </a:solidFill>
                <a:effectLst/>
                <a:latin typeface="Times New Roman" panose="02020603050405020304" pitchFamily="18" charset="0"/>
                <a:ea typeface="Times New Roman" panose="02020603050405020304" pitchFamily="18" charset="0"/>
              </a:rPr>
              <a:t>Journal of Professional Nursing</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rPr>
              <a:t>36</a:t>
            </a:r>
            <a:r>
              <a:rPr lang="en-US" sz="1800" dirty="0">
                <a:solidFill>
                  <a:schemeClr val="tx1"/>
                </a:solidFill>
                <a:effectLst/>
                <a:latin typeface="Times New Roman" panose="02020603050405020304" pitchFamily="18" charset="0"/>
                <a:ea typeface="Times New Roman" panose="02020603050405020304" pitchFamily="18" charset="0"/>
              </a:rPr>
              <a:t>(1), 47–52. https://doi.org/10.1016/j.profnurs.2019.06.007 </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Desbiens, J.-F., Gagnon, J., &amp; </a:t>
            </a:r>
            <a:r>
              <a:rPr lang="en-US" sz="1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Fillion</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L. (2011). Development of a shared theory in palliative care to enhance nursing competence.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Journal of Advanced Nursing</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68</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(9), 2113–2124. https://doi.org/10.1111/j.1365-2648.2011.05917.x </a:t>
            </a:r>
            <a:br>
              <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US" sz="1800" dirty="0" err="1">
                <a:solidFill>
                  <a:schemeClr val="tx1"/>
                </a:solidFill>
                <a:effectLst/>
                <a:latin typeface="Times New Roman" panose="02020603050405020304" pitchFamily="18" charset="0"/>
                <a:ea typeface="Times New Roman" panose="02020603050405020304" pitchFamily="18" charset="0"/>
              </a:rPr>
              <a:t>Dimoula</a:t>
            </a:r>
            <a:r>
              <a:rPr lang="en-US" sz="1800" dirty="0">
                <a:solidFill>
                  <a:schemeClr val="tx1"/>
                </a:solidFill>
                <a:effectLst/>
                <a:latin typeface="Times New Roman" panose="02020603050405020304" pitchFamily="18" charset="0"/>
                <a:ea typeface="Times New Roman" panose="02020603050405020304" pitchFamily="18" charset="0"/>
              </a:rPr>
              <a:t>, M., </a:t>
            </a:r>
            <a:r>
              <a:rPr lang="en-US" sz="1800" dirty="0" err="1">
                <a:solidFill>
                  <a:schemeClr val="tx1"/>
                </a:solidFill>
                <a:effectLst/>
                <a:latin typeface="Times New Roman" panose="02020603050405020304" pitchFamily="18" charset="0"/>
                <a:ea typeface="Times New Roman" panose="02020603050405020304" pitchFamily="18" charset="0"/>
              </a:rPr>
              <a:t>Kotronoulas</a:t>
            </a:r>
            <a:r>
              <a:rPr lang="en-US" sz="1800" dirty="0">
                <a:solidFill>
                  <a:schemeClr val="tx1"/>
                </a:solidFill>
                <a:effectLst/>
                <a:latin typeface="Times New Roman" panose="02020603050405020304" pitchFamily="18" charset="0"/>
                <a:ea typeface="Times New Roman" panose="02020603050405020304" pitchFamily="18" charset="0"/>
              </a:rPr>
              <a:t>, G., </a:t>
            </a:r>
            <a:r>
              <a:rPr lang="en-US" sz="1800" dirty="0" err="1">
                <a:solidFill>
                  <a:schemeClr val="tx1"/>
                </a:solidFill>
                <a:effectLst/>
                <a:latin typeface="Times New Roman" panose="02020603050405020304" pitchFamily="18" charset="0"/>
                <a:ea typeface="Times New Roman" panose="02020603050405020304" pitchFamily="18" charset="0"/>
              </a:rPr>
              <a:t>Katsaragakis</a:t>
            </a:r>
            <a:r>
              <a:rPr lang="en-US" sz="1800" dirty="0">
                <a:solidFill>
                  <a:schemeClr val="tx1"/>
                </a:solidFill>
                <a:effectLst/>
                <a:latin typeface="Times New Roman" panose="02020603050405020304" pitchFamily="18" charset="0"/>
                <a:ea typeface="Times New Roman" panose="02020603050405020304" pitchFamily="18" charset="0"/>
              </a:rPr>
              <a:t>, S., Christou, M., </a:t>
            </a:r>
            <a:r>
              <a:rPr lang="en-US" sz="1800" dirty="0" err="1">
                <a:solidFill>
                  <a:schemeClr val="tx1"/>
                </a:solidFill>
                <a:effectLst/>
                <a:latin typeface="Times New Roman" panose="02020603050405020304" pitchFamily="18" charset="0"/>
                <a:ea typeface="Times New Roman" panose="02020603050405020304" pitchFamily="18" charset="0"/>
              </a:rPr>
              <a:t>Sgourou</a:t>
            </a:r>
            <a:r>
              <a:rPr lang="en-US" sz="1800" dirty="0">
                <a:solidFill>
                  <a:schemeClr val="tx1"/>
                </a:solidFill>
                <a:effectLst/>
                <a:latin typeface="Times New Roman" panose="02020603050405020304" pitchFamily="18" charset="0"/>
                <a:ea typeface="Times New Roman" panose="02020603050405020304" pitchFamily="18" charset="0"/>
              </a:rPr>
              <a:t>, S., &amp; </a:t>
            </a:r>
            <a:r>
              <a:rPr lang="en-US" sz="1800" dirty="0" err="1">
                <a:solidFill>
                  <a:schemeClr val="tx1"/>
                </a:solidFill>
                <a:effectLst/>
                <a:latin typeface="Times New Roman" panose="02020603050405020304" pitchFamily="18" charset="0"/>
                <a:ea typeface="Times New Roman" panose="02020603050405020304" pitchFamily="18" charset="0"/>
              </a:rPr>
              <a:t>Patiraki</a:t>
            </a:r>
            <a:r>
              <a:rPr lang="en-US" sz="1800" dirty="0">
                <a:solidFill>
                  <a:schemeClr val="tx1"/>
                </a:solidFill>
                <a:effectLst/>
                <a:latin typeface="Times New Roman" panose="02020603050405020304" pitchFamily="18" charset="0"/>
                <a:ea typeface="Times New Roman" panose="02020603050405020304" pitchFamily="18" charset="0"/>
              </a:rPr>
              <a:t>, E. (2019). Undergraduate nursing students' knowledge about palliative care and attitudes towards end-of-life care: A Three-cohort, cross-sectional survey. </a:t>
            </a:r>
            <a:r>
              <a:rPr lang="en-US" sz="1800" i="1" dirty="0">
                <a:solidFill>
                  <a:schemeClr val="tx1"/>
                </a:solidFill>
                <a:effectLst/>
                <a:latin typeface="Times New Roman" panose="02020603050405020304" pitchFamily="18" charset="0"/>
                <a:ea typeface="Times New Roman" panose="02020603050405020304" pitchFamily="18" charset="0"/>
              </a:rPr>
              <a:t>Nurse Education Today</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rPr>
              <a:t>74</a:t>
            </a:r>
            <a:r>
              <a:rPr lang="en-US" sz="1800" dirty="0">
                <a:solidFill>
                  <a:schemeClr val="tx1"/>
                </a:solidFill>
                <a:effectLst/>
                <a:latin typeface="Times New Roman" panose="02020603050405020304" pitchFamily="18" charset="0"/>
                <a:ea typeface="Times New Roman" panose="02020603050405020304" pitchFamily="18" charset="0"/>
              </a:rPr>
              <a:t>, 7–14. https://doi.org/10.1016/j.nedt.2018.11.025 </a:t>
            </a:r>
            <a:br>
              <a:rPr lang="en-US" sz="1800" dirty="0">
                <a:solidFill>
                  <a:schemeClr val="tx1"/>
                </a:solidFill>
                <a:effectLst/>
                <a:latin typeface="Times New Roman" panose="02020603050405020304" pitchFamily="18" charset="0"/>
                <a:ea typeface="Times New Roman" panose="02020603050405020304" pitchFamily="18" charset="0"/>
              </a:rPr>
            </a:b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Ferrell, B. R., Twaddle, M. L., Melnick, A., &amp; Meier, D. E. (2018). National Consensus Project Clinical Practice Guidelines for Quality Palliative Care Guidelines, 4th edition.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Journal of Palliative Medicine</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21</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 1684–1689. https://doi.org/10.1089/jpm.2018.0431 </a:t>
            </a:r>
            <a:br>
              <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Mallory, J. L. (2003). The impact of a palliative care educational component on attitudes toward care of the dying in undergraduate nursing students. </a:t>
            </a:r>
            <a:r>
              <a:rPr lang="en-US" sz="18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Journal of Professional Nursing</a:t>
            </a:r>
            <a:r>
              <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US" sz="18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19</a:t>
            </a:r>
            <a:r>
              <a:rPr lang="en-US"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(5), 305–312. https://doi.org/10.1016/s8755-7223(03)00094-2 </a:t>
            </a:r>
            <a:endParaRPr lang="en-US" dirty="0">
              <a:solidFill>
                <a:schemeClr val="tx1"/>
              </a:solidFill>
            </a:endParaRPr>
          </a:p>
        </p:txBody>
      </p:sp>
      <p:pic>
        <p:nvPicPr>
          <p:cNvPr id="4" name="Picture 3">
            <a:extLst>
              <a:ext uri="{FF2B5EF4-FFF2-40B4-BE49-F238E27FC236}">
                <a16:creationId xmlns:a16="http://schemas.microsoft.com/office/drawing/2014/main" id="{475B2678-3CEF-487E-8092-D7F25E06EA87}"/>
              </a:ext>
            </a:extLst>
          </p:cNvPr>
          <p:cNvPicPr>
            <a:picLocks noChangeAspect="1"/>
          </p:cNvPicPr>
          <p:nvPr/>
        </p:nvPicPr>
        <p:blipFill>
          <a:blip r:embed="rId2"/>
          <a:stretch>
            <a:fillRect/>
          </a:stretch>
        </p:blipFill>
        <p:spPr>
          <a:xfrm>
            <a:off x="28066169" y="716739"/>
            <a:ext cx="2139881" cy="2182557"/>
          </a:xfrm>
          <a:prstGeom prst="rect">
            <a:avLst/>
          </a:prstGeom>
          <a:ln>
            <a:no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6D4F6B4A-6AF3-437E-96AE-127507452854}"/>
              </a:ext>
            </a:extLst>
          </p:cNvPr>
          <p:cNvSpPr txBox="1"/>
          <p:nvPr/>
        </p:nvSpPr>
        <p:spPr>
          <a:xfrm>
            <a:off x="1744956" y="2202520"/>
            <a:ext cx="5997844" cy="1015663"/>
          </a:xfrm>
          <a:prstGeom prst="rect">
            <a:avLst/>
          </a:prstGeom>
          <a:solidFill>
            <a:srgbClr val="7EB0DE"/>
          </a:solidFill>
        </p:spPr>
        <p:txBody>
          <a:bodyPr wrap="square" rtlCol="0">
            <a:spAutoFit/>
          </a:bodyPr>
          <a:lstStyle/>
          <a:p>
            <a:pPr algn="ctr"/>
            <a:r>
              <a:rPr lang="en-US" sz="6000" b="1" dirty="0">
                <a:solidFill>
                  <a:schemeClr val="tx1"/>
                </a:solidFill>
                <a:latin typeface="Times New Roman" panose="02020603050405020304" pitchFamily="18" charset="0"/>
                <a:cs typeface="Times New Roman" panose="02020603050405020304" pitchFamily="18" charset="0"/>
              </a:rPr>
              <a:t>References</a:t>
            </a:r>
            <a:endParaRPr lang="en-US" sz="6000" dirty="0"/>
          </a:p>
        </p:txBody>
      </p:sp>
    </p:spTree>
    <p:extLst>
      <p:ext uri="{BB962C8B-B14F-4D97-AF65-F5344CB8AC3E}">
        <p14:creationId xmlns:p14="http://schemas.microsoft.com/office/powerpoint/2010/main" val="34043359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591</TotalTime>
  <Words>1301</Words>
  <Application>Microsoft Office PowerPoint</Application>
  <PresentationFormat>Custom</PresentationFormat>
  <Paragraphs>68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Knowledge Gaps:  Addressing the Need for Palliative Care Education for University Students Odin Bickford Professor Michele Lovell, Faculty Advisor Department of Nursing, University of New Hampshire</vt:lpstr>
      <vt:lpstr> Davis, A., Lippe, M., Burduli, E., &amp; Barbosa-Leiker, C. (2020). Development of a new undergraduate palliative care knowledge measure. Journal of Professional Nursing, 36(1), 47–52. https://doi.org/10.1016/j.profnurs.2019.06.007  Desbiens, J.-F., Gagnon, J., &amp; Fillion, L. (2011). Development of a shared theory in palliative care to enhance nursing competence. Journal of Advanced Nursing, 68(9), 2113–2124. https://doi.org/10.1111/j.1365-2648.2011.05917.x  Dimoula, M., Kotronoulas, G., Katsaragakis, S., Christou, M., Sgourou, S., &amp; Patiraki, E. (2019). Undergraduate nursing students' knowledge about palliative care and attitudes towards end-of-life care: A Three-cohort, cross-sectional survey. Nurse Education Today, 74, 7–14. https://doi.org/10.1016/j.nedt.2018.11.025  Ferrell, B. R., Twaddle, M. L., Melnick, A., &amp; Meier, D. E. (2018). National Consensus Project Clinical Practice Guidelines for Quality Palliative Care Guidelines, 4th edition. Journal of Palliative Medicine, 21(12), 1684–1689. https://doi.org/10.1089/jpm.2018.0431  Mallory, J. L. (2003). The impact of a palliative care educational component on attitudes toward care of the dying in undergraduate nursing students. Journal of Professional Nursing, 19(5), 305–312. https://doi.org/10.1016/s8755-7223(03)00094-2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Decision Making in Psychiatric Emergency Rooms Odin Bickford * Senior Nursing Student * Department of Nursing, University of New Hampshire</dc:title>
  <dc:creator>Odin Bickford</dc:creator>
  <cp:lastModifiedBy>Odin Bickford</cp:lastModifiedBy>
  <cp:revision>2</cp:revision>
  <dcterms:created xsi:type="dcterms:W3CDTF">2021-11-16T20:47:32Z</dcterms:created>
  <dcterms:modified xsi:type="dcterms:W3CDTF">2022-04-14T21:03:10Z</dcterms:modified>
</cp:coreProperties>
</file>