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Lst>
  <p:sldSz cy="32918400" cx="43891200"/>
  <p:notesSz cx="7077075" cy="936307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0368">
          <p15:clr>
            <a:srgbClr val="A4A3A4"/>
          </p15:clr>
        </p15:guide>
        <p15:guide id="2" pos="15552">
          <p15:clr>
            <a:srgbClr val="A4A3A4"/>
          </p15:clr>
        </p15:guide>
        <p15:guide id="3" pos="13824">
          <p15:clr>
            <a:srgbClr val="A4A3A4"/>
          </p15:clr>
        </p15:guide>
      </p15:sldGuideLst>
    </p:ext>
    <p:ext uri="http://customooxmlschemas.google.com/">
      <go:slidesCustomData xmlns:go="http://customooxmlschemas.google.com/" r:id="rId7" roundtripDataSignature="AMtx7mgdaXsW21JiAXI3njxUEwOdBh89h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0368" orient="horz"/>
        <p:guide pos="15552"/>
        <p:guide pos="13824"/>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 Id="rId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79725" y="702225"/>
            <a:ext cx="4718275" cy="3511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707700" y="4447450"/>
            <a:ext cx="5661650" cy="42133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txBox="1"/>
          <p:nvPr>
            <p:ph idx="1" type="body"/>
          </p:nvPr>
        </p:nvSpPr>
        <p:spPr>
          <a:xfrm>
            <a:off x="707700" y="4447450"/>
            <a:ext cx="5661650" cy="421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notes"/>
          <p:cNvSpPr/>
          <p:nvPr>
            <p:ph idx="2" type="sldImg"/>
          </p:nvPr>
        </p:nvSpPr>
        <p:spPr>
          <a:xfrm>
            <a:off x="1179725" y="702225"/>
            <a:ext cx="4718275" cy="3511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4 Content" type="fourObj">
  <p:cSld name="FOUR_OBJECTS">
    <p:spTree>
      <p:nvGrpSpPr>
        <p:cNvPr id="11" name="Shape 11"/>
        <p:cNvGrpSpPr/>
        <p:nvPr/>
      </p:nvGrpSpPr>
      <p:grpSpPr>
        <a:xfrm>
          <a:off x="0" y="0"/>
          <a:ext cx="0" cy="0"/>
          <a:chOff x="0" y="0"/>
          <a:chExt cx="0" cy="0"/>
        </a:xfrm>
      </p:grpSpPr>
      <p:sp>
        <p:nvSpPr>
          <p:cNvPr id="12" name="Google Shape;12;p4"/>
          <p:cNvSpPr txBox="1"/>
          <p:nvPr>
            <p:ph type="title"/>
          </p:nvPr>
        </p:nvSpPr>
        <p:spPr>
          <a:xfrm>
            <a:off x="2193927" y="1317625"/>
            <a:ext cx="39503350" cy="5486400"/>
          </a:xfrm>
          <a:prstGeom prst="rect">
            <a:avLst/>
          </a:prstGeom>
          <a:noFill/>
          <a:ln>
            <a:noFill/>
          </a:ln>
        </p:spPr>
        <p:txBody>
          <a:bodyPr anchorCtr="0" anchor="ctr"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3" name="Google Shape;13;p4"/>
          <p:cNvSpPr txBox="1"/>
          <p:nvPr>
            <p:ph idx="1" type="body"/>
          </p:nvPr>
        </p:nvSpPr>
        <p:spPr>
          <a:xfrm>
            <a:off x="2193928" y="7680326"/>
            <a:ext cx="19675474" cy="10787063"/>
          </a:xfrm>
          <a:prstGeom prst="rect">
            <a:avLst/>
          </a:prstGeom>
          <a:noFill/>
          <a:ln>
            <a:noFill/>
          </a:ln>
        </p:spPr>
        <p:txBody>
          <a:bodyPr anchorCtr="0" anchor="t" bIns="188100" lIns="376200" spcFirstLastPara="1" rIns="376200" wrap="square" tIns="1881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4" name="Google Shape;14;p4"/>
          <p:cNvSpPr txBox="1"/>
          <p:nvPr>
            <p:ph idx="2" type="body"/>
          </p:nvPr>
        </p:nvSpPr>
        <p:spPr>
          <a:xfrm>
            <a:off x="22021803" y="7680326"/>
            <a:ext cx="19675474" cy="10787063"/>
          </a:xfrm>
          <a:prstGeom prst="rect">
            <a:avLst/>
          </a:prstGeom>
          <a:noFill/>
          <a:ln>
            <a:noFill/>
          </a:ln>
        </p:spPr>
        <p:txBody>
          <a:bodyPr anchorCtr="0" anchor="t" bIns="188100" lIns="376200" spcFirstLastPara="1" rIns="376200" wrap="square" tIns="1881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5" name="Google Shape;15;p4"/>
          <p:cNvSpPr txBox="1"/>
          <p:nvPr>
            <p:ph idx="3" type="body"/>
          </p:nvPr>
        </p:nvSpPr>
        <p:spPr>
          <a:xfrm>
            <a:off x="2193928" y="18619788"/>
            <a:ext cx="19675474" cy="10787062"/>
          </a:xfrm>
          <a:prstGeom prst="rect">
            <a:avLst/>
          </a:prstGeom>
          <a:noFill/>
          <a:ln>
            <a:noFill/>
          </a:ln>
        </p:spPr>
        <p:txBody>
          <a:bodyPr anchorCtr="0" anchor="t" bIns="188100" lIns="376200" spcFirstLastPara="1" rIns="376200" wrap="square" tIns="1881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6" name="Google Shape;16;p4"/>
          <p:cNvSpPr txBox="1"/>
          <p:nvPr>
            <p:ph idx="4" type="body"/>
          </p:nvPr>
        </p:nvSpPr>
        <p:spPr>
          <a:xfrm>
            <a:off x="22021803" y="18619788"/>
            <a:ext cx="19675474" cy="10787062"/>
          </a:xfrm>
          <a:prstGeom prst="rect">
            <a:avLst/>
          </a:prstGeom>
          <a:noFill/>
          <a:ln>
            <a:noFill/>
          </a:ln>
        </p:spPr>
        <p:txBody>
          <a:bodyPr anchorCtr="0" anchor="t" bIns="188100" lIns="376200" spcFirstLastPara="1" rIns="376200" wrap="square" tIns="1881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7" name="Google Shape;17;p4"/>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4"/>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i="0" sz="57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57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57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57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57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57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57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57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57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0" name="Shape 20"/>
        <p:cNvGrpSpPr/>
        <p:nvPr/>
      </p:nvGrpSpPr>
      <p:grpSpPr>
        <a:xfrm>
          <a:off x="0" y="0"/>
          <a:ext cx="0" cy="0"/>
          <a:chOff x="0" y="0"/>
          <a:chExt cx="0" cy="0"/>
        </a:xfrm>
      </p:grpSpPr>
      <p:sp>
        <p:nvSpPr>
          <p:cNvPr id="21" name="Google Shape;21;p5"/>
          <p:cNvSpPr txBox="1"/>
          <p:nvPr>
            <p:ph type="ctrTitle"/>
          </p:nvPr>
        </p:nvSpPr>
        <p:spPr>
          <a:xfrm>
            <a:off x="3292477" y="10226675"/>
            <a:ext cx="37306250" cy="7054850"/>
          </a:xfrm>
          <a:prstGeom prst="rect">
            <a:avLst/>
          </a:prstGeom>
          <a:noFill/>
          <a:ln>
            <a:noFill/>
          </a:ln>
        </p:spPr>
        <p:txBody>
          <a:bodyPr anchorCtr="0" anchor="ctr"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2" name="Google Shape;22;p5"/>
          <p:cNvSpPr txBox="1"/>
          <p:nvPr>
            <p:ph idx="1" type="subTitle"/>
          </p:nvPr>
        </p:nvSpPr>
        <p:spPr>
          <a:xfrm>
            <a:off x="6583364" y="18653125"/>
            <a:ext cx="30724474" cy="8413750"/>
          </a:xfrm>
          <a:prstGeom prst="rect">
            <a:avLst/>
          </a:prstGeom>
          <a:noFill/>
          <a:ln>
            <a:noFill/>
          </a:ln>
        </p:spPr>
        <p:txBody>
          <a:bodyPr anchorCtr="0" anchor="t" bIns="188100" lIns="376200" spcFirstLastPara="1" rIns="376200" wrap="square" tIns="188100">
            <a:noAutofit/>
          </a:bodyPr>
          <a:lstStyle>
            <a:lvl1pPr lvl="0" algn="ctr">
              <a:spcBef>
                <a:spcPts val="2640"/>
              </a:spcBef>
              <a:spcAft>
                <a:spcPts val="0"/>
              </a:spcAft>
              <a:buClr>
                <a:schemeClr val="dk1"/>
              </a:buClr>
              <a:buSzPts val="13200"/>
              <a:buFont typeface="Arial"/>
              <a:buNone/>
              <a:defRPr/>
            </a:lvl1pPr>
            <a:lvl2pPr lvl="1" algn="ctr">
              <a:spcBef>
                <a:spcPts val="2300"/>
              </a:spcBef>
              <a:spcAft>
                <a:spcPts val="0"/>
              </a:spcAft>
              <a:buClr>
                <a:schemeClr val="dk1"/>
              </a:buClr>
              <a:buSzPts val="11500"/>
              <a:buFont typeface="Arial"/>
              <a:buNone/>
              <a:defRPr/>
            </a:lvl2pPr>
            <a:lvl3pPr lvl="2" algn="ctr">
              <a:spcBef>
                <a:spcPts val="1980"/>
              </a:spcBef>
              <a:spcAft>
                <a:spcPts val="0"/>
              </a:spcAft>
              <a:buClr>
                <a:schemeClr val="dk1"/>
              </a:buClr>
              <a:buSzPts val="9900"/>
              <a:buFont typeface="Arial"/>
              <a:buNone/>
              <a:defRPr/>
            </a:lvl3pPr>
            <a:lvl4pPr lvl="3" algn="ctr">
              <a:spcBef>
                <a:spcPts val="1640"/>
              </a:spcBef>
              <a:spcAft>
                <a:spcPts val="0"/>
              </a:spcAft>
              <a:buClr>
                <a:schemeClr val="dk1"/>
              </a:buClr>
              <a:buSzPts val="8200"/>
              <a:buFont typeface="Arial"/>
              <a:buNone/>
              <a:defRPr/>
            </a:lvl4pPr>
            <a:lvl5pPr lvl="4" algn="ctr">
              <a:spcBef>
                <a:spcPts val="1640"/>
              </a:spcBef>
              <a:spcAft>
                <a:spcPts val="0"/>
              </a:spcAft>
              <a:buClr>
                <a:schemeClr val="dk1"/>
              </a:buClr>
              <a:buSzPts val="8200"/>
              <a:buFont typeface="Arial"/>
              <a:buNone/>
              <a:defRPr/>
            </a:lvl5pPr>
            <a:lvl6pPr lvl="5" algn="ctr">
              <a:spcBef>
                <a:spcPts val="1640"/>
              </a:spcBef>
              <a:spcAft>
                <a:spcPts val="0"/>
              </a:spcAft>
              <a:buClr>
                <a:schemeClr val="dk1"/>
              </a:buClr>
              <a:buSzPts val="8200"/>
              <a:buFont typeface="Arial"/>
              <a:buNone/>
              <a:defRPr/>
            </a:lvl6pPr>
            <a:lvl7pPr lvl="6" algn="ctr">
              <a:spcBef>
                <a:spcPts val="1640"/>
              </a:spcBef>
              <a:spcAft>
                <a:spcPts val="0"/>
              </a:spcAft>
              <a:buClr>
                <a:schemeClr val="dk1"/>
              </a:buClr>
              <a:buSzPts val="8200"/>
              <a:buFont typeface="Arial"/>
              <a:buNone/>
              <a:defRPr/>
            </a:lvl7pPr>
            <a:lvl8pPr lvl="7" algn="ctr">
              <a:spcBef>
                <a:spcPts val="1640"/>
              </a:spcBef>
              <a:spcAft>
                <a:spcPts val="0"/>
              </a:spcAft>
              <a:buClr>
                <a:schemeClr val="dk1"/>
              </a:buClr>
              <a:buSzPts val="8200"/>
              <a:buFont typeface="Arial"/>
              <a:buNone/>
              <a:defRPr/>
            </a:lvl8pPr>
            <a:lvl9pPr lvl="8" algn="ctr">
              <a:spcBef>
                <a:spcPts val="1640"/>
              </a:spcBef>
              <a:spcAft>
                <a:spcPts val="0"/>
              </a:spcAft>
              <a:buClr>
                <a:schemeClr val="dk1"/>
              </a:buClr>
              <a:buSzPts val="8200"/>
              <a:buFont typeface="Arial"/>
              <a:buNone/>
              <a:defRPr/>
            </a:lvl9pPr>
          </a:lstStyle>
          <a:p/>
        </p:txBody>
      </p:sp>
      <p:sp>
        <p:nvSpPr>
          <p:cNvPr id="23" name="Google Shape;23;p5"/>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5"/>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sz="5700">
                <a:solidFill>
                  <a:schemeClr val="dk1"/>
                </a:solidFill>
                <a:latin typeface="Arial"/>
                <a:ea typeface="Arial"/>
                <a:cs typeface="Arial"/>
                <a:sym typeface="Arial"/>
              </a:defRPr>
            </a:lvl1pPr>
            <a:lvl2pPr indent="0" lvl="1" marL="0" marR="0" algn="r">
              <a:spcBef>
                <a:spcPts val="0"/>
              </a:spcBef>
              <a:spcAft>
                <a:spcPts val="0"/>
              </a:spcAft>
              <a:buNone/>
              <a:defRPr b="0" sz="5700">
                <a:solidFill>
                  <a:schemeClr val="dk1"/>
                </a:solidFill>
                <a:latin typeface="Arial"/>
                <a:ea typeface="Arial"/>
                <a:cs typeface="Arial"/>
                <a:sym typeface="Arial"/>
              </a:defRPr>
            </a:lvl2pPr>
            <a:lvl3pPr indent="0" lvl="2" marL="0" marR="0" algn="r">
              <a:spcBef>
                <a:spcPts val="0"/>
              </a:spcBef>
              <a:spcAft>
                <a:spcPts val="0"/>
              </a:spcAft>
              <a:buNone/>
              <a:defRPr b="0" sz="5700">
                <a:solidFill>
                  <a:schemeClr val="dk1"/>
                </a:solidFill>
                <a:latin typeface="Arial"/>
                <a:ea typeface="Arial"/>
                <a:cs typeface="Arial"/>
                <a:sym typeface="Arial"/>
              </a:defRPr>
            </a:lvl3pPr>
            <a:lvl4pPr indent="0" lvl="3" marL="0" marR="0" algn="r">
              <a:spcBef>
                <a:spcPts val="0"/>
              </a:spcBef>
              <a:spcAft>
                <a:spcPts val="0"/>
              </a:spcAft>
              <a:buNone/>
              <a:defRPr b="0" sz="5700">
                <a:solidFill>
                  <a:schemeClr val="dk1"/>
                </a:solidFill>
                <a:latin typeface="Arial"/>
                <a:ea typeface="Arial"/>
                <a:cs typeface="Arial"/>
                <a:sym typeface="Arial"/>
              </a:defRPr>
            </a:lvl4pPr>
            <a:lvl5pPr indent="0" lvl="4" marL="0" marR="0" algn="r">
              <a:spcBef>
                <a:spcPts val="0"/>
              </a:spcBef>
              <a:spcAft>
                <a:spcPts val="0"/>
              </a:spcAft>
              <a:buNone/>
              <a:defRPr b="0" sz="5700">
                <a:solidFill>
                  <a:schemeClr val="dk1"/>
                </a:solidFill>
                <a:latin typeface="Arial"/>
                <a:ea typeface="Arial"/>
                <a:cs typeface="Arial"/>
                <a:sym typeface="Arial"/>
              </a:defRPr>
            </a:lvl5pPr>
            <a:lvl6pPr indent="0" lvl="5" marL="0" marR="0" algn="r">
              <a:spcBef>
                <a:spcPts val="0"/>
              </a:spcBef>
              <a:spcAft>
                <a:spcPts val="0"/>
              </a:spcAft>
              <a:buNone/>
              <a:defRPr b="0" sz="5700">
                <a:solidFill>
                  <a:schemeClr val="dk1"/>
                </a:solidFill>
                <a:latin typeface="Arial"/>
                <a:ea typeface="Arial"/>
                <a:cs typeface="Arial"/>
                <a:sym typeface="Arial"/>
              </a:defRPr>
            </a:lvl6pPr>
            <a:lvl7pPr indent="0" lvl="6" marL="0" marR="0" algn="r">
              <a:spcBef>
                <a:spcPts val="0"/>
              </a:spcBef>
              <a:spcAft>
                <a:spcPts val="0"/>
              </a:spcAft>
              <a:buNone/>
              <a:defRPr b="0" sz="5700">
                <a:solidFill>
                  <a:schemeClr val="dk1"/>
                </a:solidFill>
                <a:latin typeface="Arial"/>
                <a:ea typeface="Arial"/>
                <a:cs typeface="Arial"/>
                <a:sym typeface="Arial"/>
              </a:defRPr>
            </a:lvl7pPr>
            <a:lvl8pPr indent="0" lvl="7" marL="0" marR="0" algn="r">
              <a:spcBef>
                <a:spcPts val="0"/>
              </a:spcBef>
              <a:spcAft>
                <a:spcPts val="0"/>
              </a:spcAft>
              <a:buNone/>
              <a:defRPr b="0" sz="5700">
                <a:solidFill>
                  <a:schemeClr val="dk1"/>
                </a:solidFill>
                <a:latin typeface="Arial"/>
                <a:ea typeface="Arial"/>
                <a:cs typeface="Arial"/>
                <a:sym typeface="Arial"/>
              </a:defRPr>
            </a:lvl8pPr>
            <a:lvl9pPr indent="0" lvl="8" marL="0" marR="0" algn="r">
              <a:spcBef>
                <a:spcPts val="0"/>
              </a:spcBef>
              <a:spcAft>
                <a:spcPts val="0"/>
              </a:spcAft>
              <a:buNone/>
              <a:defRPr b="0" sz="57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6"/>
          <p:cNvSpPr txBox="1"/>
          <p:nvPr>
            <p:ph type="title"/>
          </p:nvPr>
        </p:nvSpPr>
        <p:spPr>
          <a:xfrm>
            <a:off x="2194279" y="1317625"/>
            <a:ext cx="39502645" cy="5486400"/>
          </a:xfrm>
          <a:prstGeom prst="rect">
            <a:avLst/>
          </a:prstGeom>
          <a:noFill/>
          <a:ln>
            <a:noFill/>
          </a:ln>
        </p:spPr>
        <p:txBody>
          <a:bodyPr anchorCtr="0" anchor="ctr"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8" name="Google Shape;28;p6"/>
          <p:cNvSpPr txBox="1"/>
          <p:nvPr>
            <p:ph idx="1" type="body"/>
          </p:nvPr>
        </p:nvSpPr>
        <p:spPr>
          <a:xfrm>
            <a:off x="2194279" y="7680325"/>
            <a:ext cx="39502645" cy="21726525"/>
          </a:xfrm>
          <a:prstGeom prst="rect">
            <a:avLst/>
          </a:prstGeom>
          <a:noFill/>
          <a:ln>
            <a:noFill/>
          </a:ln>
        </p:spPr>
        <p:txBody>
          <a:bodyPr anchorCtr="0" anchor="t" bIns="188100" lIns="376200" spcFirstLastPara="1" rIns="376200" wrap="square" tIns="1881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9" name="Google Shape;29;p6"/>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6"/>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6"/>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sz="5700">
                <a:solidFill>
                  <a:schemeClr val="dk1"/>
                </a:solidFill>
                <a:latin typeface="Arial"/>
                <a:ea typeface="Arial"/>
                <a:cs typeface="Arial"/>
                <a:sym typeface="Arial"/>
              </a:defRPr>
            </a:lvl1pPr>
            <a:lvl2pPr indent="0" lvl="1" marL="0" marR="0" algn="r">
              <a:spcBef>
                <a:spcPts val="0"/>
              </a:spcBef>
              <a:spcAft>
                <a:spcPts val="0"/>
              </a:spcAft>
              <a:buNone/>
              <a:defRPr b="0" sz="5700">
                <a:solidFill>
                  <a:schemeClr val="dk1"/>
                </a:solidFill>
                <a:latin typeface="Arial"/>
                <a:ea typeface="Arial"/>
                <a:cs typeface="Arial"/>
                <a:sym typeface="Arial"/>
              </a:defRPr>
            </a:lvl2pPr>
            <a:lvl3pPr indent="0" lvl="2" marL="0" marR="0" algn="r">
              <a:spcBef>
                <a:spcPts val="0"/>
              </a:spcBef>
              <a:spcAft>
                <a:spcPts val="0"/>
              </a:spcAft>
              <a:buNone/>
              <a:defRPr b="0" sz="5700">
                <a:solidFill>
                  <a:schemeClr val="dk1"/>
                </a:solidFill>
                <a:latin typeface="Arial"/>
                <a:ea typeface="Arial"/>
                <a:cs typeface="Arial"/>
                <a:sym typeface="Arial"/>
              </a:defRPr>
            </a:lvl3pPr>
            <a:lvl4pPr indent="0" lvl="3" marL="0" marR="0" algn="r">
              <a:spcBef>
                <a:spcPts val="0"/>
              </a:spcBef>
              <a:spcAft>
                <a:spcPts val="0"/>
              </a:spcAft>
              <a:buNone/>
              <a:defRPr b="0" sz="5700">
                <a:solidFill>
                  <a:schemeClr val="dk1"/>
                </a:solidFill>
                <a:latin typeface="Arial"/>
                <a:ea typeface="Arial"/>
                <a:cs typeface="Arial"/>
                <a:sym typeface="Arial"/>
              </a:defRPr>
            </a:lvl4pPr>
            <a:lvl5pPr indent="0" lvl="4" marL="0" marR="0" algn="r">
              <a:spcBef>
                <a:spcPts val="0"/>
              </a:spcBef>
              <a:spcAft>
                <a:spcPts val="0"/>
              </a:spcAft>
              <a:buNone/>
              <a:defRPr b="0" sz="5700">
                <a:solidFill>
                  <a:schemeClr val="dk1"/>
                </a:solidFill>
                <a:latin typeface="Arial"/>
                <a:ea typeface="Arial"/>
                <a:cs typeface="Arial"/>
                <a:sym typeface="Arial"/>
              </a:defRPr>
            </a:lvl5pPr>
            <a:lvl6pPr indent="0" lvl="5" marL="0" marR="0" algn="r">
              <a:spcBef>
                <a:spcPts val="0"/>
              </a:spcBef>
              <a:spcAft>
                <a:spcPts val="0"/>
              </a:spcAft>
              <a:buNone/>
              <a:defRPr b="0" sz="5700">
                <a:solidFill>
                  <a:schemeClr val="dk1"/>
                </a:solidFill>
                <a:latin typeface="Arial"/>
                <a:ea typeface="Arial"/>
                <a:cs typeface="Arial"/>
                <a:sym typeface="Arial"/>
              </a:defRPr>
            </a:lvl6pPr>
            <a:lvl7pPr indent="0" lvl="6" marL="0" marR="0" algn="r">
              <a:spcBef>
                <a:spcPts val="0"/>
              </a:spcBef>
              <a:spcAft>
                <a:spcPts val="0"/>
              </a:spcAft>
              <a:buNone/>
              <a:defRPr b="0" sz="5700">
                <a:solidFill>
                  <a:schemeClr val="dk1"/>
                </a:solidFill>
                <a:latin typeface="Arial"/>
                <a:ea typeface="Arial"/>
                <a:cs typeface="Arial"/>
                <a:sym typeface="Arial"/>
              </a:defRPr>
            </a:lvl7pPr>
            <a:lvl8pPr indent="0" lvl="7" marL="0" marR="0" algn="r">
              <a:spcBef>
                <a:spcPts val="0"/>
              </a:spcBef>
              <a:spcAft>
                <a:spcPts val="0"/>
              </a:spcAft>
              <a:buNone/>
              <a:defRPr b="0" sz="5700">
                <a:solidFill>
                  <a:schemeClr val="dk1"/>
                </a:solidFill>
                <a:latin typeface="Arial"/>
                <a:ea typeface="Arial"/>
                <a:cs typeface="Arial"/>
                <a:sym typeface="Arial"/>
              </a:defRPr>
            </a:lvl8pPr>
            <a:lvl9pPr indent="0" lvl="8" marL="0" marR="0" algn="r">
              <a:spcBef>
                <a:spcPts val="0"/>
              </a:spcBef>
              <a:spcAft>
                <a:spcPts val="0"/>
              </a:spcAft>
              <a:buNone/>
              <a:defRPr b="0" sz="57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2" name="Shape 32"/>
        <p:cNvGrpSpPr/>
        <p:nvPr/>
      </p:nvGrpSpPr>
      <p:grpSpPr>
        <a:xfrm>
          <a:off x="0" y="0"/>
          <a:ext cx="0" cy="0"/>
          <a:chOff x="0" y="0"/>
          <a:chExt cx="0" cy="0"/>
        </a:xfrm>
      </p:grpSpPr>
      <p:sp>
        <p:nvSpPr>
          <p:cNvPr id="33" name="Google Shape;33;p7"/>
          <p:cNvSpPr txBox="1"/>
          <p:nvPr>
            <p:ph type="title"/>
          </p:nvPr>
        </p:nvSpPr>
        <p:spPr>
          <a:xfrm>
            <a:off x="3467100" y="21153443"/>
            <a:ext cx="37307838" cy="6537325"/>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4" name="Google Shape;34;p7"/>
          <p:cNvSpPr txBox="1"/>
          <p:nvPr>
            <p:ph idx="1" type="body"/>
          </p:nvPr>
        </p:nvSpPr>
        <p:spPr>
          <a:xfrm>
            <a:off x="3467100" y="13952538"/>
            <a:ext cx="37307838" cy="7200900"/>
          </a:xfrm>
          <a:prstGeom prst="rect">
            <a:avLst/>
          </a:prstGeom>
          <a:noFill/>
          <a:ln>
            <a:noFill/>
          </a:ln>
        </p:spPr>
        <p:txBody>
          <a:bodyPr anchorCtr="0" anchor="b" bIns="188100" lIns="376200" spcFirstLastPara="1" rIns="376200" wrap="square" tIns="188100">
            <a:noAutofit/>
          </a:bodyPr>
          <a:lstStyle>
            <a:lvl1pPr indent="-228600" lvl="0" marL="457200" algn="l">
              <a:spcBef>
                <a:spcPts val="400"/>
              </a:spcBef>
              <a:spcAft>
                <a:spcPts val="0"/>
              </a:spcAft>
              <a:buClr>
                <a:schemeClr val="dk1"/>
              </a:buClr>
              <a:buSzPts val="2000"/>
              <a:buFont typeface="Arial"/>
              <a:buNone/>
              <a:defRPr sz="2000"/>
            </a:lvl1pPr>
            <a:lvl2pPr indent="-228600" lvl="1" marL="914400" algn="l">
              <a:spcBef>
                <a:spcPts val="360"/>
              </a:spcBef>
              <a:spcAft>
                <a:spcPts val="0"/>
              </a:spcAft>
              <a:buClr>
                <a:schemeClr val="dk1"/>
              </a:buClr>
              <a:buSzPts val="1800"/>
              <a:buFont typeface="Arial"/>
              <a:buNone/>
              <a:defRPr sz="1800"/>
            </a:lvl2pPr>
            <a:lvl3pPr indent="-228600" lvl="2" marL="1371600" algn="l">
              <a:spcBef>
                <a:spcPts val="320"/>
              </a:spcBef>
              <a:spcAft>
                <a:spcPts val="0"/>
              </a:spcAft>
              <a:buClr>
                <a:schemeClr val="dk1"/>
              </a:buClr>
              <a:buSzPts val="1600"/>
              <a:buFont typeface="Arial"/>
              <a:buNone/>
              <a:defRPr sz="1600"/>
            </a:lvl3pPr>
            <a:lvl4pPr indent="-228600" lvl="3" marL="1828800" algn="l">
              <a:spcBef>
                <a:spcPts val="280"/>
              </a:spcBef>
              <a:spcAft>
                <a:spcPts val="0"/>
              </a:spcAft>
              <a:buClr>
                <a:schemeClr val="dk1"/>
              </a:buClr>
              <a:buSzPts val="1400"/>
              <a:buFont typeface="Arial"/>
              <a:buNone/>
              <a:defRPr sz="1400"/>
            </a:lvl4pPr>
            <a:lvl5pPr indent="-228600" lvl="4" marL="2286000" algn="l">
              <a:spcBef>
                <a:spcPts val="280"/>
              </a:spcBef>
              <a:spcAft>
                <a:spcPts val="0"/>
              </a:spcAft>
              <a:buClr>
                <a:schemeClr val="dk1"/>
              </a:buClr>
              <a:buSzPts val="1400"/>
              <a:buFont typeface="Arial"/>
              <a:buNone/>
              <a:defRPr sz="1400"/>
            </a:lvl5pPr>
            <a:lvl6pPr indent="-228600" lvl="5" marL="2743200" algn="l">
              <a:spcBef>
                <a:spcPts val="280"/>
              </a:spcBef>
              <a:spcAft>
                <a:spcPts val="0"/>
              </a:spcAft>
              <a:buClr>
                <a:schemeClr val="dk1"/>
              </a:buClr>
              <a:buSzPts val="1400"/>
              <a:buFont typeface="Arial"/>
              <a:buNone/>
              <a:defRPr sz="1400"/>
            </a:lvl6pPr>
            <a:lvl7pPr indent="-228600" lvl="6" marL="3200400" algn="l">
              <a:spcBef>
                <a:spcPts val="280"/>
              </a:spcBef>
              <a:spcAft>
                <a:spcPts val="0"/>
              </a:spcAft>
              <a:buClr>
                <a:schemeClr val="dk1"/>
              </a:buClr>
              <a:buSzPts val="1400"/>
              <a:buFont typeface="Arial"/>
              <a:buNone/>
              <a:defRPr sz="1400"/>
            </a:lvl7pPr>
            <a:lvl8pPr indent="-228600" lvl="7" marL="3657600" algn="l">
              <a:spcBef>
                <a:spcPts val="280"/>
              </a:spcBef>
              <a:spcAft>
                <a:spcPts val="0"/>
              </a:spcAft>
              <a:buClr>
                <a:schemeClr val="dk1"/>
              </a:buClr>
              <a:buSzPts val="1400"/>
              <a:buFont typeface="Arial"/>
              <a:buNone/>
              <a:defRPr sz="1400"/>
            </a:lvl8pPr>
            <a:lvl9pPr indent="-228600" lvl="8" marL="4114800" algn="l">
              <a:spcBef>
                <a:spcPts val="280"/>
              </a:spcBef>
              <a:spcAft>
                <a:spcPts val="0"/>
              </a:spcAft>
              <a:buClr>
                <a:schemeClr val="dk1"/>
              </a:buClr>
              <a:buSzPts val="1400"/>
              <a:buFont typeface="Arial"/>
              <a:buNone/>
              <a:defRPr sz="1400"/>
            </a:lvl9pPr>
          </a:lstStyle>
          <a:p/>
        </p:txBody>
      </p:sp>
      <p:sp>
        <p:nvSpPr>
          <p:cNvPr id="35" name="Google Shape;35;p7"/>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7"/>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7"/>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sz="5700">
                <a:solidFill>
                  <a:schemeClr val="dk1"/>
                </a:solidFill>
                <a:latin typeface="Arial"/>
                <a:ea typeface="Arial"/>
                <a:cs typeface="Arial"/>
                <a:sym typeface="Arial"/>
              </a:defRPr>
            </a:lvl1pPr>
            <a:lvl2pPr indent="0" lvl="1" marL="0" marR="0" algn="r">
              <a:spcBef>
                <a:spcPts val="0"/>
              </a:spcBef>
              <a:spcAft>
                <a:spcPts val="0"/>
              </a:spcAft>
              <a:buNone/>
              <a:defRPr b="0" sz="5700">
                <a:solidFill>
                  <a:schemeClr val="dk1"/>
                </a:solidFill>
                <a:latin typeface="Arial"/>
                <a:ea typeface="Arial"/>
                <a:cs typeface="Arial"/>
                <a:sym typeface="Arial"/>
              </a:defRPr>
            </a:lvl2pPr>
            <a:lvl3pPr indent="0" lvl="2" marL="0" marR="0" algn="r">
              <a:spcBef>
                <a:spcPts val="0"/>
              </a:spcBef>
              <a:spcAft>
                <a:spcPts val="0"/>
              </a:spcAft>
              <a:buNone/>
              <a:defRPr b="0" sz="5700">
                <a:solidFill>
                  <a:schemeClr val="dk1"/>
                </a:solidFill>
                <a:latin typeface="Arial"/>
                <a:ea typeface="Arial"/>
                <a:cs typeface="Arial"/>
                <a:sym typeface="Arial"/>
              </a:defRPr>
            </a:lvl3pPr>
            <a:lvl4pPr indent="0" lvl="3" marL="0" marR="0" algn="r">
              <a:spcBef>
                <a:spcPts val="0"/>
              </a:spcBef>
              <a:spcAft>
                <a:spcPts val="0"/>
              </a:spcAft>
              <a:buNone/>
              <a:defRPr b="0" sz="5700">
                <a:solidFill>
                  <a:schemeClr val="dk1"/>
                </a:solidFill>
                <a:latin typeface="Arial"/>
                <a:ea typeface="Arial"/>
                <a:cs typeface="Arial"/>
                <a:sym typeface="Arial"/>
              </a:defRPr>
            </a:lvl4pPr>
            <a:lvl5pPr indent="0" lvl="4" marL="0" marR="0" algn="r">
              <a:spcBef>
                <a:spcPts val="0"/>
              </a:spcBef>
              <a:spcAft>
                <a:spcPts val="0"/>
              </a:spcAft>
              <a:buNone/>
              <a:defRPr b="0" sz="5700">
                <a:solidFill>
                  <a:schemeClr val="dk1"/>
                </a:solidFill>
                <a:latin typeface="Arial"/>
                <a:ea typeface="Arial"/>
                <a:cs typeface="Arial"/>
                <a:sym typeface="Arial"/>
              </a:defRPr>
            </a:lvl5pPr>
            <a:lvl6pPr indent="0" lvl="5" marL="0" marR="0" algn="r">
              <a:spcBef>
                <a:spcPts val="0"/>
              </a:spcBef>
              <a:spcAft>
                <a:spcPts val="0"/>
              </a:spcAft>
              <a:buNone/>
              <a:defRPr b="0" sz="5700">
                <a:solidFill>
                  <a:schemeClr val="dk1"/>
                </a:solidFill>
                <a:latin typeface="Arial"/>
                <a:ea typeface="Arial"/>
                <a:cs typeface="Arial"/>
                <a:sym typeface="Arial"/>
              </a:defRPr>
            </a:lvl6pPr>
            <a:lvl7pPr indent="0" lvl="6" marL="0" marR="0" algn="r">
              <a:spcBef>
                <a:spcPts val="0"/>
              </a:spcBef>
              <a:spcAft>
                <a:spcPts val="0"/>
              </a:spcAft>
              <a:buNone/>
              <a:defRPr b="0" sz="5700">
                <a:solidFill>
                  <a:schemeClr val="dk1"/>
                </a:solidFill>
                <a:latin typeface="Arial"/>
                <a:ea typeface="Arial"/>
                <a:cs typeface="Arial"/>
                <a:sym typeface="Arial"/>
              </a:defRPr>
            </a:lvl7pPr>
            <a:lvl8pPr indent="0" lvl="7" marL="0" marR="0" algn="r">
              <a:spcBef>
                <a:spcPts val="0"/>
              </a:spcBef>
              <a:spcAft>
                <a:spcPts val="0"/>
              </a:spcAft>
              <a:buNone/>
              <a:defRPr b="0" sz="5700">
                <a:solidFill>
                  <a:schemeClr val="dk1"/>
                </a:solidFill>
                <a:latin typeface="Arial"/>
                <a:ea typeface="Arial"/>
                <a:cs typeface="Arial"/>
                <a:sym typeface="Arial"/>
              </a:defRPr>
            </a:lvl8pPr>
            <a:lvl9pPr indent="0" lvl="8" marL="0" marR="0" algn="r">
              <a:spcBef>
                <a:spcPts val="0"/>
              </a:spcBef>
              <a:spcAft>
                <a:spcPts val="0"/>
              </a:spcAft>
              <a:buNone/>
              <a:defRPr b="0" sz="57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8" name="Shape 38"/>
        <p:cNvGrpSpPr/>
        <p:nvPr/>
      </p:nvGrpSpPr>
      <p:grpSpPr>
        <a:xfrm>
          <a:off x="0" y="0"/>
          <a:ext cx="0" cy="0"/>
          <a:chOff x="0" y="0"/>
          <a:chExt cx="0" cy="0"/>
        </a:xfrm>
      </p:grpSpPr>
      <p:sp>
        <p:nvSpPr>
          <p:cNvPr id="39" name="Google Shape;39;p8"/>
          <p:cNvSpPr txBox="1"/>
          <p:nvPr>
            <p:ph type="title"/>
          </p:nvPr>
        </p:nvSpPr>
        <p:spPr>
          <a:xfrm>
            <a:off x="2194279" y="1317625"/>
            <a:ext cx="39502645" cy="5486400"/>
          </a:xfrm>
          <a:prstGeom prst="rect">
            <a:avLst/>
          </a:prstGeom>
          <a:noFill/>
          <a:ln>
            <a:noFill/>
          </a:ln>
        </p:spPr>
        <p:txBody>
          <a:bodyPr anchorCtr="0" anchor="ctr"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0" name="Google Shape;40;p8"/>
          <p:cNvSpPr txBox="1"/>
          <p:nvPr>
            <p:ph idx="1" type="body"/>
          </p:nvPr>
        </p:nvSpPr>
        <p:spPr>
          <a:xfrm>
            <a:off x="2193928" y="7680325"/>
            <a:ext cx="19675474" cy="21726525"/>
          </a:xfrm>
          <a:prstGeom prst="rect">
            <a:avLst/>
          </a:prstGeom>
          <a:noFill/>
          <a:ln>
            <a:noFill/>
          </a:ln>
        </p:spPr>
        <p:txBody>
          <a:bodyPr anchorCtr="0" anchor="t" bIns="188100" lIns="376200" spcFirstLastPara="1" rIns="376200" wrap="square" tIns="188100">
            <a:noAutofit/>
          </a:bodyPr>
          <a:lstStyle>
            <a:lvl1pPr indent="-406400" lvl="0" marL="457200" algn="l">
              <a:spcBef>
                <a:spcPts val="560"/>
              </a:spcBef>
              <a:spcAft>
                <a:spcPts val="0"/>
              </a:spcAft>
              <a:buClr>
                <a:schemeClr val="dk1"/>
              </a:buClr>
              <a:buSzPts val="2800"/>
              <a:buFont typeface="Arial"/>
              <a:buChar char="•"/>
              <a:defRPr sz="2800"/>
            </a:lvl1pPr>
            <a:lvl2pPr indent="-381000" lvl="1" marL="914400" algn="l">
              <a:spcBef>
                <a:spcPts val="480"/>
              </a:spcBef>
              <a:spcAft>
                <a:spcPts val="0"/>
              </a:spcAft>
              <a:buClr>
                <a:schemeClr val="dk1"/>
              </a:buClr>
              <a:buSzPts val="2400"/>
              <a:buFont typeface="Arial"/>
              <a:buChar char="–"/>
              <a:defRPr sz="2400"/>
            </a:lvl2pPr>
            <a:lvl3pPr indent="-355600" lvl="2" marL="1371600" algn="l">
              <a:spcBef>
                <a:spcPts val="400"/>
              </a:spcBef>
              <a:spcAft>
                <a:spcPts val="0"/>
              </a:spcAft>
              <a:buClr>
                <a:schemeClr val="dk1"/>
              </a:buClr>
              <a:buSzPts val="2000"/>
              <a:buFont typeface="Arial"/>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41" name="Google Shape;41;p8"/>
          <p:cNvSpPr txBox="1"/>
          <p:nvPr>
            <p:ph idx="2" type="body"/>
          </p:nvPr>
        </p:nvSpPr>
        <p:spPr>
          <a:xfrm>
            <a:off x="22021803" y="7680325"/>
            <a:ext cx="19675474" cy="21726525"/>
          </a:xfrm>
          <a:prstGeom prst="rect">
            <a:avLst/>
          </a:prstGeom>
          <a:noFill/>
          <a:ln>
            <a:noFill/>
          </a:ln>
        </p:spPr>
        <p:txBody>
          <a:bodyPr anchorCtr="0" anchor="t" bIns="188100" lIns="376200" spcFirstLastPara="1" rIns="376200" wrap="square" tIns="188100">
            <a:noAutofit/>
          </a:bodyPr>
          <a:lstStyle>
            <a:lvl1pPr indent="-406400" lvl="0" marL="457200" algn="l">
              <a:spcBef>
                <a:spcPts val="560"/>
              </a:spcBef>
              <a:spcAft>
                <a:spcPts val="0"/>
              </a:spcAft>
              <a:buClr>
                <a:schemeClr val="dk1"/>
              </a:buClr>
              <a:buSzPts val="2800"/>
              <a:buFont typeface="Arial"/>
              <a:buChar char="•"/>
              <a:defRPr sz="2800"/>
            </a:lvl1pPr>
            <a:lvl2pPr indent="-381000" lvl="1" marL="914400" algn="l">
              <a:spcBef>
                <a:spcPts val="480"/>
              </a:spcBef>
              <a:spcAft>
                <a:spcPts val="0"/>
              </a:spcAft>
              <a:buClr>
                <a:schemeClr val="dk1"/>
              </a:buClr>
              <a:buSzPts val="2400"/>
              <a:buFont typeface="Arial"/>
              <a:buChar char="–"/>
              <a:defRPr sz="2400"/>
            </a:lvl2pPr>
            <a:lvl3pPr indent="-355600" lvl="2" marL="1371600" algn="l">
              <a:spcBef>
                <a:spcPts val="400"/>
              </a:spcBef>
              <a:spcAft>
                <a:spcPts val="0"/>
              </a:spcAft>
              <a:buClr>
                <a:schemeClr val="dk1"/>
              </a:buClr>
              <a:buSzPts val="2000"/>
              <a:buFont typeface="Arial"/>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42" name="Google Shape;42;p8"/>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8"/>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8"/>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sz="5700">
                <a:solidFill>
                  <a:schemeClr val="dk1"/>
                </a:solidFill>
                <a:latin typeface="Arial"/>
                <a:ea typeface="Arial"/>
                <a:cs typeface="Arial"/>
                <a:sym typeface="Arial"/>
              </a:defRPr>
            </a:lvl1pPr>
            <a:lvl2pPr indent="0" lvl="1" marL="0" marR="0" algn="r">
              <a:spcBef>
                <a:spcPts val="0"/>
              </a:spcBef>
              <a:spcAft>
                <a:spcPts val="0"/>
              </a:spcAft>
              <a:buNone/>
              <a:defRPr b="0" sz="5700">
                <a:solidFill>
                  <a:schemeClr val="dk1"/>
                </a:solidFill>
                <a:latin typeface="Arial"/>
                <a:ea typeface="Arial"/>
                <a:cs typeface="Arial"/>
                <a:sym typeface="Arial"/>
              </a:defRPr>
            </a:lvl2pPr>
            <a:lvl3pPr indent="0" lvl="2" marL="0" marR="0" algn="r">
              <a:spcBef>
                <a:spcPts val="0"/>
              </a:spcBef>
              <a:spcAft>
                <a:spcPts val="0"/>
              </a:spcAft>
              <a:buNone/>
              <a:defRPr b="0" sz="5700">
                <a:solidFill>
                  <a:schemeClr val="dk1"/>
                </a:solidFill>
                <a:latin typeface="Arial"/>
                <a:ea typeface="Arial"/>
                <a:cs typeface="Arial"/>
                <a:sym typeface="Arial"/>
              </a:defRPr>
            </a:lvl3pPr>
            <a:lvl4pPr indent="0" lvl="3" marL="0" marR="0" algn="r">
              <a:spcBef>
                <a:spcPts val="0"/>
              </a:spcBef>
              <a:spcAft>
                <a:spcPts val="0"/>
              </a:spcAft>
              <a:buNone/>
              <a:defRPr b="0" sz="5700">
                <a:solidFill>
                  <a:schemeClr val="dk1"/>
                </a:solidFill>
                <a:latin typeface="Arial"/>
                <a:ea typeface="Arial"/>
                <a:cs typeface="Arial"/>
                <a:sym typeface="Arial"/>
              </a:defRPr>
            </a:lvl4pPr>
            <a:lvl5pPr indent="0" lvl="4" marL="0" marR="0" algn="r">
              <a:spcBef>
                <a:spcPts val="0"/>
              </a:spcBef>
              <a:spcAft>
                <a:spcPts val="0"/>
              </a:spcAft>
              <a:buNone/>
              <a:defRPr b="0" sz="5700">
                <a:solidFill>
                  <a:schemeClr val="dk1"/>
                </a:solidFill>
                <a:latin typeface="Arial"/>
                <a:ea typeface="Arial"/>
                <a:cs typeface="Arial"/>
                <a:sym typeface="Arial"/>
              </a:defRPr>
            </a:lvl5pPr>
            <a:lvl6pPr indent="0" lvl="5" marL="0" marR="0" algn="r">
              <a:spcBef>
                <a:spcPts val="0"/>
              </a:spcBef>
              <a:spcAft>
                <a:spcPts val="0"/>
              </a:spcAft>
              <a:buNone/>
              <a:defRPr b="0" sz="5700">
                <a:solidFill>
                  <a:schemeClr val="dk1"/>
                </a:solidFill>
                <a:latin typeface="Arial"/>
                <a:ea typeface="Arial"/>
                <a:cs typeface="Arial"/>
                <a:sym typeface="Arial"/>
              </a:defRPr>
            </a:lvl6pPr>
            <a:lvl7pPr indent="0" lvl="6" marL="0" marR="0" algn="r">
              <a:spcBef>
                <a:spcPts val="0"/>
              </a:spcBef>
              <a:spcAft>
                <a:spcPts val="0"/>
              </a:spcAft>
              <a:buNone/>
              <a:defRPr b="0" sz="5700">
                <a:solidFill>
                  <a:schemeClr val="dk1"/>
                </a:solidFill>
                <a:latin typeface="Arial"/>
                <a:ea typeface="Arial"/>
                <a:cs typeface="Arial"/>
                <a:sym typeface="Arial"/>
              </a:defRPr>
            </a:lvl7pPr>
            <a:lvl8pPr indent="0" lvl="7" marL="0" marR="0" algn="r">
              <a:spcBef>
                <a:spcPts val="0"/>
              </a:spcBef>
              <a:spcAft>
                <a:spcPts val="0"/>
              </a:spcAft>
              <a:buNone/>
              <a:defRPr b="0" sz="5700">
                <a:solidFill>
                  <a:schemeClr val="dk1"/>
                </a:solidFill>
                <a:latin typeface="Arial"/>
                <a:ea typeface="Arial"/>
                <a:cs typeface="Arial"/>
                <a:sym typeface="Arial"/>
              </a:defRPr>
            </a:lvl8pPr>
            <a:lvl9pPr indent="0" lvl="8" marL="0" marR="0" algn="r">
              <a:spcBef>
                <a:spcPts val="0"/>
              </a:spcBef>
              <a:spcAft>
                <a:spcPts val="0"/>
              </a:spcAft>
              <a:buNone/>
              <a:defRPr b="0" sz="57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5" name="Shape 45"/>
        <p:cNvGrpSpPr/>
        <p:nvPr/>
      </p:nvGrpSpPr>
      <p:grpSpPr>
        <a:xfrm>
          <a:off x="0" y="0"/>
          <a:ext cx="0" cy="0"/>
          <a:chOff x="0" y="0"/>
          <a:chExt cx="0" cy="0"/>
        </a:xfrm>
      </p:grpSpPr>
      <p:sp>
        <p:nvSpPr>
          <p:cNvPr id="46" name="Google Shape;46;p9"/>
          <p:cNvSpPr txBox="1"/>
          <p:nvPr>
            <p:ph type="title"/>
          </p:nvPr>
        </p:nvSpPr>
        <p:spPr>
          <a:xfrm>
            <a:off x="2194279" y="1317625"/>
            <a:ext cx="39502645" cy="5486400"/>
          </a:xfrm>
          <a:prstGeom prst="rect">
            <a:avLst/>
          </a:prstGeom>
          <a:noFill/>
          <a:ln>
            <a:noFill/>
          </a:ln>
        </p:spPr>
        <p:txBody>
          <a:bodyPr anchorCtr="0" anchor="ctr"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7" name="Google Shape;47;p9"/>
          <p:cNvSpPr txBox="1"/>
          <p:nvPr>
            <p:ph idx="1" type="body"/>
          </p:nvPr>
        </p:nvSpPr>
        <p:spPr>
          <a:xfrm>
            <a:off x="2193925" y="7369178"/>
            <a:ext cx="19392901" cy="3070225"/>
          </a:xfrm>
          <a:prstGeom prst="rect">
            <a:avLst/>
          </a:prstGeom>
          <a:noFill/>
          <a:ln>
            <a:noFill/>
          </a:ln>
        </p:spPr>
        <p:txBody>
          <a:bodyPr anchorCtr="0" anchor="b" bIns="188100" lIns="376200" spcFirstLastPara="1" rIns="376200" wrap="square" tIns="188100">
            <a:noAutofit/>
          </a:bodyPr>
          <a:lstStyle>
            <a:lvl1pPr indent="-228600" lvl="0" marL="457200" algn="l">
              <a:spcBef>
                <a:spcPts val="480"/>
              </a:spcBef>
              <a:spcAft>
                <a:spcPts val="0"/>
              </a:spcAft>
              <a:buClr>
                <a:schemeClr val="dk1"/>
              </a:buClr>
              <a:buSzPts val="2400"/>
              <a:buFont typeface="Arial"/>
              <a:buNone/>
              <a:defRPr b="1" sz="2400"/>
            </a:lvl1pPr>
            <a:lvl2pPr indent="-228600" lvl="1" marL="914400" algn="l">
              <a:spcBef>
                <a:spcPts val="400"/>
              </a:spcBef>
              <a:spcAft>
                <a:spcPts val="0"/>
              </a:spcAft>
              <a:buClr>
                <a:schemeClr val="dk1"/>
              </a:buClr>
              <a:buSzPts val="2000"/>
              <a:buFont typeface="Arial"/>
              <a:buNone/>
              <a:defRPr b="1" sz="2000"/>
            </a:lvl2pPr>
            <a:lvl3pPr indent="-228600" lvl="2" marL="1371600" algn="l">
              <a:spcBef>
                <a:spcPts val="360"/>
              </a:spcBef>
              <a:spcAft>
                <a:spcPts val="0"/>
              </a:spcAft>
              <a:buClr>
                <a:schemeClr val="dk1"/>
              </a:buClr>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48" name="Google Shape;48;p9"/>
          <p:cNvSpPr txBox="1"/>
          <p:nvPr>
            <p:ph idx="2" type="body"/>
          </p:nvPr>
        </p:nvSpPr>
        <p:spPr>
          <a:xfrm>
            <a:off x="2193925" y="10439400"/>
            <a:ext cx="19392901" cy="18965863"/>
          </a:xfrm>
          <a:prstGeom prst="rect">
            <a:avLst/>
          </a:prstGeom>
          <a:noFill/>
          <a:ln>
            <a:noFill/>
          </a:ln>
        </p:spPr>
        <p:txBody>
          <a:bodyPr anchorCtr="0" anchor="t" bIns="188100" lIns="376200" spcFirstLastPara="1" rIns="376200" wrap="square" tIns="188100">
            <a:noAutofit/>
          </a:bodyPr>
          <a:lstStyle>
            <a:lvl1pPr indent="-381000" lvl="0" marL="457200" algn="l">
              <a:spcBef>
                <a:spcPts val="480"/>
              </a:spcBef>
              <a:spcAft>
                <a:spcPts val="0"/>
              </a:spcAft>
              <a:buClr>
                <a:schemeClr val="dk1"/>
              </a:buClr>
              <a:buSzPts val="2400"/>
              <a:buFont typeface="Arial"/>
              <a:buChar char="•"/>
              <a:defRPr sz="2400"/>
            </a:lvl1pPr>
            <a:lvl2pPr indent="-355600" lvl="1" marL="914400" algn="l">
              <a:spcBef>
                <a:spcPts val="400"/>
              </a:spcBef>
              <a:spcAft>
                <a:spcPts val="0"/>
              </a:spcAft>
              <a:buClr>
                <a:schemeClr val="dk1"/>
              </a:buClr>
              <a:buSzPts val="2000"/>
              <a:buFont typeface="Arial"/>
              <a:buChar char="–"/>
              <a:defRPr sz="2000"/>
            </a:lvl2pPr>
            <a:lvl3pPr indent="-342900" lvl="2" marL="1371600" algn="l">
              <a:spcBef>
                <a:spcPts val="360"/>
              </a:spcBef>
              <a:spcAft>
                <a:spcPts val="0"/>
              </a:spcAft>
              <a:buClr>
                <a:schemeClr val="dk1"/>
              </a:buClr>
              <a:buSzPts val="1800"/>
              <a:buFont typeface="Arial"/>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49" name="Google Shape;49;p9"/>
          <p:cNvSpPr txBox="1"/>
          <p:nvPr>
            <p:ph idx="3" type="body"/>
          </p:nvPr>
        </p:nvSpPr>
        <p:spPr>
          <a:xfrm>
            <a:off x="22296438" y="7369178"/>
            <a:ext cx="19400837" cy="3070225"/>
          </a:xfrm>
          <a:prstGeom prst="rect">
            <a:avLst/>
          </a:prstGeom>
          <a:noFill/>
          <a:ln>
            <a:noFill/>
          </a:ln>
        </p:spPr>
        <p:txBody>
          <a:bodyPr anchorCtr="0" anchor="b" bIns="188100" lIns="376200" spcFirstLastPara="1" rIns="376200" wrap="square" tIns="188100">
            <a:noAutofit/>
          </a:bodyPr>
          <a:lstStyle>
            <a:lvl1pPr indent="-228600" lvl="0" marL="457200" algn="l">
              <a:spcBef>
                <a:spcPts val="480"/>
              </a:spcBef>
              <a:spcAft>
                <a:spcPts val="0"/>
              </a:spcAft>
              <a:buClr>
                <a:schemeClr val="dk1"/>
              </a:buClr>
              <a:buSzPts val="2400"/>
              <a:buFont typeface="Arial"/>
              <a:buNone/>
              <a:defRPr b="1" sz="2400"/>
            </a:lvl1pPr>
            <a:lvl2pPr indent="-228600" lvl="1" marL="914400" algn="l">
              <a:spcBef>
                <a:spcPts val="400"/>
              </a:spcBef>
              <a:spcAft>
                <a:spcPts val="0"/>
              </a:spcAft>
              <a:buClr>
                <a:schemeClr val="dk1"/>
              </a:buClr>
              <a:buSzPts val="2000"/>
              <a:buFont typeface="Arial"/>
              <a:buNone/>
              <a:defRPr b="1" sz="2000"/>
            </a:lvl2pPr>
            <a:lvl3pPr indent="-228600" lvl="2" marL="1371600" algn="l">
              <a:spcBef>
                <a:spcPts val="360"/>
              </a:spcBef>
              <a:spcAft>
                <a:spcPts val="0"/>
              </a:spcAft>
              <a:buClr>
                <a:schemeClr val="dk1"/>
              </a:buClr>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50" name="Google Shape;50;p9"/>
          <p:cNvSpPr txBox="1"/>
          <p:nvPr>
            <p:ph idx="4" type="body"/>
          </p:nvPr>
        </p:nvSpPr>
        <p:spPr>
          <a:xfrm>
            <a:off x="22296438" y="10439400"/>
            <a:ext cx="19400837" cy="18965863"/>
          </a:xfrm>
          <a:prstGeom prst="rect">
            <a:avLst/>
          </a:prstGeom>
          <a:noFill/>
          <a:ln>
            <a:noFill/>
          </a:ln>
        </p:spPr>
        <p:txBody>
          <a:bodyPr anchorCtr="0" anchor="t" bIns="188100" lIns="376200" spcFirstLastPara="1" rIns="376200" wrap="square" tIns="188100">
            <a:noAutofit/>
          </a:bodyPr>
          <a:lstStyle>
            <a:lvl1pPr indent="-381000" lvl="0" marL="457200" algn="l">
              <a:spcBef>
                <a:spcPts val="480"/>
              </a:spcBef>
              <a:spcAft>
                <a:spcPts val="0"/>
              </a:spcAft>
              <a:buClr>
                <a:schemeClr val="dk1"/>
              </a:buClr>
              <a:buSzPts val="2400"/>
              <a:buFont typeface="Arial"/>
              <a:buChar char="•"/>
              <a:defRPr sz="2400"/>
            </a:lvl1pPr>
            <a:lvl2pPr indent="-355600" lvl="1" marL="914400" algn="l">
              <a:spcBef>
                <a:spcPts val="400"/>
              </a:spcBef>
              <a:spcAft>
                <a:spcPts val="0"/>
              </a:spcAft>
              <a:buClr>
                <a:schemeClr val="dk1"/>
              </a:buClr>
              <a:buSzPts val="2000"/>
              <a:buFont typeface="Arial"/>
              <a:buChar char="–"/>
              <a:defRPr sz="2000"/>
            </a:lvl2pPr>
            <a:lvl3pPr indent="-342900" lvl="2" marL="1371600" algn="l">
              <a:spcBef>
                <a:spcPts val="360"/>
              </a:spcBef>
              <a:spcAft>
                <a:spcPts val="0"/>
              </a:spcAft>
              <a:buClr>
                <a:schemeClr val="dk1"/>
              </a:buClr>
              <a:buSzPts val="1800"/>
              <a:buFont typeface="Arial"/>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51" name="Google Shape;51;p9"/>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sz="5700">
                <a:solidFill>
                  <a:schemeClr val="dk1"/>
                </a:solidFill>
                <a:latin typeface="Arial"/>
                <a:ea typeface="Arial"/>
                <a:cs typeface="Arial"/>
                <a:sym typeface="Arial"/>
              </a:defRPr>
            </a:lvl1pPr>
            <a:lvl2pPr indent="0" lvl="1" marL="0" marR="0" algn="r">
              <a:spcBef>
                <a:spcPts val="0"/>
              </a:spcBef>
              <a:spcAft>
                <a:spcPts val="0"/>
              </a:spcAft>
              <a:buNone/>
              <a:defRPr b="0" sz="5700">
                <a:solidFill>
                  <a:schemeClr val="dk1"/>
                </a:solidFill>
                <a:latin typeface="Arial"/>
                <a:ea typeface="Arial"/>
                <a:cs typeface="Arial"/>
                <a:sym typeface="Arial"/>
              </a:defRPr>
            </a:lvl2pPr>
            <a:lvl3pPr indent="0" lvl="2" marL="0" marR="0" algn="r">
              <a:spcBef>
                <a:spcPts val="0"/>
              </a:spcBef>
              <a:spcAft>
                <a:spcPts val="0"/>
              </a:spcAft>
              <a:buNone/>
              <a:defRPr b="0" sz="5700">
                <a:solidFill>
                  <a:schemeClr val="dk1"/>
                </a:solidFill>
                <a:latin typeface="Arial"/>
                <a:ea typeface="Arial"/>
                <a:cs typeface="Arial"/>
                <a:sym typeface="Arial"/>
              </a:defRPr>
            </a:lvl3pPr>
            <a:lvl4pPr indent="0" lvl="3" marL="0" marR="0" algn="r">
              <a:spcBef>
                <a:spcPts val="0"/>
              </a:spcBef>
              <a:spcAft>
                <a:spcPts val="0"/>
              </a:spcAft>
              <a:buNone/>
              <a:defRPr b="0" sz="5700">
                <a:solidFill>
                  <a:schemeClr val="dk1"/>
                </a:solidFill>
                <a:latin typeface="Arial"/>
                <a:ea typeface="Arial"/>
                <a:cs typeface="Arial"/>
                <a:sym typeface="Arial"/>
              </a:defRPr>
            </a:lvl4pPr>
            <a:lvl5pPr indent="0" lvl="4" marL="0" marR="0" algn="r">
              <a:spcBef>
                <a:spcPts val="0"/>
              </a:spcBef>
              <a:spcAft>
                <a:spcPts val="0"/>
              </a:spcAft>
              <a:buNone/>
              <a:defRPr b="0" sz="5700">
                <a:solidFill>
                  <a:schemeClr val="dk1"/>
                </a:solidFill>
                <a:latin typeface="Arial"/>
                <a:ea typeface="Arial"/>
                <a:cs typeface="Arial"/>
                <a:sym typeface="Arial"/>
              </a:defRPr>
            </a:lvl5pPr>
            <a:lvl6pPr indent="0" lvl="5" marL="0" marR="0" algn="r">
              <a:spcBef>
                <a:spcPts val="0"/>
              </a:spcBef>
              <a:spcAft>
                <a:spcPts val="0"/>
              </a:spcAft>
              <a:buNone/>
              <a:defRPr b="0" sz="5700">
                <a:solidFill>
                  <a:schemeClr val="dk1"/>
                </a:solidFill>
                <a:latin typeface="Arial"/>
                <a:ea typeface="Arial"/>
                <a:cs typeface="Arial"/>
                <a:sym typeface="Arial"/>
              </a:defRPr>
            </a:lvl6pPr>
            <a:lvl7pPr indent="0" lvl="6" marL="0" marR="0" algn="r">
              <a:spcBef>
                <a:spcPts val="0"/>
              </a:spcBef>
              <a:spcAft>
                <a:spcPts val="0"/>
              </a:spcAft>
              <a:buNone/>
              <a:defRPr b="0" sz="5700">
                <a:solidFill>
                  <a:schemeClr val="dk1"/>
                </a:solidFill>
                <a:latin typeface="Arial"/>
                <a:ea typeface="Arial"/>
                <a:cs typeface="Arial"/>
                <a:sym typeface="Arial"/>
              </a:defRPr>
            </a:lvl7pPr>
            <a:lvl8pPr indent="0" lvl="7" marL="0" marR="0" algn="r">
              <a:spcBef>
                <a:spcPts val="0"/>
              </a:spcBef>
              <a:spcAft>
                <a:spcPts val="0"/>
              </a:spcAft>
              <a:buNone/>
              <a:defRPr b="0" sz="5700">
                <a:solidFill>
                  <a:schemeClr val="dk1"/>
                </a:solidFill>
                <a:latin typeface="Arial"/>
                <a:ea typeface="Arial"/>
                <a:cs typeface="Arial"/>
                <a:sym typeface="Arial"/>
              </a:defRPr>
            </a:lvl8pPr>
            <a:lvl9pPr indent="0" lvl="8" marL="0" marR="0" algn="r">
              <a:spcBef>
                <a:spcPts val="0"/>
              </a:spcBef>
              <a:spcAft>
                <a:spcPts val="0"/>
              </a:spcAft>
              <a:buNone/>
              <a:defRPr b="0" sz="57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4" name="Shape 54"/>
        <p:cNvGrpSpPr/>
        <p:nvPr/>
      </p:nvGrpSpPr>
      <p:grpSpPr>
        <a:xfrm>
          <a:off x="0" y="0"/>
          <a:ext cx="0" cy="0"/>
          <a:chOff x="0" y="0"/>
          <a:chExt cx="0" cy="0"/>
        </a:xfrm>
      </p:grpSpPr>
      <p:sp>
        <p:nvSpPr>
          <p:cNvPr id="55" name="Google Shape;55;p10"/>
          <p:cNvSpPr txBox="1"/>
          <p:nvPr>
            <p:ph type="title"/>
          </p:nvPr>
        </p:nvSpPr>
        <p:spPr>
          <a:xfrm>
            <a:off x="2194279" y="1317625"/>
            <a:ext cx="39502645" cy="5486400"/>
          </a:xfrm>
          <a:prstGeom prst="rect">
            <a:avLst/>
          </a:prstGeom>
          <a:noFill/>
          <a:ln>
            <a:noFill/>
          </a:ln>
        </p:spPr>
        <p:txBody>
          <a:bodyPr anchorCtr="0" anchor="ctr"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6" name="Google Shape;56;p10"/>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0"/>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10"/>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sz="5700">
                <a:solidFill>
                  <a:schemeClr val="dk1"/>
                </a:solidFill>
                <a:latin typeface="Arial"/>
                <a:ea typeface="Arial"/>
                <a:cs typeface="Arial"/>
                <a:sym typeface="Arial"/>
              </a:defRPr>
            </a:lvl1pPr>
            <a:lvl2pPr indent="0" lvl="1" marL="0" marR="0" algn="r">
              <a:spcBef>
                <a:spcPts val="0"/>
              </a:spcBef>
              <a:spcAft>
                <a:spcPts val="0"/>
              </a:spcAft>
              <a:buNone/>
              <a:defRPr b="0" sz="5700">
                <a:solidFill>
                  <a:schemeClr val="dk1"/>
                </a:solidFill>
                <a:latin typeface="Arial"/>
                <a:ea typeface="Arial"/>
                <a:cs typeface="Arial"/>
                <a:sym typeface="Arial"/>
              </a:defRPr>
            </a:lvl2pPr>
            <a:lvl3pPr indent="0" lvl="2" marL="0" marR="0" algn="r">
              <a:spcBef>
                <a:spcPts val="0"/>
              </a:spcBef>
              <a:spcAft>
                <a:spcPts val="0"/>
              </a:spcAft>
              <a:buNone/>
              <a:defRPr b="0" sz="5700">
                <a:solidFill>
                  <a:schemeClr val="dk1"/>
                </a:solidFill>
                <a:latin typeface="Arial"/>
                <a:ea typeface="Arial"/>
                <a:cs typeface="Arial"/>
                <a:sym typeface="Arial"/>
              </a:defRPr>
            </a:lvl3pPr>
            <a:lvl4pPr indent="0" lvl="3" marL="0" marR="0" algn="r">
              <a:spcBef>
                <a:spcPts val="0"/>
              </a:spcBef>
              <a:spcAft>
                <a:spcPts val="0"/>
              </a:spcAft>
              <a:buNone/>
              <a:defRPr b="0" sz="5700">
                <a:solidFill>
                  <a:schemeClr val="dk1"/>
                </a:solidFill>
                <a:latin typeface="Arial"/>
                <a:ea typeface="Arial"/>
                <a:cs typeface="Arial"/>
                <a:sym typeface="Arial"/>
              </a:defRPr>
            </a:lvl4pPr>
            <a:lvl5pPr indent="0" lvl="4" marL="0" marR="0" algn="r">
              <a:spcBef>
                <a:spcPts val="0"/>
              </a:spcBef>
              <a:spcAft>
                <a:spcPts val="0"/>
              </a:spcAft>
              <a:buNone/>
              <a:defRPr b="0" sz="5700">
                <a:solidFill>
                  <a:schemeClr val="dk1"/>
                </a:solidFill>
                <a:latin typeface="Arial"/>
                <a:ea typeface="Arial"/>
                <a:cs typeface="Arial"/>
                <a:sym typeface="Arial"/>
              </a:defRPr>
            </a:lvl5pPr>
            <a:lvl6pPr indent="0" lvl="5" marL="0" marR="0" algn="r">
              <a:spcBef>
                <a:spcPts val="0"/>
              </a:spcBef>
              <a:spcAft>
                <a:spcPts val="0"/>
              </a:spcAft>
              <a:buNone/>
              <a:defRPr b="0" sz="5700">
                <a:solidFill>
                  <a:schemeClr val="dk1"/>
                </a:solidFill>
                <a:latin typeface="Arial"/>
                <a:ea typeface="Arial"/>
                <a:cs typeface="Arial"/>
                <a:sym typeface="Arial"/>
              </a:defRPr>
            </a:lvl6pPr>
            <a:lvl7pPr indent="0" lvl="6" marL="0" marR="0" algn="r">
              <a:spcBef>
                <a:spcPts val="0"/>
              </a:spcBef>
              <a:spcAft>
                <a:spcPts val="0"/>
              </a:spcAft>
              <a:buNone/>
              <a:defRPr b="0" sz="5700">
                <a:solidFill>
                  <a:schemeClr val="dk1"/>
                </a:solidFill>
                <a:latin typeface="Arial"/>
                <a:ea typeface="Arial"/>
                <a:cs typeface="Arial"/>
                <a:sym typeface="Arial"/>
              </a:defRPr>
            </a:lvl7pPr>
            <a:lvl8pPr indent="0" lvl="7" marL="0" marR="0" algn="r">
              <a:spcBef>
                <a:spcPts val="0"/>
              </a:spcBef>
              <a:spcAft>
                <a:spcPts val="0"/>
              </a:spcAft>
              <a:buNone/>
              <a:defRPr b="0" sz="5700">
                <a:solidFill>
                  <a:schemeClr val="dk1"/>
                </a:solidFill>
                <a:latin typeface="Arial"/>
                <a:ea typeface="Arial"/>
                <a:cs typeface="Arial"/>
                <a:sym typeface="Arial"/>
              </a:defRPr>
            </a:lvl8pPr>
            <a:lvl9pPr indent="0" lvl="8" marL="0" marR="0" algn="r">
              <a:spcBef>
                <a:spcPts val="0"/>
              </a:spcBef>
              <a:spcAft>
                <a:spcPts val="0"/>
              </a:spcAft>
              <a:buNone/>
              <a:defRPr b="0" sz="57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11"/>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1"/>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11"/>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sz="5700">
                <a:solidFill>
                  <a:schemeClr val="dk1"/>
                </a:solidFill>
                <a:latin typeface="Arial"/>
                <a:ea typeface="Arial"/>
                <a:cs typeface="Arial"/>
                <a:sym typeface="Arial"/>
              </a:defRPr>
            </a:lvl1pPr>
            <a:lvl2pPr indent="0" lvl="1" marL="0" marR="0" algn="r">
              <a:spcBef>
                <a:spcPts val="0"/>
              </a:spcBef>
              <a:spcAft>
                <a:spcPts val="0"/>
              </a:spcAft>
              <a:buNone/>
              <a:defRPr b="0" sz="5700">
                <a:solidFill>
                  <a:schemeClr val="dk1"/>
                </a:solidFill>
                <a:latin typeface="Arial"/>
                <a:ea typeface="Arial"/>
                <a:cs typeface="Arial"/>
                <a:sym typeface="Arial"/>
              </a:defRPr>
            </a:lvl2pPr>
            <a:lvl3pPr indent="0" lvl="2" marL="0" marR="0" algn="r">
              <a:spcBef>
                <a:spcPts val="0"/>
              </a:spcBef>
              <a:spcAft>
                <a:spcPts val="0"/>
              </a:spcAft>
              <a:buNone/>
              <a:defRPr b="0" sz="5700">
                <a:solidFill>
                  <a:schemeClr val="dk1"/>
                </a:solidFill>
                <a:latin typeface="Arial"/>
                <a:ea typeface="Arial"/>
                <a:cs typeface="Arial"/>
                <a:sym typeface="Arial"/>
              </a:defRPr>
            </a:lvl3pPr>
            <a:lvl4pPr indent="0" lvl="3" marL="0" marR="0" algn="r">
              <a:spcBef>
                <a:spcPts val="0"/>
              </a:spcBef>
              <a:spcAft>
                <a:spcPts val="0"/>
              </a:spcAft>
              <a:buNone/>
              <a:defRPr b="0" sz="5700">
                <a:solidFill>
                  <a:schemeClr val="dk1"/>
                </a:solidFill>
                <a:latin typeface="Arial"/>
                <a:ea typeface="Arial"/>
                <a:cs typeface="Arial"/>
                <a:sym typeface="Arial"/>
              </a:defRPr>
            </a:lvl4pPr>
            <a:lvl5pPr indent="0" lvl="4" marL="0" marR="0" algn="r">
              <a:spcBef>
                <a:spcPts val="0"/>
              </a:spcBef>
              <a:spcAft>
                <a:spcPts val="0"/>
              </a:spcAft>
              <a:buNone/>
              <a:defRPr b="0" sz="5700">
                <a:solidFill>
                  <a:schemeClr val="dk1"/>
                </a:solidFill>
                <a:latin typeface="Arial"/>
                <a:ea typeface="Arial"/>
                <a:cs typeface="Arial"/>
                <a:sym typeface="Arial"/>
              </a:defRPr>
            </a:lvl5pPr>
            <a:lvl6pPr indent="0" lvl="5" marL="0" marR="0" algn="r">
              <a:spcBef>
                <a:spcPts val="0"/>
              </a:spcBef>
              <a:spcAft>
                <a:spcPts val="0"/>
              </a:spcAft>
              <a:buNone/>
              <a:defRPr b="0" sz="5700">
                <a:solidFill>
                  <a:schemeClr val="dk1"/>
                </a:solidFill>
                <a:latin typeface="Arial"/>
                <a:ea typeface="Arial"/>
                <a:cs typeface="Arial"/>
                <a:sym typeface="Arial"/>
              </a:defRPr>
            </a:lvl6pPr>
            <a:lvl7pPr indent="0" lvl="6" marL="0" marR="0" algn="r">
              <a:spcBef>
                <a:spcPts val="0"/>
              </a:spcBef>
              <a:spcAft>
                <a:spcPts val="0"/>
              </a:spcAft>
              <a:buNone/>
              <a:defRPr b="0" sz="5700">
                <a:solidFill>
                  <a:schemeClr val="dk1"/>
                </a:solidFill>
                <a:latin typeface="Arial"/>
                <a:ea typeface="Arial"/>
                <a:cs typeface="Arial"/>
                <a:sym typeface="Arial"/>
              </a:defRPr>
            </a:lvl7pPr>
            <a:lvl8pPr indent="0" lvl="7" marL="0" marR="0" algn="r">
              <a:spcBef>
                <a:spcPts val="0"/>
              </a:spcBef>
              <a:spcAft>
                <a:spcPts val="0"/>
              </a:spcAft>
              <a:buNone/>
              <a:defRPr b="0" sz="5700">
                <a:solidFill>
                  <a:schemeClr val="dk1"/>
                </a:solidFill>
                <a:latin typeface="Arial"/>
                <a:ea typeface="Arial"/>
                <a:cs typeface="Arial"/>
                <a:sym typeface="Arial"/>
              </a:defRPr>
            </a:lvl8pPr>
            <a:lvl9pPr indent="0" lvl="8" marL="0" marR="0" algn="r">
              <a:spcBef>
                <a:spcPts val="0"/>
              </a:spcBef>
              <a:spcAft>
                <a:spcPts val="0"/>
              </a:spcAft>
              <a:buNone/>
              <a:defRPr b="0" sz="57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12"/>
          <p:cNvSpPr txBox="1"/>
          <p:nvPr>
            <p:ph type="title"/>
          </p:nvPr>
        </p:nvSpPr>
        <p:spPr>
          <a:xfrm>
            <a:off x="2193924" y="1311275"/>
            <a:ext cx="14439901" cy="5576888"/>
          </a:xfrm>
          <a:prstGeom prst="rect">
            <a:avLst/>
          </a:prstGeom>
          <a:noFill/>
          <a:ln>
            <a:noFill/>
          </a:ln>
        </p:spPr>
        <p:txBody>
          <a:bodyPr anchorCtr="0" anchor="b" bIns="188100" lIns="376200" spcFirstLastPara="1" rIns="376200" wrap="square" tIns="1881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5" name="Google Shape;65;p12"/>
          <p:cNvSpPr txBox="1"/>
          <p:nvPr>
            <p:ph idx="1" type="body"/>
          </p:nvPr>
        </p:nvSpPr>
        <p:spPr>
          <a:xfrm>
            <a:off x="17160874" y="1311275"/>
            <a:ext cx="24536400" cy="28093988"/>
          </a:xfrm>
          <a:prstGeom prst="rect">
            <a:avLst/>
          </a:prstGeom>
          <a:noFill/>
          <a:ln>
            <a:noFill/>
          </a:ln>
        </p:spPr>
        <p:txBody>
          <a:bodyPr anchorCtr="0" anchor="t" bIns="188100" lIns="376200" spcFirstLastPara="1" rIns="376200" wrap="square" tIns="188100">
            <a:noAutofit/>
          </a:bodyPr>
          <a:lstStyle>
            <a:lvl1pPr indent="-431800" lvl="0" marL="457200" algn="l">
              <a:spcBef>
                <a:spcPts val="640"/>
              </a:spcBef>
              <a:spcAft>
                <a:spcPts val="0"/>
              </a:spcAft>
              <a:buClr>
                <a:schemeClr val="dk1"/>
              </a:buClr>
              <a:buSzPts val="3200"/>
              <a:buFont typeface="Arial"/>
              <a:buChar char="•"/>
              <a:defRPr sz="3200"/>
            </a:lvl1pPr>
            <a:lvl2pPr indent="-406400" lvl="1" marL="914400" algn="l">
              <a:spcBef>
                <a:spcPts val="560"/>
              </a:spcBef>
              <a:spcAft>
                <a:spcPts val="0"/>
              </a:spcAft>
              <a:buClr>
                <a:schemeClr val="dk1"/>
              </a:buClr>
              <a:buSzPts val="2800"/>
              <a:buFont typeface="Arial"/>
              <a:buChar char="–"/>
              <a:defRPr sz="2800"/>
            </a:lvl2pPr>
            <a:lvl3pPr indent="-381000" lvl="2" marL="1371600" algn="l">
              <a:spcBef>
                <a:spcPts val="480"/>
              </a:spcBef>
              <a:spcAft>
                <a:spcPts val="0"/>
              </a:spcAft>
              <a:buClr>
                <a:schemeClr val="dk1"/>
              </a:buClr>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spcBef>
                <a:spcPts val="400"/>
              </a:spcBef>
              <a:spcAft>
                <a:spcPts val="0"/>
              </a:spcAft>
              <a:buClr>
                <a:schemeClr val="dk1"/>
              </a:buClr>
              <a:buSzPts val="2000"/>
              <a:buFont typeface="Arial"/>
              <a:buChar char="»"/>
              <a:defRPr sz="2000"/>
            </a:lvl6pPr>
            <a:lvl7pPr indent="-355600" lvl="6" marL="3200400" algn="l">
              <a:spcBef>
                <a:spcPts val="400"/>
              </a:spcBef>
              <a:spcAft>
                <a:spcPts val="0"/>
              </a:spcAft>
              <a:buClr>
                <a:schemeClr val="dk1"/>
              </a:buClr>
              <a:buSzPts val="2000"/>
              <a:buFont typeface="Arial"/>
              <a:buChar char="»"/>
              <a:defRPr sz="2000"/>
            </a:lvl7pPr>
            <a:lvl8pPr indent="-355600" lvl="7" marL="3657600" algn="l">
              <a:spcBef>
                <a:spcPts val="400"/>
              </a:spcBef>
              <a:spcAft>
                <a:spcPts val="0"/>
              </a:spcAft>
              <a:buClr>
                <a:schemeClr val="dk1"/>
              </a:buClr>
              <a:buSzPts val="2000"/>
              <a:buFont typeface="Arial"/>
              <a:buChar char="»"/>
              <a:defRPr sz="2000"/>
            </a:lvl8pPr>
            <a:lvl9pPr indent="-355600" lvl="8" marL="4114800" algn="l">
              <a:spcBef>
                <a:spcPts val="400"/>
              </a:spcBef>
              <a:spcAft>
                <a:spcPts val="0"/>
              </a:spcAft>
              <a:buClr>
                <a:schemeClr val="dk1"/>
              </a:buClr>
              <a:buSzPts val="2000"/>
              <a:buFont typeface="Arial"/>
              <a:buChar char="»"/>
              <a:defRPr sz="2000"/>
            </a:lvl9pPr>
          </a:lstStyle>
          <a:p/>
        </p:txBody>
      </p:sp>
      <p:sp>
        <p:nvSpPr>
          <p:cNvPr id="66" name="Google Shape;66;p12"/>
          <p:cNvSpPr txBox="1"/>
          <p:nvPr>
            <p:ph idx="2" type="body"/>
          </p:nvPr>
        </p:nvSpPr>
        <p:spPr>
          <a:xfrm>
            <a:off x="2193924" y="6888163"/>
            <a:ext cx="14439901" cy="22517100"/>
          </a:xfrm>
          <a:prstGeom prst="rect">
            <a:avLst/>
          </a:prstGeom>
          <a:noFill/>
          <a:ln>
            <a:noFill/>
          </a:ln>
        </p:spPr>
        <p:txBody>
          <a:bodyPr anchorCtr="0" anchor="t" bIns="188100" lIns="376200" spcFirstLastPara="1" rIns="376200" wrap="square" tIns="188100">
            <a:noAutofit/>
          </a:bodyPr>
          <a:lstStyle>
            <a:lvl1pPr indent="-228600" lvl="0" marL="457200" algn="l">
              <a:spcBef>
                <a:spcPts val="280"/>
              </a:spcBef>
              <a:spcAft>
                <a:spcPts val="0"/>
              </a:spcAft>
              <a:buClr>
                <a:schemeClr val="dk1"/>
              </a:buClr>
              <a:buSzPts val="1400"/>
              <a:buFont typeface="Arial"/>
              <a:buNone/>
              <a:defRPr sz="1400"/>
            </a:lvl1pPr>
            <a:lvl2pPr indent="-228600" lvl="1" marL="914400" algn="l">
              <a:spcBef>
                <a:spcPts val="240"/>
              </a:spcBef>
              <a:spcAft>
                <a:spcPts val="0"/>
              </a:spcAft>
              <a:buClr>
                <a:schemeClr val="dk1"/>
              </a:buClr>
              <a:buSzPts val="1200"/>
              <a:buFont typeface="Arial"/>
              <a:buNone/>
              <a:defRPr sz="1200"/>
            </a:lvl2pPr>
            <a:lvl3pPr indent="-228600" lvl="2" marL="1371600" algn="l">
              <a:spcBef>
                <a:spcPts val="200"/>
              </a:spcBef>
              <a:spcAft>
                <a:spcPts val="0"/>
              </a:spcAft>
              <a:buClr>
                <a:schemeClr val="dk1"/>
              </a:buClr>
              <a:buSzPts val="1000"/>
              <a:buFont typeface="Arial"/>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67" name="Google Shape;67;p12"/>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12"/>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12"/>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sz="5700">
                <a:solidFill>
                  <a:schemeClr val="dk1"/>
                </a:solidFill>
                <a:latin typeface="Arial"/>
                <a:ea typeface="Arial"/>
                <a:cs typeface="Arial"/>
                <a:sym typeface="Arial"/>
              </a:defRPr>
            </a:lvl1pPr>
            <a:lvl2pPr indent="0" lvl="1" marL="0" marR="0" algn="r">
              <a:spcBef>
                <a:spcPts val="0"/>
              </a:spcBef>
              <a:spcAft>
                <a:spcPts val="0"/>
              </a:spcAft>
              <a:buNone/>
              <a:defRPr b="0" sz="5700">
                <a:solidFill>
                  <a:schemeClr val="dk1"/>
                </a:solidFill>
                <a:latin typeface="Arial"/>
                <a:ea typeface="Arial"/>
                <a:cs typeface="Arial"/>
                <a:sym typeface="Arial"/>
              </a:defRPr>
            </a:lvl2pPr>
            <a:lvl3pPr indent="0" lvl="2" marL="0" marR="0" algn="r">
              <a:spcBef>
                <a:spcPts val="0"/>
              </a:spcBef>
              <a:spcAft>
                <a:spcPts val="0"/>
              </a:spcAft>
              <a:buNone/>
              <a:defRPr b="0" sz="5700">
                <a:solidFill>
                  <a:schemeClr val="dk1"/>
                </a:solidFill>
                <a:latin typeface="Arial"/>
                <a:ea typeface="Arial"/>
                <a:cs typeface="Arial"/>
                <a:sym typeface="Arial"/>
              </a:defRPr>
            </a:lvl3pPr>
            <a:lvl4pPr indent="0" lvl="3" marL="0" marR="0" algn="r">
              <a:spcBef>
                <a:spcPts val="0"/>
              </a:spcBef>
              <a:spcAft>
                <a:spcPts val="0"/>
              </a:spcAft>
              <a:buNone/>
              <a:defRPr b="0" sz="5700">
                <a:solidFill>
                  <a:schemeClr val="dk1"/>
                </a:solidFill>
                <a:latin typeface="Arial"/>
                <a:ea typeface="Arial"/>
                <a:cs typeface="Arial"/>
                <a:sym typeface="Arial"/>
              </a:defRPr>
            </a:lvl4pPr>
            <a:lvl5pPr indent="0" lvl="4" marL="0" marR="0" algn="r">
              <a:spcBef>
                <a:spcPts val="0"/>
              </a:spcBef>
              <a:spcAft>
                <a:spcPts val="0"/>
              </a:spcAft>
              <a:buNone/>
              <a:defRPr b="0" sz="5700">
                <a:solidFill>
                  <a:schemeClr val="dk1"/>
                </a:solidFill>
                <a:latin typeface="Arial"/>
                <a:ea typeface="Arial"/>
                <a:cs typeface="Arial"/>
                <a:sym typeface="Arial"/>
              </a:defRPr>
            </a:lvl5pPr>
            <a:lvl6pPr indent="0" lvl="5" marL="0" marR="0" algn="r">
              <a:spcBef>
                <a:spcPts val="0"/>
              </a:spcBef>
              <a:spcAft>
                <a:spcPts val="0"/>
              </a:spcAft>
              <a:buNone/>
              <a:defRPr b="0" sz="5700">
                <a:solidFill>
                  <a:schemeClr val="dk1"/>
                </a:solidFill>
                <a:latin typeface="Arial"/>
                <a:ea typeface="Arial"/>
                <a:cs typeface="Arial"/>
                <a:sym typeface="Arial"/>
              </a:defRPr>
            </a:lvl6pPr>
            <a:lvl7pPr indent="0" lvl="6" marL="0" marR="0" algn="r">
              <a:spcBef>
                <a:spcPts val="0"/>
              </a:spcBef>
              <a:spcAft>
                <a:spcPts val="0"/>
              </a:spcAft>
              <a:buNone/>
              <a:defRPr b="0" sz="5700">
                <a:solidFill>
                  <a:schemeClr val="dk1"/>
                </a:solidFill>
                <a:latin typeface="Arial"/>
                <a:ea typeface="Arial"/>
                <a:cs typeface="Arial"/>
                <a:sym typeface="Arial"/>
              </a:defRPr>
            </a:lvl7pPr>
            <a:lvl8pPr indent="0" lvl="7" marL="0" marR="0" algn="r">
              <a:spcBef>
                <a:spcPts val="0"/>
              </a:spcBef>
              <a:spcAft>
                <a:spcPts val="0"/>
              </a:spcAft>
              <a:buNone/>
              <a:defRPr b="0" sz="5700">
                <a:solidFill>
                  <a:schemeClr val="dk1"/>
                </a:solidFill>
                <a:latin typeface="Arial"/>
                <a:ea typeface="Arial"/>
                <a:cs typeface="Arial"/>
                <a:sym typeface="Arial"/>
              </a:defRPr>
            </a:lvl8pPr>
            <a:lvl9pPr indent="0" lvl="8" marL="0" marR="0" algn="r">
              <a:spcBef>
                <a:spcPts val="0"/>
              </a:spcBef>
              <a:spcAft>
                <a:spcPts val="0"/>
              </a:spcAft>
              <a:buNone/>
              <a:defRPr b="0" sz="57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0" name="Shape 70"/>
        <p:cNvGrpSpPr/>
        <p:nvPr/>
      </p:nvGrpSpPr>
      <p:grpSpPr>
        <a:xfrm>
          <a:off x="0" y="0"/>
          <a:ext cx="0" cy="0"/>
          <a:chOff x="0" y="0"/>
          <a:chExt cx="0" cy="0"/>
        </a:xfrm>
      </p:grpSpPr>
      <p:sp>
        <p:nvSpPr>
          <p:cNvPr id="71" name="Google Shape;71;p13"/>
          <p:cNvSpPr txBox="1"/>
          <p:nvPr>
            <p:ph type="title"/>
          </p:nvPr>
        </p:nvSpPr>
        <p:spPr>
          <a:xfrm>
            <a:off x="8602665" y="23042568"/>
            <a:ext cx="26335037" cy="2720975"/>
          </a:xfrm>
          <a:prstGeom prst="rect">
            <a:avLst/>
          </a:prstGeom>
          <a:noFill/>
          <a:ln>
            <a:noFill/>
          </a:ln>
        </p:spPr>
        <p:txBody>
          <a:bodyPr anchorCtr="0" anchor="b" bIns="188100" lIns="376200" spcFirstLastPara="1" rIns="376200" wrap="square" tIns="1881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2" name="Google Shape;72;p13"/>
          <p:cNvSpPr/>
          <p:nvPr>
            <p:ph idx="2" type="pic"/>
          </p:nvPr>
        </p:nvSpPr>
        <p:spPr>
          <a:xfrm>
            <a:off x="8602665" y="2941638"/>
            <a:ext cx="26335037" cy="19750087"/>
          </a:xfrm>
          <a:prstGeom prst="rect">
            <a:avLst/>
          </a:prstGeom>
          <a:noFill/>
          <a:ln>
            <a:noFill/>
          </a:ln>
        </p:spPr>
      </p:sp>
      <p:sp>
        <p:nvSpPr>
          <p:cNvPr id="73" name="Google Shape;73;p13"/>
          <p:cNvSpPr txBox="1"/>
          <p:nvPr>
            <p:ph idx="1" type="body"/>
          </p:nvPr>
        </p:nvSpPr>
        <p:spPr>
          <a:xfrm>
            <a:off x="8602665" y="25763543"/>
            <a:ext cx="26335037" cy="3862387"/>
          </a:xfrm>
          <a:prstGeom prst="rect">
            <a:avLst/>
          </a:prstGeom>
          <a:noFill/>
          <a:ln>
            <a:noFill/>
          </a:ln>
        </p:spPr>
        <p:txBody>
          <a:bodyPr anchorCtr="0" anchor="t" bIns="188100" lIns="376200" spcFirstLastPara="1" rIns="376200" wrap="square" tIns="188100">
            <a:noAutofit/>
          </a:bodyPr>
          <a:lstStyle>
            <a:lvl1pPr indent="-228600" lvl="0" marL="457200" algn="l">
              <a:spcBef>
                <a:spcPts val="280"/>
              </a:spcBef>
              <a:spcAft>
                <a:spcPts val="0"/>
              </a:spcAft>
              <a:buClr>
                <a:schemeClr val="dk1"/>
              </a:buClr>
              <a:buSzPts val="1400"/>
              <a:buFont typeface="Arial"/>
              <a:buNone/>
              <a:defRPr sz="1400"/>
            </a:lvl1pPr>
            <a:lvl2pPr indent="-228600" lvl="1" marL="914400" algn="l">
              <a:spcBef>
                <a:spcPts val="240"/>
              </a:spcBef>
              <a:spcAft>
                <a:spcPts val="0"/>
              </a:spcAft>
              <a:buClr>
                <a:schemeClr val="dk1"/>
              </a:buClr>
              <a:buSzPts val="1200"/>
              <a:buFont typeface="Arial"/>
              <a:buNone/>
              <a:defRPr sz="1200"/>
            </a:lvl2pPr>
            <a:lvl3pPr indent="-228600" lvl="2" marL="1371600" algn="l">
              <a:spcBef>
                <a:spcPts val="200"/>
              </a:spcBef>
              <a:spcAft>
                <a:spcPts val="0"/>
              </a:spcAft>
              <a:buClr>
                <a:schemeClr val="dk1"/>
              </a:buClr>
              <a:buSzPts val="1000"/>
              <a:buFont typeface="Arial"/>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74" name="Google Shape;74;p13"/>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13"/>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3"/>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sz="5700">
                <a:solidFill>
                  <a:schemeClr val="dk1"/>
                </a:solidFill>
                <a:latin typeface="Arial"/>
                <a:ea typeface="Arial"/>
                <a:cs typeface="Arial"/>
                <a:sym typeface="Arial"/>
              </a:defRPr>
            </a:lvl1pPr>
            <a:lvl2pPr indent="0" lvl="1" marL="0" marR="0" algn="r">
              <a:spcBef>
                <a:spcPts val="0"/>
              </a:spcBef>
              <a:spcAft>
                <a:spcPts val="0"/>
              </a:spcAft>
              <a:buNone/>
              <a:defRPr b="0" sz="5700">
                <a:solidFill>
                  <a:schemeClr val="dk1"/>
                </a:solidFill>
                <a:latin typeface="Arial"/>
                <a:ea typeface="Arial"/>
                <a:cs typeface="Arial"/>
                <a:sym typeface="Arial"/>
              </a:defRPr>
            </a:lvl2pPr>
            <a:lvl3pPr indent="0" lvl="2" marL="0" marR="0" algn="r">
              <a:spcBef>
                <a:spcPts val="0"/>
              </a:spcBef>
              <a:spcAft>
                <a:spcPts val="0"/>
              </a:spcAft>
              <a:buNone/>
              <a:defRPr b="0" sz="5700">
                <a:solidFill>
                  <a:schemeClr val="dk1"/>
                </a:solidFill>
                <a:latin typeface="Arial"/>
                <a:ea typeface="Arial"/>
                <a:cs typeface="Arial"/>
                <a:sym typeface="Arial"/>
              </a:defRPr>
            </a:lvl3pPr>
            <a:lvl4pPr indent="0" lvl="3" marL="0" marR="0" algn="r">
              <a:spcBef>
                <a:spcPts val="0"/>
              </a:spcBef>
              <a:spcAft>
                <a:spcPts val="0"/>
              </a:spcAft>
              <a:buNone/>
              <a:defRPr b="0" sz="5700">
                <a:solidFill>
                  <a:schemeClr val="dk1"/>
                </a:solidFill>
                <a:latin typeface="Arial"/>
                <a:ea typeface="Arial"/>
                <a:cs typeface="Arial"/>
                <a:sym typeface="Arial"/>
              </a:defRPr>
            </a:lvl4pPr>
            <a:lvl5pPr indent="0" lvl="4" marL="0" marR="0" algn="r">
              <a:spcBef>
                <a:spcPts val="0"/>
              </a:spcBef>
              <a:spcAft>
                <a:spcPts val="0"/>
              </a:spcAft>
              <a:buNone/>
              <a:defRPr b="0" sz="5700">
                <a:solidFill>
                  <a:schemeClr val="dk1"/>
                </a:solidFill>
                <a:latin typeface="Arial"/>
                <a:ea typeface="Arial"/>
                <a:cs typeface="Arial"/>
                <a:sym typeface="Arial"/>
              </a:defRPr>
            </a:lvl5pPr>
            <a:lvl6pPr indent="0" lvl="5" marL="0" marR="0" algn="r">
              <a:spcBef>
                <a:spcPts val="0"/>
              </a:spcBef>
              <a:spcAft>
                <a:spcPts val="0"/>
              </a:spcAft>
              <a:buNone/>
              <a:defRPr b="0" sz="5700">
                <a:solidFill>
                  <a:schemeClr val="dk1"/>
                </a:solidFill>
                <a:latin typeface="Arial"/>
                <a:ea typeface="Arial"/>
                <a:cs typeface="Arial"/>
                <a:sym typeface="Arial"/>
              </a:defRPr>
            </a:lvl6pPr>
            <a:lvl7pPr indent="0" lvl="6" marL="0" marR="0" algn="r">
              <a:spcBef>
                <a:spcPts val="0"/>
              </a:spcBef>
              <a:spcAft>
                <a:spcPts val="0"/>
              </a:spcAft>
              <a:buNone/>
              <a:defRPr b="0" sz="5700">
                <a:solidFill>
                  <a:schemeClr val="dk1"/>
                </a:solidFill>
                <a:latin typeface="Arial"/>
                <a:ea typeface="Arial"/>
                <a:cs typeface="Arial"/>
                <a:sym typeface="Arial"/>
              </a:defRPr>
            </a:lvl7pPr>
            <a:lvl8pPr indent="0" lvl="7" marL="0" marR="0" algn="r">
              <a:spcBef>
                <a:spcPts val="0"/>
              </a:spcBef>
              <a:spcAft>
                <a:spcPts val="0"/>
              </a:spcAft>
              <a:buNone/>
              <a:defRPr b="0" sz="5700">
                <a:solidFill>
                  <a:schemeClr val="dk1"/>
                </a:solidFill>
                <a:latin typeface="Arial"/>
                <a:ea typeface="Arial"/>
                <a:cs typeface="Arial"/>
                <a:sym typeface="Arial"/>
              </a:defRPr>
            </a:lvl8pPr>
            <a:lvl9pPr indent="0" lvl="8" marL="0" marR="0" algn="r">
              <a:spcBef>
                <a:spcPts val="0"/>
              </a:spcBef>
              <a:spcAft>
                <a:spcPts val="0"/>
              </a:spcAft>
              <a:buNone/>
              <a:defRPr b="0" sz="57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7" name="Shape 77"/>
        <p:cNvGrpSpPr/>
        <p:nvPr/>
      </p:nvGrpSpPr>
      <p:grpSpPr>
        <a:xfrm>
          <a:off x="0" y="0"/>
          <a:ext cx="0" cy="0"/>
          <a:chOff x="0" y="0"/>
          <a:chExt cx="0" cy="0"/>
        </a:xfrm>
      </p:grpSpPr>
      <p:sp>
        <p:nvSpPr>
          <p:cNvPr id="78" name="Google Shape;78;p14"/>
          <p:cNvSpPr txBox="1"/>
          <p:nvPr>
            <p:ph type="title"/>
          </p:nvPr>
        </p:nvSpPr>
        <p:spPr>
          <a:xfrm>
            <a:off x="2194279" y="1317625"/>
            <a:ext cx="39502645" cy="5486400"/>
          </a:xfrm>
          <a:prstGeom prst="rect">
            <a:avLst/>
          </a:prstGeom>
          <a:noFill/>
          <a:ln>
            <a:noFill/>
          </a:ln>
        </p:spPr>
        <p:txBody>
          <a:bodyPr anchorCtr="0" anchor="ctr"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9" name="Google Shape;79;p14"/>
          <p:cNvSpPr txBox="1"/>
          <p:nvPr>
            <p:ph idx="1" type="body"/>
          </p:nvPr>
        </p:nvSpPr>
        <p:spPr>
          <a:xfrm rot="5400000">
            <a:off x="11082339" y="-1207735"/>
            <a:ext cx="21726525" cy="39502645"/>
          </a:xfrm>
          <a:prstGeom prst="rect">
            <a:avLst/>
          </a:prstGeom>
          <a:noFill/>
          <a:ln>
            <a:noFill/>
          </a:ln>
        </p:spPr>
        <p:txBody>
          <a:bodyPr anchorCtr="0" anchor="t" bIns="188100" lIns="376200" spcFirstLastPara="1" rIns="376200" wrap="square" tIns="1881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0" name="Google Shape;80;p14"/>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14"/>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4"/>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sz="5700">
                <a:solidFill>
                  <a:schemeClr val="dk1"/>
                </a:solidFill>
                <a:latin typeface="Arial"/>
                <a:ea typeface="Arial"/>
                <a:cs typeface="Arial"/>
                <a:sym typeface="Arial"/>
              </a:defRPr>
            </a:lvl1pPr>
            <a:lvl2pPr indent="0" lvl="1" marL="0" marR="0" algn="r">
              <a:spcBef>
                <a:spcPts val="0"/>
              </a:spcBef>
              <a:spcAft>
                <a:spcPts val="0"/>
              </a:spcAft>
              <a:buNone/>
              <a:defRPr b="0" sz="5700">
                <a:solidFill>
                  <a:schemeClr val="dk1"/>
                </a:solidFill>
                <a:latin typeface="Arial"/>
                <a:ea typeface="Arial"/>
                <a:cs typeface="Arial"/>
                <a:sym typeface="Arial"/>
              </a:defRPr>
            </a:lvl2pPr>
            <a:lvl3pPr indent="0" lvl="2" marL="0" marR="0" algn="r">
              <a:spcBef>
                <a:spcPts val="0"/>
              </a:spcBef>
              <a:spcAft>
                <a:spcPts val="0"/>
              </a:spcAft>
              <a:buNone/>
              <a:defRPr b="0" sz="5700">
                <a:solidFill>
                  <a:schemeClr val="dk1"/>
                </a:solidFill>
                <a:latin typeface="Arial"/>
                <a:ea typeface="Arial"/>
                <a:cs typeface="Arial"/>
                <a:sym typeface="Arial"/>
              </a:defRPr>
            </a:lvl3pPr>
            <a:lvl4pPr indent="0" lvl="3" marL="0" marR="0" algn="r">
              <a:spcBef>
                <a:spcPts val="0"/>
              </a:spcBef>
              <a:spcAft>
                <a:spcPts val="0"/>
              </a:spcAft>
              <a:buNone/>
              <a:defRPr b="0" sz="5700">
                <a:solidFill>
                  <a:schemeClr val="dk1"/>
                </a:solidFill>
                <a:latin typeface="Arial"/>
                <a:ea typeface="Arial"/>
                <a:cs typeface="Arial"/>
                <a:sym typeface="Arial"/>
              </a:defRPr>
            </a:lvl4pPr>
            <a:lvl5pPr indent="0" lvl="4" marL="0" marR="0" algn="r">
              <a:spcBef>
                <a:spcPts val="0"/>
              </a:spcBef>
              <a:spcAft>
                <a:spcPts val="0"/>
              </a:spcAft>
              <a:buNone/>
              <a:defRPr b="0" sz="5700">
                <a:solidFill>
                  <a:schemeClr val="dk1"/>
                </a:solidFill>
                <a:latin typeface="Arial"/>
                <a:ea typeface="Arial"/>
                <a:cs typeface="Arial"/>
                <a:sym typeface="Arial"/>
              </a:defRPr>
            </a:lvl5pPr>
            <a:lvl6pPr indent="0" lvl="5" marL="0" marR="0" algn="r">
              <a:spcBef>
                <a:spcPts val="0"/>
              </a:spcBef>
              <a:spcAft>
                <a:spcPts val="0"/>
              </a:spcAft>
              <a:buNone/>
              <a:defRPr b="0" sz="5700">
                <a:solidFill>
                  <a:schemeClr val="dk1"/>
                </a:solidFill>
                <a:latin typeface="Arial"/>
                <a:ea typeface="Arial"/>
                <a:cs typeface="Arial"/>
                <a:sym typeface="Arial"/>
              </a:defRPr>
            </a:lvl6pPr>
            <a:lvl7pPr indent="0" lvl="6" marL="0" marR="0" algn="r">
              <a:spcBef>
                <a:spcPts val="0"/>
              </a:spcBef>
              <a:spcAft>
                <a:spcPts val="0"/>
              </a:spcAft>
              <a:buNone/>
              <a:defRPr b="0" sz="5700">
                <a:solidFill>
                  <a:schemeClr val="dk1"/>
                </a:solidFill>
                <a:latin typeface="Arial"/>
                <a:ea typeface="Arial"/>
                <a:cs typeface="Arial"/>
                <a:sym typeface="Arial"/>
              </a:defRPr>
            </a:lvl7pPr>
            <a:lvl8pPr indent="0" lvl="7" marL="0" marR="0" algn="r">
              <a:spcBef>
                <a:spcPts val="0"/>
              </a:spcBef>
              <a:spcAft>
                <a:spcPts val="0"/>
              </a:spcAft>
              <a:buNone/>
              <a:defRPr b="0" sz="5700">
                <a:solidFill>
                  <a:schemeClr val="dk1"/>
                </a:solidFill>
                <a:latin typeface="Arial"/>
                <a:ea typeface="Arial"/>
                <a:cs typeface="Arial"/>
                <a:sym typeface="Arial"/>
              </a:defRPr>
            </a:lvl8pPr>
            <a:lvl9pPr indent="0" lvl="8" marL="0" marR="0" algn="r">
              <a:spcBef>
                <a:spcPts val="0"/>
              </a:spcBef>
              <a:spcAft>
                <a:spcPts val="0"/>
              </a:spcAft>
              <a:buNone/>
              <a:defRPr b="0" sz="57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3" name="Shape 83"/>
        <p:cNvGrpSpPr/>
        <p:nvPr/>
      </p:nvGrpSpPr>
      <p:grpSpPr>
        <a:xfrm>
          <a:off x="0" y="0"/>
          <a:ext cx="0" cy="0"/>
          <a:chOff x="0" y="0"/>
          <a:chExt cx="0" cy="0"/>
        </a:xfrm>
      </p:grpSpPr>
      <p:sp>
        <p:nvSpPr>
          <p:cNvPr id="84" name="Google Shape;84;p15"/>
          <p:cNvSpPr txBox="1"/>
          <p:nvPr>
            <p:ph type="title"/>
          </p:nvPr>
        </p:nvSpPr>
        <p:spPr>
          <a:xfrm rot="5400000">
            <a:off x="22714746" y="10424319"/>
            <a:ext cx="28089225" cy="9875837"/>
          </a:xfrm>
          <a:prstGeom prst="rect">
            <a:avLst/>
          </a:prstGeom>
          <a:noFill/>
          <a:ln>
            <a:noFill/>
          </a:ln>
        </p:spPr>
        <p:txBody>
          <a:bodyPr anchorCtr="0" anchor="ctr"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5" name="Google Shape;85;p15"/>
          <p:cNvSpPr txBox="1"/>
          <p:nvPr>
            <p:ph idx="1" type="body"/>
          </p:nvPr>
        </p:nvSpPr>
        <p:spPr>
          <a:xfrm rot="5400000">
            <a:off x="2886869" y="624681"/>
            <a:ext cx="28089225" cy="29475113"/>
          </a:xfrm>
          <a:prstGeom prst="rect">
            <a:avLst/>
          </a:prstGeom>
          <a:noFill/>
          <a:ln>
            <a:noFill/>
          </a:ln>
        </p:spPr>
        <p:txBody>
          <a:bodyPr anchorCtr="0" anchor="t" bIns="188100" lIns="376200" spcFirstLastPara="1" rIns="376200" wrap="square" tIns="1881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6" name="Google Shape;86;p15"/>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15"/>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15"/>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algn="r">
              <a:spcBef>
                <a:spcPts val="0"/>
              </a:spcBef>
              <a:spcAft>
                <a:spcPts val="0"/>
              </a:spcAft>
              <a:buNone/>
              <a:defRPr b="0" sz="5700">
                <a:solidFill>
                  <a:schemeClr val="dk1"/>
                </a:solidFill>
                <a:latin typeface="Arial"/>
                <a:ea typeface="Arial"/>
                <a:cs typeface="Arial"/>
                <a:sym typeface="Arial"/>
              </a:defRPr>
            </a:lvl1pPr>
            <a:lvl2pPr indent="0" lvl="1" marL="0" marR="0" algn="r">
              <a:spcBef>
                <a:spcPts val="0"/>
              </a:spcBef>
              <a:spcAft>
                <a:spcPts val="0"/>
              </a:spcAft>
              <a:buNone/>
              <a:defRPr b="0" sz="5700">
                <a:solidFill>
                  <a:schemeClr val="dk1"/>
                </a:solidFill>
                <a:latin typeface="Arial"/>
                <a:ea typeface="Arial"/>
                <a:cs typeface="Arial"/>
                <a:sym typeface="Arial"/>
              </a:defRPr>
            </a:lvl2pPr>
            <a:lvl3pPr indent="0" lvl="2" marL="0" marR="0" algn="r">
              <a:spcBef>
                <a:spcPts val="0"/>
              </a:spcBef>
              <a:spcAft>
                <a:spcPts val="0"/>
              </a:spcAft>
              <a:buNone/>
              <a:defRPr b="0" sz="5700">
                <a:solidFill>
                  <a:schemeClr val="dk1"/>
                </a:solidFill>
                <a:latin typeface="Arial"/>
                <a:ea typeface="Arial"/>
                <a:cs typeface="Arial"/>
                <a:sym typeface="Arial"/>
              </a:defRPr>
            </a:lvl3pPr>
            <a:lvl4pPr indent="0" lvl="3" marL="0" marR="0" algn="r">
              <a:spcBef>
                <a:spcPts val="0"/>
              </a:spcBef>
              <a:spcAft>
                <a:spcPts val="0"/>
              </a:spcAft>
              <a:buNone/>
              <a:defRPr b="0" sz="5700">
                <a:solidFill>
                  <a:schemeClr val="dk1"/>
                </a:solidFill>
                <a:latin typeface="Arial"/>
                <a:ea typeface="Arial"/>
                <a:cs typeface="Arial"/>
                <a:sym typeface="Arial"/>
              </a:defRPr>
            </a:lvl4pPr>
            <a:lvl5pPr indent="0" lvl="4" marL="0" marR="0" algn="r">
              <a:spcBef>
                <a:spcPts val="0"/>
              </a:spcBef>
              <a:spcAft>
                <a:spcPts val="0"/>
              </a:spcAft>
              <a:buNone/>
              <a:defRPr b="0" sz="5700">
                <a:solidFill>
                  <a:schemeClr val="dk1"/>
                </a:solidFill>
                <a:latin typeface="Arial"/>
                <a:ea typeface="Arial"/>
                <a:cs typeface="Arial"/>
                <a:sym typeface="Arial"/>
              </a:defRPr>
            </a:lvl5pPr>
            <a:lvl6pPr indent="0" lvl="5" marL="0" marR="0" algn="r">
              <a:spcBef>
                <a:spcPts val="0"/>
              </a:spcBef>
              <a:spcAft>
                <a:spcPts val="0"/>
              </a:spcAft>
              <a:buNone/>
              <a:defRPr b="0" sz="5700">
                <a:solidFill>
                  <a:schemeClr val="dk1"/>
                </a:solidFill>
                <a:latin typeface="Arial"/>
                <a:ea typeface="Arial"/>
                <a:cs typeface="Arial"/>
                <a:sym typeface="Arial"/>
              </a:defRPr>
            </a:lvl6pPr>
            <a:lvl7pPr indent="0" lvl="6" marL="0" marR="0" algn="r">
              <a:spcBef>
                <a:spcPts val="0"/>
              </a:spcBef>
              <a:spcAft>
                <a:spcPts val="0"/>
              </a:spcAft>
              <a:buNone/>
              <a:defRPr b="0" sz="5700">
                <a:solidFill>
                  <a:schemeClr val="dk1"/>
                </a:solidFill>
                <a:latin typeface="Arial"/>
                <a:ea typeface="Arial"/>
                <a:cs typeface="Arial"/>
                <a:sym typeface="Arial"/>
              </a:defRPr>
            </a:lvl7pPr>
            <a:lvl8pPr indent="0" lvl="7" marL="0" marR="0" algn="r">
              <a:spcBef>
                <a:spcPts val="0"/>
              </a:spcBef>
              <a:spcAft>
                <a:spcPts val="0"/>
              </a:spcAft>
              <a:buNone/>
              <a:defRPr b="0" sz="5700">
                <a:solidFill>
                  <a:schemeClr val="dk1"/>
                </a:solidFill>
                <a:latin typeface="Arial"/>
                <a:ea typeface="Arial"/>
                <a:cs typeface="Arial"/>
                <a:sym typeface="Arial"/>
              </a:defRPr>
            </a:lvl8pPr>
            <a:lvl9pPr indent="0" lvl="8" marL="0" marR="0" algn="r">
              <a:spcBef>
                <a:spcPts val="0"/>
              </a:spcBef>
              <a:spcAft>
                <a:spcPts val="0"/>
              </a:spcAft>
              <a:buNone/>
              <a:defRPr b="0" sz="57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DA9A9"/>
            </a:gs>
            <a:gs pos="50000">
              <a:srgbClr val="990000"/>
            </a:gs>
            <a:gs pos="100000">
              <a:srgbClr val="DDA9A9"/>
            </a:gs>
          </a:gsLst>
          <a:lin ang="5400000" scaled="0"/>
        </a:gra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2194279" y="1317625"/>
            <a:ext cx="39502645" cy="5486400"/>
          </a:xfrm>
          <a:prstGeom prst="rect">
            <a:avLst/>
          </a:prstGeom>
          <a:noFill/>
          <a:ln>
            <a:noFill/>
          </a:ln>
        </p:spPr>
        <p:txBody>
          <a:bodyPr anchorCtr="0" anchor="ctr" bIns="188100" lIns="376200" spcFirstLastPara="1" rIns="376200" wrap="square" tIns="188100">
            <a:noAutofit/>
          </a:bodyPr>
          <a:lstStyle>
            <a:lvl1pPr lvl="0" marR="0" rtl="0" algn="ctr">
              <a:spcBef>
                <a:spcPts val="0"/>
              </a:spcBef>
              <a:spcAft>
                <a:spcPts val="0"/>
              </a:spcAft>
              <a:buSzPts val="1400"/>
              <a:buNone/>
              <a:defRPr b="0" i="0" sz="182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182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182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182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182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182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182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182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18200" u="none" cap="none" strike="noStrike">
                <a:solidFill>
                  <a:schemeClr val="dk2"/>
                </a:solidFill>
                <a:latin typeface="Arial"/>
                <a:ea typeface="Arial"/>
                <a:cs typeface="Arial"/>
                <a:sym typeface="Arial"/>
              </a:defRPr>
            </a:lvl9pPr>
          </a:lstStyle>
          <a:p/>
        </p:txBody>
      </p:sp>
      <p:sp>
        <p:nvSpPr>
          <p:cNvPr id="7" name="Google Shape;7;p3"/>
          <p:cNvSpPr txBox="1"/>
          <p:nvPr>
            <p:ph idx="1" type="body"/>
          </p:nvPr>
        </p:nvSpPr>
        <p:spPr>
          <a:xfrm>
            <a:off x="2194279" y="7680325"/>
            <a:ext cx="39502645" cy="21726525"/>
          </a:xfrm>
          <a:prstGeom prst="rect">
            <a:avLst/>
          </a:prstGeom>
          <a:noFill/>
          <a:ln>
            <a:noFill/>
          </a:ln>
        </p:spPr>
        <p:txBody>
          <a:bodyPr anchorCtr="0" anchor="t" bIns="188100" lIns="376200" spcFirstLastPara="1" rIns="376200" wrap="square" tIns="188100">
            <a:noAutofit/>
          </a:bodyPr>
          <a:lstStyle>
            <a:lvl1pPr indent="-1066800" lvl="0" marL="457200" marR="0" rtl="0" algn="l">
              <a:spcBef>
                <a:spcPts val="2640"/>
              </a:spcBef>
              <a:spcAft>
                <a:spcPts val="0"/>
              </a:spcAft>
              <a:buClr>
                <a:schemeClr val="dk1"/>
              </a:buClr>
              <a:buSzPts val="13200"/>
              <a:buFont typeface="Arial"/>
              <a:buChar char="•"/>
              <a:defRPr b="0" i="0" sz="13200" u="none" cap="none" strike="noStrike">
                <a:solidFill>
                  <a:schemeClr val="dk1"/>
                </a:solidFill>
                <a:latin typeface="Arial"/>
                <a:ea typeface="Arial"/>
                <a:cs typeface="Arial"/>
                <a:sym typeface="Arial"/>
              </a:defRPr>
            </a:lvl1pPr>
            <a:lvl2pPr indent="-958850" lvl="1" marL="914400" marR="0" rtl="0" algn="l">
              <a:spcBef>
                <a:spcPts val="2300"/>
              </a:spcBef>
              <a:spcAft>
                <a:spcPts val="0"/>
              </a:spcAft>
              <a:buClr>
                <a:schemeClr val="dk1"/>
              </a:buClr>
              <a:buSzPts val="11500"/>
              <a:buFont typeface="Arial"/>
              <a:buChar char="–"/>
              <a:defRPr b="0" i="0" sz="11500" u="none" cap="none" strike="noStrike">
                <a:solidFill>
                  <a:schemeClr val="dk1"/>
                </a:solidFill>
                <a:latin typeface="Arial"/>
                <a:ea typeface="Arial"/>
                <a:cs typeface="Arial"/>
                <a:sym typeface="Arial"/>
              </a:defRPr>
            </a:lvl2pPr>
            <a:lvl3pPr indent="-857250" lvl="2" marL="1371600" marR="0" rtl="0" algn="l">
              <a:spcBef>
                <a:spcPts val="1980"/>
              </a:spcBef>
              <a:spcAft>
                <a:spcPts val="0"/>
              </a:spcAft>
              <a:buClr>
                <a:schemeClr val="dk1"/>
              </a:buClr>
              <a:buSzPts val="9900"/>
              <a:buFont typeface="Arial"/>
              <a:buChar char="•"/>
              <a:defRPr b="0" i="0" sz="9900" u="none" cap="none" strike="noStrike">
                <a:solidFill>
                  <a:schemeClr val="dk1"/>
                </a:solidFill>
                <a:latin typeface="Arial"/>
                <a:ea typeface="Arial"/>
                <a:cs typeface="Arial"/>
                <a:sym typeface="Arial"/>
              </a:defRPr>
            </a:lvl3pPr>
            <a:lvl4pPr indent="-749300" lvl="3" marL="1828800" marR="0" rtl="0" algn="l">
              <a:spcBef>
                <a:spcPts val="1640"/>
              </a:spcBef>
              <a:spcAft>
                <a:spcPts val="0"/>
              </a:spcAft>
              <a:buClr>
                <a:schemeClr val="dk1"/>
              </a:buClr>
              <a:buSzPts val="8200"/>
              <a:buFont typeface="Arial"/>
              <a:buChar char="–"/>
              <a:defRPr b="0" i="0" sz="8200" u="none" cap="none" strike="noStrike">
                <a:solidFill>
                  <a:schemeClr val="dk1"/>
                </a:solidFill>
                <a:latin typeface="Arial"/>
                <a:ea typeface="Arial"/>
                <a:cs typeface="Arial"/>
                <a:sym typeface="Arial"/>
              </a:defRPr>
            </a:lvl4pPr>
            <a:lvl5pPr indent="-749300" lvl="4" marL="2286000" marR="0" rtl="0" algn="l">
              <a:spcBef>
                <a:spcPts val="1640"/>
              </a:spcBef>
              <a:spcAft>
                <a:spcPts val="0"/>
              </a:spcAft>
              <a:buClr>
                <a:schemeClr val="dk1"/>
              </a:buClr>
              <a:buSzPts val="8200"/>
              <a:buFont typeface="Arial"/>
              <a:buChar char="»"/>
              <a:defRPr b="0" i="0" sz="8200" u="none" cap="none" strike="noStrike">
                <a:solidFill>
                  <a:schemeClr val="dk1"/>
                </a:solidFill>
                <a:latin typeface="Arial"/>
                <a:ea typeface="Arial"/>
                <a:cs typeface="Arial"/>
                <a:sym typeface="Arial"/>
              </a:defRPr>
            </a:lvl5pPr>
            <a:lvl6pPr indent="-749300" lvl="5" marL="2743200" marR="0" rtl="0" algn="l">
              <a:spcBef>
                <a:spcPts val="1640"/>
              </a:spcBef>
              <a:spcAft>
                <a:spcPts val="0"/>
              </a:spcAft>
              <a:buClr>
                <a:schemeClr val="dk1"/>
              </a:buClr>
              <a:buSzPts val="8200"/>
              <a:buFont typeface="Arial"/>
              <a:buChar char="»"/>
              <a:defRPr b="0" i="0" sz="8200" u="none" cap="none" strike="noStrike">
                <a:solidFill>
                  <a:schemeClr val="dk1"/>
                </a:solidFill>
                <a:latin typeface="Arial"/>
                <a:ea typeface="Arial"/>
                <a:cs typeface="Arial"/>
                <a:sym typeface="Arial"/>
              </a:defRPr>
            </a:lvl6pPr>
            <a:lvl7pPr indent="-749300" lvl="6" marL="3200400" marR="0" rtl="0" algn="l">
              <a:spcBef>
                <a:spcPts val="1640"/>
              </a:spcBef>
              <a:spcAft>
                <a:spcPts val="0"/>
              </a:spcAft>
              <a:buClr>
                <a:schemeClr val="dk1"/>
              </a:buClr>
              <a:buSzPts val="8200"/>
              <a:buFont typeface="Arial"/>
              <a:buChar char="»"/>
              <a:defRPr b="0" i="0" sz="8200" u="none" cap="none" strike="noStrike">
                <a:solidFill>
                  <a:schemeClr val="dk1"/>
                </a:solidFill>
                <a:latin typeface="Arial"/>
                <a:ea typeface="Arial"/>
                <a:cs typeface="Arial"/>
                <a:sym typeface="Arial"/>
              </a:defRPr>
            </a:lvl7pPr>
            <a:lvl8pPr indent="-749300" lvl="7" marL="3657600" marR="0" rtl="0" algn="l">
              <a:spcBef>
                <a:spcPts val="1640"/>
              </a:spcBef>
              <a:spcAft>
                <a:spcPts val="0"/>
              </a:spcAft>
              <a:buClr>
                <a:schemeClr val="dk1"/>
              </a:buClr>
              <a:buSzPts val="8200"/>
              <a:buFont typeface="Arial"/>
              <a:buChar char="»"/>
              <a:defRPr b="0" i="0" sz="8200" u="none" cap="none" strike="noStrike">
                <a:solidFill>
                  <a:schemeClr val="dk1"/>
                </a:solidFill>
                <a:latin typeface="Arial"/>
                <a:ea typeface="Arial"/>
                <a:cs typeface="Arial"/>
                <a:sym typeface="Arial"/>
              </a:defRPr>
            </a:lvl8pPr>
            <a:lvl9pPr indent="-749300" lvl="8" marL="4114800" marR="0" rtl="0" algn="l">
              <a:spcBef>
                <a:spcPts val="1640"/>
              </a:spcBef>
              <a:spcAft>
                <a:spcPts val="0"/>
              </a:spcAft>
              <a:buClr>
                <a:schemeClr val="dk1"/>
              </a:buClr>
              <a:buSzPts val="8200"/>
              <a:buFont typeface="Arial"/>
              <a:buChar char="»"/>
              <a:defRPr b="0" i="0" sz="8200" u="none" cap="none" strike="noStrike">
                <a:solidFill>
                  <a:schemeClr val="dk1"/>
                </a:solidFill>
                <a:latin typeface="Arial"/>
                <a:ea typeface="Arial"/>
                <a:cs typeface="Arial"/>
                <a:sym typeface="Arial"/>
              </a:defRPr>
            </a:lvl9pPr>
          </a:lstStyle>
          <a:p/>
        </p:txBody>
      </p:sp>
      <p:sp>
        <p:nvSpPr>
          <p:cNvPr id="8" name="Google Shape;8;p3"/>
          <p:cNvSpPr txBox="1"/>
          <p:nvPr>
            <p:ph idx="10" type="dt"/>
          </p:nvPr>
        </p:nvSpPr>
        <p:spPr>
          <a:xfrm>
            <a:off x="2194279" y="29978350"/>
            <a:ext cx="10241845" cy="2286000"/>
          </a:xfrm>
          <a:prstGeom prst="rect">
            <a:avLst/>
          </a:prstGeom>
          <a:noFill/>
          <a:ln>
            <a:noFill/>
          </a:ln>
        </p:spPr>
        <p:txBody>
          <a:bodyPr anchorCtr="0" anchor="t" bIns="188100" lIns="376200" spcFirstLastPara="1" rIns="376200" wrap="square" tIns="188100">
            <a:noAutofit/>
          </a:bodyPr>
          <a:lstStyle>
            <a:lvl1pPr lvl="0" marR="0" rtl="0" algn="l">
              <a:spcBef>
                <a:spcPts val="0"/>
              </a:spcBef>
              <a:spcAft>
                <a:spcPts val="0"/>
              </a:spcAft>
              <a:buSzPts val="1400"/>
              <a:buNone/>
              <a:defRPr b="0" i="0" sz="5700" u="none" cap="none" strike="noStrike">
                <a:solidFill>
                  <a:schemeClr val="dk1"/>
                </a:solidFill>
                <a:latin typeface="Arial"/>
                <a:ea typeface="Arial"/>
                <a:cs typeface="Arial"/>
                <a:sym typeface="Arial"/>
              </a:defRPr>
            </a:lvl1pPr>
            <a:lvl2pPr lvl="1" marR="0" rtl="0" algn="ctr">
              <a:spcBef>
                <a:spcPts val="0"/>
              </a:spcBef>
              <a:spcAft>
                <a:spcPts val="0"/>
              </a:spcAft>
              <a:buSzPts val="1400"/>
              <a:buNone/>
              <a:defRPr b="1" i="0" sz="4300" u="none" cap="none" strike="noStrike">
                <a:solidFill>
                  <a:srgbClr val="FF9900"/>
                </a:solidFill>
                <a:latin typeface="Arial"/>
                <a:ea typeface="Arial"/>
                <a:cs typeface="Arial"/>
                <a:sym typeface="Arial"/>
              </a:defRPr>
            </a:lvl2pPr>
            <a:lvl3pPr lvl="2" marR="0" rtl="0" algn="ctr">
              <a:spcBef>
                <a:spcPts val="0"/>
              </a:spcBef>
              <a:spcAft>
                <a:spcPts val="0"/>
              </a:spcAft>
              <a:buSzPts val="1400"/>
              <a:buNone/>
              <a:defRPr b="1" i="0" sz="4300" u="none" cap="none" strike="noStrike">
                <a:solidFill>
                  <a:srgbClr val="FF9900"/>
                </a:solidFill>
                <a:latin typeface="Arial"/>
                <a:ea typeface="Arial"/>
                <a:cs typeface="Arial"/>
                <a:sym typeface="Arial"/>
              </a:defRPr>
            </a:lvl3pPr>
            <a:lvl4pPr lvl="3" marR="0" rtl="0" algn="ctr">
              <a:spcBef>
                <a:spcPts val="0"/>
              </a:spcBef>
              <a:spcAft>
                <a:spcPts val="0"/>
              </a:spcAft>
              <a:buSzPts val="1400"/>
              <a:buNone/>
              <a:defRPr b="1" i="0" sz="4300" u="none" cap="none" strike="noStrike">
                <a:solidFill>
                  <a:srgbClr val="FF9900"/>
                </a:solidFill>
                <a:latin typeface="Arial"/>
                <a:ea typeface="Arial"/>
                <a:cs typeface="Arial"/>
                <a:sym typeface="Arial"/>
              </a:defRPr>
            </a:lvl4pPr>
            <a:lvl5pPr lvl="4" marR="0" rtl="0" algn="ctr">
              <a:spcBef>
                <a:spcPts val="0"/>
              </a:spcBef>
              <a:spcAft>
                <a:spcPts val="0"/>
              </a:spcAft>
              <a:buSzPts val="1400"/>
              <a:buNone/>
              <a:defRPr b="1" i="0" sz="4300" u="none" cap="none" strike="noStrike">
                <a:solidFill>
                  <a:srgbClr val="FF9900"/>
                </a:solidFill>
                <a:latin typeface="Arial"/>
                <a:ea typeface="Arial"/>
                <a:cs typeface="Arial"/>
                <a:sym typeface="Arial"/>
              </a:defRPr>
            </a:lvl5pPr>
            <a:lvl6pPr lvl="5" marR="0" rtl="0" algn="l">
              <a:spcBef>
                <a:spcPts val="0"/>
              </a:spcBef>
              <a:spcAft>
                <a:spcPts val="0"/>
              </a:spcAft>
              <a:buSzPts val="1400"/>
              <a:buNone/>
              <a:defRPr b="1" i="0" sz="4300" u="none" cap="none" strike="noStrike">
                <a:solidFill>
                  <a:srgbClr val="FF9900"/>
                </a:solidFill>
                <a:latin typeface="Arial"/>
                <a:ea typeface="Arial"/>
                <a:cs typeface="Arial"/>
                <a:sym typeface="Arial"/>
              </a:defRPr>
            </a:lvl6pPr>
            <a:lvl7pPr lvl="6" marR="0" rtl="0" algn="l">
              <a:spcBef>
                <a:spcPts val="0"/>
              </a:spcBef>
              <a:spcAft>
                <a:spcPts val="0"/>
              </a:spcAft>
              <a:buSzPts val="1400"/>
              <a:buNone/>
              <a:defRPr b="1" i="0" sz="4300" u="none" cap="none" strike="noStrike">
                <a:solidFill>
                  <a:srgbClr val="FF9900"/>
                </a:solidFill>
                <a:latin typeface="Arial"/>
                <a:ea typeface="Arial"/>
                <a:cs typeface="Arial"/>
                <a:sym typeface="Arial"/>
              </a:defRPr>
            </a:lvl7pPr>
            <a:lvl8pPr lvl="7" marR="0" rtl="0" algn="l">
              <a:spcBef>
                <a:spcPts val="0"/>
              </a:spcBef>
              <a:spcAft>
                <a:spcPts val="0"/>
              </a:spcAft>
              <a:buSzPts val="1400"/>
              <a:buNone/>
              <a:defRPr b="1" i="0" sz="4300" u="none" cap="none" strike="noStrike">
                <a:solidFill>
                  <a:srgbClr val="FF9900"/>
                </a:solidFill>
                <a:latin typeface="Arial"/>
                <a:ea typeface="Arial"/>
                <a:cs typeface="Arial"/>
                <a:sym typeface="Arial"/>
              </a:defRPr>
            </a:lvl8pPr>
            <a:lvl9pPr lvl="8" marR="0" rtl="0" algn="l">
              <a:spcBef>
                <a:spcPts val="0"/>
              </a:spcBef>
              <a:spcAft>
                <a:spcPts val="0"/>
              </a:spcAft>
              <a:buSzPts val="1400"/>
              <a:buNone/>
              <a:defRPr b="1" i="0" sz="4300" u="none" cap="none" strike="noStrike">
                <a:solidFill>
                  <a:srgbClr val="FF9900"/>
                </a:solidFill>
                <a:latin typeface="Arial"/>
                <a:ea typeface="Arial"/>
                <a:cs typeface="Arial"/>
                <a:sym typeface="Arial"/>
              </a:defRPr>
            </a:lvl9pPr>
          </a:lstStyle>
          <a:p/>
        </p:txBody>
      </p:sp>
      <p:sp>
        <p:nvSpPr>
          <p:cNvPr id="9" name="Google Shape;9;p3"/>
          <p:cNvSpPr txBox="1"/>
          <p:nvPr>
            <p:ph idx="11" type="ftr"/>
          </p:nvPr>
        </p:nvSpPr>
        <p:spPr>
          <a:xfrm>
            <a:off x="14995879" y="29978350"/>
            <a:ext cx="13899445" cy="2286000"/>
          </a:xfrm>
          <a:prstGeom prst="rect">
            <a:avLst/>
          </a:prstGeom>
          <a:noFill/>
          <a:ln>
            <a:noFill/>
          </a:ln>
        </p:spPr>
        <p:txBody>
          <a:bodyPr anchorCtr="0" anchor="t" bIns="188100" lIns="376200" spcFirstLastPara="1" rIns="376200" wrap="square" tIns="188100">
            <a:noAutofit/>
          </a:bodyPr>
          <a:lstStyle>
            <a:lvl1pPr lvl="0" marR="0" rtl="0" algn="ctr">
              <a:spcBef>
                <a:spcPts val="0"/>
              </a:spcBef>
              <a:spcAft>
                <a:spcPts val="0"/>
              </a:spcAft>
              <a:buSzPts val="1400"/>
              <a:buNone/>
              <a:defRPr b="0" i="0" sz="5700" u="none" cap="none" strike="noStrike">
                <a:solidFill>
                  <a:schemeClr val="dk1"/>
                </a:solidFill>
                <a:latin typeface="Arial"/>
                <a:ea typeface="Arial"/>
                <a:cs typeface="Arial"/>
                <a:sym typeface="Arial"/>
              </a:defRPr>
            </a:lvl1pPr>
            <a:lvl2pPr lvl="1" marR="0" rtl="0" algn="ctr">
              <a:spcBef>
                <a:spcPts val="0"/>
              </a:spcBef>
              <a:spcAft>
                <a:spcPts val="0"/>
              </a:spcAft>
              <a:buSzPts val="1400"/>
              <a:buNone/>
              <a:defRPr b="1" i="0" sz="4300" u="none" cap="none" strike="noStrike">
                <a:solidFill>
                  <a:srgbClr val="FF9900"/>
                </a:solidFill>
                <a:latin typeface="Arial"/>
                <a:ea typeface="Arial"/>
                <a:cs typeface="Arial"/>
                <a:sym typeface="Arial"/>
              </a:defRPr>
            </a:lvl2pPr>
            <a:lvl3pPr lvl="2" marR="0" rtl="0" algn="ctr">
              <a:spcBef>
                <a:spcPts val="0"/>
              </a:spcBef>
              <a:spcAft>
                <a:spcPts val="0"/>
              </a:spcAft>
              <a:buSzPts val="1400"/>
              <a:buNone/>
              <a:defRPr b="1" i="0" sz="4300" u="none" cap="none" strike="noStrike">
                <a:solidFill>
                  <a:srgbClr val="FF9900"/>
                </a:solidFill>
                <a:latin typeface="Arial"/>
                <a:ea typeface="Arial"/>
                <a:cs typeface="Arial"/>
                <a:sym typeface="Arial"/>
              </a:defRPr>
            </a:lvl3pPr>
            <a:lvl4pPr lvl="3" marR="0" rtl="0" algn="ctr">
              <a:spcBef>
                <a:spcPts val="0"/>
              </a:spcBef>
              <a:spcAft>
                <a:spcPts val="0"/>
              </a:spcAft>
              <a:buSzPts val="1400"/>
              <a:buNone/>
              <a:defRPr b="1" i="0" sz="4300" u="none" cap="none" strike="noStrike">
                <a:solidFill>
                  <a:srgbClr val="FF9900"/>
                </a:solidFill>
                <a:latin typeface="Arial"/>
                <a:ea typeface="Arial"/>
                <a:cs typeface="Arial"/>
                <a:sym typeface="Arial"/>
              </a:defRPr>
            </a:lvl4pPr>
            <a:lvl5pPr lvl="4" marR="0" rtl="0" algn="ctr">
              <a:spcBef>
                <a:spcPts val="0"/>
              </a:spcBef>
              <a:spcAft>
                <a:spcPts val="0"/>
              </a:spcAft>
              <a:buSzPts val="1400"/>
              <a:buNone/>
              <a:defRPr b="1" i="0" sz="4300" u="none" cap="none" strike="noStrike">
                <a:solidFill>
                  <a:srgbClr val="FF9900"/>
                </a:solidFill>
                <a:latin typeface="Arial"/>
                <a:ea typeface="Arial"/>
                <a:cs typeface="Arial"/>
                <a:sym typeface="Arial"/>
              </a:defRPr>
            </a:lvl5pPr>
            <a:lvl6pPr lvl="5" marR="0" rtl="0" algn="l">
              <a:spcBef>
                <a:spcPts val="0"/>
              </a:spcBef>
              <a:spcAft>
                <a:spcPts val="0"/>
              </a:spcAft>
              <a:buSzPts val="1400"/>
              <a:buNone/>
              <a:defRPr b="1" i="0" sz="4300" u="none" cap="none" strike="noStrike">
                <a:solidFill>
                  <a:srgbClr val="FF9900"/>
                </a:solidFill>
                <a:latin typeface="Arial"/>
                <a:ea typeface="Arial"/>
                <a:cs typeface="Arial"/>
                <a:sym typeface="Arial"/>
              </a:defRPr>
            </a:lvl6pPr>
            <a:lvl7pPr lvl="6" marR="0" rtl="0" algn="l">
              <a:spcBef>
                <a:spcPts val="0"/>
              </a:spcBef>
              <a:spcAft>
                <a:spcPts val="0"/>
              </a:spcAft>
              <a:buSzPts val="1400"/>
              <a:buNone/>
              <a:defRPr b="1" i="0" sz="4300" u="none" cap="none" strike="noStrike">
                <a:solidFill>
                  <a:srgbClr val="FF9900"/>
                </a:solidFill>
                <a:latin typeface="Arial"/>
                <a:ea typeface="Arial"/>
                <a:cs typeface="Arial"/>
                <a:sym typeface="Arial"/>
              </a:defRPr>
            </a:lvl7pPr>
            <a:lvl8pPr lvl="7" marR="0" rtl="0" algn="l">
              <a:spcBef>
                <a:spcPts val="0"/>
              </a:spcBef>
              <a:spcAft>
                <a:spcPts val="0"/>
              </a:spcAft>
              <a:buSzPts val="1400"/>
              <a:buNone/>
              <a:defRPr b="1" i="0" sz="4300" u="none" cap="none" strike="noStrike">
                <a:solidFill>
                  <a:srgbClr val="FF9900"/>
                </a:solidFill>
                <a:latin typeface="Arial"/>
                <a:ea typeface="Arial"/>
                <a:cs typeface="Arial"/>
                <a:sym typeface="Arial"/>
              </a:defRPr>
            </a:lvl8pPr>
            <a:lvl9pPr lvl="8" marR="0" rtl="0" algn="l">
              <a:spcBef>
                <a:spcPts val="0"/>
              </a:spcBef>
              <a:spcAft>
                <a:spcPts val="0"/>
              </a:spcAft>
              <a:buSzPts val="1400"/>
              <a:buNone/>
              <a:defRPr b="1" i="0" sz="4300" u="none" cap="none" strike="noStrike">
                <a:solidFill>
                  <a:srgbClr val="FF9900"/>
                </a:solidFill>
                <a:latin typeface="Arial"/>
                <a:ea typeface="Arial"/>
                <a:cs typeface="Arial"/>
                <a:sym typeface="Arial"/>
              </a:defRPr>
            </a:lvl9pPr>
          </a:lstStyle>
          <a:p/>
        </p:txBody>
      </p:sp>
      <p:sp>
        <p:nvSpPr>
          <p:cNvPr id="10" name="Google Shape;10;p3"/>
          <p:cNvSpPr txBox="1"/>
          <p:nvPr>
            <p:ph idx="12" type="sldNum"/>
          </p:nvPr>
        </p:nvSpPr>
        <p:spPr>
          <a:xfrm>
            <a:off x="31455079" y="29978350"/>
            <a:ext cx="10241845" cy="2286000"/>
          </a:xfrm>
          <a:prstGeom prst="rect">
            <a:avLst/>
          </a:prstGeom>
          <a:noFill/>
          <a:ln>
            <a:noFill/>
          </a:ln>
        </p:spPr>
        <p:txBody>
          <a:bodyPr anchorCtr="0" anchor="t" bIns="188100" lIns="376200" spcFirstLastPara="1" rIns="376200" wrap="square" tIns="188100">
            <a:noAutofit/>
          </a:bodyPr>
          <a:lstStyle>
            <a:lvl1pPr indent="0" lvl="0" marL="0" marR="0" rtl="0" algn="r">
              <a:spcBef>
                <a:spcPts val="0"/>
              </a:spcBef>
              <a:spcAft>
                <a:spcPts val="0"/>
              </a:spcAft>
              <a:buNone/>
              <a:defRPr b="0" i="0" sz="57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57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57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57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57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57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57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57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57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3.jpg"/><Relationship Id="rId5"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0">
              <a:schemeClr val="lt2"/>
            </a:gs>
          </a:gsLst>
          <a:lin ang="5400000" scaled="0"/>
        </a:gradFill>
      </p:bgPr>
    </p:bg>
    <p:spTree>
      <p:nvGrpSpPr>
        <p:cNvPr id="92" name="Shape 92"/>
        <p:cNvGrpSpPr/>
        <p:nvPr/>
      </p:nvGrpSpPr>
      <p:grpSpPr>
        <a:xfrm>
          <a:off x="0" y="0"/>
          <a:ext cx="0" cy="0"/>
          <a:chOff x="0" y="0"/>
          <a:chExt cx="0" cy="0"/>
        </a:xfrm>
      </p:grpSpPr>
      <p:sp>
        <p:nvSpPr>
          <p:cNvPr id="93" name="Google Shape;93;p1"/>
          <p:cNvSpPr txBox="1"/>
          <p:nvPr>
            <p:ph type="title"/>
          </p:nvPr>
        </p:nvSpPr>
        <p:spPr>
          <a:xfrm>
            <a:off x="0" y="1"/>
            <a:ext cx="43891200" cy="5486399"/>
          </a:xfrm>
          <a:prstGeom prst="rect">
            <a:avLst/>
          </a:prstGeom>
          <a:gradFill>
            <a:gsLst>
              <a:gs pos="0">
                <a:srgbClr val="031F43"/>
              </a:gs>
              <a:gs pos="50000">
                <a:srgbClr val="052E65"/>
              </a:gs>
              <a:gs pos="100000">
                <a:srgbClr val="031F43"/>
              </a:gs>
            </a:gsLst>
            <a:lin ang="5400000" scaled="0"/>
          </a:gradFill>
          <a:ln cap="flat" cmpd="sng" w="9525">
            <a:solidFill>
              <a:schemeClr val="dk1"/>
            </a:solidFill>
            <a:prstDash val="solid"/>
            <a:miter lim="800000"/>
            <a:headEnd len="sm" w="sm" type="none"/>
            <a:tailEnd len="sm" w="sm" type="none"/>
          </a:ln>
        </p:spPr>
        <p:txBody>
          <a:bodyPr anchorCtr="0" anchor="ctr" bIns="188100" lIns="376200" spcFirstLastPara="1" rIns="376200" wrap="square" tIns="188100">
            <a:normAutofit/>
          </a:bodyPr>
          <a:lstStyle/>
          <a:p>
            <a:pPr indent="0" lvl="0" marL="0" rtl="0" algn="l">
              <a:spcBef>
                <a:spcPts val="0"/>
              </a:spcBef>
              <a:spcAft>
                <a:spcPts val="0"/>
              </a:spcAft>
              <a:buNone/>
            </a:pPr>
            <a:r>
              <a:rPr lang="en-US" sz="8800">
                <a:solidFill>
                  <a:schemeClr val="lt1"/>
                </a:solidFill>
              </a:rPr>
              <a:t>Mechanical </a:t>
            </a:r>
            <a:r>
              <a:rPr lang="en-US" sz="8800">
                <a:solidFill>
                  <a:schemeClr val="lt1"/>
                </a:solidFill>
              </a:rPr>
              <a:t>Kayak Loading System</a:t>
            </a:r>
            <a:br>
              <a:rPr lang="en-US" sz="8800">
                <a:solidFill>
                  <a:schemeClr val="lt1"/>
                </a:solidFill>
              </a:rPr>
            </a:br>
            <a:br>
              <a:rPr lang="en-US" sz="4000"/>
            </a:br>
            <a:r>
              <a:rPr lang="en-US" sz="4800">
                <a:solidFill>
                  <a:schemeClr val="lt1"/>
                </a:solidFill>
              </a:rPr>
              <a:t>Ruben Abounaja, </a:t>
            </a:r>
            <a:r>
              <a:rPr lang="en-US" sz="4800">
                <a:solidFill>
                  <a:schemeClr val="lt1"/>
                </a:solidFill>
              </a:rPr>
              <a:t>Colin Gilmore, </a:t>
            </a:r>
            <a:r>
              <a:rPr lang="en-US" sz="4800">
                <a:solidFill>
                  <a:schemeClr val="lt1"/>
                </a:solidFill>
              </a:rPr>
              <a:t>Jack Kennefick, Alex Robacher, </a:t>
            </a:r>
            <a:r>
              <a:rPr lang="en-US" sz="4800">
                <a:solidFill>
                  <a:schemeClr val="lt1"/>
                </a:solidFill>
              </a:rPr>
              <a:t>Chase Wescott,</a:t>
            </a:r>
            <a:br>
              <a:rPr i="1" lang="en-US" sz="5400">
                <a:solidFill>
                  <a:srgbClr val="FFFFFF"/>
                </a:solidFill>
              </a:rPr>
            </a:br>
            <a:r>
              <a:rPr i="1" lang="en-US" sz="5400">
                <a:solidFill>
                  <a:srgbClr val="FFFFFF"/>
                </a:solidFill>
              </a:rPr>
              <a:t>Department of Mechanical Engineering, University of New Hampshire</a:t>
            </a:r>
            <a:endParaRPr/>
          </a:p>
        </p:txBody>
      </p:sp>
      <p:sp>
        <p:nvSpPr>
          <p:cNvPr id="94" name="Google Shape;94;p1"/>
          <p:cNvSpPr txBox="1"/>
          <p:nvPr/>
        </p:nvSpPr>
        <p:spPr>
          <a:xfrm>
            <a:off x="39852600" y="10275890"/>
            <a:ext cx="3048000" cy="5492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0" i="0" sz="3000" u="none" cap="none" strike="noStrike">
              <a:solidFill>
                <a:schemeClr val="dk1"/>
              </a:solidFill>
              <a:latin typeface="Arial"/>
              <a:ea typeface="Arial"/>
              <a:cs typeface="Arial"/>
              <a:sym typeface="Arial"/>
            </a:endParaRPr>
          </a:p>
        </p:txBody>
      </p:sp>
      <p:sp>
        <p:nvSpPr>
          <p:cNvPr id="95" name="Google Shape;95;p1"/>
          <p:cNvSpPr/>
          <p:nvPr/>
        </p:nvSpPr>
        <p:spPr>
          <a:xfrm>
            <a:off x="15375466" y="6096000"/>
            <a:ext cx="12801600" cy="1371600"/>
          </a:xfrm>
          <a:prstGeom prst="rect">
            <a:avLst/>
          </a:prstGeom>
          <a:gradFill>
            <a:gsLst>
              <a:gs pos="0">
                <a:srgbClr val="031F43"/>
              </a:gs>
              <a:gs pos="50000">
                <a:srgbClr val="052E65"/>
              </a:gs>
              <a:gs pos="100000">
                <a:srgbClr val="031F43"/>
              </a:gs>
            </a:gsLst>
            <a:lin ang="5400000" scaled="0"/>
          </a:gradFill>
          <a:ln cap="flat" cmpd="sng" w="9525">
            <a:solidFill>
              <a:schemeClr val="dk1"/>
            </a:solidFill>
            <a:prstDash val="solid"/>
            <a:miter lim="800000"/>
            <a:headEnd len="sm" w="sm" type="none"/>
            <a:tailEnd len="sm" w="sm" type="none"/>
          </a:ln>
        </p:spPr>
        <p:txBody>
          <a:bodyPr anchorCtr="0" anchor="ctr" bIns="68575" lIns="137150" spcFirstLastPara="1" rIns="137150" wrap="square" tIns="68575">
            <a:noAutofit/>
          </a:bodyPr>
          <a:lstStyle/>
          <a:p>
            <a:pPr indent="0" lvl="0" marL="0" marR="0" rtl="0" algn="ctr">
              <a:spcBef>
                <a:spcPts val="0"/>
              </a:spcBef>
              <a:spcAft>
                <a:spcPts val="0"/>
              </a:spcAft>
              <a:buNone/>
            </a:pPr>
            <a:r>
              <a:rPr b="1" i="0" lang="en-US" sz="6000" u="none" cap="none" strike="noStrike">
                <a:solidFill>
                  <a:srgbClr val="CCCCCC"/>
                </a:solidFill>
                <a:latin typeface="Times New Roman"/>
                <a:ea typeface="Times New Roman"/>
                <a:cs typeface="Times New Roman"/>
                <a:sym typeface="Times New Roman"/>
              </a:rPr>
              <a:t>Results</a:t>
            </a:r>
            <a:endParaRPr b="1" i="0" sz="6000" u="none" cap="none" strike="noStrike">
              <a:solidFill>
                <a:srgbClr val="D8D8D8"/>
              </a:solidFill>
              <a:latin typeface="Times New Roman"/>
              <a:ea typeface="Times New Roman"/>
              <a:cs typeface="Times New Roman"/>
              <a:sym typeface="Times New Roman"/>
            </a:endParaRPr>
          </a:p>
        </p:txBody>
      </p:sp>
      <p:sp>
        <p:nvSpPr>
          <p:cNvPr id="96" name="Google Shape;96;p1"/>
          <p:cNvSpPr/>
          <p:nvPr/>
        </p:nvSpPr>
        <p:spPr>
          <a:xfrm>
            <a:off x="654756" y="15219807"/>
            <a:ext cx="12530667" cy="1371600"/>
          </a:xfrm>
          <a:prstGeom prst="rect">
            <a:avLst/>
          </a:prstGeom>
          <a:gradFill>
            <a:gsLst>
              <a:gs pos="0">
                <a:srgbClr val="031F43"/>
              </a:gs>
              <a:gs pos="50000">
                <a:srgbClr val="052E65"/>
              </a:gs>
              <a:gs pos="100000">
                <a:srgbClr val="031F43"/>
              </a:gs>
            </a:gsLst>
            <a:lin ang="5400000" scaled="0"/>
          </a:gradFill>
          <a:ln cap="flat" cmpd="sng" w="9525">
            <a:solidFill>
              <a:schemeClr val="dk1"/>
            </a:solidFill>
            <a:prstDash val="solid"/>
            <a:miter lim="800000"/>
            <a:headEnd len="sm" w="sm" type="none"/>
            <a:tailEnd len="sm" w="sm" type="none"/>
          </a:ln>
        </p:spPr>
        <p:txBody>
          <a:bodyPr anchorCtr="0" anchor="ctr" bIns="68575" lIns="137150" spcFirstLastPara="1" rIns="137150" wrap="square" tIns="68575">
            <a:noAutofit/>
          </a:bodyPr>
          <a:lstStyle/>
          <a:p>
            <a:pPr indent="0" lvl="0" marL="0" marR="0" rtl="0" algn="ctr">
              <a:spcBef>
                <a:spcPts val="0"/>
              </a:spcBef>
              <a:spcAft>
                <a:spcPts val="0"/>
              </a:spcAft>
              <a:buNone/>
            </a:pPr>
            <a:r>
              <a:rPr b="1" i="0" lang="en-US" sz="6000" u="none" cap="none" strike="noStrike">
                <a:solidFill>
                  <a:srgbClr val="CCCCCC"/>
                </a:solidFill>
                <a:latin typeface="Arial"/>
                <a:ea typeface="Arial"/>
                <a:cs typeface="Arial"/>
                <a:sym typeface="Arial"/>
              </a:rPr>
              <a:t>Research &amp; Development</a:t>
            </a:r>
            <a:endParaRPr/>
          </a:p>
        </p:txBody>
      </p:sp>
      <p:sp>
        <p:nvSpPr>
          <p:cNvPr id="97" name="Google Shape;97;p1"/>
          <p:cNvSpPr/>
          <p:nvPr/>
        </p:nvSpPr>
        <p:spPr>
          <a:xfrm>
            <a:off x="802839" y="6096000"/>
            <a:ext cx="12405161" cy="1371600"/>
          </a:xfrm>
          <a:prstGeom prst="rect">
            <a:avLst/>
          </a:prstGeom>
          <a:gradFill>
            <a:gsLst>
              <a:gs pos="0">
                <a:srgbClr val="031F43"/>
              </a:gs>
              <a:gs pos="50000">
                <a:srgbClr val="052E65"/>
              </a:gs>
              <a:gs pos="100000">
                <a:srgbClr val="031F43"/>
              </a:gs>
            </a:gsLst>
            <a:lin ang="5400000" scaled="0"/>
          </a:gradFill>
          <a:ln cap="flat" cmpd="sng" w="9525">
            <a:solidFill>
              <a:schemeClr val="dk1"/>
            </a:solidFill>
            <a:prstDash val="solid"/>
            <a:miter lim="800000"/>
            <a:headEnd len="sm" w="sm" type="none"/>
            <a:tailEnd len="sm" w="sm" type="none"/>
          </a:ln>
        </p:spPr>
        <p:txBody>
          <a:bodyPr anchorCtr="0" anchor="ctr" bIns="68575" lIns="137150" spcFirstLastPara="1" rIns="137150" wrap="square" tIns="68575">
            <a:noAutofit/>
          </a:bodyPr>
          <a:lstStyle/>
          <a:p>
            <a:pPr indent="0" lvl="0" marL="0" marR="0" rtl="0" algn="ctr">
              <a:spcBef>
                <a:spcPts val="0"/>
              </a:spcBef>
              <a:spcAft>
                <a:spcPts val="0"/>
              </a:spcAft>
              <a:buNone/>
            </a:pPr>
            <a:r>
              <a:rPr b="1" i="0" lang="en-US" sz="6000" u="none" cap="none" strike="noStrike">
                <a:solidFill>
                  <a:srgbClr val="CCCCCC"/>
                </a:solidFill>
                <a:latin typeface="Times New Roman"/>
                <a:ea typeface="Times New Roman"/>
                <a:cs typeface="Times New Roman"/>
                <a:sym typeface="Times New Roman"/>
              </a:rPr>
              <a:t>Introduction</a:t>
            </a:r>
            <a:endParaRPr b="1" i="0" sz="4300" u="none" cap="none" strike="noStrike">
              <a:solidFill>
                <a:srgbClr val="999999"/>
              </a:solidFill>
              <a:latin typeface="Times New Roman"/>
              <a:ea typeface="Times New Roman"/>
              <a:cs typeface="Times New Roman"/>
              <a:sym typeface="Times New Roman"/>
            </a:endParaRPr>
          </a:p>
        </p:txBody>
      </p:sp>
      <p:sp>
        <p:nvSpPr>
          <p:cNvPr id="98" name="Google Shape;98;p1"/>
          <p:cNvSpPr txBox="1"/>
          <p:nvPr/>
        </p:nvSpPr>
        <p:spPr>
          <a:xfrm>
            <a:off x="30005867" y="28270202"/>
            <a:ext cx="13004800" cy="49244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600" u="none" cap="none" strike="noStrike">
                <a:solidFill>
                  <a:schemeClr val="dk1"/>
                </a:solidFill>
                <a:latin typeface="Times New Roman"/>
                <a:ea typeface="Times New Roman"/>
                <a:cs typeface="Times New Roman"/>
                <a:sym typeface="Times New Roman"/>
              </a:rPr>
              <a:t>.</a:t>
            </a:r>
            <a:endParaRPr/>
          </a:p>
        </p:txBody>
      </p:sp>
      <p:pic>
        <p:nvPicPr>
          <p:cNvPr id="99" name="Google Shape;99;p1"/>
          <p:cNvPicPr preferRelativeResize="0"/>
          <p:nvPr/>
        </p:nvPicPr>
        <p:blipFill rotWithShape="1">
          <a:blip r:embed="rId3">
            <a:alphaModFix/>
          </a:blip>
          <a:srcRect b="0" l="0" r="0" t="0"/>
          <a:stretch/>
        </p:blipFill>
        <p:spPr>
          <a:xfrm>
            <a:off x="29599467" y="1143002"/>
            <a:ext cx="12869333" cy="3851371"/>
          </a:xfrm>
          <a:prstGeom prst="rect">
            <a:avLst/>
          </a:prstGeom>
          <a:noFill/>
          <a:ln>
            <a:noFill/>
          </a:ln>
        </p:spPr>
      </p:pic>
      <p:sp>
        <p:nvSpPr>
          <p:cNvPr id="100" name="Google Shape;100;p1"/>
          <p:cNvSpPr txBox="1"/>
          <p:nvPr/>
        </p:nvSpPr>
        <p:spPr>
          <a:xfrm>
            <a:off x="-614581" y="30339226"/>
            <a:ext cx="15240000" cy="307800"/>
          </a:xfrm>
          <a:prstGeom prst="rect">
            <a:avLst/>
          </a:prstGeom>
          <a:noFill/>
          <a:ln>
            <a:noFill/>
          </a:ln>
        </p:spPr>
        <p:txBody>
          <a:bodyPr anchorCtr="0" anchor="t" bIns="45700" lIns="91425" spcFirstLastPara="1" rIns="91425" wrap="square" tIns="45700">
            <a:spAutoFit/>
          </a:bodyPr>
          <a:lstStyle/>
          <a:p>
            <a:pPr indent="0" lvl="3" marL="0" marR="0" rtl="0" algn="l">
              <a:lnSpc>
                <a:spcPct val="150000"/>
              </a:lnSpc>
              <a:spcBef>
                <a:spcPts val="0"/>
              </a:spcBef>
              <a:spcAft>
                <a:spcPts val="0"/>
              </a:spcAft>
              <a:buNone/>
            </a:pPr>
            <a:r>
              <a:t/>
            </a:r>
            <a:endParaRPr/>
          </a:p>
        </p:txBody>
      </p:sp>
      <p:sp>
        <p:nvSpPr>
          <p:cNvPr id="101" name="Google Shape;101;p1"/>
          <p:cNvSpPr/>
          <p:nvPr/>
        </p:nvSpPr>
        <p:spPr>
          <a:xfrm>
            <a:off x="30005867" y="6096000"/>
            <a:ext cx="12869333" cy="1371600"/>
          </a:xfrm>
          <a:prstGeom prst="rect">
            <a:avLst/>
          </a:prstGeom>
          <a:gradFill>
            <a:gsLst>
              <a:gs pos="0">
                <a:srgbClr val="031F43"/>
              </a:gs>
              <a:gs pos="50000">
                <a:srgbClr val="052E65"/>
              </a:gs>
              <a:gs pos="100000">
                <a:srgbClr val="031F43"/>
              </a:gs>
            </a:gsLst>
            <a:lin ang="5400000" scaled="0"/>
          </a:gradFill>
          <a:ln cap="flat" cmpd="sng" w="9525">
            <a:solidFill>
              <a:schemeClr val="dk1"/>
            </a:solidFill>
            <a:prstDash val="solid"/>
            <a:miter lim="800000"/>
            <a:headEnd len="sm" w="sm" type="none"/>
            <a:tailEnd len="sm" w="sm" type="none"/>
          </a:ln>
        </p:spPr>
        <p:txBody>
          <a:bodyPr anchorCtr="0" anchor="ctr" bIns="68575" lIns="137150" spcFirstLastPara="1" rIns="137150" wrap="square" tIns="68575">
            <a:noAutofit/>
          </a:bodyPr>
          <a:lstStyle/>
          <a:p>
            <a:pPr indent="0" lvl="0" marL="0" marR="0" rtl="0" algn="ctr">
              <a:spcBef>
                <a:spcPts val="0"/>
              </a:spcBef>
              <a:spcAft>
                <a:spcPts val="0"/>
              </a:spcAft>
              <a:buNone/>
            </a:pPr>
            <a:r>
              <a:rPr b="1" i="0" lang="en-US" sz="6000" u="none" cap="none" strike="noStrike">
                <a:solidFill>
                  <a:srgbClr val="CCCCCC"/>
                </a:solidFill>
                <a:latin typeface="Times New Roman"/>
                <a:ea typeface="Times New Roman"/>
                <a:cs typeface="Times New Roman"/>
                <a:sym typeface="Times New Roman"/>
              </a:rPr>
              <a:t>Discussion</a:t>
            </a:r>
            <a:endParaRPr b="1" i="0" sz="5400" u="none" cap="none" strike="noStrike">
              <a:solidFill>
                <a:srgbClr val="D8D8D8"/>
              </a:solidFill>
              <a:latin typeface="Times New Roman"/>
              <a:ea typeface="Times New Roman"/>
              <a:cs typeface="Times New Roman"/>
              <a:sym typeface="Times New Roman"/>
            </a:endParaRPr>
          </a:p>
        </p:txBody>
      </p:sp>
      <p:sp>
        <p:nvSpPr>
          <p:cNvPr id="102" name="Google Shape;102;p1"/>
          <p:cNvSpPr txBox="1"/>
          <p:nvPr/>
        </p:nvSpPr>
        <p:spPr>
          <a:xfrm>
            <a:off x="925789" y="8077197"/>
            <a:ext cx="12733800" cy="6741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The goal of this project </a:t>
            </a:r>
            <a:r>
              <a:rPr lang="en-US" sz="4800">
                <a:solidFill>
                  <a:schemeClr val="dk1"/>
                </a:solidFill>
                <a:latin typeface="Times New Roman"/>
                <a:ea typeface="Times New Roman"/>
                <a:cs typeface="Times New Roman"/>
                <a:sym typeface="Times New Roman"/>
              </a:rPr>
              <a:t>wa</a:t>
            </a:r>
            <a:r>
              <a:rPr b="0" i="0" lang="en-US" sz="4800" u="none" cap="none" strike="noStrike">
                <a:solidFill>
                  <a:schemeClr val="dk1"/>
                </a:solidFill>
                <a:latin typeface="Times New Roman"/>
                <a:ea typeface="Times New Roman"/>
                <a:cs typeface="Times New Roman"/>
                <a:sym typeface="Times New Roman"/>
              </a:rPr>
              <a:t>s to build and test a working prototype of a mechanical kayak loading system. The s</a:t>
            </a:r>
            <a:r>
              <a:rPr lang="en-US" sz="4800">
                <a:solidFill>
                  <a:schemeClr val="dk1"/>
                </a:solidFill>
                <a:latin typeface="Times New Roman"/>
                <a:ea typeface="Times New Roman"/>
                <a:cs typeface="Times New Roman"/>
                <a:sym typeface="Times New Roman"/>
              </a:rPr>
              <a:t>ystem</a:t>
            </a:r>
            <a:r>
              <a:rPr b="0" i="0" lang="en-US" sz="4800" u="none" cap="none" strike="noStrike">
                <a:solidFill>
                  <a:schemeClr val="dk1"/>
                </a:solidFill>
                <a:latin typeface="Times New Roman"/>
                <a:ea typeface="Times New Roman"/>
                <a:cs typeface="Times New Roman"/>
                <a:sym typeface="Times New Roman"/>
              </a:rPr>
              <a:t> load</a:t>
            </a:r>
            <a:r>
              <a:rPr lang="en-US" sz="4800">
                <a:solidFill>
                  <a:schemeClr val="dk1"/>
                </a:solidFill>
                <a:latin typeface="Times New Roman"/>
                <a:ea typeface="Times New Roman"/>
                <a:cs typeface="Times New Roman"/>
                <a:sym typeface="Times New Roman"/>
              </a:rPr>
              <a:t>s </a:t>
            </a:r>
            <a:r>
              <a:rPr b="0" i="0" lang="en-US" sz="4800" u="none" cap="none" strike="noStrike">
                <a:solidFill>
                  <a:schemeClr val="dk1"/>
                </a:solidFill>
                <a:latin typeface="Times New Roman"/>
                <a:ea typeface="Times New Roman"/>
                <a:cs typeface="Times New Roman"/>
                <a:sym typeface="Times New Roman"/>
              </a:rPr>
              <a:t>kayaks of any size onto and off of any commercially available kayak roof rack and affix to any make or model of automobile</a:t>
            </a:r>
            <a:r>
              <a:rPr lang="en-US" sz="4800">
                <a:solidFill>
                  <a:schemeClr val="dk1"/>
                </a:solidFill>
                <a:latin typeface="Times New Roman"/>
                <a:ea typeface="Times New Roman"/>
                <a:cs typeface="Times New Roman"/>
                <a:sym typeface="Times New Roman"/>
              </a:rPr>
              <a:t> that has a trailer </a:t>
            </a:r>
            <a:r>
              <a:rPr lang="en-US" sz="4800">
                <a:solidFill>
                  <a:schemeClr val="dk1"/>
                </a:solidFill>
                <a:latin typeface="Times New Roman"/>
                <a:ea typeface="Times New Roman"/>
                <a:cs typeface="Times New Roman"/>
                <a:sym typeface="Times New Roman"/>
              </a:rPr>
              <a:t>hitch. The final prototype consists of a trailer-hitch-mounted, winched lever arm and a roller guide that suctions to the rear window or roof. </a:t>
            </a:r>
            <a:endParaRPr/>
          </a:p>
        </p:txBody>
      </p:sp>
      <p:sp>
        <p:nvSpPr>
          <p:cNvPr id="103" name="Google Shape;103;p1"/>
          <p:cNvSpPr/>
          <p:nvPr/>
        </p:nvSpPr>
        <p:spPr>
          <a:xfrm>
            <a:off x="654750" y="17050254"/>
            <a:ext cx="13275900" cy="14300700"/>
          </a:xfrm>
          <a:prstGeom prst="rect">
            <a:avLst/>
          </a:prstGeom>
          <a:noFill/>
          <a:ln>
            <a:noFill/>
          </a:ln>
        </p:spPr>
        <p:txBody>
          <a:bodyPr anchorCtr="0" anchor="t" bIns="45700" lIns="91425" spcFirstLastPara="1" rIns="91425" wrap="square" tIns="45700">
            <a:spAutoFit/>
          </a:bodyPr>
          <a:lstStyle/>
          <a:p>
            <a:pPr indent="-685800" lvl="0" marL="685800" marR="0" rtl="0" algn="l">
              <a:spcBef>
                <a:spcPts val="0"/>
              </a:spcBef>
              <a:spcAft>
                <a:spcPts val="0"/>
              </a:spcAft>
              <a:buClr>
                <a:srgbClr val="000000"/>
              </a:buClr>
              <a:buSzPts val="4800"/>
              <a:buFont typeface="Noto Sans Symbols"/>
              <a:buChar char="❑"/>
            </a:pPr>
            <a:r>
              <a:rPr b="0" i="0" lang="en-US" sz="4800" u="none" cap="none" strike="noStrike">
                <a:solidFill>
                  <a:srgbClr val="000000"/>
                </a:solidFill>
                <a:latin typeface="Times New Roman"/>
                <a:ea typeface="Times New Roman"/>
                <a:cs typeface="Times New Roman"/>
                <a:sym typeface="Times New Roman"/>
              </a:rPr>
              <a:t> </a:t>
            </a:r>
            <a:r>
              <a:rPr b="1" i="0" lang="en-US" sz="4800" u="none" cap="none" strike="noStrike">
                <a:solidFill>
                  <a:srgbClr val="000000"/>
                </a:solidFill>
                <a:latin typeface="Times New Roman"/>
                <a:ea typeface="Times New Roman"/>
                <a:cs typeface="Times New Roman"/>
                <a:sym typeface="Times New Roman"/>
              </a:rPr>
              <a:t>Customer Discovery</a:t>
            </a:r>
            <a:endParaRPr b="1"/>
          </a:p>
          <a:p>
            <a:pPr indent="-685800" lvl="1" marL="1143000" marR="0" rtl="0" algn="l">
              <a:spcBef>
                <a:spcPts val="0"/>
              </a:spcBef>
              <a:spcAft>
                <a:spcPts val="0"/>
              </a:spcAft>
              <a:buClr>
                <a:srgbClr val="000000"/>
              </a:buClr>
              <a:buSzPts val="4800"/>
              <a:buFont typeface="Noto Sans Symbols"/>
              <a:buChar char="❑"/>
            </a:pPr>
            <a:r>
              <a:rPr lang="en-US" sz="4800">
                <a:latin typeface="Times New Roman"/>
                <a:ea typeface="Times New Roman"/>
                <a:cs typeface="Times New Roman"/>
                <a:sym typeface="Times New Roman"/>
              </a:rPr>
              <a:t>Many</a:t>
            </a:r>
            <a:r>
              <a:rPr b="0" i="0" lang="en-US" sz="4800" u="none" cap="none" strike="noStrike">
                <a:solidFill>
                  <a:srgbClr val="000000"/>
                </a:solidFill>
                <a:latin typeface="Times New Roman"/>
                <a:ea typeface="Times New Roman"/>
                <a:cs typeface="Times New Roman"/>
                <a:sym typeface="Times New Roman"/>
              </a:rPr>
              <a:t> </a:t>
            </a:r>
            <a:r>
              <a:rPr lang="en-US" sz="4800">
                <a:latin typeface="Times New Roman"/>
                <a:ea typeface="Times New Roman"/>
                <a:cs typeface="Times New Roman"/>
                <a:sym typeface="Times New Roman"/>
              </a:rPr>
              <a:t>kayakers </a:t>
            </a:r>
            <a:r>
              <a:rPr b="0" i="0" lang="en-US" sz="4800" u="none" cap="none" strike="noStrike">
                <a:solidFill>
                  <a:srgbClr val="000000"/>
                </a:solidFill>
                <a:latin typeface="Times New Roman"/>
                <a:ea typeface="Times New Roman"/>
                <a:cs typeface="Times New Roman"/>
                <a:sym typeface="Times New Roman"/>
              </a:rPr>
              <a:t>struggle </a:t>
            </a:r>
            <a:r>
              <a:rPr lang="en-US" sz="4800">
                <a:latin typeface="Times New Roman"/>
                <a:ea typeface="Times New Roman"/>
                <a:cs typeface="Times New Roman"/>
                <a:sym typeface="Times New Roman"/>
              </a:rPr>
              <a:t>to lift </a:t>
            </a:r>
            <a:r>
              <a:rPr b="0" i="0" lang="en-US" sz="4800" u="none" cap="none" strike="noStrike">
                <a:solidFill>
                  <a:srgbClr val="000000"/>
                </a:solidFill>
                <a:latin typeface="Times New Roman"/>
                <a:ea typeface="Times New Roman"/>
                <a:cs typeface="Times New Roman"/>
                <a:sym typeface="Times New Roman"/>
              </a:rPr>
              <a:t>kayak</a:t>
            </a:r>
            <a:r>
              <a:rPr lang="en-US" sz="4800">
                <a:latin typeface="Times New Roman"/>
                <a:ea typeface="Times New Roman"/>
                <a:cs typeface="Times New Roman"/>
                <a:sym typeface="Times New Roman"/>
              </a:rPr>
              <a:t>s</a:t>
            </a:r>
            <a:r>
              <a:rPr b="0" i="0" lang="en-US" sz="4800" u="none" cap="none" strike="noStrike">
                <a:solidFill>
                  <a:srgbClr val="000000"/>
                </a:solidFill>
                <a:latin typeface="Times New Roman"/>
                <a:ea typeface="Times New Roman"/>
                <a:cs typeface="Times New Roman"/>
                <a:sym typeface="Times New Roman"/>
              </a:rPr>
              <a:t> on</a:t>
            </a:r>
            <a:r>
              <a:rPr lang="en-US" sz="4800">
                <a:latin typeface="Times New Roman"/>
                <a:ea typeface="Times New Roman"/>
                <a:cs typeface="Times New Roman"/>
                <a:sym typeface="Times New Roman"/>
              </a:rPr>
              <a:t>to</a:t>
            </a:r>
            <a:r>
              <a:rPr b="0" i="0" lang="en-US" sz="4800" u="none" cap="none" strike="noStrike">
                <a:solidFill>
                  <a:srgbClr val="000000"/>
                </a:solidFill>
                <a:latin typeface="Times New Roman"/>
                <a:ea typeface="Times New Roman"/>
                <a:cs typeface="Times New Roman"/>
                <a:sym typeface="Times New Roman"/>
              </a:rPr>
              <a:t> </a:t>
            </a:r>
            <a:r>
              <a:rPr lang="en-US" sz="4800">
                <a:latin typeface="Times New Roman"/>
                <a:ea typeface="Times New Roman"/>
                <a:cs typeface="Times New Roman"/>
                <a:sym typeface="Times New Roman"/>
              </a:rPr>
              <a:t>their </a:t>
            </a:r>
            <a:r>
              <a:rPr b="0" i="0" lang="en-US" sz="4800" u="none" cap="none" strike="noStrike">
                <a:solidFill>
                  <a:srgbClr val="000000"/>
                </a:solidFill>
                <a:latin typeface="Times New Roman"/>
                <a:ea typeface="Times New Roman"/>
                <a:cs typeface="Times New Roman"/>
                <a:sym typeface="Times New Roman"/>
              </a:rPr>
              <a:t>car</a:t>
            </a:r>
            <a:r>
              <a:rPr lang="en-US" sz="4800">
                <a:latin typeface="Times New Roman"/>
                <a:ea typeface="Times New Roman"/>
                <a:cs typeface="Times New Roman"/>
                <a:sym typeface="Times New Roman"/>
              </a:rPr>
              <a:t> alone, especially the elderly or short-statured people</a:t>
            </a:r>
            <a:endParaRPr/>
          </a:p>
          <a:p>
            <a:pPr indent="-685800" lvl="0" marL="685800" marR="0" rtl="0" algn="l">
              <a:spcBef>
                <a:spcPts val="0"/>
              </a:spcBef>
              <a:spcAft>
                <a:spcPts val="0"/>
              </a:spcAft>
              <a:buClr>
                <a:srgbClr val="000000"/>
              </a:buClr>
              <a:buSzPts val="4800"/>
              <a:buFont typeface="Noto Sans Symbols"/>
              <a:buChar char="❑"/>
            </a:pPr>
            <a:r>
              <a:rPr b="1" i="0" lang="en-US" sz="4800" u="none" cap="none" strike="noStrike">
                <a:solidFill>
                  <a:srgbClr val="000000"/>
                </a:solidFill>
                <a:latin typeface="Times New Roman"/>
                <a:ea typeface="Times New Roman"/>
                <a:cs typeface="Times New Roman"/>
                <a:sym typeface="Times New Roman"/>
              </a:rPr>
              <a:t> Market Research</a:t>
            </a:r>
            <a:endParaRPr b="1"/>
          </a:p>
          <a:p>
            <a:pPr indent="-685800" lvl="1" marL="1143000" marR="0" rtl="0" algn="l">
              <a:spcBef>
                <a:spcPts val="0"/>
              </a:spcBef>
              <a:spcAft>
                <a:spcPts val="0"/>
              </a:spcAft>
              <a:buClr>
                <a:srgbClr val="000000"/>
              </a:buClr>
              <a:buSzPts val="4800"/>
              <a:buFont typeface="Noto Sans Symbols"/>
              <a:buChar char="❑"/>
            </a:pPr>
            <a:r>
              <a:rPr lang="en-US" sz="4800">
                <a:latin typeface="Times New Roman"/>
                <a:ea typeface="Times New Roman"/>
                <a:cs typeface="Times New Roman"/>
                <a:sym typeface="Times New Roman"/>
              </a:rPr>
              <a:t>Current products are not compatible with existing roof racks that the kayaker may own</a:t>
            </a:r>
            <a:endParaRPr sz="4800">
              <a:latin typeface="Times New Roman"/>
              <a:ea typeface="Times New Roman"/>
              <a:cs typeface="Times New Roman"/>
              <a:sym typeface="Times New Roman"/>
            </a:endParaRPr>
          </a:p>
          <a:p>
            <a:pPr indent="-685800" lvl="1" marL="1143000" marR="0" rtl="0" algn="l">
              <a:spcBef>
                <a:spcPts val="0"/>
              </a:spcBef>
              <a:spcAft>
                <a:spcPts val="0"/>
              </a:spcAft>
              <a:buSzPts val="4800"/>
              <a:buFont typeface="Times New Roman"/>
              <a:buChar char="❑"/>
            </a:pPr>
            <a:r>
              <a:rPr lang="en-US" sz="4800">
                <a:latin typeface="Times New Roman"/>
                <a:ea typeface="Times New Roman"/>
                <a:cs typeface="Times New Roman"/>
                <a:sym typeface="Times New Roman"/>
              </a:rPr>
              <a:t>Current products are prohibitively expensive (typically around $600)</a:t>
            </a:r>
            <a:endParaRPr sz="4800">
              <a:latin typeface="Times New Roman"/>
              <a:ea typeface="Times New Roman"/>
              <a:cs typeface="Times New Roman"/>
              <a:sym typeface="Times New Roman"/>
            </a:endParaRPr>
          </a:p>
          <a:p>
            <a:pPr indent="-685800" lvl="0" marL="685800" marR="0" rtl="0" algn="l">
              <a:spcBef>
                <a:spcPts val="0"/>
              </a:spcBef>
              <a:spcAft>
                <a:spcPts val="0"/>
              </a:spcAft>
              <a:buClr>
                <a:srgbClr val="000000"/>
              </a:buClr>
              <a:buSzPts val="4800"/>
              <a:buFont typeface="Noto Sans Symbols"/>
              <a:buChar char="❑"/>
            </a:pPr>
            <a:r>
              <a:rPr b="1" lang="en-US" sz="4800">
                <a:latin typeface="Times New Roman"/>
                <a:ea typeface="Times New Roman"/>
                <a:cs typeface="Times New Roman"/>
                <a:sym typeface="Times New Roman"/>
              </a:rPr>
              <a:t>Design Selections</a:t>
            </a:r>
            <a:endParaRPr b="1" sz="4800">
              <a:latin typeface="Times New Roman"/>
              <a:ea typeface="Times New Roman"/>
              <a:cs typeface="Times New Roman"/>
              <a:sym typeface="Times New Roman"/>
            </a:endParaRPr>
          </a:p>
          <a:p>
            <a:pPr indent="-685800" lvl="1" marL="1143000" marR="0" rtl="0" algn="l">
              <a:spcBef>
                <a:spcPts val="0"/>
              </a:spcBef>
              <a:spcAft>
                <a:spcPts val="0"/>
              </a:spcAft>
              <a:buClr>
                <a:srgbClr val="000000"/>
              </a:buClr>
              <a:buSzPts val="4800"/>
              <a:buFont typeface="Noto Sans Symbols"/>
              <a:buChar char="❑"/>
            </a:pPr>
            <a:r>
              <a:rPr lang="en-US" sz="4800">
                <a:latin typeface="Times New Roman"/>
                <a:ea typeface="Times New Roman"/>
                <a:cs typeface="Times New Roman"/>
                <a:sym typeface="Times New Roman"/>
              </a:rPr>
              <a:t>The final </a:t>
            </a:r>
            <a:r>
              <a:rPr lang="en-US" sz="4800">
                <a:latin typeface="Times New Roman"/>
                <a:ea typeface="Times New Roman"/>
                <a:cs typeface="Times New Roman"/>
                <a:sym typeface="Times New Roman"/>
              </a:rPr>
              <a:t>design</a:t>
            </a:r>
            <a:r>
              <a:rPr lang="en-US" sz="4800">
                <a:latin typeface="Times New Roman"/>
                <a:ea typeface="Times New Roman"/>
                <a:cs typeface="Times New Roman"/>
                <a:sym typeface="Times New Roman"/>
              </a:rPr>
              <a:t> was made to fit a 2012 Outback</a:t>
            </a:r>
            <a:endParaRPr sz="4800">
              <a:latin typeface="Times New Roman"/>
              <a:ea typeface="Times New Roman"/>
              <a:cs typeface="Times New Roman"/>
              <a:sym typeface="Times New Roman"/>
            </a:endParaRPr>
          </a:p>
          <a:p>
            <a:pPr indent="-533400" lvl="2" marL="1371600" marR="0" rtl="0" algn="l">
              <a:spcBef>
                <a:spcPts val="0"/>
              </a:spcBef>
              <a:spcAft>
                <a:spcPts val="0"/>
              </a:spcAft>
              <a:buSzPts val="4800"/>
              <a:buFont typeface="Times New Roman"/>
              <a:buChar char="■"/>
            </a:pPr>
            <a:r>
              <a:rPr lang="en-US" sz="4800">
                <a:latin typeface="Times New Roman"/>
                <a:ea typeface="Times New Roman"/>
                <a:cs typeface="Times New Roman"/>
                <a:sym typeface="Times New Roman"/>
              </a:rPr>
              <a:t>This prototype is not universal, but is a </a:t>
            </a:r>
            <a:r>
              <a:rPr lang="en-US" sz="4800">
                <a:latin typeface="Times New Roman"/>
                <a:ea typeface="Times New Roman"/>
                <a:cs typeface="Times New Roman"/>
                <a:sym typeface="Times New Roman"/>
              </a:rPr>
              <a:t>successful</a:t>
            </a:r>
            <a:r>
              <a:rPr lang="en-US" sz="4800">
                <a:latin typeface="Times New Roman"/>
                <a:ea typeface="Times New Roman"/>
                <a:cs typeface="Times New Roman"/>
                <a:sym typeface="Times New Roman"/>
              </a:rPr>
              <a:t> proof-of-concept</a:t>
            </a:r>
            <a:endParaRPr sz="4800">
              <a:latin typeface="Times New Roman"/>
              <a:ea typeface="Times New Roman"/>
              <a:cs typeface="Times New Roman"/>
              <a:sym typeface="Times New Roman"/>
            </a:endParaRPr>
          </a:p>
          <a:p>
            <a:pPr indent="-533400" lvl="0" marL="457200" marR="0" rtl="0" algn="l">
              <a:spcBef>
                <a:spcPts val="0"/>
              </a:spcBef>
              <a:spcAft>
                <a:spcPts val="0"/>
              </a:spcAft>
              <a:buSzPts val="4800"/>
              <a:buFont typeface="Times New Roman"/>
              <a:buChar char="❑"/>
            </a:pPr>
            <a:r>
              <a:rPr b="1" lang="en-US" sz="4800">
                <a:latin typeface="Times New Roman"/>
                <a:ea typeface="Times New Roman"/>
                <a:cs typeface="Times New Roman"/>
                <a:sym typeface="Times New Roman"/>
              </a:rPr>
              <a:t>Construction  </a:t>
            </a:r>
            <a:endParaRPr b="1" sz="4800">
              <a:latin typeface="Times New Roman"/>
              <a:ea typeface="Times New Roman"/>
              <a:cs typeface="Times New Roman"/>
              <a:sym typeface="Times New Roman"/>
            </a:endParaRPr>
          </a:p>
          <a:p>
            <a:pPr indent="-533400" lvl="1" marL="914400" rtl="0" algn="l">
              <a:spcBef>
                <a:spcPts val="0"/>
              </a:spcBef>
              <a:spcAft>
                <a:spcPts val="0"/>
              </a:spcAft>
              <a:buClr>
                <a:schemeClr val="dk1"/>
              </a:buClr>
              <a:buSzPts val="4800"/>
              <a:buFont typeface="Noto Sans Symbols"/>
              <a:buChar char="❑"/>
            </a:pPr>
            <a:r>
              <a:rPr lang="en-US" sz="4800">
                <a:solidFill>
                  <a:schemeClr val="dk1"/>
                </a:solidFill>
                <a:latin typeface="Times New Roman"/>
                <a:ea typeface="Times New Roman"/>
                <a:cs typeface="Times New Roman"/>
                <a:sym typeface="Times New Roman"/>
              </a:rPr>
              <a:t>The lever piece was made of 2” steel square tubing and a commercially available winch</a:t>
            </a:r>
            <a:endParaRPr sz="4800">
              <a:solidFill>
                <a:schemeClr val="dk1"/>
              </a:solidFill>
              <a:latin typeface="Times New Roman"/>
              <a:ea typeface="Times New Roman"/>
              <a:cs typeface="Times New Roman"/>
              <a:sym typeface="Times New Roman"/>
            </a:endParaRPr>
          </a:p>
          <a:p>
            <a:pPr indent="-533400" lvl="1" marL="914400" rtl="0" algn="l">
              <a:spcBef>
                <a:spcPts val="0"/>
              </a:spcBef>
              <a:spcAft>
                <a:spcPts val="0"/>
              </a:spcAft>
              <a:buClr>
                <a:schemeClr val="dk1"/>
              </a:buClr>
              <a:buSzPts val="4800"/>
              <a:buFont typeface="Times New Roman"/>
              <a:buChar char="❑"/>
            </a:pPr>
            <a:r>
              <a:rPr lang="en-US" sz="4800">
                <a:solidFill>
                  <a:schemeClr val="dk1"/>
                </a:solidFill>
                <a:latin typeface="Times New Roman"/>
                <a:ea typeface="Times New Roman"/>
                <a:cs typeface="Times New Roman"/>
                <a:sym typeface="Times New Roman"/>
              </a:rPr>
              <a:t>The roller was made of ¾” pvc with commercially available automobile suction cups</a:t>
            </a:r>
            <a:endParaRPr sz="4800">
              <a:latin typeface="Times New Roman"/>
              <a:ea typeface="Times New Roman"/>
              <a:cs typeface="Times New Roman"/>
              <a:sym typeface="Times New Roman"/>
            </a:endParaRPr>
          </a:p>
          <a:p>
            <a:pPr indent="0" lvl="0" marL="0" marR="0" rtl="0" algn="l">
              <a:spcBef>
                <a:spcPts val="0"/>
              </a:spcBef>
              <a:spcAft>
                <a:spcPts val="0"/>
              </a:spcAft>
              <a:buNone/>
            </a:pPr>
            <a:r>
              <a:t/>
            </a:r>
            <a:endParaRPr b="0" i="0" sz="4800" u="none" cap="none" strike="noStrike">
              <a:solidFill>
                <a:srgbClr val="000000"/>
              </a:solidFill>
              <a:latin typeface="Times New Roman"/>
              <a:ea typeface="Times New Roman"/>
              <a:cs typeface="Times New Roman"/>
              <a:sym typeface="Times New Roman"/>
            </a:endParaRPr>
          </a:p>
        </p:txBody>
      </p:sp>
      <p:sp>
        <p:nvSpPr>
          <p:cNvPr id="104" name="Google Shape;104;p1"/>
          <p:cNvSpPr/>
          <p:nvPr/>
        </p:nvSpPr>
        <p:spPr>
          <a:xfrm>
            <a:off x="15093225" y="8077200"/>
            <a:ext cx="13275900" cy="637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800">
                <a:latin typeface="Times New Roman"/>
                <a:ea typeface="Times New Roman"/>
                <a:cs typeface="Times New Roman"/>
                <a:sym typeface="Times New Roman"/>
              </a:rPr>
              <a:t>A working prototype is shown in the figures below. This </a:t>
            </a:r>
            <a:r>
              <a:rPr lang="en-US" sz="4800">
                <a:latin typeface="Times New Roman"/>
                <a:ea typeface="Times New Roman"/>
                <a:cs typeface="Times New Roman"/>
                <a:sym typeface="Times New Roman"/>
              </a:rPr>
              <a:t>prototype</a:t>
            </a:r>
            <a:r>
              <a:rPr lang="en-US" sz="4800">
                <a:latin typeface="Times New Roman"/>
                <a:ea typeface="Times New Roman"/>
                <a:cs typeface="Times New Roman"/>
                <a:sym typeface="Times New Roman"/>
              </a:rPr>
              <a:t> loads any kayak onto any existing, </a:t>
            </a:r>
            <a:r>
              <a:rPr lang="en-US" sz="4800">
                <a:latin typeface="Times New Roman"/>
                <a:ea typeface="Times New Roman"/>
                <a:cs typeface="Times New Roman"/>
                <a:sym typeface="Times New Roman"/>
              </a:rPr>
              <a:t>commercially</a:t>
            </a:r>
            <a:r>
              <a:rPr lang="en-US" sz="4800">
                <a:latin typeface="Times New Roman"/>
                <a:ea typeface="Times New Roman"/>
                <a:cs typeface="Times New Roman"/>
                <a:sym typeface="Times New Roman"/>
              </a:rPr>
              <a:t> available roof racks. To load a kayak, the operator would lower the lever to the position shown in Figure 1. They would then attach the roller guide to the rear window and drag the kayak’s bow up into the guide. The operator would winch the lever up into the vertical position shown in Figure 2. They would then slide the kayak forward if needed, and strap down their kayak to existing racks. To lower the kayak, the operator would </a:t>
            </a:r>
            <a:r>
              <a:rPr lang="en-US" sz="4800">
                <a:latin typeface="Times New Roman"/>
                <a:ea typeface="Times New Roman"/>
                <a:cs typeface="Times New Roman"/>
                <a:sym typeface="Times New Roman"/>
              </a:rPr>
              <a:t>perform</a:t>
            </a:r>
            <a:r>
              <a:rPr lang="en-US" sz="4800">
                <a:latin typeface="Times New Roman"/>
                <a:ea typeface="Times New Roman"/>
                <a:cs typeface="Times New Roman"/>
                <a:sym typeface="Times New Roman"/>
              </a:rPr>
              <a:t> the same steps in reverse. </a:t>
            </a:r>
            <a:endParaRPr/>
          </a:p>
        </p:txBody>
      </p:sp>
      <p:sp>
        <p:nvSpPr>
          <p:cNvPr id="105" name="Google Shape;105;p1"/>
          <p:cNvSpPr/>
          <p:nvPr/>
        </p:nvSpPr>
        <p:spPr>
          <a:xfrm>
            <a:off x="29802738" y="8077200"/>
            <a:ext cx="13275600" cy="1041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800">
                <a:latin typeface="Times New Roman"/>
                <a:ea typeface="Times New Roman"/>
                <a:cs typeface="Times New Roman"/>
                <a:sym typeface="Times New Roman"/>
              </a:rPr>
              <a:t>This </a:t>
            </a:r>
            <a:r>
              <a:rPr lang="en-US" sz="4800">
                <a:latin typeface="Times New Roman"/>
                <a:ea typeface="Times New Roman"/>
                <a:cs typeface="Times New Roman"/>
                <a:sym typeface="Times New Roman"/>
              </a:rPr>
              <a:t>prototype</a:t>
            </a:r>
            <a:r>
              <a:rPr lang="en-US" sz="4800">
                <a:latin typeface="Times New Roman"/>
                <a:ea typeface="Times New Roman"/>
                <a:cs typeface="Times New Roman"/>
                <a:sym typeface="Times New Roman"/>
              </a:rPr>
              <a:t> demonstrates the final </a:t>
            </a:r>
            <a:r>
              <a:rPr lang="en-US" sz="4800">
                <a:latin typeface="Times New Roman"/>
                <a:ea typeface="Times New Roman"/>
                <a:cs typeface="Times New Roman"/>
                <a:sym typeface="Times New Roman"/>
              </a:rPr>
              <a:t>design’s </a:t>
            </a:r>
            <a:r>
              <a:rPr lang="en-US" sz="4800">
                <a:latin typeface="Times New Roman"/>
                <a:ea typeface="Times New Roman"/>
                <a:cs typeface="Times New Roman"/>
                <a:sym typeface="Times New Roman"/>
              </a:rPr>
              <a:t>feasibility and satisfies the </a:t>
            </a:r>
            <a:r>
              <a:rPr lang="en-US" sz="4800">
                <a:latin typeface="Times New Roman"/>
                <a:ea typeface="Times New Roman"/>
                <a:cs typeface="Times New Roman"/>
                <a:sym typeface="Times New Roman"/>
              </a:rPr>
              <a:t>design</a:t>
            </a:r>
            <a:r>
              <a:rPr lang="en-US" sz="4800">
                <a:latin typeface="Times New Roman"/>
                <a:ea typeface="Times New Roman"/>
                <a:cs typeface="Times New Roman"/>
                <a:sym typeface="Times New Roman"/>
              </a:rPr>
              <a:t> </a:t>
            </a:r>
            <a:r>
              <a:rPr lang="en-US" sz="4800">
                <a:latin typeface="Times New Roman"/>
                <a:ea typeface="Times New Roman"/>
                <a:cs typeface="Times New Roman"/>
                <a:sym typeface="Times New Roman"/>
              </a:rPr>
              <a:t>requirements. Namely, it loads kayaks as intended and has low fabrication cost ($183 in materials). However, several improvements could be made to the prototype through further design refinement:</a:t>
            </a:r>
            <a:endParaRPr sz="4800">
              <a:latin typeface="Times New Roman"/>
              <a:ea typeface="Times New Roman"/>
              <a:cs typeface="Times New Roman"/>
              <a:sym typeface="Times New Roman"/>
            </a:endParaRPr>
          </a:p>
          <a:p>
            <a:pPr indent="0" lvl="0" marL="0" marR="0" rtl="0" algn="l">
              <a:spcBef>
                <a:spcPts val="0"/>
              </a:spcBef>
              <a:spcAft>
                <a:spcPts val="0"/>
              </a:spcAft>
              <a:buNone/>
            </a:pPr>
            <a:r>
              <a:t/>
            </a:r>
            <a:endParaRPr sz="4800">
              <a:latin typeface="Times New Roman"/>
              <a:ea typeface="Times New Roman"/>
              <a:cs typeface="Times New Roman"/>
              <a:sym typeface="Times New Roman"/>
            </a:endParaRPr>
          </a:p>
          <a:p>
            <a:pPr indent="-533400" lvl="0" marL="457200" rtl="0" algn="l">
              <a:spcBef>
                <a:spcPts val="0"/>
              </a:spcBef>
              <a:spcAft>
                <a:spcPts val="0"/>
              </a:spcAft>
              <a:buClr>
                <a:schemeClr val="dk1"/>
              </a:buClr>
              <a:buSzPts val="4800"/>
              <a:buFont typeface="Times New Roman"/>
              <a:buChar char="❑"/>
            </a:pPr>
            <a:r>
              <a:rPr lang="en-US" sz="4800">
                <a:solidFill>
                  <a:schemeClr val="dk1"/>
                </a:solidFill>
                <a:latin typeface="Times New Roman"/>
                <a:ea typeface="Times New Roman"/>
                <a:cs typeface="Times New Roman"/>
                <a:sym typeface="Times New Roman"/>
              </a:rPr>
              <a:t>Use lighter metal for lever</a:t>
            </a:r>
            <a:endParaRPr sz="4800">
              <a:solidFill>
                <a:schemeClr val="dk1"/>
              </a:solidFill>
              <a:latin typeface="Times New Roman"/>
              <a:ea typeface="Times New Roman"/>
              <a:cs typeface="Times New Roman"/>
              <a:sym typeface="Times New Roman"/>
            </a:endParaRPr>
          </a:p>
          <a:p>
            <a:pPr indent="-533400" lvl="0" marL="457200" rtl="0" algn="l">
              <a:spcBef>
                <a:spcPts val="0"/>
              </a:spcBef>
              <a:spcAft>
                <a:spcPts val="0"/>
              </a:spcAft>
              <a:buClr>
                <a:schemeClr val="dk1"/>
              </a:buClr>
              <a:buSzPts val="4800"/>
              <a:buFont typeface="Times New Roman"/>
              <a:buChar char="❑"/>
            </a:pPr>
            <a:r>
              <a:rPr lang="en-US" sz="4800">
                <a:solidFill>
                  <a:schemeClr val="dk1"/>
                </a:solidFill>
                <a:latin typeface="Times New Roman"/>
                <a:ea typeface="Times New Roman"/>
                <a:cs typeface="Times New Roman"/>
                <a:sym typeface="Times New Roman"/>
              </a:rPr>
              <a:t>Make lever height adjustable</a:t>
            </a:r>
            <a:endParaRPr sz="4800">
              <a:solidFill>
                <a:schemeClr val="dk1"/>
              </a:solidFill>
              <a:latin typeface="Times New Roman"/>
              <a:ea typeface="Times New Roman"/>
              <a:cs typeface="Times New Roman"/>
              <a:sym typeface="Times New Roman"/>
            </a:endParaRPr>
          </a:p>
          <a:p>
            <a:pPr indent="-533400" lvl="0" marL="457200" rtl="0" algn="l">
              <a:spcBef>
                <a:spcPts val="0"/>
              </a:spcBef>
              <a:spcAft>
                <a:spcPts val="0"/>
              </a:spcAft>
              <a:buClr>
                <a:schemeClr val="dk1"/>
              </a:buClr>
              <a:buSzPts val="4800"/>
              <a:buFont typeface="Times New Roman"/>
              <a:buChar char="❑"/>
            </a:pPr>
            <a:r>
              <a:rPr lang="en-US" sz="4800">
                <a:solidFill>
                  <a:schemeClr val="dk1"/>
                </a:solidFill>
                <a:latin typeface="Times New Roman"/>
                <a:ea typeface="Times New Roman"/>
                <a:cs typeface="Times New Roman"/>
                <a:sym typeface="Times New Roman"/>
              </a:rPr>
              <a:t>Add second roller for taller cars</a:t>
            </a:r>
            <a:endParaRPr sz="4800">
              <a:solidFill>
                <a:schemeClr val="dk1"/>
              </a:solidFill>
              <a:latin typeface="Times New Roman"/>
              <a:ea typeface="Times New Roman"/>
              <a:cs typeface="Times New Roman"/>
              <a:sym typeface="Times New Roman"/>
            </a:endParaRPr>
          </a:p>
          <a:p>
            <a:pPr indent="-533400" lvl="0" marL="457200" rtl="0" algn="l">
              <a:spcBef>
                <a:spcPts val="0"/>
              </a:spcBef>
              <a:spcAft>
                <a:spcPts val="0"/>
              </a:spcAft>
              <a:buClr>
                <a:schemeClr val="dk1"/>
              </a:buClr>
              <a:buSzPts val="4800"/>
              <a:buFont typeface="Times New Roman"/>
              <a:buChar char="❑"/>
            </a:pPr>
            <a:r>
              <a:rPr lang="en-US" sz="4800">
                <a:solidFill>
                  <a:schemeClr val="dk1"/>
                </a:solidFill>
                <a:latin typeface="Times New Roman"/>
                <a:ea typeface="Times New Roman"/>
                <a:cs typeface="Times New Roman"/>
                <a:sym typeface="Times New Roman"/>
              </a:rPr>
              <a:t>Add hitch adapter for 1” hitches</a:t>
            </a:r>
            <a:endParaRPr sz="4800">
              <a:solidFill>
                <a:schemeClr val="dk1"/>
              </a:solidFill>
              <a:latin typeface="Times New Roman"/>
              <a:ea typeface="Times New Roman"/>
              <a:cs typeface="Times New Roman"/>
              <a:sym typeface="Times New Roman"/>
            </a:endParaRPr>
          </a:p>
          <a:p>
            <a:pPr indent="0" lvl="0" marL="0" rtl="0" algn="l">
              <a:spcBef>
                <a:spcPts val="0"/>
              </a:spcBef>
              <a:spcAft>
                <a:spcPts val="0"/>
              </a:spcAft>
              <a:buClr>
                <a:schemeClr val="dk1"/>
              </a:buClr>
              <a:buFont typeface="Arial"/>
              <a:buNone/>
            </a:pPr>
            <a:r>
              <a:t/>
            </a:r>
            <a:endParaRPr sz="4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4800">
              <a:latin typeface="Times New Roman"/>
              <a:ea typeface="Times New Roman"/>
              <a:cs typeface="Times New Roman"/>
              <a:sym typeface="Times New Roman"/>
            </a:endParaRPr>
          </a:p>
          <a:p>
            <a:pPr indent="0" lvl="0" marL="0" marR="0" rtl="0" algn="l">
              <a:spcBef>
                <a:spcPts val="0"/>
              </a:spcBef>
              <a:spcAft>
                <a:spcPts val="0"/>
              </a:spcAft>
              <a:buNone/>
            </a:pPr>
            <a:r>
              <a:t/>
            </a:r>
            <a:endParaRPr sz="4800">
              <a:latin typeface="Times New Roman"/>
              <a:ea typeface="Times New Roman"/>
              <a:cs typeface="Times New Roman"/>
              <a:sym typeface="Times New Roman"/>
            </a:endParaRPr>
          </a:p>
        </p:txBody>
      </p:sp>
      <p:pic>
        <p:nvPicPr>
          <p:cNvPr id="106" name="Google Shape;106;p1"/>
          <p:cNvPicPr preferRelativeResize="0"/>
          <p:nvPr/>
        </p:nvPicPr>
        <p:blipFill rotWithShape="1">
          <a:blip r:embed="rId4">
            <a:alphaModFix/>
          </a:blip>
          <a:srcRect b="0" l="13707" r="12914" t="0"/>
          <a:stretch/>
        </p:blipFill>
        <p:spPr>
          <a:xfrm>
            <a:off x="31247753" y="18494100"/>
            <a:ext cx="10385562" cy="9433652"/>
          </a:xfrm>
          <a:prstGeom prst="rect">
            <a:avLst/>
          </a:prstGeom>
          <a:noFill/>
          <a:ln cap="flat" cmpd="sng" w="152400">
            <a:solidFill>
              <a:srgbClr val="351C75"/>
            </a:solidFill>
            <a:prstDash val="solid"/>
            <a:round/>
            <a:headEnd len="sm" w="sm" type="none"/>
            <a:tailEnd len="sm" w="sm" type="none"/>
          </a:ln>
        </p:spPr>
      </p:pic>
      <p:cxnSp>
        <p:nvCxnSpPr>
          <p:cNvPr id="107" name="Google Shape;107;p1"/>
          <p:cNvCxnSpPr/>
          <p:nvPr/>
        </p:nvCxnSpPr>
        <p:spPr>
          <a:xfrm flipH="1">
            <a:off x="-8804100" y="3437100"/>
            <a:ext cx="215700" cy="43200"/>
          </a:xfrm>
          <a:prstGeom prst="straightConnector1">
            <a:avLst/>
          </a:prstGeom>
          <a:noFill/>
          <a:ln cap="flat" cmpd="sng" w="9525">
            <a:solidFill>
              <a:schemeClr val="dk2"/>
            </a:solidFill>
            <a:prstDash val="solid"/>
            <a:round/>
            <a:headEnd len="med" w="med" type="none"/>
            <a:tailEnd len="med" w="med" type="none"/>
          </a:ln>
        </p:spPr>
      </p:cxnSp>
      <p:pic>
        <p:nvPicPr>
          <p:cNvPr id="108" name="Google Shape;108;p1"/>
          <p:cNvPicPr preferRelativeResize="0"/>
          <p:nvPr/>
        </p:nvPicPr>
        <p:blipFill rotWithShape="1">
          <a:blip r:embed="rId5">
            <a:alphaModFix/>
          </a:blip>
          <a:srcRect b="0" l="9504" r="15890" t="4906"/>
          <a:stretch/>
        </p:blipFill>
        <p:spPr>
          <a:xfrm>
            <a:off x="16393438" y="18494098"/>
            <a:ext cx="11104323" cy="9433651"/>
          </a:xfrm>
          <a:prstGeom prst="rect">
            <a:avLst/>
          </a:prstGeom>
          <a:noFill/>
          <a:ln cap="flat" cmpd="sng" w="152400">
            <a:solidFill>
              <a:srgbClr val="351C75"/>
            </a:solidFill>
            <a:prstDash val="solid"/>
            <a:round/>
            <a:headEnd len="sm" w="sm" type="none"/>
            <a:tailEnd len="sm" w="sm" type="none"/>
          </a:ln>
        </p:spPr>
      </p:pic>
      <p:sp>
        <p:nvSpPr>
          <p:cNvPr id="109" name="Google Shape;109;p1"/>
          <p:cNvSpPr txBox="1"/>
          <p:nvPr/>
        </p:nvSpPr>
        <p:spPr>
          <a:xfrm>
            <a:off x="17344100" y="28375900"/>
            <a:ext cx="9166800" cy="923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i="1" lang="en-US" sz="4800">
                <a:latin typeface="Times New Roman"/>
                <a:ea typeface="Times New Roman"/>
                <a:cs typeface="Times New Roman"/>
                <a:sym typeface="Times New Roman"/>
              </a:rPr>
              <a:t>Figure 1: Lowered Position</a:t>
            </a:r>
            <a:endParaRPr i="1" sz="4800">
              <a:latin typeface="Times New Roman"/>
              <a:ea typeface="Times New Roman"/>
              <a:cs typeface="Times New Roman"/>
              <a:sym typeface="Times New Roman"/>
            </a:endParaRPr>
          </a:p>
        </p:txBody>
      </p:sp>
      <p:sp>
        <p:nvSpPr>
          <p:cNvPr id="110" name="Google Shape;110;p1"/>
          <p:cNvSpPr txBox="1"/>
          <p:nvPr/>
        </p:nvSpPr>
        <p:spPr>
          <a:xfrm>
            <a:off x="31924875" y="28375900"/>
            <a:ext cx="9166800" cy="923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i="1" lang="en-US" sz="4800">
                <a:latin typeface="Times New Roman"/>
                <a:ea typeface="Times New Roman"/>
                <a:cs typeface="Times New Roman"/>
                <a:sym typeface="Times New Roman"/>
              </a:rPr>
              <a:t>Figure 2: Raised Position</a:t>
            </a:r>
            <a:endParaRPr i="1" sz="48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Default Design">
  <a:themeElements>
    <a:clrScheme name="Waveform">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2004-07-26T21:45:23Z</dcterms:created>
  <dc:creator>Graphicsland/MakeSigns.com</dc:creator>
</cp:coreProperties>
</file>