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Lst>
  <p:sldSz cx="43891200" cy="329184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1pPr>
    <a:lvl2pPr marL="0" marR="0" indent="45720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2pPr>
    <a:lvl3pPr marL="0" marR="0" indent="91440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3pPr>
    <a:lvl4pPr marL="0" marR="0" indent="137160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4pPr>
    <a:lvl5pPr marL="0" marR="0" indent="182880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5pPr>
    <a:lvl6pPr marL="0" marR="0" indent="228600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6pPr>
    <a:lvl7pPr marL="0" marR="0" indent="274320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7pPr>
    <a:lvl8pPr marL="0" marR="0" indent="320040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8pPr>
    <a:lvl9pPr marL="0" marR="0" indent="365760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1270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1270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1270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1270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1270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1270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38100" cap="flat">
              <a:noFill/>
              <a:miter lim="400000"/>
            </a:ln>
          </a:left>
          <a:right>
            <a:ln w="38100" cap="flat">
              <a:noFill/>
              <a:miter lim="400000"/>
            </a:ln>
          </a:right>
          <a:top>
            <a:ln w="38100" cap="flat">
              <a:noFill/>
              <a:miter lim="400000"/>
            </a:ln>
          </a:top>
          <a:bottom>
            <a:ln w="38100" cap="flat">
              <a:noFill/>
              <a:miter lim="400000"/>
            </a:ln>
          </a:bottom>
          <a:insideH>
            <a:ln w="38100" cap="flat">
              <a:noFill/>
              <a:miter lim="400000"/>
            </a:ln>
          </a:insideH>
          <a:insideV>
            <a:ln w="381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38100" cap="flat">
              <a:noFill/>
              <a:miter lim="400000"/>
            </a:ln>
          </a:left>
          <a:right>
            <a:ln w="38100" cap="flat">
              <a:noFill/>
              <a:miter lim="400000"/>
            </a:ln>
          </a:right>
          <a:top>
            <a:ln w="38100" cap="flat">
              <a:noFill/>
              <a:miter lim="400000"/>
            </a:ln>
          </a:top>
          <a:bottom>
            <a:ln w="38100" cap="flat">
              <a:noFill/>
              <a:miter lim="400000"/>
            </a:ln>
          </a:bottom>
          <a:insideH>
            <a:ln w="38100" cap="flat">
              <a:noFill/>
              <a:miter lim="400000"/>
            </a:ln>
          </a:insideH>
          <a:insideV>
            <a:ln w="38100" cap="flat">
              <a:noFill/>
              <a:miter lim="400000"/>
            </a:ln>
          </a:insideV>
        </a:tcBdr>
        <a:fill>
          <a:solidFill>
            <a:schemeClr val="accent1"/>
          </a:solidFill>
        </a:fill>
      </a:tcStyle>
    </a:firstCol>
    <a:lastRow>
      <a:tcTxStyle b="on" i="off">
        <a:fontRef idx="minor">
          <a:srgbClr val="000000"/>
        </a:fontRef>
        <a:srgbClr val="000000"/>
      </a:tcTxStyle>
      <a:tcStyle>
        <a:tcBdr>
          <a:left>
            <a:ln w="38100" cap="flat">
              <a:noFill/>
              <a:miter lim="400000"/>
            </a:ln>
          </a:left>
          <a:right>
            <a:ln w="38100" cap="flat">
              <a:noFill/>
              <a:miter lim="400000"/>
            </a:ln>
          </a:right>
          <a:top>
            <a:ln w="177800" cap="flat">
              <a:solidFill>
                <a:srgbClr val="000000"/>
              </a:solidFill>
              <a:prstDash val="solid"/>
              <a:round/>
            </a:ln>
          </a:top>
          <a:bottom>
            <a:ln w="88900" cap="flat">
              <a:solidFill>
                <a:srgbClr val="000000"/>
              </a:solidFill>
              <a:prstDash val="solid"/>
              <a:round/>
            </a:ln>
          </a:bottom>
          <a:insideH>
            <a:ln w="38100" cap="flat">
              <a:noFill/>
              <a:miter lim="400000"/>
            </a:ln>
          </a:insideH>
          <a:insideV>
            <a:ln w="38100" cap="flat">
              <a:noFill/>
              <a:miter lim="400000"/>
            </a:ln>
          </a:insideV>
        </a:tcBdr>
        <a:fill>
          <a:solidFill>
            <a:srgbClr val="FFFFFF"/>
          </a:solidFill>
        </a:fill>
      </a:tcStyle>
    </a:lastRow>
    <a:firstRow>
      <a:tcTxStyle b="on" i="off">
        <a:fontRef idx="minor">
          <a:srgbClr val="FFFFFF"/>
        </a:fontRef>
        <a:srgbClr val="FFFFFF"/>
      </a:tcTxStyle>
      <a:tcStyle>
        <a:tcBdr>
          <a:left>
            <a:ln w="38100" cap="flat">
              <a:noFill/>
              <a:miter lim="400000"/>
            </a:ln>
          </a:left>
          <a:right>
            <a:ln w="38100" cap="flat">
              <a:noFill/>
              <a:miter lim="400000"/>
            </a:ln>
          </a:right>
          <a:top>
            <a:ln w="88900" cap="flat">
              <a:solidFill>
                <a:srgbClr val="000000"/>
              </a:solidFill>
              <a:prstDash val="solid"/>
              <a:round/>
            </a:ln>
          </a:top>
          <a:bottom>
            <a:ln w="88900" cap="flat">
              <a:solidFill>
                <a:srgbClr val="000000"/>
              </a:solidFill>
              <a:prstDash val="solid"/>
              <a:round/>
            </a:ln>
          </a:bottom>
          <a:insideH>
            <a:ln w="38100" cap="flat">
              <a:noFill/>
              <a:miter lim="400000"/>
            </a:ln>
          </a:insideH>
          <a:insideV>
            <a:ln w="381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127000" cap="flat">
              <a:solidFill>
                <a:srgbClr val="FFFFFF"/>
              </a:solidFill>
              <a:prstDash val="solid"/>
              <a:round/>
            </a:ln>
          </a:top>
          <a:bottom>
            <a:ln w="381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38100" cap="flat">
              <a:solidFill>
                <a:srgbClr val="FFFFFF"/>
              </a:solidFill>
              <a:prstDash val="solid"/>
              <a:round/>
            </a:ln>
          </a:left>
          <a:right>
            <a:ln w="38100" cap="flat">
              <a:solidFill>
                <a:srgbClr val="FFFFFF"/>
              </a:solidFill>
              <a:prstDash val="solid"/>
              <a:round/>
            </a:ln>
          </a:right>
          <a:top>
            <a:ln w="38100" cap="flat">
              <a:solidFill>
                <a:srgbClr val="FFFFFF"/>
              </a:solidFill>
              <a:prstDash val="solid"/>
              <a:round/>
            </a:ln>
          </a:top>
          <a:bottom>
            <a:ln w="127000" cap="flat">
              <a:solidFill>
                <a:srgbClr val="FFFFFF"/>
              </a:solidFill>
              <a:prstDash val="solid"/>
              <a:round/>
            </a:ln>
          </a:bottom>
          <a:insideH>
            <a:ln w="38100" cap="flat">
              <a:solidFill>
                <a:srgbClr val="FFFFFF"/>
              </a:solidFill>
              <a:prstDash val="solid"/>
              <a:round/>
            </a:ln>
          </a:insideH>
          <a:insideV>
            <a:ln w="381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38100" cap="flat">
              <a:solidFill>
                <a:srgbClr val="000000"/>
              </a:solidFill>
              <a:prstDash val="solid"/>
              <a:round/>
            </a:ln>
          </a:left>
          <a:right>
            <a:ln w="38100" cap="flat">
              <a:solidFill>
                <a:srgbClr val="000000"/>
              </a:solidFill>
              <a:prstDash val="solid"/>
              <a:round/>
            </a:ln>
          </a:right>
          <a:top>
            <a:ln w="38100" cap="flat">
              <a:solidFill>
                <a:srgbClr val="000000"/>
              </a:solidFill>
              <a:prstDash val="solid"/>
              <a:round/>
            </a:ln>
          </a:top>
          <a:bottom>
            <a:ln w="38100" cap="flat">
              <a:solidFill>
                <a:srgbClr val="000000"/>
              </a:solidFill>
              <a:prstDash val="solid"/>
              <a:round/>
            </a:ln>
          </a:bottom>
          <a:insideH>
            <a:ln w="38100" cap="flat">
              <a:solidFill>
                <a:srgbClr val="000000"/>
              </a:solidFill>
              <a:prstDash val="solid"/>
              <a:round/>
            </a:ln>
          </a:insideH>
          <a:insideV>
            <a:ln w="381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38100" cap="flat">
              <a:solidFill>
                <a:srgbClr val="000000"/>
              </a:solidFill>
              <a:prstDash val="solid"/>
              <a:round/>
            </a:ln>
          </a:left>
          <a:right>
            <a:ln w="38100" cap="flat">
              <a:solidFill>
                <a:srgbClr val="000000"/>
              </a:solidFill>
              <a:prstDash val="solid"/>
              <a:round/>
            </a:ln>
          </a:right>
          <a:top>
            <a:ln w="38100" cap="flat">
              <a:solidFill>
                <a:srgbClr val="000000"/>
              </a:solidFill>
              <a:prstDash val="solid"/>
              <a:round/>
            </a:ln>
          </a:top>
          <a:bottom>
            <a:ln w="38100" cap="flat">
              <a:solidFill>
                <a:srgbClr val="000000"/>
              </a:solidFill>
              <a:prstDash val="solid"/>
              <a:round/>
            </a:ln>
          </a:bottom>
          <a:insideH>
            <a:ln w="38100" cap="flat">
              <a:solidFill>
                <a:srgbClr val="000000"/>
              </a:solidFill>
              <a:prstDash val="solid"/>
              <a:round/>
            </a:ln>
          </a:insideH>
          <a:insideV>
            <a:ln w="381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38100" cap="flat">
              <a:solidFill>
                <a:srgbClr val="000000"/>
              </a:solidFill>
              <a:prstDash val="solid"/>
              <a:round/>
            </a:ln>
          </a:left>
          <a:right>
            <a:ln w="38100" cap="flat">
              <a:solidFill>
                <a:srgbClr val="000000"/>
              </a:solidFill>
              <a:prstDash val="solid"/>
              <a:round/>
            </a:ln>
          </a:right>
          <a:top>
            <a:ln w="177800" cap="flat">
              <a:solidFill>
                <a:srgbClr val="000000"/>
              </a:solidFill>
              <a:prstDash val="solid"/>
              <a:round/>
            </a:ln>
          </a:top>
          <a:bottom>
            <a:ln w="38100" cap="flat">
              <a:solidFill>
                <a:srgbClr val="000000"/>
              </a:solidFill>
              <a:prstDash val="solid"/>
              <a:round/>
            </a:ln>
          </a:bottom>
          <a:insideH>
            <a:ln w="38100" cap="flat">
              <a:solidFill>
                <a:srgbClr val="000000"/>
              </a:solidFill>
              <a:prstDash val="solid"/>
              <a:round/>
            </a:ln>
          </a:insideH>
          <a:insideV>
            <a:ln w="38100" cap="flat">
              <a:solidFill>
                <a:srgbClr val="000000"/>
              </a:solidFill>
              <a:prstDash val="solid"/>
              <a:round/>
            </a:ln>
          </a:insideV>
        </a:tcBdr>
        <a:fill>
          <a:noFill/>
        </a:fill>
      </a:tcStyle>
    </a:lastRow>
    <a:firstRow>
      <a:tcTxStyle b="on" i="off">
        <a:fontRef idx="minor">
          <a:srgbClr val="000000"/>
        </a:fontRef>
        <a:srgbClr val="000000"/>
      </a:tcTxStyle>
      <a:tcStyle>
        <a:tcBdr>
          <a:left>
            <a:ln w="38100" cap="flat">
              <a:solidFill>
                <a:srgbClr val="000000"/>
              </a:solidFill>
              <a:prstDash val="solid"/>
              <a:round/>
            </a:ln>
          </a:left>
          <a:right>
            <a:ln w="38100" cap="flat">
              <a:solidFill>
                <a:srgbClr val="000000"/>
              </a:solidFill>
              <a:prstDash val="solid"/>
              <a:round/>
            </a:ln>
          </a:right>
          <a:top>
            <a:ln w="38100" cap="flat">
              <a:solidFill>
                <a:srgbClr val="000000"/>
              </a:solidFill>
              <a:prstDash val="solid"/>
              <a:round/>
            </a:ln>
          </a:top>
          <a:bottom>
            <a:ln w="88900" cap="flat">
              <a:solidFill>
                <a:srgbClr val="000000"/>
              </a:solidFill>
              <a:prstDash val="solid"/>
              <a:round/>
            </a:ln>
          </a:bottom>
          <a:insideH>
            <a:ln w="38100" cap="flat">
              <a:solidFill>
                <a:srgbClr val="000000"/>
              </a:solidFill>
              <a:prstDash val="solid"/>
              <a:round/>
            </a:ln>
          </a:insideH>
          <a:insideV>
            <a:ln w="381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91" name="Shape 91"/>
          <p:cNvSpPr/>
          <p:nvPr>
            <p:ph type="sldImg"/>
          </p:nvPr>
        </p:nvSpPr>
        <p:spPr>
          <a:xfrm>
            <a:off x="1143000" y="685800"/>
            <a:ext cx="4572000" cy="3429000"/>
          </a:xfrm>
          <a:prstGeom prst="rect">
            <a:avLst/>
          </a:prstGeom>
        </p:spPr>
        <p:txBody>
          <a:bodyPr/>
          <a:lstStyle/>
          <a:p>
            <a:pPr/>
          </a:p>
        </p:txBody>
      </p:sp>
      <p:sp>
        <p:nvSpPr>
          <p:cNvPr id="92" name="Shape 9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389120" latinLnBrk="0">
      <a:defRPr sz="5600">
        <a:latin typeface="+mn-lt"/>
        <a:ea typeface="+mn-ea"/>
        <a:cs typeface="+mn-cs"/>
        <a:sym typeface="Calibri"/>
      </a:defRPr>
    </a:lvl1pPr>
    <a:lvl2pPr indent="228600" defTabSz="4389120" latinLnBrk="0">
      <a:defRPr sz="5600">
        <a:latin typeface="+mn-lt"/>
        <a:ea typeface="+mn-ea"/>
        <a:cs typeface="+mn-cs"/>
        <a:sym typeface="Calibri"/>
      </a:defRPr>
    </a:lvl2pPr>
    <a:lvl3pPr indent="457200" defTabSz="4389120" latinLnBrk="0">
      <a:defRPr sz="5600">
        <a:latin typeface="+mn-lt"/>
        <a:ea typeface="+mn-ea"/>
        <a:cs typeface="+mn-cs"/>
        <a:sym typeface="Calibri"/>
      </a:defRPr>
    </a:lvl3pPr>
    <a:lvl4pPr indent="685800" defTabSz="4389120" latinLnBrk="0">
      <a:defRPr sz="5600">
        <a:latin typeface="+mn-lt"/>
        <a:ea typeface="+mn-ea"/>
        <a:cs typeface="+mn-cs"/>
        <a:sym typeface="Calibri"/>
      </a:defRPr>
    </a:lvl4pPr>
    <a:lvl5pPr indent="914400" defTabSz="4389120" latinLnBrk="0">
      <a:defRPr sz="5600">
        <a:latin typeface="+mn-lt"/>
        <a:ea typeface="+mn-ea"/>
        <a:cs typeface="+mn-cs"/>
        <a:sym typeface="Calibri"/>
      </a:defRPr>
    </a:lvl5pPr>
    <a:lvl6pPr indent="1143000" defTabSz="4389120" latinLnBrk="0">
      <a:defRPr sz="5600">
        <a:latin typeface="+mn-lt"/>
        <a:ea typeface="+mn-ea"/>
        <a:cs typeface="+mn-cs"/>
        <a:sym typeface="Calibri"/>
      </a:defRPr>
    </a:lvl6pPr>
    <a:lvl7pPr indent="1371600" defTabSz="4389120" latinLnBrk="0">
      <a:defRPr sz="5600">
        <a:latin typeface="+mn-lt"/>
        <a:ea typeface="+mn-ea"/>
        <a:cs typeface="+mn-cs"/>
        <a:sym typeface="Calibri"/>
      </a:defRPr>
    </a:lvl7pPr>
    <a:lvl8pPr indent="1600200" defTabSz="4389120" latinLnBrk="0">
      <a:defRPr sz="5600">
        <a:latin typeface="+mn-lt"/>
        <a:ea typeface="+mn-ea"/>
        <a:cs typeface="+mn-cs"/>
        <a:sym typeface="Calibri"/>
      </a:defRPr>
    </a:lvl8pPr>
    <a:lvl9pPr indent="1828800" defTabSz="4389120" latinLnBrk="0">
      <a:defRPr sz="56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5486400" y="8155306"/>
            <a:ext cx="32918401" cy="8595361"/>
          </a:xfrm>
          <a:prstGeom prst="rect">
            <a:avLst/>
          </a:prstGeom>
        </p:spPr>
        <p:txBody>
          <a:bodyPr anchor="b"/>
          <a:lstStyle>
            <a:lvl1pPr algn="ctr">
              <a:defRPr sz="28800"/>
            </a:lvl1pPr>
          </a:lstStyle>
          <a:p>
            <a:pPr/>
            <a:r>
              <a:t>Title Text</a:t>
            </a:r>
          </a:p>
        </p:txBody>
      </p:sp>
      <p:sp>
        <p:nvSpPr>
          <p:cNvPr id="12" name="Body Level One…"/>
          <p:cNvSpPr txBox="1"/>
          <p:nvPr>
            <p:ph type="body" sz="quarter" idx="1"/>
          </p:nvPr>
        </p:nvSpPr>
        <p:spPr>
          <a:xfrm>
            <a:off x="5486400" y="17082135"/>
            <a:ext cx="32918401" cy="5960744"/>
          </a:xfrm>
          <a:prstGeom prst="rect">
            <a:avLst/>
          </a:prstGeom>
        </p:spPr>
        <p:txBody>
          <a:bodyPr/>
          <a:lstStyle>
            <a:lvl1pPr marL="0" indent="0" algn="ctr">
              <a:buSzTx/>
              <a:buFontTx/>
              <a:buNone/>
              <a:defRPr sz="11400"/>
            </a:lvl1pPr>
            <a:lvl2pPr marL="0" indent="457200" algn="ctr">
              <a:buSzTx/>
              <a:buFontTx/>
              <a:buNone/>
              <a:defRPr sz="11400"/>
            </a:lvl2pPr>
            <a:lvl3pPr marL="0" indent="914400" algn="ctr">
              <a:buSzTx/>
              <a:buFontTx/>
              <a:buNone/>
              <a:defRPr sz="11400"/>
            </a:lvl3pPr>
            <a:lvl4pPr marL="0" indent="1371600" algn="ctr">
              <a:buSzTx/>
              <a:buFontTx/>
              <a:buNone/>
              <a:defRPr sz="11400"/>
            </a:lvl4pPr>
            <a:lvl5pPr marL="0" indent="1828800" algn="ctr">
              <a:buSzTx/>
              <a:buFontTx/>
              <a:buNone/>
              <a:defRPr sz="11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2994660" y="10269857"/>
            <a:ext cx="37856158" cy="10269854"/>
          </a:xfrm>
          <a:prstGeom prst="rect">
            <a:avLst/>
          </a:prstGeom>
        </p:spPr>
        <p:txBody>
          <a:bodyPr anchor="b"/>
          <a:lstStyle>
            <a:lvl1pPr>
              <a:defRPr sz="28800"/>
            </a:lvl1pPr>
          </a:lstStyle>
          <a:p>
            <a:pPr/>
            <a:r>
              <a:t>Title Text</a:t>
            </a:r>
          </a:p>
        </p:txBody>
      </p:sp>
      <p:sp>
        <p:nvSpPr>
          <p:cNvPr id="30" name="Body Level One…"/>
          <p:cNvSpPr txBox="1"/>
          <p:nvPr>
            <p:ph type="body" sz="quarter" idx="1"/>
          </p:nvPr>
        </p:nvSpPr>
        <p:spPr>
          <a:xfrm>
            <a:off x="2994660" y="20636865"/>
            <a:ext cx="37856158" cy="5400674"/>
          </a:xfrm>
          <a:prstGeom prst="rect">
            <a:avLst/>
          </a:prstGeom>
        </p:spPr>
        <p:txBody>
          <a:bodyPr/>
          <a:lstStyle>
            <a:lvl1pPr marL="0" indent="0">
              <a:buSzTx/>
              <a:buFontTx/>
              <a:buNone/>
              <a:defRPr sz="11400">
                <a:solidFill>
                  <a:srgbClr val="888888"/>
                </a:solidFill>
              </a:defRPr>
            </a:lvl1pPr>
            <a:lvl2pPr marL="0" indent="457200">
              <a:buSzTx/>
              <a:buFontTx/>
              <a:buNone/>
              <a:defRPr sz="11400">
                <a:solidFill>
                  <a:srgbClr val="888888"/>
                </a:solidFill>
              </a:defRPr>
            </a:lvl2pPr>
            <a:lvl3pPr marL="0" indent="914400">
              <a:buSzTx/>
              <a:buFontTx/>
              <a:buNone/>
              <a:defRPr sz="11400">
                <a:solidFill>
                  <a:srgbClr val="888888"/>
                </a:solidFill>
              </a:defRPr>
            </a:lvl3pPr>
            <a:lvl4pPr marL="0" indent="1371600">
              <a:buSzTx/>
              <a:buFontTx/>
              <a:buNone/>
              <a:defRPr sz="11400">
                <a:solidFill>
                  <a:srgbClr val="888888"/>
                </a:solidFill>
              </a:defRPr>
            </a:lvl4pPr>
            <a:lvl5pPr marL="0" indent="1828800">
              <a:buSzTx/>
              <a:buFontTx/>
              <a:buNone/>
              <a:defRPr sz="11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3017520" y="10687050"/>
            <a:ext cx="18653760" cy="1566481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3023237" y="5429250"/>
            <a:ext cx="37856158" cy="4772027"/>
          </a:xfrm>
          <a:prstGeom prst="rect">
            <a:avLst/>
          </a:prstGeom>
        </p:spPr>
        <p:txBody>
          <a:bodyPr/>
          <a:lstStyle/>
          <a:p>
            <a:pPr/>
            <a:r>
              <a:t>Title Text</a:t>
            </a:r>
          </a:p>
        </p:txBody>
      </p:sp>
      <p:sp>
        <p:nvSpPr>
          <p:cNvPr id="48" name="Body Level One…"/>
          <p:cNvSpPr txBox="1"/>
          <p:nvPr>
            <p:ph type="body" sz="quarter" idx="1"/>
          </p:nvPr>
        </p:nvSpPr>
        <p:spPr>
          <a:xfrm>
            <a:off x="3023237" y="10166987"/>
            <a:ext cx="18568033" cy="2966084"/>
          </a:xfrm>
          <a:prstGeom prst="rect">
            <a:avLst/>
          </a:prstGeom>
        </p:spPr>
        <p:txBody>
          <a:bodyPr anchor="b"/>
          <a:lstStyle>
            <a:lvl1pPr marL="0" indent="0">
              <a:buSzTx/>
              <a:buFontTx/>
              <a:buNone/>
              <a:defRPr b="1" sz="11400"/>
            </a:lvl1pPr>
            <a:lvl2pPr marL="0" indent="457200">
              <a:buSzTx/>
              <a:buFontTx/>
              <a:buNone/>
              <a:defRPr b="1" sz="11400"/>
            </a:lvl2pPr>
            <a:lvl3pPr marL="0" indent="914400">
              <a:buSzTx/>
              <a:buFontTx/>
              <a:buNone/>
              <a:defRPr b="1" sz="11400"/>
            </a:lvl3pPr>
            <a:lvl4pPr marL="0" indent="1371600">
              <a:buSzTx/>
              <a:buFontTx/>
              <a:buNone/>
              <a:defRPr b="1" sz="11400"/>
            </a:lvl4pPr>
            <a:lvl5pPr marL="0" indent="1828800">
              <a:buSzTx/>
              <a:buFontTx/>
              <a:buNone/>
              <a:defRPr b="1" sz="11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22219919" y="10166987"/>
            <a:ext cx="18659478" cy="2966084"/>
          </a:xfrm>
          <a:prstGeom prst="rect">
            <a:avLst/>
          </a:prstGeom>
          <a:ln w="12700"/>
        </p:spPr>
        <p:txBody>
          <a:bodyPr anchor="b"/>
          <a:lstStyle/>
          <a:p>
            <a:pPr marL="0" indent="0">
              <a:buSzTx/>
              <a:buFontTx/>
              <a:buNone/>
              <a:defRPr b="1" sz="11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3023237" y="5760720"/>
            <a:ext cx="14156054" cy="5760721"/>
          </a:xfrm>
          <a:prstGeom prst="rect">
            <a:avLst/>
          </a:prstGeom>
        </p:spPr>
        <p:txBody>
          <a:bodyPr anchor="b"/>
          <a:lstStyle>
            <a:lvl1pPr>
              <a:defRPr sz="15200"/>
            </a:lvl1pPr>
          </a:lstStyle>
          <a:p>
            <a:pPr/>
            <a:r>
              <a:t>Title Text</a:t>
            </a:r>
          </a:p>
        </p:txBody>
      </p:sp>
      <p:sp>
        <p:nvSpPr>
          <p:cNvPr id="73" name="Body Level One…"/>
          <p:cNvSpPr txBox="1"/>
          <p:nvPr>
            <p:ph type="body" sz="half" idx="1"/>
          </p:nvPr>
        </p:nvSpPr>
        <p:spPr>
          <a:xfrm>
            <a:off x="18659476" y="7669530"/>
            <a:ext cx="22219921" cy="17545051"/>
          </a:xfrm>
          <a:prstGeom prst="rect">
            <a:avLst/>
          </a:prstGeom>
        </p:spPr>
        <p:txBody>
          <a:bodyPr/>
          <a:lstStyle>
            <a:lvl1pPr marL="1085850" indent="-1085850">
              <a:defRPr sz="15200"/>
            </a:lvl1pPr>
            <a:lvl2pPr marL="1698171" indent="-1240971">
              <a:defRPr sz="15200"/>
            </a:lvl2pPr>
            <a:lvl3pPr marL="2362200" indent="-1447800">
              <a:defRPr sz="15200"/>
            </a:lvl3pPr>
            <a:lvl4pPr marL="3108960" indent="-1737360">
              <a:defRPr sz="15200"/>
            </a:lvl4pPr>
            <a:lvl5pPr marL="3566159" indent="-1737359">
              <a:defRPr sz="15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3023236" y="11521440"/>
            <a:ext cx="14156055" cy="13721717"/>
          </a:xfrm>
          <a:prstGeom prst="rect">
            <a:avLst/>
          </a:prstGeom>
          <a:ln w="12700"/>
        </p:spPr>
        <p:txBody>
          <a:bodyPr/>
          <a:lstStyle/>
          <a:p>
            <a:pPr marL="0" indent="0">
              <a:buSzTx/>
              <a:buFontTx/>
              <a:buNone/>
              <a:defRPr sz="7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3023237" y="5760720"/>
            <a:ext cx="14156054" cy="5760721"/>
          </a:xfrm>
          <a:prstGeom prst="rect">
            <a:avLst/>
          </a:prstGeom>
        </p:spPr>
        <p:txBody>
          <a:bodyPr anchor="b"/>
          <a:lstStyle>
            <a:lvl1pPr>
              <a:defRPr sz="15200"/>
            </a:lvl1pPr>
          </a:lstStyle>
          <a:p>
            <a:pPr/>
            <a:r>
              <a:t>Title Text</a:t>
            </a:r>
          </a:p>
        </p:txBody>
      </p:sp>
      <p:sp>
        <p:nvSpPr>
          <p:cNvPr id="83" name="Picture Placeholder 2"/>
          <p:cNvSpPr/>
          <p:nvPr>
            <p:ph type="pic" sz="half" idx="21"/>
          </p:nvPr>
        </p:nvSpPr>
        <p:spPr>
          <a:xfrm>
            <a:off x="18659476" y="7669530"/>
            <a:ext cx="22219921" cy="17545051"/>
          </a:xfrm>
          <a:prstGeom prst="rect">
            <a:avLst/>
          </a:prstGeom>
          <a:ln w="12700"/>
        </p:spPr>
        <p:txBody>
          <a:bodyPr lIns="91439" tIns="45719" rIns="91439" bIns="45719">
            <a:noAutofit/>
          </a:bodyPr>
          <a:lstStyle/>
          <a:p>
            <a:pPr/>
          </a:p>
        </p:txBody>
      </p:sp>
      <p:sp>
        <p:nvSpPr>
          <p:cNvPr id="84" name="Body Level One…"/>
          <p:cNvSpPr txBox="1"/>
          <p:nvPr>
            <p:ph type="body" sz="quarter" idx="1"/>
          </p:nvPr>
        </p:nvSpPr>
        <p:spPr>
          <a:xfrm>
            <a:off x="3023237" y="11521440"/>
            <a:ext cx="14156054" cy="13721717"/>
          </a:xfrm>
          <a:prstGeom prst="rect">
            <a:avLst/>
          </a:prstGeom>
        </p:spPr>
        <p:txBody>
          <a:bodyPr/>
          <a:lstStyle>
            <a:lvl1pPr marL="0" indent="0">
              <a:buSzTx/>
              <a:buFontTx/>
              <a:buNone/>
              <a:defRPr sz="7600"/>
            </a:lvl1pPr>
            <a:lvl2pPr marL="0" indent="457200">
              <a:buSzTx/>
              <a:buFontTx/>
              <a:buNone/>
              <a:defRPr sz="7600"/>
            </a:lvl2pPr>
            <a:lvl3pPr marL="0" indent="914400">
              <a:buSzTx/>
              <a:buFontTx/>
              <a:buNone/>
              <a:defRPr sz="7600"/>
            </a:lvl3pPr>
            <a:lvl4pPr marL="0" indent="1371600">
              <a:buSzTx/>
              <a:buFontTx/>
              <a:buNone/>
              <a:defRPr sz="7600"/>
            </a:lvl4pPr>
            <a:lvl5pPr marL="0" indent="1828800">
              <a:buSzTx/>
              <a:buFontTx/>
              <a:buNone/>
              <a:defRPr sz="7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3017520" y="5429250"/>
            <a:ext cx="37856158" cy="4772027"/>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nchor="ctr">
            <a:normAutofit fontScale="100000" lnSpcReduction="0"/>
          </a:bodyPr>
          <a:lstStyle/>
          <a:p>
            <a:pPr/>
            <a:r>
              <a:t>Title Text</a:t>
            </a:r>
          </a:p>
        </p:txBody>
      </p:sp>
      <p:sp>
        <p:nvSpPr>
          <p:cNvPr id="3" name="Body Level One…"/>
          <p:cNvSpPr txBox="1"/>
          <p:nvPr>
            <p:ph type="body" idx="1"/>
          </p:nvPr>
        </p:nvSpPr>
        <p:spPr>
          <a:xfrm>
            <a:off x="3017520" y="10687050"/>
            <a:ext cx="37856158" cy="15664816"/>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39810871" y="27136975"/>
            <a:ext cx="1062808" cy="1035821"/>
          </a:xfrm>
          <a:prstGeom prst="rect">
            <a:avLst/>
          </a:prstGeom>
          <a:ln w="38100">
            <a:miter lim="400000"/>
          </a:ln>
        </p:spPr>
        <p:txBody>
          <a:bodyPr wrap="none" lIns="164592" tIns="164592" rIns="164592" bIns="164592" anchor="ctr">
            <a:spAutoFit/>
          </a:bodyPr>
          <a:lstStyle>
            <a:lvl1pPr algn="r">
              <a:defRPr sz="56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xmlns:p14="http://schemas.microsoft.com/office/powerpoint/2010/main" spd="med" advClick="1"/>
  <p:txStyles>
    <p:titleStyle>
      <a:lvl1pPr marL="0" marR="0" indent="0" algn="l" defTabSz="4389120" rtl="0" latinLnBrk="0">
        <a:lnSpc>
          <a:spcPct val="90000"/>
        </a:lnSpc>
        <a:spcBef>
          <a:spcPts val="0"/>
        </a:spcBef>
        <a:spcAft>
          <a:spcPts val="0"/>
        </a:spcAft>
        <a:buClrTx/>
        <a:buSzTx/>
        <a:buFontTx/>
        <a:buNone/>
        <a:tabLst/>
        <a:defRPr b="0" baseline="0" cap="none" i="0" spc="0" strike="noStrike" sz="21000" u="none">
          <a:solidFill>
            <a:srgbClr val="000000"/>
          </a:solidFill>
          <a:uFillTx/>
          <a:latin typeface="Calibri Light"/>
          <a:ea typeface="Calibri Light"/>
          <a:cs typeface="Calibri Light"/>
          <a:sym typeface="Calibri Light"/>
        </a:defRPr>
      </a:lvl1pPr>
      <a:lvl2pPr marL="0" marR="0" indent="0" algn="l" defTabSz="4389120" rtl="0" latinLnBrk="0">
        <a:lnSpc>
          <a:spcPct val="90000"/>
        </a:lnSpc>
        <a:spcBef>
          <a:spcPts val="0"/>
        </a:spcBef>
        <a:spcAft>
          <a:spcPts val="0"/>
        </a:spcAft>
        <a:buClrTx/>
        <a:buSzTx/>
        <a:buFontTx/>
        <a:buNone/>
        <a:tabLst/>
        <a:defRPr b="0" baseline="0" cap="none" i="0" spc="0" strike="noStrike" sz="21000" u="none">
          <a:solidFill>
            <a:srgbClr val="000000"/>
          </a:solidFill>
          <a:uFillTx/>
          <a:latin typeface="Calibri Light"/>
          <a:ea typeface="Calibri Light"/>
          <a:cs typeface="Calibri Light"/>
          <a:sym typeface="Calibri Light"/>
        </a:defRPr>
      </a:lvl2pPr>
      <a:lvl3pPr marL="0" marR="0" indent="0" algn="l" defTabSz="4389120" rtl="0" latinLnBrk="0">
        <a:lnSpc>
          <a:spcPct val="90000"/>
        </a:lnSpc>
        <a:spcBef>
          <a:spcPts val="0"/>
        </a:spcBef>
        <a:spcAft>
          <a:spcPts val="0"/>
        </a:spcAft>
        <a:buClrTx/>
        <a:buSzTx/>
        <a:buFontTx/>
        <a:buNone/>
        <a:tabLst/>
        <a:defRPr b="0" baseline="0" cap="none" i="0" spc="0" strike="noStrike" sz="21000" u="none">
          <a:solidFill>
            <a:srgbClr val="000000"/>
          </a:solidFill>
          <a:uFillTx/>
          <a:latin typeface="Calibri Light"/>
          <a:ea typeface="Calibri Light"/>
          <a:cs typeface="Calibri Light"/>
          <a:sym typeface="Calibri Light"/>
        </a:defRPr>
      </a:lvl3pPr>
      <a:lvl4pPr marL="0" marR="0" indent="0" algn="l" defTabSz="4389120" rtl="0" latinLnBrk="0">
        <a:lnSpc>
          <a:spcPct val="90000"/>
        </a:lnSpc>
        <a:spcBef>
          <a:spcPts val="0"/>
        </a:spcBef>
        <a:spcAft>
          <a:spcPts val="0"/>
        </a:spcAft>
        <a:buClrTx/>
        <a:buSzTx/>
        <a:buFontTx/>
        <a:buNone/>
        <a:tabLst/>
        <a:defRPr b="0" baseline="0" cap="none" i="0" spc="0" strike="noStrike" sz="21000" u="none">
          <a:solidFill>
            <a:srgbClr val="000000"/>
          </a:solidFill>
          <a:uFillTx/>
          <a:latin typeface="Calibri Light"/>
          <a:ea typeface="Calibri Light"/>
          <a:cs typeface="Calibri Light"/>
          <a:sym typeface="Calibri Light"/>
        </a:defRPr>
      </a:lvl4pPr>
      <a:lvl5pPr marL="0" marR="0" indent="0" algn="l" defTabSz="4389120" rtl="0" latinLnBrk="0">
        <a:lnSpc>
          <a:spcPct val="90000"/>
        </a:lnSpc>
        <a:spcBef>
          <a:spcPts val="0"/>
        </a:spcBef>
        <a:spcAft>
          <a:spcPts val="0"/>
        </a:spcAft>
        <a:buClrTx/>
        <a:buSzTx/>
        <a:buFontTx/>
        <a:buNone/>
        <a:tabLst/>
        <a:defRPr b="0" baseline="0" cap="none" i="0" spc="0" strike="noStrike" sz="21000" u="none">
          <a:solidFill>
            <a:srgbClr val="000000"/>
          </a:solidFill>
          <a:uFillTx/>
          <a:latin typeface="Calibri Light"/>
          <a:ea typeface="Calibri Light"/>
          <a:cs typeface="Calibri Light"/>
          <a:sym typeface="Calibri Light"/>
        </a:defRPr>
      </a:lvl5pPr>
      <a:lvl6pPr marL="0" marR="0" indent="0" algn="l" defTabSz="4389120" rtl="0" latinLnBrk="0">
        <a:lnSpc>
          <a:spcPct val="90000"/>
        </a:lnSpc>
        <a:spcBef>
          <a:spcPts val="0"/>
        </a:spcBef>
        <a:spcAft>
          <a:spcPts val="0"/>
        </a:spcAft>
        <a:buClrTx/>
        <a:buSzTx/>
        <a:buFontTx/>
        <a:buNone/>
        <a:tabLst/>
        <a:defRPr b="0" baseline="0" cap="none" i="0" spc="0" strike="noStrike" sz="21000" u="none">
          <a:solidFill>
            <a:srgbClr val="000000"/>
          </a:solidFill>
          <a:uFillTx/>
          <a:latin typeface="Calibri Light"/>
          <a:ea typeface="Calibri Light"/>
          <a:cs typeface="Calibri Light"/>
          <a:sym typeface="Calibri Light"/>
        </a:defRPr>
      </a:lvl6pPr>
      <a:lvl7pPr marL="0" marR="0" indent="0" algn="l" defTabSz="4389120" rtl="0" latinLnBrk="0">
        <a:lnSpc>
          <a:spcPct val="90000"/>
        </a:lnSpc>
        <a:spcBef>
          <a:spcPts val="0"/>
        </a:spcBef>
        <a:spcAft>
          <a:spcPts val="0"/>
        </a:spcAft>
        <a:buClrTx/>
        <a:buSzTx/>
        <a:buFontTx/>
        <a:buNone/>
        <a:tabLst/>
        <a:defRPr b="0" baseline="0" cap="none" i="0" spc="0" strike="noStrike" sz="21000" u="none">
          <a:solidFill>
            <a:srgbClr val="000000"/>
          </a:solidFill>
          <a:uFillTx/>
          <a:latin typeface="Calibri Light"/>
          <a:ea typeface="Calibri Light"/>
          <a:cs typeface="Calibri Light"/>
          <a:sym typeface="Calibri Light"/>
        </a:defRPr>
      </a:lvl7pPr>
      <a:lvl8pPr marL="0" marR="0" indent="0" algn="l" defTabSz="4389120" rtl="0" latinLnBrk="0">
        <a:lnSpc>
          <a:spcPct val="90000"/>
        </a:lnSpc>
        <a:spcBef>
          <a:spcPts val="0"/>
        </a:spcBef>
        <a:spcAft>
          <a:spcPts val="0"/>
        </a:spcAft>
        <a:buClrTx/>
        <a:buSzTx/>
        <a:buFontTx/>
        <a:buNone/>
        <a:tabLst/>
        <a:defRPr b="0" baseline="0" cap="none" i="0" spc="0" strike="noStrike" sz="21000" u="none">
          <a:solidFill>
            <a:srgbClr val="000000"/>
          </a:solidFill>
          <a:uFillTx/>
          <a:latin typeface="Calibri Light"/>
          <a:ea typeface="Calibri Light"/>
          <a:cs typeface="Calibri Light"/>
          <a:sym typeface="Calibri Light"/>
        </a:defRPr>
      </a:lvl8pPr>
      <a:lvl9pPr marL="0" marR="0" indent="0" algn="l" defTabSz="4389120" rtl="0" latinLnBrk="0">
        <a:lnSpc>
          <a:spcPct val="90000"/>
        </a:lnSpc>
        <a:spcBef>
          <a:spcPts val="0"/>
        </a:spcBef>
        <a:spcAft>
          <a:spcPts val="0"/>
        </a:spcAft>
        <a:buClrTx/>
        <a:buSzTx/>
        <a:buFontTx/>
        <a:buNone/>
        <a:tabLst/>
        <a:defRPr b="0" baseline="0" cap="none" i="0" spc="0" strike="noStrike" sz="21000" u="none">
          <a:solidFill>
            <a:srgbClr val="000000"/>
          </a:solidFill>
          <a:uFillTx/>
          <a:latin typeface="Calibri Light"/>
          <a:ea typeface="Calibri Light"/>
          <a:cs typeface="Calibri Light"/>
          <a:sym typeface="Calibri Light"/>
        </a:defRPr>
      </a:lvl9pPr>
    </p:titleStyle>
    <p:bodyStyle>
      <a:lvl1pPr marL="1094014" marR="0" indent="-1094014" algn="l" defTabSz="4389120" rtl="0" latinLnBrk="0">
        <a:lnSpc>
          <a:spcPct val="90000"/>
        </a:lnSpc>
        <a:spcBef>
          <a:spcPts val="4800"/>
        </a:spcBef>
        <a:spcAft>
          <a:spcPts val="0"/>
        </a:spcAft>
        <a:buClrTx/>
        <a:buSzPct val="100000"/>
        <a:buFont typeface="Arial"/>
        <a:buChar char="•"/>
        <a:tabLst/>
        <a:defRPr b="0" baseline="0" cap="none" i="0" spc="0" strike="noStrike" sz="13400" u="none">
          <a:solidFill>
            <a:srgbClr val="000000"/>
          </a:solidFill>
          <a:uFillTx/>
          <a:latin typeface="+mn-lt"/>
          <a:ea typeface="+mn-ea"/>
          <a:cs typeface="+mn-cs"/>
          <a:sym typeface="Calibri"/>
        </a:defRPr>
      </a:lvl1pPr>
      <a:lvl2pPr marL="1733550" marR="0" indent="-1276350" algn="l" defTabSz="4389120" rtl="0" latinLnBrk="0">
        <a:lnSpc>
          <a:spcPct val="90000"/>
        </a:lnSpc>
        <a:spcBef>
          <a:spcPts val="4800"/>
        </a:spcBef>
        <a:spcAft>
          <a:spcPts val="0"/>
        </a:spcAft>
        <a:buClrTx/>
        <a:buSzPct val="100000"/>
        <a:buFont typeface="Arial"/>
        <a:buChar char="•"/>
        <a:tabLst/>
        <a:defRPr b="0" baseline="0" cap="none" i="0" spc="0" strike="noStrike" sz="13400" u="none">
          <a:solidFill>
            <a:srgbClr val="000000"/>
          </a:solidFill>
          <a:uFillTx/>
          <a:latin typeface="+mn-lt"/>
          <a:ea typeface="+mn-ea"/>
          <a:cs typeface="+mn-cs"/>
          <a:sym typeface="Calibri"/>
        </a:defRPr>
      </a:lvl2pPr>
      <a:lvl3pPr marL="2446020" marR="0" indent="-1531620" algn="l" defTabSz="4389120" rtl="0" latinLnBrk="0">
        <a:lnSpc>
          <a:spcPct val="90000"/>
        </a:lnSpc>
        <a:spcBef>
          <a:spcPts val="4800"/>
        </a:spcBef>
        <a:spcAft>
          <a:spcPts val="0"/>
        </a:spcAft>
        <a:buClrTx/>
        <a:buSzPct val="100000"/>
        <a:buFont typeface="Arial"/>
        <a:buChar char="•"/>
        <a:tabLst/>
        <a:defRPr b="0" baseline="0" cap="none" i="0" spc="0" strike="noStrike" sz="13400" u="none">
          <a:solidFill>
            <a:srgbClr val="000000"/>
          </a:solidFill>
          <a:uFillTx/>
          <a:latin typeface="+mn-lt"/>
          <a:ea typeface="+mn-ea"/>
          <a:cs typeface="+mn-cs"/>
          <a:sym typeface="Calibri"/>
        </a:defRPr>
      </a:lvl3pPr>
      <a:lvl4pPr marL="3073400" marR="0" indent="-1701800" algn="l" defTabSz="4389120" rtl="0" latinLnBrk="0">
        <a:lnSpc>
          <a:spcPct val="90000"/>
        </a:lnSpc>
        <a:spcBef>
          <a:spcPts val="4800"/>
        </a:spcBef>
        <a:spcAft>
          <a:spcPts val="0"/>
        </a:spcAft>
        <a:buClrTx/>
        <a:buSzPct val="100000"/>
        <a:buFont typeface="Arial"/>
        <a:buChar char="•"/>
        <a:tabLst/>
        <a:defRPr b="0" baseline="0" cap="none" i="0" spc="0" strike="noStrike" sz="13400" u="none">
          <a:solidFill>
            <a:srgbClr val="000000"/>
          </a:solidFill>
          <a:uFillTx/>
          <a:latin typeface="+mn-lt"/>
          <a:ea typeface="+mn-ea"/>
          <a:cs typeface="+mn-cs"/>
          <a:sym typeface="Calibri"/>
        </a:defRPr>
      </a:lvl4pPr>
      <a:lvl5pPr marL="3530600" marR="0" indent="-1701800" algn="l" defTabSz="4389120" rtl="0" latinLnBrk="0">
        <a:lnSpc>
          <a:spcPct val="90000"/>
        </a:lnSpc>
        <a:spcBef>
          <a:spcPts val="4800"/>
        </a:spcBef>
        <a:spcAft>
          <a:spcPts val="0"/>
        </a:spcAft>
        <a:buClrTx/>
        <a:buSzPct val="100000"/>
        <a:buFont typeface="Arial"/>
        <a:buChar char="•"/>
        <a:tabLst/>
        <a:defRPr b="0" baseline="0" cap="none" i="0" spc="0" strike="noStrike" sz="13400" u="none">
          <a:solidFill>
            <a:srgbClr val="000000"/>
          </a:solidFill>
          <a:uFillTx/>
          <a:latin typeface="+mn-lt"/>
          <a:ea typeface="+mn-ea"/>
          <a:cs typeface="+mn-cs"/>
          <a:sym typeface="Calibri"/>
        </a:defRPr>
      </a:lvl5pPr>
      <a:lvl6pPr marL="3987800" marR="0" indent="-1701800" algn="l" defTabSz="4389120" rtl="0" latinLnBrk="0">
        <a:lnSpc>
          <a:spcPct val="90000"/>
        </a:lnSpc>
        <a:spcBef>
          <a:spcPts val="4800"/>
        </a:spcBef>
        <a:spcAft>
          <a:spcPts val="0"/>
        </a:spcAft>
        <a:buClrTx/>
        <a:buSzPct val="100000"/>
        <a:buFont typeface="Arial"/>
        <a:buChar char="•"/>
        <a:tabLst/>
        <a:defRPr b="0" baseline="0" cap="none" i="0" spc="0" strike="noStrike" sz="13400" u="none">
          <a:solidFill>
            <a:srgbClr val="000000"/>
          </a:solidFill>
          <a:uFillTx/>
          <a:latin typeface="+mn-lt"/>
          <a:ea typeface="+mn-ea"/>
          <a:cs typeface="+mn-cs"/>
          <a:sym typeface="Calibri"/>
        </a:defRPr>
      </a:lvl6pPr>
      <a:lvl7pPr marL="4445000" marR="0" indent="-1701800" algn="l" defTabSz="4389120" rtl="0" latinLnBrk="0">
        <a:lnSpc>
          <a:spcPct val="90000"/>
        </a:lnSpc>
        <a:spcBef>
          <a:spcPts val="4800"/>
        </a:spcBef>
        <a:spcAft>
          <a:spcPts val="0"/>
        </a:spcAft>
        <a:buClrTx/>
        <a:buSzPct val="100000"/>
        <a:buFont typeface="Arial"/>
        <a:buChar char="•"/>
        <a:tabLst/>
        <a:defRPr b="0" baseline="0" cap="none" i="0" spc="0" strike="noStrike" sz="13400" u="none">
          <a:solidFill>
            <a:srgbClr val="000000"/>
          </a:solidFill>
          <a:uFillTx/>
          <a:latin typeface="+mn-lt"/>
          <a:ea typeface="+mn-ea"/>
          <a:cs typeface="+mn-cs"/>
          <a:sym typeface="Calibri"/>
        </a:defRPr>
      </a:lvl7pPr>
      <a:lvl8pPr marL="4902200" marR="0" indent="-1701800" algn="l" defTabSz="4389120" rtl="0" latinLnBrk="0">
        <a:lnSpc>
          <a:spcPct val="90000"/>
        </a:lnSpc>
        <a:spcBef>
          <a:spcPts val="4800"/>
        </a:spcBef>
        <a:spcAft>
          <a:spcPts val="0"/>
        </a:spcAft>
        <a:buClrTx/>
        <a:buSzPct val="100000"/>
        <a:buFont typeface="Arial"/>
        <a:buChar char="•"/>
        <a:tabLst/>
        <a:defRPr b="0" baseline="0" cap="none" i="0" spc="0" strike="noStrike" sz="13400" u="none">
          <a:solidFill>
            <a:srgbClr val="000000"/>
          </a:solidFill>
          <a:uFillTx/>
          <a:latin typeface="+mn-lt"/>
          <a:ea typeface="+mn-ea"/>
          <a:cs typeface="+mn-cs"/>
          <a:sym typeface="Calibri"/>
        </a:defRPr>
      </a:lvl8pPr>
      <a:lvl9pPr marL="5359400" marR="0" indent="-1701800" algn="l" defTabSz="4389120" rtl="0" latinLnBrk="0">
        <a:lnSpc>
          <a:spcPct val="90000"/>
        </a:lnSpc>
        <a:spcBef>
          <a:spcPts val="4800"/>
        </a:spcBef>
        <a:spcAft>
          <a:spcPts val="0"/>
        </a:spcAft>
        <a:buClrTx/>
        <a:buSzPct val="100000"/>
        <a:buFont typeface="Arial"/>
        <a:buChar char="•"/>
        <a:tabLst/>
        <a:defRPr b="0" baseline="0" cap="none" i="0" spc="0" strike="noStrike" sz="13400" u="none">
          <a:solidFill>
            <a:srgbClr val="000000"/>
          </a:solidFill>
          <a:uFillTx/>
          <a:latin typeface="+mn-lt"/>
          <a:ea typeface="+mn-ea"/>
          <a:cs typeface="+mn-cs"/>
          <a:sym typeface="Calibri"/>
        </a:defRPr>
      </a:lvl9pPr>
    </p:bodyStyle>
    <p:otherStyle>
      <a:lvl1pPr marL="0" marR="0" indent="0" algn="r" defTabSz="4389120" rtl="0" latinLnBrk="0">
        <a:lnSpc>
          <a:spcPct val="100000"/>
        </a:lnSpc>
        <a:spcBef>
          <a:spcPts val="0"/>
        </a:spcBef>
        <a:spcAft>
          <a:spcPts val="0"/>
        </a:spcAft>
        <a:buClrTx/>
        <a:buSzTx/>
        <a:buFontTx/>
        <a:buNone/>
        <a:tabLst/>
        <a:defRPr b="0" baseline="0" cap="none" i="0" spc="0" strike="noStrike" sz="5600" u="none">
          <a:solidFill>
            <a:schemeClr val="tx1"/>
          </a:solidFill>
          <a:uFillTx/>
          <a:latin typeface="+mn-lt"/>
          <a:ea typeface="+mn-ea"/>
          <a:cs typeface="+mn-cs"/>
          <a:sym typeface="Calibri"/>
        </a:defRPr>
      </a:lvl1pPr>
      <a:lvl2pPr marL="0" marR="0" indent="457200" algn="r" defTabSz="4389120" rtl="0" latinLnBrk="0">
        <a:lnSpc>
          <a:spcPct val="100000"/>
        </a:lnSpc>
        <a:spcBef>
          <a:spcPts val="0"/>
        </a:spcBef>
        <a:spcAft>
          <a:spcPts val="0"/>
        </a:spcAft>
        <a:buClrTx/>
        <a:buSzTx/>
        <a:buFontTx/>
        <a:buNone/>
        <a:tabLst/>
        <a:defRPr b="0" baseline="0" cap="none" i="0" spc="0" strike="noStrike" sz="5600" u="none">
          <a:solidFill>
            <a:schemeClr val="tx1"/>
          </a:solidFill>
          <a:uFillTx/>
          <a:latin typeface="+mn-lt"/>
          <a:ea typeface="+mn-ea"/>
          <a:cs typeface="+mn-cs"/>
          <a:sym typeface="Calibri"/>
        </a:defRPr>
      </a:lvl2pPr>
      <a:lvl3pPr marL="0" marR="0" indent="914400" algn="r" defTabSz="4389120" rtl="0" latinLnBrk="0">
        <a:lnSpc>
          <a:spcPct val="100000"/>
        </a:lnSpc>
        <a:spcBef>
          <a:spcPts val="0"/>
        </a:spcBef>
        <a:spcAft>
          <a:spcPts val="0"/>
        </a:spcAft>
        <a:buClrTx/>
        <a:buSzTx/>
        <a:buFontTx/>
        <a:buNone/>
        <a:tabLst/>
        <a:defRPr b="0" baseline="0" cap="none" i="0" spc="0" strike="noStrike" sz="5600" u="none">
          <a:solidFill>
            <a:schemeClr val="tx1"/>
          </a:solidFill>
          <a:uFillTx/>
          <a:latin typeface="+mn-lt"/>
          <a:ea typeface="+mn-ea"/>
          <a:cs typeface="+mn-cs"/>
          <a:sym typeface="Calibri"/>
        </a:defRPr>
      </a:lvl3pPr>
      <a:lvl4pPr marL="0" marR="0" indent="1371600" algn="r" defTabSz="4389120" rtl="0" latinLnBrk="0">
        <a:lnSpc>
          <a:spcPct val="100000"/>
        </a:lnSpc>
        <a:spcBef>
          <a:spcPts val="0"/>
        </a:spcBef>
        <a:spcAft>
          <a:spcPts val="0"/>
        </a:spcAft>
        <a:buClrTx/>
        <a:buSzTx/>
        <a:buFontTx/>
        <a:buNone/>
        <a:tabLst/>
        <a:defRPr b="0" baseline="0" cap="none" i="0" spc="0" strike="noStrike" sz="5600" u="none">
          <a:solidFill>
            <a:schemeClr val="tx1"/>
          </a:solidFill>
          <a:uFillTx/>
          <a:latin typeface="+mn-lt"/>
          <a:ea typeface="+mn-ea"/>
          <a:cs typeface="+mn-cs"/>
          <a:sym typeface="Calibri"/>
        </a:defRPr>
      </a:lvl4pPr>
      <a:lvl5pPr marL="0" marR="0" indent="1828800" algn="r" defTabSz="4389120" rtl="0" latinLnBrk="0">
        <a:lnSpc>
          <a:spcPct val="100000"/>
        </a:lnSpc>
        <a:spcBef>
          <a:spcPts val="0"/>
        </a:spcBef>
        <a:spcAft>
          <a:spcPts val="0"/>
        </a:spcAft>
        <a:buClrTx/>
        <a:buSzTx/>
        <a:buFontTx/>
        <a:buNone/>
        <a:tabLst/>
        <a:defRPr b="0" baseline="0" cap="none" i="0" spc="0" strike="noStrike" sz="5600" u="none">
          <a:solidFill>
            <a:schemeClr val="tx1"/>
          </a:solidFill>
          <a:uFillTx/>
          <a:latin typeface="+mn-lt"/>
          <a:ea typeface="+mn-ea"/>
          <a:cs typeface="+mn-cs"/>
          <a:sym typeface="Calibri"/>
        </a:defRPr>
      </a:lvl5pPr>
      <a:lvl6pPr marL="0" marR="0" indent="2286000" algn="r" defTabSz="4389120" rtl="0" latinLnBrk="0">
        <a:lnSpc>
          <a:spcPct val="100000"/>
        </a:lnSpc>
        <a:spcBef>
          <a:spcPts val="0"/>
        </a:spcBef>
        <a:spcAft>
          <a:spcPts val="0"/>
        </a:spcAft>
        <a:buClrTx/>
        <a:buSzTx/>
        <a:buFontTx/>
        <a:buNone/>
        <a:tabLst/>
        <a:defRPr b="0" baseline="0" cap="none" i="0" spc="0" strike="noStrike" sz="5600" u="none">
          <a:solidFill>
            <a:schemeClr val="tx1"/>
          </a:solidFill>
          <a:uFillTx/>
          <a:latin typeface="+mn-lt"/>
          <a:ea typeface="+mn-ea"/>
          <a:cs typeface="+mn-cs"/>
          <a:sym typeface="Calibri"/>
        </a:defRPr>
      </a:lvl6pPr>
      <a:lvl7pPr marL="0" marR="0" indent="2743200" algn="r" defTabSz="4389120" rtl="0" latinLnBrk="0">
        <a:lnSpc>
          <a:spcPct val="100000"/>
        </a:lnSpc>
        <a:spcBef>
          <a:spcPts val="0"/>
        </a:spcBef>
        <a:spcAft>
          <a:spcPts val="0"/>
        </a:spcAft>
        <a:buClrTx/>
        <a:buSzTx/>
        <a:buFontTx/>
        <a:buNone/>
        <a:tabLst/>
        <a:defRPr b="0" baseline="0" cap="none" i="0" spc="0" strike="noStrike" sz="5600" u="none">
          <a:solidFill>
            <a:schemeClr val="tx1"/>
          </a:solidFill>
          <a:uFillTx/>
          <a:latin typeface="+mn-lt"/>
          <a:ea typeface="+mn-ea"/>
          <a:cs typeface="+mn-cs"/>
          <a:sym typeface="Calibri"/>
        </a:defRPr>
      </a:lvl7pPr>
      <a:lvl8pPr marL="0" marR="0" indent="3200400" algn="r" defTabSz="4389120" rtl="0" latinLnBrk="0">
        <a:lnSpc>
          <a:spcPct val="100000"/>
        </a:lnSpc>
        <a:spcBef>
          <a:spcPts val="0"/>
        </a:spcBef>
        <a:spcAft>
          <a:spcPts val="0"/>
        </a:spcAft>
        <a:buClrTx/>
        <a:buSzTx/>
        <a:buFontTx/>
        <a:buNone/>
        <a:tabLst/>
        <a:defRPr b="0" baseline="0" cap="none" i="0" spc="0" strike="noStrike" sz="5600" u="none">
          <a:solidFill>
            <a:schemeClr val="tx1"/>
          </a:solidFill>
          <a:uFillTx/>
          <a:latin typeface="+mn-lt"/>
          <a:ea typeface="+mn-ea"/>
          <a:cs typeface="+mn-cs"/>
          <a:sym typeface="Calibri"/>
        </a:defRPr>
      </a:lvl8pPr>
      <a:lvl9pPr marL="0" marR="0" indent="3657600" algn="r" defTabSz="4389120" rtl="0" latinLnBrk="0">
        <a:lnSpc>
          <a:spcPct val="100000"/>
        </a:lnSpc>
        <a:spcBef>
          <a:spcPts val="0"/>
        </a:spcBef>
        <a:spcAft>
          <a:spcPts val="0"/>
        </a:spcAft>
        <a:buClrTx/>
        <a:buSzTx/>
        <a:buFontTx/>
        <a:buNone/>
        <a:tabLst/>
        <a:defRPr b="0" baseline="0" cap="none" i="0" spc="0" strike="noStrike" sz="56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hyperlink" Target="http://www.cogitatiopress.com/mediaandcommunication/article/view/2772" TargetMode="External"/><Relationship Id="rId5"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AC8E4"/>
        </a:solidFill>
      </p:bgPr>
    </p:bg>
    <p:spTree>
      <p:nvGrpSpPr>
        <p:cNvPr id="1" name=""/>
        <p:cNvGrpSpPr/>
        <p:nvPr/>
      </p:nvGrpSpPr>
      <p:grpSpPr>
        <a:xfrm>
          <a:off x="0" y="0"/>
          <a:ext cx="0" cy="0"/>
          <a:chOff x="0" y="0"/>
          <a:chExt cx="0" cy="0"/>
        </a:xfrm>
      </p:grpSpPr>
      <p:sp>
        <p:nvSpPr>
          <p:cNvPr id="94" name="Title 1"/>
          <p:cNvSpPr txBox="1"/>
          <p:nvPr>
            <p:ph type="title"/>
          </p:nvPr>
        </p:nvSpPr>
        <p:spPr>
          <a:xfrm>
            <a:off x="1664971" y="886729"/>
            <a:ext cx="40561258" cy="5047562"/>
          </a:xfrm>
          <a:prstGeom prst="rect">
            <a:avLst/>
          </a:prstGeom>
        </p:spPr>
        <p:txBody>
          <a:bodyPr/>
          <a:lstStyle/>
          <a:p>
            <a:pPr algn="ctr" defTabSz="2194560">
              <a:defRPr sz="9300">
                <a:latin typeface="Times New Roman"/>
                <a:ea typeface="Times New Roman"/>
                <a:cs typeface="Times New Roman"/>
                <a:sym typeface="Times New Roman"/>
              </a:defRPr>
            </a:pPr>
            <a:r>
              <a:rPr sz="15000"/>
              <a:t>How Much Trust Does Gen Z Have in News Media?</a:t>
            </a:r>
            <a:br>
              <a:rPr sz="15000"/>
            </a:br>
            <a:r>
              <a:rPr sz="5000"/>
              <a:t>Hannah Brinkman</a:t>
            </a:r>
            <a:br>
              <a:rPr sz="5000"/>
            </a:br>
            <a:r>
              <a:rPr sz="5000"/>
              <a:t>Department of Political Science</a:t>
            </a:r>
            <a:br>
              <a:rPr sz="5000"/>
            </a:br>
            <a:r>
              <a:rPr sz="5000"/>
              <a:t>University of New Hampshire</a:t>
            </a:r>
          </a:p>
        </p:txBody>
      </p:sp>
      <p:sp>
        <p:nvSpPr>
          <p:cNvPr id="95" name="Content Placeholder 2"/>
          <p:cNvSpPr txBox="1"/>
          <p:nvPr>
            <p:ph type="body" sz="quarter" idx="1"/>
          </p:nvPr>
        </p:nvSpPr>
        <p:spPr>
          <a:xfrm>
            <a:off x="591694" y="6348342"/>
            <a:ext cx="13251414" cy="6804843"/>
          </a:xfrm>
          <a:prstGeom prst="rect">
            <a:avLst/>
          </a:prstGeom>
        </p:spPr>
        <p:txBody>
          <a:bodyPr/>
          <a:lstStyle/>
          <a:p>
            <a:pPr marL="0" indent="0" defTabSz="3818534">
              <a:spcBef>
                <a:spcPts val="4100"/>
              </a:spcBef>
              <a:buSzTx/>
              <a:buNone/>
              <a:defRPr b="1" sz="4872" u="sng">
                <a:latin typeface="Times New Roman"/>
                <a:ea typeface="Times New Roman"/>
                <a:cs typeface="Times New Roman"/>
                <a:sym typeface="Times New Roman"/>
              </a:defRPr>
            </a:pPr>
            <a:r>
              <a:t>Introduction</a:t>
            </a:r>
            <a:r>
              <a:rPr b="0" u="none"/>
              <a:t>: In recent years it has become more difficult to truly know if what you read and see on the news is real. Since the late 90's there have been many advancements in technology, and it is quite easy to fall for the media's clickbait and fake news. With thousands of articles, social media platforms, podcasts, and websites to click on, it becomes difficult to know who to trust. With this newer and younger generation, this poster will examine how must trust Gen Z, has in news media.  </a:t>
            </a:r>
          </a:p>
        </p:txBody>
      </p:sp>
      <p:sp>
        <p:nvSpPr>
          <p:cNvPr id="96" name="TextBox 6"/>
          <p:cNvSpPr txBox="1"/>
          <p:nvPr/>
        </p:nvSpPr>
        <p:spPr>
          <a:xfrm>
            <a:off x="67457984" y="78750182"/>
            <a:ext cx="15384237" cy="1434333"/>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r>
              <a:t>Materials and Methods</a:t>
            </a:r>
          </a:p>
        </p:txBody>
      </p:sp>
      <p:sp>
        <p:nvSpPr>
          <p:cNvPr id="97" name="TextBox 7"/>
          <p:cNvSpPr txBox="1"/>
          <p:nvPr/>
        </p:nvSpPr>
        <p:spPr>
          <a:xfrm>
            <a:off x="38696087" y="89577651"/>
            <a:ext cx="9546333" cy="1434333"/>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r>
              <a:t>References </a:t>
            </a:r>
          </a:p>
        </p:txBody>
      </p:sp>
      <p:sp>
        <p:nvSpPr>
          <p:cNvPr id="98" name="TextBox 8"/>
          <p:cNvSpPr txBox="1"/>
          <p:nvPr/>
        </p:nvSpPr>
        <p:spPr>
          <a:xfrm>
            <a:off x="38109559" y="86561482"/>
            <a:ext cx="16568478" cy="3268391"/>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defRPr b="1" sz="6600" u="sng"/>
            </a:pPr>
            <a:r>
              <a:t>Hypothesis</a:t>
            </a:r>
            <a:r>
              <a:rPr b="0" u="none"/>
              <a:t>: In comparison to older generation, the younger generations, Gen Z, have more trust in news media. </a:t>
            </a:r>
          </a:p>
        </p:txBody>
      </p:sp>
      <p:sp>
        <p:nvSpPr>
          <p:cNvPr id="99" name="TextBox 9"/>
          <p:cNvSpPr txBox="1"/>
          <p:nvPr/>
        </p:nvSpPr>
        <p:spPr>
          <a:xfrm>
            <a:off x="66200709" y="73449352"/>
            <a:ext cx="9546337" cy="1434333"/>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r>
              <a:t>Literature Review</a:t>
            </a:r>
          </a:p>
        </p:txBody>
      </p:sp>
      <p:sp>
        <p:nvSpPr>
          <p:cNvPr id="100" name="TextBox 10"/>
          <p:cNvSpPr txBox="1"/>
          <p:nvPr/>
        </p:nvSpPr>
        <p:spPr>
          <a:xfrm>
            <a:off x="59290297" y="80078609"/>
            <a:ext cx="17128231" cy="4309792"/>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defRPr sz="6600"/>
            </a:pPr>
            <a:r>
              <a:t>Variables examined:</a:t>
            </a:r>
          </a:p>
          <a:p>
            <a:pPr>
              <a:defRPr sz="6600"/>
            </a:pPr>
            <a:r>
              <a:t>Independent variable: Trust in people</a:t>
            </a:r>
          </a:p>
          <a:p>
            <a:pPr>
              <a:defRPr sz="6600"/>
            </a:pPr>
            <a:r>
              <a:t>Dependent variable: Trust in media</a:t>
            </a:r>
          </a:p>
          <a:p>
            <a:pPr>
              <a:defRPr sz="6600"/>
            </a:pPr>
            <a:r>
              <a:t>Control variable: age, education</a:t>
            </a:r>
          </a:p>
        </p:txBody>
      </p:sp>
      <p:sp>
        <p:nvSpPr>
          <p:cNvPr id="101" name="TextBox 11"/>
          <p:cNvSpPr txBox="1"/>
          <p:nvPr/>
        </p:nvSpPr>
        <p:spPr>
          <a:xfrm>
            <a:off x="67844311" y="89578544"/>
            <a:ext cx="9546337" cy="2780533"/>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r>
              <a:t>Findings and Conclusions </a:t>
            </a:r>
          </a:p>
        </p:txBody>
      </p:sp>
      <p:sp>
        <p:nvSpPr>
          <p:cNvPr id="102" name="TextBox 12"/>
          <p:cNvSpPr txBox="1"/>
          <p:nvPr/>
        </p:nvSpPr>
        <p:spPr>
          <a:xfrm>
            <a:off x="52581392" y="75620184"/>
            <a:ext cx="10651233" cy="1434333"/>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lvl1pPr>
              <a:defRPr b="1" u="sng"/>
            </a:lvl1pPr>
          </a:lstStyle>
          <a:p>
            <a:pPr/>
            <a:r>
              <a:t>Data analysis </a:t>
            </a:r>
          </a:p>
        </p:txBody>
      </p:sp>
      <p:pic>
        <p:nvPicPr>
          <p:cNvPr id="103" name="Picture 20" descr="Picture 20"/>
          <p:cNvPicPr>
            <a:picLocks noChangeAspect="1"/>
          </p:cNvPicPr>
          <p:nvPr/>
        </p:nvPicPr>
        <p:blipFill>
          <a:blip r:embed="rId2">
            <a:extLst/>
          </a:blip>
          <a:stretch>
            <a:fillRect/>
          </a:stretch>
        </p:blipFill>
        <p:spPr>
          <a:xfrm>
            <a:off x="21778188" y="12814555"/>
            <a:ext cx="8661201" cy="7730835"/>
          </a:xfrm>
          <a:prstGeom prst="rect">
            <a:avLst/>
          </a:prstGeom>
          <a:ln w="12700">
            <a:miter lim="400000"/>
          </a:ln>
        </p:spPr>
      </p:pic>
      <p:pic>
        <p:nvPicPr>
          <p:cNvPr id="104" name="Picture 21" descr="Picture 21"/>
          <p:cNvPicPr>
            <a:picLocks noChangeAspect="1"/>
          </p:cNvPicPr>
          <p:nvPr/>
        </p:nvPicPr>
        <p:blipFill>
          <a:blip r:embed="rId3">
            <a:extLst/>
          </a:blip>
          <a:stretch>
            <a:fillRect/>
          </a:stretch>
        </p:blipFill>
        <p:spPr>
          <a:xfrm>
            <a:off x="310631" y="14375996"/>
            <a:ext cx="12184839" cy="6804843"/>
          </a:xfrm>
          <a:prstGeom prst="rect">
            <a:avLst/>
          </a:prstGeom>
          <a:ln w="12700">
            <a:miter lim="400000"/>
          </a:ln>
        </p:spPr>
      </p:pic>
      <p:sp>
        <p:nvSpPr>
          <p:cNvPr id="105" name="TextBox 3"/>
          <p:cNvSpPr txBox="1"/>
          <p:nvPr/>
        </p:nvSpPr>
        <p:spPr>
          <a:xfrm>
            <a:off x="12663128" y="15475022"/>
            <a:ext cx="8947402" cy="2737373"/>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defRPr b="1" sz="5600" u="sng">
                <a:latin typeface="Times New Roman"/>
                <a:ea typeface="Times New Roman"/>
                <a:cs typeface="Times New Roman"/>
                <a:sym typeface="Times New Roman"/>
              </a:defRPr>
            </a:pPr>
            <a:r>
              <a:t>Hypothesis:</a:t>
            </a:r>
            <a:r>
              <a:rPr b="0" u="none"/>
              <a:t> In comparison to those older, Generation Z has little trust in news media. </a:t>
            </a:r>
          </a:p>
        </p:txBody>
      </p:sp>
      <p:sp>
        <p:nvSpPr>
          <p:cNvPr id="106" name="TextBox 4"/>
          <p:cNvSpPr txBox="1"/>
          <p:nvPr/>
        </p:nvSpPr>
        <p:spPr>
          <a:xfrm>
            <a:off x="23220525" y="7981289"/>
            <a:ext cx="10994138" cy="3499912"/>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defRPr b="1" sz="5500" u="sng">
                <a:latin typeface="Times New Roman"/>
                <a:ea typeface="Times New Roman"/>
                <a:cs typeface="Times New Roman"/>
                <a:sym typeface="Times New Roman"/>
              </a:defRPr>
            </a:pPr>
            <a:r>
              <a:t>Variables examined: </a:t>
            </a:r>
          </a:p>
          <a:p>
            <a:pPr>
              <a:defRPr sz="5500">
                <a:latin typeface="Times New Roman"/>
                <a:ea typeface="Times New Roman"/>
                <a:cs typeface="Times New Roman"/>
                <a:sym typeface="Times New Roman"/>
              </a:defRPr>
            </a:pPr>
            <a:r>
              <a:t>Independent : People trust</a:t>
            </a:r>
          </a:p>
          <a:p>
            <a:pPr>
              <a:defRPr sz="5500">
                <a:latin typeface="Times New Roman"/>
                <a:ea typeface="Times New Roman"/>
                <a:cs typeface="Times New Roman"/>
                <a:sym typeface="Times New Roman"/>
              </a:defRPr>
            </a:pPr>
            <a:r>
              <a:t>Dependent: Media Trust</a:t>
            </a:r>
          </a:p>
          <a:p>
            <a:pPr>
              <a:defRPr sz="5500">
                <a:latin typeface="Times New Roman"/>
                <a:ea typeface="Times New Roman"/>
                <a:cs typeface="Times New Roman"/>
                <a:sym typeface="Times New Roman"/>
              </a:defRPr>
            </a:pPr>
            <a:r>
              <a:t>Control: Age &amp; education</a:t>
            </a:r>
          </a:p>
        </p:txBody>
      </p:sp>
      <p:sp>
        <p:nvSpPr>
          <p:cNvPr id="107" name="TextBox 5"/>
          <p:cNvSpPr txBox="1"/>
          <p:nvPr/>
        </p:nvSpPr>
        <p:spPr>
          <a:xfrm>
            <a:off x="522731" y="22225485"/>
            <a:ext cx="12327636" cy="9239773"/>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defRPr b="1" sz="5600" u="sng">
                <a:latin typeface="Times New Roman"/>
                <a:ea typeface="Times New Roman"/>
                <a:cs typeface="Times New Roman"/>
                <a:sym typeface="Times New Roman"/>
              </a:defRPr>
            </a:pPr>
            <a:r>
              <a:t>Sources and Methods: </a:t>
            </a:r>
            <a:r>
              <a:rPr b="0" u="none"/>
              <a:t> All data was used and gathered from the 2020 ANES survey studies. The data analysis was performed in Rstudio, which is a free and open –source software used for scientific research, and technical communication. In order to test my hypothesis, I compared the trust people have in news media as well as in other people. I then cross compared this trust in media with education and age.</a:t>
            </a:r>
          </a:p>
        </p:txBody>
      </p:sp>
      <p:sp>
        <p:nvSpPr>
          <p:cNvPr id="108" name="TextBox 13"/>
          <p:cNvSpPr txBox="1"/>
          <p:nvPr/>
        </p:nvSpPr>
        <p:spPr>
          <a:xfrm>
            <a:off x="31393255" y="4131761"/>
            <a:ext cx="11908535" cy="12876289"/>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defRPr b="1" sz="4800" u="sng">
                <a:latin typeface="Times New Roman"/>
                <a:ea typeface="Times New Roman"/>
                <a:cs typeface="Times New Roman"/>
                <a:sym typeface="Times New Roman"/>
              </a:defRPr>
            </a:pPr>
            <a:r>
              <a:t>Findings</a:t>
            </a:r>
            <a:r>
              <a:rPr b="0" u="none"/>
              <a:t>: Initially, it was found that Gen Z would have more trust due to their high productivity online and with online news sources/media. This was before the control variables, such as: education and age were examined. Those with a low education or who are slightly educated were more likely to have more/moderate trust in the media. This is because they tend to have no individual stance on a particular topic and therefore, believe everything they see or are fed by others. In comparison, those more educated and with a higher educational degree were to have little trust in the news media. I also ran a crosstab/cross comparison between age and media trust. I had found those younger in age (under 40) had a lack of trust in news media compared to those older (Over 60).</a:t>
            </a:r>
          </a:p>
        </p:txBody>
      </p:sp>
      <p:sp>
        <p:nvSpPr>
          <p:cNvPr id="109" name="TextBox 14"/>
          <p:cNvSpPr txBox="1"/>
          <p:nvPr/>
        </p:nvSpPr>
        <p:spPr>
          <a:xfrm>
            <a:off x="30607047" y="18514839"/>
            <a:ext cx="12841981" cy="12087271"/>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defRPr b="1" sz="5100" u="sng">
                <a:latin typeface="Times New Roman"/>
                <a:ea typeface="Times New Roman"/>
                <a:cs typeface="Times New Roman"/>
                <a:sym typeface="Times New Roman"/>
              </a:defRPr>
            </a:pPr>
            <a:r>
              <a:t>Conclusion:</a:t>
            </a:r>
            <a:r>
              <a:rPr b="0" u="none"/>
              <a:t> These findings suggest that Gen Z has a lack of trust in news media. However, it is also determined by one's education and age. The control variables factor into how much trust is had in the news media. It is indicated that the younger generations are more educated and know what is or could be fabricated in the media. I also looked at the amount of trust people have  among other individuals, and those under 40 trusted people less than those over 60. Further research could be done to see why this is so, and if gender plays a factor as well. Overall, it is found that Gen Z and those younger do not have as much trust as older generations. This is important in furthering educational outlets to alert the public on news.</a:t>
            </a:r>
          </a:p>
        </p:txBody>
      </p:sp>
      <p:sp>
        <p:nvSpPr>
          <p:cNvPr id="110" name="TextBox 15"/>
          <p:cNvSpPr txBox="1"/>
          <p:nvPr/>
        </p:nvSpPr>
        <p:spPr>
          <a:xfrm>
            <a:off x="13427944" y="20910574"/>
            <a:ext cx="17035313" cy="8404810"/>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defRPr b="1" sz="5000" u="sng">
                <a:latin typeface="Times New Roman"/>
                <a:ea typeface="Times New Roman"/>
                <a:cs typeface="Times New Roman"/>
                <a:sym typeface="Times New Roman"/>
              </a:defRPr>
            </a:pPr>
            <a:r>
              <a:t>Literary Review: </a:t>
            </a:r>
            <a:r>
              <a:rPr b="0" u="none"/>
              <a:t>Research in this study shows that those younger in age and born in the Generational Z era (1997-2012) have little to no trust in news media compared to those older. In an article by Hanna Reinkkainen and the idea of organizational trust, she says that younger generations have more trust in non-governmental media platforms due to their high participation online. However, after conducting some individual research it is found older generations have more trust in these governmental news outlets. It is also found that education has an impact on trust.</a:t>
            </a:r>
            <a:endParaRPr b="0" u="none"/>
          </a:p>
        </p:txBody>
      </p:sp>
      <p:sp>
        <p:nvSpPr>
          <p:cNvPr id="111" name="TextBox 16"/>
          <p:cNvSpPr txBox="1"/>
          <p:nvPr/>
        </p:nvSpPr>
        <p:spPr>
          <a:xfrm>
            <a:off x="14450328" y="29141687"/>
            <a:ext cx="16099543" cy="7611792"/>
          </a:xfrm>
          <a:prstGeom prst="rect">
            <a:avLst/>
          </a:prstGeom>
          <a:ln w="38100">
            <a:miter lim="400000"/>
          </a:ln>
          <a:extLst>
            <a:ext uri="{C572A759-6A51-4108-AA02-DFA0A04FC94B}">
              <ma14:wrappingTextBoxFlag xmlns:ma14="http://schemas.microsoft.com/office/mac/drawingml/2011/main" val="1"/>
            </a:ext>
          </a:extLst>
        </p:spPr>
        <p:txBody>
          <a:bodyPr lIns="164592" tIns="164592" rIns="164592" bIns="164592">
            <a:spAutoFit/>
          </a:bodyPr>
          <a:lstStyle/>
          <a:p>
            <a:pPr>
              <a:defRPr b="1" sz="2800" u="sng">
                <a:latin typeface="Times New Roman"/>
                <a:ea typeface="Times New Roman"/>
                <a:cs typeface="Times New Roman"/>
                <a:sym typeface="Times New Roman"/>
              </a:defRPr>
            </a:pPr>
            <a:r>
              <a:t>References: </a:t>
            </a:r>
            <a:r>
              <a:rPr b="0" u="none"/>
              <a:t>Reinikainen, Hanna, et al. “Generation Z and Organizational Listening on Social Media: Article.” </a:t>
            </a:r>
            <a:r>
              <a:rPr b="0" i="1" u="none"/>
              <a:t>Media and Communication</a:t>
            </a:r>
            <a:r>
              <a:rPr b="0" u="none"/>
              <a:t>, 19 May 2020, </a:t>
            </a:r>
            <a:r>
              <a:rPr b="0">
                <a:solidFill>
                  <a:srgbClr val="0563C1"/>
                </a:solidFill>
                <a:uFill>
                  <a:solidFill>
                    <a:srgbClr val="0563C1"/>
                  </a:solidFill>
                </a:uFill>
                <a:hlinkClick r:id="rId4" invalidUrl="" action="" tgtFrame="" tooltip="" history="1" highlightClick="0" endSnd="0"/>
              </a:rPr>
              <a:t>www.cogitatiopress.com/mediaandcommunication/article/view/2772</a:t>
            </a:r>
            <a:r>
              <a:rPr b="0" u="none"/>
              <a:t>. </a:t>
            </a:r>
          </a:p>
          <a:p>
            <a:pPr>
              <a:defRPr sz="2800">
                <a:latin typeface="Times New Roman"/>
                <a:ea typeface="Times New Roman"/>
                <a:cs typeface="Times New Roman"/>
                <a:sym typeface="Times New Roman"/>
              </a:defRPr>
            </a:pPr>
            <a:r>
              <a:t>Brosius, Anna, et al. “Generational Gaps in Media Trust and Its Antecedents in Europe.” </a:t>
            </a:r>
            <a:r>
              <a:rPr i="1"/>
              <a:t>The International Journal of Press/Politics</a:t>
            </a:r>
            <a:r>
              <a:t>, 2021, p. 194016122110394., doi:10.1177/19401612211039440. </a:t>
            </a:r>
          </a:p>
          <a:p>
            <a:pPr>
              <a:defRPr sz="2800">
                <a:latin typeface="Times New Roman"/>
                <a:ea typeface="Times New Roman"/>
                <a:cs typeface="Times New Roman"/>
                <a:sym typeface="Times New Roman"/>
              </a:defRPr>
            </a:pPr>
            <a:r>
              <a:t>Das, Ranjana. “Special Issue: Audiences: A Cross-Generational Dialogue Edited by Ranjana Das.” </a:t>
            </a:r>
            <a:r>
              <a:rPr i="1"/>
              <a:t>The Communication Review</a:t>
            </a:r>
            <a:r>
              <a:t>, vol. 16, no. 1-2, 2013, pp. 1–2., doi:10.1080/10714421.2013.757140. </a:t>
            </a:r>
          </a:p>
          <a:p>
            <a:pPr>
              <a:defRPr sz="4800"/>
            </a:pPr>
          </a:p>
          <a:p>
            <a:pPr>
              <a:defRPr sz="4800"/>
            </a:pPr>
          </a:p>
          <a:p>
            <a:pPr>
              <a:defRPr sz="6600"/>
            </a:pPr>
          </a:p>
          <a:p>
            <a:pPr>
              <a:defRPr sz="6600"/>
            </a:pPr>
          </a:p>
        </p:txBody>
      </p:sp>
      <p:pic>
        <p:nvPicPr>
          <p:cNvPr id="112" name="Picture 23" descr="Picture 23"/>
          <p:cNvPicPr>
            <a:picLocks noChangeAspect="1"/>
          </p:cNvPicPr>
          <p:nvPr/>
        </p:nvPicPr>
        <p:blipFill>
          <a:blip r:embed="rId5">
            <a:extLst/>
          </a:blip>
          <a:stretch>
            <a:fillRect/>
          </a:stretch>
        </p:blipFill>
        <p:spPr>
          <a:xfrm>
            <a:off x="14058115" y="5770355"/>
            <a:ext cx="8947402" cy="6679016"/>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38100" cap="flat">
          <a:solidFill>
            <a:schemeClr val="accent1"/>
          </a:solidFill>
          <a:prstDash val="solid"/>
          <a:miter lim="800000"/>
        </a:ln>
        <a:effectLst/>
        <a:sp3d/>
      </a:spPr>
      <a:bodyPr rot="0" spcFirstLastPara="1" vertOverflow="overflow" horzOverflow="overflow" vert="horz" wrap="square" lIns="164592" tIns="164592" rIns="164592" bIns="164592" numCol="1" spcCol="38100" rtlCol="0" anchor="ctr" upright="0">
        <a:spAutoFit/>
      </a:bodyPr>
      <a:lstStyle>
        <a:defPPr marL="0" marR="0" indent="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381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38100" cap="flat">
          <a:noFill/>
          <a:miter lim="400000"/>
        </a:ln>
        <a:effectLst/>
        <a:sp3d/>
      </a:spPr>
      <a:bodyPr rot="0" spcFirstLastPara="1" vertOverflow="overflow" horzOverflow="overflow" vert="horz" wrap="square" lIns="164592" tIns="164592" rIns="164592" bIns="164592" numCol="1" spcCol="38100" rtlCol="0" anchor="t" upright="0">
        <a:spAutoFit/>
      </a:bodyPr>
      <a:lstStyle>
        <a:defPPr marL="0" marR="0" indent="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38100" cap="flat">
          <a:solidFill>
            <a:schemeClr val="accent1"/>
          </a:solidFill>
          <a:prstDash val="solid"/>
          <a:miter lim="800000"/>
        </a:ln>
        <a:effectLst/>
        <a:sp3d/>
      </a:spPr>
      <a:bodyPr rot="0" spcFirstLastPara="1" vertOverflow="overflow" horzOverflow="overflow" vert="horz" wrap="square" lIns="164592" tIns="164592" rIns="164592" bIns="164592" numCol="1" spcCol="38100" rtlCol="0" anchor="ctr" upright="0">
        <a:spAutoFit/>
      </a:bodyPr>
      <a:lstStyle>
        <a:defPPr marL="0" marR="0" indent="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381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38100" cap="flat">
          <a:noFill/>
          <a:miter lim="400000"/>
        </a:ln>
        <a:effectLst/>
        <a:sp3d/>
      </a:spPr>
      <a:bodyPr rot="0" spcFirstLastPara="1" vertOverflow="overflow" horzOverflow="overflow" vert="horz" wrap="square" lIns="164592" tIns="164592" rIns="164592" bIns="164592" numCol="1" spcCol="38100" rtlCol="0" anchor="t" upright="0">
        <a:spAutoFit/>
      </a:bodyPr>
      <a:lstStyle>
        <a:defPPr marL="0" marR="0" indent="0" algn="l" defTabSz="438912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