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Lst>
  <p:sldSz cy="38404800" cx="51206400"/>
  <p:notesSz cx="9144000" cy="6858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2096">
          <p15:clr>
            <a:srgbClr val="000000"/>
          </p15:clr>
        </p15:guide>
        <p15:guide id="2" pos="16128">
          <p15:clr>
            <a:srgbClr val="000000"/>
          </p15:clr>
        </p15:guide>
      </p15:sldGuideLst>
    </p:ext>
    <p:ext uri="http://customooxmlschemas.google.com/">
      <go:slidesCustomData xmlns:go="http://customooxmlschemas.google.com/" r:id="rId8" roundtripDataSignature="AMtx7mhbWn9C9kWLAND9/6aYL/TL9b9Mg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171CD0A-590F-4BE9-AB13-AD9FEC09AD37}">
  <a:tblStyle styleId="{3171CD0A-590F-4BE9-AB13-AD9FEC09AD37}"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2096" orient="horz"/>
        <p:guide pos="16128"/>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914400" y="3257550"/>
            <a:ext cx="7315200" cy="30861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914400" y="3257550"/>
            <a:ext cx="7315200" cy="30861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4"/>
          <p:cNvSpPr txBox="1"/>
          <p:nvPr>
            <p:ph type="ctrTitle"/>
          </p:nvPr>
        </p:nvSpPr>
        <p:spPr>
          <a:xfrm>
            <a:off x="3840480" y="6285235"/>
            <a:ext cx="43525440" cy="13370560"/>
          </a:xfrm>
          <a:prstGeom prst="rect">
            <a:avLst/>
          </a:prstGeom>
          <a:noFill/>
          <a:ln>
            <a:noFill/>
          </a:ln>
        </p:spPr>
        <p:txBody>
          <a:bodyPr anchorCtr="0" anchor="b" bIns="53325" lIns="106650" spcFirstLastPara="1" rIns="106650" wrap="square" tIns="53325">
            <a:normAutofit/>
          </a:bodyPr>
          <a:lstStyle>
            <a:lvl1pPr lvl="0" algn="ctr">
              <a:lnSpc>
                <a:spcPct val="90000"/>
              </a:lnSpc>
              <a:spcBef>
                <a:spcPts val="0"/>
              </a:spcBef>
              <a:spcAft>
                <a:spcPts val="0"/>
              </a:spcAft>
              <a:buClr>
                <a:schemeClr val="dk1"/>
              </a:buClr>
              <a:buSzPts val="29400"/>
              <a:buFont typeface="Calibri"/>
              <a:buNone/>
              <a:defRPr sz="29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4"/>
          <p:cNvSpPr txBox="1"/>
          <p:nvPr>
            <p:ph idx="1" type="subTitle"/>
          </p:nvPr>
        </p:nvSpPr>
        <p:spPr>
          <a:xfrm>
            <a:off x="6400800" y="20171415"/>
            <a:ext cx="38404800" cy="9272267"/>
          </a:xfrm>
          <a:prstGeom prst="rect">
            <a:avLst/>
          </a:prstGeom>
          <a:noFill/>
          <a:ln>
            <a:noFill/>
          </a:ln>
        </p:spPr>
        <p:txBody>
          <a:bodyPr anchorCtr="0" anchor="t" bIns="53325" lIns="106650" spcFirstLastPara="1" rIns="106650" wrap="square" tIns="53325">
            <a:normAutofit/>
          </a:bodyPr>
          <a:lstStyle>
            <a:lvl1pPr lvl="0" algn="ctr">
              <a:lnSpc>
                <a:spcPct val="90000"/>
              </a:lnSpc>
              <a:spcBef>
                <a:spcPts val="4900"/>
              </a:spcBef>
              <a:spcAft>
                <a:spcPts val="0"/>
              </a:spcAft>
              <a:buClr>
                <a:schemeClr val="dk1"/>
              </a:buClr>
              <a:buSzPts val="11800"/>
              <a:buNone/>
              <a:defRPr sz="11800"/>
            </a:lvl1pPr>
            <a:lvl2pPr lvl="1" algn="ctr">
              <a:lnSpc>
                <a:spcPct val="90000"/>
              </a:lnSpc>
              <a:spcBef>
                <a:spcPts val="2450"/>
              </a:spcBef>
              <a:spcAft>
                <a:spcPts val="0"/>
              </a:spcAft>
              <a:buClr>
                <a:schemeClr val="dk1"/>
              </a:buClr>
              <a:buSzPts val="9800"/>
              <a:buNone/>
              <a:defRPr sz="9800"/>
            </a:lvl2pPr>
            <a:lvl3pPr lvl="2" algn="ctr">
              <a:lnSpc>
                <a:spcPct val="90000"/>
              </a:lnSpc>
              <a:spcBef>
                <a:spcPts val="2450"/>
              </a:spcBef>
              <a:spcAft>
                <a:spcPts val="0"/>
              </a:spcAft>
              <a:buClr>
                <a:schemeClr val="dk1"/>
              </a:buClr>
              <a:buSzPts val="8800"/>
              <a:buNone/>
              <a:defRPr sz="8800"/>
            </a:lvl3pPr>
            <a:lvl4pPr lvl="3" algn="ctr">
              <a:lnSpc>
                <a:spcPct val="90000"/>
              </a:lnSpc>
              <a:spcBef>
                <a:spcPts val="2450"/>
              </a:spcBef>
              <a:spcAft>
                <a:spcPts val="0"/>
              </a:spcAft>
              <a:buClr>
                <a:schemeClr val="dk1"/>
              </a:buClr>
              <a:buSzPts val="7800"/>
              <a:buNone/>
              <a:defRPr sz="7800"/>
            </a:lvl4pPr>
            <a:lvl5pPr lvl="4" algn="ctr">
              <a:lnSpc>
                <a:spcPct val="90000"/>
              </a:lnSpc>
              <a:spcBef>
                <a:spcPts val="2450"/>
              </a:spcBef>
              <a:spcAft>
                <a:spcPts val="0"/>
              </a:spcAft>
              <a:buClr>
                <a:schemeClr val="dk1"/>
              </a:buClr>
              <a:buSzPts val="7800"/>
              <a:buNone/>
              <a:defRPr sz="7800"/>
            </a:lvl5pPr>
            <a:lvl6pPr lvl="5" algn="ctr">
              <a:lnSpc>
                <a:spcPct val="90000"/>
              </a:lnSpc>
              <a:spcBef>
                <a:spcPts val="2450"/>
              </a:spcBef>
              <a:spcAft>
                <a:spcPts val="0"/>
              </a:spcAft>
              <a:buClr>
                <a:schemeClr val="dk1"/>
              </a:buClr>
              <a:buSzPts val="7800"/>
              <a:buNone/>
              <a:defRPr sz="7800"/>
            </a:lvl6pPr>
            <a:lvl7pPr lvl="6" algn="ctr">
              <a:lnSpc>
                <a:spcPct val="90000"/>
              </a:lnSpc>
              <a:spcBef>
                <a:spcPts val="2450"/>
              </a:spcBef>
              <a:spcAft>
                <a:spcPts val="0"/>
              </a:spcAft>
              <a:buClr>
                <a:schemeClr val="dk1"/>
              </a:buClr>
              <a:buSzPts val="7800"/>
              <a:buNone/>
              <a:defRPr sz="7800"/>
            </a:lvl7pPr>
            <a:lvl8pPr lvl="7" algn="ctr">
              <a:lnSpc>
                <a:spcPct val="90000"/>
              </a:lnSpc>
              <a:spcBef>
                <a:spcPts val="2450"/>
              </a:spcBef>
              <a:spcAft>
                <a:spcPts val="0"/>
              </a:spcAft>
              <a:buClr>
                <a:schemeClr val="dk1"/>
              </a:buClr>
              <a:buSzPts val="7800"/>
              <a:buNone/>
              <a:defRPr sz="7800"/>
            </a:lvl8pPr>
            <a:lvl9pPr lvl="8" algn="ctr">
              <a:lnSpc>
                <a:spcPct val="90000"/>
              </a:lnSpc>
              <a:spcBef>
                <a:spcPts val="2450"/>
              </a:spcBef>
              <a:spcAft>
                <a:spcPts val="0"/>
              </a:spcAft>
              <a:buClr>
                <a:schemeClr val="dk1"/>
              </a:buClr>
              <a:buSzPts val="7800"/>
              <a:buNone/>
              <a:defRPr sz="7800"/>
            </a:lvl9pPr>
          </a:lstStyle>
          <a:p/>
        </p:txBody>
      </p:sp>
      <p:sp>
        <p:nvSpPr>
          <p:cNvPr id="14" name="Google Shape;14;p4"/>
          <p:cNvSpPr txBox="1"/>
          <p:nvPr>
            <p:ph idx="10" type="dt"/>
          </p:nvPr>
        </p:nvSpPr>
        <p:spPr>
          <a:xfrm>
            <a:off x="3520440" y="35595569"/>
            <a:ext cx="11521440" cy="2044700"/>
          </a:xfrm>
          <a:prstGeom prst="rect">
            <a:avLst/>
          </a:prstGeom>
          <a:noFill/>
          <a:ln>
            <a:noFill/>
          </a:ln>
        </p:spPr>
        <p:txBody>
          <a:bodyPr anchorCtr="0" anchor="ctr" bIns="53325" lIns="106650" spcFirstLastPara="1" rIns="106650" wrap="square" tIns="533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4"/>
          <p:cNvSpPr txBox="1"/>
          <p:nvPr>
            <p:ph idx="11" type="ftr"/>
          </p:nvPr>
        </p:nvSpPr>
        <p:spPr>
          <a:xfrm>
            <a:off x="16962120" y="35595569"/>
            <a:ext cx="17282160" cy="2044700"/>
          </a:xfrm>
          <a:prstGeom prst="rect">
            <a:avLst/>
          </a:prstGeom>
          <a:noFill/>
          <a:ln>
            <a:noFill/>
          </a:ln>
        </p:spPr>
        <p:txBody>
          <a:bodyPr anchorCtr="0" anchor="ctr" bIns="53325" lIns="106650" spcFirstLastPara="1" rIns="106650" wrap="square" tIns="53325">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4"/>
          <p:cNvSpPr txBox="1"/>
          <p:nvPr>
            <p:ph idx="12" type="sldNum"/>
          </p:nvPr>
        </p:nvSpPr>
        <p:spPr>
          <a:xfrm>
            <a:off x="36164520" y="35595569"/>
            <a:ext cx="11521440" cy="2044700"/>
          </a:xfrm>
          <a:prstGeom prst="rect">
            <a:avLst/>
          </a:prstGeom>
          <a:noFill/>
          <a:ln>
            <a:noFill/>
          </a:ln>
        </p:spPr>
        <p:txBody>
          <a:bodyPr anchorCtr="0" anchor="ctr" bIns="53325" lIns="106650" spcFirstLastPara="1" rIns="106650" wrap="square" tIns="53325">
            <a:noAutofit/>
          </a:bodyPr>
          <a:lstStyle>
            <a:lvl1pPr indent="0" lvl="0"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5"/>
          <p:cNvSpPr txBox="1"/>
          <p:nvPr>
            <p:ph type="title"/>
          </p:nvPr>
        </p:nvSpPr>
        <p:spPr>
          <a:xfrm>
            <a:off x="3520440" y="2044709"/>
            <a:ext cx="44165520" cy="7423154"/>
          </a:xfrm>
          <a:prstGeom prst="rect">
            <a:avLst/>
          </a:prstGeom>
          <a:noFill/>
          <a:ln>
            <a:noFill/>
          </a:ln>
        </p:spPr>
        <p:txBody>
          <a:bodyPr anchorCtr="0" anchor="ctr" bIns="53325" lIns="106650" spcFirstLastPara="1" rIns="106650" wrap="square" tIns="53325">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5"/>
          <p:cNvSpPr txBox="1"/>
          <p:nvPr>
            <p:ph idx="1" type="body"/>
          </p:nvPr>
        </p:nvSpPr>
        <p:spPr>
          <a:xfrm>
            <a:off x="3520440" y="10223503"/>
            <a:ext cx="44165520" cy="24367494"/>
          </a:xfrm>
          <a:prstGeom prst="rect">
            <a:avLst/>
          </a:prstGeom>
          <a:noFill/>
          <a:ln>
            <a:noFill/>
          </a:ln>
        </p:spPr>
        <p:txBody>
          <a:bodyPr anchorCtr="0" anchor="t" bIns="53325" lIns="106650" spcFirstLastPara="1" rIns="106650" wrap="square" tIns="53325">
            <a:normAutofit/>
          </a:bodyPr>
          <a:lstStyle>
            <a:lvl1pPr indent="-342900" lvl="0" marL="457200" algn="l">
              <a:lnSpc>
                <a:spcPct val="90000"/>
              </a:lnSpc>
              <a:spcBef>
                <a:spcPts val="4900"/>
              </a:spcBef>
              <a:spcAft>
                <a:spcPts val="0"/>
              </a:spcAft>
              <a:buClr>
                <a:schemeClr val="dk1"/>
              </a:buClr>
              <a:buSzPts val="1800"/>
              <a:buChar char="•"/>
              <a:defRPr/>
            </a:lvl1pPr>
            <a:lvl2pPr indent="-342900" lvl="1" marL="914400" algn="l">
              <a:lnSpc>
                <a:spcPct val="90000"/>
              </a:lnSpc>
              <a:spcBef>
                <a:spcPts val="2450"/>
              </a:spcBef>
              <a:spcAft>
                <a:spcPts val="0"/>
              </a:spcAft>
              <a:buClr>
                <a:schemeClr val="dk1"/>
              </a:buClr>
              <a:buSzPts val="1800"/>
              <a:buChar char="•"/>
              <a:defRPr/>
            </a:lvl2pPr>
            <a:lvl3pPr indent="-342900" lvl="2" marL="1371600" algn="l">
              <a:lnSpc>
                <a:spcPct val="90000"/>
              </a:lnSpc>
              <a:spcBef>
                <a:spcPts val="2450"/>
              </a:spcBef>
              <a:spcAft>
                <a:spcPts val="0"/>
              </a:spcAft>
              <a:buClr>
                <a:schemeClr val="dk1"/>
              </a:buClr>
              <a:buSzPts val="1800"/>
              <a:buChar char="•"/>
              <a:defRPr/>
            </a:lvl3pPr>
            <a:lvl4pPr indent="-342900" lvl="3" marL="1828800" algn="l">
              <a:lnSpc>
                <a:spcPct val="90000"/>
              </a:lnSpc>
              <a:spcBef>
                <a:spcPts val="2450"/>
              </a:spcBef>
              <a:spcAft>
                <a:spcPts val="0"/>
              </a:spcAft>
              <a:buClr>
                <a:schemeClr val="dk1"/>
              </a:buClr>
              <a:buSzPts val="1800"/>
              <a:buChar char="•"/>
              <a:defRPr/>
            </a:lvl4pPr>
            <a:lvl5pPr indent="-342900" lvl="4" marL="2286000" algn="l">
              <a:lnSpc>
                <a:spcPct val="90000"/>
              </a:lnSpc>
              <a:spcBef>
                <a:spcPts val="2450"/>
              </a:spcBef>
              <a:spcAft>
                <a:spcPts val="0"/>
              </a:spcAft>
              <a:buClr>
                <a:schemeClr val="dk1"/>
              </a:buClr>
              <a:buSzPts val="1800"/>
              <a:buChar char="•"/>
              <a:defRPr/>
            </a:lvl5pPr>
            <a:lvl6pPr indent="-342900" lvl="5" marL="2743200" algn="l">
              <a:lnSpc>
                <a:spcPct val="90000"/>
              </a:lnSpc>
              <a:spcBef>
                <a:spcPts val="2450"/>
              </a:spcBef>
              <a:spcAft>
                <a:spcPts val="0"/>
              </a:spcAft>
              <a:buClr>
                <a:schemeClr val="dk1"/>
              </a:buClr>
              <a:buSzPts val="1800"/>
              <a:buChar char="•"/>
              <a:defRPr/>
            </a:lvl6pPr>
            <a:lvl7pPr indent="-342900" lvl="6" marL="3200400" algn="l">
              <a:lnSpc>
                <a:spcPct val="90000"/>
              </a:lnSpc>
              <a:spcBef>
                <a:spcPts val="2450"/>
              </a:spcBef>
              <a:spcAft>
                <a:spcPts val="0"/>
              </a:spcAft>
              <a:buClr>
                <a:schemeClr val="dk1"/>
              </a:buClr>
              <a:buSzPts val="1800"/>
              <a:buChar char="•"/>
              <a:defRPr/>
            </a:lvl7pPr>
            <a:lvl8pPr indent="-342900" lvl="7" marL="3657600" algn="l">
              <a:lnSpc>
                <a:spcPct val="90000"/>
              </a:lnSpc>
              <a:spcBef>
                <a:spcPts val="2450"/>
              </a:spcBef>
              <a:spcAft>
                <a:spcPts val="0"/>
              </a:spcAft>
              <a:buClr>
                <a:schemeClr val="dk1"/>
              </a:buClr>
              <a:buSzPts val="1800"/>
              <a:buChar char="•"/>
              <a:defRPr/>
            </a:lvl8pPr>
            <a:lvl9pPr indent="-342900" lvl="8" marL="4114800" algn="l">
              <a:lnSpc>
                <a:spcPct val="90000"/>
              </a:lnSpc>
              <a:spcBef>
                <a:spcPts val="2450"/>
              </a:spcBef>
              <a:spcAft>
                <a:spcPts val="0"/>
              </a:spcAft>
              <a:buClr>
                <a:schemeClr val="dk1"/>
              </a:buClr>
              <a:buSzPts val="1800"/>
              <a:buChar char="•"/>
              <a:defRPr/>
            </a:lvl9pPr>
          </a:lstStyle>
          <a:p/>
        </p:txBody>
      </p:sp>
      <p:sp>
        <p:nvSpPr>
          <p:cNvPr id="20" name="Google Shape;20;p5"/>
          <p:cNvSpPr txBox="1"/>
          <p:nvPr>
            <p:ph idx="10" type="dt"/>
          </p:nvPr>
        </p:nvSpPr>
        <p:spPr>
          <a:xfrm>
            <a:off x="3520440" y="35595569"/>
            <a:ext cx="11521440" cy="2044700"/>
          </a:xfrm>
          <a:prstGeom prst="rect">
            <a:avLst/>
          </a:prstGeom>
          <a:noFill/>
          <a:ln>
            <a:noFill/>
          </a:ln>
        </p:spPr>
        <p:txBody>
          <a:bodyPr anchorCtr="0" anchor="ctr" bIns="53325" lIns="106650" spcFirstLastPara="1" rIns="106650" wrap="square" tIns="533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5"/>
          <p:cNvSpPr txBox="1"/>
          <p:nvPr>
            <p:ph idx="11" type="ftr"/>
          </p:nvPr>
        </p:nvSpPr>
        <p:spPr>
          <a:xfrm>
            <a:off x="16962120" y="35595569"/>
            <a:ext cx="17282160" cy="2044700"/>
          </a:xfrm>
          <a:prstGeom prst="rect">
            <a:avLst/>
          </a:prstGeom>
          <a:noFill/>
          <a:ln>
            <a:noFill/>
          </a:ln>
        </p:spPr>
        <p:txBody>
          <a:bodyPr anchorCtr="0" anchor="ctr" bIns="53325" lIns="106650" spcFirstLastPara="1" rIns="106650" wrap="square" tIns="53325">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5"/>
          <p:cNvSpPr txBox="1"/>
          <p:nvPr>
            <p:ph idx="12" type="sldNum"/>
          </p:nvPr>
        </p:nvSpPr>
        <p:spPr>
          <a:xfrm>
            <a:off x="36164520" y="35595569"/>
            <a:ext cx="11521440" cy="2044700"/>
          </a:xfrm>
          <a:prstGeom prst="rect">
            <a:avLst/>
          </a:prstGeom>
          <a:noFill/>
          <a:ln>
            <a:noFill/>
          </a:ln>
        </p:spPr>
        <p:txBody>
          <a:bodyPr anchorCtr="0" anchor="ctr" bIns="53325" lIns="106650" spcFirstLastPara="1" rIns="106650" wrap="square" tIns="53325">
            <a:noAutofit/>
          </a:bodyPr>
          <a:lstStyle>
            <a:lvl1pPr indent="0" lvl="0"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6"/>
          <p:cNvSpPr txBox="1"/>
          <p:nvPr>
            <p:ph type="title"/>
          </p:nvPr>
        </p:nvSpPr>
        <p:spPr>
          <a:xfrm>
            <a:off x="3493772" y="9574544"/>
            <a:ext cx="44165520" cy="15975327"/>
          </a:xfrm>
          <a:prstGeom prst="rect">
            <a:avLst/>
          </a:prstGeom>
          <a:noFill/>
          <a:ln>
            <a:noFill/>
          </a:ln>
        </p:spPr>
        <p:txBody>
          <a:bodyPr anchorCtr="0" anchor="b" bIns="53325" lIns="106650" spcFirstLastPara="1" rIns="106650" wrap="square" tIns="53325">
            <a:normAutofit/>
          </a:bodyPr>
          <a:lstStyle>
            <a:lvl1pPr lvl="0" algn="l">
              <a:lnSpc>
                <a:spcPct val="90000"/>
              </a:lnSpc>
              <a:spcBef>
                <a:spcPts val="0"/>
              </a:spcBef>
              <a:spcAft>
                <a:spcPts val="0"/>
              </a:spcAft>
              <a:buClr>
                <a:schemeClr val="dk1"/>
              </a:buClr>
              <a:buSzPts val="29400"/>
              <a:buFont typeface="Calibri"/>
              <a:buNone/>
              <a:defRPr sz="29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6"/>
          <p:cNvSpPr txBox="1"/>
          <p:nvPr>
            <p:ph idx="1" type="body"/>
          </p:nvPr>
        </p:nvSpPr>
        <p:spPr>
          <a:xfrm>
            <a:off x="3493772" y="25701005"/>
            <a:ext cx="44165520" cy="8401047"/>
          </a:xfrm>
          <a:prstGeom prst="rect">
            <a:avLst/>
          </a:prstGeom>
          <a:noFill/>
          <a:ln>
            <a:noFill/>
          </a:ln>
        </p:spPr>
        <p:txBody>
          <a:bodyPr anchorCtr="0" anchor="t" bIns="53325" lIns="106650" spcFirstLastPara="1" rIns="106650" wrap="square" tIns="53325">
            <a:normAutofit/>
          </a:bodyPr>
          <a:lstStyle>
            <a:lvl1pPr indent="-228600" lvl="0" marL="457200" algn="l">
              <a:lnSpc>
                <a:spcPct val="90000"/>
              </a:lnSpc>
              <a:spcBef>
                <a:spcPts val="4900"/>
              </a:spcBef>
              <a:spcAft>
                <a:spcPts val="0"/>
              </a:spcAft>
              <a:buClr>
                <a:schemeClr val="dk1"/>
              </a:buClr>
              <a:buSzPts val="11800"/>
              <a:buNone/>
              <a:defRPr sz="11800">
                <a:solidFill>
                  <a:schemeClr val="dk1"/>
                </a:solidFill>
              </a:defRPr>
            </a:lvl1pPr>
            <a:lvl2pPr indent="-228600" lvl="1" marL="914400" algn="l">
              <a:lnSpc>
                <a:spcPct val="90000"/>
              </a:lnSpc>
              <a:spcBef>
                <a:spcPts val="2450"/>
              </a:spcBef>
              <a:spcAft>
                <a:spcPts val="0"/>
              </a:spcAft>
              <a:buClr>
                <a:srgbClr val="888888"/>
              </a:buClr>
              <a:buSzPts val="9800"/>
              <a:buNone/>
              <a:defRPr sz="9800">
                <a:solidFill>
                  <a:srgbClr val="888888"/>
                </a:solidFill>
              </a:defRPr>
            </a:lvl2pPr>
            <a:lvl3pPr indent="-228600" lvl="2" marL="1371600" algn="l">
              <a:lnSpc>
                <a:spcPct val="90000"/>
              </a:lnSpc>
              <a:spcBef>
                <a:spcPts val="2450"/>
              </a:spcBef>
              <a:spcAft>
                <a:spcPts val="0"/>
              </a:spcAft>
              <a:buClr>
                <a:srgbClr val="888888"/>
              </a:buClr>
              <a:buSzPts val="8800"/>
              <a:buNone/>
              <a:defRPr sz="8800">
                <a:solidFill>
                  <a:srgbClr val="888888"/>
                </a:solidFill>
              </a:defRPr>
            </a:lvl3pPr>
            <a:lvl4pPr indent="-228600" lvl="3" marL="1828800" algn="l">
              <a:lnSpc>
                <a:spcPct val="90000"/>
              </a:lnSpc>
              <a:spcBef>
                <a:spcPts val="2450"/>
              </a:spcBef>
              <a:spcAft>
                <a:spcPts val="0"/>
              </a:spcAft>
              <a:buClr>
                <a:srgbClr val="888888"/>
              </a:buClr>
              <a:buSzPts val="7800"/>
              <a:buNone/>
              <a:defRPr sz="7800">
                <a:solidFill>
                  <a:srgbClr val="888888"/>
                </a:solidFill>
              </a:defRPr>
            </a:lvl4pPr>
            <a:lvl5pPr indent="-228600" lvl="4" marL="2286000" algn="l">
              <a:lnSpc>
                <a:spcPct val="90000"/>
              </a:lnSpc>
              <a:spcBef>
                <a:spcPts val="2450"/>
              </a:spcBef>
              <a:spcAft>
                <a:spcPts val="0"/>
              </a:spcAft>
              <a:buClr>
                <a:srgbClr val="888888"/>
              </a:buClr>
              <a:buSzPts val="7800"/>
              <a:buNone/>
              <a:defRPr sz="7800">
                <a:solidFill>
                  <a:srgbClr val="888888"/>
                </a:solidFill>
              </a:defRPr>
            </a:lvl5pPr>
            <a:lvl6pPr indent="-228600" lvl="5" marL="2743200" algn="l">
              <a:lnSpc>
                <a:spcPct val="90000"/>
              </a:lnSpc>
              <a:spcBef>
                <a:spcPts val="2450"/>
              </a:spcBef>
              <a:spcAft>
                <a:spcPts val="0"/>
              </a:spcAft>
              <a:buClr>
                <a:srgbClr val="888888"/>
              </a:buClr>
              <a:buSzPts val="7800"/>
              <a:buNone/>
              <a:defRPr sz="7800">
                <a:solidFill>
                  <a:srgbClr val="888888"/>
                </a:solidFill>
              </a:defRPr>
            </a:lvl6pPr>
            <a:lvl7pPr indent="-228600" lvl="6" marL="3200400" algn="l">
              <a:lnSpc>
                <a:spcPct val="90000"/>
              </a:lnSpc>
              <a:spcBef>
                <a:spcPts val="2450"/>
              </a:spcBef>
              <a:spcAft>
                <a:spcPts val="0"/>
              </a:spcAft>
              <a:buClr>
                <a:srgbClr val="888888"/>
              </a:buClr>
              <a:buSzPts val="7800"/>
              <a:buNone/>
              <a:defRPr sz="7800">
                <a:solidFill>
                  <a:srgbClr val="888888"/>
                </a:solidFill>
              </a:defRPr>
            </a:lvl7pPr>
            <a:lvl8pPr indent="-228600" lvl="7" marL="3657600" algn="l">
              <a:lnSpc>
                <a:spcPct val="90000"/>
              </a:lnSpc>
              <a:spcBef>
                <a:spcPts val="2450"/>
              </a:spcBef>
              <a:spcAft>
                <a:spcPts val="0"/>
              </a:spcAft>
              <a:buClr>
                <a:srgbClr val="888888"/>
              </a:buClr>
              <a:buSzPts val="7800"/>
              <a:buNone/>
              <a:defRPr sz="7800">
                <a:solidFill>
                  <a:srgbClr val="888888"/>
                </a:solidFill>
              </a:defRPr>
            </a:lvl8pPr>
            <a:lvl9pPr indent="-228600" lvl="8" marL="4114800" algn="l">
              <a:lnSpc>
                <a:spcPct val="90000"/>
              </a:lnSpc>
              <a:spcBef>
                <a:spcPts val="2450"/>
              </a:spcBef>
              <a:spcAft>
                <a:spcPts val="0"/>
              </a:spcAft>
              <a:buClr>
                <a:srgbClr val="888888"/>
              </a:buClr>
              <a:buSzPts val="7800"/>
              <a:buNone/>
              <a:defRPr sz="7800">
                <a:solidFill>
                  <a:srgbClr val="888888"/>
                </a:solidFill>
              </a:defRPr>
            </a:lvl9pPr>
          </a:lstStyle>
          <a:p/>
        </p:txBody>
      </p:sp>
      <p:sp>
        <p:nvSpPr>
          <p:cNvPr id="26" name="Google Shape;26;p6"/>
          <p:cNvSpPr txBox="1"/>
          <p:nvPr>
            <p:ph idx="10" type="dt"/>
          </p:nvPr>
        </p:nvSpPr>
        <p:spPr>
          <a:xfrm>
            <a:off x="3520440" y="35595569"/>
            <a:ext cx="11521440" cy="2044700"/>
          </a:xfrm>
          <a:prstGeom prst="rect">
            <a:avLst/>
          </a:prstGeom>
          <a:noFill/>
          <a:ln>
            <a:noFill/>
          </a:ln>
        </p:spPr>
        <p:txBody>
          <a:bodyPr anchorCtr="0" anchor="ctr" bIns="53325" lIns="106650" spcFirstLastPara="1" rIns="106650" wrap="square" tIns="533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6"/>
          <p:cNvSpPr txBox="1"/>
          <p:nvPr>
            <p:ph idx="11" type="ftr"/>
          </p:nvPr>
        </p:nvSpPr>
        <p:spPr>
          <a:xfrm>
            <a:off x="16962120" y="35595569"/>
            <a:ext cx="17282160" cy="2044700"/>
          </a:xfrm>
          <a:prstGeom prst="rect">
            <a:avLst/>
          </a:prstGeom>
          <a:noFill/>
          <a:ln>
            <a:noFill/>
          </a:ln>
        </p:spPr>
        <p:txBody>
          <a:bodyPr anchorCtr="0" anchor="ctr" bIns="53325" lIns="106650" spcFirstLastPara="1" rIns="106650" wrap="square" tIns="53325">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6"/>
          <p:cNvSpPr txBox="1"/>
          <p:nvPr>
            <p:ph idx="12" type="sldNum"/>
          </p:nvPr>
        </p:nvSpPr>
        <p:spPr>
          <a:xfrm>
            <a:off x="36164520" y="35595569"/>
            <a:ext cx="11521440" cy="2044700"/>
          </a:xfrm>
          <a:prstGeom prst="rect">
            <a:avLst/>
          </a:prstGeom>
          <a:noFill/>
          <a:ln>
            <a:noFill/>
          </a:ln>
        </p:spPr>
        <p:txBody>
          <a:bodyPr anchorCtr="0" anchor="ctr" bIns="53325" lIns="106650" spcFirstLastPara="1" rIns="106650" wrap="square" tIns="53325">
            <a:noAutofit/>
          </a:bodyPr>
          <a:lstStyle>
            <a:lvl1pPr indent="0" lvl="0"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7"/>
          <p:cNvSpPr txBox="1"/>
          <p:nvPr>
            <p:ph type="title"/>
          </p:nvPr>
        </p:nvSpPr>
        <p:spPr>
          <a:xfrm>
            <a:off x="3520440" y="2044709"/>
            <a:ext cx="44165520" cy="7423154"/>
          </a:xfrm>
          <a:prstGeom prst="rect">
            <a:avLst/>
          </a:prstGeom>
          <a:noFill/>
          <a:ln>
            <a:noFill/>
          </a:ln>
        </p:spPr>
        <p:txBody>
          <a:bodyPr anchorCtr="0" anchor="ctr" bIns="53325" lIns="106650" spcFirstLastPara="1" rIns="106650" wrap="square" tIns="53325">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7"/>
          <p:cNvSpPr txBox="1"/>
          <p:nvPr>
            <p:ph idx="1" type="body"/>
          </p:nvPr>
        </p:nvSpPr>
        <p:spPr>
          <a:xfrm>
            <a:off x="3520440" y="10223503"/>
            <a:ext cx="21762720" cy="24367494"/>
          </a:xfrm>
          <a:prstGeom prst="rect">
            <a:avLst/>
          </a:prstGeom>
          <a:noFill/>
          <a:ln>
            <a:noFill/>
          </a:ln>
        </p:spPr>
        <p:txBody>
          <a:bodyPr anchorCtr="0" anchor="t" bIns="53325" lIns="106650" spcFirstLastPara="1" rIns="106650" wrap="square" tIns="53325">
            <a:normAutofit/>
          </a:bodyPr>
          <a:lstStyle>
            <a:lvl1pPr indent="-342900" lvl="0" marL="457200" algn="l">
              <a:lnSpc>
                <a:spcPct val="90000"/>
              </a:lnSpc>
              <a:spcBef>
                <a:spcPts val="4900"/>
              </a:spcBef>
              <a:spcAft>
                <a:spcPts val="0"/>
              </a:spcAft>
              <a:buClr>
                <a:schemeClr val="dk1"/>
              </a:buClr>
              <a:buSzPts val="1800"/>
              <a:buChar char="•"/>
              <a:defRPr/>
            </a:lvl1pPr>
            <a:lvl2pPr indent="-342900" lvl="1" marL="914400" algn="l">
              <a:lnSpc>
                <a:spcPct val="90000"/>
              </a:lnSpc>
              <a:spcBef>
                <a:spcPts val="2450"/>
              </a:spcBef>
              <a:spcAft>
                <a:spcPts val="0"/>
              </a:spcAft>
              <a:buClr>
                <a:schemeClr val="dk1"/>
              </a:buClr>
              <a:buSzPts val="1800"/>
              <a:buChar char="•"/>
              <a:defRPr/>
            </a:lvl2pPr>
            <a:lvl3pPr indent="-342900" lvl="2" marL="1371600" algn="l">
              <a:lnSpc>
                <a:spcPct val="90000"/>
              </a:lnSpc>
              <a:spcBef>
                <a:spcPts val="2450"/>
              </a:spcBef>
              <a:spcAft>
                <a:spcPts val="0"/>
              </a:spcAft>
              <a:buClr>
                <a:schemeClr val="dk1"/>
              </a:buClr>
              <a:buSzPts val="1800"/>
              <a:buChar char="•"/>
              <a:defRPr/>
            </a:lvl3pPr>
            <a:lvl4pPr indent="-342900" lvl="3" marL="1828800" algn="l">
              <a:lnSpc>
                <a:spcPct val="90000"/>
              </a:lnSpc>
              <a:spcBef>
                <a:spcPts val="2450"/>
              </a:spcBef>
              <a:spcAft>
                <a:spcPts val="0"/>
              </a:spcAft>
              <a:buClr>
                <a:schemeClr val="dk1"/>
              </a:buClr>
              <a:buSzPts val="1800"/>
              <a:buChar char="•"/>
              <a:defRPr/>
            </a:lvl4pPr>
            <a:lvl5pPr indent="-342900" lvl="4" marL="2286000" algn="l">
              <a:lnSpc>
                <a:spcPct val="90000"/>
              </a:lnSpc>
              <a:spcBef>
                <a:spcPts val="2450"/>
              </a:spcBef>
              <a:spcAft>
                <a:spcPts val="0"/>
              </a:spcAft>
              <a:buClr>
                <a:schemeClr val="dk1"/>
              </a:buClr>
              <a:buSzPts val="1800"/>
              <a:buChar char="•"/>
              <a:defRPr/>
            </a:lvl5pPr>
            <a:lvl6pPr indent="-342900" lvl="5" marL="2743200" algn="l">
              <a:lnSpc>
                <a:spcPct val="90000"/>
              </a:lnSpc>
              <a:spcBef>
                <a:spcPts val="2450"/>
              </a:spcBef>
              <a:spcAft>
                <a:spcPts val="0"/>
              </a:spcAft>
              <a:buClr>
                <a:schemeClr val="dk1"/>
              </a:buClr>
              <a:buSzPts val="1800"/>
              <a:buChar char="•"/>
              <a:defRPr/>
            </a:lvl6pPr>
            <a:lvl7pPr indent="-342900" lvl="6" marL="3200400" algn="l">
              <a:lnSpc>
                <a:spcPct val="90000"/>
              </a:lnSpc>
              <a:spcBef>
                <a:spcPts val="2450"/>
              </a:spcBef>
              <a:spcAft>
                <a:spcPts val="0"/>
              </a:spcAft>
              <a:buClr>
                <a:schemeClr val="dk1"/>
              </a:buClr>
              <a:buSzPts val="1800"/>
              <a:buChar char="•"/>
              <a:defRPr/>
            </a:lvl7pPr>
            <a:lvl8pPr indent="-342900" lvl="7" marL="3657600" algn="l">
              <a:lnSpc>
                <a:spcPct val="90000"/>
              </a:lnSpc>
              <a:spcBef>
                <a:spcPts val="2450"/>
              </a:spcBef>
              <a:spcAft>
                <a:spcPts val="0"/>
              </a:spcAft>
              <a:buClr>
                <a:schemeClr val="dk1"/>
              </a:buClr>
              <a:buSzPts val="1800"/>
              <a:buChar char="•"/>
              <a:defRPr/>
            </a:lvl8pPr>
            <a:lvl9pPr indent="-342900" lvl="8" marL="4114800" algn="l">
              <a:lnSpc>
                <a:spcPct val="90000"/>
              </a:lnSpc>
              <a:spcBef>
                <a:spcPts val="2450"/>
              </a:spcBef>
              <a:spcAft>
                <a:spcPts val="0"/>
              </a:spcAft>
              <a:buClr>
                <a:schemeClr val="dk1"/>
              </a:buClr>
              <a:buSzPts val="1800"/>
              <a:buChar char="•"/>
              <a:defRPr/>
            </a:lvl9pPr>
          </a:lstStyle>
          <a:p/>
        </p:txBody>
      </p:sp>
      <p:sp>
        <p:nvSpPr>
          <p:cNvPr id="32" name="Google Shape;32;p7"/>
          <p:cNvSpPr txBox="1"/>
          <p:nvPr>
            <p:ph idx="2" type="body"/>
          </p:nvPr>
        </p:nvSpPr>
        <p:spPr>
          <a:xfrm>
            <a:off x="25923240" y="10223503"/>
            <a:ext cx="21762720" cy="24367494"/>
          </a:xfrm>
          <a:prstGeom prst="rect">
            <a:avLst/>
          </a:prstGeom>
          <a:noFill/>
          <a:ln>
            <a:noFill/>
          </a:ln>
        </p:spPr>
        <p:txBody>
          <a:bodyPr anchorCtr="0" anchor="t" bIns="53325" lIns="106650" spcFirstLastPara="1" rIns="106650" wrap="square" tIns="53325">
            <a:normAutofit/>
          </a:bodyPr>
          <a:lstStyle>
            <a:lvl1pPr indent="-342900" lvl="0" marL="457200" algn="l">
              <a:lnSpc>
                <a:spcPct val="90000"/>
              </a:lnSpc>
              <a:spcBef>
                <a:spcPts val="4900"/>
              </a:spcBef>
              <a:spcAft>
                <a:spcPts val="0"/>
              </a:spcAft>
              <a:buClr>
                <a:schemeClr val="dk1"/>
              </a:buClr>
              <a:buSzPts val="1800"/>
              <a:buChar char="•"/>
              <a:defRPr/>
            </a:lvl1pPr>
            <a:lvl2pPr indent="-342900" lvl="1" marL="914400" algn="l">
              <a:lnSpc>
                <a:spcPct val="90000"/>
              </a:lnSpc>
              <a:spcBef>
                <a:spcPts val="2450"/>
              </a:spcBef>
              <a:spcAft>
                <a:spcPts val="0"/>
              </a:spcAft>
              <a:buClr>
                <a:schemeClr val="dk1"/>
              </a:buClr>
              <a:buSzPts val="1800"/>
              <a:buChar char="•"/>
              <a:defRPr/>
            </a:lvl2pPr>
            <a:lvl3pPr indent="-342900" lvl="2" marL="1371600" algn="l">
              <a:lnSpc>
                <a:spcPct val="90000"/>
              </a:lnSpc>
              <a:spcBef>
                <a:spcPts val="2450"/>
              </a:spcBef>
              <a:spcAft>
                <a:spcPts val="0"/>
              </a:spcAft>
              <a:buClr>
                <a:schemeClr val="dk1"/>
              </a:buClr>
              <a:buSzPts val="1800"/>
              <a:buChar char="•"/>
              <a:defRPr/>
            </a:lvl3pPr>
            <a:lvl4pPr indent="-342900" lvl="3" marL="1828800" algn="l">
              <a:lnSpc>
                <a:spcPct val="90000"/>
              </a:lnSpc>
              <a:spcBef>
                <a:spcPts val="2450"/>
              </a:spcBef>
              <a:spcAft>
                <a:spcPts val="0"/>
              </a:spcAft>
              <a:buClr>
                <a:schemeClr val="dk1"/>
              </a:buClr>
              <a:buSzPts val="1800"/>
              <a:buChar char="•"/>
              <a:defRPr/>
            </a:lvl4pPr>
            <a:lvl5pPr indent="-342900" lvl="4" marL="2286000" algn="l">
              <a:lnSpc>
                <a:spcPct val="90000"/>
              </a:lnSpc>
              <a:spcBef>
                <a:spcPts val="2450"/>
              </a:spcBef>
              <a:spcAft>
                <a:spcPts val="0"/>
              </a:spcAft>
              <a:buClr>
                <a:schemeClr val="dk1"/>
              </a:buClr>
              <a:buSzPts val="1800"/>
              <a:buChar char="•"/>
              <a:defRPr/>
            </a:lvl5pPr>
            <a:lvl6pPr indent="-342900" lvl="5" marL="2743200" algn="l">
              <a:lnSpc>
                <a:spcPct val="90000"/>
              </a:lnSpc>
              <a:spcBef>
                <a:spcPts val="2450"/>
              </a:spcBef>
              <a:spcAft>
                <a:spcPts val="0"/>
              </a:spcAft>
              <a:buClr>
                <a:schemeClr val="dk1"/>
              </a:buClr>
              <a:buSzPts val="1800"/>
              <a:buChar char="•"/>
              <a:defRPr/>
            </a:lvl6pPr>
            <a:lvl7pPr indent="-342900" lvl="6" marL="3200400" algn="l">
              <a:lnSpc>
                <a:spcPct val="90000"/>
              </a:lnSpc>
              <a:spcBef>
                <a:spcPts val="2450"/>
              </a:spcBef>
              <a:spcAft>
                <a:spcPts val="0"/>
              </a:spcAft>
              <a:buClr>
                <a:schemeClr val="dk1"/>
              </a:buClr>
              <a:buSzPts val="1800"/>
              <a:buChar char="•"/>
              <a:defRPr/>
            </a:lvl7pPr>
            <a:lvl8pPr indent="-342900" lvl="7" marL="3657600" algn="l">
              <a:lnSpc>
                <a:spcPct val="90000"/>
              </a:lnSpc>
              <a:spcBef>
                <a:spcPts val="2450"/>
              </a:spcBef>
              <a:spcAft>
                <a:spcPts val="0"/>
              </a:spcAft>
              <a:buClr>
                <a:schemeClr val="dk1"/>
              </a:buClr>
              <a:buSzPts val="1800"/>
              <a:buChar char="•"/>
              <a:defRPr/>
            </a:lvl8pPr>
            <a:lvl9pPr indent="-342900" lvl="8" marL="4114800" algn="l">
              <a:lnSpc>
                <a:spcPct val="90000"/>
              </a:lnSpc>
              <a:spcBef>
                <a:spcPts val="2450"/>
              </a:spcBef>
              <a:spcAft>
                <a:spcPts val="0"/>
              </a:spcAft>
              <a:buClr>
                <a:schemeClr val="dk1"/>
              </a:buClr>
              <a:buSzPts val="1800"/>
              <a:buChar char="•"/>
              <a:defRPr/>
            </a:lvl9pPr>
          </a:lstStyle>
          <a:p/>
        </p:txBody>
      </p:sp>
      <p:sp>
        <p:nvSpPr>
          <p:cNvPr id="33" name="Google Shape;33;p7"/>
          <p:cNvSpPr txBox="1"/>
          <p:nvPr>
            <p:ph idx="10" type="dt"/>
          </p:nvPr>
        </p:nvSpPr>
        <p:spPr>
          <a:xfrm>
            <a:off x="3520440" y="35595569"/>
            <a:ext cx="11521440" cy="2044700"/>
          </a:xfrm>
          <a:prstGeom prst="rect">
            <a:avLst/>
          </a:prstGeom>
          <a:noFill/>
          <a:ln>
            <a:noFill/>
          </a:ln>
        </p:spPr>
        <p:txBody>
          <a:bodyPr anchorCtr="0" anchor="ctr" bIns="53325" lIns="106650" spcFirstLastPara="1" rIns="106650" wrap="square" tIns="533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7"/>
          <p:cNvSpPr txBox="1"/>
          <p:nvPr>
            <p:ph idx="11" type="ftr"/>
          </p:nvPr>
        </p:nvSpPr>
        <p:spPr>
          <a:xfrm>
            <a:off x="16962120" y="35595569"/>
            <a:ext cx="17282160" cy="2044700"/>
          </a:xfrm>
          <a:prstGeom prst="rect">
            <a:avLst/>
          </a:prstGeom>
          <a:noFill/>
          <a:ln>
            <a:noFill/>
          </a:ln>
        </p:spPr>
        <p:txBody>
          <a:bodyPr anchorCtr="0" anchor="ctr" bIns="53325" lIns="106650" spcFirstLastPara="1" rIns="106650" wrap="square" tIns="53325">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7"/>
          <p:cNvSpPr txBox="1"/>
          <p:nvPr>
            <p:ph idx="12" type="sldNum"/>
          </p:nvPr>
        </p:nvSpPr>
        <p:spPr>
          <a:xfrm>
            <a:off x="36164520" y="35595569"/>
            <a:ext cx="11521440" cy="2044700"/>
          </a:xfrm>
          <a:prstGeom prst="rect">
            <a:avLst/>
          </a:prstGeom>
          <a:noFill/>
          <a:ln>
            <a:noFill/>
          </a:ln>
        </p:spPr>
        <p:txBody>
          <a:bodyPr anchorCtr="0" anchor="ctr" bIns="53325" lIns="106650" spcFirstLastPara="1" rIns="106650" wrap="square" tIns="53325">
            <a:noAutofit/>
          </a:bodyPr>
          <a:lstStyle>
            <a:lvl1pPr indent="0" lvl="0"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8"/>
          <p:cNvSpPr txBox="1"/>
          <p:nvPr>
            <p:ph type="title"/>
          </p:nvPr>
        </p:nvSpPr>
        <p:spPr>
          <a:xfrm>
            <a:off x="3527110" y="2044709"/>
            <a:ext cx="44165520" cy="7423154"/>
          </a:xfrm>
          <a:prstGeom prst="rect">
            <a:avLst/>
          </a:prstGeom>
          <a:noFill/>
          <a:ln>
            <a:noFill/>
          </a:ln>
        </p:spPr>
        <p:txBody>
          <a:bodyPr anchorCtr="0" anchor="ctr" bIns="53325" lIns="106650" spcFirstLastPara="1" rIns="106650" wrap="square" tIns="53325">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8"/>
          <p:cNvSpPr txBox="1"/>
          <p:nvPr>
            <p:ph idx="1" type="body"/>
          </p:nvPr>
        </p:nvSpPr>
        <p:spPr>
          <a:xfrm>
            <a:off x="3527116" y="9414517"/>
            <a:ext cx="21662704" cy="4613907"/>
          </a:xfrm>
          <a:prstGeom prst="rect">
            <a:avLst/>
          </a:prstGeom>
          <a:noFill/>
          <a:ln>
            <a:noFill/>
          </a:ln>
        </p:spPr>
        <p:txBody>
          <a:bodyPr anchorCtr="0" anchor="b" bIns="53325" lIns="106650" spcFirstLastPara="1" rIns="106650" wrap="square" tIns="53325">
            <a:normAutofit/>
          </a:bodyPr>
          <a:lstStyle>
            <a:lvl1pPr indent="-228600" lvl="0" marL="457200" algn="l">
              <a:lnSpc>
                <a:spcPct val="90000"/>
              </a:lnSpc>
              <a:spcBef>
                <a:spcPts val="4900"/>
              </a:spcBef>
              <a:spcAft>
                <a:spcPts val="0"/>
              </a:spcAft>
              <a:buClr>
                <a:schemeClr val="dk1"/>
              </a:buClr>
              <a:buSzPts val="11800"/>
              <a:buNone/>
              <a:defRPr b="1" sz="11800"/>
            </a:lvl1pPr>
            <a:lvl2pPr indent="-228600" lvl="1" marL="914400" algn="l">
              <a:lnSpc>
                <a:spcPct val="90000"/>
              </a:lnSpc>
              <a:spcBef>
                <a:spcPts val="2450"/>
              </a:spcBef>
              <a:spcAft>
                <a:spcPts val="0"/>
              </a:spcAft>
              <a:buClr>
                <a:schemeClr val="dk1"/>
              </a:buClr>
              <a:buSzPts val="9800"/>
              <a:buNone/>
              <a:defRPr b="1" sz="9800"/>
            </a:lvl2pPr>
            <a:lvl3pPr indent="-228600" lvl="2" marL="1371600" algn="l">
              <a:lnSpc>
                <a:spcPct val="90000"/>
              </a:lnSpc>
              <a:spcBef>
                <a:spcPts val="2450"/>
              </a:spcBef>
              <a:spcAft>
                <a:spcPts val="0"/>
              </a:spcAft>
              <a:buClr>
                <a:schemeClr val="dk1"/>
              </a:buClr>
              <a:buSzPts val="8800"/>
              <a:buNone/>
              <a:defRPr b="1" sz="8800"/>
            </a:lvl3pPr>
            <a:lvl4pPr indent="-228600" lvl="3" marL="1828800" algn="l">
              <a:lnSpc>
                <a:spcPct val="90000"/>
              </a:lnSpc>
              <a:spcBef>
                <a:spcPts val="2450"/>
              </a:spcBef>
              <a:spcAft>
                <a:spcPts val="0"/>
              </a:spcAft>
              <a:buClr>
                <a:schemeClr val="dk1"/>
              </a:buClr>
              <a:buSzPts val="7800"/>
              <a:buNone/>
              <a:defRPr b="1" sz="7800"/>
            </a:lvl4pPr>
            <a:lvl5pPr indent="-228600" lvl="4" marL="2286000" algn="l">
              <a:lnSpc>
                <a:spcPct val="90000"/>
              </a:lnSpc>
              <a:spcBef>
                <a:spcPts val="2450"/>
              </a:spcBef>
              <a:spcAft>
                <a:spcPts val="0"/>
              </a:spcAft>
              <a:buClr>
                <a:schemeClr val="dk1"/>
              </a:buClr>
              <a:buSzPts val="7800"/>
              <a:buNone/>
              <a:defRPr b="1" sz="7800"/>
            </a:lvl5pPr>
            <a:lvl6pPr indent="-228600" lvl="5" marL="2743200" algn="l">
              <a:lnSpc>
                <a:spcPct val="90000"/>
              </a:lnSpc>
              <a:spcBef>
                <a:spcPts val="2450"/>
              </a:spcBef>
              <a:spcAft>
                <a:spcPts val="0"/>
              </a:spcAft>
              <a:buClr>
                <a:schemeClr val="dk1"/>
              </a:buClr>
              <a:buSzPts val="7800"/>
              <a:buNone/>
              <a:defRPr b="1" sz="7800"/>
            </a:lvl6pPr>
            <a:lvl7pPr indent="-228600" lvl="6" marL="3200400" algn="l">
              <a:lnSpc>
                <a:spcPct val="90000"/>
              </a:lnSpc>
              <a:spcBef>
                <a:spcPts val="2450"/>
              </a:spcBef>
              <a:spcAft>
                <a:spcPts val="0"/>
              </a:spcAft>
              <a:buClr>
                <a:schemeClr val="dk1"/>
              </a:buClr>
              <a:buSzPts val="7800"/>
              <a:buNone/>
              <a:defRPr b="1" sz="7800"/>
            </a:lvl7pPr>
            <a:lvl8pPr indent="-228600" lvl="7" marL="3657600" algn="l">
              <a:lnSpc>
                <a:spcPct val="90000"/>
              </a:lnSpc>
              <a:spcBef>
                <a:spcPts val="2450"/>
              </a:spcBef>
              <a:spcAft>
                <a:spcPts val="0"/>
              </a:spcAft>
              <a:buClr>
                <a:schemeClr val="dk1"/>
              </a:buClr>
              <a:buSzPts val="7800"/>
              <a:buNone/>
              <a:defRPr b="1" sz="7800"/>
            </a:lvl8pPr>
            <a:lvl9pPr indent="-228600" lvl="8" marL="4114800" algn="l">
              <a:lnSpc>
                <a:spcPct val="90000"/>
              </a:lnSpc>
              <a:spcBef>
                <a:spcPts val="2450"/>
              </a:spcBef>
              <a:spcAft>
                <a:spcPts val="0"/>
              </a:spcAft>
              <a:buClr>
                <a:schemeClr val="dk1"/>
              </a:buClr>
              <a:buSzPts val="7800"/>
              <a:buNone/>
              <a:defRPr b="1" sz="7800"/>
            </a:lvl9pPr>
          </a:lstStyle>
          <a:p/>
        </p:txBody>
      </p:sp>
      <p:sp>
        <p:nvSpPr>
          <p:cNvPr id="39" name="Google Shape;39;p8"/>
          <p:cNvSpPr txBox="1"/>
          <p:nvPr>
            <p:ph idx="2" type="body"/>
          </p:nvPr>
        </p:nvSpPr>
        <p:spPr>
          <a:xfrm>
            <a:off x="3527116" y="14028420"/>
            <a:ext cx="21662704" cy="20633694"/>
          </a:xfrm>
          <a:prstGeom prst="rect">
            <a:avLst/>
          </a:prstGeom>
          <a:noFill/>
          <a:ln>
            <a:noFill/>
          </a:ln>
        </p:spPr>
        <p:txBody>
          <a:bodyPr anchorCtr="0" anchor="t" bIns="53325" lIns="106650" spcFirstLastPara="1" rIns="106650" wrap="square" tIns="53325">
            <a:normAutofit/>
          </a:bodyPr>
          <a:lstStyle>
            <a:lvl1pPr indent="-342900" lvl="0" marL="457200" algn="l">
              <a:lnSpc>
                <a:spcPct val="90000"/>
              </a:lnSpc>
              <a:spcBef>
                <a:spcPts val="4900"/>
              </a:spcBef>
              <a:spcAft>
                <a:spcPts val="0"/>
              </a:spcAft>
              <a:buClr>
                <a:schemeClr val="dk1"/>
              </a:buClr>
              <a:buSzPts val="1800"/>
              <a:buChar char="•"/>
              <a:defRPr/>
            </a:lvl1pPr>
            <a:lvl2pPr indent="-342900" lvl="1" marL="914400" algn="l">
              <a:lnSpc>
                <a:spcPct val="90000"/>
              </a:lnSpc>
              <a:spcBef>
                <a:spcPts val="2450"/>
              </a:spcBef>
              <a:spcAft>
                <a:spcPts val="0"/>
              </a:spcAft>
              <a:buClr>
                <a:schemeClr val="dk1"/>
              </a:buClr>
              <a:buSzPts val="1800"/>
              <a:buChar char="•"/>
              <a:defRPr/>
            </a:lvl2pPr>
            <a:lvl3pPr indent="-342900" lvl="2" marL="1371600" algn="l">
              <a:lnSpc>
                <a:spcPct val="90000"/>
              </a:lnSpc>
              <a:spcBef>
                <a:spcPts val="2450"/>
              </a:spcBef>
              <a:spcAft>
                <a:spcPts val="0"/>
              </a:spcAft>
              <a:buClr>
                <a:schemeClr val="dk1"/>
              </a:buClr>
              <a:buSzPts val="1800"/>
              <a:buChar char="•"/>
              <a:defRPr/>
            </a:lvl3pPr>
            <a:lvl4pPr indent="-342900" lvl="3" marL="1828800" algn="l">
              <a:lnSpc>
                <a:spcPct val="90000"/>
              </a:lnSpc>
              <a:spcBef>
                <a:spcPts val="2450"/>
              </a:spcBef>
              <a:spcAft>
                <a:spcPts val="0"/>
              </a:spcAft>
              <a:buClr>
                <a:schemeClr val="dk1"/>
              </a:buClr>
              <a:buSzPts val="1800"/>
              <a:buChar char="•"/>
              <a:defRPr/>
            </a:lvl4pPr>
            <a:lvl5pPr indent="-342900" lvl="4" marL="2286000" algn="l">
              <a:lnSpc>
                <a:spcPct val="90000"/>
              </a:lnSpc>
              <a:spcBef>
                <a:spcPts val="2450"/>
              </a:spcBef>
              <a:spcAft>
                <a:spcPts val="0"/>
              </a:spcAft>
              <a:buClr>
                <a:schemeClr val="dk1"/>
              </a:buClr>
              <a:buSzPts val="1800"/>
              <a:buChar char="•"/>
              <a:defRPr/>
            </a:lvl5pPr>
            <a:lvl6pPr indent="-342900" lvl="5" marL="2743200" algn="l">
              <a:lnSpc>
                <a:spcPct val="90000"/>
              </a:lnSpc>
              <a:spcBef>
                <a:spcPts val="2450"/>
              </a:spcBef>
              <a:spcAft>
                <a:spcPts val="0"/>
              </a:spcAft>
              <a:buClr>
                <a:schemeClr val="dk1"/>
              </a:buClr>
              <a:buSzPts val="1800"/>
              <a:buChar char="•"/>
              <a:defRPr/>
            </a:lvl6pPr>
            <a:lvl7pPr indent="-342900" lvl="6" marL="3200400" algn="l">
              <a:lnSpc>
                <a:spcPct val="90000"/>
              </a:lnSpc>
              <a:spcBef>
                <a:spcPts val="2450"/>
              </a:spcBef>
              <a:spcAft>
                <a:spcPts val="0"/>
              </a:spcAft>
              <a:buClr>
                <a:schemeClr val="dk1"/>
              </a:buClr>
              <a:buSzPts val="1800"/>
              <a:buChar char="•"/>
              <a:defRPr/>
            </a:lvl7pPr>
            <a:lvl8pPr indent="-342900" lvl="7" marL="3657600" algn="l">
              <a:lnSpc>
                <a:spcPct val="90000"/>
              </a:lnSpc>
              <a:spcBef>
                <a:spcPts val="2450"/>
              </a:spcBef>
              <a:spcAft>
                <a:spcPts val="0"/>
              </a:spcAft>
              <a:buClr>
                <a:schemeClr val="dk1"/>
              </a:buClr>
              <a:buSzPts val="1800"/>
              <a:buChar char="•"/>
              <a:defRPr/>
            </a:lvl8pPr>
            <a:lvl9pPr indent="-342900" lvl="8" marL="4114800" algn="l">
              <a:lnSpc>
                <a:spcPct val="90000"/>
              </a:lnSpc>
              <a:spcBef>
                <a:spcPts val="2450"/>
              </a:spcBef>
              <a:spcAft>
                <a:spcPts val="0"/>
              </a:spcAft>
              <a:buClr>
                <a:schemeClr val="dk1"/>
              </a:buClr>
              <a:buSzPts val="1800"/>
              <a:buChar char="•"/>
              <a:defRPr/>
            </a:lvl9pPr>
          </a:lstStyle>
          <a:p/>
        </p:txBody>
      </p:sp>
      <p:sp>
        <p:nvSpPr>
          <p:cNvPr id="40" name="Google Shape;40;p8"/>
          <p:cNvSpPr txBox="1"/>
          <p:nvPr>
            <p:ph idx="3" type="body"/>
          </p:nvPr>
        </p:nvSpPr>
        <p:spPr>
          <a:xfrm>
            <a:off x="25923243" y="9414517"/>
            <a:ext cx="21769390" cy="4613907"/>
          </a:xfrm>
          <a:prstGeom prst="rect">
            <a:avLst/>
          </a:prstGeom>
          <a:noFill/>
          <a:ln>
            <a:noFill/>
          </a:ln>
        </p:spPr>
        <p:txBody>
          <a:bodyPr anchorCtr="0" anchor="b" bIns="53325" lIns="106650" spcFirstLastPara="1" rIns="106650" wrap="square" tIns="53325">
            <a:normAutofit/>
          </a:bodyPr>
          <a:lstStyle>
            <a:lvl1pPr indent="-228600" lvl="0" marL="457200" algn="l">
              <a:lnSpc>
                <a:spcPct val="90000"/>
              </a:lnSpc>
              <a:spcBef>
                <a:spcPts val="4900"/>
              </a:spcBef>
              <a:spcAft>
                <a:spcPts val="0"/>
              </a:spcAft>
              <a:buClr>
                <a:schemeClr val="dk1"/>
              </a:buClr>
              <a:buSzPts val="11800"/>
              <a:buNone/>
              <a:defRPr b="1" sz="11800"/>
            </a:lvl1pPr>
            <a:lvl2pPr indent="-228600" lvl="1" marL="914400" algn="l">
              <a:lnSpc>
                <a:spcPct val="90000"/>
              </a:lnSpc>
              <a:spcBef>
                <a:spcPts val="2450"/>
              </a:spcBef>
              <a:spcAft>
                <a:spcPts val="0"/>
              </a:spcAft>
              <a:buClr>
                <a:schemeClr val="dk1"/>
              </a:buClr>
              <a:buSzPts val="9800"/>
              <a:buNone/>
              <a:defRPr b="1" sz="9800"/>
            </a:lvl2pPr>
            <a:lvl3pPr indent="-228600" lvl="2" marL="1371600" algn="l">
              <a:lnSpc>
                <a:spcPct val="90000"/>
              </a:lnSpc>
              <a:spcBef>
                <a:spcPts val="2450"/>
              </a:spcBef>
              <a:spcAft>
                <a:spcPts val="0"/>
              </a:spcAft>
              <a:buClr>
                <a:schemeClr val="dk1"/>
              </a:buClr>
              <a:buSzPts val="8800"/>
              <a:buNone/>
              <a:defRPr b="1" sz="8800"/>
            </a:lvl3pPr>
            <a:lvl4pPr indent="-228600" lvl="3" marL="1828800" algn="l">
              <a:lnSpc>
                <a:spcPct val="90000"/>
              </a:lnSpc>
              <a:spcBef>
                <a:spcPts val="2450"/>
              </a:spcBef>
              <a:spcAft>
                <a:spcPts val="0"/>
              </a:spcAft>
              <a:buClr>
                <a:schemeClr val="dk1"/>
              </a:buClr>
              <a:buSzPts val="7800"/>
              <a:buNone/>
              <a:defRPr b="1" sz="7800"/>
            </a:lvl4pPr>
            <a:lvl5pPr indent="-228600" lvl="4" marL="2286000" algn="l">
              <a:lnSpc>
                <a:spcPct val="90000"/>
              </a:lnSpc>
              <a:spcBef>
                <a:spcPts val="2450"/>
              </a:spcBef>
              <a:spcAft>
                <a:spcPts val="0"/>
              </a:spcAft>
              <a:buClr>
                <a:schemeClr val="dk1"/>
              </a:buClr>
              <a:buSzPts val="7800"/>
              <a:buNone/>
              <a:defRPr b="1" sz="7800"/>
            </a:lvl5pPr>
            <a:lvl6pPr indent="-228600" lvl="5" marL="2743200" algn="l">
              <a:lnSpc>
                <a:spcPct val="90000"/>
              </a:lnSpc>
              <a:spcBef>
                <a:spcPts val="2450"/>
              </a:spcBef>
              <a:spcAft>
                <a:spcPts val="0"/>
              </a:spcAft>
              <a:buClr>
                <a:schemeClr val="dk1"/>
              </a:buClr>
              <a:buSzPts val="7800"/>
              <a:buNone/>
              <a:defRPr b="1" sz="7800"/>
            </a:lvl6pPr>
            <a:lvl7pPr indent="-228600" lvl="6" marL="3200400" algn="l">
              <a:lnSpc>
                <a:spcPct val="90000"/>
              </a:lnSpc>
              <a:spcBef>
                <a:spcPts val="2450"/>
              </a:spcBef>
              <a:spcAft>
                <a:spcPts val="0"/>
              </a:spcAft>
              <a:buClr>
                <a:schemeClr val="dk1"/>
              </a:buClr>
              <a:buSzPts val="7800"/>
              <a:buNone/>
              <a:defRPr b="1" sz="7800"/>
            </a:lvl7pPr>
            <a:lvl8pPr indent="-228600" lvl="7" marL="3657600" algn="l">
              <a:lnSpc>
                <a:spcPct val="90000"/>
              </a:lnSpc>
              <a:spcBef>
                <a:spcPts val="2450"/>
              </a:spcBef>
              <a:spcAft>
                <a:spcPts val="0"/>
              </a:spcAft>
              <a:buClr>
                <a:schemeClr val="dk1"/>
              </a:buClr>
              <a:buSzPts val="7800"/>
              <a:buNone/>
              <a:defRPr b="1" sz="7800"/>
            </a:lvl8pPr>
            <a:lvl9pPr indent="-228600" lvl="8" marL="4114800" algn="l">
              <a:lnSpc>
                <a:spcPct val="90000"/>
              </a:lnSpc>
              <a:spcBef>
                <a:spcPts val="2450"/>
              </a:spcBef>
              <a:spcAft>
                <a:spcPts val="0"/>
              </a:spcAft>
              <a:buClr>
                <a:schemeClr val="dk1"/>
              </a:buClr>
              <a:buSzPts val="7800"/>
              <a:buNone/>
              <a:defRPr b="1" sz="7800"/>
            </a:lvl9pPr>
          </a:lstStyle>
          <a:p/>
        </p:txBody>
      </p:sp>
      <p:sp>
        <p:nvSpPr>
          <p:cNvPr id="41" name="Google Shape;41;p8"/>
          <p:cNvSpPr txBox="1"/>
          <p:nvPr>
            <p:ph idx="4" type="body"/>
          </p:nvPr>
        </p:nvSpPr>
        <p:spPr>
          <a:xfrm>
            <a:off x="25923243" y="14028420"/>
            <a:ext cx="21769390" cy="20633694"/>
          </a:xfrm>
          <a:prstGeom prst="rect">
            <a:avLst/>
          </a:prstGeom>
          <a:noFill/>
          <a:ln>
            <a:noFill/>
          </a:ln>
        </p:spPr>
        <p:txBody>
          <a:bodyPr anchorCtr="0" anchor="t" bIns="53325" lIns="106650" spcFirstLastPara="1" rIns="106650" wrap="square" tIns="53325">
            <a:normAutofit/>
          </a:bodyPr>
          <a:lstStyle>
            <a:lvl1pPr indent="-342900" lvl="0" marL="457200" algn="l">
              <a:lnSpc>
                <a:spcPct val="90000"/>
              </a:lnSpc>
              <a:spcBef>
                <a:spcPts val="4900"/>
              </a:spcBef>
              <a:spcAft>
                <a:spcPts val="0"/>
              </a:spcAft>
              <a:buClr>
                <a:schemeClr val="dk1"/>
              </a:buClr>
              <a:buSzPts val="1800"/>
              <a:buChar char="•"/>
              <a:defRPr/>
            </a:lvl1pPr>
            <a:lvl2pPr indent="-342900" lvl="1" marL="914400" algn="l">
              <a:lnSpc>
                <a:spcPct val="90000"/>
              </a:lnSpc>
              <a:spcBef>
                <a:spcPts val="2450"/>
              </a:spcBef>
              <a:spcAft>
                <a:spcPts val="0"/>
              </a:spcAft>
              <a:buClr>
                <a:schemeClr val="dk1"/>
              </a:buClr>
              <a:buSzPts val="1800"/>
              <a:buChar char="•"/>
              <a:defRPr/>
            </a:lvl2pPr>
            <a:lvl3pPr indent="-342900" lvl="2" marL="1371600" algn="l">
              <a:lnSpc>
                <a:spcPct val="90000"/>
              </a:lnSpc>
              <a:spcBef>
                <a:spcPts val="2450"/>
              </a:spcBef>
              <a:spcAft>
                <a:spcPts val="0"/>
              </a:spcAft>
              <a:buClr>
                <a:schemeClr val="dk1"/>
              </a:buClr>
              <a:buSzPts val="1800"/>
              <a:buChar char="•"/>
              <a:defRPr/>
            </a:lvl3pPr>
            <a:lvl4pPr indent="-342900" lvl="3" marL="1828800" algn="l">
              <a:lnSpc>
                <a:spcPct val="90000"/>
              </a:lnSpc>
              <a:spcBef>
                <a:spcPts val="2450"/>
              </a:spcBef>
              <a:spcAft>
                <a:spcPts val="0"/>
              </a:spcAft>
              <a:buClr>
                <a:schemeClr val="dk1"/>
              </a:buClr>
              <a:buSzPts val="1800"/>
              <a:buChar char="•"/>
              <a:defRPr/>
            </a:lvl4pPr>
            <a:lvl5pPr indent="-342900" lvl="4" marL="2286000" algn="l">
              <a:lnSpc>
                <a:spcPct val="90000"/>
              </a:lnSpc>
              <a:spcBef>
                <a:spcPts val="2450"/>
              </a:spcBef>
              <a:spcAft>
                <a:spcPts val="0"/>
              </a:spcAft>
              <a:buClr>
                <a:schemeClr val="dk1"/>
              </a:buClr>
              <a:buSzPts val="1800"/>
              <a:buChar char="•"/>
              <a:defRPr/>
            </a:lvl5pPr>
            <a:lvl6pPr indent="-342900" lvl="5" marL="2743200" algn="l">
              <a:lnSpc>
                <a:spcPct val="90000"/>
              </a:lnSpc>
              <a:spcBef>
                <a:spcPts val="2450"/>
              </a:spcBef>
              <a:spcAft>
                <a:spcPts val="0"/>
              </a:spcAft>
              <a:buClr>
                <a:schemeClr val="dk1"/>
              </a:buClr>
              <a:buSzPts val="1800"/>
              <a:buChar char="•"/>
              <a:defRPr/>
            </a:lvl6pPr>
            <a:lvl7pPr indent="-342900" lvl="6" marL="3200400" algn="l">
              <a:lnSpc>
                <a:spcPct val="90000"/>
              </a:lnSpc>
              <a:spcBef>
                <a:spcPts val="2450"/>
              </a:spcBef>
              <a:spcAft>
                <a:spcPts val="0"/>
              </a:spcAft>
              <a:buClr>
                <a:schemeClr val="dk1"/>
              </a:buClr>
              <a:buSzPts val="1800"/>
              <a:buChar char="•"/>
              <a:defRPr/>
            </a:lvl7pPr>
            <a:lvl8pPr indent="-342900" lvl="7" marL="3657600" algn="l">
              <a:lnSpc>
                <a:spcPct val="90000"/>
              </a:lnSpc>
              <a:spcBef>
                <a:spcPts val="2450"/>
              </a:spcBef>
              <a:spcAft>
                <a:spcPts val="0"/>
              </a:spcAft>
              <a:buClr>
                <a:schemeClr val="dk1"/>
              </a:buClr>
              <a:buSzPts val="1800"/>
              <a:buChar char="•"/>
              <a:defRPr/>
            </a:lvl8pPr>
            <a:lvl9pPr indent="-342900" lvl="8" marL="4114800" algn="l">
              <a:lnSpc>
                <a:spcPct val="90000"/>
              </a:lnSpc>
              <a:spcBef>
                <a:spcPts val="2450"/>
              </a:spcBef>
              <a:spcAft>
                <a:spcPts val="0"/>
              </a:spcAft>
              <a:buClr>
                <a:schemeClr val="dk1"/>
              </a:buClr>
              <a:buSzPts val="1800"/>
              <a:buChar char="•"/>
              <a:defRPr/>
            </a:lvl9pPr>
          </a:lstStyle>
          <a:p/>
        </p:txBody>
      </p:sp>
      <p:sp>
        <p:nvSpPr>
          <p:cNvPr id="42" name="Google Shape;42;p8"/>
          <p:cNvSpPr txBox="1"/>
          <p:nvPr>
            <p:ph idx="10" type="dt"/>
          </p:nvPr>
        </p:nvSpPr>
        <p:spPr>
          <a:xfrm>
            <a:off x="3520440" y="35595569"/>
            <a:ext cx="11521440" cy="2044700"/>
          </a:xfrm>
          <a:prstGeom prst="rect">
            <a:avLst/>
          </a:prstGeom>
          <a:noFill/>
          <a:ln>
            <a:noFill/>
          </a:ln>
        </p:spPr>
        <p:txBody>
          <a:bodyPr anchorCtr="0" anchor="ctr" bIns="53325" lIns="106650" spcFirstLastPara="1" rIns="106650" wrap="square" tIns="533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8"/>
          <p:cNvSpPr txBox="1"/>
          <p:nvPr>
            <p:ph idx="11" type="ftr"/>
          </p:nvPr>
        </p:nvSpPr>
        <p:spPr>
          <a:xfrm>
            <a:off x="16962120" y="35595569"/>
            <a:ext cx="17282160" cy="2044700"/>
          </a:xfrm>
          <a:prstGeom prst="rect">
            <a:avLst/>
          </a:prstGeom>
          <a:noFill/>
          <a:ln>
            <a:noFill/>
          </a:ln>
        </p:spPr>
        <p:txBody>
          <a:bodyPr anchorCtr="0" anchor="ctr" bIns="53325" lIns="106650" spcFirstLastPara="1" rIns="106650" wrap="square" tIns="53325">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8"/>
          <p:cNvSpPr txBox="1"/>
          <p:nvPr>
            <p:ph idx="12" type="sldNum"/>
          </p:nvPr>
        </p:nvSpPr>
        <p:spPr>
          <a:xfrm>
            <a:off x="36164520" y="35595569"/>
            <a:ext cx="11521440" cy="2044700"/>
          </a:xfrm>
          <a:prstGeom prst="rect">
            <a:avLst/>
          </a:prstGeom>
          <a:noFill/>
          <a:ln>
            <a:noFill/>
          </a:ln>
        </p:spPr>
        <p:txBody>
          <a:bodyPr anchorCtr="0" anchor="ctr" bIns="53325" lIns="106650" spcFirstLastPara="1" rIns="106650" wrap="square" tIns="53325">
            <a:noAutofit/>
          </a:bodyPr>
          <a:lstStyle>
            <a:lvl1pPr indent="0" lvl="0"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9"/>
          <p:cNvSpPr txBox="1"/>
          <p:nvPr>
            <p:ph type="title"/>
          </p:nvPr>
        </p:nvSpPr>
        <p:spPr>
          <a:xfrm>
            <a:off x="3520440" y="2044709"/>
            <a:ext cx="44165520" cy="7423154"/>
          </a:xfrm>
          <a:prstGeom prst="rect">
            <a:avLst/>
          </a:prstGeom>
          <a:noFill/>
          <a:ln>
            <a:noFill/>
          </a:ln>
        </p:spPr>
        <p:txBody>
          <a:bodyPr anchorCtr="0" anchor="ctr" bIns="53325" lIns="106650" spcFirstLastPara="1" rIns="106650" wrap="square" tIns="53325">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9"/>
          <p:cNvSpPr txBox="1"/>
          <p:nvPr>
            <p:ph idx="10" type="dt"/>
          </p:nvPr>
        </p:nvSpPr>
        <p:spPr>
          <a:xfrm>
            <a:off x="3520440" y="35595569"/>
            <a:ext cx="11521440" cy="2044700"/>
          </a:xfrm>
          <a:prstGeom prst="rect">
            <a:avLst/>
          </a:prstGeom>
          <a:noFill/>
          <a:ln>
            <a:noFill/>
          </a:ln>
        </p:spPr>
        <p:txBody>
          <a:bodyPr anchorCtr="0" anchor="ctr" bIns="53325" lIns="106650" spcFirstLastPara="1" rIns="106650" wrap="square" tIns="533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9"/>
          <p:cNvSpPr txBox="1"/>
          <p:nvPr>
            <p:ph idx="11" type="ftr"/>
          </p:nvPr>
        </p:nvSpPr>
        <p:spPr>
          <a:xfrm>
            <a:off x="16962120" y="35595569"/>
            <a:ext cx="17282160" cy="2044700"/>
          </a:xfrm>
          <a:prstGeom prst="rect">
            <a:avLst/>
          </a:prstGeom>
          <a:noFill/>
          <a:ln>
            <a:noFill/>
          </a:ln>
        </p:spPr>
        <p:txBody>
          <a:bodyPr anchorCtr="0" anchor="ctr" bIns="53325" lIns="106650" spcFirstLastPara="1" rIns="106650" wrap="square" tIns="53325">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9"/>
          <p:cNvSpPr txBox="1"/>
          <p:nvPr>
            <p:ph idx="12" type="sldNum"/>
          </p:nvPr>
        </p:nvSpPr>
        <p:spPr>
          <a:xfrm>
            <a:off x="36164520" y="35595569"/>
            <a:ext cx="11521440" cy="2044700"/>
          </a:xfrm>
          <a:prstGeom prst="rect">
            <a:avLst/>
          </a:prstGeom>
          <a:noFill/>
          <a:ln>
            <a:noFill/>
          </a:ln>
        </p:spPr>
        <p:txBody>
          <a:bodyPr anchorCtr="0" anchor="ctr" bIns="53325" lIns="106650" spcFirstLastPara="1" rIns="106650" wrap="square" tIns="53325">
            <a:noAutofit/>
          </a:bodyPr>
          <a:lstStyle>
            <a:lvl1pPr indent="0" lvl="0"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0"/>
          <p:cNvSpPr txBox="1"/>
          <p:nvPr>
            <p:ph idx="10" type="dt"/>
          </p:nvPr>
        </p:nvSpPr>
        <p:spPr>
          <a:xfrm>
            <a:off x="3520440" y="35595569"/>
            <a:ext cx="11521440" cy="2044700"/>
          </a:xfrm>
          <a:prstGeom prst="rect">
            <a:avLst/>
          </a:prstGeom>
          <a:noFill/>
          <a:ln>
            <a:noFill/>
          </a:ln>
        </p:spPr>
        <p:txBody>
          <a:bodyPr anchorCtr="0" anchor="ctr" bIns="53325" lIns="106650" spcFirstLastPara="1" rIns="106650" wrap="square" tIns="533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0"/>
          <p:cNvSpPr txBox="1"/>
          <p:nvPr>
            <p:ph idx="11" type="ftr"/>
          </p:nvPr>
        </p:nvSpPr>
        <p:spPr>
          <a:xfrm>
            <a:off x="16962120" y="35595569"/>
            <a:ext cx="17282160" cy="2044700"/>
          </a:xfrm>
          <a:prstGeom prst="rect">
            <a:avLst/>
          </a:prstGeom>
          <a:noFill/>
          <a:ln>
            <a:noFill/>
          </a:ln>
        </p:spPr>
        <p:txBody>
          <a:bodyPr anchorCtr="0" anchor="ctr" bIns="53325" lIns="106650" spcFirstLastPara="1" rIns="106650" wrap="square" tIns="53325">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0"/>
          <p:cNvSpPr txBox="1"/>
          <p:nvPr>
            <p:ph idx="12" type="sldNum"/>
          </p:nvPr>
        </p:nvSpPr>
        <p:spPr>
          <a:xfrm>
            <a:off x="36164520" y="35595569"/>
            <a:ext cx="11521440" cy="2044700"/>
          </a:xfrm>
          <a:prstGeom prst="rect">
            <a:avLst/>
          </a:prstGeom>
          <a:noFill/>
          <a:ln>
            <a:noFill/>
          </a:ln>
        </p:spPr>
        <p:txBody>
          <a:bodyPr anchorCtr="0" anchor="ctr" bIns="53325" lIns="106650" spcFirstLastPara="1" rIns="106650" wrap="square" tIns="53325">
            <a:noAutofit/>
          </a:bodyPr>
          <a:lstStyle>
            <a:lvl1pPr indent="0" lvl="0"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1"/>
          <p:cNvSpPr txBox="1"/>
          <p:nvPr>
            <p:ph type="title"/>
          </p:nvPr>
        </p:nvSpPr>
        <p:spPr>
          <a:xfrm>
            <a:off x="3527110" y="2560320"/>
            <a:ext cx="16515396" cy="8961120"/>
          </a:xfrm>
          <a:prstGeom prst="rect">
            <a:avLst/>
          </a:prstGeom>
          <a:noFill/>
          <a:ln>
            <a:noFill/>
          </a:ln>
        </p:spPr>
        <p:txBody>
          <a:bodyPr anchorCtr="0" anchor="b" bIns="53325" lIns="106650" spcFirstLastPara="1" rIns="106650" wrap="square" tIns="53325">
            <a:normAutofit/>
          </a:bodyPr>
          <a:lstStyle>
            <a:lvl1pPr lvl="0" algn="l">
              <a:lnSpc>
                <a:spcPct val="90000"/>
              </a:lnSpc>
              <a:spcBef>
                <a:spcPts val="0"/>
              </a:spcBef>
              <a:spcAft>
                <a:spcPts val="0"/>
              </a:spcAft>
              <a:buClr>
                <a:schemeClr val="dk1"/>
              </a:buClr>
              <a:buSzPts val="15700"/>
              <a:buFont typeface="Calibri"/>
              <a:buNone/>
              <a:defRPr sz="157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1"/>
          <p:cNvSpPr txBox="1"/>
          <p:nvPr>
            <p:ph idx="1" type="body"/>
          </p:nvPr>
        </p:nvSpPr>
        <p:spPr>
          <a:xfrm>
            <a:off x="21769390" y="5529589"/>
            <a:ext cx="25923240" cy="27292300"/>
          </a:xfrm>
          <a:prstGeom prst="rect">
            <a:avLst/>
          </a:prstGeom>
          <a:noFill/>
          <a:ln>
            <a:noFill/>
          </a:ln>
        </p:spPr>
        <p:txBody>
          <a:bodyPr anchorCtr="0" anchor="t" bIns="53325" lIns="106650" spcFirstLastPara="1" rIns="106650" wrap="square" tIns="53325">
            <a:normAutofit/>
          </a:bodyPr>
          <a:lstStyle>
            <a:lvl1pPr indent="-1225550" lvl="0" marL="457200" algn="l">
              <a:lnSpc>
                <a:spcPct val="90000"/>
              </a:lnSpc>
              <a:spcBef>
                <a:spcPts val="4900"/>
              </a:spcBef>
              <a:spcAft>
                <a:spcPts val="0"/>
              </a:spcAft>
              <a:buClr>
                <a:schemeClr val="dk1"/>
              </a:buClr>
              <a:buSzPts val="15700"/>
              <a:buChar char="•"/>
              <a:defRPr sz="15700"/>
            </a:lvl1pPr>
            <a:lvl2pPr indent="-1098550" lvl="1" marL="914400" algn="l">
              <a:lnSpc>
                <a:spcPct val="90000"/>
              </a:lnSpc>
              <a:spcBef>
                <a:spcPts val="2450"/>
              </a:spcBef>
              <a:spcAft>
                <a:spcPts val="0"/>
              </a:spcAft>
              <a:buClr>
                <a:schemeClr val="dk1"/>
              </a:buClr>
              <a:buSzPts val="13700"/>
              <a:buChar char="•"/>
              <a:defRPr sz="13700"/>
            </a:lvl2pPr>
            <a:lvl3pPr indent="-977900" lvl="2" marL="1371600" algn="l">
              <a:lnSpc>
                <a:spcPct val="90000"/>
              </a:lnSpc>
              <a:spcBef>
                <a:spcPts val="2450"/>
              </a:spcBef>
              <a:spcAft>
                <a:spcPts val="0"/>
              </a:spcAft>
              <a:buClr>
                <a:schemeClr val="dk1"/>
              </a:buClr>
              <a:buSzPts val="11800"/>
              <a:buChar char="•"/>
              <a:defRPr sz="11800"/>
            </a:lvl3pPr>
            <a:lvl4pPr indent="-850900" lvl="3" marL="1828800" algn="l">
              <a:lnSpc>
                <a:spcPct val="90000"/>
              </a:lnSpc>
              <a:spcBef>
                <a:spcPts val="2450"/>
              </a:spcBef>
              <a:spcAft>
                <a:spcPts val="0"/>
              </a:spcAft>
              <a:buClr>
                <a:schemeClr val="dk1"/>
              </a:buClr>
              <a:buSzPts val="9800"/>
              <a:buChar char="•"/>
              <a:defRPr sz="9800"/>
            </a:lvl4pPr>
            <a:lvl5pPr indent="-850900" lvl="4" marL="2286000" algn="l">
              <a:lnSpc>
                <a:spcPct val="90000"/>
              </a:lnSpc>
              <a:spcBef>
                <a:spcPts val="2450"/>
              </a:spcBef>
              <a:spcAft>
                <a:spcPts val="0"/>
              </a:spcAft>
              <a:buClr>
                <a:schemeClr val="dk1"/>
              </a:buClr>
              <a:buSzPts val="9800"/>
              <a:buChar char="•"/>
              <a:defRPr sz="9800"/>
            </a:lvl5pPr>
            <a:lvl6pPr indent="-850900" lvl="5" marL="2743200" algn="l">
              <a:lnSpc>
                <a:spcPct val="90000"/>
              </a:lnSpc>
              <a:spcBef>
                <a:spcPts val="2450"/>
              </a:spcBef>
              <a:spcAft>
                <a:spcPts val="0"/>
              </a:spcAft>
              <a:buClr>
                <a:schemeClr val="dk1"/>
              </a:buClr>
              <a:buSzPts val="9800"/>
              <a:buChar char="•"/>
              <a:defRPr sz="9800"/>
            </a:lvl6pPr>
            <a:lvl7pPr indent="-850900" lvl="6" marL="3200400" algn="l">
              <a:lnSpc>
                <a:spcPct val="90000"/>
              </a:lnSpc>
              <a:spcBef>
                <a:spcPts val="2450"/>
              </a:spcBef>
              <a:spcAft>
                <a:spcPts val="0"/>
              </a:spcAft>
              <a:buClr>
                <a:schemeClr val="dk1"/>
              </a:buClr>
              <a:buSzPts val="9800"/>
              <a:buChar char="•"/>
              <a:defRPr sz="9800"/>
            </a:lvl7pPr>
            <a:lvl8pPr indent="-850900" lvl="7" marL="3657600" algn="l">
              <a:lnSpc>
                <a:spcPct val="90000"/>
              </a:lnSpc>
              <a:spcBef>
                <a:spcPts val="2450"/>
              </a:spcBef>
              <a:spcAft>
                <a:spcPts val="0"/>
              </a:spcAft>
              <a:buClr>
                <a:schemeClr val="dk1"/>
              </a:buClr>
              <a:buSzPts val="9800"/>
              <a:buChar char="•"/>
              <a:defRPr sz="9800"/>
            </a:lvl8pPr>
            <a:lvl9pPr indent="-850900" lvl="8" marL="4114800" algn="l">
              <a:lnSpc>
                <a:spcPct val="90000"/>
              </a:lnSpc>
              <a:spcBef>
                <a:spcPts val="2450"/>
              </a:spcBef>
              <a:spcAft>
                <a:spcPts val="0"/>
              </a:spcAft>
              <a:buClr>
                <a:schemeClr val="dk1"/>
              </a:buClr>
              <a:buSzPts val="9800"/>
              <a:buChar char="•"/>
              <a:defRPr sz="9800"/>
            </a:lvl9pPr>
          </a:lstStyle>
          <a:p/>
        </p:txBody>
      </p:sp>
      <p:sp>
        <p:nvSpPr>
          <p:cNvPr id="57" name="Google Shape;57;p11"/>
          <p:cNvSpPr txBox="1"/>
          <p:nvPr>
            <p:ph idx="2" type="body"/>
          </p:nvPr>
        </p:nvSpPr>
        <p:spPr>
          <a:xfrm>
            <a:off x="3527110" y="11521441"/>
            <a:ext cx="16515396" cy="21344894"/>
          </a:xfrm>
          <a:prstGeom prst="rect">
            <a:avLst/>
          </a:prstGeom>
          <a:noFill/>
          <a:ln>
            <a:noFill/>
          </a:ln>
        </p:spPr>
        <p:txBody>
          <a:bodyPr anchorCtr="0" anchor="t" bIns="53325" lIns="106650" spcFirstLastPara="1" rIns="106650" wrap="square" tIns="53325">
            <a:normAutofit/>
          </a:bodyPr>
          <a:lstStyle>
            <a:lvl1pPr indent="-228600" lvl="0" marL="457200" algn="l">
              <a:lnSpc>
                <a:spcPct val="90000"/>
              </a:lnSpc>
              <a:spcBef>
                <a:spcPts val="4900"/>
              </a:spcBef>
              <a:spcAft>
                <a:spcPts val="0"/>
              </a:spcAft>
              <a:buClr>
                <a:schemeClr val="dk1"/>
              </a:buClr>
              <a:buSzPts val="7800"/>
              <a:buNone/>
              <a:defRPr sz="7800"/>
            </a:lvl1pPr>
            <a:lvl2pPr indent="-228600" lvl="1" marL="914400" algn="l">
              <a:lnSpc>
                <a:spcPct val="90000"/>
              </a:lnSpc>
              <a:spcBef>
                <a:spcPts val="2450"/>
              </a:spcBef>
              <a:spcAft>
                <a:spcPts val="0"/>
              </a:spcAft>
              <a:buClr>
                <a:schemeClr val="dk1"/>
              </a:buClr>
              <a:buSzPts val="6900"/>
              <a:buNone/>
              <a:defRPr sz="6900"/>
            </a:lvl2pPr>
            <a:lvl3pPr indent="-228600" lvl="2" marL="1371600" algn="l">
              <a:lnSpc>
                <a:spcPct val="90000"/>
              </a:lnSpc>
              <a:spcBef>
                <a:spcPts val="2450"/>
              </a:spcBef>
              <a:spcAft>
                <a:spcPts val="0"/>
              </a:spcAft>
              <a:buClr>
                <a:schemeClr val="dk1"/>
              </a:buClr>
              <a:buSzPts val="5900"/>
              <a:buNone/>
              <a:defRPr sz="5900"/>
            </a:lvl3pPr>
            <a:lvl4pPr indent="-228600" lvl="3" marL="1828800" algn="l">
              <a:lnSpc>
                <a:spcPct val="90000"/>
              </a:lnSpc>
              <a:spcBef>
                <a:spcPts val="2450"/>
              </a:spcBef>
              <a:spcAft>
                <a:spcPts val="0"/>
              </a:spcAft>
              <a:buClr>
                <a:schemeClr val="dk1"/>
              </a:buClr>
              <a:buSzPts val="4900"/>
              <a:buNone/>
              <a:defRPr sz="4900"/>
            </a:lvl4pPr>
            <a:lvl5pPr indent="-228600" lvl="4" marL="2286000" algn="l">
              <a:lnSpc>
                <a:spcPct val="90000"/>
              </a:lnSpc>
              <a:spcBef>
                <a:spcPts val="2450"/>
              </a:spcBef>
              <a:spcAft>
                <a:spcPts val="0"/>
              </a:spcAft>
              <a:buClr>
                <a:schemeClr val="dk1"/>
              </a:buClr>
              <a:buSzPts val="4900"/>
              <a:buNone/>
              <a:defRPr sz="4900"/>
            </a:lvl5pPr>
            <a:lvl6pPr indent="-228600" lvl="5" marL="2743200" algn="l">
              <a:lnSpc>
                <a:spcPct val="90000"/>
              </a:lnSpc>
              <a:spcBef>
                <a:spcPts val="2450"/>
              </a:spcBef>
              <a:spcAft>
                <a:spcPts val="0"/>
              </a:spcAft>
              <a:buClr>
                <a:schemeClr val="dk1"/>
              </a:buClr>
              <a:buSzPts val="4900"/>
              <a:buNone/>
              <a:defRPr sz="4900"/>
            </a:lvl6pPr>
            <a:lvl7pPr indent="-228600" lvl="6" marL="3200400" algn="l">
              <a:lnSpc>
                <a:spcPct val="90000"/>
              </a:lnSpc>
              <a:spcBef>
                <a:spcPts val="2450"/>
              </a:spcBef>
              <a:spcAft>
                <a:spcPts val="0"/>
              </a:spcAft>
              <a:buClr>
                <a:schemeClr val="dk1"/>
              </a:buClr>
              <a:buSzPts val="4900"/>
              <a:buNone/>
              <a:defRPr sz="4900"/>
            </a:lvl7pPr>
            <a:lvl8pPr indent="-228600" lvl="7" marL="3657600" algn="l">
              <a:lnSpc>
                <a:spcPct val="90000"/>
              </a:lnSpc>
              <a:spcBef>
                <a:spcPts val="2450"/>
              </a:spcBef>
              <a:spcAft>
                <a:spcPts val="0"/>
              </a:spcAft>
              <a:buClr>
                <a:schemeClr val="dk1"/>
              </a:buClr>
              <a:buSzPts val="4900"/>
              <a:buNone/>
              <a:defRPr sz="4900"/>
            </a:lvl8pPr>
            <a:lvl9pPr indent="-228600" lvl="8" marL="4114800" algn="l">
              <a:lnSpc>
                <a:spcPct val="90000"/>
              </a:lnSpc>
              <a:spcBef>
                <a:spcPts val="2450"/>
              </a:spcBef>
              <a:spcAft>
                <a:spcPts val="0"/>
              </a:spcAft>
              <a:buClr>
                <a:schemeClr val="dk1"/>
              </a:buClr>
              <a:buSzPts val="4900"/>
              <a:buNone/>
              <a:defRPr sz="4900"/>
            </a:lvl9pPr>
          </a:lstStyle>
          <a:p/>
        </p:txBody>
      </p:sp>
      <p:sp>
        <p:nvSpPr>
          <p:cNvPr id="58" name="Google Shape;58;p11"/>
          <p:cNvSpPr txBox="1"/>
          <p:nvPr>
            <p:ph idx="10" type="dt"/>
          </p:nvPr>
        </p:nvSpPr>
        <p:spPr>
          <a:xfrm>
            <a:off x="3520440" y="35595569"/>
            <a:ext cx="11521440" cy="2044700"/>
          </a:xfrm>
          <a:prstGeom prst="rect">
            <a:avLst/>
          </a:prstGeom>
          <a:noFill/>
          <a:ln>
            <a:noFill/>
          </a:ln>
        </p:spPr>
        <p:txBody>
          <a:bodyPr anchorCtr="0" anchor="ctr" bIns="53325" lIns="106650" spcFirstLastPara="1" rIns="106650" wrap="square" tIns="533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11"/>
          <p:cNvSpPr txBox="1"/>
          <p:nvPr>
            <p:ph idx="11" type="ftr"/>
          </p:nvPr>
        </p:nvSpPr>
        <p:spPr>
          <a:xfrm>
            <a:off x="16962120" y="35595569"/>
            <a:ext cx="17282160" cy="2044700"/>
          </a:xfrm>
          <a:prstGeom prst="rect">
            <a:avLst/>
          </a:prstGeom>
          <a:noFill/>
          <a:ln>
            <a:noFill/>
          </a:ln>
        </p:spPr>
        <p:txBody>
          <a:bodyPr anchorCtr="0" anchor="ctr" bIns="53325" lIns="106650" spcFirstLastPara="1" rIns="106650" wrap="square" tIns="53325">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1"/>
          <p:cNvSpPr txBox="1"/>
          <p:nvPr>
            <p:ph idx="12" type="sldNum"/>
          </p:nvPr>
        </p:nvSpPr>
        <p:spPr>
          <a:xfrm>
            <a:off x="36164520" y="35595569"/>
            <a:ext cx="11521440" cy="2044700"/>
          </a:xfrm>
          <a:prstGeom prst="rect">
            <a:avLst/>
          </a:prstGeom>
          <a:noFill/>
          <a:ln>
            <a:noFill/>
          </a:ln>
        </p:spPr>
        <p:txBody>
          <a:bodyPr anchorCtr="0" anchor="ctr" bIns="53325" lIns="106650" spcFirstLastPara="1" rIns="106650" wrap="square" tIns="53325">
            <a:noAutofit/>
          </a:bodyPr>
          <a:lstStyle>
            <a:lvl1pPr indent="0" lvl="0"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2"/>
          <p:cNvSpPr txBox="1"/>
          <p:nvPr>
            <p:ph type="title"/>
          </p:nvPr>
        </p:nvSpPr>
        <p:spPr>
          <a:xfrm>
            <a:off x="3527110" y="2560320"/>
            <a:ext cx="16515396" cy="8961120"/>
          </a:xfrm>
          <a:prstGeom prst="rect">
            <a:avLst/>
          </a:prstGeom>
          <a:noFill/>
          <a:ln>
            <a:noFill/>
          </a:ln>
        </p:spPr>
        <p:txBody>
          <a:bodyPr anchorCtr="0" anchor="b" bIns="53325" lIns="106650" spcFirstLastPara="1" rIns="106650" wrap="square" tIns="53325">
            <a:normAutofit/>
          </a:bodyPr>
          <a:lstStyle>
            <a:lvl1pPr lvl="0" algn="l">
              <a:lnSpc>
                <a:spcPct val="90000"/>
              </a:lnSpc>
              <a:spcBef>
                <a:spcPts val="0"/>
              </a:spcBef>
              <a:spcAft>
                <a:spcPts val="0"/>
              </a:spcAft>
              <a:buClr>
                <a:schemeClr val="dk1"/>
              </a:buClr>
              <a:buSzPts val="15700"/>
              <a:buFont typeface="Calibri"/>
              <a:buNone/>
              <a:defRPr sz="157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2"/>
          <p:cNvSpPr/>
          <p:nvPr>
            <p:ph idx="2" type="pic"/>
          </p:nvPr>
        </p:nvSpPr>
        <p:spPr>
          <a:xfrm>
            <a:off x="21769390" y="5529589"/>
            <a:ext cx="25923240" cy="27292300"/>
          </a:xfrm>
          <a:prstGeom prst="rect">
            <a:avLst/>
          </a:prstGeom>
          <a:noFill/>
          <a:ln>
            <a:noFill/>
          </a:ln>
        </p:spPr>
      </p:sp>
      <p:sp>
        <p:nvSpPr>
          <p:cNvPr id="64" name="Google Shape;64;p12"/>
          <p:cNvSpPr txBox="1"/>
          <p:nvPr>
            <p:ph idx="1" type="body"/>
          </p:nvPr>
        </p:nvSpPr>
        <p:spPr>
          <a:xfrm>
            <a:off x="3527110" y="11521441"/>
            <a:ext cx="16515396" cy="21344894"/>
          </a:xfrm>
          <a:prstGeom prst="rect">
            <a:avLst/>
          </a:prstGeom>
          <a:noFill/>
          <a:ln>
            <a:noFill/>
          </a:ln>
        </p:spPr>
        <p:txBody>
          <a:bodyPr anchorCtr="0" anchor="t" bIns="53325" lIns="106650" spcFirstLastPara="1" rIns="106650" wrap="square" tIns="53325">
            <a:normAutofit/>
          </a:bodyPr>
          <a:lstStyle>
            <a:lvl1pPr indent="-228600" lvl="0" marL="457200" algn="l">
              <a:lnSpc>
                <a:spcPct val="90000"/>
              </a:lnSpc>
              <a:spcBef>
                <a:spcPts val="4900"/>
              </a:spcBef>
              <a:spcAft>
                <a:spcPts val="0"/>
              </a:spcAft>
              <a:buClr>
                <a:schemeClr val="dk1"/>
              </a:buClr>
              <a:buSzPts val="7800"/>
              <a:buNone/>
              <a:defRPr sz="7800"/>
            </a:lvl1pPr>
            <a:lvl2pPr indent="-228600" lvl="1" marL="914400" algn="l">
              <a:lnSpc>
                <a:spcPct val="90000"/>
              </a:lnSpc>
              <a:spcBef>
                <a:spcPts val="2450"/>
              </a:spcBef>
              <a:spcAft>
                <a:spcPts val="0"/>
              </a:spcAft>
              <a:buClr>
                <a:schemeClr val="dk1"/>
              </a:buClr>
              <a:buSzPts val="6900"/>
              <a:buNone/>
              <a:defRPr sz="6900"/>
            </a:lvl2pPr>
            <a:lvl3pPr indent="-228600" lvl="2" marL="1371600" algn="l">
              <a:lnSpc>
                <a:spcPct val="90000"/>
              </a:lnSpc>
              <a:spcBef>
                <a:spcPts val="2450"/>
              </a:spcBef>
              <a:spcAft>
                <a:spcPts val="0"/>
              </a:spcAft>
              <a:buClr>
                <a:schemeClr val="dk1"/>
              </a:buClr>
              <a:buSzPts val="5900"/>
              <a:buNone/>
              <a:defRPr sz="5900"/>
            </a:lvl3pPr>
            <a:lvl4pPr indent="-228600" lvl="3" marL="1828800" algn="l">
              <a:lnSpc>
                <a:spcPct val="90000"/>
              </a:lnSpc>
              <a:spcBef>
                <a:spcPts val="2450"/>
              </a:spcBef>
              <a:spcAft>
                <a:spcPts val="0"/>
              </a:spcAft>
              <a:buClr>
                <a:schemeClr val="dk1"/>
              </a:buClr>
              <a:buSzPts val="4900"/>
              <a:buNone/>
              <a:defRPr sz="4900"/>
            </a:lvl4pPr>
            <a:lvl5pPr indent="-228600" lvl="4" marL="2286000" algn="l">
              <a:lnSpc>
                <a:spcPct val="90000"/>
              </a:lnSpc>
              <a:spcBef>
                <a:spcPts val="2450"/>
              </a:spcBef>
              <a:spcAft>
                <a:spcPts val="0"/>
              </a:spcAft>
              <a:buClr>
                <a:schemeClr val="dk1"/>
              </a:buClr>
              <a:buSzPts val="4900"/>
              <a:buNone/>
              <a:defRPr sz="4900"/>
            </a:lvl5pPr>
            <a:lvl6pPr indent="-228600" lvl="5" marL="2743200" algn="l">
              <a:lnSpc>
                <a:spcPct val="90000"/>
              </a:lnSpc>
              <a:spcBef>
                <a:spcPts val="2450"/>
              </a:spcBef>
              <a:spcAft>
                <a:spcPts val="0"/>
              </a:spcAft>
              <a:buClr>
                <a:schemeClr val="dk1"/>
              </a:buClr>
              <a:buSzPts val="4900"/>
              <a:buNone/>
              <a:defRPr sz="4900"/>
            </a:lvl6pPr>
            <a:lvl7pPr indent="-228600" lvl="6" marL="3200400" algn="l">
              <a:lnSpc>
                <a:spcPct val="90000"/>
              </a:lnSpc>
              <a:spcBef>
                <a:spcPts val="2450"/>
              </a:spcBef>
              <a:spcAft>
                <a:spcPts val="0"/>
              </a:spcAft>
              <a:buClr>
                <a:schemeClr val="dk1"/>
              </a:buClr>
              <a:buSzPts val="4900"/>
              <a:buNone/>
              <a:defRPr sz="4900"/>
            </a:lvl7pPr>
            <a:lvl8pPr indent="-228600" lvl="7" marL="3657600" algn="l">
              <a:lnSpc>
                <a:spcPct val="90000"/>
              </a:lnSpc>
              <a:spcBef>
                <a:spcPts val="2450"/>
              </a:spcBef>
              <a:spcAft>
                <a:spcPts val="0"/>
              </a:spcAft>
              <a:buClr>
                <a:schemeClr val="dk1"/>
              </a:buClr>
              <a:buSzPts val="4900"/>
              <a:buNone/>
              <a:defRPr sz="4900"/>
            </a:lvl8pPr>
            <a:lvl9pPr indent="-228600" lvl="8" marL="4114800" algn="l">
              <a:lnSpc>
                <a:spcPct val="90000"/>
              </a:lnSpc>
              <a:spcBef>
                <a:spcPts val="2450"/>
              </a:spcBef>
              <a:spcAft>
                <a:spcPts val="0"/>
              </a:spcAft>
              <a:buClr>
                <a:schemeClr val="dk1"/>
              </a:buClr>
              <a:buSzPts val="4900"/>
              <a:buNone/>
              <a:defRPr sz="4900"/>
            </a:lvl9pPr>
          </a:lstStyle>
          <a:p/>
        </p:txBody>
      </p:sp>
      <p:sp>
        <p:nvSpPr>
          <p:cNvPr id="65" name="Google Shape;65;p12"/>
          <p:cNvSpPr txBox="1"/>
          <p:nvPr>
            <p:ph idx="10" type="dt"/>
          </p:nvPr>
        </p:nvSpPr>
        <p:spPr>
          <a:xfrm>
            <a:off x="3520440" y="35595569"/>
            <a:ext cx="11521440" cy="2044700"/>
          </a:xfrm>
          <a:prstGeom prst="rect">
            <a:avLst/>
          </a:prstGeom>
          <a:noFill/>
          <a:ln>
            <a:noFill/>
          </a:ln>
        </p:spPr>
        <p:txBody>
          <a:bodyPr anchorCtr="0" anchor="ctr" bIns="53325" lIns="106650" spcFirstLastPara="1" rIns="106650" wrap="square" tIns="533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2"/>
          <p:cNvSpPr txBox="1"/>
          <p:nvPr>
            <p:ph idx="11" type="ftr"/>
          </p:nvPr>
        </p:nvSpPr>
        <p:spPr>
          <a:xfrm>
            <a:off x="16962120" y="35595569"/>
            <a:ext cx="17282160" cy="2044700"/>
          </a:xfrm>
          <a:prstGeom prst="rect">
            <a:avLst/>
          </a:prstGeom>
          <a:noFill/>
          <a:ln>
            <a:noFill/>
          </a:ln>
        </p:spPr>
        <p:txBody>
          <a:bodyPr anchorCtr="0" anchor="ctr" bIns="53325" lIns="106650" spcFirstLastPara="1" rIns="106650" wrap="square" tIns="53325">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2"/>
          <p:cNvSpPr txBox="1"/>
          <p:nvPr>
            <p:ph idx="12" type="sldNum"/>
          </p:nvPr>
        </p:nvSpPr>
        <p:spPr>
          <a:xfrm>
            <a:off x="36164520" y="35595569"/>
            <a:ext cx="11521440" cy="2044700"/>
          </a:xfrm>
          <a:prstGeom prst="rect">
            <a:avLst/>
          </a:prstGeom>
          <a:noFill/>
          <a:ln>
            <a:noFill/>
          </a:ln>
        </p:spPr>
        <p:txBody>
          <a:bodyPr anchorCtr="0" anchor="ctr" bIns="53325" lIns="106650" spcFirstLastPara="1" rIns="106650" wrap="square" tIns="53325">
            <a:noAutofit/>
          </a:bodyPr>
          <a:lstStyle>
            <a:lvl1pPr indent="0" lvl="0"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3"/>
          <p:cNvSpPr txBox="1"/>
          <p:nvPr>
            <p:ph type="title"/>
          </p:nvPr>
        </p:nvSpPr>
        <p:spPr>
          <a:xfrm>
            <a:off x="3520440" y="2044709"/>
            <a:ext cx="44165520" cy="7423154"/>
          </a:xfrm>
          <a:prstGeom prst="rect">
            <a:avLst/>
          </a:prstGeom>
          <a:noFill/>
          <a:ln>
            <a:noFill/>
          </a:ln>
        </p:spPr>
        <p:txBody>
          <a:bodyPr anchorCtr="0" anchor="ctr" bIns="53325" lIns="106650" spcFirstLastPara="1" rIns="106650" wrap="square" tIns="53325">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3"/>
          <p:cNvSpPr txBox="1"/>
          <p:nvPr>
            <p:ph idx="1" type="body"/>
          </p:nvPr>
        </p:nvSpPr>
        <p:spPr>
          <a:xfrm rot="5400000">
            <a:off x="13419453" y="324490"/>
            <a:ext cx="24367494" cy="44165520"/>
          </a:xfrm>
          <a:prstGeom prst="rect">
            <a:avLst/>
          </a:prstGeom>
          <a:noFill/>
          <a:ln>
            <a:noFill/>
          </a:ln>
        </p:spPr>
        <p:txBody>
          <a:bodyPr anchorCtr="0" anchor="t" bIns="53325" lIns="106650" spcFirstLastPara="1" rIns="106650" wrap="square" tIns="53325">
            <a:normAutofit/>
          </a:bodyPr>
          <a:lstStyle>
            <a:lvl1pPr indent="-342900" lvl="0" marL="457200" algn="l">
              <a:lnSpc>
                <a:spcPct val="90000"/>
              </a:lnSpc>
              <a:spcBef>
                <a:spcPts val="4900"/>
              </a:spcBef>
              <a:spcAft>
                <a:spcPts val="0"/>
              </a:spcAft>
              <a:buClr>
                <a:schemeClr val="dk1"/>
              </a:buClr>
              <a:buSzPts val="1800"/>
              <a:buChar char="•"/>
              <a:defRPr/>
            </a:lvl1pPr>
            <a:lvl2pPr indent="-342900" lvl="1" marL="914400" algn="l">
              <a:lnSpc>
                <a:spcPct val="90000"/>
              </a:lnSpc>
              <a:spcBef>
                <a:spcPts val="2450"/>
              </a:spcBef>
              <a:spcAft>
                <a:spcPts val="0"/>
              </a:spcAft>
              <a:buClr>
                <a:schemeClr val="dk1"/>
              </a:buClr>
              <a:buSzPts val="1800"/>
              <a:buChar char="•"/>
              <a:defRPr/>
            </a:lvl2pPr>
            <a:lvl3pPr indent="-342900" lvl="2" marL="1371600" algn="l">
              <a:lnSpc>
                <a:spcPct val="90000"/>
              </a:lnSpc>
              <a:spcBef>
                <a:spcPts val="2450"/>
              </a:spcBef>
              <a:spcAft>
                <a:spcPts val="0"/>
              </a:spcAft>
              <a:buClr>
                <a:schemeClr val="dk1"/>
              </a:buClr>
              <a:buSzPts val="1800"/>
              <a:buChar char="•"/>
              <a:defRPr/>
            </a:lvl3pPr>
            <a:lvl4pPr indent="-342900" lvl="3" marL="1828800" algn="l">
              <a:lnSpc>
                <a:spcPct val="90000"/>
              </a:lnSpc>
              <a:spcBef>
                <a:spcPts val="2450"/>
              </a:spcBef>
              <a:spcAft>
                <a:spcPts val="0"/>
              </a:spcAft>
              <a:buClr>
                <a:schemeClr val="dk1"/>
              </a:buClr>
              <a:buSzPts val="1800"/>
              <a:buChar char="•"/>
              <a:defRPr/>
            </a:lvl4pPr>
            <a:lvl5pPr indent="-342900" lvl="4" marL="2286000" algn="l">
              <a:lnSpc>
                <a:spcPct val="90000"/>
              </a:lnSpc>
              <a:spcBef>
                <a:spcPts val="2450"/>
              </a:spcBef>
              <a:spcAft>
                <a:spcPts val="0"/>
              </a:spcAft>
              <a:buClr>
                <a:schemeClr val="dk1"/>
              </a:buClr>
              <a:buSzPts val="1800"/>
              <a:buChar char="•"/>
              <a:defRPr/>
            </a:lvl5pPr>
            <a:lvl6pPr indent="-342900" lvl="5" marL="2743200" algn="l">
              <a:lnSpc>
                <a:spcPct val="90000"/>
              </a:lnSpc>
              <a:spcBef>
                <a:spcPts val="2450"/>
              </a:spcBef>
              <a:spcAft>
                <a:spcPts val="0"/>
              </a:spcAft>
              <a:buClr>
                <a:schemeClr val="dk1"/>
              </a:buClr>
              <a:buSzPts val="1800"/>
              <a:buChar char="•"/>
              <a:defRPr/>
            </a:lvl6pPr>
            <a:lvl7pPr indent="-342900" lvl="6" marL="3200400" algn="l">
              <a:lnSpc>
                <a:spcPct val="90000"/>
              </a:lnSpc>
              <a:spcBef>
                <a:spcPts val="2450"/>
              </a:spcBef>
              <a:spcAft>
                <a:spcPts val="0"/>
              </a:spcAft>
              <a:buClr>
                <a:schemeClr val="dk1"/>
              </a:buClr>
              <a:buSzPts val="1800"/>
              <a:buChar char="•"/>
              <a:defRPr/>
            </a:lvl7pPr>
            <a:lvl8pPr indent="-342900" lvl="7" marL="3657600" algn="l">
              <a:lnSpc>
                <a:spcPct val="90000"/>
              </a:lnSpc>
              <a:spcBef>
                <a:spcPts val="2450"/>
              </a:spcBef>
              <a:spcAft>
                <a:spcPts val="0"/>
              </a:spcAft>
              <a:buClr>
                <a:schemeClr val="dk1"/>
              </a:buClr>
              <a:buSzPts val="1800"/>
              <a:buChar char="•"/>
              <a:defRPr/>
            </a:lvl8pPr>
            <a:lvl9pPr indent="-342900" lvl="8" marL="4114800" algn="l">
              <a:lnSpc>
                <a:spcPct val="90000"/>
              </a:lnSpc>
              <a:spcBef>
                <a:spcPts val="2450"/>
              </a:spcBef>
              <a:spcAft>
                <a:spcPts val="0"/>
              </a:spcAft>
              <a:buClr>
                <a:schemeClr val="dk1"/>
              </a:buClr>
              <a:buSzPts val="1800"/>
              <a:buChar char="•"/>
              <a:defRPr/>
            </a:lvl9pPr>
          </a:lstStyle>
          <a:p/>
        </p:txBody>
      </p:sp>
      <p:sp>
        <p:nvSpPr>
          <p:cNvPr id="71" name="Google Shape;71;p13"/>
          <p:cNvSpPr txBox="1"/>
          <p:nvPr>
            <p:ph idx="10" type="dt"/>
          </p:nvPr>
        </p:nvSpPr>
        <p:spPr>
          <a:xfrm>
            <a:off x="3520440" y="35595569"/>
            <a:ext cx="11521440" cy="2044700"/>
          </a:xfrm>
          <a:prstGeom prst="rect">
            <a:avLst/>
          </a:prstGeom>
          <a:noFill/>
          <a:ln>
            <a:noFill/>
          </a:ln>
        </p:spPr>
        <p:txBody>
          <a:bodyPr anchorCtr="0" anchor="ctr" bIns="53325" lIns="106650" spcFirstLastPara="1" rIns="106650" wrap="square" tIns="533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13"/>
          <p:cNvSpPr txBox="1"/>
          <p:nvPr>
            <p:ph idx="11" type="ftr"/>
          </p:nvPr>
        </p:nvSpPr>
        <p:spPr>
          <a:xfrm>
            <a:off x="16962120" y="35595569"/>
            <a:ext cx="17282160" cy="2044700"/>
          </a:xfrm>
          <a:prstGeom prst="rect">
            <a:avLst/>
          </a:prstGeom>
          <a:noFill/>
          <a:ln>
            <a:noFill/>
          </a:ln>
        </p:spPr>
        <p:txBody>
          <a:bodyPr anchorCtr="0" anchor="ctr" bIns="53325" lIns="106650" spcFirstLastPara="1" rIns="106650" wrap="square" tIns="53325">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3"/>
          <p:cNvSpPr txBox="1"/>
          <p:nvPr>
            <p:ph idx="12" type="sldNum"/>
          </p:nvPr>
        </p:nvSpPr>
        <p:spPr>
          <a:xfrm>
            <a:off x="36164520" y="35595569"/>
            <a:ext cx="11521440" cy="2044700"/>
          </a:xfrm>
          <a:prstGeom prst="rect">
            <a:avLst/>
          </a:prstGeom>
          <a:noFill/>
          <a:ln>
            <a:noFill/>
          </a:ln>
        </p:spPr>
        <p:txBody>
          <a:bodyPr anchorCtr="0" anchor="ctr" bIns="53325" lIns="106650" spcFirstLastPara="1" rIns="106650" wrap="square" tIns="53325">
            <a:noAutofit/>
          </a:bodyPr>
          <a:lstStyle>
            <a:lvl1pPr indent="0" lvl="0"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4"/>
          <p:cNvSpPr txBox="1"/>
          <p:nvPr>
            <p:ph type="title"/>
          </p:nvPr>
        </p:nvSpPr>
        <p:spPr>
          <a:xfrm rot="5400000">
            <a:off x="25892125" y="12797159"/>
            <a:ext cx="32546294" cy="11041380"/>
          </a:xfrm>
          <a:prstGeom prst="rect">
            <a:avLst/>
          </a:prstGeom>
          <a:noFill/>
          <a:ln>
            <a:noFill/>
          </a:ln>
        </p:spPr>
        <p:txBody>
          <a:bodyPr anchorCtr="0" anchor="ctr" bIns="53325" lIns="106650" spcFirstLastPara="1" rIns="106650" wrap="square" tIns="53325">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4"/>
          <p:cNvSpPr txBox="1"/>
          <p:nvPr>
            <p:ph idx="1" type="body"/>
          </p:nvPr>
        </p:nvSpPr>
        <p:spPr>
          <a:xfrm rot="5400000">
            <a:off x="3489325" y="2075819"/>
            <a:ext cx="32546294" cy="32484060"/>
          </a:xfrm>
          <a:prstGeom prst="rect">
            <a:avLst/>
          </a:prstGeom>
          <a:noFill/>
          <a:ln>
            <a:noFill/>
          </a:ln>
        </p:spPr>
        <p:txBody>
          <a:bodyPr anchorCtr="0" anchor="t" bIns="53325" lIns="106650" spcFirstLastPara="1" rIns="106650" wrap="square" tIns="53325">
            <a:normAutofit/>
          </a:bodyPr>
          <a:lstStyle>
            <a:lvl1pPr indent="-342900" lvl="0" marL="457200" algn="l">
              <a:lnSpc>
                <a:spcPct val="90000"/>
              </a:lnSpc>
              <a:spcBef>
                <a:spcPts val="4900"/>
              </a:spcBef>
              <a:spcAft>
                <a:spcPts val="0"/>
              </a:spcAft>
              <a:buClr>
                <a:schemeClr val="dk1"/>
              </a:buClr>
              <a:buSzPts val="1800"/>
              <a:buChar char="•"/>
              <a:defRPr/>
            </a:lvl1pPr>
            <a:lvl2pPr indent="-342900" lvl="1" marL="914400" algn="l">
              <a:lnSpc>
                <a:spcPct val="90000"/>
              </a:lnSpc>
              <a:spcBef>
                <a:spcPts val="2450"/>
              </a:spcBef>
              <a:spcAft>
                <a:spcPts val="0"/>
              </a:spcAft>
              <a:buClr>
                <a:schemeClr val="dk1"/>
              </a:buClr>
              <a:buSzPts val="1800"/>
              <a:buChar char="•"/>
              <a:defRPr/>
            </a:lvl2pPr>
            <a:lvl3pPr indent="-342900" lvl="2" marL="1371600" algn="l">
              <a:lnSpc>
                <a:spcPct val="90000"/>
              </a:lnSpc>
              <a:spcBef>
                <a:spcPts val="2450"/>
              </a:spcBef>
              <a:spcAft>
                <a:spcPts val="0"/>
              </a:spcAft>
              <a:buClr>
                <a:schemeClr val="dk1"/>
              </a:buClr>
              <a:buSzPts val="1800"/>
              <a:buChar char="•"/>
              <a:defRPr/>
            </a:lvl3pPr>
            <a:lvl4pPr indent="-342900" lvl="3" marL="1828800" algn="l">
              <a:lnSpc>
                <a:spcPct val="90000"/>
              </a:lnSpc>
              <a:spcBef>
                <a:spcPts val="2450"/>
              </a:spcBef>
              <a:spcAft>
                <a:spcPts val="0"/>
              </a:spcAft>
              <a:buClr>
                <a:schemeClr val="dk1"/>
              </a:buClr>
              <a:buSzPts val="1800"/>
              <a:buChar char="•"/>
              <a:defRPr/>
            </a:lvl4pPr>
            <a:lvl5pPr indent="-342900" lvl="4" marL="2286000" algn="l">
              <a:lnSpc>
                <a:spcPct val="90000"/>
              </a:lnSpc>
              <a:spcBef>
                <a:spcPts val="2450"/>
              </a:spcBef>
              <a:spcAft>
                <a:spcPts val="0"/>
              </a:spcAft>
              <a:buClr>
                <a:schemeClr val="dk1"/>
              </a:buClr>
              <a:buSzPts val="1800"/>
              <a:buChar char="•"/>
              <a:defRPr/>
            </a:lvl5pPr>
            <a:lvl6pPr indent="-342900" lvl="5" marL="2743200" algn="l">
              <a:lnSpc>
                <a:spcPct val="90000"/>
              </a:lnSpc>
              <a:spcBef>
                <a:spcPts val="2450"/>
              </a:spcBef>
              <a:spcAft>
                <a:spcPts val="0"/>
              </a:spcAft>
              <a:buClr>
                <a:schemeClr val="dk1"/>
              </a:buClr>
              <a:buSzPts val="1800"/>
              <a:buChar char="•"/>
              <a:defRPr/>
            </a:lvl6pPr>
            <a:lvl7pPr indent="-342900" lvl="6" marL="3200400" algn="l">
              <a:lnSpc>
                <a:spcPct val="90000"/>
              </a:lnSpc>
              <a:spcBef>
                <a:spcPts val="2450"/>
              </a:spcBef>
              <a:spcAft>
                <a:spcPts val="0"/>
              </a:spcAft>
              <a:buClr>
                <a:schemeClr val="dk1"/>
              </a:buClr>
              <a:buSzPts val="1800"/>
              <a:buChar char="•"/>
              <a:defRPr/>
            </a:lvl7pPr>
            <a:lvl8pPr indent="-342900" lvl="7" marL="3657600" algn="l">
              <a:lnSpc>
                <a:spcPct val="90000"/>
              </a:lnSpc>
              <a:spcBef>
                <a:spcPts val="2450"/>
              </a:spcBef>
              <a:spcAft>
                <a:spcPts val="0"/>
              </a:spcAft>
              <a:buClr>
                <a:schemeClr val="dk1"/>
              </a:buClr>
              <a:buSzPts val="1800"/>
              <a:buChar char="•"/>
              <a:defRPr/>
            </a:lvl8pPr>
            <a:lvl9pPr indent="-342900" lvl="8" marL="4114800" algn="l">
              <a:lnSpc>
                <a:spcPct val="90000"/>
              </a:lnSpc>
              <a:spcBef>
                <a:spcPts val="2450"/>
              </a:spcBef>
              <a:spcAft>
                <a:spcPts val="0"/>
              </a:spcAft>
              <a:buClr>
                <a:schemeClr val="dk1"/>
              </a:buClr>
              <a:buSzPts val="1800"/>
              <a:buChar char="•"/>
              <a:defRPr/>
            </a:lvl9pPr>
          </a:lstStyle>
          <a:p/>
        </p:txBody>
      </p:sp>
      <p:sp>
        <p:nvSpPr>
          <p:cNvPr id="77" name="Google Shape;77;p14"/>
          <p:cNvSpPr txBox="1"/>
          <p:nvPr>
            <p:ph idx="10" type="dt"/>
          </p:nvPr>
        </p:nvSpPr>
        <p:spPr>
          <a:xfrm>
            <a:off x="3520440" y="35595569"/>
            <a:ext cx="11521440" cy="2044700"/>
          </a:xfrm>
          <a:prstGeom prst="rect">
            <a:avLst/>
          </a:prstGeom>
          <a:noFill/>
          <a:ln>
            <a:noFill/>
          </a:ln>
        </p:spPr>
        <p:txBody>
          <a:bodyPr anchorCtr="0" anchor="ctr" bIns="53325" lIns="106650" spcFirstLastPara="1" rIns="106650" wrap="square" tIns="533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4"/>
          <p:cNvSpPr txBox="1"/>
          <p:nvPr>
            <p:ph idx="11" type="ftr"/>
          </p:nvPr>
        </p:nvSpPr>
        <p:spPr>
          <a:xfrm>
            <a:off x="16962120" y="35595569"/>
            <a:ext cx="17282160" cy="2044700"/>
          </a:xfrm>
          <a:prstGeom prst="rect">
            <a:avLst/>
          </a:prstGeom>
          <a:noFill/>
          <a:ln>
            <a:noFill/>
          </a:ln>
        </p:spPr>
        <p:txBody>
          <a:bodyPr anchorCtr="0" anchor="ctr" bIns="53325" lIns="106650" spcFirstLastPara="1" rIns="106650" wrap="square" tIns="53325">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14"/>
          <p:cNvSpPr txBox="1"/>
          <p:nvPr>
            <p:ph idx="12" type="sldNum"/>
          </p:nvPr>
        </p:nvSpPr>
        <p:spPr>
          <a:xfrm>
            <a:off x="36164520" y="35595569"/>
            <a:ext cx="11521440" cy="2044700"/>
          </a:xfrm>
          <a:prstGeom prst="rect">
            <a:avLst/>
          </a:prstGeom>
          <a:noFill/>
          <a:ln>
            <a:noFill/>
          </a:ln>
        </p:spPr>
        <p:txBody>
          <a:bodyPr anchorCtr="0" anchor="ctr" bIns="53325" lIns="106650" spcFirstLastPara="1" rIns="106650" wrap="square" tIns="53325">
            <a:noAutofit/>
          </a:bodyPr>
          <a:lstStyle>
            <a:lvl1pPr indent="0" lvl="0"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
          <p:cNvSpPr txBox="1"/>
          <p:nvPr>
            <p:ph type="title"/>
          </p:nvPr>
        </p:nvSpPr>
        <p:spPr>
          <a:xfrm>
            <a:off x="3520440" y="2044709"/>
            <a:ext cx="44165520" cy="7423154"/>
          </a:xfrm>
          <a:prstGeom prst="rect">
            <a:avLst/>
          </a:prstGeom>
          <a:noFill/>
          <a:ln>
            <a:noFill/>
          </a:ln>
        </p:spPr>
        <p:txBody>
          <a:bodyPr anchorCtr="0" anchor="ctr" bIns="53325" lIns="106650" spcFirstLastPara="1" rIns="106650" wrap="square" tIns="53325">
            <a:normAutofit/>
          </a:bodyPr>
          <a:lstStyle>
            <a:lvl1pPr lvl="0" marR="0" rtl="0" algn="l">
              <a:lnSpc>
                <a:spcPct val="90000"/>
              </a:lnSpc>
              <a:spcBef>
                <a:spcPts val="0"/>
              </a:spcBef>
              <a:spcAft>
                <a:spcPts val="0"/>
              </a:spcAft>
              <a:buClr>
                <a:schemeClr val="dk1"/>
              </a:buClr>
              <a:buSzPts val="21600"/>
              <a:buFont typeface="Calibri"/>
              <a:buNone/>
              <a:defRPr b="0" i="0" sz="216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3"/>
          <p:cNvSpPr txBox="1"/>
          <p:nvPr>
            <p:ph idx="1" type="body"/>
          </p:nvPr>
        </p:nvSpPr>
        <p:spPr>
          <a:xfrm>
            <a:off x="3520440" y="10223503"/>
            <a:ext cx="44165520" cy="24367494"/>
          </a:xfrm>
          <a:prstGeom prst="rect">
            <a:avLst/>
          </a:prstGeom>
          <a:noFill/>
          <a:ln>
            <a:noFill/>
          </a:ln>
        </p:spPr>
        <p:txBody>
          <a:bodyPr anchorCtr="0" anchor="t" bIns="53325" lIns="106650" spcFirstLastPara="1" rIns="106650" wrap="square" tIns="53325">
            <a:normAutofit/>
          </a:bodyPr>
          <a:lstStyle>
            <a:lvl1pPr indent="-1098550" lvl="0" marL="457200" marR="0" rtl="0" algn="l">
              <a:lnSpc>
                <a:spcPct val="90000"/>
              </a:lnSpc>
              <a:spcBef>
                <a:spcPts val="4900"/>
              </a:spcBef>
              <a:spcAft>
                <a:spcPts val="0"/>
              </a:spcAft>
              <a:buClr>
                <a:schemeClr val="dk1"/>
              </a:buClr>
              <a:buSzPts val="13700"/>
              <a:buFont typeface="Arial"/>
              <a:buChar char="•"/>
              <a:defRPr b="0" i="0" sz="13700" u="none" cap="none" strike="noStrike">
                <a:solidFill>
                  <a:schemeClr val="dk1"/>
                </a:solidFill>
                <a:latin typeface="Calibri"/>
                <a:ea typeface="Calibri"/>
                <a:cs typeface="Calibri"/>
                <a:sym typeface="Calibri"/>
              </a:defRPr>
            </a:lvl1pPr>
            <a:lvl2pPr indent="-977900" lvl="1" marL="914400" marR="0" rtl="0" algn="l">
              <a:lnSpc>
                <a:spcPct val="90000"/>
              </a:lnSpc>
              <a:spcBef>
                <a:spcPts val="2450"/>
              </a:spcBef>
              <a:spcAft>
                <a:spcPts val="0"/>
              </a:spcAft>
              <a:buClr>
                <a:schemeClr val="dk1"/>
              </a:buClr>
              <a:buSzPts val="11800"/>
              <a:buFont typeface="Arial"/>
              <a:buChar char="•"/>
              <a:defRPr b="0" i="0" sz="11800" u="none" cap="none" strike="noStrike">
                <a:solidFill>
                  <a:schemeClr val="dk1"/>
                </a:solidFill>
                <a:latin typeface="Calibri"/>
                <a:ea typeface="Calibri"/>
                <a:cs typeface="Calibri"/>
                <a:sym typeface="Calibri"/>
              </a:defRPr>
            </a:lvl2pPr>
            <a:lvl3pPr indent="-850900" lvl="2" marL="1371600" marR="0" rtl="0" algn="l">
              <a:lnSpc>
                <a:spcPct val="90000"/>
              </a:lnSpc>
              <a:spcBef>
                <a:spcPts val="2450"/>
              </a:spcBef>
              <a:spcAft>
                <a:spcPts val="0"/>
              </a:spcAft>
              <a:buClr>
                <a:schemeClr val="dk1"/>
              </a:buClr>
              <a:buSzPts val="9800"/>
              <a:buFont typeface="Arial"/>
              <a:buChar char="•"/>
              <a:defRPr b="0" i="0" sz="9800" u="none" cap="none" strike="noStrike">
                <a:solidFill>
                  <a:schemeClr val="dk1"/>
                </a:solidFill>
                <a:latin typeface="Calibri"/>
                <a:ea typeface="Calibri"/>
                <a:cs typeface="Calibri"/>
                <a:sym typeface="Calibri"/>
              </a:defRPr>
            </a:lvl3pPr>
            <a:lvl4pPr indent="-787400" lvl="3" marL="1828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4pPr>
            <a:lvl5pPr indent="-787400" lvl="4" marL="22860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5pPr>
            <a:lvl6pPr indent="-787400" lvl="5" marL="27432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6pPr>
            <a:lvl7pPr indent="-787400" lvl="6" marL="32004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7pPr>
            <a:lvl8pPr indent="-787400" lvl="7" marL="36576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8pPr>
            <a:lvl9pPr indent="-787400" lvl="8" marL="4114800" marR="0" rtl="0" algn="l">
              <a:lnSpc>
                <a:spcPct val="90000"/>
              </a:lnSpc>
              <a:spcBef>
                <a:spcPts val="2450"/>
              </a:spcBef>
              <a:spcAft>
                <a:spcPts val="0"/>
              </a:spcAft>
              <a:buClr>
                <a:schemeClr val="dk1"/>
              </a:buClr>
              <a:buSzPts val="8800"/>
              <a:buFont typeface="Arial"/>
              <a:buChar char="•"/>
              <a:defRPr b="0" i="0" sz="8800" u="none" cap="none" strike="noStrike">
                <a:solidFill>
                  <a:schemeClr val="dk1"/>
                </a:solidFill>
                <a:latin typeface="Calibri"/>
                <a:ea typeface="Calibri"/>
                <a:cs typeface="Calibri"/>
                <a:sym typeface="Calibri"/>
              </a:defRPr>
            </a:lvl9pPr>
          </a:lstStyle>
          <a:p/>
        </p:txBody>
      </p:sp>
      <p:sp>
        <p:nvSpPr>
          <p:cNvPr id="8" name="Google Shape;8;p3"/>
          <p:cNvSpPr txBox="1"/>
          <p:nvPr>
            <p:ph idx="10" type="dt"/>
          </p:nvPr>
        </p:nvSpPr>
        <p:spPr>
          <a:xfrm>
            <a:off x="3520440" y="35595569"/>
            <a:ext cx="11521440" cy="2044700"/>
          </a:xfrm>
          <a:prstGeom prst="rect">
            <a:avLst/>
          </a:prstGeom>
          <a:noFill/>
          <a:ln>
            <a:noFill/>
          </a:ln>
        </p:spPr>
        <p:txBody>
          <a:bodyPr anchorCtr="0" anchor="ctr" bIns="53325" lIns="106650" spcFirstLastPara="1" rIns="106650" wrap="square" tIns="53325">
            <a:noAutofit/>
          </a:bodyPr>
          <a:lstStyle>
            <a:lvl1pPr lvl="0" marR="0" rtl="0" algn="l">
              <a:lnSpc>
                <a:spcPct val="100000"/>
              </a:lnSpc>
              <a:spcBef>
                <a:spcPts val="0"/>
              </a:spcBef>
              <a:spcAft>
                <a:spcPts val="0"/>
              </a:spcAft>
              <a:buClr>
                <a:srgbClr val="000000"/>
              </a:buClr>
              <a:buSzPts val="1400"/>
              <a:buFont typeface="Arial"/>
              <a:buNone/>
              <a:defRPr b="0" i="0" sz="59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85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85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85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85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85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85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85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8500" u="none" cap="none" strike="noStrike">
                <a:solidFill>
                  <a:schemeClr val="dk1"/>
                </a:solidFill>
                <a:latin typeface="Calibri"/>
                <a:ea typeface="Calibri"/>
                <a:cs typeface="Calibri"/>
                <a:sym typeface="Calibri"/>
              </a:defRPr>
            </a:lvl9pPr>
          </a:lstStyle>
          <a:p/>
        </p:txBody>
      </p:sp>
      <p:sp>
        <p:nvSpPr>
          <p:cNvPr id="9" name="Google Shape;9;p3"/>
          <p:cNvSpPr txBox="1"/>
          <p:nvPr>
            <p:ph idx="11" type="ftr"/>
          </p:nvPr>
        </p:nvSpPr>
        <p:spPr>
          <a:xfrm>
            <a:off x="16962120" y="35595569"/>
            <a:ext cx="17282160" cy="2044700"/>
          </a:xfrm>
          <a:prstGeom prst="rect">
            <a:avLst/>
          </a:prstGeom>
          <a:noFill/>
          <a:ln>
            <a:noFill/>
          </a:ln>
        </p:spPr>
        <p:txBody>
          <a:bodyPr anchorCtr="0" anchor="ctr" bIns="53325" lIns="106650" spcFirstLastPara="1" rIns="106650" wrap="square" tIns="53325">
            <a:noAutofit/>
          </a:bodyPr>
          <a:lstStyle>
            <a:lvl1pPr lvl="0" marR="0" rtl="0" algn="ctr">
              <a:lnSpc>
                <a:spcPct val="100000"/>
              </a:lnSpc>
              <a:spcBef>
                <a:spcPts val="0"/>
              </a:spcBef>
              <a:spcAft>
                <a:spcPts val="0"/>
              </a:spcAft>
              <a:buClr>
                <a:srgbClr val="000000"/>
              </a:buClr>
              <a:buSzPts val="1400"/>
              <a:buFont typeface="Arial"/>
              <a:buNone/>
              <a:defRPr b="0" i="0" sz="59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85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85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85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85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85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85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85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8500" u="none" cap="none" strike="noStrike">
                <a:solidFill>
                  <a:schemeClr val="dk1"/>
                </a:solidFill>
                <a:latin typeface="Calibri"/>
                <a:ea typeface="Calibri"/>
                <a:cs typeface="Calibri"/>
                <a:sym typeface="Calibri"/>
              </a:defRPr>
            </a:lvl9pPr>
          </a:lstStyle>
          <a:p/>
        </p:txBody>
      </p:sp>
      <p:sp>
        <p:nvSpPr>
          <p:cNvPr id="10" name="Google Shape;10;p3"/>
          <p:cNvSpPr txBox="1"/>
          <p:nvPr>
            <p:ph idx="12" type="sldNum"/>
          </p:nvPr>
        </p:nvSpPr>
        <p:spPr>
          <a:xfrm>
            <a:off x="36164520" y="35595569"/>
            <a:ext cx="11521440" cy="2044700"/>
          </a:xfrm>
          <a:prstGeom prst="rect">
            <a:avLst/>
          </a:prstGeom>
          <a:noFill/>
          <a:ln>
            <a:noFill/>
          </a:ln>
        </p:spPr>
        <p:txBody>
          <a:bodyPr anchorCtr="0" anchor="ctr" bIns="53325" lIns="106650" spcFirstLastPara="1" rIns="106650" wrap="square" tIns="53325">
            <a:noAutofit/>
          </a:bodyPr>
          <a:lstStyle>
            <a:lvl1pPr indent="0" lvl="0" marL="0" marR="0" rtl="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5900"/>
              <a:buFont typeface="Arial"/>
              <a:buNone/>
              <a:defRPr b="0" i="0" sz="5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type="ctrTitle"/>
          </p:nvPr>
        </p:nvSpPr>
        <p:spPr>
          <a:xfrm>
            <a:off x="431197" y="609601"/>
            <a:ext cx="50326026" cy="4605867"/>
          </a:xfrm>
          <a:prstGeom prst="rect">
            <a:avLst/>
          </a:prstGeom>
          <a:solidFill>
            <a:srgbClr val="002060"/>
          </a:solidFill>
          <a:ln cap="flat" cmpd="sng" w="101600">
            <a:solidFill>
              <a:srgbClr val="002060"/>
            </a:solidFill>
            <a:prstDash val="solid"/>
            <a:miter lim="800000"/>
            <a:headEnd len="sm" w="sm" type="none"/>
            <a:tailEnd len="sm" w="sm" type="none"/>
          </a:ln>
        </p:spPr>
        <p:txBody>
          <a:bodyPr anchorCtr="0" anchor="ctr" bIns="53325" lIns="106650" spcFirstLastPara="1" rIns="106650" wrap="square" tIns="53325">
            <a:normAutofit/>
          </a:bodyPr>
          <a:lstStyle/>
          <a:p>
            <a:pPr indent="0" lvl="0" marL="0" rtl="0" algn="ctr">
              <a:lnSpc>
                <a:spcPct val="90000"/>
              </a:lnSpc>
              <a:spcBef>
                <a:spcPts val="0"/>
              </a:spcBef>
              <a:spcAft>
                <a:spcPts val="0"/>
              </a:spcAft>
              <a:buClr>
                <a:schemeClr val="lt1"/>
              </a:buClr>
              <a:buSzPts val="8400"/>
              <a:buFont typeface="Cambria"/>
              <a:buNone/>
            </a:pPr>
            <a:r>
              <a:rPr b="1" lang="en-US" sz="9100">
                <a:solidFill>
                  <a:schemeClr val="lt1"/>
                </a:solidFill>
                <a:latin typeface="Cambria"/>
                <a:ea typeface="Cambria"/>
                <a:cs typeface="Cambria"/>
                <a:sym typeface="Cambria"/>
              </a:rPr>
              <a:t>Social Media Sentiment Analysis</a:t>
            </a:r>
            <a:br>
              <a:rPr lang="en-US" sz="8400">
                <a:solidFill>
                  <a:schemeClr val="lt1"/>
                </a:solidFill>
                <a:latin typeface="Cambria"/>
                <a:ea typeface="Cambria"/>
                <a:cs typeface="Cambria"/>
                <a:sym typeface="Cambria"/>
              </a:rPr>
            </a:br>
            <a:r>
              <a:rPr lang="en-US" sz="5600" u="sng">
                <a:solidFill>
                  <a:schemeClr val="lt1"/>
                </a:solidFill>
                <a:latin typeface="Cambria"/>
                <a:ea typeface="Cambria"/>
                <a:cs typeface="Cambria"/>
                <a:sym typeface="Cambria"/>
              </a:rPr>
              <a:t>Austin Megalaitis, Owen Arnone, Mihir Khadka, Justin Nem</a:t>
            </a:r>
            <a:endParaRPr sz="5600" u="sng">
              <a:solidFill>
                <a:schemeClr val="lt1"/>
              </a:solidFill>
              <a:latin typeface="Cambria"/>
              <a:ea typeface="Cambria"/>
              <a:cs typeface="Cambria"/>
              <a:sym typeface="Cambria"/>
            </a:endParaRPr>
          </a:p>
          <a:p>
            <a:pPr indent="0" lvl="0" marL="0" rtl="0" algn="ctr">
              <a:lnSpc>
                <a:spcPct val="90000"/>
              </a:lnSpc>
              <a:spcBef>
                <a:spcPts val="0"/>
              </a:spcBef>
              <a:spcAft>
                <a:spcPts val="0"/>
              </a:spcAft>
              <a:buClr>
                <a:schemeClr val="lt1"/>
              </a:buClr>
              <a:buSzPts val="8400"/>
              <a:buFont typeface="Cambria"/>
              <a:buNone/>
            </a:pPr>
            <a:r>
              <a:rPr i="1" lang="en-US" sz="5600">
                <a:solidFill>
                  <a:schemeClr val="lt1"/>
                </a:solidFill>
                <a:latin typeface="Cambria"/>
                <a:ea typeface="Cambria"/>
                <a:cs typeface="Cambria"/>
                <a:sym typeface="Cambria"/>
              </a:rPr>
              <a:t>CEPS, University of New Hampshire, Durham, NH 03824</a:t>
            </a:r>
            <a:endParaRPr i="1" sz="5600">
              <a:solidFill>
                <a:schemeClr val="lt1"/>
              </a:solidFill>
              <a:latin typeface="Cambria"/>
              <a:ea typeface="Cambria"/>
              <a:cs typeface="Cambria"/>
              <a:sym typeface="Cambria"/>
            </a:endParaRPr>
          </a:p>
          <a:p>
            <a:pPr indent="0" lvl="0" marL="16916400" rtl="0" algn="l">
              <a:lnSpc>
                <a:spcPct val="100000"/>
              </a:lnSpc>
              <a:spcBef>
                <a:spcPts val="0"/>
              </a:spcBef>
              <a:spcAft>
                <a:spcPts val="0"/>
              </a:spcAft>
              <a:buClr>
                <a:schemeClr val="dk1"/>
              </a:buClr>
              <a:buSzPts val="3700"/>
              <a:buFont typeface="Arial"/>
              <a:buNone/>
            </a:pPr>
            <a:r>
              <a:rPr lang="en-US" sz="5600" u="sng">
                <a:solidFill>
                  <a:schemeClr val="lt1"/>
                </a:solidFill>
                <a:latin typeface="Cambria"/>
                <a:ea typeface="Cambria"/>
                <a:cs typeface="Cambria"/>
                <a:sym typeface="Cambria"/>
              </a:rPr>
              <a:t>F</a:t>
            </a:r>
            <a:r>
              <a:rPr lang="en-US" sz="5600" u="sng">
                <a:solidFill>
                  <a:schemeClr val="lt1"/>
                </a:solidFill>
                <a:latin typeface="Cambria"/>
                <a:ea typeface="Cambria"/>
                <a:cs typeface="Cambria"/>
                <a:sym typeface="Cambria"/>
              </a:rPr>
              <a:t>idelity Sponsors</a:t>
            </a:r>
            <a:r>
              <a:rPr lang="en-US" sz="5600">
                <a:solidFill>
                  <a:schemeClr val="lt1"/>
                </a:solidFill>
                <a:latin typeface="Cambria"/>
                <a:ea typeface="Cambria"/>
                <a:cs typeface="Cambria"/>
                <a:sym typeface="Cambria"/>
              </a:rPr>
              <a:t>: Allen Detmer, Collette Powers, Navleen Singh</a:t>
            </a:r>
            <a:endParaRPr i="1" sz="5600">
              <a:solidFill>
                <a:schemeClr val="lt1"/>
              </a:solidFill>
              <a:latin typeface="Cambria"/>
              <a:ea typeface="Cambria"/>
              <a:cs typeface="Cambria"/>
              <a:sym typeface="Cambria"/>
            </a:endParaRPr>
          </a:p>
          <a:p>
            <a:pPr indent="0" lvl="0" marL="0" rtl="0" algn="ctr">
              <a:lnSpc>
                <a:spcPct val="90000"/>
              </a:lnSpc>
              <a:spcBef>
                <a:spcPts val="0"/>
              </a:spcBef>
              <a:spcAft>
                <a:spcPts val="0"/>
              </a:spcAft>
              <a:buClr>
                <a:schemeClr val="lt1"/>
              </a:buClr>
              <a:buSzPts val="8400"/>
              <a:buFont typeface="Cambria"/>
              <a:buNone/>
            </a:pPr>
            <a:r>
              <a:t/>
            </a:r>
            <a:endParaRPr i="1" sz="5600">
              <a:solidFill>
                <a:schemeClr val="lt1"/>
              </a:solidFill>
              <a:latin typeface="Cambria"/>
              <a:ea typeface="Cambria"/>
              <a:cs typeface="Cambria"/>
              <a:sym typeface="Cambria"/>
            </a:endParaRPr>
          </a:p>
        </p:txBody>
      </p:sp>
      <p:sp>
        <p:nvSpPr>
          <p:cNvPr id="85" name="Google Shape;85;p1"/>
          <p:cNvSpPr txBox="1"/>
          <p:nvPr/>
        </p:nvSpPr>
        <p:spPr>
          <a:xfrm>
            <a:off x="431200" y="7371675"/>
            <a:ext cx="12733800" cy="14593500"/>
          </a:xfrm>
          <a:prstGeom prst="rect">
            <a:avLst/>
          </a:prstGeom>
          <a:noFill/>
          <a:ln cap="flat" cmpd="sng" w="9525">
            <a:solidFill>
              <a:srgbClr val="002060"/>
            </a:solidFill>
            <a:prstDash val="solid"/>
            <a:round/>
            <a:headEnd len="sm" w="sm" type="none"/>
            <a:tailEnd len="sm" w="sm" type="none"/>
          </a:ln>
        </p:spPr>
        <p:txBody>
          <a:bodyPr anchorCtr="0" anchor="t" bIns="53325" lIns="106650" spcFirstLastPara="1" rIns="106650" wrap="square" tIns="53325">
            <a:normAutofit lnSpcReduction="20000"/>
          </a:bodyPr>
          <a:lstStyle/>
          <a:p>
            <a:pPr indent="-476250" lvl="0" marL="457200" marR="0" rtl="0" algn="l">
              <a:lnSpc>
                <a:spcPct val="100000"/>
              </a:lnSpc>
              <a:spcBef>
                <a:spcPts val="0"/>
              </a:spcBef>
              <a:spcAft>
                <a:spcPts val="0"/>
              </a:spcAft>
              <a:buClr>
                <a:schemeClr val="dk1"/>
              </a:buClr>
              <a:buSzPts val="4000"/>
              <a:buFont typeface="Cambria"/>
              <a:buChar char="●"/>
            </a:pPr>
            <a:r>
              <a:rPr b="0" i="0" lang="en-US" sz="4000" u="none" cap="none" strike="noStrike">
                <a:solidFill>
                  <a:schemeClr val="dk1"/>
                </a:solidFill>
                <a:latin typeface="Cambria"/>
                <a:ea typeface="Cambria"/>
                <a:cs typeface="Cambria"/>
                <a:sym typeface="Cambria"/>
              </a:rPr>
              <a:t>Social media can affect behavior around technical and financial fields, such as how last year social media posts had a large effect on Gamestop’s stock price.</a:t>
            </a:r>
            <a:endParaRPr b="0" i="0" sz="4000" u="none" cap="none" strike="noStrike">
              <a:solidFill>
                <a:schemeClr val="dk1"/>
              </a:solidFill>
              <a:latin typeface="Cambria"/>
              <a:ea typeface="Cambria"/>
              <a:cs typeface="Cambria"/>
              <a:sym typeface="Cambria"/>
            </a:endParaRPr>
          </a:p>
          <a:p>
            <a:pPr indent="0" lvl="0" marL="457200" marR="0" rtl="0" algn="l">
              <a:lnSpc>
                <a:spcPct val="100000"/>
              </a:lnSpc>
              <a:spcBef>
                <a:spcPts val="0"/>
              </a:spcBef>
              <a:spcAft>
                <a:spcPts val="0"/>
              </a:spcAft>
              <a:buClr>
                <a:srgbClr val="000000"/>
              </a:buClr>
              <a:buSzPts val="4000"/>
              <a:buFont typeface="Arial"/>
              <a:buNone/>
            </a:pPr>
            <a:r>
              <a:t/>
            </a:r>
            <a:endParaRPr b="0" i="0" sz="4000" u="none" cap="none" strike="noStrike">
              <a:solidFill>
                <a:schemeClr val="dk1"/>
              </a:solidFill>
              <a:latin typeface="Cambria"/>
              <a:ea typeface="Cambria"/>
              <a:cs typeface="Cambria"/>
              <a:sym typeface="Cambria"/>
            </a:endParaRPr>
          </a:p>
          <a:p>
            <a:pPr indent="-476250" lvl="0" marL="457200" marR="0" rtl="0" algn="l">
              <a:lnSpc>
                <a:spcPct val="100000"/>
              </a:lnSpc>
              <a:spcBef>
                <a:spcPts val="0"/>
              </a:spcBef>
              <a:spcAft>
                <a:spcPts val="0"/>
              </a:spcAft>
              <a:buClr>
                <a:schemeClr val="dk1"/>
              </a:buClr>
              <a:buSzPts val="4000"/>
              <a:buFont typeface="Cambria"/>
              <a:buChar char="●"/>
            </a:pPr>
            <a:r>
              <a:rPr b="0" i="0" lang="en-US" sz="4000" u="none" cap="none" strike="noStrike">
                <a:solidFill>
                  <a:schemeClr val="dk1"/>
                </a:solidFill>
                <a:latin typeface="Cambria"/>
                <a:ea typeface="Cambria"/>
                <a:cs typeface="Cambria"/>
                <a:sym typeface="Cambria"/>
              </a:rPr>
              <a:t>Fidelity is aware of the growing influence of social media, and wishes to understand the overall sentiment about their mobile virtual assistant services and chat-bot services.</a:t>
            </a:r>
            <a:endParaRPr b="0" i="0" sz="4000" u="none" cap="none" strike="noStrike">
              <a:solidFill>
                <a:schemeClr val="dk1"/>
              </a:solidFill>
              <a:latin typeface="Cambria"/>
              <a:ea typeface="Cambria"/>
              <a:cs typeface="Cambria"/>
              <a:sym typeface="Cambria"/>
            </a:endParaRPr>
          </a:p>
          <a:p>
            <a:pPr indent="-482600" lvl="1" marL="914400" marR="0" rtl="0" algn="l">
              <a:lnSpc>
                <a:spcPct val="100000"/>
              </a:lnSpc>
              <a:spcBef>
                <a:spcPts val="0"/>
              </a:spcBef>
              <a:spcAft>
                <a:spcPts val="0"/>
              </a:spcAft>
              <a:buClr>
                <a:schemeClr val="dk1"/>
              </a:buClr>
              <a:buSzPts val="4000"/>
              <a:buFont typeface="Cambria"/>
              <a:buChar char="○"/>
            </a:pPr>
            <a:r>
              <a:rPr b="0" i="0" lang="en-US" sz="4000" u="none" cap="none" strike="noStrike">
                <a:solidFill>
                  <a:schemeClr val="dk1"/>
                </a:solidFill>
                <a:latin typeface="Cambria"/>
                <a:ea typeface="Cambria"/>
                <a:cs typeface="Cambria"/>
                <a:sym typeface="Cambria"/>
              </a:rPr>
              <a:t>To achieve this goal, Fidelity wishes to perform Sentiment Analysis on publicly available social media posts.</a:t>
            </a:r>
            <a:endParaRPr b="0" i="0" sz="4000" u="none" cap="none" strike="noStrike">
              <a:solidFill>
                <a:schemeClr val="dk1"/>
              </a:solidFill>
              <a:latin typeface="Cambria"/>
              <a:ea typeface="Cambria"/>
              <a:cs typeface="Cambria"/>
              <a:sym typeface="Cambria"/>
            </a:endParaRPr>
          </a:p>
          <a:p>
            <a:pPr indent="0" lvl="0" marL="0" marR="0" rtl="0" algn="l">
              <a:lnSpc>
                <a:spcPct val="100000"/>
              </a:lnSpc>
              <a:spcBef>
                <a:spcPts val="0"/>
              </a:spcBef>
              <a:spcAft>
                <a:spcPts val="0"/>
              </a:spcAft>
              <a:buClr>
                <a:srgbClr val="000000"/>
              </a:buClr>
              <a:buSzPts val="3700"/>
              <a:buFont typeface="Arial"/>
              <a:buNone/>
            </a:pPr>
            <a:r>
              <a:t/>
            </a:r>
            <a:endParaRPr b="0" i="0" sz="4000" u="none" cap="none" strike="noStrike">
              <a:solidFill>
                <a:schemeClr val="dk1"/>
              </a:solidFill>
              <a:latin typeface="Cambria"/>
              <a:ea typeface="Cambria"/>
              <a:cs typeface="Cambria"/>
              <a:sym typeface="Cambria"/>
            </a:endParaRPr>
          </a:p>
          <a:p>
            <a:pPr indent="-476250" lvl="0" marL="457200" marR="0" rtl="0" algn="l">
              <a:lnSpc>
                <a:spcPct val="100000"/>
              </a:lnSpc>
              <a:spcBef>
                <a:spcPts val="0"/>
              </a:spcBef>
              <a:spcAft>
                <a:spcPts val="0"/>
              </a:spcAft>
              <a:buClr>
                <a:schemeClr val="dk1"/>
              </a:buClr>
              <a:buSzPts val="4000"/>
              <a:buFont typeface="Cambria"/>
              <a:buChar char="●"/>
            </a:pPr>
            <a:r>
              <a:rPr b="0" i="0" lang="en-US" sz="4000" u="none" cap="none" strike="noStrike">
                <a:solidFill>
                  <a:schemeClr val="dk1"/>
                </a:solidFill>
                <a:latin typeface="Cambria"/>
                <a:ea typeface="Cambria"/>
                <a:cs typeface="Cambria"/>
                <a:sym typeface="Cambria"/>
              </a:rPr>
              <a:t>The goal of the project is to design and implement a sentiment model to identify trends and metrics to better understand Fidelity’s customers, and their opinions on Fidelity products. </a:t>
            </a:r>
            <a:endParaRPr b="0" i="0" sz="4000" u="none" cap="none" strike="noStrike">
              <a:solidFill>
                <a:schemeClr val="dk1"/>
              </a:solidFill>
              <a:latin typeface="Cambria"/>
              <a:ea typeface="Cambria"/>
              <a:cs typeface="Cambria"/>
              <a:sym typeface="Cambria"/>
            </a:endParaRPr>
          </a:p>
          <a:p>
            <a:pPr indent="0" lvl="0" marL="457200" marR="0" rtl="0" algn="l">
              <a:lnSpc>
                <a:spcPct val="100000"/>
              </a:lnSpc>
              <a:spcBef>
                <a:spcPts val="0"/>
              </a:spcBef>
              <a:spcAft>
                <a:spcPts val="0"/>
              </a:spcAft>
              <a:buClr>
                <a:srgbClr val="000000"/>
              </a:buClr>
              <a:buSzPts val="4000"/>
              <a:buFont typeface="Arial"/>
              <a:buNone/>
            </a:pPr>
            <a:r>
              <a:t/>
            </a:r>
            <a:endParaRPr b="0" i="0" sz="4000" u="none" cap="none" strike="noStrike">
              <a:solidFill>
                <a:schemeClr val="dk1"/>
              </a:solidFill>
              <a:latin typeface="Cambria"/>
              <a:ea typeface="Cambria"/>
              <a:cs typeface="Cambria"/>
              <a:sym typeface="Cambria"/>
            </a:endParaRPr>
          </a:p>
          <a:p>
            <a:pPr indent="-476250" lvl="0" marL="457200" marR="0" rtl="0" algn="l">
              <a:lnSpc>
                <a:spcPct val="100000"/>
              </a:lnSpc>
              <a:spcBef>
                <a:spcPts val="0"/>
              </a:spcBef>
              <a:spcAft>
                <a:spcPts val="0"/>
              </a:spcAft>
              <a:buClr>
                <a:schemeClr val="dk1"/>
              </a:buClr>
              <a:buSzPts val="4000"/>
              <a:buFont typeface="Cambria"/>
              <a:buChar char="●"/>
            </a:pPr>
            <a:r>
              <a:rPr b="0" i="0" lang="en-US" sz="4000" u="none" cap="none" strike="noStrike">
                <a:solidFill>
                  <a:schemeClr val="dk1"/>
                </a:solidFill>
                <a:latin typeface="Cambria"/>
                <a:ea typeface="Cambria"/>
                <a:cs typeface="Cambria"/>
                <a:sym typeface="Cambria"/>
              </a:rPr>
              <a:t>This project should be able to give Fidelity a reasonable idea of how users are feeling about their product. It should identify any deficiencies or complaints so they can make adjustments to fit customer needs if necessary. </a:t>
            </a:r>
            <a:endParaRPr b="0" i="0" sz="4000" u="none" cap="none" strike="noStrike">
              <a:solidFill>
                <a:schemeClr val="dk1"/>
              </a:solidFill>
              <a:latin typeface="Cambria"/>
              <a:ea typeface="Cambria"/>
              <a:cs typeface="Cambria"/>
              <a:sym typeface="Cambria"/>
            </a:endParaRPr>
          </a:p>
          <a:p>
            <a:pPr indent="0" lvl="0" marL="457200" marR="0" rtl="0" algn="l">
              <a:lnSpc>
                <a:spcPct val="100000"/>
              </a:lnSpc>
              <a:spcBef>
                <a:spcPts val="0"/>
              </a:spcBef>
              <a:spcAft>
                <a:spcPts val="0"/>
              </a:spcAft>
              <a:buNone/>
            </a:pPr>
            <a:r>
              <a:t/>
            </a:r>
            <a:endParaRPr sz="4000">
              <a:solidFill>
                <a:schemeClr val="dk1"/>
              </a:solidFill>
              <a:latin typeface="Cambria"/>
              <a:ea typeface="Cambria"/>
              <a:cs typeface="Cambria"/>
              <a:sym typeface="Cambria"/>
            </a:endParaRPr>
          </a:p>
          <a:p>
            <a:pPr indent="-476250" lvl="0" marL="457200" marR="0" rtl="0" algn="l">
              <a:lnSpc>
                <a:spcPct val="100000"/>
              </a:lnSpc>
              <a:spcBef>
                <a:spcPts val="0"/>
              </a:spcBef>
              <a:spcAft>
                <a:spcPts val="0"/>
              </a:spcAft>
              <a:buClr>
                <a:schemeClr val="dk1"/>
              </a:buClr>
              <a:buSzPts val="4000"/>
              <a:buFont typeface="Cambria"/>
              <a:buChar char="●"/>
            </a:pPr>
            <a:r>
              <a:rPr b="0" i="0" lang="en-US" sz="4000" u="none" cap="none" strike="noStrike">
                <a:solidFill>
                  <a:schemeClr val="dk1"/>
                </a:solidFill>
                <a:latin typeface="Cambria"/>
                <a:ea typeface="Cambria"/>
                <a:cs typeface="Cambria"/>
                <a:sym typeface="Cambria"/>
              </a:rPr>
              <a:t>When the user visits the dashboard, they should be able to understand the overall sentiment for their desired social media platform within 5 minutes. </a:t>
            </a:r>
            <a:endParaRPr b="0" i="0" sz="4000" u="none" cap="none" strike="noStrike">
              <a:solidFill>
                <a:schemeClr val="dk1"/>
              </a:solidFill>
              <a:latin typeface="Cambria"/>
              <a:ea typeface="Cambria"/>
              <a:cs typeface="Cambria"/>
              <a:sym typeface="Cambria"/>
            </a:endParaRPr>
          </a:p>
          <a:p>
            <a:pPr indent="0" lvl="0" marL="0" marR="0" rtl="0" algn="l">
              <a:lnSpc>
                <a:spcPct val="100000"/>
              </a:lnSpc>
              <a:spcBef>
                <a:spcPts val="0"/>
              </a:spcBef>
              <a:spcAft>
                <a:spcPts val="0"/>
              </a:spcAft>
              <a:buClr>
                <a:schemeClr val="dk1"/>
              </a:buClr>
              <a:buSzPts val="3700"/>
              <a:buFont typeface="Arial"/>
              <a:buNone/>
            </a:pPr>
            <a:r>
              <a:t/>
            </a:r>
            <a:endParaRPr b="0" i="0" sz="3200" u="none" cap="none" strike="noStrike">
              <a:solidFill>
                <a:schemeClr val="dk1"/>
              </a:solidFill>
              <a:latin typeface="Cambria"/>
              <a:ea typeface="Cambria"/>
              <a:cs typeface="Cambria"/>
              <a:sym typeface="Cambria"/>
            </a:endParaRPr>
          </a:p>
        </p:txBody>
      </p:sp>
      <p:sp>
        <p:nvSpPr>
          <p:cNvPr id="86" name="Google Shape;86;p1"/>
          <p:cNvSpPr txBox="1"/>
          <p:nvPr/>
        </p:nvSpPr>
        <p:spPr>
          <a:xfrm>
            <a:off x="429725" y="24121375"/>
            <a:ext cx="12733800" cy="13065300"/>
          </a:xfrm>
          <a:prstGeom prst="rect">
            <a:avLst/>
          </a:prstGeom>
          <a:noFill/>
          <a:ln cap="flat" cmpd="sng" w="9525">
            <a:solidFill>
              <a:srgbClr val="002060"/>
            </a:solidFill>
            <a:prstDash val="solid"/>
            <a:round/>
            <a:headEnd len="sm" w="sm" type="none"/>
            <a:tailEnd len="sm" w="sm" type="none"/>
          </a:ln>
        </p:spPr>
        <p:txBody>
          <a:bodyPr anchorCtr="0" anchor="t" bIns="53325" lIns="106650" spcFirstLastPara="1" rIns="106650" wrap="square" tIns="53325">
            <a:normAutofit fontScale="92500" lnSpcReduction="20000"/>
          </a:bodyPr>
          <a:lstStyle/>
          <a:p>
            <a:pPr indent="0" lvl="0" marL="0" marR="0" rtl="0" algn="l">
              <a:lnSpc>
                <a:spcPct val="90000"/>
              </a:lnSpc>
              <a:spcBef>
                <a:spcPts val="0"/>
              </a:spcBef>
              <a:spcAft>
                <a:spcPts val="0"/>
              </a:spcAft>
              <a:buClr>
                <a:schemeClr val="dk1"/>
              </a:buClr>
              <a:buSzPct val="72500"/>
              <a:buFont typeface="Arial"/>
              <a:buNone/>
            </a:pPr>
            <a:r>
              <a:t/>
            </a:r>
            <a:endParaRPr b="0" i="0" sz="4000" u="none" cap="none" strike="noStrike">
              <a:solidFill>
                <a:schemeClr val="dk1"/>
              </a:solidFill>
              <a:latin typeface="Cambria"/>
              <a:ea typeface="Cambria"/>
              <a:cs typeface="Cambria"/>
              <a:sym typeface="Cambria"/>
            </a:endParaRPr>
          </a:p>
          <a:p>
            <a:pPr indent="0" lvl="0" marL="0" marR="0" rtl="0" algn="l">
              <a:lnSpc>
                <a:spcPct val="90000"/>
              </a:lnSpc>
              <a:spcBef>
                <a:spcPts val="0"/>
              </a:spcBef>
              <a:spcAft>
                <a:spcPts val="0"/>
              </a:spcAft>
              <a:buClr>
                <a:schemeClr val="dk1"/>
              </a:buClr>
              <a:buSzPct val="72500"/>
              <a:buFont typeface="Arial"/>
              <a:buNone/>
            </a:pPr>
            <a:r>
              <a:rPr b="0" i="0" lang="en-US" sz="4000" u="none" cap="none" strike="noStrike">
                <a:solidFill>
                  <a:schemeClr val="dk1"/>
                </a:solidFill>
                <a:latin typeface="Cambria"/>
                <a:ea typeface="Cambria"/>
                <a:cs typeface="Cambria"/>
                <a:sym typeface="Cambria"/>
              </a:rPr>
              <a:t>The following features support the solution:</a:t>
            </a:r>
            <a:endParaRPr b="0" i="0" sz="4000" u="none" cap="none" strike="noStrike">
              <a:solidFill>
                <a:schemeClr val="dk1"/>
              </a:solidFill>
              <a:latin typeface="Cambria"/>
              <a:ea typeface="Cambria"/>
              <a:cs typeface="Cambria"/>
              <a:sym typeface="Cambria"/>
            </a:endParaRPr>
          </a:p>
          <a:p>
            <a:pPr indent="0" lvl="0" marL="0" marR="0" rtl="0" algn="l">
              <a:lnSpc>
                <a:spcPct val="90000"/>
              </a:lnSpc>
              <a:spcBef>
                <a:spcPts val="0"/>
              </a:spcBef>
              <a:spcAft>
                <a:spcPts val="0"/>
              </a:spcAft>
              <a:buClr>
                <a:schemeClr val="dk1"/>
              </a:buClr>
              <a:buSzPct val="72500"/>
              <a:buFont typeface="Arial"/>
              <a:buNone/>
            </a:pPr>
            <a:r>
              <a:t/>
            </a:r>
            <a:endParaRPr b="0" i="0" sz="4000" u="none" cap="none" strike="noStrike">
              <a:solidFill>
                <a:schemeClr val="dk1"/>
              </a:solidFill>
              <a:latin typeface="Cambria"/>
              <a:ea typeface="Cambria"/>
              <a:cs typeface="Cambria"/>
              <a:sym typeface="Cambria"/>
            </a:endParaRPr>
          </a:p>
          <a:p>
            <a:pPr indent="-457200" lvl="0" marL="457200" marR="0" rtl="0" algn="l">
              <a:lnSpc>
                <a:spcPct val="90000"/>
              </a:lnSpc>
              <a:spcBef>
                <a:spcPts val="0"/>
              </a:spcBef>
              <a:spcAft>
                <a:spcPts val="0"/>
              </a:spcAft>
              <a:buClr>
                <a:schemeClr val="dk1"/>
              </a:buClr>
              <a:buSzPct val="100000"/>
              <a:buFont typeface="Cambria"/>
              <a:buChar char="●"/>
            </a:pPr>
            <a:r>
              <a:rPr b="0" i="0" lang="en-US" sz="4000" u="none" cap="none" strike="noStrike">
                <a:solidFill>
                  <a:schemeClr val="dk1"/>
                </a:solidFill>
                <a:latin typeface="Cambria"/>
                <a:ea typeface="Cambria"/>
                <a:cs typeface="Cambria"/>
                <a:sym typeface="Cambria"/>
              </a:rPr>
              <a:t>The backend is able to scrape large amounts of data about Fidelity’s virtual assistant and chat-bot services</a:t>
            </a:r>
            <a:r>
              <a:rPr lang="en-US" sz="4000">
                <a:solidFill>
                  <a:schemeClr val="dk1"/>
                </a:solidFill>
                <a:latin typeface="Cambria"/>
                <a:ea typeface="Cambria"/>
                <a:cs typeface="Cambria"/>
                <a:sym typeface="Cambria"/>
              </a:rPr>
              <a:t> using public API’s.</a:t>
            </a:r>
            <a:endParaRPr sz="4000">
              <a:solidFill>
                <a:schemeClr val="dk1"/>
              </a:solidFill>
              <a:latin typeface="Cambria"/>
              <a:ea typeface="Cambria"/>
              <a:cs typeface="Cambria"/>
              <a:sym typeface="Cambria"/>
            </a:endParaRPr>
          </a:p>
          <a:p>
            <a:pPr indent="0" lvl="0" marL="457200" marR="0" rtl="0" algn="l">
              <a:lnSpc>
                <a:spcPct val="90000"/>
              </a:lnSpc>
              <a:spcBef>
                <a:spcPts val="0"/>
              </a:spcBef>
              <a:spcAft>
                <a:spcPts val="0"/>
              </a:spcAft>
              <a:buNone/>
            </a:pPr>
            <a:r>
              <a:t/>
            </a:r>
            <a:endParaRPr sz="4000">
              <a:solidFill>
                <a:schemeClr val="dk1"/>
              </a:solidFill>
              <a:latin typeface="Cambria"/>
              <a:ea typeface="Cambria"/>
              <a:cs typeface="Cambria"/>
              <a:sym typeface="Cambria"/>
            </a:endParaRPr>
          </a:p>
          <a:p>
            <a:pPr indent="0" lvl="0" marL="457200" marR="0" rtl="0" algn="l">
              <a:lnSpc>
                <a:spcPct val="90000"/>
              </a:lnSpc>
              <a:spcBef>
                <a:spcPts val="0"/>
              </a:spcBef>
              <a:spcAft>
                <a:spcPts val="0"/>
              </a:spcAft>
              <a:buClr>
                <a:srgbClr val="000000"/>
              </a:buClr>
              <a:buSzPct val="92500"/>
              <a:buFont typeface="Arial"/>
              <a:buNone/>
            </a:pPr>
            <a:r>
              <a:t/>
            </a:r>
            <a:endParaRPr b="0" i="0" sz="4000" u="none" cap="none" strike="noStrike">
              <a:solidFill>
                <a:schemeClr val="dk1"/>
              </a:solidFill>
              <a:latin typeface="Cambria"/>
              <a:ea typeface="Cambria"/>
              <a:cs typeface="Cambria"/>
              <a:sym typeface="Cambria"/>
            </a:endParaRPr>
          </a:p>
          <a:p>
            <a:pPr indent="-457200" lvl="0" marL="457200" marR="0" rtl="0" algn="l">
              <a:lnSpc>
                <a:spcPct val="90000"/>
              </a:lnSpc>
              <a:spcBef>
                <a:spcPts val="0"/>
              </a:spcBef>
              <a:spcAft>
                <a:spcPts val="0"/>
              </a:spcAft>
              <a:buClr>
                <a:schemeClr val="dk1"/>
              </a:buClr>
              <a:buSzPct val="100000"/>
              <a:buFont typeface="Cambria"/>
              <a:buChar char="●"/>
            </a:pPr>
            <a:r>
              <a:rPr b="0" i="0" lang="en-US" sz="4000" u="none" cap="none" strike="noStrike">
                <a:solidFill>
                  <a:schemeClr val="dk1"/>
                </a:solidFill>
                <a:latin typeface="Cambria"/>
                <a:ea typeface="Cambria"/>
                <a:cs typeface="Cambria"/>
                <a:sym typeface="Cambria"/>
              </a:rPr>
              <a:t>After collecting </a:t>
            </a:r>
            <a:r>
              <a:rPr lang="en-US" sz="4000">
                <a:solidFill>
                  <a:schemeClr val="dk1"/>
                </a:solidFill>
                <a:latin typeface="Cambria"/>
                <a:ea typeface="Cambria"/>
                <a:cs typeface="Cambria"/>
                <a:sym typeface="Cambria"/>
              </a:rPr>
              <a:t>5,000 to 10,000 </a:t>
            </a:r>
            <a:r>
              <a:rPr lang="en-US" sz="4000">
                <a:solidFill>
                  <a:schemeClr val="dk1"/>
                </a:solidFill>
                <a:latin typeface="Cambria"/>
                <a:ea typeface="Cambria"/>
                <a:cs typeface="Cambria"/>
                <a:sym typeface="Cambria"/>
              </a:rPr>
              <a:t>relevant</a:t>
            </a:r>
            <a:r>
              <a:rPr lang="en-US" sz="4000">
                <a:solidFill>
                  <a:schemeClr val="dk1"/>
                </a:solidFill>
                <a:latin typeface="Cambria"/>
                <a:ea typeface="Cambria"/>
                <a:cs typeface="Cambria"/>
                <a:sym typeface="Cambria"/>
              </a:rPr>
              <a:t> entries</a:t>
            </a:r>
            <a:r>
              <a:rPr b="0" i="0" lang="en-US" sz="4000" u="none" cap="none" strike="noStrike">
                <a:solidFill>
                  <a:schemeClr val="dk1"/>
                </a:solidFill>
                <a:latin typeface="Cambria"/>
                <a:ea typeface="Cambria"/>
                <a:cs typeface="Cambria"/>
                <a:sym typeface="Cambria"/>
              </a:rPr>
              <a:t>, it is stored in a</a:t>
            </a:r>
            <a:r>
              <a:rPr lang="en-US" sz="4000">
                <a:solidFill>
                  <a:schemeClr val="dk1"/>
                </a:solidFill>
                <a:latin typeface="Cambria"/>
                <a:ea typeface="Cambria"/>
                <a:cs typeface="Cambria"/>
                <a:sym typeface="Cambria"/>
              </a:rPr>
              <a:t>  database.</a:t>
            </a:r>
            <a:endParaRPr sz="4000">
              <a:solidFill>
                <a:schemeClr val="dk1"/>
              </a:solidFill>
              <a:latin typeface="Cambria"/>
              <a:ea typeface="Cambria"/>
              <a:cs typeface="Cambria"/>
              <a:sym typeface="Cambria"/>
            </a:endParaRPr>
          </a:p>
          <a:p>
            <a:pPr indent="0" lvl="0" marL="457200" marR="0" rtl="0" algn="l">
              <a:lnSpc>
                <a:spcPct val="90000"/>
              </a:lnSpc>
              <a:spcBef>
                <a:spcPts val="0"/>
              </a:spcBef>
              <a:spcAft>
                <a:spcPts val="0"/>
              </a:spcAft>
              <a:buNone/>
            </a:pPr>
            <a:r>
              <a:t/>
            </a:r>
            <a:endParaRPr sz="4000">
              <a:solidFill>
                <a:schemeClr val="dk1"/>
              </a:solidFill>
              <a:latin typeface="Cambria"/>
              <a:ea typeface="Cambria"/>
              <a:cs typeface="Cambria"/>
              <a:sym typeface="Cambria"/>
            </a:endParaRPr>
          </a:p>
          <a:p>
            <a:pPr indent="0" lvl="0" marL="457200" marR="0" rtl="0" algn="l">
              <a:lnSpc>
                <a:spcPct val="90000"/>
              </a:lnSpc>
              <a:spcBef>
                <a:spcPts val="0"/>
              </a:spcBef>
              <a:spcAft>
                <a:spcPts val="0"/>
              </a:spcAft>
              <a:buNone/>
            </a:pPr>
            <a:r>
              <a:t/>
            </a:r>
            <a:endParaRPr sz="4000">
              <a:solidFill>
                <a:schemeClr val="dk1"/>
              </a:solidFill>
              <a:latin typeface="Cambria"/>
              <a:ea typeface="Cambria"/>
              <a:cs typeface="Cambria"/>
              <a:sym typeface="Cambria"/>
            </a:endParaRPr>
          </a:p>
          <a:p>
            <a:pPr indent="-457200" lvl="0" marL="457200" marR="0" rtl="0" algn="l">
              <a:lnSpc>
                <a:spcPct val="90000"/>
              </a:lnSpc>
              <a:spcBef>
                <a:spcPts val="0"/>
              </a:spcBef>
              <a:spcAft>
                <a:spcPts val="0"/>
              </a:spcAft>
              <a:buClr>
                <a:schemeClr val="dk1"/>
              </a:buClr>
              <a:buSzPct val="100000"/>
              <a:buFont typeface="Cambria"/>
              <a:buChar char="●"/>
            </a:pPr>
            <a:r>
              <a:rPr lang="en-US" sz="4000">
                <a:solidFill>
                  <a:schemeClr val="dk1"/>
                </a:solidFill>
                <a:latin typeface="Cambria"/>
                <a:ea typeface="Cambria"/>
                <a:cs typeface="Cambria"/>
                <a:sym typeface="Cambria"/>
              </a:rPr>
              <a:t>Create or use an </a:t>
            </a:r>
            <a:r>
              <a:rPr lang="en-US" sz="4000">
                <a:solidFill>
                  <a:schemeClr val="dk1"/>
                </a:solidFill>
                <a:latin typeface="Cambria"/>
                <a:ea typeface="Cambria"/>
                <a:cs typeface="Cambria"/>
                <a:sym typeface="Cambria"/>
              </a:rPr>
              <a:t>existing</a:t>
            </a:r>
            <a:r>
              <a:rPr lang="en-US" sz="4000">
                <a:solidFill>
                  <a:schemeClr val="dk1"/>
                </a:solidFill>
                <a:latin typeface="Cambria"/>
                <a:ea typeface="Cambria"/>
                <a:cs typeface="Cambria"/>
                <a:sym typeface="Cambria"/>
              </a:rPr>
              <a:t> machine learning model to measure accuracy or efficiency of the dataset.</a:t>
            </a:r>
            <a:endParaRPr sz="4000">
              <a:solidFill>
                <a:schemeClr val="dk1"/>
              </a:solidFill>
              <a:latin typeface="Cambria"/>
              <a:ea typeface="Cambria"/>
              <a:cs typeface="Cambria"/>
              <a:sym typeface="Cambria"/>
            </a:endParaRPr>
          </a:p>
          <a:p>
            <a:pPr indent="0" lvl="0" marL="457200" marR="0" rtl="0" algn="l">
              <a:lnSpc>
                <a:spcPct val="90000"/>
              </a:lnSpc>
              <a:spcBef>
                <a:spcPts val="0"/>
              </a:spcBef>
              <a:spcAft>
                <a:spcPts val="0"/>
              </a:spcAft>
              <a:buNone/>
            </a:pPr>
            <a:r>
              <a:t/>
            </a:r>
            <a:endParaRPr sz="4000">
              <a:solidFill>
                <a:schemeClr val="dk1"/>
              </a:solidFill>
              <a:latin typeface="Cambria"/>
              <a:ea typeface="Cambria"/>
              <a:cs typeface="Cambria"/>
              <a:sym typeface="Cambria"/>
            </a:endParaRPr>
          </a:p>
          <a:p>
            <a:pPr indent="0" lvl="0" marL="0" marR="0" rtl="0" algn="l">
              <a:lnSpc>
                <a:spcPct val="90000"/>
              </a:lnSpc>
              <a:spcBef>
                <a:spcPts val="0"/>
              </a:spcBef>
              <a:spcAft>
                <a:spcPts val="0"/>
              </a:spcAft>
              <a:buNone/>
            </a:pPr>
            <a:r>
              <a:t/>
            </a:r>
            <a:endParaRPr b="0" i="0" sz="4000" u="none" cap="none" strike="noStrike">
              <a:solidFill>
                <a:schemeClr val="dk1"/>
              </a:solidFill>
              <a:latin typeface="Cambria"/>
              <a:ea typeface="Cambria"/>
              <a:cs typeface="Cambria"/>
              <a:sym typeface="Cambria"/>
            </a:endParaRPr>
          </a:p>
          <a:p>
            <a:pPr indent="-457200" lvl="0" marL="457200" marR="0" rtl="0" algn="l">
              <a:lnSpc>
                <a:spcPct val="90000"/>
              </a:lnSpc>
              <a:spcBef>
                <a:spcPts val="0"/>
              </a:spcBef>
              <a:spcAft>
                <a:spcPts val="0"/>
              </a:spcAft>
              <a:buClr>
                <a:schemeClr val="dk1"/>
              </a:buClr>
              <a:buSzPct val="100000"/>
              <a:buFont typeface="Cambria"/>
              <a:buChar char="●"/>
            </a:pPr>
            <a:r>
              <a:rPr b="0" i="0" lang="en-US" sz="4000" u="none" cap="none" strike="noStrike">
                <a:solidFill>
                  <a:schemeClr val="dk1"/>
                </a:solidFill>
                <a:latin typeface="Cambria"/>
                <a:ea typeface="Cambria"/>
                <a:cs typeface="Cambria"/>
                <a:sym typeface="Cambria"/>
              </a:rPr>
              <a:t>The product is able to take the entries stored in a database</a:t>
            </a:r>
            <a:r>
              <a:rPr lang="en-US" sz="4000">
                <a:solidFill>
                  <a:schemeClr val="dk1"/>
                </a:solidFill>
                <a:latin typeface="Cambria"/>
                <a:ea typeface="Cambria"/>
                <a:cs typeface="Cambria"/>
                <a:sym typeface="Cambria"/>
              </a:rPr>
              <a:t>, </a:t>
            </a:r>
            <a:r>
              <a:rPr b="0" i="0" lang="en-US" sz="4000" u="none" cap="none" strike="noStrike">
                <a:solidFill>
                  <a:schemeClr val="dk1"/>
                </a:solidFill>
                <a:latin typeface="Cambria"/>
                <a:ea typeface="Cambria"/>
                <a:cs typeface="Cambria"/>
                <a:sym typeface="Cambria"/>
              </a:rPr>
              <a:t> and use a sentiment analysis tool to find the sentiment of the data. </a:t>
            </a:r>
            <a:endParaRPr b="0" i="0" sz="4000" u="none" cap="none" strike="noStrike">
              <a:solidFill>
                <a:schemeClr val="dk1"/>
              </a:solidFill>
              <a:latin typeface="Cambria"/>
              <a:ea typeface="Cambria"/>
              <a:cs typeface="Cambria"/>
              <a:sym typeface="Cambria"/>
            </a:endParaRPr>
          </a:p>
          <a:p>
            <a:pPr indent="0" lvl="0" marL="457200" marR="0" rtl="0" algn="l">
              <a:lnSpc>
                <a:spcPct val="90000"/>
              </a:lnSpc>
              <a:spcBef>
                <a:spcPts val="0"/>
              </a:spcBef>
              <a:spcAft>
                <a:spcPts val="0"/>
              </a:spcAft>
              <a:buNone/>
            </a:pPr>
            <a:r>
              <a:t/>
            </a:r>
            <a:endParaRPr sz="4000">
              <a:solidFill>
                <a:schemeClr val="dk1"/>
              </a:solidFill>
              <a:latin typeface="Cambria"/>
              <a:ea typeface="Cambria"/>
              <a:cs typeface="Cambria"/>
              <a:sym typeface="Cambria"/>
            </a:endParaRPr>
          </a:p>
          <a:p>
            <a:pPr indent="0" lvl="0" marL="457200" marR="0" rtl="0" algn="l">
              <a:lnSpc>
                <a:spcPct val="90000"/>
              </a:lnSpc>
              <a:spcBef>
                <a:spcPts val="0"/>
              </a:spcBef>
              <a:spcAft>
                <a:spcPts val="0"/>
              </a:spcAft>
              <a:buClr>
                <a:srgbClr val="000000"/>
              </a:buClr>
              <a:buSzPct val="92500"/>
              <a:buFont typeface="Arial"/>
              <a:buNone/>
            </a:pPr>
            <a:r>
              <a:t/>
            </a:r>
            <a:endParaRPr b="0" i="0" sz="4000" u="none" cap="none" strike="noStrike">
              <a:solidFill>
                <a:schemeClr val="dk1"/>
              </a:solidFill>
              <a:latin typeface="Cambria"/>
              <a:ea typeface="Cambria"/>
              <a:cs typeface="Cambria"/>
              <a:sym typeface="Cambria"/>
            </a:endParaRPr>
          </a:p>
          <a:p>
            <a:pPr indent="-457200" lvl="0" marL="457200" marR="0" rtl="0" algn="l">
              <a:lnSpc>
                <a:spcPct val="90000"/>
              </a:lnSpc>
              <a:spcBef>
                <a:spcPts val="0"/>
              </a:spcBef>
              <a:spcAft>
                <a:spcPts val="0"/>
              </a:spcAft>
              <a:buClr>
                <a:schemeClr val="dk1"/>
              </a:buClr>
              <a:buSzPct val="100000"/>
              <a:buFont typeface="Cambria"/>
              <a:buChar char="●"/>
            </a:pPr>
            <a:r>
              <a:rPr b="0" i="0" lang="en-US" sz="4000" u="none" cap="none" strike="noStrike">
                <a:solidFill>
                  <a:schemeClr val="dk1"/>
                </a:solidFill>
                <a:latin typeface="Cambria"/>
                <a:ea typeface="Cambria"/>
                <a:cs typeface="Cambria"/>
                <a:sym typeface="Cambria"/>
              </a:rPr>
              <a:t>The product </a:t>
            </a:r>
            <a:r>
              <a:rPr lang="en-US" sz="4000">
                <a:solidFill>
                  <a:schemeClr val="dk1"/>
                </a:solidFill>
                <a:latin typeface="Cambria"/>
                <a:ea typeface="Cambria"/>
                <a:cs typeface="Cambria"/>
                <a:sym typeface="Cambria"/>
              </a:rPr>
              <a:t>displays overall </a:t>
            </a:r>
            <a:r>
              <a:rPr b="0" i="0" lang="en-US" sz="4000" u="none" cap="none" strike="noStrike">
                <a:solidFill>
                  <a:schemeClr val="dk1"/>
                </a:solidFill>
                <a:latin typeface="Cambria"/>
                <a:ea typeface="Cambria"/>
                <a:cs typeface="Cambria"/>
                <a:sym typeface="Cambria"/>
              </a:rPr>
              <a:t> sentiment</a:t>
            </a:r>
            <a:r>
              <a:rPr lang="en-US" sz="4000">
                <a:solidFill>
                  <a:schemeClr val="dk1"/>
                </a:solidFill>
                <a:latin typeface="Cambria"/>
                <a:ea typeface="Cambria"/>
                <a:cs typeface="Cambria"/>
                <a:sym typeface="Cambria"/>
              </a:rPr>
              <a:t> </a:t>
            </a:r>
            <a:r>
              <a:rPr b="0" i="0" lang="en-US" sz="4000" u="none" cap="none" strike="noStrike">
                <a:solidFill>
                  <a:schemeClr val="dk1"/>
                </a:solidFill>
                <a:latin typeface="Cambria"/>
                <a:ea typeface="Cambria"/>
                <a:cs typeface="Cambria"/>
                <a:sym typeface="Cambria"/>
              </a:rPr>
              <a:t>to a front-end dashboard.</a:t>
            </a:r>
            <a:endParaRPr b="0" i="0" sz="4000" u="none" cap="none" strike="noStrike">
              <a:solidFill>
                <a:schemeClr val="dk1"/>
              </a:solidFill>
              <a:latin typeface="Cambria"/>
              <a:ea typeface="Cambria"/>
              <a:cs typeface="Cambria"/>
              <a:sym typeface="Cambria"/>
            </a:endParaRPr>
          </a:p>
          <a:p>
            <a:pPr indent="0" lvl="0" marL="457200" marR="0" rtl="0" algn="l">
              <a:lnSpc>
                <a:spcPct val="90000"/>
              </a:lnSpc>
              <a:spcBef>
                <a:spcPts val="0"/>
              </a:spcBef>
              <a:spcAft>
                <a:spcPts val="0"/>
              </a:spcAft>
              <a:buNone/>
            </a:pPr>
            <a:r>
              <a:t/>
            </a:r>
            <a:endParaRPr sz="4000">
              <a:solidFill>
                <a:schemeClr val="dk1"/>
              </a:solidFill>
              <a:latin typeface="Cambria"/>
              <a:ea typeface="Cambria"/>
              <a:cs typeface="Cambria"/>
              <a:sym typeface="Cambria"/>
            </a:endParaRPr>
          </a:p>
          <a:p>
            <a:pPr indent="0" lvl="0" marL="457200" marR="0" rtl="0" algn="l">
              <a:lnSpc>
                <a:spcPct val="90000"/>
              </a:lnSpc>
              <a:spcBef>
                <a:spcPts val="0"/>
              </a:spcBef>
              <a:spcAft>
                <a:spcPts val="0"/>
              </a:spcAft>
              <a:buClr>
                <a:srgbClr val="000000"/>
              </a:buClr>
              <a:buSzPct val="92500"/>
              <a:buFont typeface="Arial"/>
              <a:buNone/>
            </a:pPr>
            <a:r>
              <a:t/>
            </a:r>
            <a:endParaRPr b="0" i="0" sz="4000" u="none" cap="none" strike="noStrike">
              <a:solidFill>
                <a:schemeClr val="dk1"/>
              </a:solidFill>
              <a:latin typeface="Cambria"/>
              <a:ea typeface="Cambria"/>
              <a:cs typeface="Cambria"/>
              <a:sym typeface="Cambria"/>
            </a:endParaRPr>
          </a:p>
          <a:p>
            <a:pPr indent="-457200" lvl="0" marL="457200" marR="0" rtl="0" algn="l">
              <a:lnSpc>
                <a:spcPct val="90000"/>
              </a:lnSpc>
              <a:spcBef>
                <a:spcPts val="0"/>
              </a:spcBef>
              <a:spcAft>
                <a:spcPts val="0"/>
              </a:spcAft>
              <a:buClr>
                <a:schemeClr val="dk1"/>
              </a:buClr>
              <a:buSzPct val="100000"/>
              <a:buFont typeface="Cambria"/>
              <a:buChar char="●"/>
            </a:pPr>
            <a:r>
              <a:rPr b="0" i="0" lang="en-US" sz="4000" u="none" cap="none" strike="noStrike">
                <a:solidFill>
                  <a:schemeClr val="dk1"/>
                </a:solidFill>
                <a:latin typeface="Cambria"/>
                <a:ea typeface="Cambria"/>
                <a:cs typeface="Cambria"/>
                <a:sym typeface="Cambria"/>
              </a:rPr>
              <a:t> The system and the output for the web page must be organized to allow for ease of access for the customer, and the data in the web portal should be visualized in a meaningful way that the client can see and interpret the results easily. </a:t>
            </a:r>
            <a:endParaRPr b="0" i="0" sz="4000" u="none" cap="none" strike="noStrike">
              <a:solidFill>
                <a:schemeClr val="dk1"/>
              </a:solidFill>
              <a:latin typeface="Cambria"/>
              <a:ea typeface="Cambria"/>
              <a:cs typeface="Cambria"/>
              <a:sym typeface="Cambria"/>
            </a:endParaRPr>
          </a:p>
          <a:p>
            <a:pPr indent="0" lvl="0" marL="0" marR="0" rtl="0" algn="l">
              <a:lnSpc>
                <a:spcPct val="90000"/>
              </a:lnSpc>
              <a:spcBef>
                <a:spcPts val="0"/>
              </a:spcBef>
              <a:spcAft>
                <a:spcPts val="0"/>
              </a:spcAft>
              <a:buClr>
                <a:srgbClr val="000000"/>
              </a:buClr>
              <a:buSzPct val="100000"/>
              <a:buFont typeface="Arial"/>
              <a:buNone/>
            </a:pPr>
            <a:r>
              <a:t/>
            </a:r>
            <a:endParaRPr b="0" i="0" sz="3200" u="none" cap="none" strike="noStrike">
              <a:solidFill>
                <a:schemeClr val="dk1"/>
              </a:solidFill>
              <a:latin typeface="Cambria"/>
              <a:ea typeface="Cambria"/>
              <a:cs typeface="Cambria"/>
              <a:sym typeface="Cambria"/>
            </a:endParaRPr>
          </a:p>
          <a:p>
            <a:pPr indent="0" lvl="0" marL="0" marR="0" rtl="0" algn="l">
              <a:lnSpc>
                <a:spcPct val="90000"/>
              </a:lnSpc>
              <a:spcBef>
                <a:spcPts val="0"/>
              </a:spcBef>
              <a:spcAft>
                <a:spcPts val="0"/>
              </a:spcAft>
              <a:buClr>
                <a:srgbClr val="000000"/>
              </a:buClr>
              <a:buSzPct val="100000"/>
              <a:buFont typeface="Arial"/>
              <a:buNone/>
            </a:pPr>
            <a:r>
              <a:t/>
            </a:r>
            <a:endParaRPr b="0" i="0" sz="3200" u="none" cap="none" strike="noStrike">
              <a:solidFill>
                <a:schemeClr val="dk1"/>
              </a:solidFill>
              <a:latin typeface="Cambria"/>
              <a:ea typeface="Cambria"/>
              <a:cs typeface="Cambria"/>
              <a:sym typeface="Cambria"/>
            </a:endParaRPr>
          </a:p>
        </p:txBody>
      </p:sp>
      <p:sp>
        <p:nvSpPr>
          <p:cNvPr id="87" name="Google Shape;87;p1"/>
          <p:cNvSpPr txBox="1"/>
          <p:nvPr/>
        </p:nvSpPr>
        <p:spPr>
          <a:xfrm>
            <a:off x="14366450" y="5760900"/>
            <a:ext cx="22233900" cy="817800"/>
          </a:xfrm>
          <a:prstGeom prst="rect">
            <a:avLst/>
          </a:prstGeom>
          <a:solidFill>
            <a:srgbClr val="002060"/>
          </a:solidFill>
          <a:ln cap="flat" cmpd="sng" w="9525">
            <a:solidFill>
              <a:srgbClr val="002060"/>
            </a:solidFill>
            <a:prstDash val="solid"/>
            <a:round/>
            <a:headEnd len="sm" w="sm" type="none"/>
            <a:tailEnd len="sm" w="sm" type="none"/>
          </a:ln>
        </p:spPr>
        <p:txBody>
          <a:bodyPr anchorCtr="0" anchor="ctr" bIns="53325" lIns="106650" spcFirstLastPara="1" rIns="106650" wrap="square" tIns="53325">
            <a:noAutofit/>
          </a:bodyPr>
          <a:lstStyle/>
          <a:p>
            <a:pPr indent="0" lvl="0" marL="0" marR="0" rtl="0" algn="ctr">
              <a:lnSpc>
                <a:spcPct val="90000"/>
              </a:lnSpc>
              <a:spcBef>
                <a:spcPts val="0"/>
              </a:spcBef>
              <a:spcAft>
                <a:spcPts val="0"/>
              </a:spcAft>
              <a:buClr>
                <a:schemeClr val="lt1"/>
              </a:buClr>
              <a:buSzPts val="5100"/>
              <a:buFont typeface="Arial"/>
              <a:buNone/>
            </a:pPr>
            <a:r>
              <a:rPr b="0" i="0" lang="en-US" sz="5100" u="none" cap="none" strike="noStrike">
                <a:solidFill>
                  <a:schemeClr val="lt1"/>
                </a:solidFill>
                <a:latin typeface="Cambria"/>
                <a:ea typeface="Cambria"/>
                <a:cs typeface="Cambria"/>
                <a:sym typeface="Cambria"/>
              </a:rPr>
              <a:t>Software Design Diagram</a:t>
            </a:r>
            <a:endParaRPr b="0" i="0" sz="1400" u="none" cap="none" strike="noStrike">
              <a:solidFill>
                <a:srgbClr val="000000"/>
              </a:solidFill>
              <a:latin typeface="Arial"/>
              <a:ea typeface="Arial"/>
              <a:cs typeface="Arial"/>
              <a:sym typeface="Arial"/>
            </a:endParaRPr>
          </a:p>
        </p:txBody>
      </p:sp>
      <p:sp>
        <p:nvSpPr>
          <p:cNvPr id="88" name="Google Shape;88;p1"/>
          <p:cNvSpPr txBox="1"/>
          <p:nvPr/>
        </p:nvSpPr>
        <p:spPr>
          <a:xfrm>
            <a:off x="38046375" y="27341524"/>
            <a:ext cx="12785100" cy="10901700"/>
          </a:xfrm>
          <a:prstGeom prst="rect">
            <a:avLst/>
          </a:prstGeom>
          <a:noFill/>
          <a:ln cap="flat" cmpd="sng" w="9525">
            <a:solidFill>
              <a:srgbClr val="002060"/>
            </a:solidFill>
            <a:prstDash val="solid"/>
            <a:round/>
            <a:headEnd len="sm" w="sm" type="none"/>
            <a:tailEnd len="sm" w="sm" type="none"/>
          </a:ln>
        </p:spPr>
        <p:txBody>
          <a:bodyPr anchorCtr="0" anchor="t" bIns="53325" lIns="106650" spcFirstLastPara="1" rIns="106650" wrap="square" tIns="53325">
            <a:normAutofit/>
          </a:bodyPr>
          <a:lstStyle/>
          <a:p>
            <a:pPr indent="0" lvl="0" marL="0" marR="0" rtl="0" algn="l">
              <a:lnSpc>
                <a:spcPct val="90000"/>
              </a:lnSpc>
              <a:spcBef>
                <a:spcPts val="0"/>
              </a:spcBef>
              <a:spcAft>
                <a:spcPts val="0"/>
              </a:spcAft>
              <a:buClr>
                <a:srgbClr val="000000"/>
              </a:buClr>
              <a:buSzPts val="3700"/>
              <a:buFont typeface="Arial"/>
              <a:buNone/>
            </a:pPr>
            <a:r>
              <a:rPr b="0" i="0" lang="en-US" sz="3700" u="none" cap="none" strike="noStrike">
                <a:solidFill>
                  <a:schemeClr val="dk1"/>
                </a:solidFill>
                <a:latin typeface="Cambria"/>
                <a:ea typeface="Cambria"/>
                <a:cs typeface="Cambria"/>
                <a:sym typeface="Cambria"/>
              </a:rPr>
              <a:t>The team has made great strides with this project, but it could be expanded by doing the following:</a:t>
            </a:r>
            <a:endParaRPr b="0" i="0" sz="3700" u="none" cap="none" strike="noStrike">
              <a:solidFill>
                <a:schemeClr val="dk1"/>
              </a:solidFill>
              <a:latin typeface="Cambria"/>
              <a:ea typeface="Cambria"/>
              <a:cs typeface="Cambria"/>
              <a:sym typeface="Cambria"/>
            </a:endParaRPr>
          </a:p>
          <a:p>
            <a:pPr indent="0" lvl="0" marL="0" marR="0" rtl="0" algn="l">
              <a:lnSpc>
                <a:spcPct val="90000"/>
              </a:lnSpc>
              <a:spcBef>
                <a:spcPts val="0"/>
              </a:spcBef>
              <a:spcAft>
                <a:spcPts val="0"/>
              </a:spcAft>
              <a:buClr>
                <a:srgbClr val="000000"/>
              </a:buClr>
              <a:buSzPts val="3700"/>
              <a:buFont typeface="Arial"/>
              <a:buNone/>
            </a:pPr>
            <a:r>
              <a:t/>
            </a:r>
            <a:endParaRPr b="0" i="0" sz="3700" u="none" cap="none" strike="noStrike">
              <a:solidFill>
                <a:schemeClr val="dk1"/>
              </a:solidFill>
              <a:latin typeface="Cambria"/>
              <a:ea typeface="Cambria"/>
              <a:cs typeface="Cambria"/>
              <a:sym typeface="Cambria"/>
            </a:endParaRPr>
          </a:p>
          <a:p>
            <a:pPr indent="-457200" lvl="0" marL="457200" marR="0" rtl="0" algn="l">
              <a:lnSpc>
                <a:spcPct val="90000"/>
              </a:lnSpc>
              <a:spcBef>
                <a:spcPts val="0"/>
              </a:spcBef>
              <a:spcAft>
                <a:spcPts val="0"/>
              </a:spcAft>
              <a:buClr>
                <a:schemeClr val="dk1"/>
              </a:buClr>
              <a:buSzPts val="3700"/>
              <a:buFont typeface="Cambria"/>
              <a:buChar char="●"/>
            </a:pPr>
            <a:r>
              <a:rPr b="0" i="0" lang="en-US" sz="3700" u="none" cap="none" strike="noStrike">
                <a:solidFill>
                  <a:schemeClr val="dk1"/>
                </a:solidFill>
                <a:latin typeface="Cambria"/>
                <a:ea typeface="Cambria"/>
                <a:cs typeface="Cambria"/>
                <a:sym typeface="Cambria"/>
              </a:rPr>
              <a:t>Add more layers to the Scikit-Learn model to refine, and improve accuracy. It is possible that different machine learning methods would have improved accuracy.</a:t>
            </a:r>
            <a:endParaRPr b="0" i="0" sz="3700" u="none" cap="none" strike="noStrike">
              <a:solidFill>
                <a:schemeClr val="dk1"/>
              </a:solidFill>
              <a:latin typeface="Cambria"/>
              <a:ea typeface="Cambria"/>
              <a:cs typeface="Cambria"/>
              <a:sym typeface="Cambria"/>
            </a:endParaRPr>
          </a:p>
          <a:p>
            <a:pPr indent="0" lvl="0" marL="457200" marR="0" rtl="0" algn="l">
              <a:lnSpc>
                <a:spcPct val="90000"/>
              </a:lnSpc>
              <a:spcBef>
                <a:spcPts val="0"/>
              </a:spcBef>
              <a:spcAft>
                <a:spcPts val="0"/>
              </a:spcAft>
              <a:buClr>
                <a:srgbClr val="000000"/>
              </a:buClr>
              <a:buSzPts val="3700"/>
              <a:buFont typeface="Arial"/>
              <a:buNone/>
            </a:pPr>
            <a:r>
              <a:t/>
            </a:r>
            <a:endParaRPr b="0" i="0" sz="3700" u="none" cap="none" strike="noStrike">
              <a:solidFill>
                <a:schemeClr val="dk1"/>
              </a:solidFill>
              <a:latin typeface="Cambria"/>
              <a:ea typeface="Cambria"/>
              <a:cs typeface="Cambria"/>
              <a:sym typeface="Cambria"/>
            </a:endParaRPr>
          </a:p>
          <a:p>
            <a:pPr indent="-457200" lvl="0" marL="457200" marR="0" rtl="0" algn="l">
              <a:lnSpc>
                <a:spcPct val="90000"/>
              </a:lnSpc>
              <a:spcBef>
                <a:spcPts val="0"/>
              </a:spcBef>
              <a:spcAft>
                <a:spcPts val="0"/>
              </a:spcAft>
              <a:buClr>
                <a:schemeClr val="dk1"/>
              </a:buClr>
              <a:buSzPts val="3700"/>
              <a:buFont typeface="Cambria"/>
              <a:buChar char="●"/>
            </a:pPr>
            <a:r>
              <a:rPr b="0" i="0" lang="en-US" sz="3700" u="none" cap="none" strike="noStrike">
                <a:solidFill>
                  <a:schemeClr val="dk1"/>
                </a:solidFill>
                <a:latin typeface="Cambria"/>
                <a:ea typeface="Cambria"/>
                <a:cs typeface="Cambria"/>
                <a:sym typeface="Cambria"/>
              </a:rPr>
              <a:t>Use alternate Machine Learning methods to classify and train the dataset, such as PyTorch and Tensorflow to observe differences in model accuracy.</a:t>
            </a:r>
            <a:endParaRPr b="0" i="0" sz="3700" u="none" cap="none" strike="noStrike">
              <a:solidFill>
                <a:schemeClr val="dk1"/>
              </a:solidFill>
              <a:latin typeface="Cambria"/>
              <a:ea typeface="Cambria"/>
              <a:cs typeface="Cambria"/>
              <a:sym typeface="Cambria"/>
            </a:endParaRPr>
          </a:p>
          <a:p>
            <a:pPr indent="0" lvl="0" marL="457200" marR="0" rtl="0" algn="l">
              <a:lnSpc>
                <a:spcPct val="90000"/>
              </a:lnSpc>
              <a:spcBef>
                <a:spcPts val="0"/>
              </a:spcBef>
              <a:spcAft>
                <a:spcPts val="0"/>
              </a:spcAft>
              <a:buClr>
                <a:srgbClr val="000000"/>
              </a:buClr>
              <a:buSzPts val="3700"/>
              <a:buFont typeface="Arial"/>
              <a:buNone/>
            </a:pPr>
            <a:r>
              <a:t/>
            </a:r>
            <a:endParaRPr b="0" i="0" sz="3700" u="none" cap="none" strike="noStrike">
              <a:solidFill>
                <a:schemeClr val="dk1"/>
              </a:solidFill>
              <a:latin typeface="Cambria"/>
              <a:ea typeface="Cambria"/>
              <a:cs typeface="Cambria"/>
              <a:sym typeface="Cambria"/>
            </a:endParaRPr>
          </a:p>
          <a:p>
            <a:pPr indent="-457200" lvl="0" marL="457200" marR="0" rtl="0" algn="l">
              <a:lnSpc>
                <a:spcPct val="90000"/>
              </a:lnSpc>
              <a:spcBef>
                <a:spcPts val="0"/>
              </a:spcBef>
              <a:spcAft>
                <a:spcPts val="0"/>
              </a:spcAft>
              <a:buClr>
                <a:schemeClr val="dk1"/>
              </a:buClr>
              <a:buSzPts val="3700"/>
              <a:buFont typeface="Cambria"/>
              <a:buChar char="●"/>
            </a:pPr>
            <a:r>
              <a:rPr b="0" i="0" lang="en-US" sz="3700" u="none" cap="none" strike="noStrike">
                <a:solidFill>
                  <a:schemeClr val="dk1"/>
                </a:solidFill>
                <a:latin typeface="Cambria"/>
                <a:ea typeface="Cambria"/>
                <a:cs typeface="Cambria"/>
                <a:sym typeface="Cambria"/>
              </a:rPr>
              <a:t>Explore more social media platforms such as Twitter to get more reviews about Fidelity products. Sentiment analysis could vary from platform to platform.</a:t>
            </a:r>
            <a:endParaRPr b="0" i="0" sz="3700" u="none" cap="none" strike="noStrike">
              <a:solidFill>
                <a:schemeClr val="dk1"/>
              </a:solidFill>
              <a:latin typeface="Cambria"/>
              <a:ea typeface="Cambria"/>
              <a:cs typeface="Cambria"/>
              <a:sym typeface="Cambria"/>
            </a:endParaRPr>
          </a:p>
          <a:p>
            <a:pPr indent="0" lvl="0" marL="457200" marR="0" rtl="0" algn="l">
              <a:lnSpc>
                <a:spcPct val="90000"/>
              </a:lnSpc>
              <a:spcBef>
                <a:spcPts val="0"/>
              </a:spcBef>
              <a:spcAft>
                <a:spcPts val="0"/>
              </a:spcAft>
              <a:buClr>
                <a:srgbClr val="000000"/>
              </a:buClr>
              <a:buSzPts val="3700"/>
              <a:buFont typeface="Arial"/>
              <a:buNone/>
            </a:pPr>
            <a:r>
              <a:t/>
            </a:r>
            <a:endParaRPr b="0" i="0" sz="3700" u="none" cap="none" strike="noStrike">
              <a:solidFill>
                <a:schemeClr val="dk1"/>
              </a:solidFill>
              <a:latin typeface="Cambria"/>
              <a:ea typeface="Cambria"/>
              <a:cs typeface="Cambria"/>
              <a:sym typeface="Cambria"/>
            </a:endParaRPr>
          </a:p>
          <a:p>
            <a:pPr indent="-457200" lvl="0" marL="457200" marR="0" rtl="0" algn="l">
              <a:lnSpc>
                <a:spcPct val="90000"/>
              </a:lnSpc>
              <a:spcBef>
                <a:spcPts val="0"/>
              </a:spcBef>
              <a:spcAft>
                <a:spcPts val="0"/>
              </a:spcAft>
              <a:buClr>
                <a:schemeClr val="dk1"/>
              </a:buClr>
              <a:buSzPts val="3700"/>
              <a:buFont typeface="Cambria"/>
              <a:buChar char="●"/>
            </a:pPr>
            <a:r>
              <a:rPr b="0" i="0" lang="en-US" sz="3700" u="none" cap="none" strike="noStrike">
                <a:solidFill>
                  <a:schemeClr val="dk1"/>
                </a:solidFill>
                <a:latin typeface="Cambria"/>
                <a:ea typeface="Cambria"/>
                <a:cs typeface="Cambria"/>
                <a:sym typeface="Cambria"/>
              </a:rPr>
              <a:t>Create more visuals to give the customer more ways to view and interpret the sentiment analysis data. These visuals will include a line graph, pie chart, and word cloud. Possibly another type of visual may be created for data visualization.</a:t>
            </a:r>
            <a:endParaRPr b="0" i="0" sz="3700" u="none" cap="none" strike="noStrike">
              <a:solidFill>
                <a:schemeClr val="dk1"/>
              </a:solidFill>
              <a:latin typeface="Cambria"/>
              <a:ea typeface="Cambria"/>
              <a:cs typeface="Cambria"/>
              <a:sym typeface="Cambria"/>
            </a:endParaRPr>
          </a:p>
          <a:p>
            <a:pPr indent="0" lvl="0" marL="457200" marR="0" rtl="0" algn="l">
              <a:lnSpc>
                <a:spcPct val="90000"/>
              </a:lnSpc>
              <a:spcBef>
                <a:spcPts val="0"/>
              </a:spcBef>
              <a:spcAft>
                <a:spcPts val="0"/>
              </a:spcAft>
              <a:buClr>
                <a:srgbClr val="000000"/>
              </a:buClr>
              <a:buSzPts val="3700"/>
              <a:buFont typeface="Arial"/>
              <a:buNone/>
            </a:pPr>
            <a:r>
              <a:rPr b="0" i="0" lang="en-US" sz="3700" u="none" cap="none" strike="noStrike">
                <a:solidFill>
                  <a:schemeClr val="dk1"/>
                </a:solidFill>
                <a:latin typeface="Cambria"/>
                <a:ea typeface="Cambria"/>
                <a:cs typeface="Cambria"/>
                <a:sym typeface="Cambria"/>
              </a:rPr>
              <a:t> </a:t>
            </a:r>
            <a:endParaRPr b="0" i="0" sz="3700" u="none" cap="none" strike="noStrike">
              <a:solidFill>
                <a:schemeClr val="dk1"/>
              </a:solidFill>
              <a:latin typeface="Cambria"/>
              <a:ea typeface="Cambria"/>
              <a:cs typeface="Cambria"/>
              <a:sym typeface="Cambria"/>
            </a:endParaRPr>
          </a:p>
          <a:p>
            <a:pPr indent="-457200" lvl="0" marL="457200" marR="0" rtl="0" algn="l">
              <a:lnSpc>
                <a:spcPct val="90000"/>
              </a:lnSpc>
              <a:spcBef>
                <a:spcPts val="0"/>
              </a:spcBef>
              <a:spcAft>
                <a:spcPts val="0"/>
              </a:spcAft>
              <a:buClr>
                <a:schemeClr val="dk1"/>
              </a:buClr>
              <a:buSzPts val="3700"/>
              <a:buFont typeface="Cambria"/>
              <a:buChar char="●"/>
            </a:pPr>
            <a:r>
              <a:rPr b="0" i="0" lang="en-US" sz="3700" u="none" cap="none" strike="noStrike">
                <a:solidFill>
                  <a:schemeClr val="dk1"/>
                </a:solidFill>
                <a:latin typeface="Cambria"/>
                <a:ea typeface="Cambria"/>
                <a:cs typeface="Cambria"/>
                <a:sym typeface="Cambria"/>
              </a:rPr>
              <a:t>Focus on the user friendliness of the website. </a:t>
            </a:r>
            <a:endParaRPr b="0" i="0" sz="3700" u="none" cap="none" strike="noStrike">
              <a:solidFill>
                <a:schemeClr val="dk1"/>
              </a:solidFill>
              <a:latin typeface="Cambria"/>
              <a:ea typeface="Cambria"/>
              <a:cs typeface="Cambria"/>
              <a:sym typeface="Cambria"/>
            </a:endParaRPr>
          </a:p>
        </p:txBody>
      </p:sp>
      <p:sp>
        <p:nvSpPr>
          <p:cNvPr id="89" name="Google Shape;89;p1"/>
          <p:cNvSpPr txBox="1"/>
          <p:nvPr/>
        </p:nvSpPr>
        <p:spPr>
          <a:xfrm>
            <a:off x="431198" y="5748895"/>
            <a:ext cx="12733867" cy="1065351"/>
          </a:xfrm>
          <a:prstGeom prst="rect">
            <a:avLst/>
          </a:prstGeom>
          <a:solidFill>
            <a:srgbClr val="002060"/>
          </a:solidFill>
          <a:ln cap="flat" cmpd="sng" w="9525">
            <a:solidFill>
              <a:srgbClr val="002060"/>
            </a:solidFill>
            <a:prstDash val="solid"/>
            <a:round/>
            <a:headEnd len="sm" w="sm" type="none"/>
            <a:tailEnd len="sm" w="sm" type="none"/>
          </a:ln>
        </p:spPr>
        <p:txBody>
          <a:bodyPr anchorCtr="0" anchor="ctr" bIns="53325" lIns="106650" spcFirstLastPara="1" rIns="106650" wrap="square" tIns="53325">
            <a:normAutofit/>
          </a:bodyPr>
          <a:lstStyle/>
          <a:p>
            <a:pPr indent="0" lvl="0" marL="0" marR="0" rtl="0" algn="ctr">
              <a:lnSpc>
                <a:spcPct val="90000"/>
              </a:lnSpc>
              <a:spcBef>
                <a:spcPts val="0"/>
              </a:spcBef>
              <a:spcAft>
                <a:spcPts val="0"/>
              </a:spcAft>
              <a:buClr>
                <a:schemeClr val="lt1"/>
              </a:buClr>
              <a:buSzPts val="5800"/>
              <a:buFont typeface="Arial"/>
              <a:buNone/>
            </a:pPr>
            <a:r>
              <a:rPr b="0" i="0" lang="en-US" sz="5800" u="none" cap="none" strike="noStrike">
                <a:solidFill>
                  <a:schemeClr val="lt1"/>
                </a:solidFill>
                <a:latin typeface="Cambria"/>
                <a:ea typeface="Cambria"/>
                <a:cs typeface="Cambria"/>
                <a:sym typeface="Cambria"/>
              </a:rPr>
              <a:t>Introduction</a:t>
            </a:r>
            <a:endParaRPr b="0" i="0" sz="1400" u="none" cap="none" strike="noStrike">
              <a:solidFill>
                <a:srgbClr val="000000"/>
              </a:solidFill>
              <a:latin typeface="Arial"/>
              <a:ea typeface="Arial"/>
              <a:cs typeface="Arial"/>
              <a:sym typeface="Arial"/>
            </a:endParaRPr>
          </a:p>
        </p:txBody>
      </p:sp>
      <p:sp>
        <p:nvSpPr>
          <p:cNvPr id="90" name="Google Shape;90;p1"/>
          <p:cNvSpPr txBox="1"/>
          <p:nvPr/>
        </p:nvSpPr>
        <p:spPr>
          <a:xfrm>
            <a:off x="37819899" y="5803695"/>
            <a:ext cx="12733800" cy="1065300"/>
          </a:xfrm>
          <a:prstGeom prst="rect">
            <a:avLst/>
          </a:prstGeom>
          <a:solidFill>
            <a:srgbClr val="002060"/>
          </a:solidFill>
          <a:ln cap="flat" cmpd="sng" w="9525">
            <a:solidFill>
              <a:srgbClr val="002060"/>
            </a:solidFill>
            <a:prstDash val="solid"/>
            <a:round/>
            <a:headEnd len="sm" w="sm" type="none"/>
            <a:tailEnd len="sm" w="sm" type="none"/>
          </a:ln>
        </p:spPr>
        <p:txBody>
          <a:bodyPr anchorCtr="0" anchor="ctr" bIns="53325" lIns="106650" spcFirstLastPara="1" rIns="106650" wrap="square" tIns="53325">
            <a:normAutofit/>
          </a:bodyPr>
          <a:lstStyle/>
          <a:p>
            <a:pPr indent="0" lvl="0" marL="0" marR="0" rtl="0" algn="ctr">
              <a:lnSpc>
                <a:spcPct val="90000"/>
              </a:lnSpc>
              <a:spcBef>
                <a:spcPts val="0"/>
              </a:spcBef>
              <a:spcAft>
                <a:spcPts val="0"/>
              </a:spcAft>
              <a:buClr>
                <a:schemeClr val="lt1"/>
              </a:buClr>
              <a:buSzPts val="5800"/>
              <a:buFont typeface="Arial"/>
              <a:buNone/>
            </a:pPr>
            <a:r>
              <a:rPr b="0" i="0" lang="en-US" sz="5800" u="none" cap="none" strike="noStrike">
                <a:solidFill>
                  <a:schemeClr val="lt1"/>
                </a:solidFill>
                <a:latin typeface="Cambria"/>
                <a:ea typeface="Cambria"/>
                <a:cs typeface="Cambria"/>
                <a:sym typeface="Cambria"/>
              </a:rPr>
              <a:t>Results</a:t>
            </a:r>
            <a:endParaRPr b="0" i="0" sz="1400" u="none" cap="none" strike="noStrike">
              <a:solidFill>
                <a:srgbClr val="000000"/>
              </a:solidFill>
              <a:latin typeface="Arial"/>
              <a:ea typeface="Arial"/>
              <a:cs typeface="Arial"/>
              <a:sym typeface="Arial"/>
            </a:endParaRPr>
          </a:p>
        </p:txBody>
      </p:sp>
      <p:sp>
        <p:nvSpPr>
          <p:cNvPr id="91" name="Google Shape;91;p1"/>
          <p:cNvSpPr txBox="1"/>
          <p:nvPr/>
        </p:nvSpPr>
        <p:spPr>
          <a:xfrm>
            <a:off x="38046375" y="26048400"/>
            <a:ext cx="12785100" cy="1065300"/>
          </a:xfrm>
          <a:prstGeom prst="rect">
            <a:avLst/>
          </a:prstGeom>
          <a:solidFill>
            <a:srgbClr val="002060"/>
          </a:solidFill>
          <a:ln cap="flat" cmpd="sng" w="9525">
            <a:solidFill>
              <a:srgbClr val="002060"/>
            </a:solidFill>
            <a:prstDash val="solid"/>
            <a:round/>
            <a:headEnd len="sm" w="sm" type="none"/>
            <a:tailEnd len="sm" w="sm" type="none"/>
          </a:ln>
        </p:spPr>
        <p:txBody>
          <a:bodyPr anchorCtr="0" anchor="ctr" bIns="53325" lIns="106650" spcFirstLastPara="1" rIns="106650" wrap="square" tIns="53325">
            <a:normAutofit/>
          </a:bodyPr>
          <a:lstStyle/>
          <a:p>
            <a:pPr indent="0" lvl="0" marL="0" marR="0" rtl="0" algn="ctr">
              <a:lnSpc>
                <a:spcPct val="90000"/>
              </a:lnSpc>
              <a:spcBef>
                <a:spcPts val="0"/>
              </a:spcBef>
              <a:spcAft>
                <a:spcPts val="0"/>
              </a:spcAft>
              <a:buClr>
                <a:schemeClr val="lt1"/>
              </a:buClr>
              <a:buSzPts val="5800"/>
              <a:buFont typeface="Arial"/>
              <a:buNone/>
            </a:pPr>
            <a:r>
              <a:rPr b="0" i="0" lang="en-US" sz="5800" u="none" cap="none" strike="noStrike">
                <a:solidFill>
                  <a:schemeClr val="lt1"/>
                </a:solidFill>
                <a:latin typeface="Cambria"/>
                <a:ea typeface="Cambria"/>
                <a:cs typeface="Cambria"/>
                <a:sym typeface="Cambria"/>
              </a:rPr>
              <a:t>Next Steps</a:t>
            </a:r>
            <a:endParaRPr b="0" i="0" sz="1400" u="none" cap="none" strike="noStrike">
              <a:solidFill>
                <a:srgbClr val="000000"/>
              </a:solidFill>
              <a:latin typeface="Arial"/>
              <a:ea typeface="Arial"/>
              <a:cs typeface="Arial"/>
              <a:sym typeface="Arial"/>
            </a:endParaRPr>
          </a:p>
        </p:txBody>
      </p:sp>
      <p:sp>
        <p:nvSpPr>
          <p:cNvPr id="92" name="Google Shape;92;p1"/>
          <p:cNvSpPr txBox="1"/>
          <p:nvPr/>
        </p:nvSpPr>
        <p:spPr>
          <a:xfrm>
            <a:off x="37871275" y="7349175"/>
            <a:ext cx="12733800" cy="7719000"/>
          </a:xfrm>
          <a:prstGeom prst="rect">
            <a:avLst/>
          </a:prstGeom>
          <a:noFill/>
          <a:ln cap="flat" cmpd="sng" w="9525">
            <a:solidFill>
              <a:srgbClr val="002060"/>
            </a:solidFill>
            <a:prstDash val="solid"/>
            <a:round/>
            <a:headEnd len="sm" w="sm" type="none"/>
            <a:tailEnd len="sm" w="sm" type="none"/>
          </a:ln>
        </p:spPr>
        <p:txBody>
          <a:bodyPr anchorCtr="0" anchor="t" bIns="53325" lIns="106650" spcFirstLastPara="1" rIns="106650" wrap="square" tIns="53325">
            <a:normAutofit lnSpcReduction="10000"/>
          </a:bodyPr>
          <a:lstStyle/>
          <a:p>
            <a:pPr indent="0" lvl="0" marL="0" marR="0" rtl="0" algn="l">
              <a:lnSpc>
                <a:spcPct val="90000"/>
              </a:lnSpc>
              <a:spcBef>
                <a:spcPts val="0"/>
              </a:spcBef>
              <a:spcAft>
                <a:spcPts val="0"/>
              </a:spcAft>
              <a:buClr>
                <a:srgbClr val="000000"/>
              </a:buClr>
              <a:buSzPts val="3700"/>
              <a:buFont typeface="Arial"/>
              <a:buNone/>
            </a:pPr>
            <a:r>
              <a:rPr b="0" i="0" lang="en-US" sz="3700" u="none" cap="none" strike="noStrike">
                <a:solidFill>
                  <a:schemeClr val="dk1"/>
                </a:solidFill>
                <a:latin typeface="Cambria"/>
                <a:ea typeface="Cambria"/>
                <a:cs typeface="Cambria"/>
                <a:sym typeface="Cambria"/>
              </a:rPr>
              <a:t>Scikit-Learn &amp; NLTK were implemented using the data collected from the scrapers APIs. </a:t>
            </a:r>
            <a:endParaRPr b="0" i="0" sz="3700" u="none" cap="none" strike="noStrike">
              <a:solidFill>
                <a:schemeClr val="dk1"/>
              </a:solidFill>
              <a:latin typeface="Cambria"/>
              <a:ea typeface="Cambria"/>
              <a:cs typeface="Cambria"/>
              <a:sym typeface="Cambria"/>
            </a:endParaRPr>
          </a:p>
          <a:p>
            <a:pPr indent="0" lvl="0" marL="0" marR="0" rtl="0" algn="l">
              <a:lnSpc>
                <a:spcPct val="90000"/>
              </a:lnSpc>
              <a:spcBef>
                <a:spcPts val="0"/>
              </a:spcBef>
              <a:spcAft>
                <a:spcPts val="0"/>
              </a:spcAft>
              <a:buClr>
                <a:srgbClr val="000000"/>
              </a:buClr>
              <a:buSzPts val="3700"/>
              <a:buFont typeface="Arial"/>
              <a:buNone/>
            </a:pPr>
            <a:r>
              <a:t/>
            </a:r>
            <a:endParaRPr b="0" i="0" sz="3700" u="none" cap="none" strike="noStrike">
              <a:solidFill>
                <a:schemeClr val="dk1"/>
              </a:solidFill>
              <a:latin typeface="Cambria"/>
              <a:ea typeface="Cambria"/>
              <a:cs typeface="Cambria"/>
              <a:sym typeface="Cambria"/>
            </a:endParaRPr>
          </a:p>
          <a:p>
            <a:pPr indent="-457200" lvl="0" marL="457200" marR="0" rtl="0" algn="l">
              <a:lnSpc>
                <a:spcPct val="90000"/>
              </a:lnSpc>
              <a:spcBef>
                <a:spcPts val="0"/>
              </a:spcBef>
              <a:spcAft>
                <a:spcPts val="0"/>
              </a:spcAft>
              <a:buClr>
                <a:schemeClr val="dk1"/>
              </a:buClr>
              <a:buSzPts val="3700"/>
              <a:buFont typeface="Cambria"/>
              <a:buChar char="●"/>
            </a:pPr>
            <a:r>
              <a:rPr b="0" i="0" lang="en-US" sz="3700" u="none" cap="none" strike="noStrike">
                <a:solidFill>
                  <a:schemeClr val="dk1"/>
                </a:solidFill>
                <a:latin typeface="Cambria"/>
                <a:ea typeface="Cambria"/>
                <a:cs typeface="Cambria"/>
                <a:sym typeface="Cambria"/>
              </a:rPr>
              <a:t>Most common accuracy of Scikit-Learn machine learning model is around 88%, with a high of 90% and low of 84% based upon the random sampling.</a:t>
            </a:r>
            <a:endParaRPr b="0" i="0" sz="3700" u="none" cap="none" strike="noStrike">
              <a:solidFill>
                <a:schemeClr val="dk1"/>
              </a:solidFill>
              <a:latin typeface="Cambria"/>
              <a:ea typeface="Cambria"/>
              <a:cs typeface="Cambria"/>
              <a:sym typeface="Cambria"/>
            </a:endParaRPr>
          </a:p>
          <a:p>
            <a:pPr indent="-457200" lvl="0" marL="457200" marR="0" rtl="0" algn="l">
              <a:lnSpc>
                <a:spcPct val="90000"/>
              </a:lnSpc>
              <a:spcBef>
                <a:spcPts val="0"/>
              </a:spcBef>
              <a:spcAft>
                <a:spcPts val="0"/>
              </a:spcAft>
              <a:buClr>
                <a:schemeClr val="dk1"/>
              </a:buClr>
              <a:buSzPts val="3700"/>
              <a:buFont typeface="Cambria"/>
              <a:buChar char="●"/>
            </a:pPr>
            <a:r>
              <a:rPr b="0" i="0" lang="en-US" sz="3700" u="none" cap="none" strike="noStrike">
                <a:solidFill>
                  <a:schemeClr val="dk1"/>
                </a:solidFill>
                <a:latin typeface="Cambria"/>
                <a:ea typeface="Cambria"/>
                <a:cs typeface="Cambria"/>
                <a:sym typeface="Cambria"/>
              </a:rPr>
              <a:t>In a selected sampling, the recall was 94%, and precision was 90%.</a:t>
            </a:r>
            <a:endParaRPr b="0" i="0" sz="3700" u="none" cap="none" strike="noStrike">
              <a:solidFill>
                <a:schemeClr val="dk1"/>
              </a:solidFill>
              <a:latin typeface="Cambria"/>
              <a:ea typeface="Cambria"/>
              <a:cs typeface="Cambria"/>
              <a:sym typeface="Cambria"/>
            </a:endParaRPr>
          </a:p>
          <a:p>
            <a:pPr indent="-457200" lvl="0" marL="457200" marR="0" rtl="0" algn="l">
              <a:lnSpc>
                <a:spcPct val="90000"/>
              </a:lnSpc>
              <a:spcBef>
                <a:spcPts val="0"/>
              </a:spcBef>
              <a:spcAft>
                <a:spcPts val="0"/>
              </a:spcAft>
              <a:buClr>
                <a:schemeClr val="dk1"/>
              </a:buClr>
              <a:buSzPts val="3700"/>
              <a:buFont typeface="Cambria"/>
              <a:buChar char="●"/>
            </a:pPr>
            <a:r>
              <a:rPr b="0" i="0" lang="en-US" sz="3700" u="none" cap="none" strike="noStrike">
                <a:solidFill>
                  <a:schemeClr val="dk1"/>
                </a:solidFill>
                <a:latin typeface="Cambria"/>
                <a:ea typeface="Cambria"/>
                <a:cs typeface="Cambria"/>
                <a:sym typeface="Cambria"/>
              </a:rPr>
              <a:t>Conducted sentiment analysis using NLTK. End results are displayed in bar graph form to display how many reviews are positive, negative, and neutral.</a:t>
            </a:r>
            <a:endParaRPr b="0" i="0" sz="3700" u="none" cap="none" strike="noStrike">
              <a:solidFill>
                <a:schemeClr val="dk1"/>
              </a:solidFill>
              <a:latin typeface="Cambria"/>
              <a:ea typeface="Cambria"/>
              <a:cs typeface="Cambria"/>
              <a:sym typeface="Cambria"/>
            </a:endParaRPr>
          </a:p>
          <a:p>
            <a:pPr indent="0" lvl="0" marL="457200" marR="0" rtl="0" algn="l">
              <a:lnSpc>
                <a:spcPct val="90000"/>
              </a:lnSpc>
              <a:spcBef>
                <a:spcPts val="0"/>
              </a:spcBef>
              <a:spcAft>
                <a:spcPts val="0"/>
              </a:spcAft>
              <a:buClr>
                <a:srgbClr val="000000"/>
              </a:buClr>
              <a:buSzPts val="3700"/>
              <a:buFont typeface="Arial"/>
              <a:buNone/>
            </a:pPr>
            <a:r>
              <a:t/>
            </a:r>
            <a:endParaRPr b="0" i="0" sz="3700" u="none" cap="none" strike="noStrike">
              <a:solidFill>
                <a:schemeClr val="dk1"/>
              </a:solidFill>
              <a:latin typeface="Cambria"/>
              <a:ea typeface="Cambria"/>
              <a:cs typeface="Cambria"/>
              <a:sym typeface="Cambria"/>
            </a:endParaRPr>
          </a:p>
          <a:p>
            <a:pPr indent="0" lvl="0" marL="0" marR="0" rtl="0" algn="l">
              <a:lnSpc>
                <a:spcPct val="90000"/>
              </a:lnSpc>
              <a:spcBef>
                <a:spcPts val="0"/>
              </a:spcBef>
              <a:spcAft>
                <a:spcPts val="0"/>
              </a:spcAft>
              <a:buClr>
                <a:srgbClr val="000000"/>
              </a:buClr>
              <a:buSzPts val="3700"/>
              <a:buFont typeface="Arial"/>
              <a:buNone/>
            </a:pPr>
            <a:r>
              <a:rPr b="0" i="0" lang="en-US" sz="3700" u="none" cap="none" strike="noStrike">
                <a:solidFill>
                  <a:schemeClr val="dk1"/>
                </a:solidFill>
                <a:latin typeface="Cambria"/>
                <a:ea typeface="Cambria"/>
                <a:cs typeface="Cambria"/>
                <a:sym typeface="Cambria"/>
              </a:rPr>
              <a:t>The design and organization of the frontend is still minimal, with the majority of the focus going on the data analysis visualization.</a:t>
            </a:r>
            <a:endParaRPr b="0" i="0" sz="3700" u="none" cap="none" strike="noStrike">
              <a:solidFill>
                <a:schemeClr val="dk1"/>
              </a:solidFill>
              <a:latin typeface="Cambria"/>
              <a:ea typeface="Cambria"/>
              <a:cs typeface="Cambria"/>
              <a:sym typeface="Cambria"/>
            </a:endParaRPr>
          </a:p>
          <a:p>
            <a:pPr indent="0" lvl="0" marL="457200" marR="0" rtl="0" algn="l">
              <a:lnSpc>
                <a:spcPct val="90000"/>
              </a:lnSpc>
              <a:spcBef>
                <a:spcPts val="0"/>
              </a:spcBef>
              <a:spcAft>
                <a:spcPts val="0"/>
              </a:spcAft>
              <a:buClr>
                <a:srgbClr val="000000"/>
              </a:buClr>
              <a:buSzPts val="3700"/>
              <a:buFont typeface="Arial"/>
              <a:buNone/>
            </a:pPr>
            <a:r>
              <a:t/>
            </a:r>
            <a:endParaRPr b="0" i="0" sz="3700" u="none" cap="none" strike="noStrike">
              <a:solidFill>
                <a:schemeClr val="dk1"/>
              </a:solidFill>
              <a:latin typeface="Cambria"/>
              <a:ea typeface="Cambria"/>
              <a:cs typeface="Cambria"/>
              <a:sym typeface="Cambria"/>
            </a:endParaRPr>
          </a:p>
        </p:txBody>
      </p:sp>
      <p:cxnSp>
        <p:nvCxnSpPr>
          <p:cNvPr id="93" name="Google Shape;93;p1"/>
          <p:cNvCxnSpPr/>
          <p:nvPr/>
        </p:nvCxnSpPr>
        <p:spPr>
          <a:xfrm>
            <a:off x="25604052" y="28693325"/>
            <a:ext cx="0" cy="7718976"/>
          </a:xfrm>
          <a:prstGeom prst="straightConnector1">
            <a:avLst/>
          </a:prstGeom>
          <a:noFill/>
          <a:ln cap="flat" cmpd="sng" w="12700">
            <a:solidFill>
              <a:srgbClr val="BFBFBF"/>
            </a:solidFill>
            <a:prstDash val="solid"/>
            <a:miter lim="800000"/>
            <a:headEnd len="sm" w="sm" type="none"/>
            <a:tailEnd len="sm" w="sm" type="none"/>
          </a:ln>
        </p:spPr>
      </p:cxnSp>
      <p:sp>
        <p:nvSpPr>
          <p:cNvPr id="94" name="Google Shape;94;p1"/>
          <p:cNvSpPr txBox="1"/>
          <p:nvPr/>
        </p:nvSpPr>
        <p:spPr>
          <a:xfrm>
            <a:off x="14370988" y="25617188"/>
            <a:ext cx="22233900" cy="817800"/>
          </a:xfrm>
          <a:prstGeom prst="rect">
            <a:avLst/>
          </a:prstGeom>
          <a:solidFill>
            <a:srgbClr val="002060"/>
          </a:solidFill>
          <a:ln cap="flat" cmpd="sng" w="9525">
            <a:solidFill>
              <a:srgbClr val="002060"/>
            </a:solidFill>
            <a:prstDash val="solid"/>
            <a:round/>
            <a:headEnd len="sm" w="sm" type="none"/>
            <a:tailEnd len="sm" w="sm" type="none"/>
          </a:ln>
        </p:spPr>
        <p:txBody>
          <a:bodyPr anchorCtr="0" anchor="ctr" bIns="53325" lIns="106650" spcFirstLastPara="1" rIns="106650" wrap="square" tIns="53325">
            <a:normAutofit/>
          </a:bodyPr>
          <a:lstStyle/>
          <a:p>
            <a:pPr indent="0" lvl="0" marL="0" marR="0" rtl="0" algn="ctr">
              <a:lnSpc>
                <a:spcPct val="90000"/>
              </a:lnSpc>
              <a:spcBef>
                <a:spcPts val="0"/>
              </a:spcBef>
              <a:spcAft>
                <a:spcPts val="0"/>
              </a:spcAft>
              <a:buClr>
                <a:schemeClr val="lt1"/>
              </a:buClr>
              <a:buSzPts val="5100"/>
              <a:buFont typeface="Arial"/>
              <a:buNone/>
            </a:pPr>
            <a:r>
              <a:rPr b="0" i="0" lang="en-US" sz="5100" u="none" cap="none" strike="noStrike">
                <a:solidFill>
                  <a:schemeClr val="lt1"/>
                </a:solidFill>
                <a:latin typeface="Cambria"/>
                <a:ea typeface="Cambria"/>
                <a:cs typeface="Cambria"/>
                <a:sym typeface="Cambria"/>
              </a:rPr>
              <a:t>Web Page</a:t>
            </a:r>
            <a:endParaRPr b="0" i="0" sz="1400" u="none" cap="none" strike="noStrike">
              <a:solidFill>
                <a:srgbClr val="000000"/>
              </a:solidFill>
              <a:latin typeface="Arial"/>
              <a:ea typeface="Arial"/>
              <a:cs typeface="Arial"/>
              <a:sym typeface="Arial"/>
            </a:endParaRPr>
          </a:p>
        </p:txBody>
      </p:sp>
      <p:sp>
        <p:nvSpPr>
          <p:cNvPr id="95" name="Google Shape;95;p1"/>
          <p:cNvSpPr txBox="1"/>
          <p:nvPr/>
        </p:nvSpPr>
        <p:spPr>
          <a:xfrm>
            <a:off x="426723" y="22510613"/>
            <a:ext cx="12733800" cy="1065300"/>
          </a:xfrm>
          <a:prstGeom prst="rect">
            <a:avLst/>
          </a:prstGeom>
          <a:solidFill>
            <a:srgbClr val="002060"/>
          </a:solidFill>
          <a:ln cap="flat" cmpd="sng" w="9525">
            <a:solidFill>
              <a:srgbClr val="002060"/>
            </a:solidFill>
            <a:prstDash val="solid"/>
            <a:round/>
            <a:headEnd len="sm" w="sm" type="none"/>
            <a:tailEnd len="sm" w="sm" type="none"/>
          </a:ln>
        </p:spPr>
        <p:txBody>
          <a:bodyPr anchorCtr="0" anchor="ctr" bIns="53325" lIns="106650" spcFirstLastPara="1" rIns="106650" wrap="square" tIns="53325">
            <a:normAutofit/>
          </a:bodyPr>
          <a:lstStyle/>
          <a:p>
            <a:pPr indent="0" lvl="0" marL="0" marR="0" rtl="0" algn="ctr">
              <a:lnSpc>
                <a:spcPct val="90000"/>
              </a:lnSpc>
              <a:spcBef>
                <a:spcPts val="0"/>
              </a:spcBef>
              <a:spcAft>
                <a:spcPts val="0"/>
              </a:spcAft>
              <a:buClr>
                <a:schemeClr val="lt1"/>
              </a:buClr>
              <a:buSzPts val="6300"/>
              <a:buFont typeface="Arial"/>
              <a:buNone/>
            </a:pPr>
            <a:r>
              <a:rPr b="0" i="0" lang="en-US" sz="6300" u="none" cap="none" strike="noStrike">
                <a:solidFill>
                  <a:schemeClr val="lt1"/>
                </a:solidFill>
                <a:latin typeface="Cambria"/>
                <a:ea typeface="Cambria"/>
                <a:cs typeface="Cambria"/>
                <a:sym typeface="Cambria"/>
              </a:rPr>
              <a:t> </a:t>
            </a:r>
            <a:r>
              <a:rPr b="0" i="0" lang="en-US" sz="5800" u="none" cap="none" strike="noStrike">
                <a:solidFill>
                  <a:schemeClr val="lt1"/>
                </a:solidFill>
                <a:latin typeface="Cambria"/>
                <a:ea typeface="Cambria"/>
                <a:cs typeface="Cambria"/>
                <a:sym typeface="Cambria"/>
              </a:rPr>
              <a:t>Requirements</a:t>
            </a:r>
            <a:endParaRPr b="0" i="0" sz="1400" u="none" cap="none" strike="noStrike">
              <a:solidFill>
                <a:srgbClr val="000000"/>
              </a:solidFill>
              <a:latin typeface="Arial"/>
              <a:ea typeface="Arial"/>
              <a:cs typeface="Arial"/>
              <a:sym typeface="Arial"/>
            </a:endParaRPr>
          </a:p>
        </p:txBody>
      </p:sp>
      <p:sp>
        <p:nvSpPr>
          <p:cNvPr id="96" name="Google Shape;96;p1"/>
          <p:cNvSpPr txBox="1"/>
          <p:nvPr/>
        </p:nvSpPr>
        <p:spPr>
          <a:xfrm>
            <a:off x="14431953" y="26742913"/>
            <a:ext cx="10158900" cy="723300"/>
          </a:xfrm>
          <a:prstGeom prst="rect">
            <a:avLst/>
          </a:prstGeom>
          <a:noFill/>
          <a:ln>
            <a:noFill/>
          </a:ln>
        </p:spPr>
        <p:txBody>
          <a:bodyPr anchorCtr="0" anchor="t" bIns="53325" lIns="106650" spcFirstLastPara="1" rIns="106650" wrap="square" tIns="53325">
            <a:spAutoFit/>
          </a:bodyPr>
          <a:lstStyle/>
          <a:p>
            <a:pPr indent="0" lvl="0" marL="0" marR="0" rtl="0" algn="ctr">
              <a:lnSpc>
                <a:spcPct val="100000"/>
              </a:lnSpc>
              <a:spcBef>
                <a:spcPts val="0"/>
              </a:spcBef>
              <a:spcAft>
                <a:spcPts val="0"/>
              </a:spcAft>
              <a:buClr>
                <a:srgbClr val="000000"/>
              </a:buClr>
              <a:buSzPts val="4000"/>
              <a:buFont typeface="Arial"/>
              <a:buNone/>
            </a:pPr>
            <a:r>
              <a:rPr b="0" i="0" lang="en-US" sz="4000" u="none" cap="none" strike="noStrike">
                <a:solidFill>
                  <a:schemeClr val="dk1"/>
                </a:solidFill>
                <a:latin typeface="Cambria"/>
                <a:ea typeface="Cambria"/>
                <a:cs typeface="Cambria"/>
                <a:sym typeface="Cambria"/>
              </a:rPr>
              <a:t>Figure 2: Sentiment Score Pie Chart</a:t>
            </a:r>
            <a:endParaRPr b="0" i="0" sz="1400" u="none" cap="none" strike="noStrike">
              <a:solidFill>
                <a:srgbClr val="000000"/>
              </a:solidFill>
              <a:latin typeface="Arial"/>
              <a:ea typeface="Arial"/>
              <a:cs typeface="Arial"/>
              <a:sym typeface="Arial"/>
            </a:endParaRPr>
          </a:p>
        </p:txBody>
      </p:sp>
      <p:sp>
        <p:nvSpPr>
          <p:cNvPr id="97" name="Google Shape;97;p1"/>
          <p:cNvSpPr txBox="1"/>
          <p:nvPr/>
        </p:nvSpPr>
        <p:spPr>
          <a:xfrm>
            <a:off x="37810875" y="15386163"/>
            <a:ext cx="12338100" cy="723300"/>
          </a:xfrm>
          <a:prstGeom prst="rect">
            <a:avLst/>
          </a:prstGeom>
          <a:noFill/>
          <a:ln>
            <a:noFill/>
          </a:ln>
        </p:spPr>
        <p:txBody>
          <a:bodyPr anchorCtr="0" anchor="t" bIns="53325" lIns="106650" spcFirstLastPara="1" rIns="106650" wrap="square" tIns="53325">
            <a:spAutoFit/>
          </a:bodyPr>
          <a:lstStyle/>
          <a:p>
            <a:pPr indent="0" lvl="0" marL="0" marR="0" rtl="0" algn="l">
              <a:lnSpc>
                <a:spcPct val="100000"/>
              </a:lnSpc>
              <a:spcBef>
                <a:spcPts val="0"/>
              </a:spcBef>
              <a:spcAft>
                <a:spcPts val="0"/>
              </a:spcAft>
              <a:buClr>
                <a:srgbClr val="000000"/>
              </a:buClr>
              <a:buSzPts val="4000"/>
              <a:buFont typeface="Arial"/>
              <a:buNone/>
            </a:pPr>
            <a:r>
              <a:rPr b="0" i="0" lang="en-US" sz="4000" u="none" cap="none" strike="noStrike">
                <a:solidFill>
                  <a:schemeClr val="dk1"/>
                </a:solidFill>
                <a:latin typeface="Cambria"/>
                <a:ea typeface="Cambria"/>
                <a:cs typeface="Cambria"/>
                <a:sym typeface="Cambria"/>
              </a:rPr>
              <a:t>Figure 4: Word Cloud</a:t>
            </a:r>
            <a:endParaRPr b="0" i="0" sz="1400" u="none" cap="none" strike="noStrike">
              <a:solidFill>
                <a:srgbClr val="000000"/>
              </a:solidFill>
              <a:latin typeface="Arial"/>
              <a:ea typeface="Arial"/>
              <a:cs typeface="Arial"/>
              <a:sym typeface="Arial"/>
            </a:endParaRPr>
          </a:p>
        </p:txBody>
      </p:sp>
      <p:pic>
        <p:nvPicPr>
          <p:cNvPr id="98" name="Google Shape;98;p1"/>
          <p:cNvPicPr preferRelativeResize="0"/>
          <p:nvPr/>
        </p:nvPicPr>
        <p:blipFill rotWithShape="1">
          <a:blip r:embed="rId3">
            <a:alphaModFix/>
          </a:blip>
          <a:srcRect b="0" l="0" r="0" t="0"/>
          <a:stretch/>
        </p:blipFill>
        <p:spPr>
          <a:xfrm>
            <a:off x="1929043" y="1420546"/>
            <a:ext cx="2478029" cy="2983997"/>
          </a:xfrm>
          <a:prstGeom prst="rect">
            <a:avLst/>
          </a:prstGeom>
          <a:noFill/>
          <a:ln>
            <a:noFill/>
          </a:ln>
        </p:spPr>
      </p:pic>
      <p:pic>
        <p:nvPicPr>
          <p:cNvPr id="99" name="Google Shape;99;p1"/>
          <p:cNvPicPr preferRelativeResize="0"/>
          <p:nvPr/>
        </p:nvPicPr>
        <p:blipFill rotWithShape="1">
          <a:blip r:embed="rId4">
            <a:alphaModFix/>
          </a:blip>
          <a:srcRect b="0" l="0" r="0" t="0"/>
          <a:stretch/>
        </p:blipFill>
        <p:spPr>
          <a:xfrm>
            <a:off x="44438125" y="1392975"/>
            <a:ext cx="5195223" cy="3039126"/>
          </a:xfrm>
          <a:prstGeom prst="rect">
            <a:avLst/>
          </a:prstGeom>
          <a:noFill/>
          <a:ln cap="flat" cmpd="sng" w="12700">
            <a:solidFill>
              <a:srgbClr val="42719B"/>
            </a:solidFill>
            <a:prstDash val="solid"/>
            <a:miter lim="8000"/>
            <a:headEnd len="sm" w="sm" type="none"/>
            <a:tailEnd len="sm" w="sm" type="none"/>
          </a:ln>
        </p:spPr>
      </p:pic>
      <p:sp>
        <p:nvSpPr>
          <p:cNvPr id="100" name="Google Shape;100;p1"/>
          <p:cNvSpPr txBox="1"/>
          <p:nvPr/>
        </p:nvSpPr>
        <p:spPr>
          <a:xfrm rot="5400000">
            <a:off x="-1925750" y="21214100"/>
            <a:ext cx="31383000" cy="562200"/>
          </a:xfrm>
          <a:prstGeom prst="rect">
            <a:avLst/>
          </a:prstGeom>
          <a:solidFill>
            <a:srgbClr val="002060"/>
          </a:solidFill>
          <a:ln cap="flat" cmpd="sng" w="9525">
            <a:solidFill>
              <a:srgbClr val="002060"/>
            </a:solidFill>
            <a:prstDash val="solid"/>
            <a:round/>
            <a:headEnd len="sm" w="sm" type="none"/>
            <a:tailEnd len="sm" w="sm" type="none"/>
          </a:ln>
        </p:spPr>
        <p:txBody>
          <a:bodyPr anchorCtr="0" anchor="ctr" bIns="53325" lIns="106650" spcFirstLastPara="1" rIns="106650" wrap="square" tIns="53325">
            <a:normAutofit/>
          </a:bodyPr>
          <a:lstStyle/>
          <a:p>
            <a:pPr indent="0" lvl="0" marL="0" marR="0" rtl="0" algn="l">
              <a:lnSpc>
                <a:spcPct val="90000"/>
              </a:lnSpc>
              <a:spcBef>
                <a:spcPts val="0"/>
              </a:spcBef>
              <a:spcAft>
                <a:spcPts val="0"/>
              </a:spcAft>
              <a:buClr>
                <a:schemeClr val="lt1"/>
              </a:buClr>
              <a:buSzPts val="5100"/>
              <a:buFont typeface="Arial"/>
              <a:buNone/>
            </a:pPr>
            <a:r>
              <a:t/>
            </a:r>
            <a:endParaRPr b="0" i="0" sz="1400" u="none" cap="none" strike="noStrike">
              <a:solidFill>
                <a:srgbClr val="000000"/>
              </a:solidFill>
              <a:latin typeface="Arial"/>
              <a:ea typeface="Arial"/>
              <a:cs typeface="Arial"/>
              <a:sym typeface="Arial"/>
            </a:endParaRPr>
          </a:p>
        </p:txBody>
      </p:sp>
      <p:sp>
        <p:nvSpPr>
          <p:cNvPr id="101" name="Google Shape;101;p1"/>
          <p:cNvSpPr txBox="1"/>
          <p:nvPr/>
        </p:nvSpPr>
        <p:spPr>
          <a:xfrm rot="5400000">
            <a:off x="21518613" y="21214100"/>
            <a:ext cx="31383000" cy="562200"/>
          </a:xfrm>
          <a:prstGeom prst="rect">
            <a:avLst/>
          </a:prstGeom>
          <a:solidFill>
            <a:srgbClr val="002060"/>
          </a:solidFill>
          <a:ln cap="flat" cmpd="sng" w="9525">
            <a:solidFill>
              <a:srgbClr val="002060"/>
            </a:solidFill>
            <a:prstDash val="solid"/>
            <a:round/>
            <a:headEnd len="sm" w="sm" type="none"/>
            <a:tailEnd len="sm" w="sm" type="none"/>
          </a:ln>
        </p:spPr>
        <p:txBody>
          <a:bodyPr anchorCtr="0" anchor="ctr" bIns="53325" lIns="106650" spcFirstLastPara="1" rIns="106650" wrap="square" tIns="53325">
            <a:normAutofit/>
          </a:bodyPr>
          <a:lstStyle/>
          <a:p>
            <a:pPr indent="0" lvl="0" marL="0" marR="0" rtl="0" algn="l">
              <a:lnSpc>
                <a:spcPct val="90000"/>
              </a:lnSpc>
              <a:spcBef>
                <a:spcPts val="0"/>
              </a:spcBef>
              <a:spcAft>
                <a:spcPts val="0"/>
              </a:spcAft>
              <a:buClr>
                <a:schemeClr val="lt1"/>
              </a:buClr>
              <a:buSzPts val="5100"/>
              <a:buFont typeface="Arial"/>
              <a:buNone/>
            </a:pPr>
            <a:r>
              <a:t/>
            </a:r>
            <a:endParaRPr b="0" i="0" sz="1400" u="none" cap="none" strike="noStrike">
              <a:solidFill>
                <a:srgbClr val="000000"/>
              </a:solidFill>
              <a:latin typeface="Arial"/>
              <a:ea typeface="Arial"/>
              <a:cs typeface="Arial"/>
              <a:sym typeface="Arial"/>
            </a:endParaRPr>
          </a:p>
        </p:txBody>
      </p:sp>
      <p:pic>
        <p:nvPicPr>
          <p:cNvPr id="102" name="Google Shape;102;p1"/>
          <p:cNvPicPr preferRelativeResize="0"/>
          <p:nvPr/>
        </p:nvPicPr>
        <p:blipFill rotWithShape="1">
          <a:blip r:embed="rId5">
            <a:alphaModFix/>
          </a:blip>
          <a:srcRect b="0" l="0" r="0" t="0"/>
          <a:stretch/>
        </p:blipFill>
        <p:spPr>
          <a:xfrm>
            <a:off x="24590850" y="28205650"/>
            <a:ext cx="11993925" cy="9750425"/>
          </a:xfrm>
          <a:prstGeom prst="rect">
            <a:avLst/>
          </a:prstGeom>
          <a:noFill/>
          <a:ln>
            <a:noFill/>
          </a:ln>
        </p:spPr>
      </p:pic>
      <p:sp>
        <p:nvSpPr>
          <p:cNvPr id="103" name="Google Shape;103;p1"/>
          <p:cNvSpPr txBox="1"/>
          <p:nvPr/>
        </p:nvSpPr>
        <p:spPr>
          <a:xfrm>
            <a:off x="25126538" y="26650725"/>
            <a:ext cx="11266800" cy="1339200"/>
          </a:xfrm>
          <a:prstGeom prst="rect">
            <a:avLst/>
          </a:prstGeom>
          <a:noFill/>
          <a:ln>
            <a:noFill/>
          </a:ln>
        </p:spPr>
        <p:txBody>
          <a:bodyPr anchorCtr="0" anchor="t" bIns="53325" lIns="106650" spcFirstLastPara="1" rIns="106650" wrap="square" tIns="53325">
            <a:spAutoFit/>
          </a:bodyPr>
          <a:lstStyle/>
          <a:p>
            <a:pPr indent="0" lvl="0" marL="0" marR="0" rtl="0" algn="ctr">
              <a:lnSpc>
                <a:spcPct val="100000"/>
              </a:lnSpc>
              <a:spcBef>
                <a:spcPts val="0"/>
              </a:spcBef>
              <a:spcAft>
                <a:spcPts val="0"/>
              </a:spcAft>
              <a:buClr>
                <a:srgbClr val="000000"/>
              </a:buClr>
              <a:buSzPts val="4000"/>
              <a:buFont typeface="Arial"/>
              <a:buNone/>
            </a:pPr>
            <a:r>
              <a:rPr b="0" i="0" lang="en-US" sz="4000" u="none" cap="none" strike="noStrike">
                <a:solidFill>
                  <a:schemeClr val="dk1"/>
                </a:solidFill>
                <a:latin typeface="Cambria"/>
                <a:ea typeface="Cambria"/>
                <a:cs typeface="Cambria"/>
                <a:sym typeface="Cambria"/>
              </a:rPr>
              <a:t>Figure 3: Stacked Bar Chart of Positive, Neutral and Negative Sentiment Scores </a:t>
            </a:r>
            <a:endParaRPr b="0" i="0" sz="1400" u="none" cap="none" strike="noStrike">
              <a:solidFill>
                <a:srgbClr val="000000"/>
              </a:solidFill>
              <a:latin typeface="Arial"/>
              <a:ea typeface="Arial"/>
              <a:cs typeface="Arial"/>
              <a:sym typeface="Arial"/>
            </a:endParaRPr>
          </a:p>
        </p:txBody>
      </p:sp>
      <p:pic>
        <p:nvPicPr>
          <p:cNvPr id="104" name="Google Shape;104;p1"/>
          <p:cNvPicPr preferRelativeResize="0"/>
          <p:nvPr/>
        </p:nvPicPr>
        <p:blipFill>
          <a:blip r:embed="rId6">
            <a:alphaModFix/>
          </a:blip>
          <a:stretch>
            <a:fillRect/>
          </a:stretch>
        </p:blipFill>
        <p:spPr>
          <a:xfrm>
            <a:off x="14387613" y="28205650"/>
            <a:ext cx="9610343" cy="9750430"/>
          </a:xfrm>
          <a:prstGeom prst="rect">
            <a:avLst/>
          </a:prstGeom>
          <a:noFill/>
          <a:ln>
            <a:noFill/>
          </a:ln>
        </p:spPr>
      </p:pic>
      <p:pic>
        <p:nvPicPr>
          <p:cNvPr id="105" name="Google Shape;105;p1"/>
          <p:cNvPicPr preferRelativeResize="0"/>
          <p:nvPr/>
        </p:nvPicPr>
        <p:blipFill>
          <a:blip r:embed="rId7">
            <a:alphaModFix/>
          </a:blip>
          <a:stretch>
            <a:fillRect/>
          </a:stretch>
        </p:blipFill>
        <p:spPr>
          <a:xfrm>
            <a:off x="37797250" y="16065925"/>
            <a:ext cx="13048625" cy="9750425"/>
          </a:xfrm>
          <a:prstGeom prst="rect">
            <a:avLst/>
          </a:prstGeom>
          <a:noFill/>
          <a:ln>
            <a:noFill/>
          </a:ln>
        </p:spPr>
      </p:pic>
      <p:graphicFrame>
        <p:nvGraphicFramePr>
          <p:cNvPr id="106" name="Google Shape;106;p1"/>
          <p:cNvGraphicFramePr/>
          <p:nvPr/>
        </p:nvGraphicFramePr>
        <p:xfrm>
          <a:off x="14370975" y="20117175"/>
          <a:ext cx="3000000" cy="3000000"/>
        </p:xfrm>
        <a:graphic>
          <a:graphicData uri="http://schemas.openxmlformats.org/drawingml/2006/table">
            <a:tbl>
              <a:tblPr>
                <a:noFill/>
                <a:tableStyleId>{3171CD0A-590F-4BE9-AB13-AD9FEC09AD37}</a:tableStyleId>
              </a:tblPr>
              <a:tblGrid>
                <a:gridCol w="11116950"/>
                <a:gridCol w="11116950"/>
              </a:tblGrid>
              <a:tr h="4605875">
                <a:tc>
                  <a:txBody>
                    <a:bodyPr/>
                    <a:lstStyle/>
                    <a:p>
                      <a:pPr indent="-457200" lvl="0" marL="457200" rtl="0" algn="l">
                        <a:spcBef>
                          <a:spcPts val="0"/>
                        </a:spcBef>
                        <a:spcAft>
                          <a:spcPts val="0"/>
                        </a:spcAft>
                        <a:buSzPts val="3600"/>
                        <a:buAutoNum type="arabicPeriod"/>
                      </a:pPr>
                      <a:r>
                        <a:rPr lang="en-US" sz="3600"/>
                        <a:t>Public API’s are used for scraping text data from social media platforms.</a:t>
                      </a:r>
                      <a:endParaRPr sz="3600"/>
                    </a:p>
                    <a:p>
                      <a:pPr indent="-457200" lvl="0" marL="457200" rtl="0" algn="l">
                        <a:spcBef>
                          <a:spcPts val="0"/>
                        </a:spcBef>
                        <a:spcAft>
                          <a:spcPts val="0"/>
                        </a:spcAft>
                        <a:buSzPts val="3600"/>
                        <a:buAutoNum type="arabicPeriod"/>
                      </a:pPr>
                      <a:r>
                        <a:rPr lang="en-US" sz="3600"/>
                        <a:t>Django models are used to store the data, and allow for ease of access. Django Rest endpoints used for access by webpage, Django Command Line Interface (CLI) used for executing backend applications.</a:t>
                      </a:r>
                      <a:endParaRPr sz="3600"/>
                    </a:p>
                    <a:p>
                      <a:pPr indent="-457200" lvl="0" marL="457200" rtl="0" algn="l">
                        <a:spcBef>
                          <a:spcPts val="0"/>
                        </a:spcBef>
                        <a:spcAft>
                          <a:spcPts val="0"/>
                        </a:spcAft>
                        <a:buSzPts val="3600"/>
                        <a:buAutoNum type="arabicPeriod"/>
                      </a:pPr>
                      <a:r>
                        <a:rPr lang="en-US" sz="3600"/>
                        <a:t>The Python libraries NLTK and Scikit-Learn are used for machine learning sentiment analysis.</a:t>
                      </a:r>
                      <a:endParaRPr sz="3600"/>
                    </a:p>
                  </a:txBody>
                  <a:tcPr marT="91425" marB="91425" marR="91425" marL="91425"/>
                </a:tc>
                <a:tc>
                  <a:txBody>
                    <a:bodyPr/>
                    <a:lstStyle/>
                    <a:p>
                      <a:pPr indent="0" lvl="0" marL="0" rtl="0" algn="l">
                        <a:spcBef>
                          <a:spcPts val="0"/>
                        </a:spcBef>
                        <a:spcAft>
                          <a:spcPts val="0"/>
                        </a:spcAft>
                        <a:buNone/>
                      </a:pPr>
                      <a:r>
                        <a:rPr lang="en-US" sz="3600"/>
                        <a:t>4. The web portal used axios to connect to the Django Rest endpoints.</a:t>
                      </a:r>
                      <a:endParaRPr sz="3600"/>
                    </a:p>
                    <a:p>
                      <a:pPr indent="0" lvl="0" marL="0" rtl="0" algn="l">
                        <a:spcBef>
                          <a:spcPts val="0"/>
                        </a:spcBef>
                        <a:spcAft>
                          <a:spcPts val="0"/>
                        </a:spcAft>
                        <a:buNone/>
                      </a:pPr>
                      <a:r>
                        <a:t/>
                      </a:r>
                      <a:endParaRPr sz="3600"/>
                    </a:p>
                    <a:p>
                      <a:pPr indent="0" lvl="0" marL="0" rtl="0" algn="l">
                        <a:spcBef>
                          <a:spcPts val="0"/>
                        </a:spcBef>
                        <a:spcAft>
                          <a:spcPts val="0"/>
                        </a:spcAft>
                        <a:buNone/>
                      </a:pPr>
                      <a:r>
                        <a:rPr lang="en-US" sz="3600"/>
                        <a:t>5. React is used to build a single front end application to display data. PrimeReact is used in tandem to create a visually appealing website.</a:t>
                      </a:r>
                      <a:endParaRPr sz="3600"/>
                    </a:p>
                    <a:p>
                      <a:pPr indent="0" lvl="0" marL="0" rtl="0" algn="l">
                        <a:spcBef>
                          <a:spcPts val="0"/>
                        </a:spcBef>
                        <a:spcAft>
                          <a:spcPts val="0"/>
                        </a:spcAft>
                        <a:buNone/>
                      </a:pPr>
                      <a:r>
                        <a:t/>
                      </a:r>
                      <a:endParaRPr sz="3600"/>
                    </a:p>
                    <a:p>
                      <a:pPr indent="0" lvl="0" marL="0" rtl="0" algn="l">
                        <a:spcBef>
                          <a:spcPts val="0"/>
                        </a:spcBef>
                        <a:spcAft>
                          <a:spcPts val="0"/>
                        </a:spcAft>
                        <a:buNone/>
                      </a:pPr>
                      <a:r>
                        <a:rPr lang="en-US" sz="3600"/>
                        <a:t>6. User interaction is through the frontend web portal.</a:t>
                      </a:r>
                      <a:endParaRPr sz="3600"/>
                    </a:p>
                  </a:txBody>
                  <a:tcPr marT="91425" marB="91425" marR="91425" marL="91425"/>
                </a:tc>
              </a:tr>
            </a:tbl>
          </a:graphicData>
        </a:graphic>
      </p:graphicFrame>
      <p:pic>
        <p:nvPicPr>
          <p:cNvPr id="107" name="Google Shape;107;p1"/>
          <p:cNvPicPr preferRelativeResize="0"/>
          <p:nvPr/>
        </p:nvPicPr>
        <p:blipFill>
          <a:blip r:embed="rId8">
            <a:alphaModFix/>
          </a:blip>
          <a:stretch>
            <a:fillRect/>
          </a:stretch>
        </p:blipFill>
        <p:spPr>
          <a:xfrm>
            <a:off x="14589037" y="6814250"/>
            <a:ext cx="22011314" cy="1279260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2016-03-05T16:55:12Z</dcterms:created>
  <dc:creator>Rhiannon Jacobs</dc:creator>
</cp:coreProperties>
</file>