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modernComment_106_0.xml" ContentType="application/vnd.ms-powerpoint.comments+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handoutMasterIdLst>
    <p:handoutMasterId r:id="rId4"/>
  </p:handoutMasterIdLst>
  <p:sldIdLst>
    <p:sldId id="262" r:id="rId2"/>
  </p:sldIdLst>
  <p:sldSz cx="43891200" cy="32918400"/>
  <p:notesSz cx="9144000" cy="6858000"/>
  <p:defaultTextStyle>
    <a:defPPr>
      <a:defRPr lang="en-US"/>
    </a:defPPr>
    <a:lvl1pPr algn="l" rtl="0" fontAlgn="base">
      <a:spcBef>
        <a:spcPct val="0"/>
      </a:spcBef>
      <a:spcAft>
        <a:spcPct val="0"/>
      </a:spcAft>
      <a:defRPr sz="6100" kern="1200">
        <a:solidFill>
          <a:schemeClr val="tx1"/>
        </a:solidFill>
        <a:latin typeface="Souvenir Lt BT" charset="0"/>
        <a:ea typeface="ＭＳ Ｐゴシック" charset="0"/>
        <a:cs typeface="ＭＳ Ｐゴシック" charset="0"/>
      </a:defRPr>
    </a:lvl1pPr>
    <a:lvl2pPr marL="520568" algn="l" rtl="0" fontAlgn="base">
      <a:spcBef>
        <a:spcPct val="0"/>
      </a:spcBef>
      <a:spcAft>
        <a:spcPct val="0"/>
      </a:spcAft>
      <a:defRPr sz="6100" kern="1200">
        <a:solidFill>
          <a:schemeClr val="tx1"/>
        </a:solidFill>
        <a:latin typeface="Souvenir Lt BT" charset="0"/>
        <a:ea typeface="ＭＳ Ｐゴシック" charset="0"/>
        <a:cs typeface="ＭＳ Ｐゴシック" charset="0"/>
      </a:defRPr>
    </a:lvl2pPr>
    <a:lvl3pPr marL="1041136" algn="l" rtl="0" fontAlgn="base">
      <a:spcBef>
        <a:spcPct val="0"/>
      </a:spcBef>
      <a:spcAft>
        <a:spcPct val="0"/>
      </a:spcAft>
      <a:defRPr sz="6100" kern="1200">
        <a:solidFill>
          <a:schemeClr val="tx1"/>
        </a:solidFill>
        <a:latin typeface="Souvenir Lt BT" charset="0"/>
        <a:ea typeface="ＭＳ Ｐゴシック" charset="0"/>
        <a:cs typeface="ＭＳ Ｐゴシック" charset="0"/>
      </a:defRPr>
    </a:lvl3pPr>
    <a:lvl4pPr marL="1561704" algn="l" rtl="0" fontAlgn="base">
      <a:spcBef>
        <a:spcPct val="0"/>
      </a:spcBef>
      <a:spcAft>
        <a:spcPct val="0"/>
      </a:spcAft>
      <a:defRPr sz="6100" kern="1200">
        <a:solidFill>
          <a:schemeClr val="tx1"/>
        </a:solidFill>
        <a:latin typeface="Souvenir Lt BT" charset="0"/>
        <a:ea typeface="ＭＳ Ｐゴシック" charset="0"/>
        <a:cs typeface="ＭＳ Ｐゴシック" charset="0"/>
      </a:defRPr>
    </a:lvl4pPr>
    <a:lvl5pPr marL="2082272" algn="l" rtl="0" fontAlgn="base">
      <a:spcBef>
        <a:spcPct val="0"/>
      </a:spcBef>
      <a:spcAft>
        <a:spcPct val="0"/>
      </a:spcAft>
      <a:defRPr sz="6100" kern="1200">
        <a:solidFill>
          <a:schemeClr val="tx1"/>
        </a:solidFill>
        <a:latin typeface="Souvenir Lt BT" charset="0"/>
        <a:ea typeface="ＭＳ Ｐゴシック" charset="0"/>
        <a:cs typeface="ＭＳ Ｐゴシック" charset="0"/>
      </a:defRPr>
    </a:lvl5pPr>
    <a:lvl6pPr marL="2602840" algn="l" defTabSz="520568" rtl="0" eaLnBrk="1" latinLnBrk="0" hangingPunct="1">
      <a:defRPr sz="6100" kern="1200">
        <a:solidFill>
          <a:schemeClr val="tx1"/>
        </a:solidFill>
        <a:latin typeface="Souvenir Lt BT" charset="0"/>
        <a:ea typeface="ＭＳ Ｐゴシック" charset="0"/>
        <a:cs typeface="ＭＳ Ｐゴシック" charset="0"/>
      </a:defRPr>
    </a:lvl6pPr>
    <a:lvl7pPr marL="3123408" algn="l" defTabSz="520568" rtl="0" eaLnBrk="1" latinLnBrk="0" hangingPunct="1">
      <a:defRPr sz="6100" kern="1200">
        <a:solidFill>
          <a:schemeClr val="tx1"/>
        </a:solidFill>
        <a:latin typeface="Souvenir Lt BT" charset="0"/>
        <a:ea typeface="ＭＳ Ｐゴシック" charset="0"/>
        <a:cs typeface="ＭＳ Ｐゴシック" charset="0"/>
      </a:defRPr>
    </a:lvl7pPr>
    <a:lvl8pPr marL="3643975" algn="l" defTabSz="520568" rtl="0" eaLnBrk="1" latinLnBrk="0" hangingPunct="1">
      <a:defRPr sz="6100" kern="1200">
        <a:solidFill>
          <a:schemeClr val="tx1"/>
        </a:solidFill>
        <a:latin typeface="Souvenir Lt BT" charset="0"/>
        <a:ea typeface="ＭＳ Ｐゴシック" charset="0"/>
        <a:cs typeface="ＭＳ Ｐゴシック" charset="0"/>
      </a:defRPr>
    </a:lvl8pPr>
    <a:lvl9pPr marL="4164543" algn="l" defTabSz="520568" rtl="0" eaLnBrk="1" latinLnBrk="0" hangingPunct="1">
      <a:defRPr sz="6100" kern="1200">
        <a:solidFill>
          <a:schemeClr val="tx1"/>
        </a:solidFill>
        <a:latin typeface="Souvenir Lt BT"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10367" userDrawn="1">
          <p15:clr>
            <a:srgbClr val="A4A3A4"/>
          </p15:clr>
        </p15:guide>
        <p15:guide id="2" pos="13823"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219BFF5-13CF-BE65-212B-3EA302D4E80A}" name="Jill Thorson" initials="JT" userId="S::jct1027@unh.edu::2d4d0f32-31de-4ea6-b495-895b59424666"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Mueller, Serena K" initials="MSK" lastIdx="5" clrIdx="0">
    <p:extLst>
      <p:ext uri="{19B8F6BF-5375-455C-9EA6-DF929625EA0E}">
        <p15:presenceInfo xmlns:p15="http://schemas.microsoft.com/office/powerpoint/2012/main" userId="S::skm1014@wildcats.unh.edu::8187bddf-a73d-49ee-846c-197987e9abc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FFFFFF"/>
    <a:srgbClr val="003592"/>
    <a:srgbClr val="735FA1"/>
    <a:srgbClr val="FFFF00"/>
    <a:srgbClr val="CC6600"/>
    <a:srgbClr val="FF9999"/>
    <a:srgbClr val="FF9900"/>
    <a:srgbClr val="9933FF"/>
    <a:srgbClr val="CCFF66"/>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87AD990-CDC9-4FC8-8C8B-84C606F154E5}" v="59" dt="2022-04-15T12:44:33.8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5854" autoAdjust="0"/>
    <p:restoredTop sz="94610" autoAdjust="0"/>
  </p:normalViewPr>
  <p:slideViewPr>
    <p:cSldViewPr>
      <p:cViewPr>
        <p:scale>
          <a:sx n="33" d="100"/>
          <a:sy n="33" d="100"/>
        </p:scale>
        <p:origin x="-3772" y="-1968"/>
      </p:cViewPr>
      <p:guideLst>
        <p:guide orient="horz" pos="10367"/>
        <p:guide pos="13823"/>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12" Type="http://schemas.microsoft.com/office/2018/10/relationships/authors" Target="author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commentAuthors" Target="commentAuthors.xml"/><Relationship Id="rId10" Type="http://schemas.microsoft.com/office/2016/11/relationships/changesInfo" Target="changesInfos/changesInfo1.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Courter" userId="e9e44360-21bb-40ee-ae43-6caeae980dfe" providerId="ADAL" clId="{987AD990-CDC9-4FC8-8C8B-84C606F154E5}"/>
    <pc:docChg chg="undo custSel modSld">
      <pc:chgData name="Rachel Courter" userId="e9e44360-21bb-40ee-ae43-6caeae980dfe" providerId="ADAL" clId="{987AD990-CDC9-4FC8-8C8B-84C606F154E5}" dt="2022-04-18T13:05:41.863" v="403" actId="1076"/>
      <pc:docMkLst>
        <pc:docMk/>
      </pc:docMkLst>
      <pc:sldChg chg="addSp delSp modSp mod">
        <pc:chgData name="Rachel Courter" userId="e9e44360-21bb-40ee-ae43-6caeae980dfe" providerId="ADAL" clId="{987AD990-CDC9-4FC8-8C8B-84C606F154E5}" dt="2022-04-18T13:05:41.863" v="403" actId="1076"/>
        <pc:sldMkLst>
          <pc:docMk/>
          <pc:sldMk cId="0" sldId="262"/>
        </pc:sldMkLst>
        <pc:spChg chg="add mod">
          <ac:chgData name="Rachel Courter" userId="e9e44360-21bb-40ee-ae43-6caeae980dfe" providerId="ADAL" clId="{987AD990-CDC9-4FC8-8C8B-84C606F154E5}" dt="2022-04-15T12:07:52.659" v="202" actId="1076"/>
          <ac:spMkLst>
            <pc:docMk/>
            <pc:sldMk cId="0" sldId="262"/>
            <ac:spMk id="9" creationId="{AFC12962-8E73-4582-ABF4-55050A429658}"/>
          </ac:spMkLst>
        </pc:spChg>
        <pc:spChg chg="mod">
          <ac:chgData name="Rachel Courter" userId="e9e44360-21bb-40ee-ae43-6caeae980dfe" providerId="ADAL" clId="{987AD990-CDC9-4FC8-8C8B-84C606F154E5}" dt="2022-04-15T12:35:43.242" v="342" actId="20577"/>
          <ac:spMkLst>
            <pc:docMk/>
            <pc:sldMk cId="0" sldId="262"/>
            <ac:spMk id="11" creationId="{18BB3A1F-4904-374A-9E31-4BD75E4356CA}"/>
          </ac:spMkLst>
        </pc:spChg>
        <pc:spChg chg="mod">
          <ac:chgData name="Rachel Courter" userId="e9e44360-21bb-40ee-ae43-6caeae980dfe" providerId="ADAL" clId="{987AD990-CDC9-4FC8-8C8B-84C606F154E5}" dt="2022-04-15T12:33:55.438" v="337" actId="20577"/>
          <ac:spMkLst>
            <pc:docMk/>
            <pc:sldMk cId="0" sldId="262"/>
            <ac:spMk id="14" creationId="{9989A4A4-8055-A448-B92E-6E99A504A15B}"/>
          </ac:spMkLst>
        </pc:spChg>
        <pc:spChg chg="mod">
          <ac:chgData name="Rachel Courter" userId="e9e44360-21bb-40ee-ae43-6caeae980dfe" providerId="ADAL" clId="{987AD990-CDC9-4FC8-8C8B-84C606F154E5}" dt="2022-04-15T12:45:55.491" v="389" actId="20577"/>
          <ac:spMkLst>
            <pc:docMk/>
            <pc:sldMk cId="0" sldId="262"/>
            <ac:spMk id="20" creationId="{96FA4214-FFDB-8045-BC1D-D64F19A2055F}"/>
          </ac:spMkLst>
        </pc:spChg>
        <pc:spChg chg="mod">
          <ac:chgData name="Rachel Courter" userId="e9e44360-21bb-40ee-ae43-6caeae980dfe" providerId="ADAL" clId="{987AD990-CDC9-4FC8-8C8B-84C606F154E5}" dt="2022-04-15T12:38:50.014" v="347" actId="20577"/>
          <ac:spMkLst>
            <pc:docMk/>
            <pc:sldMk cId="0" sldId="262"/>
            <ac:spMk id="21" creationId="{36B570A9-B715-544F-6724-DAE2CC466FEB}"/>
          </ac:spMkLst>
        </pc:spChg>
        <pc:spChg chg="mod">
          <ac:chgData name="Rachel Courter" userId="e9e44360-21bb-40ee-ae43-6caeae980dfe" providerId="ADAL" clId="{987AD990-CDC9-4FC8-8C8B-84C606F154E5}" dt="2022-04-18T13:05:41.863" v="403" actId="1076"/>
          <ac:spMkLst>
            <pc:docMk/>
            <pc:sldMk cId="0" sldId="262"/>
            <ac:spMk id="24" creationId="{00000000-0000-0000-0000-000000000000}"/>
          </ac:spMkLst>
        </pc:spChg>
        <pc:spChg chg="add mod">
          <ac:chgData name="Rachel Courter" userId="e9e44360-21bb-40ee-ae43-6caeae980dfe" providerId="ADAL" clId="{987AD990-CDC9-4FC8-8C8B-84C606F154E5}" dt="2022-04-15T12:05:14.359" v="158" actId="14100"/>
          <ac:spMkLst>
            <pc:docMk/>
            <pc:sldMk cId="0" sldId="262"/>
            <ac:spMk id="32" creationId="{E5D67CFC-479A-42AC-B8B8-CE88365E110E}"/>
          </ac:spMkLst>
        </pc:spChg>
        <pc:spChg chg="add mod">
          <ac:chgData name="Rachel Courter" userId="e9e44360-21bb-40ee-ae43-6caeae980dfe" providerId="ADAL" clId="{987AD990-CDC9-4FC8-8C8B-84C606F154E5}" dt="2022-04-15T12:08:13.455" v="203" actId="1076"/>
          <ac:spMkLst>
            <pc:docMk/>
            <pc:sldMk cId="0" sldId="262"/>
            <ac:spMk id="33" creationId="{131D3F1A-03B2-48EC-B457-2C5F352E5DF2}"/>
          </ac:spMkLst>
        </pc:spChg>
        <pc:spChg chg="mod">
          <ac:chgData name="Rachel Courter" userId="e9e44360-21bb-40ee-ae43-6caeae980dfe" providerId="ADAL" clId="{987AD990-CDC9-4FC8-8C8B-84C606F154E5}" dt="2022-04-15T12:46:38.196" v="392" actId="2711"/>
          <ac:spMkLst>
            <pc:docMk/>
            <pc:sldMk cId="0" sldId="262"/>
            <ac:spMk id="34" creationId="{D0451C78-D08E-5CFB-9D74-EF3FA63832D4}"/>
          </ac:spMkLst>
        </pc:spChg>
        <pc:spChg chg="add mod">
          <ac:chgData name="Rachel Courter" userId="e9e44360-21bb-40ee-ae43-6caeae980dfe" providerId="ADAL" clId="{987AD990-CDC9-4FC8-8C8B-84C606F154E5}" dt="2022-04-15T12:07:37.050" v="200" actId="1076"/>
          <ac:spMkLst>
            <pc:docMk/>
            <pc:sldMk cId="0" sldId="262"/>
            <ac:spMk id="35" creationId="{0005D9F3-E924-48B3-9CDF-4718C5772279}"/>
          </ac:spMkLst>
        </pc:spChg>
        <pc:spChg chg="add mod">
          <ac:chgData name="Rachel Courter" userId="e9e44360-21bb-40ee-ae43-6caeae980dfe" providerId="ADAL" clId="{987AD990-CDC9-4FC8-8C8B-84C606F154E5}" dt="2022-04-18T00:27:29.920" v="400" actId="1076"/>
          <ac:spMkLst>
            <pc:docMk/>
            <pc:sldMk cId="0" sldId="262"/>
            <ac:spMk id="37" creationId="{22CB951D-F95C-45DE-8E31-42F2213B3DDF}"/>
          </ac:spMkLst>
        </pc:spChg>
        <pc:spChg chg="mod">
          <ac:chgData name="Rachel Courter" userId="e9e44360-21bb-40ee-ae43-6caeae980dfe" providerId="ADAL" clId="{987AD990-CDC9-4FC8-8C8B-84C606F154E5}" dt="2022-04-15T12:39:12.665" v="357" actId="20577"/>
          <ac:spMkLst>
            <pc:docMk/>
            <pc:sldMk cId="0" sldId="262"/>
            <ac:spMk id="46" creationId="{6A110F2E-0BE7-6933-479D-F625C5CFBE8D}"/>
          </ac:spMkLst>
        </pc:spChg>
        <pc:spChg chg="mod">
          <ac:chgData name="Rachel Courter" userId="e9e44360-21bb-40ee-ae43-6caeae980dfe" providerId="ADAL" clId="{987AD990-CDC9-4FC8-8C8B-84C606F154E5}" dt="2022-04-15T12:37:22.892" v="346" actId="1076"/>
          <ac:spMkLst>
            <pc:docMk/>
            <pc:sldMk cId="0" sldId="262"/>
            <ac:spMk id="55" creationId="{A3571215-7CD0-3347-8D14-77C59FC05B32}"/>
          </ac:spMkLst>
        </pc:spChg>
        <pc:spChg chg="mod">
          <ac:chgData name="Rachel Courter" userId="e9e44360-21bb-40ee-ae43-6caeae980dfe" providerId="ADAL" clId="{987AD990-CDC9-4FC8-8C8B-84C606F154E5}" dt="2022-04-11T18:12:53.687" v="64" actId="1076"/>
          <ac:spMkLst>
            <pc:docMk/>
            <pc:sldMk cId="0" sldId="262"/>
            <ac:spMk id="65" creationId="{6A247CE4-3F9D-7141-871C-EF8BF6882D6D}"/>
          </ac:spMkLst>
        </pc:spChg>
        <pc:spChg chg="add del mod">
          <ac:chgData name="Rachel Courter" userId="e9e44360-21bb-40ee-ae43-6caeae980dfe" providerId="ADAL" clId="{987AD990-CDC9-4FC8-8C8B-84C606F154E5}" dt="2022-04-15T12:07:44.433" v="201" actId="1076"/>
          <ac:spMkLst>
            <pc:docMk/>
            <pc:sldMk cId="0" sldId="262"/>
            <ac:spMk id="68" creationId="{458870DE-F66E-9C48-A8E0-6F27B9BE30D0}"/>
          </ac:spMkLst>
        </pc:spChg>
        <pc:spChg chg="mod">
          <ac:chgData name="Rachel Courter" userId="e9e44360-21bb-40ee-ae43-6caeae980dfe" providerId="ADAL" clId="{987AD990-CDC9-4FC8-8C8B-84C606F154E5}" dt="2022-04-15T12:46:21.025" v="391" actId="20577"/>
          <ac:spMkLst>
            <pc:docMk/>
            <pc:sldMk cId="0" sldId="262"/>
            <ac:spMk id="15364" creationId="{00000000-0000-0000-0000-000000000000}"/>
          </ac:spMkLst>
        </pc:spChg>
        <pc:grpChg chg="mod">
          <ac:chgData name="Rachel Courter" userId="e9e44360-21bb-40ee-ae43-6caeae980dfe" providerId="ADAL" clId="{987AD990-CDC9-4FC8-8C8B-84C606F154E5}" dt="2022-04-15T12:37:02.041" v="343" actId="1076"/>
          <ac:grpSpMkLst>
            <pc:docMk/>
            <pc:sldMk cId="0" sldId="262"/>
            <ac:grpSpMk id="26" creationId="{3BBAE8F1-7587-7546-B826-A41E9A57D1FA}"/>
          </ac:grpSpMkLst>
        </pc:grpChg>
        <pc:graphicFrameChg chg="mod">
          <ac:chgData name="Rachel Courter" userId="e9e44360-21bb-40ee-ae43-6caeae980dfe" providerId="ADAL" clId="{987AD990-CDC9-4FC8-8C8B-84C606F154E5}" dt="2022-04-15T12:44:33.876" v="365" actId="113"/>
          <ac:graphicFrameMkLst>
            <pc:docMk/>
            <pc:sldMk cId="0" sldId="262"/>
            <ac:graphicFrameMk id="64" creationId="{E48BE398-6F83-42F0-AB37-4AF19FB7DCA9}"/>
          </ac:graphicFrameMkLst>
        </pc:graphicFrameChg>
        <pc:picChg chg="add del mod">
          <ac:chgData name="Rachel Courter" userId="e9e44360-21bb-40ee-ae43-6caeae980dfe" providerId="ADAL" clId="{987AD990-CDC9-4FC8-8C8B-84C606F154E5}" dt="2022-04-15T12:06:18.890" v="165" actId="478"/>
          <ac:picMkLst>
            <pc:docMk/>
            <pc:sldMk cId="0" sldId="262"/>
            <ac:picMk id="1026" creationId="{020BEF0B-870C-46DD-B198-9BCC49FAD32B}"/>
          </ac:picMkLst>
        </pc:picChg>
        <pc:picChg chg="add del mod">
          <ac:chgData name="Rachel Courter" userId="e9e44360-21bb-40ee-ae43-6caeae980dfe" providerId="ADAL" clId="{987AD990-CDC9-4FC8-8C8B-84C606F154E5}" dt="2022-04-15T12:06:53.963" v="183" actId="478"/>
          <ac:picMkLst>
            <pc:docMk/>
            <pc:sldMk cId="0" sldId="262"/>
            <ac:picMk id="1027" creationId="{96880C1A-C693-4B72-9437-B733954561B6}"/>
          </ac:picMkLst>
        </pc:picChg>
        <pc:picChg chg="add del mod">
          <ac:chgData name="Rachel Courter" userId="e9e44360-21bb-40ee-ae43-6caeae980dfe" providerId="ADAL" clId="{987AD990-CDC9-4FC8-8C8B-84C606F154E5}" dt="2022-04-11T18:13:28.327" v="70" actId="478"/>
          <ac:picMkLst>
            <pc:docMk/>
            <pc:sldMk cId="0" sldId="262"/>
            <ac:picMk id="1028" creationId="{A4AD8BBB-85A3-4C64-9570-3EA8ABAD5E68}"/>
          </ac:picMkLst>
        </pc:picChg>
        <pc:picChg chg="add del">
          <ac:chgData name="Rachel Courter" userId="e9e44360-21bb-40ee-ae43-6caeae980dfe" providerId="ADAL" clId="{987AD990-CDC9-4FC8-8C8B-84C606F154E5}" dt="2022-04-11T18:13:39.740" v="72" actId="478"/>
          <ac:picMkLst>
            <pc:docMk/>
            <pc:sldMk cId="0" sldId="262"/>
            <ac:picMk id="1029" creationId="{E55CDE5E-194F-4B99-9543-3753E4AF25FD}"/>
          </ac:picMkLst>
        </pc:picChg>
      </pc:sldChg>
    </pc:docChg>
  </pc:docChgLst>
  <pc:docChgLst>
    <pc:chgData name="Rachel Courter" userId="S::rrc1014@usnh.edu::e9e44360-21bb-40ee-ae43-6caeae980dfe" providerId="AD" clId="Web-{CB3B92DD-D91D-A092-DE49-8E5F628E2A06}"/>
    <pc:docChg chg="modSld">
      <pc:chgData name="Rachel Courter" userId="S::rrc1014@usnh.edu::e9e44360-21bb-40ee-ae43-6caeae980dfe" providerId="AD" clId="Web-{CB3B92DD-D91D-A092-DE49-8E5F628E2A06}" dt="2022-04-08T12:45:52.141" v="2" actId="20577"/>
      <pc:docMkLst>
        <pc:docMk/>
      </pc:docMkLst>
      <pc:sldChg chg="modSp">
        <pc:chgData name="Rachel Courter" userId="S::rrc1014@usnh.edu::e9e44360-21bb-40ee-ae43-6caeae980dfe" providerId="AD" clId="Web-{CB3B92DD-D91D-A092-DE49-8E5F628E2A06}" dt="2022-04-08T12:45:52.141" v="2" actId="20577"/>
        <pc:sldMkLst>
          <pc:docMk/>
          <pc:sldMk cId="0" sldId="262"/>
        </pc:sldMkLst>
        <pc:spChg chg="mod">
          <ac:chgData name="Rachel Courter" userId="S::rrc1014@usnh.edu::e9e44360-21bb-40ee-ae43-6caeae980dfe" providerId="AD" clId="Web-{CB3B92DD-D91D-A092-DE49-8E5F628E2A06}" dt="2022-04-08T12:45:52.141" v="2" actId="20577"/>
          <ac:spMkLst>
            <pc:docMk/>
            <pc:sldMk cId="0" sldId="262"/>
            <ac:spMk id="14" creationId="{9989A4A4-8055-A448-B92E-6E99A504A15B}"/>
          </ac:spMkLst>
        </pc:spChg>
        <pc:grpChg chg="mod">
          <ac:chgData name="Rachel Courter" userId="S::rrc1014@usnh.edu::e9e44360-21bb-40ee-ae43-6caeae980dfe" providerId="AD" clId="Web-{CB3B92DD-D91D-A092-DE49-8E5F628E2A06}" dt="2022-04-08T12:22:01.172" v="0" actId="1076"/>
          <ac:grpSpMkLst>
            <pc:docMk/>
            <pc:sldMk cId="0" sldId="262"/>
            <ac:grpSpMk id="9" creationId="{A78B867D-18A5-0445-9C3F-26415E6A6182}"/>
          </ac:grpSpMkLst>
        </pc:grpChg>
      </pc:sldChg>
    </pc:docChg>
  </pc:docChgLst>
  <pc:docChgLst>
    <pc:chgData name="Rachel Courter" userId="e9e44360-21bb-40ee-ae43-6caeae980dfe" providerId="ADAL" clId="{4424F9C9-B602-4881-A682-300FEB01D955}"/>
    <pc:docChg chg="undo custSel modSld">
      <pc:chgData name="Rachel Courter" userId="e9e44360-21bb-40ee-ae43-6caeae980dfe" providerId="ADAL" clId="{4424F9C9-B602-4881-A682-300FEB01D955}" dt="2022-04-11T14:01:24.222" v="1721" actId="20577"/>
      <pc:docMkLst>
        <pc:docMk/>
      </pc:docMkLst>
      <pc:sldChg chg="addSp delSp modSp mod">
        <pc:chgData name="Rachel Courter" userId="e9e44360-21bb-40ee-ae43-6caeae980dfe" providerId="ADAL" clId="{4424F9C9-B602-4881-A682-300FEB01D955}" dt="2022-04-11T14:01:24.222" v="1721" actId="20577"/>
        <pc:sldMkLst>
          <pc:docMk/>
          <pc:sldMk cId="0" sldId="262"/>
        </pc:sldMkLst>
        <pc:spChg chg="add mod">
          <ac:chgData name="Rachel Courter" userId="e9e44360-21bb-40ee-ae43-6caeae980dfe" providerId="ADAL" clId="{4424F9C9-B602-4881-A682-300FEB01D955}" dt="2022-04-08T15:59:50.962" v="1627" actId="1076"/>
          <ac:spMkLst>
            <pc:docMk/>
            <pc:sldMk cId="0" sldId="262"/>
            <ac:spMk id="5" creationId="{1689D570-4FBC-495A-AC32-EABCF0F7EB94}"/>
          </ac:spMkLst>
        </pc:spChg>
        <pc:spChg chg="mod">
          <ac:chgData name="Rachel Courter" userId="e9e44360-21bb-40ee-ae43-6caeae980dfe" providerId="ADAL" clId="{4424F9C9-B602-4881-A682-300FEB01D955}" dt="2022-04-08T14:34:29.425" v="509" actId="1076"/>
          <ac:spMkLst>
            <pc:docMk/>
            <pc:sldMk cId="0" sldId="262"/>
            <ac:spMk id="6" creationId="{E62FD19D-E290-A748-94BF-C7CE88CF581B}"/>
          </ac:spMkLst>
        </pc:spChg>
        <pc:spChg chg="mod">
          <ac:chgData name="Rachel Courter" userId="e9e44360-21bb-40ee-ae43-6caeae980dfe" providerId="ADAL" clId="{4424F9C9-B602-4881-A682-300FEB01D955}" dt="2022-04-08T16:04:30.703" v="1673" actId="20577"/>
          <ac:spMkLst>
            <pc:docMk/>
            <pc:sldMk cId="0" sldId="262"/>
            <ac:spMk id="14" creationId="{9989A4A4-8055-A448-B92E-6E99A504A15B}"/>
          </ac:spMkLst>
        </pc:spChg>
        <pc:spChg chg="mod">
          <ac:chgData name="Rachel Courter" userId="e9e44360-21bb-40ee-ae43-6caeae980dfe" providerId="ADAL" clId="{4424F9C9-B602-4881-A682-300FEB01D955}" dt="2022-04-11T13:52:33.780" v="1686" actId="1076"/>
          <ac:spMkLst>
            <pc:docMk/>
            <pc:sldMk cId="0" sldId="262"/>
            <ac:spMk id="17" creationId="{00000000-0000-0000-0000-000000000000}"/>
          </ac:spMkLst>
        </pc:spChg>
        <pc:spChg chg="add mod">
          <ac:chgData name="Rachel Courter" userId="e9e44360-21bb-40ee-ae43-6caeae980dfe" providerId="ADAL" clId="{4424F9C9-B602-4881-A682-300FEB01D955}" dt="2022-04-08T16:01:58.642" v="1670" actId="1076"/>
          <ac:spMkLst>
            <pc:docMk/>
            <pc:sldMk cId="0" sldId="262"/>
            <ac:spMk id="29" creationId="{A3F39BFF-D7AB-4F59-AF88-6C18C6582C1D}"/>
          </ac:spMkLst>
        </pc:spChg>
        <pc:spChg chg="mod">
          <ac:chgData name="Rachel Courter" userId="e9e44360-21bb-40ee-ae43-6caeae980dfe" providerId="ADAL" clId="{4424F9C9-B602-4881-A682-300FEB01D955}" dt="2022-04-09T19:26:44.214" v="1681" actId="20577"/>
          <ac:spMkLst>
            <pc:docMk/>
            <pc:sldMk cId="0" sldId="262"/>
            <ac:spMk id="46" creationId="{6A110F2E-0BE7-6933-479D-F625C5CFBE8D}"/>
          </ac:spMkLst>
        </pc:spChg>
        <pc:spChg chg="mod">
          <ac:chgData name="Rachel Courter" userId="e9e44360-21bb-40ee-ae43-6caeae980dfe" providerId="ADAL" clId="{4424F9C9-B602-4881-A682-300FEB01D955}" dt="2022-04-08T15:32:27.126" v="1548" actId="20577"/>
          <ac:spMkLst>
            <pc:docMk/>
            <pc:sldMk cId="0" sldId="262"/>
            <ac:spMk id="63" creationId="{1F9ED3CA-7B22-7541-9734-B1123E29F94B}"/>
          </ac:spMkLst>
        </pc:spChg>
        <pc:spChg chg="mod">
          <ac:chgData name="Rachel Courter" userId="e9e44360-21bb-40ee-ae43-6caeae980dfe" providerId="ADAL" clId="{4424F9C9-B602-4881-A682-300FEB01D955}" dt="2022-04-08T15:32:38.309" v="1567" actId="20577"/>
          <ac:spMkLst>
            <pc:docMk/>
            <pc:sldMk cId="0" sldId="262"/>
            <ac:spMk id="68" creationId="{458870DE-F66E-9C48-A8E0-6F27B9BE30D0}"/>
          </ac:spMkLst>
        </pc:spChg>
        <pc:grpChg chg="del">
          <ac:chgData name="Rachel Courter" userId="e9e44360-21bb-40ee-ae43-6caeae980dfe" providerId="ADAL" clId="{4424F9C9-B602-4881-A682-300FEB01D955}" dt="2022-04-08T14:24:39.930" v="209" actId="478"/>
          <ac:grpSpMkLst>
            <pc:docMk/>
            <pc:sldMk cId="0" sldId="262"/>
            <ac:grpSpMk id="9" creationId="{A78B867D-18A5-0445-9C3F-26415E6A6182}"/>
          </ac:grpSpMkLst>
        </pc:grpChg>
        <pc:graphicFrameChg chg="add mod modGraphic">
          <ac:chgData name="Rachel Courter" userId="e9e44360-21bb-40ee-ae43-6caeae980dfe" providerId="ADAL" clId="{4424F9C9-B602-4881-A682-300FEB01D955}" dt="2022-04-11T13:53:28.745" v="1688"/>
          <ac:graphicFrameMkLst>
            <pc:docMk/>
            <pc:sldMk cId="0" sldId="262"/>
            <ac:graphicFrameMk id="3" creationId="{192D2E78-6DCD-4D38-9B09-B620369DBAF2}"/>
          </ac:graphicFrameMkLst>
        </pc:graphicFrameChg>
        <pc:graphicFrameChg chg="add mod modGraphic">
          <ac:chgData name="Rachel Courter" userId="e9e44360-21bb-40ee-ae43-6caeae980dfe" providerId="ADAL" clId="{4424F9C9-B602-4881-A682-300FEB01D955}" dt="2022-04-11T14:00:57.291" v="1699" actId="20577"/>
          <ac:graphicFrameMkLst>
            <pc:docMk/>
            <pc:sldMk cId="0" sldId="262"/>
            <ac:graphicFrameMk id="4" creationId="{A1CCB2CE-2EBA-44F0-B540-CF5599BA74E4}"/>
          </ac:graphicFrameMkLst>
        </pc:graphicFrameChg>
        <pc:graphicFrameChg chg="add del">
          <ac:chgData name="Rachel Courter" userId="e9e44360-21bb-40ee-ae43-6caeae980dfe" providerId="ADAL" clId="{4424F9C9-B602-4881-A682-300FEB01D955}" dt="2022-04-08T14:15:05.965" v="4" actId="478"/>
          <ac:graphicFrameMkLst>
            <pc:docMk/>
            <pc:sldMk cId="0" sldId="262"/>
            <ac:graphicFrameMk id="5" creationId="{9E3BE18F-D720-4CFF-AE91-F53F487B4C63}"/>
          </ac:graphicFrameMkLst>
        </pc:graphicFrameChg>
        <pc:graphicFrameChg chg="add mod modGraphic">
          <ac:chgData name="Rachel Courter" userId="e9e44360-21bb-40ee-ae43-6caeae980dfe" providerId="ADAL" clId="{4424F9C9-B602-4881-A682-300FEB01D955}" dt="2022-04-08T15:10:24.641" v="1489" actId="20577"/>
          <ac:graphicFrameMkLst>
            <pc:docMk/>
            <pc:sldMk cId="0" sldId="262"/>
            <ac:graphicFrameMk id="41" creationId="{859F28B6-FA6C-4C58-A645-F47FF12B8732}"/>
          </ac:graphicFrameMkLst>
        </pc:graphicFrameChg>
        <pc:graphicFrameChg chg="add mod modGraphic">
          <ac:chgData name="Rachel Courter" userId="e9e44360-21bb-40ee-ae43-6caeae980dfe" providerId="ADAL" clId="{4424F9C9-B602-4881-A682-300FEB01D955}" dt="2022-04-08T15:04:17.905" v="1162" actId="14734"/>
          <ac:graphicFrameMkLst>
            <pc:docMk/>
            <pc:sldMk cId="0" sldId="262"/>
            <ac:graphicFrameMk id="44" creationId="{3602FD6B-7174-4116-9739-607E0F7FE819}"/>
          </ac:graphicFrameMkLst>
        </pc:graphicFrameChg>
        <pc:graphicFrameChg chg="add mod modGraphic">
          <ac:chgData name="Rachel Courter" userId="e9e44360-21bb-40ee-ae43-6caeae980dfe" providerId="ADAL" clId="{4424F9C9-B602-4881-A682-300FEB01D955}" dt="2022-04-11T14:01:24.222" v="1721" actId="20577"/>
          <ac:graphicFrameMkLst>
            <pc:docMk/>
            <pc:sldMk cId="0" sldId="262"/>
            <ac:graphicFrameMk id="47" creationId="{6A027A34-E1FB-461B-B3E9-E4329C54D009}"/>
          </ac:graphicFrameMkLst>
        </pc:graphicFrameChg>
        <pc:graphicFrameChg chg="add del mod">
          <ac:chgData name="Rachel Courter" userId="e9e44360-21bb-40ee-ae43-6caeae980dfe" providerId="ADAL" clId="{4424F9C9-B602-4881-A682-300FEB01D955}" dt="2022-04-08T15:37:24.413" v="1586" actId="478"/>
          <ac:graphicFrameMkLst>
            <pc:docMk/>
            <pc:sldMk cId="0" sldId="262"/>
            <ac:graphicFrameMk id="49" creationId="{7E6BD750-0277-4FCD-88A2-2A6D2DBD2349}"/>
          </ac:graphicFrameMkLst>
        </pc:graphicFrameChg>
        <pc:graphicFrameChg chg="add del mod">
          <ac:chgData name="Rachel Courter" userId="e9e44360-21bb-40ee-ae43-6caeae980dfe" providerId="ADAL" clId="{4424F9C9-B602-4881-A682-300FEB01D955}" dt="2022-04-08T15:45:42.927" v="1588" actId="478"/>
          <ac:graphicFrameMkLst>
            <pc:docMk/>
            <pc:sldMk cId="0" sldId="262"/>
            <ac:graphicFrameMk id="50" creationId="{70B8A44C-1D9C-492E-B248-ACC3D31A8981}"/>
          </ac:graphicFrameMkLst>
        </pc:graphicFrameChg>
        <pc:graphicFrameChg chg="add mod">
          <ac:chgData name="Rachel Courter" userId="e9e44360-21bb-40ee-ae43-6caeae980dfe" providerId="ADAL" clId="{4424F9C9-B602-4881-A682-300FEB01D955}" dt="2022-04-08T15:52:42.592" v="1601" actId="1076"/>
          <ac:graphicFrameMkLst>
            <pc:docMk/>
            <pc:sldMk cId="0" sldId="262"/>
            <ac:graphicFrameMk id="64" creationId="{E48BE398-6F83-42F0-AB37-4AF19FB7DCA9}"/>
          </ac:graphicFrameMkLst>
        </pc:graphicFrameChg>
        <pc:graphicFrameChg chg="add del mod">
          <ac:chgData name="Rachel Courter" userId="e9e44360-21bb-40ee-ae43-6caeae980dfe" providerId="ADAL" clId="{4424F9C9-B602-4881-A682-300FEB01D955}" dt="2022-04-08T15:49:31.238" v="1591" actId="478"/>
          <ac:graphicFrameMkLst>
            <pc:docMk/>
            <pc:sldMk cId="0" sldId="262"/>
            <ac:graphicFrameMk id="69" creationId="{E48BE398-6F83-42F0-AB37-4AF19FB7DCA9}"/>
          </ac:graphicFrameMkLst>
        </pc:graphicFrameChg>
        <pc:graphicFrameChg chg="add del mod">
          <ac:chgData name="Rachel Courter" userId="e9e44360-21bb-40ee-ae43-6caeae980dfe" providerId="ADAL" clId="{4424F9C9-B602-4881-A682-300FEB01D955}" dt="2022-04-08T16:01:12.124" v="1655"/>
          <ac:graphicFrameMkLst>
            <pc:docMk/>
            <pc:sldMk cId="0" sldId="262"/>
            <ac:graphicFrameMk id="70" creationId="{E48BE398-6F83-42F0-AB37-4AF19FB7DCA9}"/>
          </ac:graphicFrameMkLst>
        </pc:graphicFrameChg>
        <pc:picChg chg="mod">
          <ac:chgData name="Rachel Courter" userId="e9e44360-21bb-40ee-ae43-6caeae980dfe" providerId="ADAL" clId="{4424F9C9-B602-4881-A682-300FEB01D955}" dt="2022-04-08T16:04:12.270" v="1671" actId="1076"/>
          <ac:picMkLst>
            <pc:docMk/>
            <pc:sldMk cId="0" sldId="262"/>
            <ac:picMk id="18" creationId="{C10DAF7E-2F83-BAFB-59B6-63CF51E4B368}"/>
          </ac:picMkLst>
        </pc:picChg>
        <pc:picChg chg="del">
          <ac:chgData name="Rachel Courter" userId="e9e44360-21bb-40ee-ae43-6caeae980dfe" providerId="ADAL" clId="{4424F9C9-B602-4881-A682-300FEB01D955}" dt="2022-04-08T14:22:53.143" v="187" actId="478"/>
          <ac:picMkLst>
            <pc:docMk/>
            <pc:sldMk cId="0" sldId="262"/>
            <ac:picMk id="29" creationId="{57D2789A-753A-F814-0972-F557F36C6C57}"/>
          </ac:picMkLst>
        </pc:picChg>
        <pc:cxnChg chg="add mod">
          <ac:chgData name="Rachel Courter" userId="e9e44360-21bb-40ee-ae43-6caeae980dfe" providerId="ADAL" clId="{4424F9C9-B602-4881-A682-300FEB01D955}" dt="2022-04-08T16:00:58.197" v="1652" actId="14100"/>
          <ac:cxnSpMkLst>
            <pc:docMk/>
            <pc:sldMk cId="0" sldId="262"/>
            <ac:cxnSpMk id="16" creationId="{05BACCBF-43C7-40C8-858D-6D45B60F4F20}"/>
          </ac:cxnSpMkLst>
        </pc:cxn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https://universitysystemnh-my.sharepoint.com/personal/rrc1014_usnh_edu/Documents/Courter%20Honors/SMAiL%20DATA/SMAiL_MEGA2.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r>
              <a:rPr lang="en-US"/>
              <a:t>PEPS-C Task Average Result</a:t>
            </a:r>
          </a:p>
        </c:rich>
      </c:tx>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barChart>
        <c:barDir val="col"/>
        <c:grouping val="clustered"/>
        <c:varyColors val="0"/>
        <c:ser>
          <c:idx val="0"/>
          <c:order val="0"/>
          <c:spPr>
            <a:solidFill>
              <a:schemeClr val="accent1"/>
            </a:solidFill>
            <a:ln>
              <a:noFill/>
            </a:ln>
            <a:effectLst/>
          </c:spPr>
          <c:invertIfNegative val="0"/>
          <c:dPt>
            <c:idx val="0"/>
            <c:invertIfNegative val="0"/>
            <c:bubble3D val="0"/>
            <c:spPr>
              <a:solidFill>
                <a:srgbClr val="C00000"/>
              </a:solidFill>
              <a:ln>
                <a:noFill/>
              </a:ln>
              <a:effectLst/>
            </c:spPr>
            <c:extLst>
              <c:ext xmlns:c16="http://schemas.microsoft.com/office/drawing/2014/chart" uri="{C3380CC4-5D6E-409C-BE32-E72D297353CC}">
                <c16:uniqueId val="{00000001-452A-44EC-B8C7-A63F5DE13F20}"/>
              </c:ext>
            </c:extLst>
          </c:dPt>
          <c:dPt>
            <c:idx val="2"/>
            <c:invertIfNegative val="0"/>
            <c:bubble3D val="0"/>
            <c:spPr>
              <a:solidFill>
                <a:srgbClr val="C00000"/>
              </a:solidFill>
              <a:ln>
                <a:noFill/>
              </a:ln>
              <a:effectLst/>
            </c:spPr>
            <c:extLst>
              <c:ext xmlns:c16="http://schemas.microsoft.com/office/drawing/2014/chart" uri="{C3380CC4-5D6E-409C-BE32-E72D297353CC}">
                <c16:uniqueId val="{00000003-452A-44EC-B8C7-A63F5DE13F20}"/>
              </c:ext>
            </c:extLst>
          </c:dPt>
          <c:dPt>
            <c:idx val="4"/>
            <c:invertIfNegative val="0"/>
            <c:bubble3D val="0"/>
            <c:spPr>
              <a:solidFill>
                <a:srgbClr val="C00000"/>
              </a:solidFill>
              <a:ln>
                <a:noFill/>
              </a:ln>
              <a:effectLst/>
            </c:spPr>
            <c:extLst>
              <c:ext xmlns:c16="http://schemas.microsoft.com/office/drawing/2014/chart" uri="{C3380CC4-5D6E-409C-BE32-E72D297353CC}">
                <c16:uniqueId val="{00000005-452A-44EC-B8C7-A63F5DE13F20}"/>
              </c:ext>
            </c:extLst>
          </c:dPt>
          <c:dPt>
            <c:idx val="6"/>
            <c:invertIfNegative val="0"/>
            <c:bubble3D val="0"/>
            <c:spPr>
              <a:solidFill>
                <a:srgbClr val="C00000"/>
              </a:solidFill>
              <a:ln>
                <a:noFill/>
              </a:ln>
              <a:effectLst/>
            </c:spPr>
            <c:extLst>
              <c:ext xmlns:c16="http://schemas.microsoft.com/office/drawing/2014/chart" uri="{C3380CC4-5D6E-409C-BE32-E72D297353CC}">
                <c16:uniqueId val="{00000007-452A-44EC-B8C7-A63F5DE13F20}"/>
              </c:ext>
            </c:extLst>
          </c:dPt>
          <c:errBars>
            <c:errBarType val="both"/>
            <c:errValType val="cust"/>
            <c:noEndCap val="0"/>
            <c:plus>
              <c:numRef>
                <c:f>Graphs!$R$3:$Y$3</c:f>
                <c:numCache>
                  <c:formatCode>General</c:formatCode>
                  <c:ptCount val="8"/>
                  <c:pt idx="0">
                    <c:v>2.2256964695652179E-2</c:v>
                  </c:pt>
                  <c:pt idx="1">
                    <c:v>5.6908277695652182E-2</c:v>
                  </c:pt>
                  <c:pt idx="2">
                    <c:v>5.5460859782608701E-2</c:v>
                  </c:pt>
                  <c:pt idx="3">
                    <c:v>5.2432540347826094E-2</c:v>
                  </c:pt>
                  <c:pt idx="4">
                    <c:v>1.4582228521739128E-2</c:v>
                  </c:pt>
                  <c:pt idx="5">
                    <c:v>1.0869565217391304E-2</c:v>
                  </c:pt>
                  <c:pt idx="6">
                    <c:v>4.745934886956521E-2</c:v>
                  </c:pt>
                  <c:pt idx="7">
                    <c:v>1.8429104217391305E-2</c:v>
                  </c:pt>
                </c:numCache>
              </c:numRef>
            </c:plus>
            <c:minus>
              <c:numRef>
                <c:f>Graphs!$R$3:$Y$3</c:f>
                <c:numCache>
                  <c:formatCode>General</c:formatCode>
                  <c:ptCount val="8"/>
                  <c:pt idx="0">
                    <c:v>2.2256964695652179E-2</c:v>
                  </c:pt>
                  <c:pt idx="1">
                    <c:v>5.6908277695652182E-2</c:v>
                  </c:pt>
                  <c:pt idx="2">
                    <c:v>5.5460859782608701E-2</c:v>
                  </c:pt>
                  <c:pt idx="3">
                    <c:v>5.2432540347826094E-2</c:v>
                  </c:pt>
                  <c:pt idx="4">
                    <c:v>1.4582228521739128E-2</c:v>
                  </c:pt>
                  <c:pt idx="5">
                    <c:v>1.0869565217391304E-2</c:v>
                  </c:pt>
                  <c:pt idx="6">
                    <c:v>4.745934886956521E-2</c:v>
                  </c:pt>
                  <c:pt idx="7">
                    <c:v>1.8429104217391305E-2</c:v>
                  </c:pt>
                </c:numCache>
              </c:numRef>
            </c:minus>
            <c:spPr>
              <a:noFill/>
              <a:ln w="9525" cap="flat" cmpd="sng" algn="ctr">
                <a:solidFill>
                  <a:schemeClr val="tx1">
                    <a:lumMod val="65000"/>
                    <a:lumOff val="35000"/>
                  </a:schemeClr>
                </a:solidFill>
                <a:round/>
              </a:ln>
              <a:effectLst/>
            </c:spPr>
          </c:errBars>
          <c:cat>
            <c:multiLvlStrRef>
              <c:f>Graphs!$B$1:$I$2</c:f>
              <c:multiLvlStrCache>
                <c:ptCount val="8"/>
                <c:lvl>
                  <c:pt idx="0">
                    <c:v>Understanding</c:v>
                  </c:pt>
                  <c:pt idx="1">
                    <c:v>Expression</c:v>
                  </c:pt>
                  <c:pt idx="2">
                    <c:v>Understanding</c:v>
                  </c:pt>
                  <c:pt idx="3">
                    <c:v>Expression</c:v>
                  </c:pt>
                  <c:pt idx="4">
                    <c:v>Understanding</c:v>
                  </c:pt>
                  <c:pt idx="5">
                    <c:v>Expression</c:v>
                  </c:pt>
                  <c:pt idx="6">
                    <c:v>Understanding</c:v>
                  </c:pt>
                  <c:pt idx="7">
                    <c:v>Expression</c:v>
                  </c:pt>
                </c:lvl>
                <c:lvl>
                  <c:pt idx="0">
                    <c:v>Lexical Stress</c:v>
                  </c:pt>
                  <c:pt idx="2">
                    <c:v>Phrase Stress</c:v>
                  </c:pt>
                  <c:pt idx="4">
                    <c:v>Boundary</c:v>
                  </c:pt>
                  <c:pt idx="6">
                    <c:v>Contrastive Stress</c:v>
                  </c:pt>
                </c:lvl>
              </c:multiLvlStrCache>
            </c:multiLvlStrRef>
          </c:cat>
          <c:val>
            <c:numRef>
              <c:f>Graphs!$B$3:$I$3</c:f>
              <c:numCache>
                <c:formatCode>General</c:formatCode>
                <c:ptCount val="8"/>
                <c:pt idx="0">
                  <c:v>0.79619565217391308</c:v>
                </c:pt>
                <c:pt idx="1">
                  <c:v>0.89673913043478259</c:v>
                </c:pt>
                <c:pt idx="2">
                  <c:v>0.91032608695652173</c:v>
                </c:pt>
                <c:pt idx="3">
                  <c:v>0.89673913043478259</c:v>
                </c:pt>
                <c:pt idx="4">
                  <c:v>0.98369565217391308</c:v>
                </c:pt>
                <c:pt idx="5">
                  <c:v>0.98913043478260865</c:v>
                </c:pt>
                <c:pt idx="6">
                  <c:v>0.94565217391304346</c:v>
                </c:pt>
                <c:pt idx="7">
                  <c:v>0.96467391304347827</c:v>
                </c:pt>
              </c:numCache>
            </c:numRef>
          </c:val>
          <c:extLst>
            <c:ext xmlns:c16="http://schemas.microsoft.com/office/drawing/2014/chart" uri="{C3380CC4-5D6E-409C-BE32-E72D297353CC}">
              <c16:uniqueId val="{00000008-452A-44EC-B8C7-A63F5DE13F20}"/>
            </c:ext>
          </c:extLst>
        </c:ser>
        <c:dLbls>
          <c:showLegendKey val="0"/>
          <c:showVal val="0"/>
          <c:showCatName val="0"/>
          <c:showSerName val="0"/>
          <c:showPercent val="0"/>
          <c:showBubbleSize val="0"/>
        </c:dLbls>
        <c:gapWidth val="219"/>
        <c:overlap val="-27"/>
        <c:axId val="1458751752"/>
        <c:axId val="354387975"/>
      </c:barChart>
      <c:catAx>
        <c:axId val="1458751752"/>
        <c:scaling>
          <c:orientation val="minMax"/>
        </c:scaling>
        <c:delete val="0"/>
        <c:axPos val="b"/>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r>
                  <a:rPr lang="en-US" b="1" dirty="0"/>
                  <a:t>PEPS-C Task</a:t>
                </a:r>
              </a:p>
            </c:rich>
          </c:tx>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354387975"/>
        <c:crosses val="autoZero"/>
        <c:auto val="1"/>
        <c:lblAlgn val="ctr"/>
        <c:lblOffset val="100"/>
        <c:noMultiLvlLbl val="0"/>
      </c:catAx>
      <c:valAx>
        <c:axId val="354387975"/>
        <c:scaling>
          <c:orientation val="minMax"/>
          <c:max val="1"/>
          <c:min val="0.60000000000000009"/>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r>
                  <a:rPr lang="en-US" b="1" dirty="0"/>
                  <a:t>Proportion Correct</a:t>
                </a:r>
              </a:p>
            </c:rich>
          </c:tx>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1458751752"/>
        <c:crosses val="autoZero"/>
        <c:crossBetween val="between"/>
        <c:majorUnit val="0.2"/>
      </c:valAx>
      <c:spPr>
        <a:noFill/>
        <a:ln>
          <a:noFill/>
        </a:ln>
        <a:effectLst/>
      </c:spPr>
    </c:plotArea>
    <c:plotVisOnly val="1"/>
    <c:dispBlanksAs val="gap"/>
    <c:showDLblsOverMax val="0"/>
  </c:chart>
  <c:spPr>
    <a:noFill/>
    <a:ln>
      <a:noFill/>
    </a:ln>
    <a:effectLst/>
  </c:spPr>
  <c:txPr>
    <a:bodyPr/>
    <a:lstStyle/>
    <a:p>
      <a:pPr>
        <a:defRPr sz="2000">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omments/modernComment_106_0.xml><?xml version="1.0" encoding="utf-8"?>
<p188:cmLst xmlns:a="http://schemas.openxmlformats.org/drawingml/2006/main" xmlns:r="http://schemas.openxmlformats.org/officeDocument/2006/relationships" xmlns:p188="http://schemas.microsoft.com/office/powerpoint/2018/8/main">
  <p188:cm id="{96EEF304-FB93-674A-B1E9-8843B81A7852}" authorId="{F219BFF5-13CF-BE65-212B-3EA302D4E80A}" created="2022-04-08T00:17:36.160">
    <ac:txMkLst xmlns:ac="http://schemas.microsoft.com/office/drawing/2013/main/command">
      <pc:docMk xmlns:pc="http://schemas.microsoft.com/office/powerpoint/2013/main/command"/>
      <pc:sldMk xmlns:pc="http://schemas.microsoft.com/office/powerpoint/2013/main/command" cId="0" sldId="262"/>
      <ac:spMk id="15" creationId="{F4607799-4D1F-D84A-9C80-E76A92EAED22}"/>
      <ac:txMk cp="0" len="7">
        <ac:context len="8" hash="546558143"/>
      </ac:txMk>
    </ac:txMkLst>
    <p188:pos x="3130942" y="1017960"/>
    <p188:txBody>
      <a:bodyPr/>
      <a:lstStyle/>
      <a:p>
        <a:r>
          <a:rPr lang="en-US"/>
          <a:t>change graph to begin at .6, change font to black</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mn-ea"/>
                <a:cs typeface="+mn-cs"/>
              </a:defRPr>
            </a:lvl1pPr>
          </a:lstStyle>
          <a:p>
            <a:pPr>
              <a:defRPr/>
            </a:pPr>
            <a:endParaRPr lang="en-US" dirty="0"/>
          </a:p>
        </p:txBody>
      </p:sp>
      <p:sp>
        <p:nvSpPr>
          <p:cNvPr id="14339" name="Rectangle 3"/>
          <p:cNvSpPr>
            <a:spLocks noGrp="1" noChangeArrowheads="1"/>
          </p:cNvSpPr>
          <p:nvPr>
            <p:ph type="dt" sz="quarter" idx="1"/>
          </p:nvPr>
        </p:nvSpPr>
        <p:spPr bwMode="auto">
          <a:xfrm>
            <a:off x="5179484"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mn-ea"/>
                <a:cs typeface="+mn-cs"/>
              </a:defRPr>
            </a:lvl1pPr>
          </a:lstStyle>
          <a:p>
            <a:pPr>
              <a:defRPr/>
            </a:pPr>
            <a:endParaRPr lang="en-US" dirty="0"/>
          </a:p>
        </p:txBody>
      </p:sp>
      <p:sp>
        <p:nvSpPr>
          <p:cNvPr id="14340" name="Rectangle 4"/>
          <p:cNvSpPr>
            <a:spLocks noGrp="1" noChangeArrowheads="1"/>
          </p:cNvSpPr>
          <p:nvPr>
            <p:ph type="ftr" sz="quarter" idx="2"/>
          </p:nvPr>
        </p:nvSpPr>
        <p:spPr bwMode="auto">
          <a:xfrm>
            <a:off x="0" y="6513910"/>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mn-ea"/>
                <a:cs typeface="+mn-cs"/>
              </a:defRPr>
            </a:lvl1pPr>
          </a:lstStyle>
          <a:p>
            <a:pPr>
              <a:defRPr/>
            </a:pPr>
            <a:endParaRPr lang="en-US" dirty="0"/>
          </a:p>
        </p:txBody>
      </p:sp>
      <p:sp>
        <p:nvSpPr>
          <p:cNvPr id="14341" name="Rectangle 5"/>
          <p:cNvSpPr>
            <a:spLocks noGrp="1" noChangeArrowheads="1"/>
          </p:cNvSpPr>
          <p:nvPr>
            <p:ph type="sldNum" sz="quarter" idx="3"/>
          </p:nvPr>
        </p:nvSpPr>
        <p:spPr bwMode="auto">
          <a:xfrm>
            <a:off x="5179484" y="6513910"/>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FEAE1132-C2B5-3344-950C-7A0DABB4D31A}" type="slidenum">
              <a:rPr lang="en-US"/>
              <a:pPr/>
              <a:t>‹#›</a:t>
            </a:fld>
            <a:endParaRPr lang="en-US" dirty="0"/>
          </a:p>
        </p:txBody>
      </p:sp>
    </p:spTree>
    <p:extLst>
      <p:ext uri="{BB962C8B-B14F-4D97-AF65-F5344CB8AC3E}">
        <p14:creationId xmlns:p14="http://schemas.microsoft.com/office/powerpoint/2010/main" val="262214061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mn-ea"/>
                <a:cs typeface="+mn-cs"/>
              </a:defRPr>
            </a:lvl1pPr>
          </a:lstStyle>
          <a:p>
            <a:pPr>
              <a:defRPr/>
            </a:pPr>
            <a:endParaRPr lang="en-US" dirty="0"/>
          </a:p>
        </p:txBody>
      </p:sp>
      <p:sp>
        <p:nvSpPr>
          <p:cNvPr id="26627" name="Rectangle 3"/>
          <p:cNvSpPr>
            <a:spLocks noGrp="1" noChangeArrowheads="1"/>
          </p:cNvSpPr>
          <p:nvPr>
            <p:ph type="dt" idx="1"/>
          </p:nvPr>
        </p:nvSpPr>
        <p:spPr bwMode="auto">
          <a:xfrm>
            <a:off x="5179484"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mn-ea"/>
                <a:cs typeface="+mn-cs"/>
              </a:defRPr>
            </a:lvl1pPr>
          </a:lstStyle>
          <a:p>
            <a:pPr>
              <a:defRPr/>
            </a:pPr>
            <a:endParaRPr lang="en-US" dirty="0"/>
          </a:p>
        </p:txBody>
      </p:sp>
      <p:sp>
        <p:nvSpPr>
          <p:cNvPr id="14340" name="Rectangle 4"/>
          <p:cNvSpPr>
            <a:spLocks noGrp="1" noRot="1" noChangeAspect="1" noChangeArrowheads="1" noTextEdit="1"/>
          </p:cNvSpPr>
          <p:nvPr>
            <p:ph type="sldImg" idx="2"/>
          </p:nvPr>
        </p:nvSpPr>
        <p:spPr bwMode="auto">
          <a:xfrm>
            <a:off x="2857500" y="514350"/>
            <a:ext cx="3429000" cy="2571750"/>
          </a:xfrm>
          <a:prstGeom prst="rect">
            <a:avLst/>
          </a:prstGeom>
          <a:noFill/>
          <a:ln w="9525">
            <a:solidFill>
              <a:srgbClr val="000000"/>
            </a:solidFill>
            <a:miter lim="800000"/>
            <a:headEnd/>
            <a:tailEnd/>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Lst>
        </p:spPr>
      </p:sp>
      <p:sp>
        <p:nvSpPr>
          <p:cNvPr id="26629" name="Rectangle 5"/>
          <p:cNvSpPr>
            <a:spLocks noGrp="1" noChangeArrowheads="1"/>
          </p:cNvSpPr>
          <p:nvPr>
            <p:ph type="body" sz="quarter" idx="3"/>
          </p:nvPr>
        </p:nvSpPr>
        <p:spPr bwMode="auto">
          <a:xfrm>
            <a:off x="914400" y="3257550"/>
            <a:ext cx="73152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6630" name="Rectangle 6"/>
          <p:cNvSpPr>
            <a:spLocks noGrp="1" noChangeArrowheads="1"/>
          </p:cNvSpPr>
          <p:nvPr>
            <p:ph type="ftr" sz="quarter" idx="4"/>
          </p:nvPr>
        </p:nvSpPr>
        <p:spPr bwMode="auto">
          <a:xfrm>
            <a:off x="0" y="6513910"/>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mn-ea"/>
                <a:cs typeface="+mn-cs"/>
              </a:defRPr>
            </a:lvl1pPr>
          </a:lstStyle>
          <a:p>
            <a:pPr>
              <a:defRPr/>
            </a:pPr>
            <a:endParaRPr lang="en-US" dirty="0"/>
          </a:p>
        </p:txBody>
      </p:sp>
      <p:sp>
        <p:nvSpPr>
          <p:cNvPr id="26631" name="Rectangle 7"/>
          <p:cNvSpPr>
            <a:spLocks noGrp="1" noChangeArrowheads="1"/>
          </p:cNvSpPr>
          <p:nvPr>
            <p:ph type="sldNum" sz="quarter" idx="5"/>
          </p:nvPr>
        </p:nvSpPr>
        <p:spPr bwMode="auto">
          <a:xfrm>
            <a:off x="5179484" y="6513910"/>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C71B49C1-AC58-8346-A227-20BF67A9A536}" type="slidenum">
              <a:rPr lang="en-US"/>
              <a:pPr/>
              <a:t>‹#›</a:t>
            </a:fld>
            <a:endParaRPr lang="en-US" dirty="0"/>
          </a:p>
        </p:txBody>
      </p:sp>
    </p:spTree>
    <p:extLst>
      <p:ext uri="{BB962C8B-B14F-4D97-AF65-F5344CB8AC3E}">
        <p14:creationId xmlns:p14="http://schemas.microsoft.com/office/powerpoint/2010/main" val="426586974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400" kern="1200">
        <a:solidFill>
          <a:schemeClr val="tx1"/>
        </a:solidFill>
        <a:latin typeface="Arial" charset="0"/>
        <a:ea typeface="ＭＳ Ｐゴシック" pitchFamily="32" charset="-128"/>
        <a:cs typeface="ＭＳ Ｐゴシック" pitchFamily="32" charset="-128"/>
      </a:defRPr>
    </a:lvl1pPr>
    <a:lvl2pPr marL="520568" algn="l" rtl="0" eaLnBrk="0" fontAlgn="base" hangingPunct="0">
      <a:spcBef>
        <a:spcPct val="30000"/>
      </a:spcBef>
      <a:spcAft>
        <a:spcPct val="0"/>
      </a:spcAft>
      <a:defRPr sz="1400" kern="1200">
        <a:solidFill>
          <a:schemeClr val="tx1"/>
        </a:solidFill>
        <a:latin typeface="Arial" charset="0"/>
        <a:ea typeface="ＭＳ Ｐゴシック" charset="-128"/>
        <a:cs typeface="+mn-cs"/>
      </a:defRPr>
    </a:lvl2pPr>
    <a:lvl3pPr marL="1041136" algn="l" rtl="0" eaLnBrk="0" fontAlgn="base" hangingPunct="0">
      <a:spcBef>
        <a:spcPct val="30000"/>
      </a:spcBef>
      <a:spcAft>
        <a:spcPct val="0"/>
      </a:spcAft>
      <a:defRPr sz="1400" kern="1200">
        <a:solidFill>
          <a:schemeClr val="tx1"/>
        </a:solidFill>
        <a:latin typeface="Arial" charset="0"/>
        <a:ea typeface="ＭＳ Ｐゴシック" charset="-128"/>
        <a:cs typeface="+mn-cs"/>
      </a:defRPr>
    </a:lvl3pPr>
    <a:lvl4pPr marL="1561704" algn="l" rtl="0" eaLnBrk="0" fontAlgn="base" hangingPunct="0">
      <a:spcBef>
        <a:spcPct val="30000"/>
      </a:spcBef>
      <a:spcAft>
        <a:spcPct val="0"/>
      </a:spcAft>
      <a:defRPr sz="1400" kern="1200">
        <a:solidFill>
          <a:schemeClr val="tx1"/>
        </a:solidFill>
        <a:latin typeface="Arial" charset="0"/>
        <a:ea typeface="ＭＳ Ｐゴシック" charset="-128"/>
        <a:cs typeface="+mn-cs"/>
      </a:defRPr>
    </a:lvl4pPr>
    <a:lvl5pPr marL="2082272" algn="l" rtl="0" eaLnBrk="0" fontAlgn="base" hangingPunct="0">
      <a:spcBef>
        <a:spcPct val="30000"/>
      </a:spcBef>
      <a:spcAft>
        <a:spcPct val="0"/>
      </a:spcAft>
      <a:defRPr sz="1400" kern="1200">
        <a:solidFill>
          <a:schemeClr val="tx1"/>
        </a:solidFill>
        <a:latin typeface="Arial" charset="0"/>
        <a:ea typeface="ＭＳ Ｐゴシック" charset="-128"/>
        <a:cs typeface="+mn-cs"/>
      </a:defRPr>
    </a:lvl5pPr>
    <a:lvl6pPr marL="2602840" algn="l" defTabSz="520568" rtl="0" eaLnBrk="1" latinLnBrk="0" hangingPunct="1">
      <a:defRPr sz="1400" kern="1200">
        <a:solidFill>
          <a:schemeClr val="tx1"/>
        </a:solidFill>
        <a:latin typeface="+mn-lt"/>
        <a:ea typeface="+mn-ea"/>
        <a:cs typeface="+mn-cs"/>
      </a:defRPr>
    </a:lvl6pPr>
    <a:lvl7pPr marL="3123408" algn="l" defTabSz="520568" rtl="0" eaLnBrk="1" latinLnBrk="0" hangingPunct="1">
      <a:defRPr sz="1400" kern="1200">
        <a:solidFill>
          <a:schemeClr val="tx1"/>
        </a:solidFill>
        <a:latin typeface="+mn-lt"/>
        <a:ea typeface="+mn-ea"/>
        <a:cs typeface="+mn-cs"/>
      </a:defRPr>
    </a:lvl7pPr>
    <a:lvl8pPr marL="3643975" algn="l" defTabSz="520568" rtl="0" eaLnBrk="1" latinLnBrk="0" hangingPunct="1">
      <a:defRPr sz="1400" kern="1200">
        <a:solidFill>
          <a:schemeClr val="tx1"/>
        </a:solidFill>
        <a:latin typeface="+mn-lt"/>
        <a:ea typeface="+mn-ea"/>
        <a:cs typeface="+mn-cs"/>
      </a:defRPr>
    </a:lvl8pPr>
    <a:lvl9pPr marL="4164543" algn="l" defTabSz="520568"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5400">
                <a:solidFill>
                  <a:schemeClr val="tx1"/>
                </a:solidFill>
                <a:latin typeface="Souvenir Lt BT" charset="0"/>
                <a:ea typeface="ＭＳ Ｐゴシック" charset="0"/>
                <a:cs typeface="ＭＳ Ｐゴシック" charset="0"/>
              </a:defRPr>
            </a:lvl1pPr>
            <a:lvl2pPr marL="37931725" indent="-37474525" eaLnBrk="0" hangingPunct="0">
              <a:defRPr sz="5400">
                <a:solidFill>
                  <a:schemeClr val="tx1"/>
                </a:solidFill>
                <a:latin typeface="Souvenir Lt BT" charset="0"/>
                <a:ea typeface="ＭＳ Ｐゴシック" charset="0"/>
              </a:defRPr>
            </a:lvl2pPr>
            <a:lvl3pPr eaLnBrk="0" hangingPunct="0">
              <a:defRPr sz="5400">
                <a:solidFill>
                  <a:schemeClr val="tx1"/>
                </a:solidFill>
                <a:latin typeface="Souvenir Lt BT" charset="0"/>
                <a:ea typeface="ＭＳ Ｐゴシック" charset="0"/>
              </a:defRPr>
            </a:lvl3pPr>
            <a:lvl4pPr eaLnBrk="0" hangingPunct="0">
              <a:defRPr sz="5400">
                <a:solidFill>
                  <a:schemeClr val="tx1"/>
                </a:solidFill>
                <a:latin typeface="Souvenir Lt BT" charset="0"/>
                <a:ea typeface="ＭＳ Ｐゴシック" charset="0"/>
              </a:defRPr>
            </a:lvl4pPr>
            <a:lvl5pPr eaLnBrk="0" hangingPunct="0">
              <a:defRPr sz="5400">
                <a:solidFill>
                  <a:schemeClr val="tx1"/>
                </a:solidFill>
                <a:latin typeface="Souvenir Lt BT" charset="0"/>
                <a:ea typeface="ＭＳ Ｐゴシック" charset="0"/>
              </a:defRPr>
            </a:lvl5pPr>
            <a:lvl6pPr marL="457200" eaLnBrk="0" fontAlgn="base" hangingPunct="0">
              <a:spcBef>
                <a:spcPct val="0"/>
              </a:spcBef>
              <a:spcAft>
                <a:spcPct val="0"/>
              </a:spcAft>
              <a:defRPr sz="5400">
                <a:solidFill>
                  <a:schemeClr val="tx1"/>
                </a:solidFill>
                <a:latin typeface="Souvenir Lt BT" charset="0"/>
                <a:ea typeface="ＭＳ Ｐゴシック" charset="0"/>
              </a:defRPr>
            </a:lvl6pPr>
            <a:lvl7pPr marL="914400" eaLnBrk="0" fontAlgn="base" hangingPunct="0">
              <a:spcBef>
                <a:spcPct val="0"/>
              </a:spcBef>
              <a:spcAft>
                <a:spcPct val="0"/>
              </a:spcAft>
              <a:defRPr sz="5400">
                <a:solidFill>
                  <a:schemeClr val="tx1"/>
                </a:solidFill>
                <a:latin typeface="Souvenir Lt BT" charset="0"/>
                <a:ea typeface="ＭＳ Ｐゴシック" charset="0"/>
              </a:defRPr>
            </a:lvl7pPr>
            <a:lvl8pPr marL="1371600" eaLnBrk="0" fontAlgn="base" hangingPunct="0">
              <a:spcBef>
                <a:spcPct val="0"/>
              </a:spcBef>
              <a:spcAft>
                <a:spcPct val="0"/>
              </a:spcAft>
              <a:defRPr sz="5400">
                <a:solidFill>
                  <a:schemeClr val="tx1"/>
                </a:solidFill>
                <a:latin typeface="Souvenir Lt BT" charset="0"/>
                <a:ea typeface="ＭＳ Ｐゴシック" charset="0"/>
              </a:defRPr>
            </a:lvl8pPr>
            <a:lvl9pPr marL="1828800" eaLnBrk="0" fontAlgn="base" hangingPunct="0">
              <a:spcBef>
                <a:spcPct val="0"/>
              </a:spcBef>
              <a:spcAft>
                <a:spcPct val="0"/>
              </a:spcAft>
              <a:defRPr sz="5400">
                <a:solidFill>
                  <a:schemeClr val="tx1"/>
                </a:solidFill>
                <a:latin typeface="Souvenir Lt BT" charset="0"/>
                <a:ea typeface="ＭＳ Ｐゴシック" charset="0"/>
              </a:defRPr>
            </a:lvl9pPr>
          </a:lstStyle>
          <a:p>
            <a:pPr eaLnBrk="1" hangingPunct="1"/>
            <a:fld id="{2DEE839A-5B5E-384B-82C3-E3749DEBA793}" type="slidenum">
              <a:rPr lang="en-US" sz="1200">
                <a:latin typeface="Arial" charset="0"/>
              </a:rPr>
              <a:pPr eaLnBrk="1" hangingPunct="1"/>
              <a:t>1</a:t>
            </a:fld>
            <a:endParaRPr lang="en-US" sz="1200" dirty="0">
              <a:latin typeface="Arial" charset="0"/>
            </a:endParaRPr>
          </a:p>
        </p:txBody>
      </p:sp>
      <p:sp>
        <p:nvSpPr>
          <p:cNvPr id="16387" name="Rectangle 2"/>
          <p:cNvSpPr>
            <a:spLocks noGrp="1" noRot="1" noChangeAspect="1" noChangeArrowheads="1" noTextEdit="1"/>
          </p:cNvSpPr>
          <p:nvPr>
            <p:ph type="sldImg"/>
          </p:nvPr>
        </p:nvSpPr>
        <p:spPr>
          <a:xfrm>
            <a:off x="2857500" y="514350"/>
            <a:ext cx="3429000" cy="2571750"/>
          </a:xfrm>
          <a:ln/>
        </p:spPr>
      </p:sp>
      <p:sp>
        <p:nvSpPr>
          <p:cNvPr id="16388" name="Rectangle 3"/>
          <p:cNvSpPr>
            <a:spLocks noGrp="1" noChangeArrowheads="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n-US" dirty="0">
                <a:ea typeface="ＭＳ Ｐゴシック" charset="0"/>
                <a:cs typeface="ＭＳ Ｐゴシック" charset="0"/>
              </a:rPr>
              <a:t>of</a:t>
            </a:r>
          </a:p>
        </p:txBody>
      </p:sp>
    </p:spTree>
    <p:extLst>
      <p:ext uri="{BB962C8B-B14F-4D97-AF65-F5344CB8AC3E}">
        <p14:creationId xmlns:p14="http://schemas.microsoft.com/office/powerpoint/2010/main" val="769128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093" y="10226033"/>
            <a:ext cx="37309017" cy="7056646"/>
          </a:xfrm>
        </p:spPr>
        <p:txBody>
          <a:bodyPr/>
          <a:lstStyle/>
          <a:p>
            <a:r>
              <a:rPr lang="en-US"/>
              <a:t>Click to edit Master title style</a:t>
            </a:r>
          </a:p>
        </p:txBody>
      </p:sp>
      <p:sp>
        <p:nvSpPr>
          <p:cNvPr id="3" name="Subtitle 2"/>
          <p:cNvSpPr>
            <a:spLocks noGrp="1"/>
          </p:cNvSpPr>
          <p:nvPr>
            <p:ph type="subTitle" idx="1"/>
          </p:nvPr>
        </p:nvSpPr>
        <p:spPr>
          <a:xfrm>
            <a:off x="6584488" y="18653721"/>
            <a:ext cx="30722227" cy="8413036"/>
          </a:xfrm>
        </p:spPr>
        <p:txBody>
          <a:bodyPr/>
          <a:lstStyle>
            <a:lvl1pPr marL="0" indent="0" algn="ctr">
              <a:buNone/>
              <a:defRPr/>
            </a:lvl1pPr>
            <a:lvl2pPr marL="601279" indent="0" algn="ctr">
              <a:buNone/>
              <a:defRPr/>
            </a:lvl2pPr>
            <a:lvl3pPr marL="1202559" indent="0" algn="ctr">
              <a:buNone/>
              <a:defRPr/>
            </a:lvl3pPr>
            <a:lvl4pPr marL="1803838" indent="0" algn="ctr">
              <a:buNone/>
              <a:defRPr/>
            </a:lvl4pPr>
            <a:lvl5pPr marL="2405118" indent="0" algn="ctr">
              <a:buNone/>
              <a:defRPr/>
            </a:lvl5pPr>
            <a:lvl6pPr marL="3006397" indent="0" algn="ctr">
              <a:buNone/>
              <a:defRPr/>
            </a:lvl6pPr>
            <a:lvl7pPr marL="3607676" indent="0" algn="ctr">
              <a:buNone/>
              <a:defRPr/>
            </a:lvl7pPr>
            <a:lvl8pPr marL="4208955" indent="0" algn="ctr">
              <a:buNone/>
              <a:defRPr/>
            </a:lvl8pPr>
            <a:lvl9pPr marL="4810234"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A3FE6566-3368-4342-A487-1A088F0B17E2}" type="slidenum">
              <a:rPr lang="en-US"/>
              <a:pPr/>
              <a:t>‹#›</a:t>
            </a:fld>
            <a:endParaRPr lang="en-US" dirty="0"/>
          </a:p>
        </p:txBody>
      </p:sp>
    </p:spTree>
    <p:extLst>
      <p:ext uri="{BB962C8B-B14F-4D97-AF65-F5344CB8AC3E}">
        <p14:creationId xmlns:p14="http://schemas.microsoft.com/office/powerpoint/2010/main" val="3823416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F6C009E3-5496-1649-9EDE-7B9A8AA3F617}" type="slidenum">
              <a:rPr lang="en-US"/>
              <a:pPr/>
              <a:t>‹#›</a:t>
            </a:fld>
            <a:endParaRPr lang="en-US" dirty="0"/>
          </a:p>
        </p:txBody>
      </p:sp>
    </p:spTree>
    <p:extLst>
      <p:ext uri="{BB962C8B-B14F-4D97-AF65-F5344CB8AC3E}">
        <p14:creationId xmlns:p14="http://schemas.microsoft.com/office/powerpoint/2010/main" val="35517566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6005" y="21152847"/>
            <a:ext cx="37309017" cy="6537776"/>
          </a:xfrm>
        </p:spPr>
        <p:txBody>
          <a:bodyPr anchor="t"/>
          <a:lstStyle>
            <a:lvl1pPr algn="l">
              <a:defRPr sz="5313" b="1" cap="all"/>
            </a:lvl1pPr>
          </a:lstStyle>
          <a:p>
            <a:r>
              <a:rPr lang="en-US"/>
              <a:t>Click to edit Master title style</a:t>
            </a:r>
          </a:p>
        </p:txBody>
      </p:sp>
      <p:sp>
        <p:nvSpPr>
          <p:cNvPr id="3" name="Text Placeholder 2"/>
          <p:cNvSpPr>
            <a:spLocks noGrp="1"/>
          </p:cNvSpPr>
          <p:nvPr>
            <p:ph type="body" idx="1"/>
          </p:nvPr>
        </p:nvSpPr>
        <p:spPr>
          <a:xfrm>
            <a:off x="3466005" y="13952139"/>
            <a:ext cx="37309017" cy="7200709"/>
          </a:xfrm>
        </p:spPr>
        <p:txBody>
          <a:bodyPr anchor="b"/>
          <a:lstStyle>
            <a:lvl1pPr marL="0" indent="0">
              <a:buNone/>
              <a:defRPr sz="2656"/>
            </a:lvl1pPr>
            <a:lvl2pPr marL="601279" indent="0">
              <a:buNone/>
              <a:defRPr sz="2311"/>
            </a:lvl2pPr>
            <a:lvl3pPr marL="1202559" indent="0">
              <a:buNone/>
              <a:defRPr sz="2079"/>
            </a:lvl3pPr>
            <a:lvl4pPr marL="1803838" indent="0">
              <a:buNone/>
              <a:defRPr sz="1848"/>
            </a:lvl4pPr>
            <a:lvl5pPr marL="2405118" indent="0">
              <a:buNone/>
              <a:defRPr sz="1848"/>
            </a:lvl5pPr>
            <a:lvl6pPr marL="3006397" indent="0">
              <a:buNone/>
              <a:defRPr sz="1848"/>
            </a:lvl6pPr>
            <a:lvl7pPr marL="3607676" indent="0">
              <a:buNone/>
              <a:defRPr sz="1848"/>
            </a:lvl7pPr>
            <a:lvl8pPr marL="4208955" indent="0">
              <a:buNone/>
              <a:defRPr sz="1848"/>
            </a:lvl8pPr>
            <a:lvl9pPr marL="4810234" indent="0">
              <a:buNone/>
              <a:defRPr sz="1848"/>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E1E78E28-A076-4A4E-A13A-85B82746B5AF}" type="slidenum">
              <a:rPr lang="en-US"/>
              <a:pPr/>
              <a:t>‹#›</a:t>
            </a:fld>
            <a:endParaRPr lang="en-US" dirty="0"/>
          </a:p>
        </p:txBody>
      </p:sp>
    </p:spTree>
    <p:extLst>
      <p:ext uri="{BB962C8B-B14F-4D97-AF65-F5344CB8AC3E}">
        <p14:creationId xmlns:p14="http://schemas.microsoft.com/office/powerpoint/2010/main" val="40141835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3295" y="7682956"/>
            <a:ext cx="19640684" cy="21721773"/>
          </a:xfrm>
        </p:spPr>
        <p:txBody>
          <a:bodyPr/>
          <a:lstStyle>
            <a:lvl1pPr>
              <a:defRPr sz="3696"/>
            </a:lvl1pPr>
            <a:lvl2pPr>
              <a:defRPr sz="3119"/>
            </a:lvl2pPr>
            <a:lvl3pPr>
              <a:defRPr sz="2656"/>
            </a:lvl3pPr>
            <a:lvl4pPr>
              <a:defRPr sz="2311"/>
            </a:lvl4pPr>
            <a:lvl5pPr>
              <a:defRPr sz="2311"/>
            </a:lvl5pPr>
            <a:lvl6pPr>
              <a:defRPr sz="2311"/>
            </a:lvl6pPr>
            <a:lvl7pPr>
              <a:defRPr sz="2311"/>
            </a:lvl7pPr>
            <a:lvl8pPr>
              <a:defRPr sz="2311"/>
            </a:lvl8pPr>
            <a:lvl9pPr>
              <a:defRPr sz="231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54923" y="7682956"/>
            <a:ext cx="19642984" cy="21721773"/>
          </a:xfrm>
        </p:spPr>
        <p:txBody>
          <a:bodyPr/>
          <a:lstStyle>
            <a:lvl1pPr>
              <a:defRPr sz="3696"/>
            </a:lvl1pPr>
            <a:lvl2pPr>
              <a:defRPr sz="3119"/>
            </a:lvl2pPr>
            <a:lvl3pPr>
              <a:defRPr sz="2656"/>
            </a:lvl3pPr>
            <a:lvl4pPr>
              <a:defRPr sz="2311"/>
            </a:lvl4pPr>
            <a:lvl5pPr>
              <a:defRPr sz="2311"/>
            </a:lvl5pPr>
            <a:lvl6pPr>
              <a:defRPr sz="2311"/>
            </a:lvl6pPr>
            <a:lvl7pPr>
              <a:defRPr sz="2311"/>
            </a:lvl7pPr>
            <a:lvl8pPr>
              <a:defRPr sz="2311"/>
            </a:lvl8pPr>
            <a:lvl9pPr>
              <a:defRPr sz="231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fld id="{6EFA83FC-5264-7F47-AEC7-3B5F90A286A3}" type="slidenum">
              <a:rPr lang="en-US"/>
              <a:pPr/>
              <a:t>‹#›</a:t>
            </a:fld>
            <a:endParaRPr lang="en-US" dirty="0"/>
          </a:p>
        </p:txBody>
      </p:sp>
    </p:spTree>
    <p:extLst>
      <p:ext uri="{BB962C8B-B14F-4D97-AF65-F5344CB8AC3E}">
        <p14:creationId xmlns:p14="http://schemas.microsoft.com/office/powerpoint/2010/main" val="110243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5599" y="1318545"/>
            <a:ext cx="39500008" cy="5486603"/>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5598" y="7367970"/>
            <a:ext cx="19392127" cy="3071717"/>
          </a:xfrm>
        </p:spPr>
        <p:txBody>
          <a:bodyPr anchor="b"/>
          <a:lstStyle>
            <a:lvl1pPr marL="0" indent="0">
              <a:buNone/>
              <a:defRPr sz="3119" b="1"/>
            </a:lvl1pPr>
            <a:lvl2pPr marL="601279" indent="0">
              <a:buNone/>
              <a:defRPr sz="2656" b="1"/>
            </a:lvl2pPr>
            <a:lvl3pPr marL="1202559" indent="0">
              <a:buNone/>
              <a:defRPr sz="2311" b="1"/>
            </a:lvl3pPr>
            <a:lvl4pPr marL="1803838" indent="0">
              <a:buNone/>
              <a:defRPr sz="2079" b="1"/>
            </a:lvl4pPr>
            <a:lvl5pPr marL="2405118" indent="0">
              <a:buNone/>
              <a:defRPr sz="2079" b="1"/>
            </a:lvl5pPr>
            <a:lvl6pPr marL="3006397" indent="0">
              <a:buNone/>
              <a:defRPr sz="2079" b="1"/>
            </a:lvl6pPr>
            <a:lvl7pPr marL="3607676" indent="0">
              <a:buNone/>
              <a:defRPr sz="2079" b="1"/>
            </a:lvl7pPr>
            <a:lvl8pPr marL="4208955" indent="0">
              <a:buNone/>
              <a:defRPr sz="2079" b="1"/>
            </a:lvl8pPr>
            <a:lvl9pPr marL="4810234" indent="0">
              <a:buNone/>
              <a:defRPr sz="2079" b="1"/>
            </a:lvl9pPr>
          </a:lstStyle>
          <a:p>
            <a:pPr lvl="0"/>
            <a:r>
              <a:rPr lang="en-US"/>
              <a:t>Click to edit Master text styles</a:t>
            </a:r>
          </a:p>
        </p:txBody>
      </p:sp>
      <p:sp>
        <p:nvSpPr>
          <p:cNvPr id="4" name="Content Placeholder 3"/>
          <p:cNvSpPr>
            <a:spLocks noGrp="1"/>
          </p:cNvSpPr>
          <p:nvPr>
            <p:ph sz="half" idx="2"/>
          </p:nvPr>
        </p:nvSpPr>
        <p:spPr>
          <a:xfrm>
            <a:off x="2195598" y="10439688"/>
            <a:ext cx="19392127" cy="18966262"/>
          </a:xfrm>
        </p:spPr>
        <p:txBody>
          <a:bodyPr/>
          <a:lstStyle>
            <a:lvl1pPr>
              <a:defRPr sz="3119"/>
            </a:lvl1pPr>
            <a:lvl2pPr>
              <a:defRPr sz="2656"/>
            </a:lvl2pPr>
            <a:lvl3pPr>
              <a:defRPr sz="2311"/>
            </a:lvl3pPr>
            <a:lvl4pPr>
              <a:defRPr sz="2079"/>
            </a:lvl4pPr>
            <a:lvl5pPr>
              <a:defRPr sz="2079"/>
            </a:lvl5pPr>
            <a:lvl6pPr>
              <a:defRPr sz="2079"/>
            </a:lvl6pPr>
            <a:lvl7pPr>
              <a:defRPr sz="2079"/>
            </a:lvl7pPr>
            <a:lvl8pPr>
              <a:defRPr sz="2079"/>
            </a:lvl8pPr>
            <a:lvl9pPr>
              <a:defRPr sz="207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574" y="7367970"/>
            <a:ext cx="19399031" cy="3071717"/>
          </a:xfrm>
        </p:spPr>
        <p:txBody>
          <a:bodyPr anchor="b"/>
          <a:lstStyle>
            <a:lvl1pPr marL="0" indent="0">
              <a:buNone/>
              <a:defRPr sz="3119" b="1"/>
            </a:lvl1pPr>
            <a:lvl2pPr marL="601279" indent="0">
              <a:buNone/>
              <a:defRPr sz="2656" b="1"/>
            </a:lvl2pPr>
            <a:lvl3pPr marL="1202559" indent="0">
              <a:buNone/>
              <a:defRPr sz="2311" b="1"/>
            </a:lvl3pPr>
            <a:lvl4pPr marL="1803838" indent="0">
              <a:buNone/>
              <a:defRPr sz="2079" b="1"/>
            </a:lvl4pPr>
            <a:lvl5pPr marL="2405118" indent="0">
              <a:buNone/>
              <a:defRPr sz="2079" b="1"/>
            </a:lvl5pPr>
            <a:lvl6pPr marL="3006397" indent="0">
              <a:buNone/>
              <a:defRPr sz="2079" b="1"/>
            </a:lvl6pPr>
            <a:lvl7pPr marL="3607676" indent="0">
              <a:buNone/>
              <a:defRPr sz="2079" b="1"/>
            </a:lvl7pPr>
            <a:lvl8pPr marL="4208955" indent="0">
              <a:buNone/>
              <a:defRPr sz="2079" b="1"/>
            </a:lvl8pPr>
            <a:lvl9pPr marL="4810234" indent="0">
              <a:buNone/>
              <a:defRPr sz="2079" b="1"/>
            </a:lvl9pPr>
          </a:lstStyle>
          <a:p>
            <a:pPr lvl="0"/>
            <a:r>
              <a:rPr lang="en-US"/>
              <a:t>Click to edit Master text styles</a:t>
            </a:r>
          </a:p>
        </p:txBody>
      </p:sp>
      <p:sp>
        <p:nvSpPr>
          <p:cNvPr id="6" name="Content Placeholder 5"/>
          <p:cNvSpPr>
            <a:spLocks noGrp="1"/>
          </p:cNvSpPr>
          <p:nvPr>
            <p:ph sz="quarter" idx="4"/>
          </p:nvPr>
        </p:nvSpPr>
        <p:spPr>
          <a:xfrm>
            <a:off x="22296574" y="10439688"/>
            <a:ext cx="19399031" cy="18966262"/>
          </a:xfrm>
        </p:spPr>
        <p:txBody>
          <a:bodyPr/>
          <a:lstStyle>
            <a:lvl1pPr>
              <a:defRPr sz="3119"/>
            </a:lvl1pPr>
            <a:lvl2pPr>
              <a:defRPr sz="2656"/>
            </a:lvl2pPr>
            <a:lvl3pPr>
              <a:defRPr sz="2311"/>
            </a:lvl3pPr>
            <a:lvl4pPr>
              <a:defRPr sz="2079"/>
            </a:lvl4pPr>
            <a:lvl5pPr>
              <a:defRPr sz="2079"/>
            </a:lvl5pPr>
            <a:lvl6pPr>
              <a:defRPr sz="2079"/>
            </a:lvl6pPr>
            <a:lvl7pPr>
              <a:defRPr sz="2079"/>
            </a:lvl7pPr>
            <a:lvl8pPr>
              <a:defRPr sz="2079"/>
            </a:lvl8pPr>
            <a:lvl9pPr>
              <a:defRPr sz="207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6"/>
          <p:cNvSpPr>
            <a:spLocks noGrp="1" noChangeArrowheads="1"/>
          </p:cNvSpPr>
          <p:nvPr>
            <p:ph type="sldNum" sz="quarter" idx="12"/>
          </p:nvPr>
        </p:nvSpPr>
        <p:spPr>
          <a:ln/>
        </p:spPr>
        <p:txBody>
          <a:bodyPr/>
          <a:lstStyle>
            <a:lvl1pPr>
              <a:defRPr/>
            </a:lvl1pPr>
          </a:lstStyle>
          <a:p>
            <a:fld id="{EA0F809A-7738-B145-B986-16F8C3E50C07}" type="slidenum">
              <a:rPr lang="en-US"/>
              <a:pPr/>
              <a:t>‹#›</a:t>
            </a:fld>
            <a:endParaRPr lang="en-US" dirty="0"/>
          </a:p>
        </p:txBody>
      </p:sp>
    </p:spTree>
    <p:extLst>
      <p:ext uri="{BB962C8B-B14F-4D97-AF65-F5344CB8AC3E}">
        <p14:creationId xmlns:p14="http://schemas.microsoft.com/office/powerpoint/2010/main" val="4212609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ln/>
        </p:spPr>
        <p:txBody>
          <a:bodyPr/>
          <a:lstStyle>
            <a:lvl1pPr>
              <a:defRPr/>
            </a:lvl1pPr>
          </a:lstStyle>
          <a:p>
            <a:fld id="{61E0CE2D-DC15-6944-9BE0-40CD8E0CE739}" type="slidenum">
              <a:rPr lang="en-US"/>
              <a:pPr/>
              <a:t>‹#›</a:t>
            </a:fld>
            <a:endParaRPr lang="en-US" dirty="0"/>
          </a:p>
        </p:txBody>
      </p:sp>
    </p:spTree>
    <p:extLst>
      <p:ext uri="{BB962C8B-B14F-4D97-AF65-F5344CB8AC3E}">
        <p14:creationId xmlns:p14="http://schemas.microsoft.com/office/powerpoint/2010/main" val="307420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6"/>
          <p:cNvSpPr>
            <a:spLocks noGrp="1" noChangeArrowheads="1"/>
          </p:cNvSpPr>
          <p:nvPr>
            <p:ph type="sldNum" sz="quarter" idx="12"/>
          </p:nvPr>
        </p:nvSpPr>
        <p:spPr>
          <a:ln/>
        </p:spPr>
        <p:txBody>
          <a:bodyPr/>
          <a:lstStyle>
            <a:lvl1pPr>
              <a:defRPr/>
            </a:lvl1pPr>
          </a:lstStyle>
          <a:p>
            <a:fld id="{6BD1CD2A-C2FD-144C-89C7-5294B908ED2C}" type="slidenum">
              <a:rPr lang="en-US"/>
              <a:pPr/>
              <a:t>‹#›</a:t>
            </a:fld>
            <a:endParaRPr lang="en-US" dirty="0"/>
          </a:p>
        </p:txBody>
      </p:sp>
    </p:spTree>
    <p:extLst>
      <p:ext uri="{BB962C8B-B14F-4D97-AF65-F5344CB8AC3E}">
        <p14:creationId xmlns:p14="http://schemas.microsoft.com/office/powerpoint/2010/main" val="29689786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5600" y="1311219"/>
            <a:ext cx="14439377" cy="5576947"/>
          </a:xfrm>
        </p:spPr>
        <p:txBody>
          <a:bodyPr anchor="b"/>
          <a:lstStyle>
            <a:lvl1pPr algn="l">
              <a:defRPr sz="2656" b="1"/>
            </a:lvl1pPr>
          </a:lstStyle>
          <a:p>
            <a:r>
              <a:rPr lang="en-US"/>
              <a:t>Click to edit Master title style</a:t>
            </a:r>
          </a:p>
        </p:txBody>
      </p:sp>
      <p:sp>
        <p:nvSpPr>
          <p:cNvPr id="3" name="Content Placeholder 2"/>
          <p:cNvSpPr>
            <a:spLocks noGrp="1"/>
          </p:cNvSpPr>
          <p:nvPr>
            <p:ph idx="1"/>
          </p:nvPr>
        </p:nvSpPr>
        <p:spPr>
          <a:xfrm>
            <a:off x="17159708" y="1311218"/>
            <a:ext cx="24535897" cy="28094730"/>
          </a:xfrm>
        </p:spPr>
        <p:txBody>
          <a:bodyPr/>
          <a:lstStyle>
            <a:lvl1pPr>
              <a:defRPr sz="4159"/>
            </a:lvl1pPr>
            <a:lvl2pPr>
              <a:defRPr sz="3696"/>
            </a:lvl2pPr>
            <a:lvl3pPr>
              <a:defRPr sz="3119"/>
            </a:lvl3pPr>
            <a:lvl4pPr>
              <a:defRPr sz="2656"/>
            </a:lvl4pPr>
            <a:lvl5pPr>
              <a:defRPr sz="2656"/>
            </a:lvl5pPr>
            <a:lvl6pPr>
              <a:defRPr sz="2656"/>
            </a:lvl6pPr>
            <a:lvl7pPr>
              <a:defRPr sz="2656"/>
            </a:lvl7pPr>
            <a:lvl8pPr>
              <a:defRPr sz="2656"/>
            </a:lvl8pPr>
            <a:lvl9pPr>
              <a:defRPr sz="265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5600" y="6888167"/>
            <a:ext cx="14439377" cy="22517782"/>
          </a:xfrm>
        </p:spPr>
        <p:txBody>
          <a:bodyPr/>
          <a:lstStyle>
            <a:lvl1pPr marL="0" indent="0">
              <a:buNone/>
              <a:defRPr sz="1848"/>
            </a:lvl1pPr>
            <a:lvl2pPr marL="601279" indent="0">
              <a:buNone/>
              <a:defRPr sz="1617"/>
            </a:lvl2pPr>
            <a:lvl3pPr marL="1202559" indent="0">
              <a:buNone/>
              <a:defRPr sz="1271"/>
            </a:lvl3pPr>
            <a:lvl4pPr marL="1803838" indent="0">
              <a:buNone/>
              <a:defRPr sz="1155"/>
            </a:lvl4pPr>
            <a:lvl5pPr marL="2405118" indent="0">
              <a:buNone/>
              <a:defRPr sz="1155"/>
            </a:lvl5pPr>
            <a:lvl6pPr marL="3006397" indent="0">
              <a:buNone/>
              <a:defRPr sz="1155"/>
            </a:lvl6pPr>
            <a:lvl7pPr marL="3607676" indent="0">
              <a:buNone/>
              <a:defRPr sz="1155"/>
            </a:lvl7pPr>
            <a:lvl8pPr marL="4208955" indent="0">
              <a:buNone/>
              <a:defRPr sz="1155"/>
            </a:lvl8pPr>
            <a:lvl9pPr marL="4810234" indent="0">
              <a:buNone/>
              <a:defRPr sz="1155"/>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fld id="{FDB038C4-F0B5-9943-836F-D3BBD17B02A1}" type="slidenum">
              <a:rPr lang="en-US"/>
              <a:pPr/>
              <a:t>‹#›</a:t>
            </a:fld>
            <a:endParaRPr lang="en-US" dirty="0"/>
          </a:p>
        </p:txBody>
      </p:sp>
    </p:spTree>
    <p:extLst>
      <p:ext uri="{BB962C8B-B14F-4D97-AF65-F5344CB8AC3E}">
        <p14:creationId xmlns:p14="http://schemas.microsoft.com/office/powerpoint/2010/main" val="130656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872" y="23042759"/>
            <a:ext cx="26335641" cy="2720105"/>
          </a:xfrm>
        </p:spPr>
        <p:txBody>
          <a:bodyPr anchor="b"/>
          <a:lstStyle>
            <a:lvl1pPr algn="l">
              <a:defRPr sz="2656" b="1"/>
            </a:lvl1pPr>
          </a:lstStyle>
          <a:p>
            <a:r>
              <a:rPr lang="en-US"/>
              <a:t>Click to edit Master title style</a:t>
            </a:r>
          </a:p>
        </p:txBody>
      </p:sp>
      <p:sp>
        <p:nvSpPr>
          <p:cNvPr id="3" name="Picture Placeholder 2"/>
          <p:cNvSpPr>
            <a:spLocks noGrp="1"/>
          </p:cNvSpPr>
          <p:nvPr>
            <p:ph type="pic" idx="1"/>
          </p:nvPr>
        </p:nvSpPr>
        <p:spPr>
          <a:xfrm>
            <a:off x="8602872" y="2941084"/>
            <a:ext cx="26335641" cy="19751284"/>
          </a:xfrm>
        </p:spPr>
        <p:txBody>
          <a:bodyPr/>
          <a:lstStyle>
            <a:lvl1pPr marL="0" indent="0">
              <a:buNone/>
              <a:defRPr sz="4159"/>
            </a:lvl1pPr>
            <a:lvl2pPr marL="601279" indent="0">
              <a:buNone/>
              <a:defRPr sz="3696"/>
            </a:lvl2pPr>
            <a:lvl3pPr marL="1202559" indent="0">
              <a:buNone/>
              <a:defRPr sz="3119"/>
            </a:lvl3pPr>
            <a:lvl4pPr marL="1803838" indent="0">
              <a:buNone/>
              <a:defRPr sz="2656"/>
            </a:lvl4pPr>
            <a:lvl5pPr marL="2405118" indent="0">
              <a:buNone/>
              <a:defRPr sz="2656"/>
            </a:lvl5pPr>
            <a:lvl6pPr marL="3006397" indent="0">
              <a:buNone/>
              <a:defRPr sz="2656"/>
            </a:lvl6pPr>
            <a:lvl7pPr marL="3607676" indent="0">
              <a:buNone/>
              <a:defRPr sz="2656"/>
            </a:lvl7pPr>
            <a:lvl8pPr marL="4208955" indent="0">
              <a:buNone/>
              <a:defRPr sz="2656"/>
            </a:lvl8pPr>
            <a:lvl9pPr marL="4810234" indent="0">
              <a:buNone/>
              <a:defRPr sz="2656"/>
            </a:lvl9pPr>
          </a:lstStyle>
          <a:p>
            <a:pPr lvl="0"/>
            <a:endParaRPr lang="en-US" noProof="0" dirty="0"/>
          </a:p>
        </p:txBody>
      </p:sp>
      <p:sp>
        <p:nvSpPr>
          <p:cNvPr id="4" name="Text Placeholder 3"/>
          <p:cNvSpPr>
            <a:spLocks noGrp="1"/>
          </p:cNvSpPr>
          <p:nvPr>
            <p:ph type="body" sz="half" idx="2"/>
          </p:nvPr>
        </p:nvSpPr>
        <p:spPr>
          <a:xfrm>
            <a:off x="8602872" y="25762862"/>
            <a:ext cx="26335641" cy="3864064"/>
          </a:xfrm>
        </p:spPr>
        <p:txBody>
          <a:bodyPr/>
          <a:lstStyle>
            <a:lvl1pPr marL="0" indent="0">
              <a:buNone/>
              <a:defRPr sz="1848"/>
            </a:lvl1pPr>
            <a:lvl2pPr marL="601279" indent="0">
              <a:buNone/>
              <a:defRPr sz="1617"/>
            </a:lvl2pPr>
            <a:lvl3pPr marL="1202559" indent="0">
              <a:buNone/>
              <a:defRPr sz="1271"/>
            </a:lvl3pPr>
            <a:lvl4pPr marL="1803838" indent="0">
              <a:buNone/>
              <a:defRPr sz="1155"/>
            </a:lvl4pPr>
            <a:lvl5pPr marL="2405118" indent="0">
              <a:buNone/>
              <a:defRPr sz="1155"/>
            </a:lvl5pPr>
            <a:lvl6pPr marL="3006397" indent="0">
              <a:buNone/>
              <a:defRPr sz="1155"/>
            </a:lvl6pPr>
            <a:lvl7pPr marL="3607676" indent="0">
              <a:buNone/>
              <a:defRPr sz="1155"/>
            </a:lvl7pPr>
            <a:lvl8pPr marL="4208955" indent="0">
              <a:buNone/>
              <a:defRPr sz="1155"/>
            </a:lvl8pPr>
            <a:lvl9pPr marL="4810234" indent="0">
              <a:buNone/>
              <a:defRPr sz="1155"/>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fld id="{920ABA5C-E40F-B949-8AAF-933A6127032F}" type="slidenum">
              <a:rPr lang="en-US"/>
              <a:pPr/>
              <a:t>‹#›</a:t>
            </a:fld>
            <a:endParaRPr lang="en-US" dirty="0"/>
          </a:p>
        </p:txBody>
      </p:sp>
    </p:spTree>
    <p:extLst>
      <p:ext uri="{BB962C8B-B14F-4D97-AF65-F5344CB8AC3E}">
        <p14:creationId xmlns:p14="http://schemas.microsoft.com/office/powerpoint/2010/main" val="8693592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539F780A-4022-4040-9735-CB84DA46C94B}" type="slidenum">
              <a:rPr lang="en-US"/>
              <a:pPr/>
              <a:t>‹#›</a:t>
            </a:fld>
            <a:endParaRPr lang="en-US" dirty="0"/>
          </a:p>
        </p:txBody>
      </p:sp>
    </p:spTree>
    <p:extLst>
      <p:ext uri="{BB962C8B-B14F-4D97-AF65-F5344CB8AC3E}">
        <p14:creationId xmlns:p14="http://schemas.microsoft.com/office/powerpoint/2010/main" val="1153857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2328" y="1319764"/>
            <a:ext cx="9875577" cy="2808496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3298" y="1319764"/>
            <a:ext cx="29408093" cy="2808496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fld id="{1F4E4597-65FB-A54F-8B2E-33A71E14D678}" type="slidenum">
              <a:rPr lang="en-US"/>
              <a:pPr/>
              <a:t>‹#›</a:t>
            </a:fld>
            <a:endParaRPr lang="en-US" dirty="0"/>
          </a:p>
        </p:txBody>
      </p:sp>
    </p:spTree>
    <p:extLst>
      <p:ext uri="{BB962C8B-B14F-4D97-AF65-F5344CB8AC3E}">
        <p14:creationId xmlns:p14="http://schemas.microsoft.com/office/powerpoint/2010/main" val="4142916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3298" y="1319765"/>
            <a:ext cx="39504611" cy="5486603"/>
          </a:xfrm>
          <a:prstGeom prst="rect">
            <a:avLst/>
          </a:prstGeom>
          <a:noFill/>
          <a:ln>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475435" tIns="237717" rIns="475435" bIns="237717"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193298" y="7682956"/>
            <a:ext cx="39504611" cy="21721773"/>
          </a:xfrm>
          <a:prstGeom prst="rect">
            <a:avLst/>
          </a:prstGeom>
          <a:noFill/>
          <a:ln>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475435" tIns="237717" rIns="475435" bIns="237717"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193298" y="29976098"/>
            <a:ext cx="10243811" cy="2286695"/>
          </a:xfrm>
          <a:prstGeom prst="rect">
            <a:avLst/>
          </a:prstGeom>
          <a:noFill/>
          <a:ln w="9525">
            <a:noFill/>
            <a:miter lim="800000"/>
            <a:headEnd/>
            <a:tailEnd/>
          </a:ln>
          <a:effectLst/>
        </p:spPr>
        <p:txBody>
          <a:bodyPr vert="horz" wrap="square" lIns="475435" tIns="237717" rIns="475435" bIns="237717" numCol="1" anchor="t" anchorCtr="0" compatLnSpc="1">
            <a:prstTxWarp prst="textNoShape">
              <a:avLst/>
            </a:prstTxWarp>
          </a:bodyPr>
          <a:lstStyle>
            <a:lvl1pPr>
              <a:defRPr sz="8432">
                <a:latin typeface="Arial" charset="0"/>
                <a:ea typeface="+mn-ea"/>
                <a:cs typeface="+mn-cs"/>
              </a:defRPr>
            </a:lvl1pPr>
          </a:lstStyle>
          <a:p>
            <a:pPr>
              <a:defRPr/>
            </a:pPr>
            <a:endParaRPr lang="en-US" dirty="0"/>
          </a:p>
        </p:txBody>
      </p:sp>
      <p:sp>
        <p:nvSpPr>
          <p:cNvPr id="1029" name="Rectangle 5"/>
          <p:cNvSpPr>
            <a:spLocks noGrp="1" noChangeArrowheads="1"/>
          </p:cNvSpPr>
          <p:nvPr>
            <p:ph type="ftr" sz="quarter" idx="3"/>
          </p:nvPr>
        </p:nvSpPr>
        <p:spPr bwMode="auto">
          <a:xfrm>
            <a:off x="14996334" y="29976098"/>
            <a:ext cx="13898535" cy="2286695"/>
          </a:xfrm>
          <a:prstGeom prst="rect">
            <a:avLst/>
          </a:prstGeom>
          <a:noFill/>
          <a:ln w="9525">
            <a:noFill/>
            <a:miter lim="800000"/>
            <a:headEnd/>
            <a:tailEnd/>
          </a:ln>
          <a:effectLst/>
        </p:spPr>
        <p:txBody>
          <a:bodyPr vert="horz" wrap="square" lIns="475435" tIns="237717" rIns="475435" bIns="237717" numCol="1" anchor="t" anchorCtr="0" compatLnSpc="1">
            <a:prstTxWarp prst="textNoShape">
              <a:avLst/>
            </a:prstTxWarp>
          </a:bodyPr>
          <a:lstStyle>
            <a:lvl1pPr algn="ctr">
              <a:defRPr sz="8432">
                <a:latin typeface="Arial" charset="0"/>
                <a:ea typeface="+mn-ea"/>
                <a:cs typeface="+mn-cs"/>
              </a:defRPr>
            </a:lvl1pPr>
          </a:lstStyle>
          <a:p>
            <a:pPr>
              <a:defRPr/>
            </a:pPr>
            <a:endParaRPr lang="en-US" dirty="0"/>
          </a:p>
        </p:txBody>
      </p:sp>
      <p:sp>
        <p:nvSpPr>
          <p:cNvPr id="1030" name="Rectangle 6"/>
          <p:cNvSpPr>
            <a:spLocks noGrp="1" noChangeArrowheads="1"/>
          </p:cNvSpPr>
          <p:nvPr>
            <p:ph type="sldNum" sz="quarter" idx="4"/>
          </p:nvPr>
        </p:nvSpPr>
        <p:spPr bwMode="auto">
          <a:xfrm>
            <a:off x="31454097" y="29976098"/>
            <a:ext cx="10243811" cy="2286695"/>
          </a:xfrm>
          <a:prstGeom prst="rect">
            <a:avLst/>
          </a:prstGeom>
          <a:noFill/>
          <a:ln w="9525">
            <a:noFill/>
            <a:miter lim="800000"/>
            <a:headEnd/>
            <a:tailEnd/>
          </a:ln>
          <a:effectLst/>
        </p:spPr>
        <p:txBody>
          <a:bodyPr vert="horz" wrap="square" lIns="475435" tIns="237717" rIns="475435" bIns="237717" numCol="1" anchor="t" anchorCtr="0" compatLnSpc="1">
            <a:prstTxWarp prst="textNoShape">
              <a:avLst/>
            </a:prstTxWarp>
          </a:bodyPr>
          <a:lstStyle>
            <a:lvl1pPr algn="r">
              <a:defRPr sz="8432">
                <a:latin typeface="Arial" charset="0"/>
              </a:defRPr>
            </a:lvl1pPr>
          </a:lstStyle>
          <a:p>
            <a:fld id="{CE8B9C97-F6CD-5B47-B696-B2CDE0E1949D}" type="slidenum">
              <a:rPr lang="en-US"/>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5490849" rtl="0" eaLnBrk="0" fontAlgn="base" hangingPunct="0">
        <a:spcBef>
          <a:spcPct val="0"/>
        </a:spcBef>
        <a:spcAft>
          <a:spcPct val="0"/>
        </a:spcAft>
        <a:defRPr sz="26451">
          <a:solidFill>
            <a:schemeClr val="tx2"/>
          </a:solidFill>
          <a:latin typeface="+mj-lt"/>
          <a:ea typeface="ＭＳ Ｐゴシック" pitchFamily="32" charset="-128"/>
          <a:cs typeface="ＭＳ Ｐゴシック" pitchFamily="32" charset="-128"/>
        </a:defRPr>
      </a:lvl1pPr>
      <a:lvl2pPr algn="ctr" defTabSz="5490849" rtl="0" eaLnBrk="0" fontAlgn="base" hangingPunct="0">
        <a:spcBef>
          <a:spcPct val="0"/>
        </a:spcBef>
        <a:spcAft>
          <a:spcPct val="0"/>
        </a:spcAft>
        <a:defRPr sz="26451">
          <a:solidFill>
            <a:schemeClr val="tx2"/>
          </a:solidFill>
          <a:latin typeface="Arial" charset="0"/>
          <a:ea typeface="ＭＳ Ｐゴシック" pitchFamily="32" charset="-128"/>
          <a:cs typeface="ＭＳ Ｐゴシック" pitchFamily="32" charset="-128"/>
        </a:defRPr>
      </a:lvl2pPr>
      <a:lvl3pPr algn="ctr" defTabSz="5490849" rtl="0" eaLnBrk="0" fontAlgn="base" hangingPunct="0">
        <a:spcBef>
          <a:spcPct val="0"/>
        </a:spcBef>
        <a:spcAft>
          <a:spcPct val="0"/>
        </a:spcAft>
        <a:defRPr sz="26451">
          <a:solidFill>
            <a:schemeClr val="tx2"/>
          </a:solidFill>
          <a:latin typeface="Arial" charset="0"/>
          <a:ea typeface="ＭＳ Ｐゴシック" pitchFamily="32" charset="-128"/>
          <a:cs typeface="ＭＳ Ｐゴシック" pitchFamily="32" charset="-128"/>
        </a:defRPr>
      </a:lvl3pPr>
      <a:lvl4pPr algn="ctr" defTabSz="5490849" rtl="0" eaLnBrk="0" fontAlgn="base" hangingPunct="0">
        <a:spcBef>
          <a:spcPct val="0"/>
        </a:spcBef>
        <a:spcAft>
          <a:spcPct val="0"/>
        </a:spcAft>
        <a:defRPr sz="26451">
          <a:solidFill>
            <a:schemeClr val="tx2"/>
          </a:solidFill>
          <a:latin typeface="Arial" charset="0"/>
          <a:ea typeface="ＭＳ Ｐゴシック" pitchFamily="32" charset="-128"/>
          <a:cs typeface="ＭＳ Ｐゴシック" pitchFamily="32" charset="-128"/>
        </a:defRPr>
      </a:lvl4pPr>
      <a:lvl5pPr algn="ctr" defTabSz="5490849" rtl="0" eaLnBrk="0" fontAlgn="base" hangingPunct="0">
        <a:spcBef>
          <a:spcPct val="0"/>
        </a:spcBef>
        <a:spcAft>
          <a:spcPct val="0"/>
        </a:spcAft>
        <a:defRPr sz="26451">
          <a:solidFill>
            <a:schemeClr val="tx2"/>
          </a:solidFill>
          <a:latin typeface="Arial" charset="0"/>
          <a:ea typeface="ＭＳ Ｐゴシック" pitchFamily="32" charset="-128"/>
          <a:cs typeface="ＭＳ Ｐゴシック" pitchFamily="32" charset="-128"/>
        </a:defRPr>
      </a:lvl5pPr>
      <a:lvl6pPr marL="601279" algn="ctr" defTabSz="5490849" rtl="0" fontAlgn="base">
        <a:spcBef>
          <a:spcPct val="0"/>
        </a:spcBef>
        <a:spcAft>
          <a:spcPct val="0"/>
        </a:spcAft>
        <a:defRPr sz="26451">
          <a:solidFill>
            <a:schemeClr val="tx2"/>
          </a:solidFill>
          <a:latin typeface="Arial" charset="0"/>
        </a:defRPr>
      </a:lvl6pPr>
      <a:lvl7pPr marL="1202559" algn="ctr" defTabSz="5490849" rtl="0" fontAlgn="base">
        <a:spcBef>
          <a:spcPct val="0"/>
        </a:spcBef>
        <a:spcAft>
          <a:spcPct val="0"/>
        </a:spcAft>
        <a:defRPr sz="26451">
          <a:solidFill>
            <a:schemeClr val="tx2"/>
          </a:solidFill>
          <a:latin typeface="Arial" charset="0"/>
        </a:defRPr>
      </a:lvl7pPr>
      <a:lvl8pPr marL="1803838" algn="ctr" defTabSz="5490849" rtl="0" fontAlgn="base">
        <a:spcBef>
          <a:spcPct val="0"/>
        </a:spcBef>
        <a:spcAft>
          <a:spcPct val="0"/>
        </a:spcAft>
        <a:defRPr sz="26451">
          <a:solidFill>
            <a:schemeClr val="tx2"/>
          </a:solidFill>
          <a:latin typeface="Arial" charset="0"/>
        </a:defRPr>
      </a:lvl8pPr>
      <a:lvl9pPr marL="2405118" algn="ctr" defTabSz="5490849" rtl="0" fontAlgn="base">
        <a:spcBef>
          <a:spcPct val="0"/>
        </a:spcBef>
        <a:spcAft>
          <a:spcPct val="0"/>
        </a:spcAft>
        <a:defRPr sz="26451">
          <a:solidFill>
            <a:schemeClr val="tx2"/>
          </a:solidFill>
          <a:latin typeface="Arial" charset="0"/>
        </a:defRPr>
      </a:lvl9pPr>
    </p:titleStyle>
    <p:bodyStyle>
      <a:lvl1pPr marL="2058547" indent="-2058547" algn="l" defTabSz="5490849" rtl="0" eaLnBrk="0" fontAlgn="base" hangingPunct="0">
        <a:spcBef>
          <a:spcPct val="20000"/>
        </a:spcBef>
        <a:spcAft>
          <a:spcPct val="0"/>
        </a:spcAft>
        <a:buChar char="•"/>
        <a:defRPr sz="19174">
          <a:solidFill>
            <a:schemeClr val="tx1"/>
          </a:solidFill>
          <a:latin typeface="+mn-lt"/>
          <a:ea typeface="ＭＳ Ｐゴシック" pitchFamily="32" charset="-128"/>
          <a:cs typeface="ＭＳ Ｐゴシック" pitchFamily="32" charset="-128"/>
        </a:defRPr>
      </a:lvl1pPr>
      <a:lvl2pPr marL="4461577" indent="-1716152" algn="l" defTabSz="5490849" rtl="0" eaLnBrk="0" fontAlgn="base" hangingPunct="0">
        <a:spcBef>
          <a:spcPct val="20000"/>
        </a:spcBef>
        <a:spcAft>
          <a:spcPct val="0"/>
        </a:spcAft>
        <a:buChar char="–"/>
        <a:defRPr sz="16863">
          <a:solidFill>
            <a:schemeClr val="tx1"/>
          </a:solidFill>
          <a:latin typeface="+mn-lt"/>
          <a:ea typeface="ＭＳ Ｐゴシック" charset="-128"/>
        </a:defRPr>
      </a:lvl2pPr>
      <a:lvl3pPr marL="6864605" indent="-1373756" algn="l" defTabSz="5490849" rtl="0" eaLnBrk="0" fontAlgn="base" hangingPunct="0">
        <a:spcBef>
          <a:spcPct val="20000"/>
        </a:spcBef>
        <a:spcAft>
          <a:spcPct val="0"/>
        </a:spcAft>
        <a:buChar char="•"/>
        <a:defRPr sz="14438">
          <a:solidFill>
            <a:schemeClr val="tx1"/>
          </a:solidFill>
          <a:latin typeface="+mn-lt"/>
          <a:ea typeface="ＭＳ Ｐゴシック" charset="-128"/>
        </a:defRPr>
      </a:lvl3pPr>
      <a:lvl4pPr marL="9610032" indent="-1371669" algn="l" defTabSz="5490849" rtl="0" eaLnBrk="0" fontAlgn="base" hangingPunct="0">
        <a:spcBef>
          <a:spcPct val="20000"/>
        </a:spcBef>
        <a:spcAft>
          <a:spcPct val="0"/>
        </a:spcAft>
        <a:buChar char="–"/>
        <a:defRPr sz="12013">
          <a:solidFill>
            <a:schemeClr val="tx1"/>
          </a:solidFill>
          <a:latin typeface="+mn-lt"/>
          <a:ea typeface="ＭＳ Ｐゴシック" charset="-128"/>
        </a:defRPr>
      </a:lvl4pPr>
      <a:lvl5pPr marL="12355456" indent="-1371669" algn="l" defTabSz="5490849" rtl="0" eaLnBrk="0" fontAlgn="base" hangingPunct="0">
        <a:spcBef>
          <a:spcPct val="20000"/>
        </a:spcBef>
        <a:spcAft>
          <a:spcPct val="0"/>
        </a:spcAft>
        <a:buChar char="»"/>
        <a:defRPr sz="12013">
          <a:solidFill>
            <a:schemeClr val="tx1"/>
          </a:solidFill>
          <a:latin typeface="+mn-lt"/>
          <a:ea typeface="ＭＳ Ｐゴシック" charset="-128"/>
        </a:defRPr>
      </a:lvl5pPr>
      <a:lvl6pPr marL="12956735" indent="-1371669" algn="l" defTabSz="5490849" rtl="0" fontAlgn="base">
        <a:spcBef>
          <a:spcPct val="20000"/>
        </a:spcBef>
        <a:spcAft>
          <a:spcPct val="0"/>
        </a:spcAft>
        <a:buChar char="»"/>
        <a:defRPr sz="12013">
          <a:solidFill>
            <a:schemeClr val="tx1"/>
          </a:solidFill>
          <a:latin typeface="+mn-lt"/>
          <a:ea typeface="ＭＳ Ｐゴシック" charset="-128"/>
        </a:defRPr>
      </a:lvl6pPr>
      <a:lvl7pPr marL="13558014" indent="-1371669" algn="l" defTabSz="5490849" rtl="0" fontAlgn="base">
        <a:spcBef>
          <a:spcPct val="20000"/>
        </a:spcBef>
        <a:spcAft>
          <a:spcPct val="0"/>
        </a:spcAft>
        <a:buChar char="»"/>
        <a:defRPr sz="12013">
          <a:solidFill>
            <a:schemeClr val="tx1"/>
          </a:solidFill>
          <a:latin typeface="+mn-lt"/>
          <a:ea typeface="ＭＳ Ｐゴシック" charset="-128"/>
        </a:defRPr>
      </a:lvl7pPr>
      <a:lvl8pPr marL="14159294" indent="-1371669" algn="l" defTabSz="5490849" rtl="0" fontAlgn="base">
        <a:spcBef>
          <a:spcPct val="20000"/>
        </a:spcBef>
        <a:spcAft>
          <a:spcPct val="0"/>
        </a:spcAft>
        <a:buChar char="»"/>
        <a:defRPr sz="12013">
          <a:solidFill>
            <a:schemeClr val="tx1"/>
          </a:solidFill>
          <a:latin typeface="+mn-lt"/>
          <a:ea typeface="ＭＳ Ｐゴシック" charset="-128"/>
        </a:defRPr>
      </a:lvl8pPr>
      <a:lvl9pPr marL="14760572" indent="-1371669" algn="l" defTabSz="5490849" rtl="0" fontAlgn="base">
        <a:spcBef>
          <a:spcPct val="20000"/>
        </a:spcBef>
        <a:spcAft>
          <a:spcPct val="0"/>
        </a:spcAft>
        <a:buChar char="»"/>
        <a:defRPr sz="12013">
          <a:solidFill>
            <a:schemeClr val="tx1"/>
          </a:solidFill>
          <a:latin typeface="+mn-lt"/>
          <a:ea typeface="ＭＳ Ｐゴシック" charset="-128"/>
        </a:defRPr>
      </a:lvl9pPr>
    </p:bodyStyle>
    <p:otherStyle>
      <a:defPPr>
        <a:defRPr lang="en-US"/>
      </a:defPPr>
      <a:lvl1pPr marL="0" algn="l" defTabSz="601279" rtl="0" eaLnBrk="1" latinLnBrk="0" hangingPunct="1">
        <a:defRPr sz="2311" kern="1200">
          <a:solidFill>
            <a:schemeClr val="tx1"/>
          </a:solidFill>
          <a:latin typeface="+mn-lt"/>
          <a:ea typeface="+mn-ea"/>
          <a:cs typeface="+mn-cs"/>
        </a:defRPr>
      </a:lvl1pPr>
      <a:lvl2pPr marL="601279" algn="l" defTabSz="601279" rtl="0" eaLnBrk="1" latinLnBrk="0" hangingPunct="1">
        <a:defRPr sz="2311" kern="1200">
          <a:solidFill>
            <a:schemeClr val="tx1"/>
          </a:solidFill>
          <a:latin typeface="+mn-lt"/>
          <a:ea typeface="+mn-ea"/>
          <a:cs typeface="+mn-cs"/>
        </a:defRPr>
      </a:lvl2pPr>
      <a:lvl3pPr marL="1202559" algn="l" defTabSz="601279" rtl="0" eaLnBrk="1" latinLnBrk="0" hangingPunct="1">
        <a:defRPr sz="2311" kern="1200">
          <a:solidFill>
            <a:schemeClr val="tx1"/>
          </a:solidFill>
          <a:latin typeface="+mn-lt"/>
          <a:ea typeface="+mn-ea"/>
          <a:cs typeface="+mn-cs"/>
        </a:defRPr>
      </a:lvl3pPr>
      <a:lvl4pPr marL="1803838" algn="l" defTabSz="601279" rtl="0" eaLnBrk="1" latinLnBrk="0" hangingPunct="1">
        <a:defRPr sz="2311" kern="1200">
          <a:solidFill>
            <a:schemeClr val="tx1"/>
          </a:solidFill>
          <a:latin typeface="+mn-lt"/>
          <a:ea typeface="+mn-ea"/>
          <a:cs typeface="+mn-cs"/>
        </a:defRPr>
      </a:lvl4pPr>
      <a:lvl5pPr marL="2405118" algn="l" defTabSz="601279" rtl="0" eaLnBrk="1" latinLnBrk="0" hangingPunct="1">
        <a:defRPr sz="2311" kern="1200">
          <a:solidFill>
            <a:schemeClr val="tx1"/>
          </a:solidFill>
          <a:latin typeface="+mn-lt"/>
          <a:ea typeface="+mn-ea"/>
          <a:cs typeface="+mn-cs"/>
        </a:defRPr>
      </a:lvl5pPr>
      <a:lvl6pPr marL="3006397" algn="l" defTabSz="601279" rtl="0" eaLnBrk="1" latinLnBrk="0" hangingPunct="1">
        <a:defRPr sz="2311" kern="1200">
          <a:solidFill>
            <a:schemeClr val="tx1"/>
          </a:solidFill>
          <a:latin typeface="+mn-lt"/>
          <a:ea typeface="+mn-ea"/>
          <a:cs typeface="+mn-cs"/>
        </a:defRPr>
      </a:lvl6pPr>
      <a:lvl7pPr marL="3607676" algn="l" defTabSz="601279" rtl="0" eaLnBrk="1" latinLnBrk="0" hangingPunct="1">
        <a:defRPr sz="2311" kern="1200">
          <a:solidFill>
            <a:schemeClr val="tx1"/>
          </a:solidFill>
          <a:latin typeface="+mn-lt"/>
          <a:ea typeface="+mn-ea"/>
          <a:cs typeface="+mn-cs"/>
        </a:defRPr>
      </a:lvl7pPr>
      <a:lvl8pPr marL="4208955" algn="l" defTabSz="601279" rtl="0" eaLnBrk="1" latinLnBrk="0" hangingPunct="1">
        <a:defRPr sz="2311" kern="1200">
          <a:solidFill>
            <a:schemeClr val="tx1"/>
          </a:solidFill>
          <a:latin typeface="+mn-lt"/>
          <a:ea typeface="+mn-ea"/>
          <a:cs typeface="+mn-cs"/>
        </a:defRPr>
      </a:lvl8pPr>
      <a:lvl9pPr marL="4810234" algn="l" defTabSz="601279" rtl="0" eaLnBrk="1" latinLnBrk="0" hangingPunct="1">
        <a:defRPr sz="231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microsoft.com/office/2018/10/relationships/comments" Target="../comments/modernComment_106_0.xml"/><Relationship Id="rId7" Type="http://schemas.openxmlformats.org/officeDocument/2006/relationships/image" Target="../media/image3.png"/><Relationship Id="rId12"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png"/><Relationship Id="rId11" Type="http://schemas.openxmlformats.org/officeDocument/2006/relationships/image" Target="../media/image7.png"/><Relationship Id="rId5" Type="http://schemas.openxmlformats.org/officeDocument/2006/relationships/image" Target="../media/image1.png"/><Relationship Id="rId10" Type="http://schemas.openxmlformats.org/officeDocument/2006/relationships/image" Target="../media/image6.png"/><Relationship Id="rId4" Type="http://schemas.openxmlformats.org/officeDocument/2006/relationships/hyperlink" Target="http://www.peps-c.com/peps-c-2015.html" TargetMode="External"/><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3592"/>
        </a:solidFill>
        <a:effectLst/>
      </p:bgPr>
    </p:bg>
    <p:spTree>
      <p:nvGrpSpPr>
        <p:cNvPr id="1" name=""/>
        <p:cNvGrpSpPr/>
        <p:nvPr/>
      </p:nvGrpSpPr>
      <p:grpSpPr>
        <a:xfrm>
          <a:off x="0" y="0"/>
          <a:ext cx="0" cy="0"/>
          <a:chOff x="0" y="0"/>
          <a:chExt cx="0" cy="0"/>
        </a:xfrm>
      </p:grpSpPr>
      <p:sp>
        <p:nvSpPr>
          <p:cNvPr id="15364" name="Text Box 752"/>
          <p:cNvSpPr txBox="1">
            <a:spLocks noChangeArrowheads="1"/>
          </p:cNvSpPr>
          <p:nvPr/>
        </p:nvSpPr>
        <p:spPr bwMode="auto">
          <a:xfrm>
            <a:off x="398415" y="396156"/>
            <a:ext cx="42963089" cy="5471244"/>
          </a:xfrm>
          <a:prstGeom prst="roundRect">
            <a:avLst>
              <a:gd name="adj" fmla="val 5319"/>
            </a:avLst>
          </a:prstGeom>
          <a:solidFill>
            <a:srgbClr val="FFFFFF"/>
          </a:solidFill>
          <a:ln>
            <a:noFill/>
          </a:ln>
        </p:spPr>
        <p:txBody>
          <a:bodyPr wrap="square" lIns="549166" tIns="274582" rIns="549166" bIns="274582" anchor="t">
            <a:spAutoFit/>
          </a:bodyPr>
          <a:lstStyle>
            <a:lvl1pPr defTabSz="4175125" eaLnBrk="0" hangingPunct="0">
              <a:defRPr sz="5400">
                <a:solidFill>
                  <a:schemeClr val="tx1"/>
                </a:solidFill>
                <a:latin typeface="Souvenir Lt BT" charset="0"/>
                <a:ea typeface="ＭＳ Ｐゴシック" charset="0"/>
                <a:cs typeface="ＭＳ Ｐゴシック" charset="0"/>
              </a:defRPr>
            </a:lvl1pPr>
            <a:lvl2pPr marL="37931725" indent="-37474525" defTabSz="4175125" eaLnBrk="0" hangingPunct="0">
              <a:defRPr sz="5400">
                <a:solidFill>
                  <a:schemeClr val="tx1"/>
                </a:solidFill>
                <a:latin typeface="Souvenir Lt BT" charset="0"/>
                <a:ea typeface="ＭＳ Ｐゴシック" charset="0"/>
              </a:defRPr>
            </a:lvl2pPr>
            <a:lvl3pPr eaLnBrk="0" hangingPunct="0">
              <a:defRPr sz="5400">
                <a:solidFill>
                  <a:schemeClr val="tx1"/>
                </a:solidFill>
                <a:latin typeface="Souvenir Lt BT" charset="0"/>
                <a:ea typeface="ＭＳ Ｐゴシック" charset="0"/>
              </a:defRPr>
            </a:lvl3pPr>
            <a:lvl4pPr eaLnBrk="0" hangingPunct="0">
              <a:defRPr sz="5400">
                <a:solidFill>
                  <a:schemeClr val="tx1"/>
                </a:solidFill>
                <a:latin typeface="Souvenir Lt BT" charset="0"/>
                <a:ea typeface="ＭＳ Ｐゴシック" charset="0"/>
              </a:defRPr>
            </a:lvl4pPr>
            <a:lvl5pPr eaLnBrk="0" hangingPunct="0">
              <a:defRPr sz="5400">
                <a:solidFill>
                  <a:schemeClr val="tx1"/>
                </a:solidFill>
                <a:latin typeface="Souvenir Lt BT" charset="0"/>
                <a:ea typeface="ＭＳ Ｐゴシック" charset="0"/>
              </a:defRPr>
            </a:lvl5pPr>
            <a:lvl6pPr marL="457200" eaLnBrk="0" fontAlgn="base" hangingPunct="0">
              <a:spcBef>
                <a:spcPct val="0"/>
              </a:spcBef>
              <a:spcAft>
                <a:spcPct val="0"/>
              </a:spcAft>
              <a:defRPr sz="5400">
                <a:solidFill>
                  <a:schemeClr val="tx1"/>
                </a:solidFill>
                <a:latin typeface="Souvenir Lt BT" charset="0"/>
                <a:ea typeface="ＭＳ Ｐゴシック" charset="0"/>
              </a:defRPr>
            </a:lvl6pPr>
            <a:lvl7pPr marL="914400" eaLnBrk="0" fontAlgn="base" hangingPunct="0">
              <a:spcBef>
                <a:spcPct val="0"/>
              </a:spcBef>
              <a:spcAft>
                <a:spcPct val="0"/>
              </a:spcAft>
              <a:defRPr sz="5400">
                <a:solidFill>
                  <a:schemeClr val="tx1"/>
                </a:solidFill>
                <a:latin typeface="Souvenir Lt BT" charset="0"/>
                <a:ea typeface="ＭＳ Ｐゴシック" charset="0"/>
              </a:defRPr>
            </a:lvl7pPr>
            <a:lvl8pPr marL="1371600" eaLnBrk="0" fontAlgn="base" hangingPunct="0">
              <a:spcBef>
                <a:spcPct val="0"/>
              </a:spcBef>
              <a:spcAft>
                <a:spcPct val="0"/>
              </a:spcAft>
              <a:defRPr sz="5400">
                <a:solidFill>
                  <a:schemeClr val="tx1"/>
                </a:solidFill>
                <a:latin typeface="Souvenir Lt BT" charset="0"/>
                <a:ea typeface="ＭＳ Ｐゴシック" charset="0"/>
              </a:defRPr>
            </a:lvl8pPr>
            <a:lvl9pPr marL="1828800" eaLnBrk="0" fontAlgn="base" hangingPunct="0">
              <a:spcBef>
                <a:spcPct val="0"/>
              </a:spcBef>
              <a:spcAft>
                <a:spcPct val="0"/>
              </a:spcAft>
              <a:defRPr sz="5400">
                <a:solidFill>
                  <a:schemeClr val="tx1"/>
                </a:solidFill>
                <a:latin typeface="Souvenir Lt BT" charset="0"/>
                <a:ea typeface="ＭＳ Ｐゴシック" charset="0"/>
              </a:defRPr>
            </a:lvl9pPr>
          </a:lstStyle>
          <a:p>
            <a:pPr algn="ctr" eaLnBrk="1" hangingPunct="1"/>
            <a:r>
              <a:rPr lang="en-US" sz="9000" dirty="0">
                <a:latin typeface="Bookman Old Style"/>
                <a:ea typeface="MingLiU"/>
              </a:rPr>
              <a:t>Assessing how adults produce and understand </a:t>
            </a:r>
            <a:endParaRPr lang="en-US" dirty="0"/>
          </a:p>
          <a:p>
            <a:pPr algn="ctr"/>
            <a:r>
              <a:rPr lang="en-US" sz="9000" dirty="0">
                <a:latin typeface="Bookman Old Style"/>
                <a:ea typeface="MingLiU"/>
              </a:rPr>
              <a:t>the melody and rhythm of speech in English</a:t>
            </a:r>
          </a:p>
          <a:p>
            <a:pPr algn="ctr"/>
            <a:r>
              <a:rPr lang="en-US" sz="4000" dirty="0">
                <a:latin typeface="Bookman Old Style"/>
                <a:ea typeface="MingLiU"/>
              </a:rPr>
              <a:t>Rachel Courter</a:t>
            </a:r>
            <a:endParaRPr lang="en-US" sz="4000" dirty="0">
              <a:latin typeface="Souvenir Lt BT"/>
              <a:ea typeface="MingLiU"/>
            </a:endParaRPr>
          </a:p>
          <a:p>
            <a:pPr algn="ctr"/>
            <a:r>
              <a:rPr lang="en-US" sz="4000" i="1" dirty="0">
                <a:latin typeface="Bookman Old Style"/>
                <a:ea typeface="MingLiU"/>
              </a:rPr>
              <a:t>Honors Thesis Advisor</a:t>
            </a:r>
            <a:r>
              <a:rPr lang="en-US" sz="4000" dirty="0">
                <a:latin typeface="Bookman Old Style"/>
                <a:ea typeface="MingLiU"/>
              </a:rPr>
              <a:t>: Dr. Jill Thorson</a:t>
            </a:r>
            <a:endParaRPr lang="en-US" sz="4000" dirty="0">
              <a:latin typeface="Souvenir Lt BT"/>
              <a:ea typeface="MingLiU"/>
            </a:endParaRPr>
          </a:p>
          <a:p>
            <a:pPr algn="ctr"/>
            <a:r>
              <a:rPr lang="en-US" sz="4000" dirty="0">
                <a:latin typeface="Bookman Old Style"/>
                <a:ea typeface="MingLiU"/>
              </a:rPr>
              <a:t>Dept. of Communication Sciences and Disorders, CHHS</a:t>
            </a:r>
            <a:endParaRPr lang="en-US" sz="4000" dirty="0">
              <a:latin typeface="Souvenir Lt BT"/>
              <a:ea typeface="MingLiU"/>
            </a:endParaRPr>
          </a:p>
        </p:txBody>
      </p:sp>
      <p:sp>
        <p:nvSpPr>
          <p:cNvPr id="15366" name="Rectangle 73"/>
          <p:cNvSpPr>
            <a:spLocks noChangeArrowheads="1"/>
          </p:cNvSpPr>
          <p:nvPr/>
        </p:nvSpPr>
        <p:spPr bwMode="auto">
          <a:xfrm>
            <a:off x="9038143" y="30620219"/>
            <a:ext cx="369758" cy="18379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83059" tIns="91529" rIns="183059" bIns="91529">
            <a:spAutoFit/>
          </a:bodyPr>
          <a:lstStyle/>
          <a:p>
            <a:pPr defTabSz="1830980"/>
            <a:endParaRPr lang="en-US" sz="10742" dirty="0">
              <a:latin typeface="Times New Roman" charset="0"/>
            </a:endParaRPr>
          </a:p>
        </p:txBody>
      </p:sp>
      <p:cxnSp>
        <p:nvCxnSpPr>
          <p:cNvPr id="15367" name="AutoShape 113"/>
          <p:cNvCxnSpPr>
            <a:cxnSpLocks noChangeShapeType="1"/>
          </p:cNvCxnSpPr>
          <p:nvPr/>
        </p:nvCxnSpPr>
        <p:spPr bwMode="auto">
          <a:xfrm>
            <a:off x="3339140" y="12592140"/>
            <a:ext cx="0" cy="0"/>
          </a:xfrm>
          <a:prstGeom prst="straightConnector1">
            <a:avLst/>
          </a:prstGeom>
          <a:noFill/>
          <a:ln w="9525">
            <a:solidFill>
              <a:schemeClr val="tx1"/>
            </a:solidFill>
            <a:round/>
            <a:headEnd/>
            <a:tailEnd/>
          </a:ln>
          <a:extLst>
            <a:ext uri="{909E8E84-426E-40dd-AFC4-6F175D3DCCD1}">
              <a14:hiddenFill xmlns:a14="http://schemas.microsoft.com/office/drawing/2010/main" xmlns="">
                <a:noFill/>
              </a14:hiddenFill>
            </a:ext>
          </a:extLst>
        </p:spPr>
      </p:cxnSp>
      <p:cxnSp>
        <p:nvCxnSpPr>
          <p:cNvPr id="15368" name="AutoShape 131"/>
          <p:cNvCxnSpPr>
            <a:cxnSpLocks noChangeShapeType="1"/>
          </p:cNvCxnSpPr>
          <p:nvPr/>
        </p:nvCxnSpPr>
        <p:spPr bwMode="auto">
          <a:xfrm>
            <a:off x="13488813" y="12504238"/>
            <a:ext cx="0" cy="0"/>
          </a:xfrm>
          <a:prstGeom prst="straightConnector1">
            <a:avLst/>
          </a:prstGeom>
          <a:noFill/>
          <a:ln w="9525">
            <a:solidFill>
              <a:schemeClr val="tx1"/>
            </a:solidFill>
            <a:round/>
            <a:headEnd/>
            <a:tailEnd/>
          </a:ln>
          <a:extLst>
            <a:ext uri="{909E8E84-426E-40dd-AFC4-6F175D3DCCD1}">
              <a14:hiddenFill xmlns:a14="http://schemas.microsoft.com/office/drawing/2010/main" xmlns="">
                <a:noFill/>
              </a14:hiddenFill>
            </a:ext>
          </a:extLst>
        </p:spPr>
      </p:cxnSp>
      <p:sp>
        <p:nvSpPr>
          <p:cNvPr id="15370" name="Text Box 194"/>
          <p:cNvSpPr txBox="1">
            <a:spLocks noChangeArrowheads="1"/>
          </p:cNvSpPr>
          <p:nvPr/>
        </p:nvSpPr>
        <p:spPr bwMode="auto">
          <a:xfrm>
            <a:off x="29341294" y="6189213"/>
            <a:ext cx="14110365" cy="12201753"/>
          </a:xfrm>
          <a:prstGeom prst="roundRect">
            <a:avLst>
              <a:gd name="adj" fmla="val 2599"/>
            </a:avLst>
          </a:prstGeom>
          <a:solidFill>
            <a:srgbClr val="FFFFFF"/>
          </a:solidFill>
          <a:ln w="76200">
            <a:noFill/>
            <a:miter lim="800000"/>
            <a:headEnd/>
            <a:tailEnd/>
          </a:ln>
        </p:spPr>
        <p:txBody>
          <a:bodyPr lIns="183059" tIns="91529" rIns="183059" bIns="91529"/>
          <a:lstStyle>
            <a:lvl1pPr defTabSz="4175125" eaLnBrk="0" hangingPunct="0">
              <a:defRPr sz="5400">
                <a:solidFill>
                  <a:schemeClr val="tx1"/>
                </a:solidFill>
                <a:latin typeface="Souvenir Lt BT" charset="0"/>
                <a:ea typeface="ＭＳ Ｐゴシック" charset="0"/>
                <a:cs typeface="ＭＳ Ｐゴシック" charset="0"/>
              </a:defRPr>
            </a:lvl1pPr>
            <a:lvl2pPr marL="37931725" indent="-37474525" defTabSz="4175125" eaLnBrk="0" hangingPunct="0">
              <a:defRPr sz="5400">
                <a:solidFill>
                  <a:schemeClr val="tx1"/>
                </a:solidFill>
                <a:latin typeface="Souvenir Lt BT" charset="0"/>
                <a:ea typeface="ＭＳ Ｐゴシック" charset="0"/>
              </a:defRPr>
            </a:lvl2pPr>
            <a:lvl3pPr eaLnBrk="0" hangingPunct="0">
              <a:defRPr sz="5400">
                <a:solidFill>
                  <a:schemeClr val="tx1"/>
                </a:solidFill>
                <a:latin typeface="Souvenir Lt BT" charset="0"/>
                <a:ea typeface="ＭＳ Ｐゴシック" charset="0"/>
              </a:defRPr>
            </a:lvl3pPr>
            <a:lvl4pPr eaLnBrk="0" hangingPunct="0">
              <a:defRPr sz="5400">
                <a:solidFill>
                  <a:schemeClr val="tx1"/>
                </a:solidFill>
                <a:latin typeface="Souvenir Lt BT" charset="0"/>
                <a:ea typeface="ＭＳ Ｐゴシック" charset="0"/>
              </a:defRPr>
            </a:lvl4pPr>
            <a:lvl5pPr eaLnBrk="0" hangingPunct="0">
              <a:defRPr sz="5400">
                <a:solidFill>
                  <a:schemeClr val="tx1"/>
                </a:solidFill>
                <a:latin typeface="Souvenir Lt BT" charset="0"/>
                <a:ea typeface="ＭＳ Ｐゴシック" charset="0"/>
              </a:defRPr>
            </a:lvl5pPr>
            <a:lvl6pPr marL="457200" eaLnBrk="0" fontAlgn="base" hangingPunct="0">
              <a:spcBef>
                <a:spcPct val="0"/>
              </a:spcBef>
              <a:spcAft>
                <a:spcPct val="0"/>
              </a:spcAft>
              <a:defRPr sz="5400">
                <a:solidFill>
                  <a:schemeClr val="tx1"/>
                </a:solidFill>
                <a:latin typeface="Souvenir Lt BT" charset="0"/>
                <a:ea typeface="ＭＳ Ｐゴシック" charset="0"/>
              </a:defRPr>
            </a:lvl6pPr>
            <a:lvl7pPr marL="914400" eaLnBrk="0" fontAlgn="base" hangingPunct="0">
              <a:spcBef>
                <a:spcPct val="0"/>
              </a:spcBef>
              <a:spcAft>
                <a:spcPct val="0"/>
              </a:spcAft>
              <a:defRPr sz="5400">
                <a:solidFill>
                  <a:schemeClr val="tx1"/>
                </a:solidFill>
                <a:latin typeface="Souvenir Lt BT" charset="0"/>
                <a:ea typeface="ＭＳ Ｐゴシック" charset="0"/>
              </a:defRPr>
            </a:lvl7pPr>
            <a:lvl8pPr marL="1371600" eaLnBrk="0" fontAlgn="base" hangingPunct="0">
              <a:spcBef>
                <a:spcPct val="0"/>
              </a:spcBef>
              <a:spcAft>
                <a:spcPct val="0"/>
              </a:spcAft>
              <a:defRPr sz="5400">
                <a:solidFill>
                  <a:schemeClr val="tx1"/>
                </a:solidFill>
                <a:latin typeface="Souvenir Lt BT" charset="0"/>
                <a:ea typeface="ＭＳ Ｐゴシック" charset="0"/>
              </a:defRPr>
            </a:lvl8pPr>
            <a:lvl9pPr marL="1828800" eaLnBrk="0" fontAlgn="base" hangingPunct="0">
              <a:spcBef>
                <a:spcPct val="0"/>
              </a:spcBef>
              <a:spcAft>
                <a:spcPct val="0"/>
              </a:spcAft>
              <a:defRPr sz="5400">
                <a:solidFill>
                  <a:schemeClr val="tx1"/>
                </a:solidFill>
                <a:latin typeface="Souvenir Lt BT" charset="0"/>
                <a:ea typeface="ＭＳ Ｐゴシック" charset="0"/>
              </a:defRPr>
            </a:lvl9pPr>
          </a:lstStyle>
          <a:p>
            <a:pPr algn="ctr" eaLnBrk="1" hangingPunct="1">
              <a:spcBef>
                <a:spcPts val="0"/>
              </a:spcBef>
            </a:pPr>
            <a:endParaRPr lang="en-US" sz="6240" b="1" spc="693" dirty="0">
              <a:solidFill>
                <a:srgbClr val="000000"/>
              </a:solidFill>
              <a:latin typeface="Baskerville Old Face"/>
              <a:cs typeface="Baskerville Old Face"/>
            </a:endParaRPr>
          </a:p>
        </p:txBody>
      </p:sp>
      <p:sp>
        <p:nvSpPr>
          <p:cNvPr id="15371" name="Rectangle 793"/>
          <p:cNvSpPr>
            <a:spLocks noChangeArrowheads="1"/>
          </p:cNvSpPr>
          <p:nvPr/>
        </p:nvSpPr>
        <p:spPr bwMode="auto">
          <a:xfrm>
            <a:off x="18828602" y="20933591"/>
            <a:ext cx="369758" cy="18379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83059" tIns="91529" rIns="183059" bIns="91529">
            <a:spAutoFit/>
          </a:bodyPr>
          <a:lstStyle/>
          <a:p>
            <a:pPr defTabSz="1830980"/>
            <a:endParaRPr lang="en-US" sz="10742" dirty="0"/>
          </a:p>
        </p:txBody>
      </p:sp>
      <p:sp>
        <p:nvSpPr>
          <p:cNvPr id="24" name="Rectangle 189"/>
          <p:cNvSpPr>
            <a:spLocks noChangeArrowheads="1"/>
          </p:cNvSpPr>
          <p:nvPr/>
        </p:nvSpPr>
        <p:spPr bwMode="auto">
          <a:xfrm>
            <a:off x="11967043" y="6189212"/>
            <a:ext cx="17108647" cy="12201753"/>
          </a:xfrm>
          <a:prstGeom prst="roundRect">
            <a:avLst>
              <a:gd name="adj" fmla="val 2987"/>
            </a:avLst>
          </a:prstGeom>
          <a:solidFill>
            <a:srgbClr val="FFFFFF"/>
          </a:solidFill>
          <a:ln w="76200">
            <a:noFill/>
            <a:miter lim="800000"/>
            <a:headEnd/>
            <a:tailEnd/>
          </a:ln>
        </p:spPr>
        <p:txBody>
          <a:bodyPr lIns="183059" tIns="91529" rIns="183059" bIns="91529"/>
          <a:lstStyle/>
          <a:p>
            <a:pPr>
              <a:spcBef>
                <a:spcPts val="0"/>
              </a:spcBef>
            </a:pPr>
            <a:endParaRPr lang="en-US" sz="3200" spc="693" dirty="0">
              <a:solidFill>
                <a:srgbClr val="000000"/>
              </a:solidFill>
              <a:effectLst>
                <a:outerShdw blurRad="38100" dist="38100" dir="2700000" algn="tl">
                  <a:srgbClr val="000000">
                    <a:alpha val="43137"/>
                  </a:srgbClr>
                </a:outerShdw>
              </a:effectLst>
              <a:latin typeface="Baskerville Old Face"/>
              <a:cs typeface="Baskerville Old Face"/>
            </a:endParaRPr>
          </a:p>
          <a:p>
            <a:pPr>
              <a:spcBef>
                <a:spcPts val="0"/>
              </a:spcBef>
            </a:pPr>
            <a:endParaRPr lang="en-US" sz="3200" spc="693" dirty="0">
              <a:solidFill>
                <a:srgbClr val="000000"/>
              </a:solidFill>
              <a:effectLst>
                <a:outerShdw blurRad="38100" dist="38100" dir="2700000" algn="tl">
                  <a:srgbClr val="000000">
                    <a:alpha val="43137"/>
                  </a:srgbClr>
                </a:outerShdw>
              </a:effectLst>
              <a:latin typeface="Baskerville Old Face"/>
              <a:cs typeface="Baskerville Old Face"/>
            </a:endParaRPr>
          </a:p>
          <a:p>
            <a:pPr algn="ctr">
              <a:spcBef>
                <a:spcPts val="0"/>
              </a:spcBef>
            </a:pPr>
            <a:endParaRPr lang="en-US" sz="6930" b="1" spc="693" dirty="0">
              <a:solidFill>
                <a:srgbClr val="000000"/>
              </a:solidFill>
              <a:effectLst>
                <a:outerShdw blurRad="38100" dist="38100" dir="2700000" algn="tl">
                  <a:srgbClr val="000000">
                    <a:alpha val="43137"/>
                  </a:srgbClr>
                </a:outerShdw>
              </a:effectLst>
              <a:latin typeface="Baskerville Old Face"/>
              <a:cs typeface="Baskerville Old Face"/>
            </a:endParaRPr>
          </a:p>
          <a:p>
            <a:pPr algn="ctr">
              <a:spcBef>
                <a:spcPts val="0"/>
              </a:spcBef>
            </a:pPr>
            <a:endParaRPr lang="en-US" sz="6930" b="1" spc="693" dirty="0">
              <a:solidFill>
                <a:srgbClr val="000000"/>
              </a:solidFill>
              <a:effectLst>
                <a:outerShdw blurRad="38100" dist="38100" dir="2700000" algn="tl">
                  <a:srgbClr val="000000">
                    <a:alpha val="43137"/>
                  </a:srgbClr>
                </a:outerShdw>
              </a:effectLst>
              <a:latin typeface="Baskerville Old Face"/>
              <a:cs typeface="Baskerville Old Face"/>
            </a:endParaRPr>
          </a:p>
          <a:p>
            <a:pPr algn="ctr">
              <a:spcBef>
                <a:spcPts val="0"/>
              </a:spcBef>
            </a:pPr>
            <a:endParaRPr lang="en-US" sz="6930" b="1" spc="693" dirty="0">
              <a:solidFill>
                <a:srgbClr val="000000"/>
              </a:solidFill>
              <a:effectLst>
                <a:outerShdw blurRad="38100" dist="38100" dir="2700000" algn="tl">
                  <a:srgbClr val="000000">
                    <a:alpha val="43137"/>
                  </a:srgbClr>
                </a:outerShdw>
              </a:effectLst>
              <a:latin typeface="Baskerville Old Face"/>
              <a:cs typeface="Baskerville Old Face"/>
            </a:endParaRPr>
          </a:p>
          <a:p>
            <a:pPr algn="ctr">
              <a:spcBef>
                <a:spcPts val="0"/>
              </a:spcBef>
            </a:pPr>
            <a:endParaRPr lang="en-US" sz="6930" b="1" spc="693" dirty="0">
              <a:solidFill>
                <a:srgbClr val="000000"/>
              </a:solidFill>
              <a:effectLst>
                <a:outerShdw blurRad="38100" dist="38100" dir="2700000" algn="tl">
                  <a:srgbClr val="000000">
                    <a:alpha val="43137"/>
                  </a:srgbClr>
                </a:outerShdw>
              </a:effectLst>
              <a:latin typeface="Baskerville Old Face"/>
              <a:cs typeface="Baskerville Old Face"/>
            </a:endParaRPr>
          </a:p>
          <a:p>
            <a:pPr algn="ctr">
              <a:spcBef>
                <a:spcPts val="0"/>
              </a:spcBef>
            </a:pPr>
            <a:endParaRPr lang="en-US" sz="6930" b="1" spc="693" dirty="0">
              <a:solidFill>
                <a:srgbClr val="000000"/>
              </a:solidFill>
              <a:effectLst>
                <a:outerShdw blurRad="38100" dist="38100" dir="2700000" algn="tl">
                  <a:srgbClr val="000000">
                    <a:alpha val="43137"/>
                  </a:srgbClr>
                </a:outerShdw>
              </a:effectLst>
              <a:latin typeface="Baskerville Old Face"/>
              <a:cs typeface="Baskerville Old Face"/>
            </a:endParaRPr>
          </a:p>
          <a:p>
            <a:pPr algn="ctr">
              <a:spcBef>
                <a:spcPts val="0"/>
              </a:spcBef>
            </a:pPr>
            <a:endParaRPr lang="en-US" sz="4851" b="1" spc="693" dirty="0">
              <a:solidFill>
                <a:srgbClr val="000000"/>
              </a:solidFill>
              <a:effectLst>
                <a:outerShdw blurRad="38100" dist="38100" dir="2700000" algn="tl">
                  <a:srgbClr val="000000">
                    <a:alpha val="43137"/>
                  </a:srgbClr>
                </a:outerShdw>
              </a:effectLst>
              <a:latin typeface="Baskerville Old Face"/>
              <a:cs typeface="Baskerville Old Face"/>
            </a:endParaRPr>
          </a:p>
          <a:p>
            <a:pPr algn="ctr">
              <a:spcBef>
                <a:spcPts val="0"/>
              </a:spcBef>
            </a:pPr>
            <a:endParaRPr lang="en-US" sz="6930" b="1" spc="693" dirty="0">
              <a:solidFill>
                <a:srgbClr val="000000"/>
              </a:solidFill>
              <a:effectLst>
                <a:outerShdw blurRad="38100" dist="38100" dir="2700000" algn="tl">
                  <a:srgbClr val="000000">
                    <a:alpha val="43137"/>
                  </a:srgbClr>
                </a:outerShdw>
              </a:effectLst>
              <a:latin typeface="Baskerville Old Face"/>
              <a:cs typeface="Baskerville Old Face"/>
            </a:endParaRPr>
          </a:p>
          <a:p>
            <a:pPr algn="ctr">
              <a:spcBef>
                <a:spcPts val="0"/>
              </a:spcBef>
            </a:pPr>
            <a:endParaRPr lang="en-US" sz="6930" b="1" spc="693" dirty="0">
              <a:solidFill>
                <a:srgbClr val="000000"/>
              </a:solidFill>
              <a:effectLst>
                <a:outerShdw blurRad="38100" dist="38100" dir="2700000" algn="tl">
                  <a:srgbClr val="000000">
                    <a:alpha val="43137"/>
                  </a:srgbClr>
                </a:outerShdw>
              </a:effectLst>
              <a:latin typeface="Baskerville Old Face"/>
              <a:cs typeface="Baskerville Old Face"/>
            </a:endParaRPr>
          </a:p>
          <a:p>
            <a:pPr algn="ctr">
              <a:spcBef>
                <a:spcPts val="0"/>
              </a:spcBef>
            </a:pPr>
            <a:endParaRPr lang="en-US" sz="6930" b="1" spc="693" dirty="0">
              <a:solidFill>
                <a:srgbClr val="000000"/>
              </a:solidFill>
              <a:effectLst>
                <a:outerShdw blurRad="38100" dist="38100" dir="2700000" algn="tl">
                  <a:srgbClr val="000000">
                    <a:alpha val="43137"/>
                  </a:srgbClr>
                </a:outerShdw>
              </a:effectLst>
              <a:latin typeface="Baskerville Old Face"/>
              <a:cs typeface="Baskerville Old Face"/>
            </a:endParaRPr>
          </a:p>
          <a:p>
            <a:pPr algn="ctr">
              <a:spcBef>
                <a:spcPts val="0"/>
              </a:spcBef>
            </a:pPr>
            <a:endParaRPr lang="en-US" sz="6238" b="1" spc="693" dirty="0">
              <a:solidFill>
                <a:srgbClr val="000000"/>
              </a:solidFill>
              <a:effectLst>
                <a:outerShdw blurRad="38100" dist="38100" dir="2700000" algn="tl">
                  <a:srgbClr val="000000">
                    <a:alpha val="43137"/>
                  </a:srgbClr>
                </a:outerShdw>
              </a:effectLst>
              <a:latin typeface="Baskerville Old Face"/>
              <a:cs typeface="Baskerville Old Face"/>
            </a:endParaRPr>
          </a:p>
          <a:p>
            <a:pPr algn="ctr">
              <a:spcBef>
                <a:spcPts val="1155"/>
              </a:spcBef>
            </a:pPr>
            <a:endParaRPr lang="en-US" sz="4620" b="1" spc="693" dirty="0">
              <a:solidFill>
                <a:srgbClr val="000000"/>
              </a:solidFill>
              <a:effectLst>
                <a:outerShdw blurRad="38100" dist="38100" dir="2700000" algn="tl">
                  <a:srgbClr val="000000">
                    <a:alpha val="43137"/>
                  </a:srgbClr>
                </a:outerShdw>
              </a:effectLst>
              <a:latin typeface="Baskerville Old Face"/>
              <a:cs typeface="Baskerville Old Face"/>
            </a:endParaRPr>
          </a:p>
        </p:txBody>
      </p:sp>
      <p:sp>
        <p:nvSpPr>
          <p:cNvPr id="17" name="Rectangle 189"/>
          <p:cNvSpPr>
            <a:spLocks noChangeArrowheads="1"/>
          </p:cNvSpPr>
          <p:nvPr/>
        </p:nvSpPr>
        <p:spPr bwMode="auto">
          <a:xfrm>
            <a:off x="11967043" y="18801837"/>
            <a:ext cx="31541471" cy="13656309"/>
          </a:xfrm>
          <a:prstGeom prst="roundRect">
            <a:avLst>
              <a:gd name="adj" fmla="val 2247"/>
            </a:avLst>
          </a:prstGeom>
          <a:solidFill>
            <a:srgbClr val="FFFFFF"/>
          </a:solidFill>
          <a:ln w="76200">
            <a:noFill/>
            <a:miter lim="800000"/>
            <a:headEnd/>
            <a:tailEnd/>
          </a:ln>
        </p:spPr>
        <p:txBody>
          <a:bodyPr lIns="183059" tIns="91529" rIns="183059" bIns="91529"/>
          <a:lstStyle/>
          <a:p>
            <a:pPr>
              <a:spcBef>
                <a:spcPts val="1155"/>
              </a:spcBef>
            </a:pPr>
            <a:endParaRPr lang="en-US" sz="3200" b="1" spc="693"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spcBef>
                <a:spcPts val="1155"/>
              </a:spcBef>
            </a:pPr>
            <a:endParaRPr lang="en-US" sz="3200" b="1" spc="693"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spcBef>
                <a:spcPts val="1155"/>
              </a:spcBef>
            </a:pPr>
            <a:endParaRPr lang="en-US" sz="3200" b="1" spc="693"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6" name="Rectangle 35">
            <a:extLst>
              <a:ext uri="{FF2B5EF4-FFF2-40B4-BE49-F238E27FC236}">
                <a16:creationId xmlns:a16="http://schemas.microsoft.com/office/drawing/2014/main" id="{EB5BBED5-38AF-4C02-936E-0629262B824E}"/>
              </a:ext>
            </a:extLst>
          </p:cNvPr>
          <p:cNvSpPr/>
          <p:nvPr/>
        </p:nvSpPr>
        <p:spPr>
          <a:xfrm>
            <a:off x="34068254" y="-884880"/>
            <a:ext cx="11377916" cy="41183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046" dirty="0"/>
          </a:p>
        </p:txBody>
      </p:sp>
      <p:sp>
        <p:nvSpPr>
          <p:cNvPr id="38" name="TextBox 37">
            <a:extLst>
              <a:ext uri="{FF2B5EF4-FFF2-40B4-BE49-F238E27FC236}">
                <a16:creationId xmlns:a16="http://schemas.microsoft.com/office/drawing/2014/main" id="{857C27F1-8608-419B-B1E8-CE8330BD8C2D}"/>
              </a:ext>
            </a:extLst>
          </p:cNvPr>
          <p:cNvSpPr txBox="1"/>
          <p:nvPr/>
        </p:nvSpPr>
        <p:spPr>
          <a:xfrm>
            <a:off x="34740762" y="4070474"/>
            <a:ext cx="8865263" cy="1261884"/>
          </a:xfrm>
          <a:prstGeom prst="rect">
            <a:avLst/>
          </a:prstGeom>
          <a:noFill/>
        </p:spPr>
        <p:txBody>
          <a:bodyPr wrap="square" lIns="91440" tIns="45720" rIns="91440" bIns="45720" rtlCol="0" anchor="t">
            <a:spAutoFit/>
          </a:bodyPr>
          <a:lstStyle/>
          <a:p>
            <a:pPr algn="ctr"/>
            <a:r>
              <a:rPr lang="en-US" sz="3800" b="1" dirty="0">
                <a:latin typeface="Arial"/>
                <a:ea typeface="ＭＳ 明朝"/>
                <a:cs typeface="Arial"/>
              </a:rPr>
              <a:t>Communication, Acquisition, and Translational Studies Lab</a:t>
            </a:r>
            <a:endParaRPr lang="en-US" sz="3800" dirty="0"/>
          </a:p>
        </p:txBody>
      </p:sp>
      <p:sp>
        <p:nvSpPr>
          <p:cNvPr id="6" name="Rounded Rectangle 5">
            <a:extLst>
              <a:ext uri="{FF2B5EF4-FFF2-40B4-BE49-F238E27FC236}">
                <a16:creationId xmlns:a16="http://schemas.microsoft.com/office/drawing/2014/main" id="{E62FD19D-E290-A748-94BF-C7CE88CF581B}"/>
              </a:ext>
            </a:extLst>
          </p:cNvPr>
          <p:cNvSpPr/>
          <p:nvPr/>
        </p:nvSpPr>
        <p:spPr bwMode="auto">
          <a:xfrm>
            <a:off x="398415" y="6189212"/>
            <a:ext cx="11182462" cy="26268934"/>
          </a:xfrm>
          <a:prstGeom prst="roundRect">
            <a:avLst>
              <a:gd name="adj" fmla="val 2794"/>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457200" marR="0" indent="-457200" defTabSz="2743200" rtl="0" eaLnBrk="1" fontAlgn="base" latinLnBrk="0" hangingPunct="1">
              <a:lnSpc>
                <a:spcPct val="100000"/>
              </a:lnSpc>
              <a:spcBef>
                <a:spcPct val="0"/>
              </a:spcBef>
              <a:spcAft>
                <a:spcPct val="0"/>
              </a:spcAft>
              <a:buClrTx/>
              <a:buSzTx/>
              <a:buFont typeface="Arial" panose="020B0604020202020204" pitchFamily="34" charset="0"/>
              <a:buChar char="•"/>
              <a:tabLst/>
            </a:pPr>
            <a:endParaRPr lang="en-US" sz="3200" dirty="0">
              <a:latin typeface="Times New Roman" panose="02020603050405020304" pitchFamily="18" charset="0"/>
              <a:cs typeface="Times New Roman" panose="02020603050405020304" pitchFamily="18" charset="0"/>
            </a:endParaRPr>
          </a:p>
          <a:p>
            <a:pPr marL="457200" marR="0" indent="-457200" defTabSz="2743200" rtl="0" eaLnBrk="1" fontAlgn="base" latinLnBrk="0" hangingPunct="1">
              <a:lnSpc>
                <a:spcPct val="100000"/>
              </a:lnSpc>
              <a:spcBef>
                <a:spcPct val="0"/>
              </a:spcBef>
              <a:spcAft>
                <a:spcPct val="0"/>
              </a:spcAft>
              <a:buClrTx/>
              <a:buSzTx/>
              <a:buFont typeface="Arial" panose="020B0604020202020204" pitchFamily="34" charset="0"/>
              <a:buChar char="•"/>
              <a:tabLst/>
            </a:pPr>
            <a:endParaRPr lang="en-US" sz="3200" dirty="0">
              <a:latin typeface="Times New Roman" panose="02020603050405020304" pitchFamily="18" charset="0"/>
              <a:cs typeface="Times New Roman" panose="02020603050405020304" pitchFamily="18" charset="0"/>
            </a:endParaRPr>
          </a:p>
          <a:p>
            <a:pPr marR="0" defTabSz="2743200" rtl="0" eaLnBrk="1" fontAlgn="base" latinLnBrk="0" hangingPunct="1">
              <a:lnSpc>
                <a:spcPct val="100000"/>
              </a:lnSpc>
              <a:spcBef>
                <a:spcPct val="0"/>
              </a:spcBef>
              <a:spcAft>
                <a:spcPct val="0"/>
              </a:spcAft>
              <a:buClrTx/>
              <a:buSzTx/>
              <a:tabLst/>
            </a:pPr>
            <a:endParaRPr kumimoji="0" 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30DB7C-796E-074E-848E-D0FC31234259}"/>
              </a:ext>
            </a:extLst>
          </p:cNvPr>
          <p:cNvSpPr txBox="1"/>
          <p:nvPr/>
        </p:nvSpPr>
        <p:spPr>
          <a:xfrm>
            <a:off x="18711912" y="6244675"/>
            <a:ext cx="3505200" cy="1052596"/>
          </a:xfrm>
          <a:prstGeom prst="rect">
            <a:avLst/>
          </a:prstGeom>
          <a:noFill/>
        </p:spPr>
        <p:txBody>
          <a:bodyPr wrap="square" rtlCol="0">
            <a:spAutoFit/>
          </a:bodyPr>
          <a:lstStyle/>
          <a:p>
            <a:r>
              <a:rPr lang="en-US" sz="6240" dirty="0">
                <a:latin typeface="Bookman Old Style" panose="02050604050505020204" pitchFamily="18" charset="0"/>
              </a:rPr>
              <a:t>Methods</a:t>
            </a:r>
          </a:p>
        </p:txBody>
      </p:sp>
      <p:sp>
        <p:nvSpPr>
          <p:cNvPr id="11" name="TextBox 10">
            <a:extLst>
              <a:ext uri="{FF2B5EF4-FFF2-40B4-BE49-F238E27FC236}">
                <a16:creationId xmlns:a16="http://schemas.microsoft.com/office/drawing/2014/main" id="{18BB3A1F-4904-374A-9E31-4BD75E4356CA}"/>
              </a:ext>
            </a:extLst>
          </p:cNvPr>
          <p:cNvSpPr txBox="1"/>
          <p:nvPr/>
        </p:nvSpPr>
        <p:spPr>
          <a:xfrm>
            <a:off x="12541290" y="7315200"/>
            <a:ext cx="9517107" cy="6801862"/>
          </a:xfrm>
          <a:prstGeom prst="rect">
            <a:avLst/>
          </a:prstGeom>
          <a:noFill/>
        </p:spPr>
        <p:txBody>
          <a:bodyPr wrap="square" lIns="91440" tIns="45720" rIns="91440" bIns="45720" rtlCol="0" anchor="t">
            <a:spAutoFit/>
          </a:bodyPr>
          <a:lstStyle/>
          <a:p>
            <a:r>
              <a:rPr lang="en-US" sz="3200" b="1" dirty="0">
                <a:latin typeface="Times New Roman" panose="02020603050405020304" pitchFamily="18" charset="0"/>
                <a:cs typeface="Times New Roman" panose="02020603050405020304" pitchFamily="18" charset="0"/>
              </a:rPr>
              <a:t>Participants</a:t>
            </a:r>
          </a:p>
          <a:p>
            <a:pPr marL="457200" indent="-457200">
              <a:buFont typeface="Arial" panose="020B0604020202020204" pitchFamily="34" charset="0"/>
              <a:buChar char="•"/>
            </a:pPr>
            <a:r>
              <a:rPr lang="en-US" sz="3200" dirty="0">
                <a:latin typeface="Times New Roman" panose="02020603050405020304" pitchFamily="18" charset="0"/>
                <a:ea typeface="ＭＳ Ｐゴシック"/>
                <a:cs typeface="Times New Roman" panose="02020603050405020304" pitchFamily="18" charset="0"/>
              </a:rPr>
              <a:t>No current speech/language deficits</a:t>
            </a: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Native speakers of American English</a:t>
            </a:r>
          </a:p>
          <a:p>
            <a:pPr marL="457200" indent="-457200">
              <a:buFont typeface="Arial" panose="020B0604020202020204" pitchFamily="34" charset="0"/>
              <a:buChar char="•"/>
            </a:pPr>
            <a:r>
              <a:rPr lang="en-US" sz="3200" dirty="0">
                <a:latin typeface="Times New Roman" panose="02020603050405020304" pitchFamily="18" charset="0"/>
                <a:ea typeface="ＭＳ Ｐゴシック"/>
                <a:cs typeface="Times New Roman" panose="02020603050405020304" pitchFamily="18" charset="0"/>
              </a:rPr>
              <a:t>18 + years of age</a:t>
            </a: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Normal or corrected-to-normal vision/hearing</a:t>
            </a:r>
          </a:p>
          <a:p>
            <a:pPr marL="457200" indent="-457200">
              <a:buFont typeface="Arial" panose="020B0604020202020204" pitchFamily="34" charset="0"/>
              <a:buChar char="•"/>
            </a:pPr>
            <a:r>
              <a:rPr lang="en-US" sz="3200" dirty="0">
                <a:latin typeface="Times New Roman" panose="02020603050405020304" pitchFamily="18" charset="0"/>
                <a:ea typeface="ＭＳ Ｐゴシック"/>
                <a:cs typeface="Times New Roman" panose="02020603050405020304" pitchFamily="18" charset="0"/>
              </a:rPr>
              <a:t>23 participants (22 f, 1 m)</a:t>
            </a:r>
            <a:endParaRPr lang="en-US" sz="3200" dirty="0">
              <a:latin typeface="Times New Roman" panose="02020603050405020304" pitchFamily="18" charset="0"/>
              <a:cs typeface="Times New Roman" panose="02020603050405020304" pitchFamily="18" charset="0"/>
            </a:endParaRPr>
          </a:p>
          <a:p>
            <a:endParaRPr lang="en-US" sz="2000" b="1" dirty="0">
              <a:latin typeface="Times New Roman" panose="02020603050405020304" pitchFamily="18" charset="0"/>
              <a:cs typeface="Times New Roman" panose="02020603050405020304" pitchFamily="18" charset="0"/>
            </a:endParaRPr>
          </a:p>
          <a:p>
            <a:r>
              <a:rPr lang="en-US" sz="3200" b="1" dirty="0">
                <a:latin typeface="Times New Roman" panose="02020603050405020304" pitchFamily="18" charset="0"/>
                <a:ea typeface="ＭＳ Ｐゴシック"/>
                <a:cs typeface="Times New Roman" panose="02020603050405020304" pitchFamily="18" charset="0"/>
              </a:rPr>
              <a:t>Procedure</a:t>
            </a:r>
          </a:p>
          <a:p>
            <a:pPr marL="457200" indent="-457200">
              <a:buFont typeface="Arial" panose="020B0604020202020204" pitchFamily="34" charset="0"/>
              <a:buChar char="•"/>
            </a:pPr>
            <a:r>
              <a:rPr lang="en-US" sz="3200" dirty="0">
                <a:latin typeface="Times New Roman" panose="02020603050405020304" pitchFamily="18" charset="0"/>
                <a:ea typeface="ＭＳ Ｐゴシック"/>
                <a:cs typeface="Times New Roman" panose="02020603050405020304" pitchFamily="18" charset="0"/>
              </a:rPr>
              <a:t>Consent &amp; demographic forms</a:t>
            </a:r>
            <a:endParaRPr lang="en-US"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200" dirty="0">
                <a:latin typeface="Times New Roman" panose="02020603050405020304" pitchFamily="18" charset="0"/>
                <a:ea typeface="ＭＳ Ｐゴシック"/>
                <a:cs typeface="Times New Roman" panose="02020603050405020304" pitchFamily="18" charset="0"/>
              </a:rPr>
              <a:t>Audiogram &amp; vision screening</a:t>
            </a:r>
            <a:endParaRPr lang="en-US" sz="32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200" dirty="0">
                <a:latin typeface="Times New Roman" panose="02020603050405020304" pitchFamily="18" charset="0"/>
                <a:ea typeface="ＭＳ Ｐゴシック"/>
                <a:cs typeface="Times New Roman" panose="02020603050405020304" pitchFamily="18" charset="0"/>
              </a:rPr>
              <a:t>PEPS-C (v2015) administration</a:t>
            </a:r>
          </a:p>
          <a:p>
            <a:pPr marL="977265" lvl="1" indent="-457200">
              <a:buFont typeface="Courier New" panose="02070309020205020404" pitchFamily="49" charset="0"/>
              <a:buChar char="o"/>
            </a:pPr>
            <a:r>
              <a:rPr lang="en-US" sz="3200" dirty="0">
                <a:latin typeface="Times New Roman" panose="02020603050405020304" pitchFamily="18" charset="0"/>
                <a:ea typeface="ＭＳ Ｐゴシック"/>
                <a:cs typeface="Times New Roman" panose="02020603050405020304" pitchFamily="18" charset="0"/>
              </a:rPr>
              <a:t>Vocabulary &amp; image check</a:t>
            </a:r>
          </a:p>
          <a:p>
            <a:pPr marL="977265" lvl="1" indent="-457200">
              <a:buFont typeface="Courier New" panose="02070309020205020404" pitchFamily="49" charset="0"/>
              <a:buChar char="o"/>
            </a:pPr>
            <a:r>
              <a:rPr lang="en-US" sz="3200" dirty="0">
                <a:latin typeface="Times New Roman" panose="02020603050405020304" pitchFamily="18" charset="0"/>
                <a:ea typeface="ＭＳ Ｐゴシック"/>
                <a:cs typeface="Times New Roman" panose="02020603050405020304" pitchFamily="18" charset="0"/>
              </a:rPr>
              <a:t>14 tasks (7 understanding, 7 expression)</a:t>
            </a:r>
            <a:endParaRPr lang="en-US" sz="32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200" dirty="0">
                <a:latin typeface="Times New Roman" panose="02020603050405020304" pitchFamily="18" charset="0"/>
                <a:ea typeface="ＭＳ Ｐゴシック"/>
                <a:cs typeface="Times New Roman" panose="02020603050405020304" pitchFamily="18" charset="0"/>
              </a:rPr>
              <a:t>Follow up survey to gather data about experience</a:t>
            </a:r>
          </a:p>
        </p:txBody>
      </p:sp>
      <p:sp>
        <p:nvSpPr>
          <p:cNvPr id="12" name="TextBox 11">
            <a:extLst>
              <a:ext uri="{FF2B5EF4-FFF2-40B4-BE49-F238E27FC236}">
                <a16:creationId xmlns:a16="http://schemas.microsoft.com/office/drawing/2014/main" id="{C1FE7076-09C2-EC4C-94A7-53B3221DD86A}"/>
              </a:ext>
            </a:extLst>
          </p:cNvPr>
          <p:cNvSpPr txBox="1"/>
          <p:nvPr/>
        </p:nvSpPr>
        <p:spPr>
          <a:xfrm>
            <a:off x="3311521" y="6239275"/>
            <a:ext cx="5073825" cy="1052596"/>
          </a:xfrm>
          <a:prstGeom prst="rect">
            <a:avLst/>
          </a:prstGeom>
          <a:noFill/>
        </p:spPr>
        <p:txBody>
          <a:bodyPr wrap="none" rtlCol="0">
            <a:spAutoFit/>
          </a:bodyPr>
          <a:lstStyle/>
          <a:p>
            <a:r>
              <a:rPr lang="en-US" sz="6240" dirty="0">
                <a:latin typeface="Bookman Old Style" panose="02050604050505020204" pitchFamily="18" charset="0"/>
              </a:rPr>
              <a:t>Introduction</a:t>
            </a:r>
          </a:p>
        </p:txBody>
      </p:sp>
      <p:sp>
        <p:nvSpPr>
          <p:cNvPr id="14" name="TextBox 13">
            <a:extLst>
              <a:ext uri="{FF2B5EF4-FFF2-40B4-BE49-F238E27FC236}">
                <a16:creationId xmlns:a16="http://schemas.microsoft.com/office/drawing/2014/main" id="{9989A4A4-8055-A448-B92E-6E99A504A15B}"/>
              </a:ext>
            </a:extLst>
          </p:cNvPr>
          <p:cNvSpPr txBox="1"/>
          <p:nvPr/>
        </p:nvSpPr>
        <p:spPr>
          <a:xfrm>
            <a:off x="841435" y="7713176"/>
            <a:ext cx="10468829" cy="22385615"/>
          </a:xfrm>
          <a:prstGeom prst="rect">
            <a:avLst/>
          </a:prstGeom>
          <a:noFill/>
        </p:spPr>
        <p:txBody>
          <a:bodyPr wrap="square" lIns="91440" tIns="45720" rIns="91440" bIns="45720" rtlCol="0" anchor="t">
            <a:spAutoFit/>
          </a:bodyPr>
          <a:lstStyle/>
          <a:p>
            <a:pPr defTabSz="2743200"/>
            <a:r>
              <a:rPr lang="en-US" sz="3200" b="1" dirty="0">
                <a:latin typeface="Times New Roman"/>
                <a:ea typeface="ＭＳ Ｐゴシック"/>
                <a:cs typeface="Times New Roman"/>
              </a:rPr>
              <a:t>Prosody </a:t>
            </a:r>
            <a:r>
              <a:rPr lang="en-US" sz="3200" dirty="0">
                <a:latin typeface="Times New Roman"/>
                <a:ea typeface="ＭＳ Ｐゴシック"/>
                <a:cs typeface="Times New Roman"/>
              </a:rPr>
              <a:t>is the melody and rhythm of speech which is vital in understanding language and diagnosing certain speech disorders ([1]).</a:t>
            </a:r>
          </a:p>
          <a:p>
            <a:pPr defTabSz="2743200"/>
            <a:endParaRPr lang="en-US" sz="3200" dirty="0">
              <a:latin typeface="Times New Roman"/>
              <a:ea typeface="ＭＳ Ｐゴシック"/>
              <a:cs typeface="Times New Roman"/>
            </a:endParaRPr>
          </a:p>
          <a:p>
            <a:pPr defTabSz="2743200"/>
            <a:endParaRPr lang="en-US" sz="3200" dirty="0">
              <a:latin typeface="Times New Roman"/>
              <a:ea typeface="ＭＳ Ｐゴシック"/>
              <a:cs typeface="Times New Roman"/>
            </a:endParaRPr>
          </a:p>
          <a:p>
            <a:pPr defTabSz="2743200"/>
            <a:endParaRPr lang="en-US" sz="3200" dirty="0">
              <a:latin typeface="Times New Roman"/>
              <a:ea typeface="ＭＳ Ｐゴシック"/>
              <a:cs typeface="Times New Roman"/>
            </a:endParaRPr>
          </a:p>
          <a:p>
            <a:pPr defTabSz="2743200"/>
            <a:endParaRPr lang="en-US" sz="3200" dirty="0">
              <a:latin typeface="Times New Roman"/>
              <a:ea typeface="ＭＳ Ｐゴシック"/>
              <a:cs typeface="Times New Roman"/>
            </a:endParaRPr>
          </a:p>
          <a:p>
            <a:pPr defTabSz="2743200"/>
            <a:endParaRPr lang="en-US" sz="3200" dirty="0">
              <a:latin typeface="Times New Roman"/>
              <a:ea typeface="ＭＳ Ｐゴシック"/>
              <a:cs typeface="Times New Roman"/>
            </a:endParaRPr>
          </a:p>
          <a:p>
            <a:pPr defTabSz="2743200"/>
            <a:endParaRPr lang="en-US" sz="3200" dirty="0">
              <a:latin typeface="Times New Roman"/>
              <a:ea typeface="ＭＳ Ｐゴシック"/>
              <a:cs typeface="Times New Roman"/>
            </a:endParaRPr>
          </a:p>
          <a:p>
            <a:pPr defTabSz="2743200"/>
            <a:endParaRPr lang="en-US" sz="3200" dirty="0">
              <a:latin typeface="Times New Roman"/>
              <a:ea typeface="ＭＳ Ｐゴシック"/>
              <a:cs typeface="Times New Roman"/>
            </a:endParaRPr>
          </a:p>
          <a:p>
            <a:pPr defTabSz="2743200"/>
            <a:endParaRPr lang="en-US" sz="3200" dirty="0">
              <a:latin typeface="Times New Roman"/>
              <a:ea typeface="ＭＳ Ｐゴシック"/>
              <a:cs typeface="Times New Roman"/>
            </a:endParaRPr>
          </a:p>
          <a:p>
            <a:pPr defTabSz="2743200"/>
            <a:endParaRPr lang="en-US" sz="3200" dirty="0">
              <a:latin typeface="Times New Roman"/>
              <a:ea typeface="ＭＳ Ｐゴシック"/>
              <a:cs typeface="Times New Roman"/>
            </a:endParaRPr>
          </a:p>
          <a:p>
            <a:pPr defTabSz="2743200"/>
            <a:endParaRPr lang="en-US" sz="3200" b="1" dirty="0">
              <a:latin typeface="Times New Roman"/>
              <a:ea typeface="ＭＳ Ｐゴシック"/>
              <a:cs typeface="Times New Roman"/>
            </a:endParaRPr>
          </a:p>
          <a:p>
            <a:pPr defTabSz="2743200"/>
            <a:endParaRPr lang="en-US" sz="3200" b="1" dirty="0">
              <a:latin typeface="Times New Roman"/>
              <a:ea typeface="ＭＳ Ｐゴシック"/>
              <a:cs typeface="Times New Roman"/>
            </a:endParaRPr>
          </a:p>
          <a:p>
            <a:pPr defTabSz="2743200"/>
            <a:r>
              <a:rPr lang="en-US" sz="3200" b="1" dirty="0">
                <a:latin typeface="Times New Roman"/>
                <a:ea typeface="ＭＳ Ｐゴシック"/>
                <a:cs typeface="Times New Roman"/>
              </a:rPr>
              <a:t>Strong need for a clinical tool </a:t>
            </a:r>
            <a:r>
              <a:rPr lang="en-US" sz="3200" dirty="0">
                <a:latin typeface="Times New Roman"/>
                <a:ea typeface="ＭＳ Ｐゴシック"/>
                <a:cs typeface="Times New Roman"/>
              </a:rPr>
              <a:t>to analyze prosodic features as it is a principal factor in determining a delay or disorder ([2]).</a:t>
            </a:r>
          </a:p>
          <a:p>
            <a:pPr defTabSz="2743200"/>
            <a:endParaRPr lang="en-US" sz="2800" dirty="0">
              <a:latin typeface="Times New Roman"/>
              <a:ea typeface="ＭＳ Ｐゴシック"/>
              <a:cs typeface="Times New Roman"/>
            </a:endParaRPr>
          </a:p>
          <a:p>
            <a:pPr defTabSz="2743200"/>
            <a:r>
              <a:rPr lang="en-US" sz="3200" b="1" dirty="0">
                <a:latin typeface="Times New Roman"/>
                <a:ea typeface="ＭＳ Ｐゴシック"/>
                <a:cs typeface="Times New Roman"/>
              </a:rPr>
              <a:t>Few prosodic assessments exist:</a:t>
            </a:r>
          </a:p>
          <a:p>
            <a:pPr marL="457200" indent="-457200" defTabSz="2743200">
              <a:buFont typeface="Wingdings" panose="05000000000000000000" pitchFamily="2" charset="2"/>
              <a:buChar char="Ø"/>
            </a:pPr>
            <a:r>
              <a:rPr lang="en-US" sz="3200" dirty="0">
                <a:latin typeface="Times New Roman" panose="02020603050405020304" pitchFamily="18" charset="0"/>
                <a:ea typeface="ＭＳ Ｐゴシック"/>
                <a:cs typeface="Times New Roman" panose="02020603050405020304" pitchFamily="18" charset="0"/>
              </a:rPr>
              <a:t>Prosody-Voice Screening Profile (</a:t>
            </a:r>
            <a:r>
              <a:rPr lang="en-US" sz="3200" b="1" dirty="0">
                <a:latin typeface="Times New Roman" panose="02020603050405020304" pitchFamily="18" charset="0"/>
                <a:ea typeface="ＭＳ Ｐゴシック"/>
                <a:cs typeface="Times New Roman" panose="02020603050405020304" pitchFamily="18" charset="0"/>
              </a:rPr>
              <a:t>PVSP</a:t>
            </a:r>
            <a:r>
              <a:rPr lang="en-US" sz="3200" dirty="0">
                <a:latin typeface="Times New Roman" panose="02020603050405020304" pitchFamily="18" charset="0"/>
                <a:ea typeface="ＭＳ Ｐゴシック"/>
                <a:cs typeface="Times New Roman" panose="02020603050405020304" pitchFamily="18" charset="0"/>
              </a:rPr>
              <a:t>)</a:t>
            </a:r>
          </a:p>
          <a:p>
            <a:pPr marL="457200" indent="-457200" defTabSz="2743200">
              <a:buFont typeface="Wingdings" panose="05000000000000000000" pitchFamily="2" charset="2"/>
              <a:buChar char="Ø"/>
            </a:pPr>
            <a:r>
              <a:rPr lang="en-US" sz="3200" dirty="0">
                <a:latin typeface="Times New Roman" panose="02020603050405020304" pitchFamily="18" charset="0"/>
                <a:ea typeface="ＭＳ Ｐゴシック"/>
                <a:cs typeface="Times New Roman" panose="02020603050405020304" pitchFamily="18" charset="0"/>
              </a:rPr>
              <a:t>Prosody Profile (</a:t>
            </a:r>
            <a:r>
              <a:rPr lang="en-US" sz="3200" b="1" dirty="0">
                <a:latin typeface="Times New Roman" panose="02020603050405020304" pitchFamily="18" charset="0"/>
                <a:ea typeface="ＭＳ Ｐゴシック"/>
                <a:cs typeface="Times New Roman" panose="02020603050405020304" pitchFamily="18" charset="0"/>
              </a:rPr>
              <a:t>PROP</a:t>
            </a:r>
            <a:r>
              <a:rPr lang="en-US" sz="3200" dirty="0">
                <a:latin typeface="Times New Roman" panose="02020603050405020304" pitchFamily="18" charset="0"/>
                <a:ea typeface="ＭＳ Ｐゴシック"/>
                <a:cs typeface="Times New Roman" panose="02020603050405020304" pitchFamily="18" charset="0"/>
              </a:rPr>
              <a:t>)</a:t>
            </a:r>
          </a:p>
          <a:p>
            <a:pPr marL="977768" lvl="1" indent="-457200" defTabSz="2743200">
              <a:buFont typeface="Arial" panose="020B0604020202020204" pitchFamily="34" charset="0"/>
              <a:buChar char="•"/>
            </a:pPr>
            <a:r>
              <a:rPr lang="en-US" sz="2000" dirty="0">
                <a:latin typeface="Times New Roman" panose="02020603050405020304" pitchFamily="18" charset="0"/>
                <a:ea typeface="ＭＳ Ｐゴシック"/>
                <a:cs typeface="Times New Roman" panose="02020603050405020304" pitchFamily="18" charset="0"/>
              </a:rPr>
              <a:t>PVSP &amp; PROP: limited normative data &amp; lack receptive analysis ([2], [4])</a:t>
            </a:r>
            <a:endParaRPr lang="en-US" sz="2000" dirty="0">
              <a:latin typeface="Times New Roman" panose="02020603050405020304" pitchFamily="18" charset="0"/>
              <a:cs typeface="Times New Roman" panose="02020603050405020304" pitchFamily="18" charset="0"/>
            </a:endParaRPr>
          </a:p>
          <a:p>
            <a:pPr marL="457200" indent="-457200" defTabSz="2743200">
              <a:buFont typeface="Wingdings" panose="05000000000000000000" pitchFamily="2" charset="2"/>
              <a:buChar char="Ø"/>
            </a:pPr>
            <a:r>
              <a:rPr lang="en-US" sz="3200" dirty="0">
                <a:latin typeface="Times New Roman"/>
                <a:ea typeface="ＭＳ Ｐゴシック"/>
                <a:cs typeface="Times New Roman"/>
              </a:rPr>
              <a:t>Profiling Elements of Prosody in Speech-Communication (</a:t>
            </a:r>
            <a:r>
              <a:rPr lang="en-US" sz="3200" b="1" dirty="0">
                <a:latin typeface="Times New Roman"/>
                <a:ea typeface="ＭＳ Ｐゴシック"/>
                <a:cs typeface="Times New Roman"/>
              </a:rPr>
              <a:t>PEPS-C</a:t>
            </a:r>
            <a:r>
              <a:rPr lang="en-US" sz="3200" dirty="0">
                <a:latin typeface="Times New Roman"/>
                <a:ea typeface="ＭＳ Ｐゴシック"/>
                <a:cs typeface="Times New Roman"/>
              </a:rPr>
              <a:t>) </a:t>
            </a:r>
          </a:p>
          <a:p>
            <a:pPr marL="977768" lvl="1" indent="-457200" defTabSz="2743200">
              <a:buFont typeface="Arial" panose="020B0604020202020204" pitchFamily="34" charset="0"/>
              <a:buChar char="•"/>
            </a:pPr>
            <a:r>
              <a:rPr lang="en-US" sz="3200" dirty="0">
                <a:latin typeface="Times New Roman"/>
                <a:ea typeface="ＭＳ Ｐゴシック"/>
                <a:cs typeface="Times New Roman"/>
              </a:rPr>
              <a:t>Assesses 7 prosodic abilities </a:t>
            </a:r>
          </a:p>
          <a:p>
            <a:pPr marL="977768" lvl="1" indent="-457200" defTabSz="2743200">
              <a:buFont typeface="Arial" panose="020B0604020202020204" pitchFamily="34" charset="0"/>
              <a:buChar char="•"/>
            </a:pPr>
            <a:r>
              <a:rPr lang="en-US" sz="3200" dirty="0">
                <a:latin typeface="Times New Roman"/>
                <a:ea typeface="ＭＳ Ｐゴシック"/>
                <a:cs typeface="Times New Roman"/>
              </a:rPr>
              <a:t>Understanding &amp; expression tasks</a:t>
            </a:r>
          </a:p>
          <a:p>
            <a:pPr marL="977768" lvl="1" indent="-457200" defTabSz="2743200">
              <a:buFont typeface="Arial" panose="020B0604020202020204" pitchFamily="34" charset="0"/>
              <a:buChar char="•"/>
            </a:pPr>
            <a:r>
              <a:rPr lang="en-US" sz="3200" i="1" dirty="0">
                <a:latin typeface="Times New Roman"/>
                <a:ea typeface="ＭＳ Ｐゴシック"/>
                <a:cs typeface="Times New Roman"/>
              </a:rPr>
              <a:t>Populations studied</a:t>
            </a:r>
            <a:r>
              <a:rPr lang="en-US" sz="3200" dirty="0">
                <a:latin typeface="Times New Roman"/>
                <a:ea typeface="ＭＳ Ｐゴシック"/>
                <a:cs typeface="Times New Roman"/>
              </a:rPr>
              <a:t>: children and adults who are typically developing and those with ASD, Williams syndrome, SLI, and other communication difficulties ([5], [6]).</a:t>
            </a:r>
          </a:p>
          <a:p>
            <a:pPr lvl="1" defTabSz="2743200"/>
            <a:endParaRPr lang="en-US" sz="2000" dirty="0"/>
          </a:p>
          <a:p>
            <a:pPr algn="ctr">
              <a:spcBef>
                <a:spcPts val="0"/>
              </a:spcBef>
            </a:pPr>
            <a:r>
              <a:rPr lang="en-US" sz="5400" dirty="0">
                <a:latin typeface="Times New Roman" panose="02020603050405020304" pitchFamily="18" charset="0"/>
                <a:ea typeface="ＭＳ Ｐゴシック"/>
                <a:cs typeface="Times New Roman" panose="02020603050405020304" pitchFamily="18" charset="0"/>
              </a:rPr>
              <a:t>Study Aims</a:t>
            </a:r>
            <a:endParaRPr lang="en-US" dirty="0">
              <a:latin typeface="Times New Roman" panose="02020603050405020304" pitchFamily="18" charset="0"/>
              <a:ea typeface="ＭＳ Ｐゴシック"/>
              <a:cs typeface="Times New Roman" panose="02020603050405020304" pitchFamily="18" charset="0"/>
            </a:endParaRPr>
          </a:p>
          <a:p>
            <a:pPr marL="457200" indent="-457200" defTabSz="1830980">
              <a:spcAft>
                <a:spcPts val="1387"/>
              </a:spcAft>
              <a:buFont typeface="Wingdings" pitchFamily="2" charset="2"/>
              <a:buChar char="Ø"/>
            </a:pPr>
            <a:r>
              <a:rPr lang="en-US" sz="3200" b="1" dirty="0">
                <a:latin typeface="Times New Roman" panose="02020603050405020304" pitchFamily="18" charset="0"/>
                <a:ea typeface="굴림"/>
                <a:cs typeface="Times New Roman" panose="02020603050405020304" pitchFamily="18" charset="0"/>
              </a:rPr>
              <a:t>Aim 1: </a:t>
            </a:r>
            <a:r>
              <a:rPr lang="en-US" sz="3200" dirty="0">
                <a:latin typeface="Times New Roman" panose="02020603050405020304" pitchFamily="18" charset="0"/>
                <a:ea typeface="굴림"/>
                <a:cs typeface="Times New Roman" panose="02020603050405020304" pitchFamily="18" charset="0"/>
              </a:rPr>
              <a:t>To examine the </a:t>
            </a:r>
            <a:r>
              <a:rPr lang="en-US" sz="3200" b="1" dirty="0">
                <a:latin typeface="Times New Roman" panose="02020603050405020304" pitchFamily="18" charset="0"/>
                <a:ea typeface="굴림"/>
                <a:cs typeface="Times New Roman" panose="02020603050405020304" pitchFamily="18" charset="0"/>
              </a:rPr>
              <a:t>expressive and receptive prosodic abilities</a:t>
            </a:r>
            <a:r>
              <a:rPr lang="en-US" sz="3200" dirty="0">
                <a:latin typeface="Times New Roman" panose="02020603050405020304" pitchFamily="18" charset="0"/>
                <a:ea typeface="굴림"/>
                <a:cs typeface="Times New Roman" panose="02020603050405020304" pitchFamily="18" charset="0"/>
              </a:rPr>
              <a:t> in adults when assessed by the PEPS-C.</a:t>
            </a:r>
          </a:p>
          <a:p>
            <a:pPr marL="520065" lvl="1" defTabSz="1830980">
              <a:spcAft>
                <a:spcPts val="1387"/>
              </a:spcAft>
            </a:pPr>
            <a:r>
              <a:rPr lang="en-US" sz="3200" i="1" dirty="0">
                <a:latin typeface="Times New Roman" panose="02020603050405020304" pitchFamily="18" charset="0"/>
                <a:ea typeface="굴림"/>
                <a:cs typeface="Times New Roman" panose="02020603050405020304" pitchFamily="18" charset="0"/>
              </a:rPr>
              <a:t>Hypothesis 1: </a:t>
            </a:r>
            <a:r>
              <a:rPr lang="en-US" sz="3200" dirty="0">
                <a:latin typeface="Times New Roman" panose="02020603050405020304" pitchFamily="18" charset="0"/>
                <a:ea typeface="굴림"/>
                <a:cs typeface="Times New Roman" panose="02020603050405020304" pitchFamily="18" charset="0"/>
              </a:rPr>
              <a:t>PEPS-C will provide data concerning prosodic function and form and identify areas of difficulty.</a:t>
            </a:r>
            <a:endParaRPr lang="en-US" sz="3200" dirty="0">
              <a:latin typeface="Times New Roman" panose="02020603050405020304" pitchFamily="18" charset="0"/>
              <a:ea typeface="굴림" charset="0"/>
              <a:cs typeface="Times New Roman" panose="02020603050405020304" pitchFamily="18" charset="0"/>
            </a:endParaRPr>
          </a:p>
          <a:p>
            <a:pPr marL="457200" indent="-457200" defTabSz="1830980">
              <a:spcAft>
                <a:spcPts val="1387"/>
              </a:spcAft>
              <a:buFont typeface="Wingdings" pitchFamily="2" charset="2"/>
              <a:buChar char="Ø"/>
            </a:pPr>
            <a:r>
              <a:rPr lang="en-US" sz="3200" b="1" dirty="0">
                <a:latin typeface="Times New Roman" panose="02020603050405020304" pitchFamily="18" charset="0"/>
                <a:ea typeface="굴림"/>
                <a:cs typeface="Times New Roman" panose="02020603050405020304" pitchFamily="18" charset="0"/>
              </a:rPr>
              <a:t>Aim 2: </a:t>
            </a:r>
            <a:r>
              <a:rPr lang="en-US" sz="3200" dirty="0">
                <a:latin typeface="Times New Roman" panose="02020603050405020304" pitchFamily="18" charset="0"/>
                <a:ea typeface="굴림"/>
                <a:cs typeface="Times New Roman" panose="02020603050405020304" pitchFamily="18" charset="0"/>
              </a:rPr>
              <a:t>To explore the </a:t>
            </a:r>
            <a:r>
              <a:rPr lang="en-US" sz="3200" b="1" dirty="0">
                <a:latin typeface="Times New Roman" panose="02020603050405020304" pitchFamily="18" charset="0"/>
                <a:ea typeface="굴림"/>
                <a:cs typeface="Times New Roman" panose="02020603050405020304" pitchFamily="18" charset="0"/>
              </a:rPr>
              <a:t>effectiveness of the PEPS-C assessment </a:t>
            </a:r>
            <a:r>
              <a:rPr lang="en-US" sz="3200" dirty="0">
                <a:latin typeface="Times New Roman" panose="02020603050405020304" pitchFamily="18" charset="0"/>
                <a:ea typeface="굴림"/>
                <a:cs typeface="Times New Roman" panose="02020603050405020304" pitchFamily="18" charset="0"/>
              </a:rPr>
              <a:t>when administered to a neurotypical adult population.</a:t>
            </a:r>
          </a:p>
          <a:p>
            <a:pPr marL="520065" lvl="1" defTabSz="1830980">
              <a:spcAft>
                <a:spcPts val="1387"/>
              </a:spcAft>
            </a:pPr>
            <a:r>
              <a:rPr lang="en-US" sz="3200" i="1" dirty="0">
                <a:latin typeface="Times New Roman" panose="02020603050405020304" pitchFamily="18" charset="0"/>
                <a:ea typeface="굴림"/>
                <a:cs typeface="Times New Roman" panose="02020603050405020304" pitchFamily="18" charset="0"/>
              </a:rPr>
              <a:t>Hypothesis 2: </a:t>
            </a:r>
            <a:r>
              <a:rPr lang="en-US" sz="3200" dirty="0">
                <a:latin typeface="Times New Roman" panose="02020603050405020304" pitchFamily="18" charset="0"/>
                <a:ea typeface="굴림"/>
                <a:cs typeface="Times New Roman" panose="02020603050405020304" pitchFamily="18" charset="0"/>
              </a:rPr>
              <a:t>While the test claims that adults should score within a typical range, I hypothesize that specific tasks may lack ecological validity and show scores that are lower than actual ability level (e.g., lexical stress).</a:t>
            </a:r>
          </a:p>
          <a:p>
            <a:pPr marL="520065" lvl="1" algn="just" defTabSz="1830980">
              <a:spcAft>
                <a:spcPts val="1387"/>
              </a:spcAft>
            </a:pPr>
            <a:endParaRPr lang="en-US" sz="3200" dirty="0">
              <a:latin typeface="Times New Roman" panose="02020603050405020304" pitchFamily="18" charset="0"/>
              <a:ea typeface="굴림"/>
              <a:cs typeface="Times New Roman" panose="02020603050405020304" pitchFamily="18" charset="0"/>
            </a:endParaRPr>
          </a:p>
        </p:txBody>
      </p:sp>
      <p:sp>
        <p:nvSpPr>
          <p:cNvPr id="15" name="TextBox 14">
            <a:extLst>
              <a:ext uri="{FF2B5EF4-FFF2-40B4-BE49-F238E27FC236}">
                <a16:creationId xmlns:a16="http://schemas.microsoft.com/office/drawing/2014/main" id="{F4607799-4D1F-D84A-9C80-E76A92EAED22}"/>
              </a:ext>
            </a:extLst>
          </p:cNvPr>
          <p:cNvSpPr txBox="1"/>
          <p:nvPr/>
        </p:nvSpPr>
        <p:spPr>
          <a:xfrm>
            <a:off x="26129858" y="18988004"/>
            <a:ext cx="3102131" cy="1052596"/>
          </a:xfrm>
          <a:prstGeom prst="rect">
            <a:avLst/>
          </a:prstGeom>
          <a:noFill/>
        </p:spPr>
        <p:txBody>
          <a:bodyPr wrap="none" rtlCol="0">
            <a:spAutoFit/>
          </a:bodyPr>
          <a:lstStyle/>
          <a:p>
            <a:r>
              <a:rPr lang="en-US" sz="6240" dirty="0">
                <a:latin typeface="Bookman Old Style" panose="02050604050505020204" pitchFamily="18" charset="0"/>
              </a:rPr>
              <a:t>Results</a:t>
            </a:r>
          </a:p>
        </p:txBody>
      </p:sp>
      <p:grpSp>
        <p:nvGrpSpPr>
          <p:cNvPr id="28" name="Group 27">
            <a:extLst>
              <a:ext uri="{FF2B5EF4-FFF2-40B4-BE49-F238E27FC236}">
                <a16:creationId xmlns:a16="http://schemas.microsoft.com/office/drawing/2014/main" id="{2ADEDBD9-FC27-554A-AA08-323A7E728E61}"/>
              </a:ext>
            </a:extLst>
          </p:cNvPr>
          <p:cNvGrpSpPr/>
          <p:nvPr/>
        </p:nvGrpSpPr>
        <p:grpSpPr>
          <a:xfrm>
            <a:off x="29517294" y="6248400"/>
            <a:ext cx="13646822" cy="10490640"/>
            <a:chOff x="29234425" y="21239470"/>
            <a:chExt cx="13646822" cy="10490640"/>
          </a:xfrm>
        </p:grpSpPr>
        <p:grpSp>
          <p:nvGrpSpPr>
            <p:cNvPr id="2" name="Group 1">
              <a:extLst>
                <a:ext uri="{FF2B5EF4-FFF2-40B4-BE49-F238E27FC236}">
                  <a16:creationId xmlns:a16="http://schemas.microsoft.com/office/drawing/2014/main" id="{6A6AA51E-D285-7847-A750-686CED8245BD}"/>
                </a:ext>
              </a:extLst>
            </p:cNvPr>
            <p:cNvGrpSpPr/>
            <p:nvPr/>
          </p:nvGrpSpPr>
          <p:grpSpPr>
            <a:xfrm>
              <a:off x="29306247" y="29914060"/>
              <a:ext cx="13575000" cy="1816050"/>
              <a:chOff x="29406073" y="29863170"/>
              <a:chExt cx="13575000" cy="1816050"/>
            </a:xfrm>
          </p:grpSpPr>
          <p:sp>
            <p:nvSpPr>
              <p:cNvPr id="7" name="TextBox 6">
                <a:extLst>
                  <a:ext uri="{FF2B5EF4-FFF2-40B4-BE49-F238E27FC236}">
                    <a16:creationId xmlns:a16="http://schemas.microsoft.com/office/drawing/2014/main" id="{981F680B-0BA3-EA49-A3A7-1583077D7650}"/>
                  </a:ext>
                </a:extLst>
              </p:cNvPr>
              <p:cNvSpPr txBox="1"/>
              <p:nvPr/>
            </p:nvSpPr>
            <p:spPr>
              <a:xfrm>
                <a:off x="30816780" y="29863170"/>
                <a:ext cx="10793305" cy="861774"/>
              </a:xfrm>
              <a:prstGeom prst="rect">
                <a:avLst/>
              </a:prstGeom>
              <a:noFill/>
            </p:spPr>
            <p:txBody>
              <a:bodyPr wrap="square" rtlCol="0">
                <a:spAutoFit/>
              </a:bodyPr>
              <a:lstStyle/>
              <a:p>
                <a:pPr algn="ctr"/>
                <a:r>
                  <a:rPr lang="en-US" sz="5000" dirty="0">
                    <a:latin typeface="Bookman Old Style" panose="02050604050505020204" pitchFamily="18" charset="0"/>
                  </a:rPr>
                  <a:t>Acknowledgements &amp; References</a:t>
                </a:r>
              </a:p>
            </p:txBody>
          </p:sp>
          <p:sp>
            <p:nvSpPr>
              <p:cNvPr id="8" name="TextBox 7">
                <a:extLst>
                  <a:ext uri="{FF2B5EF4-FFF2-40B4-BE49-F238E27FC236}">
                    <a16:creationId xmlns:a16="http://schemas.microsoft.com/office/drawing/2014/main" id="{CA09EC32-FEDC-2847-9022-DBFEBED43BE6}"/>
                  </a:ext>
                </a:extLst>
              </p:cNvPr>
              <p:cNvSpPr txBox="1"/>
              <p:nvPr/>
            </p:nvSpPr>
            <p:spPr>
              <a:xfrm>
                <a:off x="29406073" y="30879001"/>
                <a:ext cx="13575000" cy="800219"/>
              </a:xfrm>
              <a:prstGeom prst="rect">
                <a:avLst/>
              </a:prstGeom>
              <a:noFill/>
            </p:spPr>
            <p:txBody>
              <a:bodyPr wrap="square" lIns="91440" tIns="45720" rIns="91440" bIns="45720" rtlCol="0" anchor="t">
                <a:spAutoFit/>
              </a:bodyPr>
              <a:lstStyle/>
              <a:p>
                <a:pPr algn="ctr"/>
                <a:r>
                  <a:rPr lang="en-US" sz="2300" dirty="0">
                    <a:latin typeface="Times New Roman"/>
                    <a:ea typeface="ＭＳ Ｐゴシック"/>
                    <a:cs typeface="Times New Roman"/>
                  </a:rPr>
                  <a:t>Special thanks to my advisor, Dr. Jill Thorson, my committee member Dr. Don Robin, and the members of the CAT Lab at UNH for their help with preparation for this event.</a:t>
                </a:r>
              </a:p>
            </p:txBody>
          </p:sp>
        </p:grpSp>
        <p:sp>
          <p:nvSpPr>
            <p:cNvPr id="19" name="TextBox 18">
              <a:extLst>
                <a:ext uri="{FF2B5EF4-FFF2-40B4-BE49-F238E27FC236}">
                  <a16:creationId xmlns:a16="http://schemas.microsoft.com/office/drawing/2014/main" id="{8F98703B-3F73-0647-AB04-F422F51AFFE5}"/>
                </a:ext>
              </a:extLst>
            </p:cNvPr>
            <p:cNvSpPr txBox="1"/>
            <p:nvPr/>
          </p:nvSpPr>
          <p:spPr>
            <a:xfrm>
              <a:off x="33987287" y="21239470"/>
              <a:ext cx="4495141" cy="1052596"/>
            </a:xfrm>
            <a:prstGeom prst="rect">
              <a:avLst/>
            </a:prstGeom>
            <a:noFill/>
          </p:spPr>
          <p:txBody>
            <a:bodyPr wrap="none" rtlCol="0">
              <a:spAutoFit/>
            </a:bodyPr>
            <a:lstStyle/>
            <a:p>
              <a:r>
                <a:rPr lang="en-US" sz="6240" dirty="0">
                  <a:latin typeface="Bookman Old Style" panose="02050604050505020204" pitchFamily="18" charset="0"/>
                </a:rPr>
                <a:t>Discussion</a:t>
              </a:r>
            </a:p>
          </p:txBody>
        </p:sp>
        <p:sp>
          <p:nvSpPr>
            <p:cNvPr id="20" name="TextBox 19">
              <a:extLst>
                <a:ext uri="{FF2B5EF4-FFF2-40B4-BE49-F238E27FC236}">
                  <a16:creationId xmlns:a16="http://schemas.microsoft.com/office/drawing/2014/main" id="{96FA4214-FFDB-8045-BC1D-D64F19A2055F}"/>
                </a:ext>
              </a:extLst>
            </p:cNvPr>
            <p:cNvSpPr txBox="1"/>
            <p:nvPr/>
          </p:nvSpPr>
          <p:spPr>
            <a:xfrm>
              <a:off x="29234425" y="22325667"/>
              <a:ext cx="13611907" cy="7478970"/>
            </a:xfrm>
            <a:prstGeom prst="rect">
              <a:avLst/>
            </a:prstGeom>
            <a:noFill/>
          </p:spPr>
          <p:txBody>
            <a:bodyPr wrap="square" lIns="91440" tIns="45720" rIns="91440" bIns="45720" rtlCol="0" anchor="t">
              <a:spAutoFit/>
            </a:bodyPr>
            <a:lstStyle/>
            <a:p>
              <a:pPr marL="457200" indent="-457200">
                <a:buFont typeface="Arial" panose="020B0604020202020204" pitchFamily="34" charset="0"/>
                <a:buChar char="•"/>
              </a:pPr>
              <a:r>
                <a:rPr lang="en-US" sz="3200" dirty="0">
                  <a:latin typeface="Times New Roman"/>
                  <a:ea typeface="ＭＳ Ｐゴシック"/>
                  <a:cs typeface="Times New Roman"/>
                </a:rPr>
                <a:t>Importance of developing a prosodic assessment that best captures prosodic ability across domains.</a:t>
              </a:r>
              <a:endParaRPr lang="en-US" dirty="0">
                <a:latin typeface="Times New Roman"/>
              </a:endParaRPr>
            </a:p>
            <a:p>
              <a:pPr marL="457200" indent="-457200">
                <a:buFont typeface="Arial" panose="020B0604020202020204" pitchFamily="34" charset="0"/>
                <a:buChar char="•"/>
              </a:pPr>
              <a:r>
                <a:rPr lang="en-US" sz="3200" dirty="0">
                  <a:latin typeface="Times New Roman"/>
                  <a:ea typeface="ＭＳ Ｐゴシック"/>
                  <a:cs typeface="Times New Roman"/>
                </a:rPr>
                <a:t>Results from an adult population indicate that one area of focus for future adaptation may be lexical stress receptive and expressive tasks as they were significantly different in comparison to the performances of the phrase, boundary, and contrastive stress tasks.</a:t>
              </a:r>
            </a:p>
            <a:p>
              <a:pPr marL="457200" indent="-457200">
                <a:buFont typeface="Arial" panose="020B0604020202020204" pitchFamily="34" charset="0"/>
                <a:buChar char="•"/>
              </a:pPr>
              <a:r>
                <a:rPr lang="en-US" sz="3200" b="1" dirty="0">
                  <a:latin typeface="Times New Roman"/>
                  <a:ea typeface="ＭＳ Ｐゴシック"/>
                  <a:cs typeface="Times New Roman"/>
                </a:rPr>
                <a:t>Future Directions</a:t>
              </a:r>
              <a:r>
                <a:rPr lang="en-US" sz="3200" dirty="0">
                  <a:latin typeface="Times New Roman"/>
                  <a:ea typeface="ＭＳ Ｐゴシック"/>
                  <a:cs typeface="Times New Roman"/>
                </a:rPr>
                <a:t>: Conduct acoustic analysis of expressive tasks.</a:t>
              </a:r>
              <a:endParaRPr lang="en-US" dirty="0">
                <a:latin typeface="Times New Roman"/>
              </a:endParaRPr>
            </a:p>
            <a:p>
              <a:pPr marL="457200" indent="-457200">
                <a:buFont typeface="Arial" panose="020B0604020202020204" pitchFamily="34" charset="0"/>
                <a:buChar char="•"/>
              </a:pPr>
              <a:r>
                <a:rPr lang="en-US" sz="3200" b="1" dirty="0">
                  <a:latin typeface="Times New Roman"/>
                  <a:ea typeface="ＭＳ Ｐゴシック"/>
                  <a:cs typeface="Times New Roman"/>
                </a:rPr>
                <a:t>Limitations: </a:t>
              </a:r>
              <a:r>
                <a:rPr lang="en-US" sz="3200" dirty="0">
                  <a:latin typeface="Times New Roman"/>
                  <a:ea typeface="ＭＳ Ｐゴシック"/>
                  <a:cs typeface="Times New Roman"/>
                </a:rPr>
                <a:t>COVID-19 impact on data collection; potential administrator bias.</a:t>
              </a:r>
            </a:p>
            <a:p>
              <a:endParaRPr lang="en-US" sz="2000" b="1" dirty="0">
                <a:latin typeface="Times New Roman"/>
                <a:ea typeface="ＭＳ Ｐゴシック"/>
                <a:cs typeface="Times New Roman"/>
              </a:endParaRPr>
            </a:p>
            <a:p>
              <a:r>
                <a:rPr lang="en-US" sz="3200" b="1" dirty="0">
                  <a:latin typeface="Times New Roman"/>
                  <a:ea typeface="ＭＳ Ｐゴシック"/>
                  <a:cs typeface="Times New Roman"/>
                </a:rPr>
                <a:t>Broader Impact: </a:t>
              </a:r>
            </a:p>
            <a:p>
              <a:pPr marL="977265" lvl="1" indent="-457200">
                <a:buFont typeface="Arial" panose="020B0604020202020204" pitchFamily="34" charset="0"/>
                <a:buChar char="•"/>
              </a:pPr>
              <a:r>
                <a:rPr lang="en-US" sz="3200" dirty="0">
                  <a:latin typeface="Times New Roman"/>
                  <a:ea typeface="ＭＳ Ｐゴシック"/>
                  <a:cs typeface="Times New Roman"/>
                </a:rPr>
                <a:t>Informs our understanding of how the PEPS-C could be used as a diagnostic tool for adults and children.</a:t>
              </a:r>
            </a:p>
            <a:p>
              <a:pPr marL="977265" lvl="1" indent="-457200">
                <a:buFont typeface="Arial" panose="020B0604020202020204" pitchFamily="34" charset="0"/>
                <a:buChar char="•"/>
              </a:pPr>
              <a:r>
                <a:rPr lang="en-US" sz="3200" dirty="0">
                  <a:latin typeface="Times New Roman"/>
                  <a:ea typeface="ＭＳ Ｐゴシック"/>
                  <a:cs typeface="Times New Roman"/>
                </a:rPr>
                <a:t>Improvement of prosodic assessments for future diagnosis of specific speech or language differences.</a:t>
              </a:r>
              <a:endParaRPr lang="en-US" sz="3200" dirty="0">
                <a:latin typeface="Times New Roman"/>
                <a:cs typeface="Times New Roman"/>
              </a:endParaRPr>
            </a:p>
          </p:txBody>
        </p:sp>
      </p:grpSp>
      <p:sp>
        <p:nvSpPr>
          <p:cNvPr id="57" name="TextBox 56">
            <a:extLst>
              <a:ext uri="{FF2B5EF4-FFF2-40B4-BE49-F238E27FC236}">
                <a16:creationId xmlns:a16="http://schemas.microsoft.com/office/drawing/2014/main" id="{FB844D2B-1ECA-A641-929D-31428C8AC552}"/>
              </a:ext>
            </a:extLst>
          </p:cNvPr>
          <p:cNvSpPr txBox="1"/>
          <p:nvPr/>
        </p:nvSpPr>
        <p:spPr>
          <a:xfrm>
            <a:off x="21704942" y="7403125"/>
            <a:ext cx="7115142" cy="3046988"/>
          </a:xfrm>
          <a:prstGeom prst="rect">
            <a:avLst/>
          </a:prstGeom>
          <a:noFill/>
        </p:spPr>
        <p:txBody>
          <a:bodyPr wrap="square" lIns="91440" tIns="45720" rIns="91440" bIns="45720" rtlCol="0" anchor="t">
            <a:spAutoFit/>
          </a:bodyPr>
          <a:lstStyle/>
          <a:p>
            <a:r>
              <a:rPr lang="en-US" sz="3200" b="1" dirty="0">
                <a:latin typeface="Times New Roman" panose="02020603050405020304" pitchFamily="18" charset="0"/>
                <a:cs typeface="Times New Roman" panose="02020603050405020304" pitchFamily="18" charset="0"/>
              </a:rPr>
              <a:t>Analysis</a:t>
            </a:r>
          </a:p>
          <a:p>
            <a:pPr marL="457200" indent="-457200">
              <a:buFont typeface="Arial" panose="020B0604020202020204" pitchFamily="34" charset="0"/>
              <a:buChar char="•"/>
            </a:pPr>
            <a:r>
              <a:rPr lang="en-US" sz="3200" dirty="0">
                <a:latin typeface="Times New Roman" panose="02020603050405020304" pitchFamily="18" charset="0"/>
                <a:ea typeface="ＭＳ Ｐゴシック"/>
                <a:cs typeface="Times New Roman" panose="02020603050405020304" pitchFamily="18" charset="0"/>
              </a:rPr>
              <a:t>Automatically scored PEPS-C</a:t>
            </a:r>
          </a:p>
          <a:p>
            <a:pPr marL="457200" indent="-457200">
              <a:buFont typeface="Arial" panose="020B0604020202020204" pitchFamily="34" charset="0"/>
              <a:buChar char="•"/>
            </a:pPr>
            <a:r>
              <a:rPr lang="en-US" sz="3200" dirty="0">
                <a:latin typeface="Times New Roman" panose="02020603050405020304" pitchFamily="18" charset="0"/>
                <a:ea typeface="ＭＳ Ｐゴシック"/>
                <a:cs typeface="Times New Roman" panose="02020603050405020304" pitchFamily="18" charset="0"/>
              </a:rPr>
              <a:t>Audio recorded for reliability testing and follow up acoustic analyses</a:t>
            </a:r>
          </a:p>
          <a:p>
            <a:pPr marL="457200" indent="-457200">
              <a:buFont typeface="Arial" panose="020B0604020202020204" pitchFamily="34" charset="0"/>
              <a:buChar char="•"/>
            </a:pPr>
            <a:r>
              <a:rPr lang="en-US" sz="3200" dirty="0">
                <a:latin typeface="Times New Roman" panose="02020603050405020304" pitchFamily="18" charset="0"/>
                <a:ea typeface="ＭＳ Ｐゴシック"/>
                <a:cs typeface="Times New Roman" panose="02020603050405020304" pitchFamily="18" charset="0"/>
              </a:rPr>
              <a:t>All expression tasks spliced and labeled in </a:t>
            </a:r>
            <a:r>
              <a:rPr lang="en-US" sz="3200" dirty="0" err="1">
                <a:latin typeface="Times New Roman" panose="02020603050405020304" pitchFamily="18" charset="0"/>
                <a:ea typeface="ＭＳ Ｐゴシック"/>
                <a:cs typeface="Times New Roman" panose="02020603050405020304" pitchFamily="18" charset="0"/>
              </a:rPr>
              <a:t>Praat</a:t>
            </a:r>
            <a:r>
              <a:rPr lang="en-US" sz="3200" dirty="0">
                <a:latin typeface="Times New Roman" panose="02020603050405020304" pitchFamily="18" charset="0"/>
                <a:ea typeface="ＭＳ Ｐゴシック"/>
                <a:cs typeface="Times New Roman" panose="02020603050405020304" pitchFamily="18" charset="0"/>
              </a:rPr>
              <a:t> acoustic software</a:t>
            </a:r>
            <a:endParaRPr lang="en-US" sz="3200" dirty="0">
              <a:latin typeface="Times New Roman" panose="02020603050405020304" pitchFamily="18" charset="0"/>
              <a:cs typeface="Times New Roman" panose="02020603050405020304" pitchFamily="18" charset="0"/>
            </a:endParaRPr>
          </a:p>
        </p:txBody>
      </p:sp>
      <p:cxnSp>
        <p:nvCxnSpPr>
          <p:cNvPr id="31" name="Straight Connector 30">
            <a:extLst>
              <a:ext uri="{FF2B5EF4-FFF2-40B4-BE49-F238E27FC236}">
                <a16:creationId xmlns:a16="http://schemas.microsoft.com/office/drawing/2014/main" id="{9BD942B7-A27C-3042-A019-C61C5726D5BF}"/>
              </a:ext>
            </a:extLst>
          </p:cNvPr>
          <p:cNvCxnSpPr/>
          <p:nvPr/>
        </p:nvCxnSpPr>
        <p:spPr bwMode="auto">
          <a:xfrm>
            <a:off x="29944683" y="14656267"/>
            <a:ext cx="12757127" cy="0"/>
          </a:xfrm>
          <a:prstGeom prst="line">
            <a:avLst/>
          </a:prstGeom>
          <a:solidFill>
            <a:schemeClr val="accent1"/>
          </a:solidFill>
          <a:ln w="19050" cap="flat" cmpd="sng" algn="ctr">
            <a:solidFill>
              <a:schemeClr val="tx1"/>
            </a:solidFill>
            <a:prstDash val="solid"/>
            <a:round/>
            <a:headEnd type="none" w="med" len="med"/>
            <a:tailEnd type="none" w="med" len="med"/>
          </a:ln>
          <a:effectLst/>
        </p:spPr>
      </p:cxnSp>
      <p:sp>
        <p:nvSpPr>
          <p:cNvPr id="34" name="TextBox 33">
            <a:extLst>
              <a:ext uri="{FF2B5EF4-FFF2-40B4-BE49-F238E27FC236}">
                <a16:creationId xmlns:a16="http://schemas.microsoft.com/office/drawing/2014/main" id="{D0451C78-D08E-5CFB-9D74-EF3FA63832D4}"/>
              </a:ext>
            </a:extLst>
          </p:cNvPr>
          <p:cNvSpPr txBox="1"/>
          <p:nvPr/>
        </p:nvSpPr>
        <p:spPr>
          <a:xfrm>
            <a:off x="29546435" y="16931507"/>
            <a:ext cx="13649496"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500" b="1" dirty="0">
                <a:latin typeface="Times New Roman" panose="02020603050405020304" pitchFamily="18" charset="0"/>
                <a:ea typeface="ＭＳ Ｐゴシック"/>
                <a:cs typeface="Times New Roman" panose="02020603050405020304" pitchFamily="18" charset="0"/>
              </a:rPr>
              <a:t>[</a:t>
            </a:r>
            <a:r>
              <a:rPr lang="en-US" sz="1300" b="1" dirty="0">
                <a:latin typeface="Times New Roman" panose="02020603050405020304" pitchFamily="18" charset="0"/>
                <a:ea typeface="ＭＳ Ｐゴシック"/>
                <a:cs typeface="Times New Roman" panose="02020603050405020304" pitchFamily="18" charset="0"/>
              </a:rPr>
              <a:t>1] Thorson, J. C. </a:t>
            </a:r>
            <a:r>
              <a:rPr lang="en-US" sz="1300" dirty="0">
                <a:latin typeface="Times New Roman" panose="02020603050405020304" pitchFamily="18" charset="0"/>
                <a:ea typeface="ＭＳ Ｐゴシック"/>
                <a:cs typeface="Times New Roman" panose="02020603050405020304" pitchFamily="18" charset="0"/>
              </a:rPr>
              <a:t>(2019). Prosody. </a:t>
            </a:r>
            <a:r>
              <a:rPr lang="en-US" sz="1300" i="1" dirty="0">
                <a:latin typeface="Times New Roman" panose="02020603050405020304" pitchFamily="18" charset="0"/>
                <a:ea typeface="ＭＳ Ｐゴシック"/>
                <a:cs typeface="Times New Roman" panose="02020603050405020304" pitchFamily="18" charset="0"/>
              </a:rPr>
              <a:t>The SAGE Encyclopedia of Human Communication Sciences and Disorders</a:t>
            </a:r>
            <a:r>
              <a:rPr lang="en-US" sz="1300" dirty="0">
                <a:latin typeface="Times New Roman" panose="02020603050405020304" pitchFamily="18" charset="0"/>
                <a:ea typeface="ＭＳ Ｐゴシック"/>
                <a:cs typeface="Times New Roman" panose="02020603050405020304" pitchFamily="18" charset="0"/>
              </a:rPr>
              <a:t>, 1489–1491. </a:t>
            </a:r>
            <a:r>
              <a:rPr lang="en-US" sz="1300" b="1" dirty="0">
                <a:latin typeface="Times New Roman" panose="02020603050405020304" pitchFamily="18" charset="0"/>
                <a:ea typeface="ＭＳ Ｐゴシック"/>
                <a:cs typeface="Times New Roman" panose="02020603050405020304" pitchFamily="18" charset="0"/>
              </a:rPr>
              <a:t>[2] </a:t>
            </a:r>
            <a:r>
              <a:rPr lang="en-US" sz="1300" b="1" dirty="0" err="1">
                <a:latin typeface="Times New Roman" panose="02020603050405020304" pitchFamily="18" charset="0"/>
                <a:ea typeface="ＭＳ Ｐゴシック"/>
                <a:cs typeface="Times New Roman" panose="02020603050405020304" pitchFamily="18" charset="0"/>
              </a:rPr>
              <a:t>McSweeny</a:t>
            </a:r>
            <a:r>
              <a:rPr lang="en-US" sz="1300" b="1" dirty="0">
                <a:latin typeface="Times New Roman" panose="02020603050405020304" pitchFamily="18" charset="0"/>
                <a:ea typeface="ＭＳ Ｐゴシック"/>
                <a:cs typeface="Times New Roman" panose="02020603050405020304" pitchFamily="18" charset="0"/>
              </a:rPr>
              <a:t>, J. L., &amp; </a:t>
            </a:r>
            <a:r>
              <a:rPr lang="en-US" sz="1300" b="1" dirty="0" err="1">
                <a:latin typeface="Times New Roman" panose="02020603050405020304" pitchFamily="18" charset="0"/>
                <a:ea typeface="ＭＳ Ｐゴシック"/>
                <a:cs typeface="Times New Roman" panose="02020603050405020304" pitchFamily="18" charset="0"/>
              </a:rPr>
              <a:t>Shriberg</a:t>
            </a:r>
            <a:r>
              <a:rPr lang="en-US" sz="1300" b="1" dirty="0">
                <a:latin typeface="Times New Roman" panose="02020603050405020304" pitchFamily="18" charset="0"/>
                <a:ea typeface="ＭＳ Ｐゴシック"/>
                <a:cs typeface="Times New Roman" panose="02020603050405020304" pitchFamily="18" charset="0"/>
              </a:rPr>
              <a:t>, L. D. </a:t>
            </a:r>
            <a:r>
              <a:rPr lang="en-US" sz="1300" dirty="0">
                <a:latin typeface="Times New Roman" panose="02020603050405020304" pitchFamily="18" charset="0"/>
                <a:ea typeface="ＭＳ Ｐゴシック"/>
                <a:cs typeface="Times New Roman" panose="02020603050405020304" pitchFamily="18" charset="0"/>
              </a:rPr>
              <a:t>(2001). Clinical research with the prosody-voice screening profile. </a:t>
            </a:r>
            <a:r>
              <a:rPr lang="en-US" sz="1300" i="1" dirty="0">
                <a:latin typeface="Times New Roman" panose="02020603050405020304" pitchFamily="18" charset="0"/>
                <a:ea typeface="ＭＳ Ｐゴシック"/>
                <a:cs typeface="Times New Roman" panose="02020603050405020304" pitchFamily="18" charset="0"/>
              </a:rPr>
              <a:t>Clinical Linguistics &amp; Phonetics</a:t>
            </a:r>
            <a:r>
              <a:rPr lang="en-US" sz="1300" dirty="0">
                <a:latin typeface="Times New Roman" panose="02020603050405020304" pitchFamily="18" charset="0"/>
                <a:ea typeface="ＭＳ Ｐゴシック"/>
                <a:cs typeface="Times New Roman" panose="02020603050405020304" pitchFamily="18" charset="0"/>
              </a:rPr>
              <a:t>, </a:t>
            </a:r>
            <a:r>
              <a:rPr lang="en-US" sz="1300" i="1" dirty="0">
                <a:latin typeface="Times New Roman" panose="02020603050405020304" pitchFamily="18" charset="0"/>
                <a:ea typeface="ＭＳ Ｐゴシック"/>
                <a:cs typeface="Times New Roman" panose="02020603050405020304" pitchFamily="18" charset="0"/>
              </a:rPr>
              <a:t>15</a:t>
            </a:r>
            <a:r>
              <a:rPr lang="en-US" sz="1300" dirty="0">
                <a:latin typeface="Times New Roman" panose="02020603050405020304" pitchFamily="18" charset="0"/>
                <a:ea typeface="ＭＳ Ｐゴシック"/>
                <a:cs typeface="Times New Roman" panose="02020603050405020304" pitchFamily="18" charset="0"/>
              </a:rPr>
              <a:t>(7), 505–528. </a:t>
            </a:r>
            <a:r>
              <a:rPr lang="en-US" sz="1300" b="1" dirty="0">
                <a:latin typeface="Times New Roman" panose="02020603050405020304" pitchFamily="18" charset="0"/>
                <a:ea typeface="ＭＳ Ｐゴシック"/>
                <a:cs typeface="Times New Roman" panose="02020603050405020304" pitchFamily="18" charset="0"/>
              </a:rPr>
              <a:t>[3] Terzi, A., Marinis, T., &amp; Francis, K.</a:t>
            </a:r>
            <a:r>
              <a:rPr lang="en-US" sz="1300" dirty="0">
                <a:latin typeface="Times New Roman" panose="02020603050405020304" pitchFamily="18" charset="0"/>
                <a:ea typeface="ＭＳ Ｐゴシック"/>
                <a:cs typeface="Times New Roman" panose="02020603050405020304" pitchFamily="18" charset="0"/>
              </a:rPr>
              <a:t> (2016). The interface of syntax with pragmatics and prosody in children with autism spectrum disorders. </a:t>
            </a:r>
            <a:r>
              <a:rPr lang="en-US" sz="1300" i="1" dirty="0">
                <a:latin typeface="Times New Roman" panose="02020603050405020304" pitchFamily="18" charset="0"/>
                <a:ea typeface="ＭＳ Ｐゴシック"/>
                <a:cs typeface="Times New Roman" panose="02020603050405020304" pitchFamily="18" charset="0"/>
              </a:rPr>
              <a:t>Journal of Autism and Developmental Disorders</a:t>
            </a:r>
            <a:r>
              <a:rPr lang="en-US" sz="1300" dirty="0">
                <a:latin typeface="Times New Roman" panose="02020603050405020304" pitchFamily="18" charset="0"/>
                <a:ea typeface="ＭＳ Ｐゴシック"/>
                <a:cs typeface="Times New Roman" panose="02020603050405020304" pitchFamily="18" charset="0"/>
              </a:rPr>
              <a:t>, </a:t>
            </a:r>
            <a:r>
              <a:rPr lang="en-US" sz="1300" i="1" dirty="0">
                <a:latin typeface="Times New Roman" panose="02020603050405020304" pitchFamily="18" charset="0"/>
                <a:ea typeface="ＭＳ Ｐゴシック"/>
                <a:cs typeface="Times New Roman" panose="02020603050405020304" pitchFamily="18" charset="0"/>
              </a:rPr>
              <a:t>46</a:t>
            </a:r>
            <a:r>
              <a:rPr lang="en-US" sz="1300" dirty="0">
                <a:latin typeface="Times New Roman" panose="02020603050405020304" pitchFamily="18" charset="0"/>
                <a:ea typeface="ＭＳ Ｐゴシック"/>
                <a:cs typeface="Times New Roman" panose="02020603050405020304" pitchFamily="18" charset="0"/>
              </a:rPr>
              <a:t>(8), 2692–2706. </a:t>
            </a:r>
            <a:r>
              <a:rPr lang="en-US" sz="1300" b="1" dirty="0">
                <a:latin typeface="Times New Roman" panose="02020603050405020304" pitchFamily="18" charset="0"/>
                <a:ea typeface="ＭＳ Ｐゴシック"/>
                <a:cs typeface="Times New Roman" panose="02020603050405020304" pitchFamily="18" charset="0"/>
              </a:rPr>
              <a:t>[4] Diehl, J. J., &amp; Paul, R. </a:t>
            </a:r>
            <a:r>
              <a:rPr lang="en-US" sz="1300" dirty="0">
                <a:latin typeface="Times New Roman" panose="02020603050405020304" pitchFamily="18" charset="0"/>
                <a:ea typeface="ＭＳ Ｐゴシック"/>
                <a:cs typeface="Times New Roman" panose="02020603050405020304" pitchFamily="18" charset="0"/>
              </a:rPr>
              <a:t>(2009). The assessment and treatment of prosodic disorders and neurological theories of prosody. </a:t>
            </a:r>
            <a:r>
              <a:rPr lang="en-US" sz="1300" i="1" dirty="0">
                <a:latin typeface="Times New Roman" panose="02020603050405020304" pitchFamily="18" charset="0"/>
                <a:ea typeface="ＭＳ Ｐゴシック"/>
                <a:cs typeface="Times New Roman" panose="02020603050405020304" pitchFamily="18" charset="0"/>
              </a:rPr>
              <a:t>International Journal of Speech-Language Pathology</a:t>
            </a:r>
            <a:r>
              <a:rPr lang="en-US" sz="1300" dirty="0">
                <a:latin typeface="Times New Roman" panose="02020603050405020304" pitchFamily="18" charset="0"/>
                <a:ea typeface="ＭＳ Ｐゴシック"/>
                <a:cs typeface="Times New Roman" panose="02020603050405020304" pitchFamily="18" charset="0"/>
              </a:rPr>
              <a:t>, </a:t>
            </a:r>
            <a:r>
              <a:rPr lang="en-US" sz="1300" i="1" dirty="0">
                <a:latin typeface="Times New Roman" panose="02020603050405020304" pitchFamily="18" charset="0"/>
                <a:ea typeface="ＭＳ Ｐゴシック"/>
                <a:cs typeface="Times New Roman" panose="02020603050405020304" pitchFamily="18" charset="0"/>
              </a:rPr>
              <a:t>11</a:t>
            </a:r>
            <a:r>
              <a:rPr lang="en-US" sz="1300" dirty="0">
                <a:latin typeface="Times New Roman" panose="02020603050405020304" pitchFamily="18" charset="0"/>
                <a:ea typeface="ＭＳ Ｐゴシック"/>
                <a:cs typeface="Times New Roman" panose="02020603050405020304" pitchFamily="18" charset="0"/>
              </a:rPr>
              <a:t>(4), 287–292. [</a:t>
            </a:r>
            <a:r>
              <a:rPr lang="en-US" sz="1300" b="1" dirty="0">
                <a:latin typeface="Times New Roman" panose="02020603050405020304" pitchFamily="18" charset="0"/>
                <a:ea typeface="ＭＳ Ｐゴシック"/>
                <a:cs typeface="Times New Roman" panose="02020603050405020304" pitchFamily="18" charset="0"/>
              </a:rPr>
              <a:t>5] </a:t>
            </a:r>
            <a:r>
              <a:rPr lang="en-US" sz="1300" b="1" dirty="0" err="1">
                <a:latin typeface="Times New Roman" panose="02020603050405020304" pitchFamily="18" charset="0"/>
                <a:ea typeface="ＭＳ Ｐゴシック"/>
                <a:cs typeface="Times New Roman" panose="02020603050405020304" pitchFamily="18" charset="0"/>
              </a:rPr>
              <a:t>Peppé</a:t>
            </a:r>
            <a:r>
              <a:rPr lang="en-US" sz="1300" b="1" dirty="0">
                <a:latin typeface="Times New Roman" panose="02020603050405020304" pitchFamily="18" charset="0"/>
                <a:ea typeface="ＭＳ Ｐゴシック"/>
                <a:cs typeface="Times New Roman" panose="02020603050405020304" pitchFamily="18" charset="0"/>
              </a:rPr>
              <a:t>, S., &amp; McCann, J. </a:t>
            </a:r>
            <a:r>
              <a:rPr lang="en-US" sz="1300" dirty="0">
                <a:latin typeface="Times New Roman" panose="02020603050405020304" pitchFamily="18" charset="0"/>
                <a:ea typeface="ＭＳ Ｐゴシック"/>
                <a:cs typeface="Times New Roman" panose="02020603050405020304" pitchFamily="18" charset="0"/>
              </a:rPr>
              <a:t>(2003). Assessing intonation and prosody in children with atypical language development: The PEPS-C test and the revised version. </a:t>
            </a:r>
            <a:r>
              <a:rPr lang="en-US" sz="1300" i="1" dirty="0">
                <a:latin typeface="Times New Roman" panose="02020603050405020304" pitchFamily="18" charset="0"/>
                <a:ea typeface="ＭＳ Ｐゴシック"/>
                <a:cs typeface="Times New Roman" panose="02020603050405020304" pitchFamily="18" charset="0"/>
              </a:rPr>
              <a:t>Clinical Linguistics &amp; Phonetics</a:t>
            </a:r>
            <a:r>
              <a:rPr lang="en-US" sz="1300" dirty="0">
                <a:latin typeface="Times New Roman" panose="02020603050405020304" pitchFamily="18" charset="0"/>
                <a:ea typeface="ＭＳ Ｐゴシック"/>
                <a:cs typeface="Times New Roman" panose="02020603050405020304" pitchFamily="18" charset="0"/>
              </a:rPr>
              <a:t>, </a:t>
            </a:r>
            <a:r>
              <a:rPr lang="en-US" sz="1300" i="1" dirty="0">
                <a:latin typeface="Times New Roman" panose="02020603050405020304" pitchFamily="18" charset="0"/>
                <a:ea typeface="ＭＳ Ｐゴシック"/>
                <a:cs typeface="Times New Roman" panose="02020603050405020304" pitchFamily="18" charset="0"/>
              </a:rPr>
              <a:t>17</a:t>
            </a:r>
            <a:r>
              <a:rPr lang="en-US" sz="1300" dirty="0">
                <a:latin typeface="Times New Roman" panose="02020603050405020304" pitchFamily="18" charset="0"/>
                <a:ea typeface="ＭＳ Ｐゴシック"/>
                <a:cs typeface="Times New Roman" panose="02020603050405020304" pitchFamily="18" charset="0"/>
              </a:rPr>
              <a:t>(4–5), 345–354. </a:t>
            </a:r>
            <a:r>
              <a:rPr lang="en-US" sz="1300" b="1" dirty="0">
                <a:latin typeface="Times New Roman" panose="02020603050405020304" pitchFamily="18" charset="0"/>
                <a:ea typeface="ＭＳ Ｐゴシック"/>
                <a:cs typeface="Times New Roman" panose="02020603050405020304" pitchFamily="18" charset="0"/>
              </a:rPr>
              <a:t>[6] Wells, B., &amp; Peppe, S.</a:t>
            </a:r>
            <a:r>
              <a:rPr lang="en-US" sz="1300" dirty="0">
                <a:latin typeface="Times New Roman" panose="02020603050405020304" pitchFamily="18" charset="0"/>
                <a:ea typeface="ＭＳ Ｐゴシック"/>
                <a:cs typeface="Times New Roman" panose="02020603050405020304" pitchFamily="18" charset="0"/>
              </a:rPr>
              <a:t> (2003). Intonation abilities of children with speech and language impairments. </a:t>
            </a:r>
            <a:r>
              <a:rPr lang="en-US" sz="1300" i="1" dirty="0">
                <a:latin typeface="Times New Roman" panose="02020603050405020304" pitchFamily="18" charset="0"/>
                <a:ea typeface="ＭＳ Ｐゴシック"/>
                <a:cs typeface="Times New Roman" panose="02020603050405020304" pitchFamily="18" charset="0"/>
              </a:rPr>
              <a:t>Journal of Speech, Language, and Hearing Research</a:t>
            </a:r>
            <a:r>
              <a:rPr lang="en-US" sz="1300" dirty="0">
                <a:latin typeface="Times New Roman" panose="02020603050405020304" pitchFamily="18" charset="0"/>
                <a:ea typeface="ＭＳ Ｐゴシック"/>
                <a:cs typeface="Times New Roman" panose="02020603050405020304" pitchFamily="18" charset="0"/>
              </a:rPr>
              <a:t>, </a:t>
            </a:r>
            <a:r>
              <a:rPr lang="en-US" sz="1300" i="1" dirty="0">
                <a:latin typeface="Times New Roman" panose="02020603050405020304" pitchFamily="18" charset="0"/>
                <a:ea typeface="ＭＳ Ｐゴシック"/>
                <a:cs typeface="Times New Roman" panose="02020603050405020304" pitchFamily="18" charset="0"/>
              </a:rPr>
              <a:t>46</a:t>
            </a:r>
            <a:r>
              <a:rPr lang="en-US" sz="1300" dirty="0">
                <a:latin typeface="Times New Roman" panose="02020603050405020304" pitchFamily="18" charset="0"/>
                <a:ea typeface="ＭＳ Ｐゴシック"/>
                <a:cs typeface="Times New Roman" panose="02020603050405020304" pitchFamily="18" charset="0"/>
              </a:rPr>
              <a:t>(1), 5–20. </a:t>
            </a:r>
            <a:r>
              <a:rPr lang="en-US" sz="1300" b="1" dirty="0">
                <a:latin typeface="Times New Roman" panose="02020603050405020304" pitchFamily="18" charset="0"/>
                <a:ea typeface="ＭＳ Ｐゴシック"/>
                <a:cs typeface="Times New Roman" panose="02020603050405020304" pitchFamily="18" charset="0"/>
              </a:rPr>
              <a:t>[7] </a:t>
            </a:r>
            <a:r>
              <a:rPr lang="en-US" sz="1300" b="1" dirty="0" err="1">
                <a:latin typeface="Times New Roman" panose="02020603050405020304" pitchFamily="18" charset="0"/>
                <a:ea typeface="ＭＳ Ｐゴシック"/>
                <a:cs typeface="Times New Roman" panose="02020603050405020304" pitchFamily="18" charset="0"/>
              </a:rPr>
              <a:t>Peppé</a:t>
            </a:r>
            <a:r>
              <a:rPr lang="en-US" sz="1300" b="1" dirty="0">
                <a:latin typeface="Times New Roman" panose="02020603050405020304" pitchFamily="18" charset="0"/>
                <a:ea typeface="ＭＳ Ｐゴシック"/>
                <a:cs typeface="Times New Roman" panose="02020603050405020304" pitchFamily="18" charset="0"/>
              </a:rPr>
              <a:t>, S.</a:t>
            </a:r>
            <a:r>
              <a:rPr lang="en-US" sz="1300" dirty="0">
                <a:latin typeface="Times New Roman" panose="02020603050405020304" pitchFamily="18" charset="0"/>
                <a:ea typeface="ＭＳ Ｐゴシック"/>
                <a:cs typeface="Times New Roman" panose="02020603050405020304" pitchFamily="18" charset="0"/>
              </a:rPr>
              <a:t> (2015). </a:t>
            </a:r>
            <a:r>
              <a:rPr lang="en-US" sz="1300" i="1" dirty="0">
                <a:latin typeface="Times New Roman" panose="02020603050405020304" pitchFamily="18" charset="0"/>
                <a:ea typeface="ＭＳ Ｐゴシック"/>
                <a:cs typeface="Times New Roman" panose="02020603050405020304" pitchFamily="18" charset="0"/>
              </a:rPr>
              <a:t>PEPS-C: a test of prosodic ability</a:t>
            </a:r>
            <a:r>
              <a:rPr lang="en-US" sz="1300" dirty="0">
                <a:latin typeface="Times New Roman" panose="02020603050405020304" pitchFamily="18" charset="0"/>
                <a:ea typeface="ＭＳ Ｐゴシック"/>
                <a:cs typeface="Times New Roman" panose="02020603050405020304" pitchFamily="18" charset="0"/>
              </a:rPr>
              <a:t>. PEPS-C. </a:t>
            </a:r>
            <a:r>
              <a:rPr lang="en-US" sz="1300" dirty="0">
                <a:latin typeface="Times New Roman" panose="02020603050405020304" pitchFamily="18" charset="0"/>
                <a:ea typeface="ＭＳ Ｐゴシック"/>
                <a:cs typeface="Times New Roman" panose="02020603050405020304" pitchFamily="18" charset="0"/>
                <a:hlinkClick r:id="rId4"/>
              </a:rPr>
              <a:t>http://www.peps-c.com/peps-c-2015.html</a:t>
            </a:r>
            <a:endParaRPr lang="en-US" sz="1300" dirty="0">
              <a:latin typeface="Times New Roman" panose="02020603050405020304" pitchFamily="18" charset="0"/>
              <a:ea typeface="ＭＳ Ｐゴシック"/>
              <a:cs typeface="Times New Roman" panose="02020603050405020304" pitchFamily="18" charset="0"/>
            </a:endParaRPr>
          </a:p>
        </p:txBody>
      </p:sp>
      <p:pic>
        <p:nvPicPr>
          <p:cNvPr id="18" name="Picture 20" descr="A picture containing text, clipart&#10;&#10;Description automatically generated">
            <a:extLst>
              <a:ext uri="{FF2B5EF4-FFF2-40B4-BE49-F238E27FC236}">
                <a16:creationId xmlns:a16="http://schemas.microsoft.com/office/drawing/2014/main" id="{C10DAF7E-2F83-BAFB-59B6-63CF51E4B368}"/>
              </a:ext>
            </a:extLst>
          </p:cNvPr>
          <p:cNvPicPr>
            <a:picLocks noChangeAspect="1"/>
          </p:cNvPicPr>
          <p:nvPr/>
        </p:nvPicPr>
        <p:blipFill>
          <a:blip r:embed="rId5"/>
          <a:stretch>
            <a:fillRect/>
          </a:stretch>
        </p:blipFill>
        <p:spPr>
          <a:xfrm>
            <a:off x="38846513" y="30620219"/>
            <a:ext cx="4514991" cy="1436018"/>
          </a:xfrm>
          <a:prstGeom prst="rect">
            <a:avLst/>
          </a:prstGeom>
        </p:spPr>
      </p:pic>
      <p:sp>
        <p:nvSpPr>
          <p:cNvPr id="21" name="TextBox 20">
            <a:extLst>
              <a:ext uri="{FF2B5EF4-FFF2-40B4-BE49-F238E27FC236}">
                <a16:creationId xmlns:a16="http://schemas.microsoft.com/office/drawing/2014/main" id="{36B570A9-B715-544F-6724-DAE2CC466FEB}"/>
              </a:ext>
            </a:extLst>
          </p:cNvPr>
          <p:cNvSpPr txBox="1"/>
          <p:nvPr/>
        </p:nvSpPr>
        <p:spPr>
          <a:xfrm>
            <a:off x="12554119" y="20370747"/>
            <a:ext cx="13374877"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0997" indent="-571500">
              <a:buFont typeface="Arial" panose="020B0604020202020204" pitchFamily="34" charset="0"/>
              <a:buChar char="•"/>
            </a:pPr>
            <a:r>
              <a:rPr lang="en-US" sz="3200" dirty="0">
                <a:latin typeface="Times New Roman"/>
                <a:ea typeface="ＭＳ Ｐゴシック"/>
              </a:rPr>
              <a:t>Independent Variables: </a:t>
            </a:r>
            <a:r>
              <a:rPr lang="en-US" sz="3200" i="1" dirty="0">
                <a:latin typeface="Times New Roman"/>
                <a:ea typeface="ＭＳ Ｐゴシック"/>
              </a:rPr>
              <a:t>Task</a:t>
            </a:r>
            <a:r>
              <a:rPr lang="en-US" sz="3200" dirty="0">
                <a:latin typeface="Times New Roman"/>
                <a:ea typeface="ＭＳ Ｐゴシック"/>
              </a:rPr>
              <a:t> (lexical stress, boundary, etc.) and </a:t>
            </a:r>
            <a:r>
              <a:rPr lang="en-US" sz="3200" i="1" dirty="0">
                <a:latin typeface="Times New Roman"/>
                <a:ea typeface="ＭＳ Ｐゴシック"/>
              </a:rPr>
              <a:t>Response</a:t>
            </a:r>
            <a:r>
              <a:rPr lang="en-US" sz="3200" dirty="0">
                <a:latin typeface="Times New Roman"/>
                <a:ea typeface="ＭＳ Ｐゴシック"/>
              </a:rPr>
              <a:t> (expressive or receptive)</a:t>
            </a:r>
          </a:p>
          <a:p>
            <a:pPr marL="570997" indent="-571500">
              <a:buFont typeface="Arial" panose="020B0604020202020204" pitchFamily="34" charset="0"/>
              <a:buChar char="•"/>
            </a:pPr>
            <a:r>
              <a:rPr lang="en-US" sz="3200" dirty="0">
                <a:latin typeface="Times New Roman"/>
                <a:ea typeface="ＭＳ Ｐゴシック"/>
              </a:rPr>
              <a:t>Dependent Variable: Proportion correct</a:t>
            </a:r>
          </a:p>
          <a:p>
            <a:pPr indent="-503"/>
            <a:endParaRPr lang="en-US" sz="3200" dirty="0">
              <a:latin typeface="Times New Roman"/>
              <a:ea typeface="ＭＳ Ｐゴシック"/>
            </a:endParaRPr>
          </a:p>
          <a:p>
            <a:pPr marL="685800" indent="-685800">
              <a:buFont typeface="Wingdings"/>
              <a:buChar char="Ø"/>
            </a:pPr>
            <a:r>
              <a:rPr lang="en-US" sz="3200" dirty="0">
                <a:latin typeface="Times New Roman"/>
                <a:ea typeface="ＭＳ Ｐゴシック"/>
              </a:rPr>
              <a:t>Two-way repeated measures ANOVA:</a:t>
            </a:r>
            <a:endParaRPr lang="en-US" sz="3200" dirty="0">
              <a:latin typeface="Times New Roman"/>
            </a:endParaRPr>
          </a:p>
          <a:p>
            <a:pPr marL="1091565" lvl="1" indent="-571500">
              <a:buFont typeface="Arial" panose="020B0604020202020204" pitchFamily="34" charset="0"/>
              <a:buChar char="•"/>
            </a:pPr>
            <a:r>
              <a:rPr lang="en-US" sz="3200" dirty="0">
                <a:latin typeface="Times New Roman"/>
                <a:ea typeface="ＭＳ Ｐゴシック"/>
              </a:rPr>
              <a:t>Significant task by response interaction </a:t>
            </a:r>
            <a:r>
              <a:rPr lang="en-US" sz="3200" i="1" dirty="0">
                <a:latin typeface="Times New Roman"/>
                <a:ea typeface="ＭＳ Ｐゴシック"/>
              </a:rPr>
              <a:t>F</a:t>
            </a:r>
            <a:r>
              <a:rPr lang="en-US" sz="3200" dirty="0">
                <a:latin typeface="Times New Roman"/>
                <a:ea typeface="ＭＳ Ｐゴシック"/>
              </a:rPr>
              <a:t>(3,66) = 6.632, </a:t>
            </a:r>
            <a:r>
              <a:rPr lang="en-US" sz="3200" i="1" dirty="0">
                <a:latin typeface="Times New Roman"/>
                <a:ea typeface="ＭＳ Ｐゴシック"/>
              </a:rPr>
              <a:t>p </a:t>
            </a:r>
            <a:r>
              <a:rPr lang="en-US" sz="3200" dirty="0">
                <a:latin typeface="Times New Roman"/>
                <a:ea typeface="ＭＳ Ｐゴシック"/>
              </a:rPr>
              <a:t>= .001</a:t>
            </a:r>
            <a:endParaRPr lang="en-US" sz="3200" dirty="0">
              <a:latin typeface="Times New Roman"/>
            </a:endParaRPr>
          </a:p>
        </p:txBody>
      </p:sp>
      <p:sp>
        <p:nvSpPr>
          <p:cNvPr id="13" name="TextBox 12">
            <a:extLst>
              <a:ext uri="{FF2B5EF4-FFF2-40B4-BE49-F238E27FC236}">
                <a16:creationId xmlns:a16="http://schemas.microsoft.com/office/drawing/2014/main" id="{8D271DEB-B7D3-01EE-6888-18C6F3472060}"/>
              </a:ext>
            </a:extLst>
          </p:cNvPr>
          <p:cNvSpPr txBox="1"/>
          <p:nvPr/>
        </p:nvSpPr>
        <p:spPr>
          <a:xfrm>
            <a:off x="34560056" y="22825651"/>
            <a:ext cx="2743200" cy="10310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p>
        </p:txBody>
      </p:sp>
      <p:sp>
        <p:nvSpPr>
          <p:cNvPr id="22" name="TextBox 21">
            <a:extLst>
              <a:ext uri="{FF2B5EF4-FFF2-40B4-BE49-F238E27FC236}">
                <a16:creationId xmlns:a16="http://schemas.microsoft.com/office/drawing/2014/main" id="{836BCE40-3AFD-A316-B19F-763EE752F8A8}"/>
              </a:ext>
            </a:extLst>
          </p:cNvPr>
          <p:cNvSpPr txBox="1"/>
          <p:nvPr/>
        </p:nvSpPr>
        <p:spPr>
          <a:xfrm>
            <a:off x="36977086" y="340679"/>
            <a:ext cx="2743200" cy="10310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p>
        </p:txBody>
      </p:sp>
      <p:pic>
        <p:nvPicPr>
          <p:cNvPr id="23" name="Picture 24">
            <a:extLst>
              <a:ext uri="{FF2B5EF4-FFF2-40B4-BE49-F238E27FC236}">
                <a16:creationId xmlns:a16="http://schemas.microsoft.com/office/drawing/2014/main" id="{E7BB1CFC-907C-7CC4-6086-8A77C246A387}"/>
              </a:ext>
            </a:extLst>
          </p:cNvPr>
          <p:cNvPicPr>
            <a:picLocks noChangeAspect="1"/>
          </p:cNvPicPr>
          <p:nvPr/>
        </p:nvPicPr>
        <p:blipFill>
          <a:blip r:embed="rId6"/>
          <a:stretch>
            <a:fillRect/>
          </a:stretch>
        </p:blipFill>
        <p:spPr>
          <a:xfrm>
            <a:off x="37004773" y="604751"/>
            <a:ext cx="4335108" cy="3205249"/>
          </a:xfrm>
          <a:prstGeom prst="rect">
            <a:avLst/>
          </a:prstGeom>
        </p:spPr>
      </p:pic>
      <p:sp>
        <p:nvSpPr>
          <p:cNvPr id="25" name="TextBox 24">
            <a:extLst>
              <a:ext uri="{FF2B5EF4-FFF2-40B4-BE49-F238E27FC236}">
                <a16:creationId xmlns:a16="http://schemas.microsoft.com/office/drawing/2014/main" id="{813D2151-1948-A43C-38E3-EFE2C80E4C6F}"/>
              </a:ext>
            </a:extLst>
          </p:cNvPr>
          <p:cNvSpPr txBox="1"/>
          <p:nvPr/>
        </p:nvSpPr>
        <p:spPr>
          <a:xfrm>
            <a:off x="31605134" y="22770278"/>
            <a:ext cx="9736227" cy="10310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p>
        </p:txBody>
      </p:sp>
      <p:pic>
        <p:nvPicPr>
          <p:cNvPr id="42" name="Picture 42" descr="A picture containing bubble chart&#10;&#10;Description automatically generated">
            <a:extLst>
              <a:ext uri="{FF2B5EF4-FFF2-40B4-BE49-F238E27FC236}">
                <a16:creationId xmlns:a16="http://schemas.microsoft.com/office/drawing/2014/main" id="{8F865329-7C49-D73C-E253-F4B8B209FF3F}"/>
              </a:ext>
            </a:extLst>
          </p:cNvPr>
          <p:cNvPicPr>
            <a:picLocks noChangeAspect="1"/>
          </p:cNvPicPr>
          <p:nvPr/>
        </p:nvPicPr>
        <p:blipFill>
          <a:blip r:embed="rId7"/>
          <a:stretch>
            <a:fillRect/>
          </a:stretch>
        </p:blipFill>
        <p:spPr>
          <a:xfrm>
            <a:off x="12131839" y="14988748"/>
            <a:ext cx="2862879" cy="2178262"/>
          </a:xfrm>
          <a:prstGeom prst="rect">
            <a:avLst/>
          </a:prstGeom>
        </p:spPr>
      </p:pic>
      <p:pic>
        <p:nvPicPr>
          <p:cNvPr id="43" name="Picture 43" descr="A picture containing logo&#10;&#10;Description automatically generated">
            <a:extLst>
              <a:ext uri="{FF2B5EF4-FFF2-40B4-BE49-F238E27FC236}">
                <a16:creationId xmlns:a16="http://schemas.microsoft.com/office/drawing/2014/main" id="{768F5377-FC58-1D3D-BF6B-D227DAE9638E}"/>
              </a:ext>
            </a:extLst>
          </p:cNvPr>
          <p:cNvPicPr>
            <a:picLocks noChangeAspect="1"/>
          </p:cNvPicPr>
          <p:nvPr/>
        </p:nvPicPr>
        <p:blipFill>
          <a:blip r:embed="rId8"/>
          <a:stretch>
            <a:fillRect/>
          </a:stretch>
        </p:blipFill>
        <p:spPr>
          <a:xfrm>
            <a:off x="14206998" y="14973788"/>
            <a:ext cx="2816143" cy="2140460"/>
          </a:xfrm>
          <a:prstGeom prst="rect">
            <a:avLst/>
          </a:prstGeom>
        </p:spPr>
      </p:pic>
      <p:pic>
        <p:nvPicPr>
          <p:cNvPr id="45" name="Picture 45" descr="Icon&#10;&#10;Description automatically generated">
            <a:extLst>
              <a:ext uri="{FF2B5EF4-FFF2-40B4-BE49-F238E27FC236}">
                <a16:creationId xmlns:a16="http://schemas.microsoft.com/office/drawing/2014/main" id="{D18408C8-389B-BDFF-9A9D-5B9DE52A4BED}"/>
              </a:ext>
            </a:extLst>
          </p:cNvPr>
          <p:cNvPicPr>
            <a:picLocks noChangeAspect="1"/>
          </p:cNvPicPr>
          <p:nvPr/>
        </p:nvPicPr>
        <p:blipFill rotWithShape="1">
          <a:blip r:embed="rId9"/>
          <a:srcRect l="20944" r="18096" b="10386"/>
          <a:stretch/>
        </p:blipFill>
        <p:spPr>
          <a:xfrm>
            <a:off x="1839492" y="431193"/>
            <a:ext cx="4543783" cy="4883320"/>
          </a:xfrm>
          <a:prstGeom prst="rect">
            <a:avLst/>
          </a:prstGeom>
        </p:spPr>
      </p:pic>
      <p:sp>
        <p:nvSpPr>
          <p:cNvPr id="46" name="TextBox 45">
            <a:extLst>
              <a:ext uri="{FF2B5EF4-FFF2-40B4-BE49-F238E27FC236}">
                <a16:creationId xmlns:a16="http://schemas.microsoft.com/office/drawing/2014/main" id="{6A110F2E-0BE7-6933-479D-F625C5CFBE8D}"/>
              </a:ext>
            </a:extLst>
          </p:cNvPr>
          <p:cNvSpPr txBox="1"/>
          <p:nvPr/>
        </p:nvSpPr>
        <p:spPr>
          <a:xfrm>
            <a:off x="28134792" y="20371904"/>
            <a:ext cx="14956309"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buFont typeface="Wingdings" pitchFamily="2" charset="2"/>
              <a:buChar char="Ø"/>
            </a:pPr>
            <a:r>
              <a:rPr lang="en-US" sz="3200" dirty="0">
                <a:latin typeface="Times New Roman"/>
                <a:ea typeface="ＭＳ Ｐゴシック"/>
              </a:rPr>
              <a:t>Simple main effects for task &amp; response:</a:t>
            </a:r>
            <a:endParaRPr lang="en-US" sz="3200" dirty="0">
              <a:latin typeface="Times New Roman"/>
            </a:endParaRPr>
          </a:p>
          <a:p>
            <a:pPr marL="1092068" lvl="1" indent="-571500">
              <a:buFont typeface="Arial" panose="020B0604020202020204" pitchFamily="34" charset="0"/>
              <a:buChar char="•"/>
            </a:pPr>
            <a:r>
              <a:rPr lang="en-US" sz="3200" i="1" dirty="0">
                <a:latin typeface="Times New Roman"/>
                <a:ea typeface="ＭＳ Ｐゴシック"/>
                <a:cs typeface="Times New Roman"/>
              </a:rPr>
              <a:t>Understanding</a:t>
            </a:r>
            <a:r>
              <a:rPr lang="en-US" sz="3200" dirty="0">
                <a:latin typeface="Times New Roman"/>
                <a:ea typeface="ＭＳ Ｐゴシック"/>
                <a:cs typeface="Times New Roman"/>
              </a:rPr>
              <a:t> tasks were performed with significantly less accuracy in comparison to </a:t>
            </a:r>
            <a:r>
              <a:rPr lang="en-US" sz="3200" i="1" dirty="0">
                <a:latin typeface="Times New Roman"/>
                <a:ea typeface="ＭＳ Ｐゴシック"/>
                <a:cs typeface="Times New Roman"/>
              </a:rPr>
              <a:t>expression</a:t>
            </a:r>
            <a:r>
              <a:rPr lang="en-US" sz="3200" dirty="0">
                <a:latin typeface="Times New Roman"/>
                <a:ea typeface="ＭＳ Ｐゴシック"/>
                <a:cs typeface="Times New Roman"/>
              </a:rPr>
              <a:t> tasks</a:t>
            </a:r>
            <a:endParaRPr lang="en-US" sz="3200" i="1" dirty="0">
              <a:latin typeface="Times New Roman"/>
              <a:ea typeface="ＭＳ Ｐゴシック"/>
            </a:endParaRPr>
          </a:p>
          <a:p>
            <a:pPr marL="1092068" lvl="1" indent="-571500">
              <a:buFont typeface="Arial" panose="020B0604020202020204" pitchFamily="34" charset="0"/>
              <a:buChar char="•"/>
            </a:pPr>
            <a:r>
              <a:rPr lang="en-US" sz="3200" i="1" dirty="0">
                <a:latin typeface="Times New Roman"/>
                <a:ea typeface="ＭＳ Ｐゴシック"/>
              </a:rPr>
              <a:t>Boundary</a:t>
            </a:r>
            <a:r>
              <a:rPr lang="en-US" sz="3200" dirty="0">
                <a:latin typeface="Times New Roman"/>
                <a:ea typeface="ＭＳ Ｐゴシック"/>
              </a:rPr>
              <a:t> tasks had the highest accuracy followed by </a:t>
            </a:r>
            <a:r>
              <a:rPr lang="en-US" sz="3200" i="1" dirty="0">
                <a:latin typeface="Times New Roman"/>
                <a:ea typeface="ＭＳ Ｐゴシック"/>
              </a:rPr>
              <a:t>contrastive</a:t>
            </a:r>
            <a:r>
              <a:rPr lang="en-US" sz="3200" dirty="0">
                <a:latin typeface="Times New Roman"/>
                <a:ea typeface="ＭＳ Ｐゴシック"/>
              </a:rPr>
              <a:t>, </a:t>
            </a:r>
            <a:r>
              <a:rPr lang="en-US" sz="3200" i="1" dirty="0">
                <a:latin typeface="Times New Roman"/>
                <a:ea typeface="ＭＳ Ｐゴシック"/>
              </a:rPr>
              <a:t>phrase</a:t>
            </a:r>
            <a:r>
              <a:rPr lang="en-US" sz="3200" dirty="0">
                <a:latin typeface="Times New Roman"/>
                <a:ea typeface="ＭＳ Ｐゴシック"/>
              </a:rPr>
              <a:t>, and then </a:t>
            </a:r>
            <a:r>
              <a:rPr lang="en-US" sz="3200" i="1" dirty="0">
                <a:latin typeface="Times New Roman"/>
                <a:ea typeface="ＭＳ Ｐゴシック"/>
              </a:rPr>
              <a:t>lexical</a:t>
            </a:r>
            <a:r>
              <a:rPr lang="en-US" sz="3200" dirty="0">
                <a:latin typeface="Times New Roman"/>
                <a:ea typeface="ＭＳ Ｐゴシック"/>
              </a:rPr>
              <a:t> </a:t>
            </a:r>
            <a:r>
              <a:rPr lang="en-US" sz="3200" i="1" dirty="0">
                <a:latin typeface="Times New Roman"/>
                <a:ea typeface="ＭＳ Ｐゴシック"/>
              </a:rPr>
              <a:t>stress</a:t>
            </a:r>
            <a:endParaRPr lang="en-US" sz="3200" i="1" dirty="0">
              <a:latin typeface="Times New Roman"/>
            </a:endParaRPr>
          </a:p>
          <a:p>
            <a:pPr marL="1092068" lvl="1" indent="-571500">
              <a:buFont typeface="Arial" panose="020B0604020202020204" pitchFamily="34" charset="0"/>
              <a:buChar char="•"/>
            </a:pPr>
            <a:r>
              <a:rPr lang="en-US" sz="3200" dirty="0">
                <a:latin typeface="Times New Roman"/>
                <a:ea typeface="ＭＳ Ｐゴシック"/>
              </a:rPr>
              <a:t>All expressive comparisons were significant except </a:t>
            </a:r>
            <a:r>
              <a:rPr lang="en-US" sz="3200" i="1" dirty="0">
                <a:latin typeface="Times New Roman"/>
                <a:ea typeface="ＭＳ Ｐゴシック"/>
              </a:rPr>
              <a:t>phrase</a:t>
            </a:r>
            <a:r>
              <a:rPr lang="en-US" sz="3200" dirty="0">
                <a:latin typeface="Times New Roman"/>
                <a:ea typeface="ＭＳ Ｐゴシック"/>
              </a:rPr>
              <a:t> vs </a:t>
            </a:r>
            <a:r>
              <a:rPr lang="en-US" sz="3200" i="1" dirty="0">
                <a:latin typeface="Times New Roman"/>
                <a:ea typeface="ＭＳ Ｐゴシック"/>
              </a:rPr>
              <a:t>contrastive</a:t>
            </a:r>
            <a:r>
              <a:rPr lang="en-US" sz="3200" dirty="0">
                <a:latin typeface="Times New Roman"/>
                <a:ea typeface="ＭＳ Ｐゴシック"/>
              </a:rPr>
              <a:t> </a:t>
            </a:r>
            <a:r>
              <a:rPr lang="en-US" sz="3200" i="1" dirty="0">
                <a:latin typeface="Times New Roman"/>
                <a:ea typeface="ＭＳ Ｐゴシック"/>
              </a:rPr>
              <a:t>stress</a:t>
            </a:r>
            <a:endParaRPr lang="en-US" sz="3200" i="1" dirty="0">
              <a:latin typeface="Times New Roman"/>
            </a:endParaRPr>
          </a:p>
          <a:p>
            <a:pPr marL="1092068" lvl="1" indent="-571500">
              <a:buFont typeface="Arial" panose="020B0604020202020204" pitchFamily="34" charset="0"/>
              <a:buChar char="•"/>
            </a:pPr>
            <a:r>
              <a:rPr lang="en-US" sz="3200" i="1" dirty="0">
                <a:latin typeface="Times New Roman"/>
                <a:ea typeface="ＭＳ Ｐゴシック"/>
              </a:rPr>
              <a:t>Lexical stress </a:t>
            </a:r>
            <a:r>
              <a:rPr lang="en-US" sz="3200" dirty="0">
                <a:latin typeface="Times New Roman"/>
                <a:ea typeface="ＭＳ Ｐゴシック"/>
              </a:rPr>
              <a:t>understanding showed significantly worse performance than expressive</a:t>
            </a:r>
            <a:endParaRPr lang="en-US" sz="3200" dirty="0">
              <a:latin typeface="Times New Roman"/>
            </a:endParaRPr>
          </a:p>
          <a:p>
            <a:pPr marL="1092068" lvl="1" indent="-571500">
              <a:buFont typeface="Arial" panose="020B0604020202020204" pitchFamily="34" charset="0"/>
              <a:buChar char="•"/>
            </a:pPr>
            <a:r>
              <a:rPr lang="en-US" sz="3200" dirty="0">
                <a:latin typeface="Times New Roman"/>
                <a:ea typeface="ＭＳ Ｐゴシック"/>
                <a:cs typeface="Times New Roman"/>
              </a:rPr>
              <a:t>Lowest performing task was </a:t>
            </a:r>
            <a:r>
              <a:rPr lang="en-US" sz="3200" i="1" dirty="0">
                <a:latin typeface="Times New Roman"/>
                <a:ea typeface="ＭＳ Ｐゴシック"/>
                <a:cs typeface="Times New Roman"/>
              </a:rPr>
              <a:t>lexical stress understanding</a:t>
            </a:r>
            <a:endParaRPr lang="en-US" sz="3200" i="1" dirty="0">
              <a:ea typeface="ＭＳ Ｐゴシック"/>
            </a:endParaRPr>
          </a:p>
        </p:txBody>
      </p:sp>
      <p:pic>
        <p:nvPicPr>
          <p:cNvPr id="40" name="Picture 40">
            <a:extLst>
              <a:ext uri="{FF2B5EF4-FFF2-40B4-BE49-F238E27FC236}">
                <a16:creationId xmlns:a16="http://schemas.microsoft.com/office/drawing/2014/main" id="{E9A331E3-E6D9-BE37-CA69-3E75B151DD01}"/>
              </a:ext>
            </a:extLst>
          </p:cNvPr>
          <p:cNvPicPr>
            <a:picLocks noChangeAspect="1"/>
          </p:cNvPicPr>
          <p:nvPr/>
        </p:nvPicPr>
        <p:blipFill>
          <a:blip r:embed="rId10"/>
          <a:stretch>
            <a:fillRect/>
          </a:stretch>
        </p:blipFill>
        <p:spPr>
          <a:xfrm>
            <a:off x="17756251" y="14806344"/>
            <a:ext cx="2970615" cy="2168216"/>
          </a:xfrm>
          <a:prstGeom prst="rect">
            <a:avLst/>
          </a:prstGeom>
        </p:spPr>
      </p:pic>
      <p:grpSp>
        <p:nvGrpSpPr>
          <p:cNvPr id="26" name="Group 25">
            <a:extLst>
              <a:ext uri="{FF2B5EF4-FFF2-40B4-BE49-F238E27FC236}">
                <a16:creationId xmlns:a16="http://schemas.microsoft.com/office/drawing/2014/main" id="{3BBAE8F1-7587-7546-B826-A41E9A57D1FA}"/>
              </a:ext>
            </a:extLst>
          </p:cNvPr>
          <p:cNvGrpSpPr/>
          <p:nvPr/>
        </p:nvGrpSpPr>
        <p:grpSpPr>
          <a:xfrm>
            <a:off x="22045930" y="14951315"/>
            <a:ext cx="7192792" cy="3142480"/>
            <a:chOff x="22563886" y="10793030"/>
            <a:chExt cx="6507167" cy="2168884"/>
          </a:xfrm>
        </p:grpSpPr>
        <p:pic>
          <p:nvPicPr>
            <p:cNvPr id="39" name="Picture 39">
              <a:extLst>
                <a:ext uri="{FF2B5EF4-FFF2-40B4-BE49-F238E27FC236}">
                  <a16:creationId xmlns:a16="http://schemas.microsoft.com/office/drawing/2014/main" id="{36BF3586-01EF-6149-6B2A-C684C3FD4389}"/>
                </a:ext>
              </a:extLst>
            </p:cNvPr>
            <p:cNvPicPr>
              <a:picLocks noChangeAspect="1"/>
            </p:cNvPicPr>
            <p:nvPr/>
          </p:nvPicPr>
          <p:blipFill>
            <a:blip r:embed="rId11"/>
            <a:stretch>
              <a:fillRect/>
            </a:stretch>
          </p:blipFill>
          <p:spPr>
            <a:xfrm>
              <a:off x="22563886" y="10793030"/>
              <a:ext cx="5870163" cy="1439765"/>
            </a:xfrm>
            <a:prstGeom prst="rect">
              <a:avLst/>
            </a:prstGeom>
          </p:spPr>
        </p:pic>
        <p:sp>
          <p:nvSpPr>
            <p:cNvPr id="54" name="TextBox 53">
              <a:extLst>
                <a:ext uri="{FF2B5EF4-FFF2-40B4-BE49-F238E27FC236}">
                  <a16:creationId xmlns:a16="http://schemas.microsoft.com/office/drawing/2014/main" id="{C5F657E2-8878-4D4B-9511-9C071D3FE478}"/>
                </a:ext>
              </a:extLst>
            </p:cNvPr>
            <p:cNvSpPr txBox="1"/>
            <p:nvPr/>
          </p:nvSpPr>
          <p:spPr>
            <a:xfrm>
              <a:off x="23690579" y="12500249"/>
              <a:ext cx="3632726" cy="461665"/>
            </a:xfrm>
            <a:prstGeom prst="rect">
              <a:avLst/>
            </a:prstGeom>
            <a:noFill/>
          </p:spPr>
          <p:txBody>
            <a:bodyPr wrap="square" lIns="91440" tIns="45720" rIns="91440" bIns="45720" rtlCol="0" anchor="t">
              <a:spAutoFit/>
            </a:bodyPr>
            <a:lstStyle/>
            <a:p>
              <a:r>
                <a:rPr lang="en-US" sz="2400" b="1" i="1" dirty="0">
                  <a:latin typeface="Times New Roman" panose="02020603050405020304" pitchFamily="18" charset="0"/>
                  <a:cs typeface="Times New Roman" panose="02020603050405020304" pitchFamily="18" charset="0"/>
                </a:rPr>
                <a:t>Boundary Task - Receptive</a:t>
              </a:r>
            </a:p>
          </p:txBody>
        </p:sp>
        <p:sp>
          <p:nvSpPr>
            <p:cNvPr id="55" name="TextBox 54">
              <a:extLst>
                <a:ext uri="{FF2B5EF4-FFF2-40B4-BE49-F238E27FC236}">
                  <a16:creationId xmlns:a16="http://schemas.microsoft.com/office/drawing/2014/main" id="{A3571215-7CD0-3347-8D14-77C59FC05B32}"/>
                </a:ext>
              </a:extLst>
            </p:cNvPr>
            <p:cNvSpPr txBox="1"/>
            <p:nvPr/>
          </p:nvSpPr>
          <p:spPr>
            <a:xfrm>
              <a:off x="22831339" y="12184189"/>
              <a:ext cx="6239714" cy="276149"/>
            </a:xfrm>
            <a:prstGeom prst="rect">
              <a:avLst/>
            </a:prstGeom>
            <a:noFill/>
          </p:spPr>
          <p:txBody>
            <a:bodyPr wrap="square" lIns="91440" tIns="45720" rIns="91440" bIns="45720" rtlCol="0" anchor="t">
              <a:spAutoFit/>
            </a:bodyPr>
            <a:lstStyle/>
            <a:p>
              <a:r>
                <a:rPr lang="en-US" sz="2000" i="1" dirty="0">
                  <a:latin typeface="Times New Roman" panose="02020603050405020304" pitchFamily="18" charset="0"/>
                  <a:cs typeface="Times New Roman" panose="02020603050405020304" pitchFamily="18" charset="0"/>
                </a:rPr>
                <a:t>chicken fingers, and fruit   vs.  chicken, fingers, and fruit</a:t>
              </a:r>
            </a:p>
          </p:txBody>
        </p:sp>
      </p:grpSp>
      <p:sp>
        <p:nvSpPr>
          <p:cNvPr id="59" name="TextBox 58">
            <a:extLst>
              <a:ext uri="{FF2B5EF4-FFF2-40B4-BE49-F238E27FC236}">
                <a16:creationId xmlns:a16="http://schemas.microsoft.com/office/drawing/2014/main" id="{539182AD-E329-8D4B-BC41-B280E063E90A}"/>
              </a:ext>
            </a:extLst>
          </p:cNvPr>
          <p:cNvSpPr txBox="1"/>
          <p:nvPr/>
        </p:nvSpPr>
        <p:spPr>
          <a:xfrm>
            <a:off x="13341088" y="17746143"/>
            <a:ext cx="2749374" cy="461665"/>
          </a:xfrm>
          <a:prstGeom prst="rect">
            <a:avLst/>
          </a:prstGeom>
          <a:noFill/>
        </p:spPr>
        <p:txBody>
          <a:bodyPr wrap="square" lIns="91440" tIns="45720" rIns="91440" bIns="45720" rtlCol="0" anchor="t">
            <a:spAutoFit/>
          </a:bodyPr>
          <a:lstStyle/>
          <a:p>
            <a:r>
              <a:rPr lang="en-US" sz="2400" b="1" i="1" dirty="0">
                <a:latin typeface="Times New Roman" panose="02020603050405020304" pitchFamily="18" charset="0"/>
                <a:cs typeface="Times New Roman" panose="02020603050405020304" pitchFamily="18" charset="0"/>
              </a:rPr>
              <a:t>Lexical Stress Task</a:t>
            </a:r>
          </a:p>
        </p:txBody>
      </p:sp>
      <p:sp>
        <p:nvSpPr>
          <p:cNvPr id="60" name="TextBox 59">
            <a:extLst>
              <a:ext uri="{FF2B5EF4-FFF2-40B4-BE49-F238E27FC236}">
                <a16:creationId xmlns:a16="http://schemas.microsoft.com/office/drawing/2014/main" id="{7AAF0FB8-C0C8-374E-A890-1A20C709A317}"/>
              </a:ext>
            </a:extLst>
          </p:cNvPr>
          <p:cNvSpPr txBox="1"/>
          <p:nvPr/>
        </p:nvSpPr>
        <p:spPr>
          <a:xfrm>
            <a:off x="17632801" y="17750135"/>
            <a:ext cx="3205504" cy="457673"/>
          </a:xfrm>
          <a:prstGeom prst="rect">
            <a:avLst/>
          </a:prstGeom>
          <a:noFill/>
        </p:spPr>
        <p:txBody>
          <a:bodyPr wrap="square" lIns="91440" tIns="45720" rIns="91440" bIns="45720" rtlCol="0" anchor="t">
            <a:spAutoFit/>
          </a:bodyPr>
          <a:lstStyle/>
          <a:p>
            <a:r>
              <a:rPr lang="en-US" sz="2400" b="1" i="1" dirty="0">
                <a:latin typeface="Times New Roman" panose="02020603050405020304" pitchFamily="18" charset="0"/>
                <a:cs typeface="Times New Roman" panose="02020603050405020304" pitchFamily="18" charset="0"/>
              </a:rPr>
              <a:t>Contrastive Stress Task</a:t>
            </a:r>
          </a:p>
        </p:txBody>
      </p:sp>
      <p:sp>
        <p:nvSpPr>
          <p:cNvPr id="61" name="TextBox 60">
            <a:extLst>
              <a:ext uri="{FF2B5EF4-FFF2-40B4-BE49-F238E27FC236}">
                <a16:creationId xmlns:a16="http://schemas.microsoft.com/office/drawing/2014/main" id="{63E94DC7-AD26-C74C-9CA3-9017E3D195B7}"/>
              </a:ext>
            </a:extLst>
          </p:cNvPr>
          <p:cNvSpPr txBox="1"/>
          <p:nvPr/>
        </p:nvSpPr>
        <p:spPr>
          <a:xfrm>
            <a:off x="16905683" y="16968530"/>
            <a:ext cx="4585353" cy="830997"/>
          </a:xfrm>
          <a:prstGeom prst="rect">
            <a:avLst/>
          </a:prstGeom>
          <a:noFill/>
        </p:spPr>
        <p:txBody>
          <a:bodyPr wrap="square" lIns="91440" tIns="45720" rIns="91440" bIns="45720" rtlCol="0" anchor="t">
            <a:spAutoFit/>
          </a:bodyPr>
          <a:lstStyle/>
          <a:p>
            <a:r>
              <a:rPr lang="en-US" sz="2400" dirty="0">
                <a:latin typeface="Times New Roman" panose="02020603050405020304" pitchFamily="18" charset="0"/>
                <a:cs typeface="Times New Roman" panose="02020603050405020304" pitchFamily="18" charset="0"/>
              </a:rPr>
              <a:t>Prompt: The blue cow has the ball.</a:t>
            </a:r>
          </a:p>
          <a:p>
            <a:r>
              <a:rPr lang="en-US" sz="2400" i="1" dirty="0">
                <a:latin typeface="Times New Roman" panose="02020603050405020304" pitchFamily="18" charset="0"/>
                <a:cs typeface="Times New Roman" panose="02020603050405020304" pitchFamily="18" charset="0"/>
                <a:sym typeface="Wingdings" pitchFamily="2" charset="2"/>
              </a:rPr>
              <a:t> The GREEN cow has the ball</a:t>
            </a:r>
            <a:endParaRPr lang="en-US" sz="2400" i="1" dirty="0">
              <a:latin typeface="Times New Roman" panose="02020603050405020304" pitchFamily="18" charset="0"/>
              <a:cs typeface="Times New Roman" panose="02020603050405020304" pitchFamily="18" charset="0"/>
            </a:endParaRPr>
          </a:p>
        </p:txBody>
      </p:sp>
      <p:sp>
        <p:nvSpPr>
          <p:cNvPr id="62" name="TextBox 61">
            <a:extLst>
              <a:ext uri="{FF2B5EF4-FFF2-40B4-BE49-F238E27FC236}">
                <a16:creationId xmlns:a16="http://schemas.microsoft.com/office/drawing/2014/main" id="{45CB51B4-BC48-5545-AFC4-57881AA04B8A}"/>
              </a:ext>
            </a:extLst>
          </p:cNvPr>
          <p:cNvSpPr txBox="1"/>
          <p:nvPr/>
        </p:nvSpPr>
        <p:spPr>
          <a:xfrm>
            <a:off x="12437788" y="16968530"/>
            <a:ext cx="4585353" cy="461665"/>
          </a:xfrm>
          <a:prstGeom prst="rect">
            <a:avLst/>
          </a:prstGeom>
          <a:noFill/>
        </p:spPr>
        <p:txBody>
          <a:bodyPr wrap="square" lIns="91440" tIns="45720" rIns="91440" bIns="45720" rtlCol="0" anchor="t">
            <a:spAutoFit/>
          </a:bodyPr>
          <a:lstStyle/>
          <a:p>
            <a:r>
              <a:rPr lang="en-US" sz="2400" i="1" dirty="0" err="1">
                <a:latin typeface="Times New Roman" panose="02020603050405020304" pitchFamily="18" charset="0"/>
                <a:cs typeface="Times New Roman" panose="02020603050405020304" pitchFamily="18" charset="0"/>
                <a:sym typeface="Wingdings" pitchFamily="2" charset="2"/>
              </a:rPr>
              <a:t>IMprint</a:t>
            </a:r>
            <a:r>
              <a:rPr lang="en-US" sz="2400" i="1" dirty="0">
                <a:latin typeface="Times New Roman" panose="02020603050405020304" pitchFamily="18" charset="0"/>
                <a:cs typeface="Times New Roman" panose="02020603050405020304" pitchFamily="18" charset="0"/>
                <a:sym typeface="Wingdings" pitchFamily="2" charset="2"/>
              </a:rPr>
              <a:t> </a:t>
            </a:r>
            <a:r>
              <a:rPr lang="en-US" sz="2400" dirty="0">
                <a:latin typeface="Times New Roman" panose="02020603050405020304" pitchFamily="18" charset="0"/>
                <a:cs typeface="Times New Roman" panose="02020603050405020304" pitchFamily="18" charset="0"/>
                <a:sym typeface="Wingdings" pitchFamily="2" charset="2"/>
              </a:rPr>
              <a:t>(noun) </a:t>
            </a:r>
            <a:r>
              <a:rPr lang="en-US" sz="2400" i="1" dirty="0">
                <a:latin typeface="Times New Roman" panose="02020603050405020304" pitchFamily="18" charset="0"/>
                <a:cs typeface="Times New Roman" panose="02020603050405020304" pitchFamily="18" charset="0"/>
                <a:sym typeface="Wingdings" pitchFamily="2" charset="2"/>
              </a:rPr>
              <a:t>or  </a:t>
            </a:r>
            <a:r>
              <a:rPr lang="en-US" sz="2400" i="1" dirty="0" err="1">
                <a:latin typeface="Times New Roman" panose="02020603050405020304" pitchFamily="18" charset="0"/>
                <a:cs typeface="Times New Roman" panose="02020603050405020304" pitchFamily="18" charset="0"/>
                <a:sym typeface="Wingdings" pitchFamily="2" charset="2"/>
              </a:rPr>
              <a:t>imPRINT</a:t>
            </a:r>
            <a:r>
              <a:rPr lang="en-US" sz="2400" i="1" dirty="0">
                <a:latin typeface="Times New Roman" panose="02020603050405020304" pitchFamily="18" charset="0"/>
                <a:cs typeface="Times New Roman" panose="02020603050405020304" pitchFamily="18" charset="0"/>
                <a:sym typeface="Wingdings" pitchFamily="2" charset="2"/>
              </a:rPr>
              <a:t> </a:t>
            </a:r>
            <a:r>
              <a:rPr lang="en-US" sz="2400" dirty="0">
                <a:latin typeface="Times New Roman" panose="02020603050405020304" pitchFamily="18" charset="0"/>
                <a:cs typeface="Times New Roman" panose="02020603050405020304" pitchFamily="18" charset="0"/>
                <a:sym typeface="Wingdings" pitchFamily="2" charset="2"/>
              </a:rPr>
              <a:t>(verb)</a:t>
            </a:r>
            <a:endParaRPr lang="en-US" sz="2400" dirty="0">
              <a:latin typeface="Times New Roman" panose="02020603050405020304" pitchFamily="18" charset="0"/>
              <a:cs typeface="Times New Roman" panose="02020603050405020304" pitchFamily="18" charset="0"/>
            </a:endParaRPr>
          </a:p>
        </p:txBody>
      </p:sp>
      <p:sp>
        <p:nvSpPr>
          <p:cNvPr id="65" name="TextBox 64">
            <a:extLst>
              <a:ext uri="{FF2B5EF4-FFF2-40B4-BE49-F238E27FC236}">
                <a16:creationId xmlns:a16="http://schemas.microsoft.com/office/drawing/2014/main" id="{6A247CE4-3F9D-7141-871C-EF8BF6882D6D}"/>
              </a:ext>
            </a:extLst>
          </p:cNvPr>
          <p:cNvSpPr txBox="1"/>
          <p:nvPr/>
        </p:nvSpPr>
        <p:spPr>
          <a:xfrm>
            <a:off x="23667167" y="14163966"/>
            <a:ext cx="2815188" cy="461665"/>
          </a:xfrm>
          <a:prstGeom prst="rect">
            <a:avLst/>
          </a:prstGeom>
          <a:noFill/>
        </p:spPr>
        <p:txBody>
          <a:bodyPr wrap="square" lIns="91440" tIns="45720" rIns="91440" bIns="45720" rtlCol="0" anchor="t">
            <a:spAutoFit/>
          </a:bodyPr>
          <a:lstStyle/>
          <a:p>
            <a:r>
              <a:rPr lang="en-US" sz="2400" b="1" i="1" dirty="0">
                <a:latin typeface="Times New Roman" panose="02020603050405020304" pitchFamily="18" charset="0"/>
                <a:cs typeface="Times New Roman" panose="02020603050405020304" pitchFamily="18" charset="0"/>
              </a:rPr>
              <a:t>Phrase Stress Task</a:t>
            </a:r>
          </a:p>
        </p:txBody>
      </p:sp>
      <p:sp>
        <p:nvSpPr>
          <p:cNvPr id="67" name="TextBox 66">
            <a:extLst>
              <a:ext uri="{FF2B5EF4-FFF2-40B4-BE49-F238E27FC236}">
                <a16:creationId xmlns:a16="http://schemas.microsoft.com/office/drawing/2014/main" id="{31CFA4B3-B770-8449-B5EA-A6388F268E86}"/>
              </a:ext>
            </a:extLst>
          </p:cNvPr>
          <p:cNvSpPr txBox="1"/>
          <p:nvPr/>
        </p:nvSpPr>
        <p:spPr>
          <a:xfrm>
            <a:off x="23045918" y="10827861"/>
            <a:ext cx="4433190" cy="523220"/>
          </a:xfrm>
          <a:prstGeom prst="rect">
            <a:avLst/>
          </a:prstGeom>
          <a:noFill/>
        </p:spPr>
        <p:txBody>
          <a:bodyPr wrap="square" lIns="91440" tIns="45720" rIns="91440" bIns="45720" rtlCol="0" anchor="t">
            <a:spAutoFit/>
          </a:bodyPr>
          <a:lstStyle/>
          <a:p>
            <a:r>
              <a:rPr lang="en-US" sz="2800" b="1" dirty="0">
                <a:solidFill>
                  <a:srgbClr val="7030A0"/>
                </a:solidFill>
                <a:latin typeface="Times New Roman" panose="02020603050405020304" pitchFamily="18" charset="0"/>
                <a:cs typeface="Times New Roman" panose="02020603050405020304" pitchFamily="18" charset="0"/>
              </a:rPr>
              <a:t>Example Receptive Tasks</a:t>
            </a:r>
          </a:p>
        </p:txBody>
      </p:sp>
      <p:sp>
        <p:nvSpPr>
          <p:cNvPr id="68" name="TextBox 67">
            <a:extLst>
              <a:ext uri="{FF2B5EF4-FFF2-40B4-BE49-F238E27FC236}">
                <a16:creationId xmlns:a16="http://schemas.microsoft.com/office/drawing/2014/main" id="{458870DE-F66E-9C48-A8E0-6F27B9BE30D0}"/>
              </a:ext>
            </a:extLst>
          </p:cNvPr>
          <p:cNvSpPr txBox="1"/>
          <p:nvPr/>
        </p:nvSpPr>
        <p:spPr>
          <a:xfrm>
            <a:off x="22530966" y="13418741"/>
            <a:ext cx="2027637" cy="707886"/>
          </a:xfrm>
          <a:prstGeom prst="rect">
            <a:avLst/>
          </a:prstGeom>
          <a:noFill/>
        </p:spPr>
        <p:txBody>
          <a:bodyPr wrap="square" lIns="91440" tIns="45720" rIns="91440" bIns="45720" rtlCol="0" anchor="t">
            <a:spAutoFit/>
          </a:bodyPr>
          <a:lstStyle/>
          <a:p>
            <a:pPr algn="ctr"/>
            <a:r>
              <a:rPr lang="en-US" sz="2000" i="1" dirty="0">
                <a:latin typeface="Times New Roman" panose="02020603050405020304" pitchFamily="18" charset="0"/>
                <a:cs typeface="Times New Roman" panose="02020603050405020304" pitchFamily="18" charset="0"/>
              </a:rPr>
              <a:t>‘bull’s eye’, the eye of a bull</a:t>
            </a:r>
          </a:p>
        </p:txBody>
      </p:sp>
      <p:cxnSp>
        <p:nvCxnSpPr>
          <p:cNvPr id="48" name="Straight Connector 47">
            <a:extLst>
              <a:ext uri="{FF2B5EF4-FFF2-40B4-BE49-F238E27FC236}">
                <a16:creationId xmlns:a16="http://schemas.microsoft.com/office/drawing/2014/main" id="{65CEAE5C-3A78-CC41-AE54-471C60285D83}"/>
              </a:ext>
            </a:extLst>
          </p:cNvPr>
          <p:cNvCxnSpPr>
            <a:cxnSpLocks/>
          </p:cNvCxnSpPr>
          <p:nvPr/>
        </p:nvCxnSpPr>
        <p:spPr bwMode="auto">
          <a:xfrm>
            <a:off x="21438230" y="11353800"/>
            <a:ext cx="0" cy="6649462"/>
          </a:xfrm>
          <a:prstGeom prst="line">
            <a:avLst/>
          </a:prstGeom>
          <a:solidFill>
            <a:schemeClr val="accent1"/>
          </a:solidFill>
          <a:ln w="38100" cap="flat" cmpd="sng" algn="ctr">
            <a:solidFill>
              <a:srgbClr val="7030A0"/>
            </a:solidFill>
            <a:prstDash val="solid"/>
            <a:round/>
            <a:headEnd type="none" w="med" len="med"/>
            <a:tailEnd type="none" w="med" len="med"/>
          </a:ln>
          <a:effectLst/>
        </p:spPr>
      </p:cxnSp>
      <p:sp>
        <p:nvSpPr>
          <p:cNvPr id="71" name="TextBox 70">
            <a:extLst>
              <a:ext uri="{FF2B5EF4-FFF2-40B4-BE49-F238E27FC236}">
                <a16:creationId xmlns:a16="http://schemas.microsoft.com/office/drawing/2014/main" id="{4B6E25B8-8BD6-4345-9A36-3888B065F8F0}"/>
              </a:ext>
            </a:extLst>
          </p:cNvPr>
          <p:cNvSpPr txBox="1"/>
          <p:nvPr/>
        </p:nvSpPr>
        <p:spPr>
          <a:xfrm>
            <a:off x="14523647" y="14133047"/>
            <a:ext cx="4433190" cy="523220"/>
          </a:xfrm>
          <a:prstGeom prst="rect">
            <a:avLst/>
          </a:prstGeom>
          <a:noFill/>
        </p:spPr>
        <p:txBody>
          <a:bodyPr wrap="square" lIns="91440" tIns="45720" rIns="91440" bIns="45720" rtlCol="0" anchor="t">
            <a:spAutoFit/>
          </a:bodyPr>
          <a:lstStyle/>
          <a:p>
            <a:r>
              <a:rPr lang="en-US" sz="2800" b="1" dirty="0">
                <a:solidFill>
                  <a:srgbClr val="7030A0"/>
                </a:solidFill>
                <a:latin typeface="Times New Roman" panose="02020603050405020304" pitchFamily="18" charset="0"/>
                <a:cs typeface="Times New Roman" panose="02020603050405020304" pitchFamily="18" charset="0"/>
              </a:rPr>
              <a:t>Example Expression Tasks</a:t>
            </a:r>
          </a:p>
        </p:txBody>
      </p:sp>
      <p:graphicFrame>
        <p:nvGraphicFramePr>
          <p:cNvPr id="41" name="Table 43">
            <a:extLst>
              <a:ext uri="{FF2B5EF4-FFF2-40B4-BE49-F238E27FC236}">
                <a16:creationId xmlns:a16="http://schemas.microsoft.com/office/drawing/2014/main" id="{859F28B6-FA6C-4C58-A645-F47FF12B8732}"/>
              </a:ext>
            </a:extLst>
          </p:cNvPr>
          <p:cNvGraphicFramePr>
            <a:graphicFrameLocks noGrp="1"/>
          </p:cNvGraphicFramePr>
          <p:nvPr>
            <p:extLst>
              <p:ext uri="{D42A27DB-BD31-4B8C-83A1-F6EECF244321}">
                <p14:modId xmlns:p14="http://schemas.microsoft.com/office/powerpoint/2010/main" val="3744608395"/>
              </p:ext>
            </p:extLst>
          </p:nvPr>
        </p:nvGraphicFramePr>
        <p:xfrm>
          <a:off x="593740" y="9535427"/>
          <a:ext cx="10831028" cy="4259787"/>
        </p:xfrm>
        <a:graphic>
          <a:graphicData uri="http://schemas.openxmlformats.org/drawingml/2006/table">
            <a:tbl>
              <a:tblPr firstRow="1" bandRow="1">
                <a:tableStyleId>{5C22544A-7EE6-4342-B048-85BDC9FD1C3A}</a:tableStyleId>
              </a:tblPr>
              <a:tblGrid>
                <a:gridCol w="3825860">
                  <a:extLst>
                    <a:ext uri="{9D8B030D-6E8A-4147-A177-3AD203B41FA5}">
                      <a16:colId xmlns:a16="http://schemas.microsoft.com/office/drawing/2014/main" val="2356617911"/>
                    </a:ext>
                  </a:extLst>
                </a:gridCol>
                <a:gridCol w="7005168">
                  <a:extLst>
                    <a:ext uri="{9D8B030D-6E8A-4147-A177-3AD203B41FA5}">
                      <a16:colId xmlns:a16="http://schemas.microsoft.com/office/drawing/2014/main" val="2697544697"/>
                    </a:ext>
                  </a:extLst>
                </a:gridCol>
              </a:tblGrid>
              <a:tr h="608541">
                <a:tc>
                  <a:txBody>
                    <a:bodyPr/>
                    <a:lstStyle/>
                    <a:p>
                      <a:pPr algn="ctr"/>
                      <a:r>
                        <a:rPr lang="en-US" sz="3000" dirty="0">
                          <a:solidFill>
                            <a:schemeClr val="tx1"/>
                          </a:solidFill>
                          <a:latin typeface="Times New Roman" panose="02020603050405020304" pitchFamily="18" charset="0"/>
                          <a:cs typeface="Times New Roman" panose="02020603050405020304" pitchFamily="18" charset="0"/>
                        </a:rPr>
                        <a:t>Features</a:t>
                      </a:r>
                    </a:p>
                  </a:txBody>
                  <a:tcPr/>
                </a:tc>
                <a:tc>
                  <a:txBody>
                    <a:bodyPr/>
                    <a:lstStyle/>
                    <a:p>
                      <a:pPr algn="ctr"/>
                      <a:r>
                        <a:rPr lang="en-US" sz="3000" dirty="0">
                          <a:solidFill>
                            <a:schemeClr val="tx1"/>
                          </a:solidFill>
                          <a:latin typeface="Times New Roman" panose="02020603050405020304" pitchFamily="18" charset="0"/>
                          <a:cs typeface="Times New Roman" panose="02020603050405020304" pitchFamily="18" charset="0"/>
                        </a:rPr>
                        <a:t>Definition </a:t>
                      </a:r>
                    </a:p>
                  </a:txBody>
                  <a:tcPr/>
                </a:tc>
                <a:extLst>
                  <a:ext uri="{0D108BD9-81ED-4DB2-BD59-A6C34878D82A}">
                    <a16:rowId xmlns:a16="http://schemas.microsoft.com/office/drawing/2014/main" val="194262530"/>
                  </a:ext>
                </a:extLst>
              </a:tr>
              <a:tr h="608541">
                <a:tc>
                  <a:txBody>
                    <a:bodyPr/>
                    <a:lstStyle/>
                    <a:p>
                      <a:pPr algn="ctr"/>
                      <a:r>
                        <a:rPr lang="en-US" sz="2500" dirty="0">
                          <a:latin typeface="Times New Roman" panose="02020603050405020304" pitchFamily="18" charset="0"/>
                          <a:cs typeface="Times New Roman" panose="02020603050405020304" pitchFamily="18" charset="0"/>
                        </a:rPr>
                        <a:t>Speech Melody</a:t>
                      </a:r>
                    </a:p>
                  </a:txBody>
                  <a:tcPr/>
                </a:tc>
                <a:tc>
                  <a:txBody>
                    <a:bodyPr/>
                    <a:lstStyle/>
                    <a:p>
                      <a:pPr algn="ctr"/>
                      <a:r>
                        <a:rPr lang="en-US" sz="2500" dirty="0">
                          <a:latin typeface="Times New Roman" panose="02020603050405020304" pitchFamily="18" charset="0"/>
                          <a:cs typeface="Times New Roman" panose="02020603050405020304" pitchFamily="18" charset="0"/>
                        </a:rPr>
                        <a:t>Intonation (e.g., rising &amp; falling pitch)</a:t>
                      </a:r>
                    </a:p>
                  </a:txBody>
                  <a:tcPr/>
                </a:tc>
                <a:extLst>
                  <a:ext uri="{0D108BD9-81ED-4DB2-BD59-A6C34878D82A}">
                    <a16:rowId xmlns:a16="http://schemas.microsoft.com/office/drawing/2014/main" val="3629585353"/>
                  </a:ext>
                </a:extLst>
              </a:tr>
              <a:tr h="608541">
                <a:tc>
                  <a:txBody>
                    <a:bodyPr/>
                    <a:lstStyle/>
                    <a:p>
                      <a:pPr algn="ctr"/>
                      <a:r>
                        <a:rPr lang="en-US" sz="2500" dirty="0">
                          <a:latin typeface="Times New Roman" panose="02020603050405020304" pitchFamily="18" charset="0"/>
                          <a:cs typeface="Times New Roman" panose="02020603050405020304" pitchFamily="18" charset="0"/>
                        </a:rPr>
                        <a:t>Phrasing</a:t>
                      </a:r>
                    </a:p>
                  </a:txBody>
                  <a:tcPr/>
                </a:tc>
                <a:tc>
                  <a:txBody>
                    <a:bodyPr/>
                    <a:lstStyle/>
                    <a:p>
                      <a:pPr algn="ctr"/>
                      <a:r>
                        <a:rPr lang="en-US" sz="2500" dirty="0">
                          <a:latin typeface="Times New Roman" panose="02020603050405020304" pitchFamily="18" charset="0"/>
                          <a:cs typeface="Times New Roman" panose="02020603050405020304" pitchFamily="18" charset="0"/>
                        </a:rPr>
                        <a:t>Creates units within spoken language</a:t>
                      </a:r>
                    </a:p>
                  </a:txBody>
                  <a:tcPr/>
                </a:tc>
                <a:extLst>
                  <a:ext uri="{0D108BD9-81ED-4DB2-BD59-A6C34878D82A}">
                    <a16:rowId xmlns:a16="http://schemas.microsoft.com/office/drawing/2014/main" val="1550770329"/>
                  </a:ext>
                </a:extLst>
              </a:tr>
              <a:tr h="608541">
                <a:tc>
                  <a:txBody>
                    <a:bodyPr/>
                    <a:lstStyle/>
                    <a:p>
                      <a:pPr algn="ctr"/>
                      <a:r>
                        <a:rPr lang="en-US" sz="2500" dirty="0">
                          <a:latin typeface="Times New Roman" panose="02020603050405020304" pitchFamily="18" charset="0"/>
                          <a:cs typeface="Times New Roman" panose="02020603050405020304" pitchFamily="18" charset="0"/>
                        </a:rPr>
                        <a:t>Rhythm</a:t>
                      </a:r>
                    </a:p>
                  </a:txBody>
                  <a:tcPr/>
                </a:tc>
                <a:tc>
                  <a:txBody>
                    <a:bodyPr/>
                    <a:lstStyle/>
                    <a:p>
                      <a:pPr algn="ctr"/>
                      <a:r>
                        <a:rPr lang="en-US" sz="2500" dirty="0">
                          <a:latin typeface="Times New Roman" panose="02020603050405020304" pitchFamily="18" charset="0"/>
                          <a:cs typeface="Times New Roman" panose="02020603050405020304" pitchFamily="18" charset="0"/>
                        </a:rPr>
                        <a:t>Timing, syllables, and stress</a:t>
                      </a:r>
                    </a:p>
                  </a:txBody>
                  <a:tcPr/>
                </a:tc>
                <a:extLst>
                  <a:ext uri="{0D108BD9-81ED-4DB2-BD59-A6C34878D82A}">
                    <a16:rowId xmlns:a16="http://schemas.microsoft.com/office/drawing/2014/main" val="1831428386"/>
                  </a:ext>
                </a:extLst>
              </a:tr>
              <a:tr h="608541">
                <a:tc>
                  <a:txBody>
                    <a:bodyPr/>
                    <a:lstStyle/>
                    <a:p>
                      <a:pPr algn="ctr"/>
                      <a:r>
                        <a:rPr lang="en-US" sz="2500" dirty="0">
                          <a:latin typeface="Times New Roman" panose="02020603050405020304" pitchFamily="18" charset="0"/>
                          <a:cs typeface="Times New Roman" panose="02020603050405020304" pitchFamily="18" charset="0"/>
                        </a:rPr>
                        <a:t>Tempo</a:t>
                      </a:r>
                    </a:p>
                  </a:txBody>
                  <a:tcPr/>
                </a:tc>
                <a:tc>
                  <a:txBody>
                    <a:bodyPr/>
                    <a:lstStyle/>
                    <a:p>
                      <a:pPr algn="ctr"/>
                      <a:r>
                        <a:rPr lang="en-US" sz="2500" dirty="0">
                          <a:latin typeface="Times New Roman" panose="02020603050405020304" pitchFamily="18" charset="0"/>
                          <a:cs typeface="Times New Roman" panose="02020603050405020304" pitchFamily="18" charset="0"/>
                        </a:rPr>
                        <a:t>Speed &amp; rate of speech</a:t>
                      </a:r>
                    </a:p>
                  </a:txBody>
                  <a:tcPr/>
                </a:tc>
                <a:extLst>
                  <a:ext uri="{0D108BD9-81ED-4DB2-BD59-A6C34878D82A}">
                    <a16:rowId xmlns:a16="http://schemas.microsoft.com/office/drawing/2014/main" val="771585383"/>
                  </a:ext>
                </a:extLst>
              </a:tr>
              <a:tr h="608541">
                <a:tc>
                  <a:txBody>
                    <a:bodyPr/>
                    <a:lstStyle/>
                    <a:p>
                      <a:pPr algn="ctr"/>
                      <a:r>
                        <a:rPr lang="en-US" sz="2500" dirty="0">
                          <a:latin typeface="Times New Roman" panose="02020603050405020304" pitchFamily="18" charset="0"/>
                          <a:cs typeface="Times New Roman" panose="02020603050405020304" pitchFamily="18" charset="0"/>
                        </a:rPr>
                        <a:t>Lexical Stress</a:t>
                      </a:r>
                    </a:p>
                  </a:txBody>
                  <a:tcPr/>
                </a:tc>
                <a:tc>
                  <a:txBody>
                    <a:bodyPr/>
                    <a:lstStyle/>
                    <a:p>
                      <a:pPr algn="ctr"/>
                      <a:r>
                        <a:rPr lang="en-US" sz="2500" dirty="0">
                          <a:latin typeface="Times New Roman" panose="02020603050405020304" pitchFamily="18" charset="0"/>
                          <a:cs typeface="Times New Roman" panose="02020603050405020304" pitchFamily="18" charset="0"/>
                        </a:rPr>
                        <a:t>Emphasis placed on a particular syllable</a:t>
                      </a:r>
                    </a:p>
                  </a:txBody>
                  <a:tcPr/>
                </a:tc>
                <a:extLst>
                  <a:ext uri="{0D108BD9-81ED-4DB2-BD59-A6C34878D82A}">
                    <a16:rowId xmlns:a16="http://schemas.microsoft.com/office/drawing/2014/main" val="1050611490"/>
                  </a:ext>
                </a:extLst>
              </a:tr>
              <a:tr h="608541">
                <a:tc>
                  <a:txBody>
                    <a:bodyPr/>
                    <a:lstStyle/>
                    <a:p>
                      <a:pPr algn="ctr"/>
                      <a:r>
                        <a:rPr lang="en-US" sz="2500" dirty="0">
                          <a:latin typeface="Times New Roman" panose="02020603050405020304" pitchFamily="18" charset="0"/>
                          <a:cs typeface="Times New Roman" panose="02020603050405020304" pitchFamily="18" charset="0"/>
                        </a:rPr>
                        <a:t>Affect</a:t>
                      </a:r>
                    </a:p>
                  </a:txBody>
                  <a:tcPr/>
                </a:tc>
                <a:tc>
                  <a:txBody>
                    <a:bodyPr/>
                    <a:lstStyle/>
                    <a:p>
                      <a:pPr algn="ctr"/>
                      <a:r>
                        <a:rPr lang="en-US" sz="2500" dirty="0">
                          <a:latin typeface="Times New Roman" panose="02020603050405020304" pitchFamily="18" charset="0"/>
                          <a:cs typeface="Times New Roman" panose="02020603050405020304" pitchFamily="18" charset="0"/>
                        </a:rPr>
                        <a:t>Emotion, like or dislike, sarcasm, irony</a:t>
                      </a:r>
                    </a:p>
                  </a:txBody>
                  <a:tcPr/>
                </a:tc>
                <a:extLst>
                  <a:ext uri="{0D108BD9-81ED-4DB2-BD59-A6C34878D82A}">
                    <a16:rowId xmlns:a16="http://schemas.microsoft.com/office/drawing/2014/main" val="4078519660"/>
                  </a:ext>
                </a:extLst>
              </a:tr>
            </a:tbl>
          </a:graphicData>
        </a:graphic>
      </p:graphicFrame>
      <p:graphicFrame>
        <p:nvGraphicFramePr>
          <p:cNvPr id="44" name="Table 46">
            <a:extLst>
              <a:ext uri="{FF2B5EF4-FFF2-40B4-BE49-F238E27FC236}">
                <a16:creationId xmlns:a16="http://schemas.microsoft.com/office/drawing/2014/main" id="{3602FD6B-7174-4116-9739-607E0F7FE819}"/>
              </a:ext>
            </a:extLst>
          </p:cNvPr>
          <p:cNvGraphicFramePr>
            <a:graphicFrameLocks noGrp="1"/>
          </p:cNvGraphicFramePr>
          <p:nvPr>
            <p:extLst>
              <p:ext uri="{D42A27DB-BD31-4B8C-83A1-F6EECF244321}">
                <p14:modId xmlns:p14="http://schemas.microsoft.com/office/powerpoint/2010/main" val="1685651115"/>
              </p:ext>
            </p:extLst>
          </p:nvPr>
        </p:nvGraphicFramePr>
        <p:xfrm>
          <a:off x="574285" y="29041820"/>
          <a:ext cx="10831028" cy="2904885"/>
        </p:xfrm>
        <a:graphic>
          <a:graphicData uri="http://schemas.openxmlformats.org/drawingml/2006/table">
            <a:tbl>
              <a:tblPr firstRow="1" bandRow="1">
                <a:tableStyleId>{5C22544A-7EE6-4342-B048-85BDC9FD1C3A}</a:tableStyleId>
              </a:tblPr>
              <a:tblGrid>
                <a:gridCol w="3749660">
                  <a:extLst>
                    <a:ext uri="{9D8B030D-6E8A-4147-A177-3AD203B41FA5}">
                      <a16:colId xmlns:a16="http://schemas.microsoft.com/office/drawing/2014/main" val="1598416537"/>
                    </a:ext>
                  </a:extLst>
                </a:gridCol>
                <a:gridCol w="7081368">
                  <a:extLst>
                    <a:ext uri="{9D8B030D-6E8A-4147-A177-3AD203B41FA5}">
                      <a16:colId xmlns:a16="http://schemas.microsoft.com/office/drawing/2014/main" val="1163074178"/>
                    </a:ext>
                  </a:extLst>
                </a:gridCol>
              </a:tblGrid>
              <a:tr h="580977">
                <a:tc>
                  <a:txBody>
                    <a:bodyPr/>
                    <a:lstStyle/>
                    <a:p>
                      <a:pPr algn="ctr"/>
                      <a:r>
                        <a:rPr lang="en-US" dirty="0">
                          <a:solidFill>
                            <a:schemeClr val="tx1"/>
                          </a:solidFill>
                          <a:latin typeface="Times New Roman" panose="02020603050405020304" pitchFamily="18" charset="0"/>
                          <a:cs typeface="Times New Roman" panose="02020603050405020304" pitchFamily="18" charset="0"/>
                        </a:rPr>
                        <a:t>PEPS-C Task of Interest</a:t>
                      </a:r>
                    </a:p>
                  </a:txBody>
                  <a:tcPr/>
                </a:tc>
                <a:tc>
                  <a:txBody>
                    <a:bodyPr/>
                    <a:lstStyle/>
                    <a:p>
                      <a:pPr algn="ctr"/>
                      <a:r>
                        <a:rPr lang="en-US" dirty="0">
                          <a:solidFill>
                            <a:schemeClr val="tx1"/>
                          </a:solidFill>
                          <a:latin typeface="Times New Roman" panose="02020603050405020304" pitchFamily="18" charset="0"/>
                          <a:cs typeface="Times New Roman" panose="02020603050405020304" pitchFamily="18" charset="0"/>
                        </a:rPr>
                        <a:t>Example </a:t>
                      </a:r>
                    </a:p>
                  </a:txBody>
                  <a:tcPr/>
                </a:tc>
                <a:extLst>
                  <a:ext uri="{0D108BD9-81ED-4DB2-BD59-A6C34878D82A}">
                    <a16:rowId xmlns:a16="http://schemas.microsoft.com/office/drawing/2014/main" val="3513923572"/>
                  </a:ext>
                </a:extLst>
              </a:tr>
              <a:tr h="580977">
                <a:tc>
                  <a:txBody>
                    <a:bodyPr/>
                    <a:lstStyle/>
                    <a:p>
                      <a:pPr algn="ctr"/>
                      <a:r>
                        <a:rPr lang="en-US" sz="2500" dirty="0">
                          <a:latin typeface="Times New Roman" panose="02020603050405020304" pitchFamily="18" charset="0"/>
                          <a:cs typeface="Times New Roman" panose="02020603050405020304" pitchFamily="18" charset="0"/>
                        </a:rPr>
                        <a:t>Lexical Stress</a:t>
                      </a:r>
                    </a:p>
                  </a:txBody>
                  <a:tcPr/>
                </a:tc>
                <a:tc>
                  <a:txBody>
                    <a:bodyPr/>
                    <a:lstStyle/>
                    <a:p>
                      <a:pPr algn="ctr"/>
                      <a:r>
                        <a:rPr lang="en-US" sz="2500" dirty="0" err="1">
                          <a:latin typeface="Times New Roman" panose="02020603050405020304" pitchFamily="18" charset="0"/>
                          <a:cs typeface="Times New Roman" panose="02020603050405020304" pitchFamily="18" charset="0"/>
                        </a:rPr>
                        <a:t>REcord</a:t>
                      </a:r>
                      <a:r>
                        <a:rPr lang="en-US" sz="2500" dirty="0">
                          <a:latin typeface="Times New Roman" panose="02020603050405020304" pitchFamily="18" charset="0"/>
                          <a:cs typeface="Times New Roman" panose="02020603050405020304" pitchFamily="18" charset="0"/>
                        </a:rPr>
                        <a:t> (noun) VS </a:t>
                      </a:r>
                      <a:r>
                        <a:rPr lang="en-US" sz="2500" dirty="0" err="1">
                          <a:latin typeface="Times New Roman" panose="02020603050405020304" pitchFamily="18" charset="0"/>
                          <a:cs typeface="Times New Roman" panose="02020603050405020304" pitchFamily="18" charset="0"/>
                        </a:rPr>
                        <a:t>reCORD</a:t>
                      </a:r>
                      <a:r>
                        <a:rPr lang="en-US" sz="2500" dirty="0">
                          <a:latin typeface="Times New Roman" panose="02020603050405020304" pitchFamily="18" charset="0"/>
                          <a:cs typeface="Times New Roman" panose="02020603050405020304" pitchFamily="18" charset="0"/>
                        </a:rPr>
                        <a:t> (verb)</a:t>
                      </a:r>
                    </a:p>
                  </a:txBody>
                  <a:tcPr/>
                </a:tc>
                <a:extLst>
                  <a:ext uri="{0D108BD9-81ED-4DB2-BD59-A6C34878D82A}">
                    <a16:rowId xmlns:a16="http://schemas.microsoft.com/office/drawing/2014/main" val="3368228706"/>
                  </a:ext>
                </a:extLst>
              </a:tr>
              <a:tr h="580977">
                <a:tc>
                  <a:txBody>
                    <a:bodyPr/>
                    <a:lstStyle/>
                    <a:p>
                      <a:pPr algn="ctr"/>
                      <a:r>
                        <a:rPr lang="en-US" sz="2500" dirty="0">
                          <a:latin typeface="Times New Roman" panose="02020603050405020304" pitchFamily="18" charset="0"/>
                          <a:cs typeface="Times New Roman" panose="02020603050405020304" pitchFamily="18" charset="0"/>
                        </a:rPr>
                        <a:t>Phrase Stress</a:t>
                      </a:r>
                    </a:p>
                  </a:txBody>
                  <a:tcPr/>
                </a:tc>
                <a:tc>
                  <a:txBody>
                    <a:bodyPr/>
                    <a:lstStyle/>
                    <a:p>
                      <a:pPr algn="ctr"/>
                      <a:r>
                        <a:rPr lang="en-US" sz="2500" dirty="0">
                          <a:latin typeface="Times New Roman" panose="02020603050405020304" pitchFamily="18" charset="0"/>
                          <a:cs typeface="Times New Roman" panose="02020603050405020304" pitchFamily="18" charset="0"/>
                        </a:rPr>
                        <a:t>bull's eye VS bullseye</a:t>
                      </a:r>
                    </a:p>
                  </a:txBody>
                  <a:tcPr/>
                </a:tc>
                <a:extLst>
                  <a:ext uri="{0D108BD9-81ED-4DB2-BD59-A6C34878D82A}">
                    <a16:rowId xmlns:a16="http://schemas.microsoft.com/office/drawing/2014/main" val="4199572541"/>
                  </a:ext>
                </a:extLst>
              </a:tr>
              <a:tr h="580977">
                <a:tc>
                  <a:txBody>
                    <a:bodyPr/>
                    <a:lstStyle/>
                    <a:p>
                      <a:pPr algn="ctr"/>
                      <a:r>
                        <a:rPr lang="en-US" sz="2500" dirty="0">
                          <a:latin typeface="Times New Roman" panose="02020603050405020304" pitchFamily="18" charset="0"/>
                          <a:cs typeface="Times New Roman" panose="02020603050405020304" pitchFamily="18" charset="0"/>
                        </a:rPr>
                        <a:t>Boundary</a:t>
                      </a:r>
                    </a:p>
                  </a:txBody>
                  <a:tcPr/>
                </a:tc>
                <a:tc>
                  <a:txBody>
                    <a:bodyPr/>
                    <a:lstStyle/>
                    <a:p>
                      <a:pPr algn="ctr"/>
                      <a:r>
                        <a:rPr lang="en-US" sz="2500" dirty="0">
                          <a:latin typeface="Times New Roman" panose="02020603050405020304" pitchFamily="18" charset="0"/>
                          <a:cs typeface="Times New Roman" panose="02020603050405020304" pitchFamily="18" charset="0"/>
                        </a:rPr>
                        <a:t>chocolate cake &amp; milk VS chocolate, cake, &amp; milk</a:t>
                      </a:r>
                    </a:p>
                  </a:txBody>
                  <a:tcPr/>
                </a:tc>
                <a:extLst>
                  <a:ext uri="{0D108BD9-81ED-4DB2-BD59-A6C34878D82A}">
                    <a16:rowId xmlns:a16="http://schemas.microsoft.com/office/drawing/2014/main" val="3615372688"/>
                  </a:ext>
                </a:extLst>
              </a:tr>
              <a:tr h="580977">
                <a:tc>
                  <a:txBody>
                    <a:bodyPr/>
                    <a:lstStyle/>
                    <a:p>
                      <a:pPr algn="ctr"/>
                      <a:r>
                        <a:rPr lang="en-US" sz="2500" dirty="0">
                          <a:latin typeface="Times New Roman" panose="02020603050405020304" pitchFamily="18" charset="0"/>
                          <a:cs typeface="Times New Roman" panose="02020603050405020304" pitchFamily="18" charset="0"/>
                        </a:rPr>
                        <a:t>Contrastive Stress</a:t>
                      </a:r>
                    </a:p>
                  </a:txBody>
                  <a:tcPr/>
                </a:tc>
                <a:tc>
                  <a:txBody>
                    <a:bodyPr/>
                    <a:lstStyle/>
                    <a:p>
                      <a:pPr algn="ctr"/>
                      <a:r>
                        <a:rPr lang="en-US" sz="2500" dirty="0">
                          <a:latin typeface="Times New Roman" panose="02020603050405020304" pitchFamily="18" charset="0"/>
                          <a:cs typeface="Times New Roman" panose="02020603050405020304" pitchFamily="18" charset="0"/>
                        </a:rPr>
                        <a:t>GREEN cow VS green COW</a:t>
                      </a:r>
                    </a:p>
                  </a:txBody>
                  <a:tcPr/>
                </a:tc>
                <a:extLst>
                  <a:ext uri="{0D108BD9-81ED-4DB2-BD59-A6C34878D82A}">
                    <a16:rowId xmlns:a16="http://schemas.microsoft.com/office/drawing/2014/main" val="3374314970"/>
                  </a:ext>
                </a:extLst>
              </a:tr>
            </a:tbl>
          </a:graphicData>
        </a:graphic>
      </p:graphicFrame>
      <p:graphicFrame>
        <p:nvGraphicFramePr>
          <p:cNvPr id="47" name="Table 46">
            <a:extLst>
              <a:ext uri="{FF2B5EF4-FFF2-40B4-BE49-F238E27FC236}">
                <a16:creationId xmlns:a16="http://schemas.microsoft.com/office/drawing/2014/main" id="{6A027A34-E1FB-461B-B3E9-E4329C54D009}"/>
              </a:ext>
            </a:extLst>
          </p:cNvPr>
          <p:cNvGraphicFramePr>
            <a:graphicFrameLocks noGrp="1"/>
          </p:cNvGraphicFramePr>
          <p:nvPr>
            <p:extLst>
              <p:ext uri="{D42A27DB-BD31-4B8C-83A1-F6EECF244321}">
                <p14:modId xmlns:p14="http://schemas.microsoft.com/office/powerpoint/2010/main" val="1260426623"/>
              </p:ext>
            </p:extLst>
          </p:nvPr>
        </p:nvGraphicFramePr>
        <p:xfrm>
          <a:off x="38784452" y="26334473"/>
          <a:ext cx="4420610" cy="3870960"/>
        </p:xfrm>
        <a:graphic>
          <a:graphicData uri="http://schemas.openxmlformats.org/drawingml/2006/table">
            <a:tbl>
              <a:tblPr/>
              <a:tblGrid>
                <a:gridCol w="1601548">
                  <a:extLst>
                    <a:ext uri="{9D8B030D-6E8A-4147-A177-3AD203B41FA5}">
                      <a16:colId xmlns:a16="http://schemas.microsoft.com/office/drawing/2014/main" val="3219513762"/>
                    </a:ext>
                  </a:extLst>
                </a:gridCol>
                <a:gridCol w="2209800">
                  <a:extLst>
                    <a:ext uri="{9D8B030D-6E8A-4147-A177-3AD203B41FA5}">
                      <a16:colId xmlns:a16="http://schemas.microsoft.com/office/drawing/2014/main" val="1037052942"/>
                    </a:ext>
                  </a:extLst>
                </a:gridCol>
                <a:gridCol w="609262">
                  <a:extLst>
                    <a:ext uri="{9D8B030D-6E8A-4147-A177-3AD203B41FA5}">
                      <a16:colId xmlns:a16="http://schemas.microsoft.com/office/drawing/2014/main" val="128457321"/>
                    </a:ext>
                  </a:extLst>
                </a:gridCol>
              </a:tblGrid>
              <a:tr h="0">
                <a:tc>
                  <a:txBody>
                    <a:bodyPr/>
                    <a:lstStyle/>
                    <a:p>
                      <a:pPr algn="l" rtl="0" fontAlgn="base"/>
                      <a:r>
                        <a:rPr lang="en-US" sz="1600" b="0" i="0" dirty="0">
                          <a:effectLst/>
                          <a:latin typeface="Times New Roman" panose="02020603050405020304" pitchFamily="18" charset="0"/>
                        </a:rPr>
                        <a:t>Pairwise Comparison </a:t>
                      </a:r>
                      <a:endParaRPr lang="en-US" sz="2800" b="0" i="0" dirty="0">
                        <a:effectLst/>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0" i="0" dirty="0">
                          <a:effectLst/>
                          <a:latin typeface="Times New Roman" panose="02020603050405020304" pitchFamily="18" charset="0"/>
                        </a:rPr>
                        <a:t>Mean Difference </a:t>
                      </a:r>
                      <a:endParaRPr lang="en-US" sz="2800" b="0" i="0" dirty="0">
                        <a:effectLst/>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0" i="1" dirty="0">
                          <a:effectLst/>
                          <a:latin typeface="Times New Roman" panose="02020603050405020304" pitchFamily="18" charset="0"/>
                        </a:rPr>
                        <a:t>p</a:t>
                      </a:r>
                      <a:endParaRPr lang="en-US" sz="2800" b="0" i="0" dirty="0">
                        <a:effectLst/>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75966346"/>
                  </a:ext>
                </a:extLst>
              </a:tr>
              <a:tr h="260350">
                <a:tc>
                  <a:txBody>
                    <a:bodyPr/>
                    <a:lstStyle/>
                    <a:p>
                      <a:pPr algn="l" rtl="0" fontAlgn="base"/>
                      <a:r>
                        <a:rPr lang="en-US" sz="1600" b="0" i="0" dirty="0">
                          <a:effectLst/>
                          <a:latin typeface="Times New Roman" panose="02020603050405020304" pitchFamily="18" charset="0"/>
                        </a:rPr>
                        <a:t>Lexical Understanding vs Expression</a:t>
                      </a:r>
                      <a:endParaRPr lang="en-US"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pl-PL" sz="1600" b="0" i="0" dirty="0">
                          <a:effectLst/>
                          <a:latin typeface="Times New Roman" panose="02020603050405020304" pitchFamily="18" charset="0"/>
                        </a:rPr>
                        <a:t>-.101 </a:t>
                      </a:r>
                    </a:p>
                    <a:p>
                      <a:pPr algn="l" rtl="0" fontAlgn="base"/>
                      <a:r>
                        <a:rPr lang="pl-PL" sz="1600" b="0" i="0" dirty="0">
                          <a:effectLst/>
                          <a:latin typeface="Times New Roman" panose="02020603050405020304" pitchFamily="18" charset="0"/>
                        </a:rPr>
                        <a:t>95% CI [-.155 to -.046] </a:t>
                      </a:r>
                      <a:endParaRPr lang="pl-PL"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1" i="0" dirty="0">
                          <a:effectLst/>
                          <a:latin typeface="Times New Roman" panose="02020603050405020304" pitchFamily="18" charset="0"/>
                        </a:rPr>
                        <a:t>.001</a:t>
                      </a:r>
                      <a:r>
                        <a:rPr lang="en-US" sz="1600" b="0" i="0" dirty="0">
                          <a:effectLst/>
                          <a:latin typeface="Times New Roman" panose="02020603050405020304" pitchFamily="18" charset="0"/>
                        </a:rPr>
                        <a:t> </a:t>
                      </a:r>
                      <a:endParaRPr lang="en-US"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52627692"/>
                  </a:ext>
                </a:extLst>
              </a:tr>
              <a:tr h="260350">
                <a:tc>
                  <a:txBody>
                    <a:bodyPr/>
                    <a:lstStyle/>
                    <a:p>
                      <a:pPr algn="l" rtl="0" fontAlgn="base"/>
                      <a:r>
                        <a:rPr lang="en-US" sz="1600" b="0" i="0" dirty="0">
                          <a:effectLst/>
                          <a:latin typeface="Times New Roman" panose="02020603050405020304" pitchFamily="18" charset="0"/>
                        </a:rPr>
                        <a:t>Phrase Understanding vs Expression</a:t>
                      </a:r>
                      <a:endParaRPr lang="en-US"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pl-PL" sz="1600" b="0" i="0" dirty="0">
                          <a:effectLst/>
                          <a:latin typeface="Times New Roman" panose="02020603050405020304" pitchFamily="18" charset="0"/>
                        </a:rPr>
                        <a:t>.014 </a:t>
                      </a:r>
                    </a:p>
                    <a:p>
                      <a:pPr algn="l" rtl="0" fontAlgn="base"/>
                      <a:r>
                        <a:rPr lang="pl-PL" sz="1600" b="0" i="0" dirty="0">
                          <a:effectLst/>
                          <a:latin typeface="Times New Roman" panose="02020603050405020304" pitchFamily="18" charset="0"/>
                        </a:rPr>
                        <a:t>95% CI [-.055 to .082] </a:t>
                      </a:r>
                      <a:endParaRPr lang="pl-PL"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0" i="0" dirty="0">
                          <a:effectLst/>
                          <a:latin typeface="Times New Roman" panose="02020603050405020304" pitchFamily="18" charset="0"/>
                        </a:rPr>
                        <a:t>.685 </a:t>
                      </a:r>
                      <a:endParaRPr lang="en-US"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07138980"/>
                  </a:ext>
                </a:extLst>
              </a:tr>
              <a:tr h="260350">
                <a:tc>
                  <a:txBody>
                    <a:bodyPr/>
                    <a:lstStyle/>
                    <a:p>
                      <a:pPr algn="l" rtl="0" fontAlgn="base"/>
                      <a:r>
                        <a:rPr lang="en-US" sz="1600" b="0" i="0" dirty="0">
                          <a:effectLst/>
                          <a:latin typeface="Times New Roman" panose="02020603050405020304" pitchFamily="18" charset="0"/>
                        </a:rPr>
                        <a:t>Boundary Understanding vs Expression</a:t>
                      </a:r>
                      <a:endParaRPr lang="en-US"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pl-PL" sz="1600" b="0" i="0" dirty="0">
                          <a:effectLst/>
                          <a:latin typeface="Times New Roman" panose="02020603050405020304" pitchFamily="18" charset="0"/>
                        </a:rPr>
                        <a:t>-.005 </a:t>
                      </a:r>
                    </a:p>
                    <a:p>
                      <a:pPr algn="l" rtl="0" fontAlgn="base"/>
                      <a:r>
                        <a:rPr lang="pl-PL" sz="1600" b="0" i="0" dirty="0">
                          <a:effectLst/>
                          <a:latin typeface="Times New Roman" panose="02020603050405020304" pitchFamily="18" charset="0"/>
                        </a:rPr>
                        <a:t>95% CI [-.023 to .013] </a:t>
                      </a:r>
                      <a:endParaRPr lang="pl-PL"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0" i="0" dirty="0">
                          <a:effectLst/>
                          <a:latin typeface="Times New Roman" panose="02020603050405020304" pitchFamily="18" charset="0"/>
                        </a:rPr>
                        <a:t>.539 </a:t>
                      </a:r>
                      <a:endParaRPr lang="en-US"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61397253"/>
                  </a:ext>
                </a:extLst>
              </a:tr>
              <a:tr h="260350">
                <a:tc>
                  <a:txBody>
                    <a:bodyPr/>
                    <a:lstStyle/>
                    <a:p>
                      <a:pPr algn="l" rtl="0" fontAlgn="base"/>
                      <a:r>
                        <a:rPr lang="en-US" sz="1600" b="0" i="0" dirty="0">
                          <a:effectLst/>
                          <a:latin typeface="Times New Roman" panose="02020603050405020304" pitchFamily="18" charset="0"/>
                        </a:rPr>
                        <a:t>Contrastive Understanding vs Expression</a:t>
                      </a:r>
                      <a:endParaRPr lang="en-US"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pl-PL" sz="1600" b="0" i="0" dirty="0">
                          <a:effectLst/>
                          <a:latin typeface="Times New Roman" panose="02020603050405020304" pitchFamily="18" charset="0"/>
                        </a:rPr>
                        <a:t>-.019 </a:t>
                      </a:r>
                    </a:p>
                    <a:p>
                      <a:pPr algn="l" rtl="0" fontAlgn="base"/>
                      <a:r>
                        <a:rPr lang="pl-PL" sz="1600" b="0" i="0" dirty="0">
                          <a:effectLst/>
                          <a:latin typeface="Times New Roman" panose="02020603050405020304" pitchFamily="18" charset="0"/>
                        </a:rPr>
                        <a:t>95% CI [-.062 to .024] </a:t>
                      </a:r>
                      <a:endParaRPr lang="pl-PL"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0" i="0" dirty="0">
                          <a:effectLst/>
                          <a:latin typeface="Times New Roman" panose="02020603050405020304" pitchFamily="18" charset="0"/>
                        </a:rPr>
                        <a:t>.374 </a:t>
                      </a:r>
                      <a:endParaRPr lang="en-US"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90813726"/>
                  </a:ext>
                </a:extLst>
              </a:tr>
            </a:tbl>
          </a:graphicData>
        </a:graphic>
      </p:graphicFrame>
      <p:graphicFrame>
        <p:nvGraphicFramePr>
          <p:cNvPr id="3" name="Table 2">
            <a:extLst>
              <a:ext uri="{FF2B5EF4-FFF2-40B4-BE49-F238E27FC236}">
                <a16:creationId xmlns:a16="http://schemas.microsoft.com/office/drawing/2014/main" id="{192D2E78-6DCD-4D38-9B09-B620369DBAF2}"/>
              </a:ext>
            </a:extLst>
          </p:cNvPr>
          <p:cNvGraphicFramePr>
            <a:graphicFrameLocks noGrp="1"/>
          </p:cNvGraphicFramePr>
          <p:nvPr>
            <p:extLst>
              <p:ext uri="{D42A27DB-BD31-4B8C-83A1-F6EECF244321}">
                <p14:modId xmlns:p14="http://schemas.microsoft.com/office/powerpoint/2010/main" val="3378125611"/>
              </p:ext>
            </p:extLst>
          </p:nvPr>
        </p:nvGraphicFramePr>
        <p:xfrm>
          <a:off x="33511745" y="26259381"/>
          <a:ext cx="4822242" cy="5796853"/>
        </p:xfrm>
        <a:graphic>
          <a:graphicData uri="http://schemas.openxmlformats.org/drawingml/2006/table">
            <a:tbl>
              <a:tblPr/>
              <a:tblGrid>
                <a:gridCol w="1591903">
                  <a:extLst>
                    <a:ext uri="{9D8B030D-6E8A-4147-A177-3AD203B41FA5}">
                      <a16:colId xmlns:a16="http://schemas.microsoft.com/office/drawing/2014/main" val="3716457693"/>
                    </a:ext>
                  </a:extLst>
                </a:gridCol>
                <a:gridCol w="2615352">
                  <a:extLst>
                    <a:ext uri="{9D8B030D-6E8A-4147-A177-3AD203B41FA5}">
                      <a16:colId xmlns:a16="http://schemas.microsoft.com/office/drawing/2014/main" val="470558596"/>
                    </a:ext>
                  </a:extLst>
                </a:gridCol>
                <a:gridCol w="614987">
                  <a:extLst>
                    <a:ext uri="{9D8B030D-6E8A-4147-A177-3AD203B41FA5}">
                      <a16:colId xmlns:a16="http://schemas.microsoft.com/office/drawing/2014/main" val="35667495"/>
                    </a:ext>
                  </a:extLst>
                </a:gridCol>
              </a:tblGrid>
              <a:tr h="864724">
                <a:tc>
                  <a:txBody>
                    <a:bodyPr/>
                    <a:lstStyle/>
                    <a:p>
                      <a:pPr algn="l" rtl="0" fontAlgn="base"/>
                      <a:r>
                        <a:rPr lang="en-US" sz="1600" b="0" i="0" dirty="0">
                          <a:solidFill>
                            <a:srgbClr val="000000"/>
                          </a:solidFill>
                          <a:effectLst/>
                          <a:latin typeface="Times New Roman" panose="02020603050405020304" pitchFamily="18" charset="0"/>
                        </a:rPr>
                        <a:t>Pairwise Comparisons: </a:t>
                      </a:r>
                      <a:r>
                        <a:rPr lang="en-US" sz="1600" b="1" i="0" dirty="0">
                          <a:solidFill>
                            <a:srgbClr val="000000"/>
                          </a:solidFill>
                          <a:effectLst/>
                          <a:latin typeface="Times New Roman" panose="02020603050405020304" pitchFamily="18" charset="0"/>
                        </a:rPr>
                        <a:t>Understanding</a:t>
                      </a:r>
                      <a:r>
                        <a:rPr lang="en-US" sz="1600" b="0" i="0" dirty="0">
                          <a:solidFill>
                            <a:srgbClr val="000000"/>
                          </a:solidFill>
                          <a:effectLst/>
                          <a:latin typeface="Times New Roman" panose="02020603050405020304" pitchFamily="18" charset="0"/>
                        </a:rPr>
                        <a:t> </a:t>
                      </a:r>
                      <a:endParaRPr lang="en-US" sz="2800" b="0" i="0" dirty="0">
                        <a:effectLst/>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0" i="0" dirty="0">
                          <a:solidFill>
                            <a:srgbClr val="000000"/>
                          </a:solidFill>
                          <a:effectLst/>
                          <a:latin typeface="Times New Roman" panose="02020603050405020304" pitchFamily="18" charset="0"/>
                        </a:rPr>
                        <a:t>Mean Difference </a:t>
                      </a:r>
                      <a:endParaRPr lang="en-US" sz="2800" b="0" i="0" dirty="0">
                        <a:effectLst/>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0" i="1" dirty="0">
                          <a:solidFill>
                            <a:srgbClr val="000000"/>
                          </a:solidFill>
                          <a:effectLst/>
                          <a:latin typeface="Times New Roman" panose="02020603050405020304" pitchFamily="18" charset="0"/>
                        </a:rPr>
                        <a:t>p</a:t>
                      </a:r>
                      <a:r>
                        <a:rPr lang="en-US" sz="1600" b="0" i="0" dirty="0">
                          <a:solidFill>
                            <a:srgbClr val="000000"/>
                          </a:solidFill>
                          <a:effectLst/>
                          <a:latin typeface="Times New Roman" panose="02020603050405020304" pitchFamily="18" charset="0"/>
                        </a:rPr>
                        <a:t> </a:t>
                      </a:r>
                      <a:endParaRPr lang="en-US" sz="2800" b="0" i="0" dirty="0">
                        <a:effectLst/>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83724794"/>
                  </a:ext>
                </a:extLst>
              </a:tr>
              <a:tr h="864724">
                <a:tc>
                  <a:txBody>
                    <a:bodyPr/>
                    <a:lstStyle/>
                    <a:p>
                      <a:pPr algn="l" rtl="0" fontAlgn="base"/>
                      <a:r>
                        <a:rPr lang="en-US" sz="1600" b="0" i="0">
                          <a:solidFill>
                            <a:srgbClr val="000000"/>
                          </a:solidFill>
                          <a:effectLst/>
                          <a:latin typeface="Times New Roman" panose="02020603050405020304" pitchFamily="18" charset="0"/>
                        </a:rPr>
                        <a:t>Lexical vs Phrase </a:t>
                      </a:r>
                      <a:endParaRPr lang="en-US" sz="2800" b="0" i="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pl-PL" sz="1600" b="0" i="0" dirty="0">
                          <a:solidFill>
                            <a:srgbClr val="000000"/>
                          </a:solidFill>
                          <a:effectLst/>
                          <a:latin typeface="Times New Roman" panose="02020603050405020304" pitchFamily="18" charset="0"/>
                        </a:rPr>
                        <a:t>-.114 </a:t>
                      </a:r>
                    </a:p>
                    <a:p>
                      <a:pPr algn="l" rtl="0" fontAlgn="base"/>
                      <a:r>
                        <a:rPr lang="pl-PL" sz="1600" b="0" i="0" dirty="0">
                          <a:solidFill>
                            <a:srgbClr val="000000"/>
                          </a:solidFill>
                          <a:effectLst/>
                          <a:latin typeface="Times New Roman" panose="02020603050405020304" pitchFamily="18" charset="0"/>
                        </a:rPr>
                        <a:t>95% CI [0.200 to -.028] </a:t>
                      </a:r>
                      <a:endParaRPr lang="pl-PL"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1" i="0" dirty="0">
                          <a:solidFill>
                            <a:srgbClr val="000000"/>
                          </a:solidFill>
                          <a:effectLst/>
                          <a:latin typeface="Times New Roman" panose="02020603050405020304" pitchFamily="18" charset="0"/>
                        </a:rPr>
                        <a:t>.005</a:t>
                      </a:r>
                      <a:r>
                        <a:rPr lang="en-US" sz="1600" b="0" i="0" dirty="0">
                          <a:solidFill>
                            <a:srgbClr val="000000"/>
                          </a:solidFill>
                          <a:effectLst/>
                          <a:latin typeface="Times New Roman" panose="02020603050405020304" pitchFamily="18" charset="0"/>
                        </a:rPr>
                        <a:t> </a:t>
                      </a:r>
                      <a:endParaRPr lang="en-US"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76907005"/>
                  </a:ext>
                </a:extLst>
              </a:tr>
              <a:tr h="864724">
                <a:tc>
                  <a:txBody>
                    <a:bodyPr/>
                    <a:lstStyle/>
                    <a:p>
                      <a:pPr algn="l" rtl="0" fontAlgn="base"/>
                      <a:r>
                        <a:rPr lang="en-US" sz="1600" b="0" i="0">
                          <a:solidFill>
                            <a:srgbClr val="000000"/>
                          </a:solidFill>
                          <a:effectLst/>
                          <a:latin typeface="Times New Roman" panose="02020603050405020304" pitchFamily="18" charset="0"/>
                        </a:rPr>
                        <a:t>Lexical vs Boundary </a:t>
                      </a:r>
                      <a:endParaRPr lang="en-US" sz="2800" b="0" i="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pl-PL" sz="1600" b="0" i="0" dirty="0">
                          <a:solidFill>
                            <a:srgbClr val="000000"/>
                          </a:solidFill>
                          <a:effectLst/>
                          <a:latin typeface="Times New Roman" panose="02020603050405020304" pitchFamily="18" charset="0"/>
                        </a:rPr>
                        <a:t>-.187 </a:t>
                      </a:r>
                    </a:p>
                    <a:p>
                      <a:pPr algn="l" rtl="0" fontAlgn="base"/>
                      <a:r>
                        <a:rPr lang="pl-PL" sz="1600" b="0" i="0" dirty="0">
                          <a:solidFill>
                            <a:srgbClr val="000000"/>
                          </a:solidFill>
                          <a:effectLst/>
                          <a:latin typeface="Times New Roman" panose="02020603050405020304" pitchFamily="18" charset="0"/>
                        </a:rPr>
                        <a:t>95% CI [-.270 to -.105] </a:t>
                      </a:r>
                      <a:endParaRPr lang="pl-PL"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1" i="0">
                          <a:solidFill>
                            <a:srgbClr val="000000"/>
                          </a:solidFill>
                          <a:effectLst/>
                          <a:latin typeface="Times New Roman" panose="02020603050405020304" pitchFamily="18" charset="0"/>
                        </a:rPr>
                        <a:t>.000</a:t>
                      </a:r>
                      <a:r>
                        <a:rPr lang="en-US" sz="1600" b="0" i="0">
                          <a:solidFill>
                            <a:srgbClr val="000000"/>
                          </a:solidFill>
                          <a:effectLst/>
                          <a:latin typeface="Times New Roman" panose="02020603050405020304" pitchFamily="18" charset="0"/>
                        </a:rPr>
                        <a:t> </a:t>
                      </a:r>
                      <a:endParaRPr lang="en-US" sz="2800" b="0" i="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41784564"/>
                  </a:ext>
                </a:extLst>
              </a:tr>
              <a:tr h="864724">
                <a:tc>
                  <a:txBody>
                    <a:bodyPr/>
                    <a:lstStyle/>
                    <a:p>
                      <a:pPr algn="l" rtl="0" fontAlgn="base"/>
                      <a:r>
                        <a:rPr lang="en-US" sz="1600" b="0" i="0" dirty="0">
                          <a:solidFill>
                            <a:srgbClr val="000000"/>
                          </a:solidFill>
                          <a:effectLst/>
                          <a:latin typeface="Times New Roman" panose="02020603050405020304" pitchFamily="18" charset="0"/>
                        </a:rPr>
                        <a:t>Lexical vs Contrastive </a:t>
                      </a:r>
                      <a:endParaRPr lang="en-US"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pl-PL" sz="1600" b="0" i="0" dirty="0">
                          <a:solidFill>
                            <a:srgbClr val="000000"/>
                          </a:solidFill>
                          <a:effectLst/>
                          <a:latin typeface="Times New Roman" panose="02020603050405020304" pitchFamily="18" charset="0"/>
                        </a:rPr>
                        <a:t>-.149 </a:t>
                      </a:r>
                    </a:p>
                    <a:p>
                      <a:pPr algn="l" rtl="0" fontAlgn="base"/>
                      <a:r>
                        <a:rPr lang="pl-PL" sz="1600" b="0" i="0" dirty="0">
                          <a:solidFill>
                            <a:srgbClr val="000000"/>
                          </a:solidFill>
                          <a:effectLst/>
                          <a:latin typeface="Times New Roman" panose="02020603050405020304" pitchFamily="18" charset="0"/>
                        </a:rPr>
                        <a:t>95% CI [-.227 to -.072] </a:t>
                      </a:r>
                      <a:endParaRPr lang="pl-PL"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1" i="0">
                          <a:solidFill>
                            <a:srgbClr val="000000"/>
                          </a:solidFill>
                          <a:effectLst/>
                          <a:latin typeface="Times New Roman" panose="02020603050405020304" pitchFamily="18" charset="0"/>
                        </a:rPr>
                        <a:t>.000</a:t>
                      </a:r>
                      <a:r>
                        <a:rPr lang="en-US" sz="1600" b="0" i="0">
                          <a:solidFill>
                            <a:srgbClr val="000000"/>
                          </a:solidFill>
                          <a:effectLst/>
                          <a:latin typeface="Times New Roman" panose="02020603050405020304" pitchFamily="18" charset="0"/>
                        </a:rPr>
                        <a:t> </a:t>
                      </a:r>
                      <a:endParaRPr lang="en-US" sz="2800" b="0" i="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13183436"/>
                  </a:ext>
                </a:extLst>
              </a:tr>
              <a:tr h="864724">
                <a:tc>
                  <a:txBody>
                    <a:bodyPr/>
                    <a:lstStyle/>
                    <a:p>
                      <a:pPr algn="l" rtl="0" fontAlgn="base"/>
                      <a:r>
                        <a:rPr lang="en-US" sz="1600" b="0" i="0">
                          <a:solidFill>
                            <a:srgbClr val="000000"/>
                          </a:solidFill>
                          <a:effectLst/>
                          <a:latin typeface="Times New Roman" panose="02020603050405020304" pitchFamily="18" charset="0"/>
                        </a:rPr>
                        <a:t>Phrase vs Boundary </a:t>
                      </a:r>
                      <a:endParaRPr lang="en-US" sz="2800" b="0" i="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pl-PL" sz="1600" b="0" i="0" dirty="0">
                          <a:solidFill>
                            <a:srgbClr val="000000"/>
                          </a:solidFill>
                          <a:effectLst/>
                          <a:latin typeface="Times New Roman" panose="02020603050405020304" pitchFamily="18" charset="0"/>
                        </a:rPr>
                        <a:t>-.073 </a:t>
                      </a:r>
                    </a:p>
                    <a:p>
                      <a:pPr algn="l" rtl="0" fontAlgn="base"/>
                      <a:r>
                        <a:rPr lang="pl-PL" sz="1600" b="0" i="0" dirty="0">
                          <a:solidFill>
                            <a:srgbClr val="000000"/>
                          </a:solidFill>
                          <a:effectLst/>
                          <a:latin typeface="Times New Roman" panose="02020603050405020304" pitchFamily="18" charset="0"/>
                        </a:rPr>
                        <a:t>95% CI [-.134 to -.012] </a:t>
                      </a:r>
                      <a:endParaRPr lang="pl-PL"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1" i="0" dirty="0">
                          <a:solidFill>
                            <a:srgbClr val="000000"/>
                          </a:solidFill>
                          <a:effectLst/>
                          <a:latin typeface="Times New Roman" panose="02020603050405020304" pitchFamily="18" charset="0"/>
                        </a:rPr>
                        <a:t>.012</a:t>
                      </a:r>
                      <a:r>
                        <a:rPr lang="en-US" sz="1600" b="0" i="0" dirty="0">
                          <a:solidFill>
                            <a:srgbClr val="000000"/>
                          </a:solidFill>
                          <a:effectLst/>
                          <a:latin typeface="Times New Roman" panose="02020603050405020304" pitchFamily="18" charset="0"/>
                        </a:rPr>
                        <a:t> </a:t>
                      </a:r>
                      <a:endParaRPr lang="en-US"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87097169"/>
                  </a:ext>
                </a:extLst>
              </a:tr>
              <a:tr h="864724">
                <a:tc>
                  <a:txBody>
                    <a:bodyPr/>
                    <a:lstStyle/>
                    <a:p>
                      <a:pPr algn="l" rtl="0" fontAlgn="base"/>
                      <a:r>
                        <a:rPr lang="en-US" sz="1600" b="0" i="0">
                          <a:solidFill>
                            <a:srgbClr val="000000"/>
                          </a:solidFill>
                          <a:effectLst/>
                          <a:latin typeface="Times New Roman" panose="02020603050405020304" pitchFamily="18" charset="0"/>
                        </a:rPr>
                        <a:t>Phrase vs Contrastive </a:t>
                      </a:r>
                      <a:endParaRPr lang="en-US" sz="2800" b="0" i="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pl-PL" sz="1600" b="0" i="0" dirty="0">
                          <a:solidFill>
                            <a:srgbClr val="000000"/>
                          </a:solidFill>
                          <a:effectLst/>
                          <a:latin typeface="Times New Roman" panose="02020603050405020304" pitchFamily="18" charset="0"/>
                        </a:rPr>
                        <a:t>-.035 </a:t>
                      </a:r>
                    </a:p>
                    <a:p>
                      <a:pPr algn="l" rtl="0" fontAlgn="base"/>
                      <a:r>
                        <a:rPr lang="pl-PL" sz="1600" b="0" i="0" dirty="0">
                          <a:solidFill>
                            <a:srgbClr val="000000"/>
                          </a:solidFill>
                          <a:effectLst/>
                          <a:latin typeface="Times New Roman" panose="02020603050405020304" pitchFamily="18" charset="0"/>
                        </a:rPr>
                        <a:t>95% CI [-.098 to .027] </a:t>
                      </a:r>
                      <a:endParaRPr lang="pl-PL"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0" i="0">
                          <a:solidFill>
                            <a:srgbClr val="000000"/>
                          </a:solidFill>
                          <a:effectLst/>
                          <a:latin typeface="Times New Roman" panose="02020603050405020304" pitchFamily="18" charset="0"/>
                        </a:rPr>
                        <a:t>.684 </a:t>
                      </a:r>
                      <a:endParaRPr lang="en-US" sz="2800" b="0" i="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52225923"/>
                  </a:ext>
                </a:extLst>
              </a:tr>
              <a:tr h="608509">
                <a:tc>
                  <a:txBody>
                    <a:bodyPr/>
                    <a:lstStyle/>
                    <a:p>
                      <a:pPr algn="l" rtl="0" fontAlgn="base"/>
                      <a:r>
                        <a:rPr lang="en-US" sz="1600" b="0" i="0" dirty="0">
                          <a:solidFill>
                            <a:srgbClr val="000000"/>
                          </a:solidFill>
                          <a:effectLst/>
                          <a:latin typeface="Times New Roman" panose="02020603050405020304" pitchFamily="18" charset="0"/>
                        </a:rPr>
                        <a:t>Boundary vs Contrastive </a:t>
                      </a:r>
                      <a:endParaRPr lang="en-US"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pl-PL" sz="1600" b="0" i="0" dirty="0">
                          <a:solidFill>
                            <a:srgbClr val="000000"/>
                          </a:solidFill>
                          <a:effectLst/>
                          <a:latin typeface="Times New Roman" panose="02020603050405020304" pitchFamily="18" charset="0"/>
                        </a:rPr>
                        <a:t>.038 </a:t>
                      </a:r>
                    </a:p>
                    <a:p>
                      <a:pPr algn="l" rtl="0" fontAlgn="base"/>
                      <a:r>
                        <a:rPr lang="pl-PL" sz="1600" b="0" i="0" dirty="0">
                          <a:solidFill>
                            <a:srgbClr val="000000"/>
                          </a:solidFill>
                          <a:effectLst/>
                          <a:latin typeface="Times New Roman" panose="02020603050405020304" pitchFamily="18" charset="0"/>
                        </a:rPr>
                        <a:t>95% CI [.008 to .068] </a:t>
                      </a:r>
                      <a:endParaRPr lang="pl-PL"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1" i="0" dirty="0">
                          <a:solidFill>
                            <a:srgbClr val="000000"/>
                          </a:solidFill>
                          <a:effectLst/>
                          <a:latin typeface="Times New Roman" panose="02020603050405020304" pitchFamily="18" charset="0"/>
                        </a:rPr>
                        <a:t>.007</a:t>
                      </a:r>
                      <a:r>
                        <a:rPr lang="en-US" sz="1600" b="0" i="0" dirty="0">
                          <a:solidFill>
                            <a:srgbClr val="000000"/>
                          </a:solidFill>
                          <a:effectLst/>
                          <a:latin typeface="Times New Roman" panose="02020603050405020304" pitchFamily="18" charset="0"/>
                        </a:rPr>
                        <a:t> </a:t>
                      </a:r>
                      <a:endParaRPr lang="en-US"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97945253"/>
                  </a:ext>
                </a:extLst>
              </a:tr>
            </a:tbl>
          </a:graphicData>
        </a:graphic>
      </p:graphicFrame>
      <p:graphicFrame>
        <p:nvGraphicFramePr>
          <p:cNvPr id="4" name="Table 3">
            <a:extLst>
              <a:ext uri="{FF2B5EF4-FFF2-40B4-BE49-F238E27FC236}">
                <a16:creationId xmlns:a16="http://schemas.microsoft.com/office/drawing/2014/main" id="{A1CCB2CE-2EBA-44F0-B540-CF5599BA74E4}"/>
              </a:ext>
            </a:extLst>
          </p:cNvPr>
          <p:cNvGraphicFramePr>
            <a:graphicFrameLocks noGrp="1"/>
          </p:cNvGraphicFramePr>
          <p:nvPr>
            <p:extLst>
              <p:ext uri="{D42A27DB-BD31-4B8C-83A1-F6EECF244321}">
                <p14:modId xmlns:p14="http://schemas.microsoft.com/office/powerpoint/2010/main" val="56306142"/>
              </p:ext>
            </p:extLst>
          </p:nvPr>
        </p:nvGraphicFramePr>
        <p:xfrm>
          <a:off x="28778748" y="26259381"/>
          <a:ext cx="4585988" cy="5796856"/>
        </p:xfrm>
        <a:graphic>
          <a:graphicData uri="http://schemas.openxmlformats.org/drawingml/2006/table">
            <a:tbl>
              <a:tblPr/>
              <a:tblGrid>
                <a:gridCol w="1427561">
                  <a:extLst>
                    <a:ext uri="{9D8B030D-6E8A-4147-A177-3AD203B41FA5}">
                      <a16:colId xmlns:a16="http://schemas.microsoft.com/office/drawing/2014/main" val="229825389"/>
                    </a:ext>
                  </a:extLst>
                </a:gridCol>
                <a:gridCol w="2559691">
                  <a:extLst>
                    <a:ext uri="{9D8B030D-6E8A-4147-A177-3AD203B41FA5}">
                      <a16:colId xmlns:a16="http://schemas.microsoft.com/office/drawing/2014/main" val="3302567443"/>
                    </a:ext>
                  </a:extLst>
                </a:gridCol>
                <a:gridCol w="598736">
                  <a:extLst>
                    <a:ext uri="{9D8B030D-6E8A-4147-A177-3AD203B41FA5}">
                      <a16:colId xmlns:a16="http://schemas.microsoft.com/office/drawing/2014/main" val="4148852241"/>
                    </a:ext>
                  </a:extLst>
                </a:gridCol>
              </a:tblGrid>
              <a:tr h="910450">
                <a:tc>
                  <a:txBody>
                    <a:bodyPr/>
                    <a:lstStyle/>
                    <a:p>
                      <a:pPr algn="l" rtl="0" fontAlgn="base"/>
                      <a:r>
                        <a:rPr lang="en-US" sz="1600" b="0" i="0" dirty="0">
                          <a:solidFill>
                            <a:srgbClr val="000000"/>
                          </a:solidFill>
                          <a:effectLst/>
                          <a:latin typeface="Times New Roman" panose="02020603050405020304" pitchFamily="18" charset="0"/>
                        </a:rPr>
                        <a:t>Pairwise Comparisons: </a:t>
                      </a:r>
                      <a:r>
                        <a:rPr lang="en-US" sz="1600" b="1" i="0" dirty="0">
                          <a:solidFill>
                            <a:srgbClr val="000000"/>
                          </a:solidFill>
                          <a:effectLst/>
                          <a:latin typeface="Times New Roman" panose="02020603050405020304" pitchFamily="18" charset="0"/>
                        </a:rPr>
                        <a:t>Expression</a:t>
                      </a:r>
                      <a:endParaRPr lang="en-US" sz="2800" b="0" i="0" dirty="0">
                        <a:effectLst/>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0" i="0" dirty="0">
                          <a:solidFill>
                            <a:srgbClr val="000000"/>
                          </a:solidFill>
                          <a:effectLst/>
                          <a:latin typeface="Times New Roman" panose="02020603050405020304" pitchFamily="18" charset="0"/>
                        </a:rPr>
                        <a:t>Mean Difference </a:t>
                      </a:r>
                      <a:endParaRPr lang="en-US" sz="2800" b="0" i="0" dirty="0">
                        <a:effectLst/>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0" i="1" dirty="0">
                          <a:solidFill>
                            <a:srgbClr val="000000"/>
                          </a:solidFill>
                          <a:effectLst/>
                          <a:latin typeface="Times New Roman" panose="02020603050405020304" pitchFamily="18" charset="0"/>
                        </a:rPr>
                        <a:t>p</a:t>
                      </a:r>
                      <a:r>
                        <a:rPr lang="en-US" sz="1600" b="0" i="0" dirty="0">
                          <a:solidFill>
                            <a:srgbClr val="000000"/>
                          </a:solidFill>
                          <a:effectLst/>
                          <a:latin typeface="Times New Roman" panose="02020603050405020304" pitchFamily="18" charset="0"/>
                        </a:rPr>
                        <a:t> </a:t>
                      </a:r>
                      <a:endParaRPr lang="en-US" sz="2800" b="0" i="0" dirty="0">
                        <a:effectLst/>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05916391"/>
                  </a:ext>
                </a:extLst>
              </a:tr>
              <a:tr h="814401">
                <a:tc>
                  <a:txBody>
                    <a:bodyPr/>
                    <a:lstStyle/>
                    <a:p>
                      <a:pPr algn="l" rtl="0" fontAlgn="base"/>
                      <a:r>
                        <a:rPr lang="en-US" sz="1600" b="0" i="0">
                          <a:solidFill>
                            <a:srgbClr val="000000"/>
                          </a:solidFill>
                          <a:effectLst/>
                          <a:latin typeface="Times New Roman" panose="02020603050405020304" pitchFamily="18" charset="0"/>
                        </a:rPr>
                        <a:t>Lexical vs Phrase </a:t>
                      </a:r>
                      <a:endParaRPr lang="en-US" sz="2800" b="0" i="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pl-PL" sz="1600" b="0" i="0" dirty="0">
                          <a:solidFill>
                            <a:srgbClr val="000000"/>
                          </a:solidFill>
                          <a:effectLst/>
                          <a:latin typeface="Times New Roman" panose="02020603050405020304" pitchFamily="18" charset="0"/>
                        </a:rPr>
                        <a:t>.000 </a:t>
                      </a:r>
                    </a:p>
                    <a:p>
                      <a:pPr algn="l" rtl="0" fontAlgn="base"/>
                      <a:r>
                        <a:rPr lang="pl-PL" sz="1600" b="0" i="0" dirty="0">
                          <a:solidFill>
                            <a:srgbClr val="000000"/>
                          </a:solidFill>
                          <a:effectLst/>
                          <a:latin typeface="Times New Roman" panose="02020603050405020304" pitchFamily="18" charset="0"/>
                        </a:rPr>
                        <a:t>95% CI [-.090 to .090] </a:t>
                      </a:r>
                      <a:endParaRPr lang="pl-PL"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0" i="0">
                          <a:solidFill>
                            <a:srgbClr val="000000"/>
                          </a:solidFill>
                          <a:effectLst/>
                          <a:latin typeface="Times New Roman" panose="02020603050405020304" pitchFamily="18" charset="0"/>
                        </a:rPr>
                        <a:t>1 </a:t>
                      </a:r>
                      <a:endParaRPr lang="en-US" sz="2800" b="0" i="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51148968"/>
                  </a:ext>
                </a:extLst>
              </a:tr>
              <a:tr h="814401">
                <a:tc>
                  <a:txBody>
                    <a:bodyPr/>
                    <a:lstStyle/>
                    <a:p>
                      <a:pPr algn="l" rtl="0" fontAlgn="base"/>
                      <a:r>
                        <a:rPr lang="en-US" sz="1600" b="0" i="0">
                          <a:solidFill>
                            <a:srgbClr val="000000"/>
                          </a:solidFill>
                          <a:effectLst/>
                          <a:latin typeface="Times New Roman" panose="02020603050405020304" pitchFamily="18" charset="0"/>
                        </a:rPr>
                        <a:t>Lexical vs Boundary </a:t>
                      </a:r>
                      <a:endParaRPr lang="en-US" sz="2800" b="0" i="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pl-PL" sz="1600" b="0" i="0" dirty="0">
                          <a:solidFill>
                            <a:srgbClr val="000000"/>
                          </a:solidFill>
                          <a:effectLst/>
                          <a:latin typeface="Times New Roman" panose="02020603050405020304" pitchFamily="18" charset="0"/>
                        </a:rPr>
                        <a:t>-.092 </a:t>
                      </a:r>
                    </a:p>
                    <a:p>
                      <a:pPr algn="l" rtl="0" fontAlgn="base"/>
                      <a:r>
                        <a:rPr lang="pl-PL" sz="1600" b="0" i="0" dirty="0">
                          <a:solidFill>
                            <a:srgbClr val="000000"/>
                          </a:solidFill>
                          <a:effectLst/>
                          <a:latin typeface="Times New Roman" panose="02020603050405020304" pitchFamily="18" charset="0"/>
                        </a:rPr>
                        <a:t>95% CI [-.160 to -.025] </a:t>
                      </a:r>
                      <a:endParaRPr lang="pl-PL"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1" i="0">
                          <a:solidFill>
                            <a:srgbClr val="000000"/>
                          </a:solidFill>
                          <a:effectLst/>
                          <a:latin typeface="Times New Roman" panose="02020603050405020304" pitchFamily="18" charset="0"/>
                        </a:rPr>
                        <a:t>.004</a:t>
                      </a:r>
                      <a:r>
                        <a:rPr lang="en-US" sz="1600" b="0" i="0">
                          <a:solidFill>
                            <a:srgbClr val="000000"/>
                          </a:solidFill>
                          <a:effectLst/>
                          <a:latin typeface="Times New Roman" panose="02020603050405020304" pitchFamily="18" charset="0"/>
                        </a:rPr>
                        <a:t> </a:t>
                      </a:r>
                      <a:endParaRPr lang="en-US" sz="2800" b="0" i="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94866403"/>
                  </a:ext>
                </a:extLst>
              </a:tr>
              <a:tr h="814401">
                <a:tc>
                  <a:txBody>
                    <a:bodyPr/>
                    <a:lstStyle/>
                    <a:p>
                      <a:pPr algn="l" rtl="0" fontAlgn="base"/>
                      <a:r>
                        <a:rPr lang="en-US" sz="1600" b="0" i="0">
                          <a:solidFill>
                            <a:srgbClr val="000000"/>
                          </a:solidFill>
                          <a:effectLst/>
                          <a:latin typeface="Times New Roman" panose="02020603050405020304" pitchFamily="18" charset="0"/>
                        </a:rPr>
                        <a:t>Lexical vs Contrastive </a:t>
                      </a:r>
                      <a:endParaRPr lang="en-US" sz="2800" b="0" i="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pl-PL" sz="1600" b="0" i="0" dirty="0">
                          <a:solidFill>
                            <a:srgbClr val="000000"/>
                          </a:solidFill>
                          <a:effectLst/>
                          <a:latin typeface="Times New Roman" panose="02020603050405020304" pitchFamily="18" charset="0"/>
                        </a:rPr>
                        <a:t>-.068 </a:t>
                      </a:r>
                    </a:p>
                    <a:p>
                      <a:pPr algn="l" rtl="0" fontAlgn="base"/>
                      <a:r>
                        <a:rPr lang="pl-PL" sz="1600" b="0" i="0" dirty="0">
                          <a:solidFill>
                            <a:srgbClr val="000000"/>
                          </a:solidFill>
                          <a:effectLst/>
                          <a:latin typeface="Times New Roman" panose="02020603050405020304" pitchFamily="18" charset="0"/>
                        </a:rPr>
                        <a:t>95% CI [-.120 to -.016] </a:t>
                      </a:r>
                      <a:endParaRPr lang="pl-PL"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1" i="0" dirty="0">
                          <a:solidFill>
                            <a:srgbClr val="000000"/>
                          </a:solidFill>
                          <a:effectLst/>
                          <a:latin typeface="Times New Roman" panose="02020603050405020304" pitchFamily="18" charset="0"/>
                        </a:rPr>
                        <a:t>.006</a:t>
                      </a:r>
                      <a:r>
                        <a:rPr lang="en-US" sz="1600" b="0" i="0" dirty="0">
                          <a:solidFill>
                            <a:srgbClr val="000000"/>
                          </a:solidFill>
                          <a:effectLst/>
                          <a:latin typeface="Times New Roman" panose="02020603050405020304" pitchFamily="18" charset="0"/>
                        </a:rPr>
                        <a:t> </a:t>
                      </a:r>
                      <a:endParaRPr lang="en-US"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13412535"/>
                  </a:ext>
                </a:extLst>
              </a:tr>
              <a:tr h="814401">
                <a:tc>
                  <a:txBody>
                    <a:bodyPr/>
                    <a:lstStyle/>
                    <a:p>
                      <a:pPr algn="l" rtl="0" fontAlgn="base"/>
                      <a:r>
                        <a:rPr lang="en-US" sz="1600" b="0" i="0">
                          <a:solidFill>
                            <a:srgbClr val="000000"/>
                          </a:solidFill>
                          <a:effectLst/>
                          <a:latin typeface="Times New Roman" panose="02020603050405020304" pitchFamily="18" charset="0"/>
                        </a:rPr>
                        <a:t>Phrase vs Boundary </a:t>
                      </a:r>
                      <a:endParaRPr lang="en-US" sz="2800" b="0" i="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pl-PL" sz="1600" b="0" i="0" dirty="0">
                          <a:solidFill>
                            <a:srgbClr val="000000"/>
                          </a:solidFill>
                          <a:effectLst/>
                          <a:latin typeface="Times New Roman" panose="02020603050405020304" pitchFamily="18" charset="0"/>
                        </a:rPr>
                        <a:t>-.092 </a:t>
                      </a:r>
                    </a:p>
                    <a:p>
                      <a:pPr algn="l" rtl="0" fontAlgn="base"/>
                      <a:r>
                        <a:rPr lang="pl-PL" sz="1600" b="0" i="0" dirty="0">
                          <a:solidFill>
                            <a:srgbClr val="000000"/>
                          </a:solidFill>
                          <a:effectLst/>
                          <a:latin typeface="Times New Roman" panose="02020603050405020304" pitchFamily="18" charset="0"/>
                        </a:rPr>
                        <a:t>95% CI [-.167 to -.018] </a:t>
                      </a:r>
                      <a:endParaRPr lang="pl-PL"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1" i="0">
                          <a:solidFill>
                            <a:srgbClr val="000000"/>
                          </a:solidFill>
                          <a:effectLst/>
                          <a:latin typeface="Times New Roman" panose="02020603050405020304" pitchFamily="18" charset="0"/>
                        </a:rPr>
                        <a:t>.010</a:t>
                      </a:r>
                      <a:r>
                        <a:rPr lang="en-US" sz="1600" b="0" i="0">
                          <a:solidFill>
                            <a:srgbClr val="000000"/>
                          </a:solidFill>
                          <a:effectLst/>
                          <a:latin typeface="Times New Roman" panose="02020603050405020304" pitchFamily="18" charset="0"/>
                        </a:rPr>
                        <a:t> </a:t>
                      </a:r>
                      <a:endParaRPr lang="en-US" sz="2800" b="0" i="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5117437"/>
                  </a:ext>
                </a:extLst>
              </a:tr>
              <a:tr h="814401">
                <a:tc>
                  <a:txBody>
                    <a:bodyPr/>
                    <a:lstStyle/>
                    <a:p>
                      <a:pPr algn="l" rtl="0" fontAlgn="base"/>
                      <a:r>
                        <a:rPr lang="en-US" sz="1600" b="0" i="0">
                          <a:solidFill>
                            <a:srgbClr val="000000"/>
                          </a:solidFill>
                          <a:effectLst/>
                          <a:latin typeface="Times New Roman" panose="02020603050405020304" pitchFamily="18" charset="0"/>
                        </a:rPr>
                        <a:t>Phrase vs Contrastive </a:t>
                      </a:r>
                      <a:endParaRPr lang="en-US" sz="2800" b="0" i="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pl-PL" sz="1600" b="0" i="0" dirty="0">
                          <a:solidFill>
                            <a:srgbClr val="000000"/>
                          </a:solidFill>
                          <a:effectLst/>
                          <a:latin typeface="Times New Roman" panose="02020603050405020304" pitchFamily="18" charset="0"/>
                        </a:rPr>
                        <a:t>-.068 </a:t>
                      </a:r>
                    </a:p>
                    <a:p>
                      <a:pPr algn="l" rtl="0" fontAlgn="base"/>
                      <a:r>
                        <a:rPr lang="pl-PL" sz="1600" b="0" i="0" dirty="0">
                          <a:solidFill>
                            <a:srgbClr val="000000"/>
                          </a:solidFill>
                          <a:effectLst/>
                          <a:latin typeface="Times New Roman" panose="02020603050405020304" pitchFamily="18" charset="0"/>
                        </a:rPr>
                        <a:t>95% CI [-.167 to .031] </a:t>
                      </a:r>
                      <a:endParaRPr lang="pl-PL"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0" i="0" dirty="0">
                          <a:solidFill>
                            <a:srgbClr val="000000"/>
                          </a:solidFill>
                          <a:effectLst/>
                          <a:latin typeface="Times New Roman" panose="02020603050405020304" pitchFamily="18" charset="0"/>
                        </a:rPr>
                        <a:t>.350 </a:t>
                      </a:r>
                      <a:endParaRPr lang="en-US"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66945305"/>
                  </a:ext>
                </a:extLst>
              </a:tr>
              <a:tr h="814401">
                <a:tc>
                  <a:txBody>
                    <a:bodyPr/>
                    <a:lstStyle/>
                    <a:p>
                      <a:pPr algn="l" rtl="0" fontAlgn="base"/>
                      <a:r>
                        <a:rPr lang="en-US" sz="1600" b="0" i="0" dirty="0">
                          <a:solidFill>
                            <a:srgbClr val="000000"/>
                          </a:solidFill>
                          <a:effectLst/>
                          <a:latin typeface="Times New Roman" panose="02020603050405020304" pitchFamily="18" charset="0"/>
                        </a:rPr>
                        <a:t>Boundary vs Contrastive </a:t>
                      </a:r>
                      <a:endParaRPr lang="en-US"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pl-PL" sz="1600" b="0" i="0" dirty="0">
                          <a:solidFill>
                            <a:srgbClr val="000000"/>
                          </a:solidFill>
                          <a:effectLst/>
                          <a:latin typeface="Times New Roman" panose="02020603050405020304" pitchFamily="18" charset="0"/>
                        </a:rPr>
                        <a:t>.024</a:t>
                      </a:r>
                    </a:p>
                    <a:p>
                      <a:pPr algn="l" rtl="0" fontAlgn="base"/>
                      <a:r>
                        <a:rPr lang="pl-PL" sz="1600" b="0" i="0" dirty="0">
                          <a:solidFill>
                            <a:srgbClr val="000000"/>
                          </a:solidFill>
                          <a:effectLst/>
                          <a:latin typeface="Times New Roman" panose="02020603050405020304" pitchFamily="18" charset="0"/>
                        </a:rPr>
                        <a:t>95% CI [-.026 to .075] </a:t>
                      </a:r>
                      <a:endParaRPr lang="pl-PL"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base"/>
                      <a:r>
                        <a:rPr lang="en-US" sz="1600" b="0" i="0" dirty="0">
                          <a:solidFill>
                            <a:srgbClr val="000000"/>
                          </a:solidFill>
                          <a:effectLst/>
                          <a:latin typeface="Times New Roman" panose="02020603050405020304" pitchFamily="18" charset="0"/>
                        </a:rPr>
                        <a:t>1 </a:t>
                      </a:r>
                      <a:endParaRPr lang="en-US" sz="2800" b="0" i="0" dirty="0">
                        <a:effectLst/>
                      </a:endParaRPr>
                    </a:p>
                  </a:txBody>
                  <a:tcP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573475447"/>
                  </a:ext>
                </a:extLst>
              </a:tr>
            </a:tbl>
          </a:graphicData>
        </a:graphic>
      </p:graphicFrame>
      <p:graphicFrame>
        <p:nvGraphicFramePr>
          <p:cNvPr id="64" name="Chart 63">
            <a:extLst>
              <a:ext uri="{FF2B5EF4-FFF2-40B4-BE49-F238E27FC236}">
                <a16:creationId xmlns:a16="http://schemas.microsoft.com/office/drawing/2014/main" id="{E48BE398-6F83-42F0-AB37-4AF19FB7DCA9}"/>
              </a:ext>
            </a:extLst>
          </p:cNvPr>
          <p:cNvGraphicFramePr>
            <a:graphicFrameLocks/>
          </p:cNvGraphicFramePr>
          <p:nvPr>
            <p:extLst>
              <p:ext uri="{D42A27DB-BD31-4B8C-83A1-F6EECF244321}">
                <p14:modId xmlns:p14="http://schemas.microsoft.com/office/powerpoint/2010/main" val="623163784"/>
              </p:ext>
            </p:extLst>
          </p:nvPr>
        </p:nvGraphicFramePr>
        <p:xfrm>
          <a:off x="12554118" y="23890160"/>
          <a:ext cx="14516219" cy="8089835"/>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1689D570-4FBC-495A-AC32-EABCF0F7EB94}"/>
              </a:ext>
            </a:extLst>
          </p:cNvPr>
          <p:cNvSpPr txBox="1"/>
          <p:nvPr/>
        </p:nvSpPr>
        <p:spPr>
          <a:xfrm>
            <a:off x="28778748" y="25510583"/>
            <a:ext cx="1291106" cy="553998"/>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Task:</a:t>
            </a:r>
          </a:p>
        </p:txBody>
      </p:sp>
      <p:cxnSp>
        <p:nvCxnSpPr>
          <p:cNvPr id="16" name="Straight Connector 15">
            <a:extLst>
              <a:ext uri="{FF2B5EF4-FFF2-40B4-BE49-F238E27FC236}">
                <a16:creationId xmlns:a16="http://schemas.microsoft.com/office/drawing/2014/main" id="{05BACCBF-43C7-40C8-858D-6D45B60F4F20}"/>
              </a:ext>
            </a:extLst>
          </p:cNvPr>
          <p:cNvCxnSpPr>
            <a:cxnSpLocks/>
          </p:cNvCxnSpPr>
          <p:nvPr/>
        </p:nvCxnSpPr>
        <p:spPr bwMode="auto">
          <a:xfrm>
            <a:off x="38481000" y="26139507"/>
            <a:ext cx="0" cy="4065926"/>
          </a:xfrm>
          <a:prstGeom prst="line">
            <a:avLst/>
          </a:prstGeom>
          <a:ln>
            <a:solidFill>
              <a:schemeClr val="tx1"/>
            </a:solidFill>
            <a:headEnd type="none" w="med" len="med"/>
            <a:tailEnd type="none" w="med" len="med"/>
          </a:ln>
          <a:effectLst>
            <a:innerShdw blurRad="114300">
              <a:prstClr val="black"/>
            </a:innerShdw>
          </a:effectLst>
        </p:spPr>
        <p:style>
          <a:lnRef idx="1">
            <a:schemeClr val="dk1"/>
          </a:lnRef>
          <a:fillRef idx="0">
            <a:schemeClr val="dk1"/>
          </a:fillRef>
          <a:effectRef idx="0">
            <a:schemeClr val="dk1"/>
          </a:effectRef>
          <a:fontRef idx="minor">
            <a:schemeClr val="tx1"/>
          </a:fontRef>
        </p:style>
      </p:cxnSp>
      <p:sp>
        <p:nvSpPr>
          <p:cNvPr id="29" name="TextBox 28">
            <a:extLst>
              <a:ext uri="{FF2B5EF4-FFF2-40B4-BE49-F238E27FC236}">
                <a16:creationId xmlns:a16="http://schemas.microsoft.com/office/drawing/2014/main" id="{A3F39BFF-D7AB-4F59-AF88-6C18C6582C1D}"/>
              </a:ext>
            </a:extLst>
          </p:cNvPr>
          <p:cNvSpPr txBox="1"/>
          <p:nvPr/>
        </p:nvSpPr>
        <p:spPr>
          <a:xfrm>
            <a:off x="38784452" y="25510583"/>
            <a:ext cx="2494275" cy="553998"/>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Response:</a:t>
            </a:r>
          </a:p>
        </p:txBody>
      </p:sp>
      <p:sp>
        <p:nvSpPr>
          <p:cNvPr id="27" name="Left Bracket 26">
            <a:extLst>
              <a:ext uri="{FF2B5EF4-FFF2-40B4-BE49-F238E27FC236}">
                <a16:creationId xmlns:a16="http://schemas.microsoft.com/office/drawing/2014/main" id="{FFD70908-0E44-C144-866F-7DE851534F7C}"/>
              </a:ext>
            </a:extLst>
          </p:cNvPr>
          <p:cNvSpPr/>
          <p:nvPr/>
        </p:nvSpPr>
        <p:spPr bwMode="auto">
          <a:xfrm rot="5400000">
            <a:off x="15036731" y="24368734"/>
            <a:ext cx="164272" cy="1695059"/>
          </a:xfrm>
          <a:prstGeom prst="leftBracket">
            <a:avLst/>
          </a:prstGeom>
          <a:no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743200" rtl="0" eaLnBrk="1" fontAlgn="base" latinLnBrk="0" hangingPunct="1">
              <a:lnSpc>
                <a:spcPct val="100000"/>
              </a:lnSpc>
              <a:spcBef>
                <a:spcPct val="0"/>
              </a:spcBef>
              <a:spcAft>
                <a:spcPct val="0"/>
              </a:spcAft>
              <a:buClrTx/>
              <a:buSzTx/>
              <a:buFontTx/>
              <a:buNone/>
              <a:tabLst/>
            </a:pPr>
            <a:endParaRPr kumimoji="0" lang="en-US" sz="5400" b="0" i="0" u="none" strike="noStrike" cap="none" normalizeH="0" baseline="0">
              <a:ln>
                <a:noFill/>
              </a:ln>
              <a:solidFill>
                <a:schemeClr val="tx1"/>
              </a:solidFill>
              <a:effectLst/>
              <a:latin typeface="Souvenir Lt BT" pitchFamily="18" charset="0"/>
            </a:endParaRPr>
          </a:p>
        </p:txBody>
      </p:sp>
      <p:sp>
        <p:nvSpPr>
          <p:cNvPr id="30" name="TextBox 29">
            <a:extLst>
              <a:ext uri="{FF2B5EF4-FFF2-40B4-BE49-F238E27FC236}">
                <a16:creationId xmlns:a16="http://schemas.microsoft.com/office/drawing/2014/main" id="{3BE0E02C-4904-4F40-A6E5-D9F587740FBE}"/>
              </a:ext>
            </a:extLst>
          </p:cNvPr>
          <p:cNvSpPr txBox="1"/>
          <p:nvPr/>
        </p:nvSpPr>
        <p:spPr>
          <a:xfrm>
            <a:off x="14994718" y="24733593"/>
            <a:ext cx="702482" cy="584775"/>
          </a:xfrm>
          <a:prstGeom prst="rect">
            <a:avLst/>
          </a:prstGeom>
          <a:noFill/>
        </p:spPr>
        <p:txBody>
          <a:bodyPr wrap="square" rtlCol="0">
            <a:spAutoFit/>
          </a:bodyPr>
          <a:lstStyle/>
          <a:p>
            <a:r>
              <a:rPr lang="en-US" sz="3200" dirty="0"/>
              <a:t>*</a:t>
            </a:r>
          </a:p>
        </p:txBody>
      </p:sp>
      <p:sp>
        <p:nvSpPr>
          <p:cNvPr id="9" name="TextBox 8">
            <a:extLst>
              <a:ext uri="{FF2B5EF4-FFF2-40B4-BE49-F238E27FC236}">
                <a16:creationId xmlns:a16="http://schemas.microsoft.com/office/drawing/2014/main" id="{AFC12962-8E73-4582-ABF4-55050A429658}"/>
              </a:ext>
            </a:extLst>
          </p:cNvPr>
          <p:cNvSpPr txBox="1"/>
          <p:nvPr/>
        </p:nvSpPr>
        <p:spPr>
          <a:xfrm>
            <a:off x="25778808" y="13437411"/>
            <a:ext cx="1958970" cy="707886"/>
          </a:xfrm>
          <a:prstGeom prst="rect">
            <a:avLst/>
          </a:prstGeom>
          <a:noFill/>
        </p:spPr>
        <p:txBody>
          <a:bodyPr wrap="square" rtlCol="0">
            <a:spAutoFit/>
          </a:bodyPr>
          <a:lstStyle/>
          <a:p>
            <a:pPr algn="ctr"/>
            <a:r>
              <a:rPr lang="en-US" sz="2000" i="1" dirty="0">
                <a:latin typeface="Times New Roman" panose="02020603050405020304" pitchFamily="18" charset="0"/>
                <a:cs typeface="Times New Roman" panose="02020603050405020304" pitchFamily="18" charset="0"/>
              </a:rPr>
              <a:t>‘bullseye’, the center of a target</a:t>
            </a:r>
          </a:p>
        </p:txBody>
      </p:sp>
      <p:sp>
        <p:nvSpPr>
          <p:cNvPr id="32" name="Rectangle 31">
            <a:extLst>
              <a:ext uri="{FF2B5EF4-FFF2-40B4-BE49-F238E27FC236}">
                <a16:creationId xmlns:a16="http://schemas.microsoft.com/office/drawing/2014/main" id="{E5D67CFC-479A-42AC-B8B8-CE88365E110E}"/>
              </a:ext>
            </a:extLst>
          </p:cNvPr>
          <p:cNvSpPr/>
          <p:nvPr/>
        </p:nvSpPr>
        <p:spPr bwMode="auto">
          <a:xfrm>
            <a:off x="21945601" y="11635074"/>
            <a:ext cx="6324599" cy="1729661"/>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743200" rtl="0" eaLnBrk="1" fontAlgn="base" latinLnBrk="0" hangingPunct="1">
              <a:lnSpc>
                <a:spcPct val="100000"/>
              </a:lnSpc>
              <a:spcBef>
                <a:spcPct val="0"/>
              </a:spcBef>
              <a:spcAft>
                <a:spcPct val="0"/>
              </a:spcAft>
              <a:buClrTx/>
              <a:buSzTx/>
              <a:buFontTx/>
              <a:buNone/>
              <a:tabLst/>
            </a:pPr>
            <a:endParaRPr kumimoji="0" lang="en-US" sz="5400" b="0" i="0" u="none" strike="noStrike" cap="none" normalizeH="0" baseline="0">
              <a:ln>
                <a:noFill/>
              </a:ln>
              <a:solidFill>
                <a:schemeClr val="tx1"/>
              </a:solidFill>
              <a:effectLst/>
              <a:latin typeface="Souvenir Lt BT" pitchFamily="18" charset="0"/>
            </a:endParaRPr>
          </a:p>
        </p:txBody>
      </p:sp>
      <p:sp>
        <p:nvSpPr>
          <p:cNvPr id="33" name="TextBox 32">
            <a:extLst>
              <a:ext uri="{FF2B5EF4-FFF2-40B4-BE49-F238E27FC236}">
                <a16:creationId xmlns:a16="http://schemas.microsoft.com/office/drawing/2014/main" id="{131D3F1A-03B2-48EC-B457-2C5F352E5DF2}"/>
              </a:ext>
            </a:extLst>
          </p:cNvPr>
          <p:cNvSpPr txBox="1"/>
          <p:nvPr/>
        </p:nvSpPr>
        <p:spPr>
          <a:xfrm>
            <a:off x="22530966" y="12074159"/>
            <a:ext cx="2027637" cy="630942"/>
          </a:xfrm>
          <a:prstGeom prst="rect">
            <a:avLst/>
          </a:prstGeom>
          <a:noFill/>
        </p:spPr>
        <p:txBody>
          <a:bodyPr wrap="square" rtlCol="0">
            <a:spAutoFit/>
          </a:bodyPr>
          <a:lstStyle/>
          <a:p>
            <a:r>
              <a:rPr lang="en-US" sz="3500" b="1" dirty="0">
                <a:latin typeface="Times New Roman" panose="02020603050405020304" pitchFamily="18" charset="0"/>
                <a:cs typeface="Times New Roman" panose="02020603050405020304" pitchFamily="18" charset="0"/>
              </a:rPr>
              <a:t>bull’s eye</a:t>
            </a:r>
          </a:p>
        </p:txBody>
      </p:sp>
      <p:sp>
        <p:nvSpPr>
          <p:cNvPr id="35" name="TextBox 34">
            <a:extLst>
              <a:ext uri="{FF2B5EF4-FFF2-40B4-BE49-F238E27FC236}">
                <a16:creationId xmlns:a16="http://schemas.microsoft.com/office/drawing/2014/main" id="{0005D9F3-E924-48B3-9CDF-4718C5772279}"/>
              </a:ext>
            </a:extLst>
          </p:cNvPr>
          <p:cNvSpPr txBox="1"/>
          <p:nvPr/>
        </p:nvSpPr>
        <p:spPr>
          <a:xfrm>
            <a:off x="25928996" y="12074159"/>
            <a:ext cx="1958970" cy="630942"/>
          </a:xfrm>
          <a:prstGeom prst="rect">
            <a:avLst/>
          </a:prstGeom>
          <a:noFill/>
        </p:spPr>
        <p:txBody>
          <a:bodyPr wrap="square" rtlCol="0">
            <a:spAutoFit/>
          </a:bodyPr>
          <a:lstStyle/>
          <a:p>
            <a:r>
              <a:rPr lang="en-US" sz="3500" b="1" dirty="0">
                <a:latin typeface="Times New Roman" panose="02020603050405020304" pitchFamily="18" charset="0"/>
                <a:cs typeface="Times New Roman" panose="02020603050405020304" pitchFamily="18" charset="0"/>
              </a:rPr>
              <a:t>bullseye</a:t>
            </a:r>
          </a:p>
        </p:txBody>
      </p:sp>
      <p:sp>
        <p:nvSpPr>
          <p:cNvPr id="37" name="Rectangle 36">
            <a:extLst>
              <a:ext uri="{FF2B5EF4-FFF2-40B4-BE49-F238E27FC236}">
                <a16:creationId xmlns:a16="http://schemas.microsoft.com/office/drawing/2014/main" id="{22CB951D-F95C-45DE-8E31-42F2213B3DDF}"/>
              </a:ext>
            </a:extLst>
          </p:cNvPr>
          <p:cNvSpPr/>
          <p:nvPr/>
        </p:nvSpPr>
        <p:spPr bwMode="auto">
          <a:xfrm>
            <a:off x="41530009" y="31310438"/>
            <a:ext cx="1905000" cy="1524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743200" rtl="0" eaLnBrk="1" fontAlgn="base" latinLnBrk="0" hangingPunct="1">
              <a:lnSpc>
                <a:spcPct val="100000"/>
              </a:lnSpc>
              <a:spcBef>
                <a:spcPct val="0"/>
              </a:spcBef>
              <a:spcAft>
                <a:spcPct val="0"/>
              </a:spcAft>
              <a:buClrTx/>
              <a:buSzTx/>
              <a:buFontTx/>
              <a:buNone/>
              <a:tabLst/>
            </a:pPr>
            <a:endParaRPr kumimoji="0" lang="en-US" sz="5400" b="0" i="0" u="none" strike="noStrike" cap="none" normalizeH="0" baseline="0">
              <a:ln>
                <a:noFill/>
              </a:ln>
              <a:solidFill>
                <a:schemeClr val="tx1"/>
              </a:solidFill>
              <a:effectLst/>
              <a:latin typeface="Souvenir Lt BT" pitchFamily="18" charset="0"/>
            </a:endParaRPr>
          </a:p>
        </p:txBody>
      </p:sp>
    </p:spTree>
  </p:cSld>
  <p:clrMapOvr>
    <a:masterClrMapping/>
  </p:clrMapOvr>
  <p:extLst>
    <p:ext uri="{6950BFC3-D8DA-4A85-94F7-54DA5524770B}">
      <p188:commentRel xmlns:p188="http://schemas.microsoft.com/office/powerpoint/2018/8/main" r:id="rId3"/>
    </p:ext>
  </p:extLst>
</p:sld>
</file>

<file path=ppt/theme/theme1.xml><?xml version="1.0" encoding="utf-8"?>
<a:theme xmlns:a="http://schemas.openxmlformats.org/drawingml/2006/main" name="Default Design">
  <a:themeElements>
    <a:clrScheme name="Custom 1">
      <a:dk1>
        <a:srgbClr val="000000"/>
      </a:dk1>
      <a:lt1>
        <a:srgbClr val="DBDBDB"/>
      </a:lt1>
      <a:dk2>
        <a:srgbClr val="000000"/>
      </a:dk2>
      <a:lt2>
        <a:srgbClr val="808080"/>
      </a:lt2>
      <a:accent1>
        <a:srgbClr val="BBE0E3"/>
      </a:accent1>
      <a:accent2>
        <a:srgbClr val="800000"/>
      </a:accent2>
      <a:accent3>
        <a:srgbClr val="EAEAEA"/>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743200" rtl="0" eaLnBrk="1" fontAlgn="base" latinLnBrk="0" hangingPunct="1">
          <a:lnSpc>
            <a:spcPct val="100000"/>
          </a:lnSpc>
          <a:spcBef>
            <a:spcPct val="0"/>
          </a:spcBef>
          <a:spcAft>
            <a:spcPct val="0"/>
          </a:spcAft>
          <a:buClrTx/>
          <a:buSzTx/>
          <a:buFontTx/>
          <a:buNone/>
          <a:tabLst/>
          <a:defRPr kumimoji="0" lang="en-US" sz="5400" b="0" i="0" u="none" strike="noStrike" cap="none" normalizeH="0" baseline="0">
            <a:ln>
              <a:noFill/>
            </a:ln>
            <a:solidFill>
              <a:schemeClr val="tx1"/>
            </a:solidFill>
            <a:effectLst/>
            <a:latin typeface="Souvenir Lt BT"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743200" rtl="0" eaLnBrk="1" fontAlgn="base" latinLnBrk="0" hangingPunct="1">
          <a:lnSpc>
            <a:spcPct val="100000"/>
          </a:lnSpc>
          <a:spcBef>
            <a:spcPct val="0"/>
          </a:spcBef>
          <a:spcAft>
            <a:spcPct val="0"/>
          </a:spcAft>
          <a:buClrTx/>
          <a:buSzTx/>
          <a:buFontTx/>
          <a:buNone/>
          <a:tabLst/>
          <a:defRPr kumimoji="0" lang="en-US" sz="5400" b="0" i="0" u="none" strike="noStrike" cap="none" normalizeH="0" baseline="0">
            <a:ln>
              <a:noFill/>
            </a:ln>
            <a:solidFill>
              <a:schemeClr val="tx1"/>
            </a:solidFill>
            <a:effectLst/>
            <a:latin typeface="Souvenir Lt BT" pitchFamily="18"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Macintosh HD:Applications:Microsoft Office 2004:Templates:Presentations:Designs:Borealis</Template>
  <TotalTime>37168</TotalTime>
  <Words>1349</Words>
  <Application>Microsoft Office PowerPoint</Application>
  <PresentationFormat>Custom</PresentationFormat>
  <Paragraphs>210</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Baskerville Old Face</vt:lpstr>
      <vt:lpstr>Bookman Old Style</vt:lpstr>
      <vt:lpstr>Courier New</vt:lpstr>
      <vt:lpstr>Souvenir Lt BT</vt:lpstr>
      <vt:lpstr>Times New Roman</vt:lpstr>
      <vt:lpstr>Wingdings</vt:lpstr>
      <vt:lpstr>Default Design</vt:lpstr>
      <vt:lpstr>PowerPoint Presentation</vt:lpstr>
    </vt:vector>
  </TitlesOfParts>
  <Manager/>
  <Company>Brown University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subject/>
  <dc:creator>Jill Thorson</dc:creator>
  <cp:keywords/>
  <dc:description/>
  <cp:lastModifiedBy>Rachel Courter</cp:lastModifiedBy>
  <cp:revision>1785</cp:revision>
  <cp:lastPrinted>2022-04-11T17:28:11Z</cp:lastPrinted>
  <dcterms:created xsi:type="dcterms:W3CDTF">2010-06-01T16:26:46Z</dcterms:created>
  <dcterms:modified xsi:type="dcterms:W3CDTF">2022-04-18T13:05:47Z</dcterms:modified>
  <cp:category/>
</cp:coreProperties>
</file>