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43891200" cy="32918400"/>
  <p:notesSz cx="6858000" cy="9144000"/>
  <p:embeddedFontLst>
    <p:embeddedFont>
      <p:font typeface="Calibri" panose="020F0502020204030204" pitchFamily="34" charset="0"/>
      <p:regular r:id="rId4"/>
      <p:bold r:id="rId5"/>
      <p:italic r:id="rId6"/>
      <p:boldItalic r:id="rId7"/>
    </p:embeddedFont>
    <p:embeddedFont>
      <p:font typeface="Helvetica Neue" panose="02000503000000020004" pitchFamily="2"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6" roundtripDataSignature="AMtx7mi0eRWycGSO9bVdm7n6pjNsfB8Hi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97"/>
    <p:restoredTop sz="94719"/>
  </p:normalViewPr>
  <p:slideViewPr>
    <p:cSldViewPr snapToGrid="0">
      <p:cViewPr varScale="1">
        <p:scale>
          <a:sx n="30" d="100"/>
          <a:sy n="30" d="100"/>
        </p:scale>
        <p:origin x="2632" y="32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font" Target="fonts/font4.fntdata"/><Relationship Id="rId17" Type="http://schemas.openxmlformats.org/officeDocument/2006/relationships/presProps" Target="presProps.xml"/><Relationship Id="rId2" Type="http://schemas.openxmlformats.org/officeDocument/2006/relationships/slide" Target="slides/slide1.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0" Type="http://schemas.openxmlformats.org/officeDocument/2006/relationships/font" Target="fonts/font7.fntdata"/><Relationship Id="rId19"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469813" y="685800"/>
            <a:ext cx="39189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millsmwlab.slack.com/archives/D039UQVT72Q/p1649871365630819"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s://millsmwlab.slack.com/archives/D039UQVT72Q/p1649871496913509"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121db6e1c96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sz="1000" dirty="0">
                <a:solidFill>
                  <a:schemeClr val="dk1"/>
                </a:solidFill>
                <a:highlight>
                  <a:srgbClr val="FFFF00"/>
                </a:highlight>
                <a:latin typeface="Calibri"/>
                <a:ea typeface="Calibri"/>
                <a:cs typeface="Calibri"/>
                <a:sym typeface="Calibri"/>
              </a:rPr>
              <a:t>TUT is related to performance</a:t>
            </a:r>
            <a:endParaRPr sz="1000" dirty="0">
              <a:solidFill>
                <a:schemeClr val="dk1"/>
              </a:solidFill>
              <a:highlight>
                <a:srgbClr val="FFFF00"/>
              </a:highlight>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1000" dirty="0">
              <a:solidFill>
                <a:schemeClr val="dk1"/>
              </a:solidFill>
              <a:highlight>
                <a:srgbClr val="FFFF00"/>
              </a:highlight>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1000" dirty="0">
              <a:solidFill>
                <a:schemeClr val="dk1"/>
              </a:solidFill>
              <a:highlight>
                <a:srgbClr val="FFFF00"/>
              </a:highlight>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US" sz="1000" dirty="0">
                <a:solidFill>
                  <a:schemeClr val="dk1"/>
                </a:solidFill>
                <a:highlight>
                  <a:srgbClr val="FFFF00"/>
                </a:highlight>
                <a:latin typeface="Calibri"/>
                <a:ea typeface="Calibri"/>
                <a:cs typeface="Calibri"/>
                <a:sym typeface="Calibri"/>
              </a:rPr>
              <a:t>how are mind wandering and test comprehension related</a:t>
            </a:r>
            <a:endParaRPr sz="1000" dirty="0">
              <a:solidFill>
                <a:schemeClr val="dk1"/>
              </a:solidFill>
              <a:highlight>
                <a:srgbClr val="FFFF00"/>
              </a:highlight>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US" sz="1000" dirty="0">
                <a:solidFill>
                  <a:schemeClr val="dk1"/>
                </a:solidFill>
                <a:latin typeface="Calibri"/>
                <a:ea typeface="Calibri"/>
                <a:cs typeface="Calibri"/>
                <a:sym typeface="Calibri"/>
              </a:rPr>
              <a:t>-has been shown to be bad</a:t>
            </a:r>
            <a:endParaRPr sz="1000" dirty="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US" sz="1000" dirty="0">
                <a:solidFill>
                  <a:schemeClr val="dk1"/>
                </a:solidFill>
                <a:latin typeface="Calibri"/>
                <a:ea typeface="Calibri"/>
                <a:cs typeface="Calibri"/>
                <a:sym typeface="Calibri"/>
              </a:rPr>
              <a:t>explain FMT similar to TUT, is also worse?</a:t>
            </a:r>
            <a:endParaRPr sz="1000" dirty="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US" sz="1000" dirty="0">
                <a:solidFill>
                  <a:schemeClr val="dk1"/>
                </a:solidFill>
                <a:latin typeface="Calibri"/>
                <a:ea typeface="Calibri"/>
                <a:cs typeface="Calibri"/>
                <a:sym typeface="Calibri"/>
              </a:rPr>
              <a:t>why they matter</a:t>
            </a:r>
            <a:endParaRPr sz="1000" dirty="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endParaRPr sz="1000" dirty="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US" sz="1000" dirty="0">
                <a:solidFill>
                  <a:schemeClr val="dk1"/>
                </a:solidFill>
                <a:latin typeface="Calibri"/>
                <a:ea typeface="Calibri"/>
                <a:cs typeface="Calibri"/>
                <a:sym typeface="Calibri"/>
              </a:rPr>
              <a:t>TUT- when thoughts shift away from one’s current task</a:t>
            </a:r>
            <a:endParaRPr sz="1000" dirty="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US" sz="1000" dirty="0">
                <a:solidFill>
                  <a:schemeClr val="dk1"/>
                </a:solidFill>
                <a:latin typeface="Calibri"/>
                <a:ea typeface="Calibri"/>
                <a:cs typeface="Calibri"/>
                <a:sym typeface="Calibri"/>
              </a:rPr>
              <a:t>FMT- occurs when spontaneous thoughts move freely from one thing to another </a:t>
            </a:r>
            <a:endParaRPr sz="1000" dirty="0">
              <a:solidFill>
                <a:schemeClr val="dk1"/>
              </a:solidFill>
              <a:latin typeface="Calibri"/>
              <a:ea typeface="Calibri"/>
              <a:cs typeface="Calibri"/>
              <a:sym typeface="Calibri"/>
            </a:endParaRPr>
          </a:p>
          <a:p>
            <a:pPr marL="190500" marR="190500" lvl="0" indent="0" algn="l" rtl="0">
              <a:lnSpc>
                <a:spcPct val="146668"/>
              </a:lnSpc>
              <a:spcBef>
                <a:spcPts val="0"/>
              </a:spcBef>
              <a:spcAft>
                <a:spcPts val="0"/>
              </a:spcAft>
              <a:buClr>
                <a:schemeClr val="dk1"/>
              </a:buClr>
              <a:buSzPts val="1100"/>
              <a:buFont typeface="Arial"/>
              <a:buNone/>
            </a:pPr>
            <a:r>
              <a:rPr lang="en-US" sz="1150" dirty="0">
                <a:solidFill>
                  <a:schemeClr val="dk1"/>
                </a:solidFill>
              </a:rPr>
              <a:t>so this is typically what i use for FMT:</a:t>
            </a:r>
            <a:endParaRPr sz="1150" dirty="0">
              <a:solidFill>
                <a:schemeClr val="dk1"/>
              </a:solidFill>
            </a:endParaRPr>
          </a:p>
          <a:p>
            <a:pPr marL="0" marR="266700" lvl="0" indent="0" algn="r" rtl="0">
              <a:lnSpc>
                <a:spcPct val="146668"/>
              </a:lnSpc>
              <a:spcBef>
                <a:spcPts val="0"/>
              </a:spcBef>
              <a:spcAft>
                <a:spcPts val="0"/>
              </a:spcAft>
              <a:buClr>
                <a:schemeClr val="dk1"/>
              </a:buClr>
              <a:buSzPts val="1100"/>
              <a:buFont typeface="Arial"/>
              <a:buNone/>
            </a:pPr>
            <a:r>
              <a:rPr lang="en-US" sz="900" dirty="0">
                <a:solidFill>
                  <a:schemeClr val="hlink"/>
                </a:solidFill>
                <a:uFill>
                  <a:noFill/>
                </a:uFill>
                <a:hlinkClick r:id="rId3"/>
              </a:rPr>
              <a:t>1:36</a:t>
            </a:r>
            <a:endParaRPr sz="900" dirty="0">
              <a:solidFill>
                <a:schemeClr val="hlink"/>
              </a:solidFill>
            </a:endParaRPr>
          </a:p>
          <a:p>
            <a:pPr marL="190500" marR="190500" lvl="0" indent="0" algn="l" rtl="0">
              <a:lnSpc>
                <a:spcPct val="146668"/>
              </a:lnSpc>
              <a:spcBef>
                <a:spcPts val="0"/>
              </a:spcBef>
              <a:spcAft>
                <a:spcPts val="0"/>
              </a:spcAft>
              <a:buClr>
                <a:schemeClr val="dk1"/>
              </a:buClr>
              <a:buSzPts val="1100"/>
              <a:buFont typeface="Arial"/>
              <a:buNone/>
            </a:pPr>
            <a:r>
              <a:rPr lang="en-US" sz="1150" b="1" dirty="0">
                <a:solidFill>
                  <a:schemeClr val="dk1"/>
                </a:solidFill>
              </a:rPr>
              <a:t>At the present moment, is your mind moving about freely?</a:t>
            </a:r>
            <a:endParaRPr sz="1150" b="1" dirty="0">
              <a:solidFill>
                <a:schemeClr val="dk1"/>
              </a:solidFill>
            </a:endParaRPr>
          </a:p>
          <a:p>
            <a:pPr marL="190500" marR="190500" lvl="0" indent="0" algn="l" rtl="0">
              <a:lnSpc>
                <a:spcPct val="146668"/>
              </a:lnSpc>
              <a:spcBef>
                <a:spcPts val="0"/>
              </a:spcBef>
              <a:spcAft>
                <a:spcPts val="0"/>
              </a:spcAft>
              <a:buClr>
                <a:schemeClr val="dk1"/>
              </a:buClr>
              <a:buSzPts val="1100"/>
              <a:buFont typeface="Arial"/>
              <a:buNone/>
            </a:pPr>
            <a:r>
              <a:rPr lang="en-US" sz="1150" b="1" dirty="0">
                <a:solidFill>
                  <a:schemeClr val="dk1"/>
                </a:solidFill>
              </a:rPr>
              <a:t>Your thoughts move freely when</a:t>
            </a:r>
            <a:r>
              <a:rPr lang="en-US" sz="1150" dirty="0">
                <a:solidFill>
                  <a:schemeClr val="dk1"/>
                </a:solidFill>
              </a:rPr>
              <a:t>:</a:t>
            </a:r>
            <a:endParaRPr sz="1150" dirty="0">
              <a:solidFill>
                <a:schemeClr val="dk1"/>
              </a:solidFill>
            </a:endParaRPr>
          </a:p>
          <a:p>
            <a:pPr marL="190500" marR="190500" lvl="0" indent="0" algn="l" rtl="0">
              <a:lnSpc>
                <a:spcPct val="146668"/>
              </a:lnSpc>
              <a:spcBef>
                <a:spcPts val="0"/>
              </a:spcBef>
              <a:spcAft>
                <a:spcPts val="0"/>
              </a:spcAft>
              <a:buClr>
                <a:schemeClr val="dk1"/>
              </a:buClr>
              <a:buSzPts val="1100"/>
              <a:buFont typeface="Arial"/>
              <a:buNone/>
            </a:pPr>
            <a:r>
              <a:rPr lang="en-US" sz="1150" dirty="0">
                <a:solidFill>
                  <a:schemeClr val="dk1"/>
                </a:solidFill>
              </a:rPr>
              <a:t> • They seem to wander around, flowing from one thing to another</a:t>
            </a:r>
            <a:endParaRPr sz="1150" dirty="0">
              <a:solidFill>
                <a:schemeClr val="dk1"/>
              </a:solidFill>
            </a:endParaRPr>
          </a:p>
          <a:p>
            <a:pPr marL="190500" marR="190500" lvl="0" indent="0" algn="l" rtl="0">
              <a:lnSpc>
                <a:spcPct val="146668"/>
              </a:lnSpc>
              <a:spcBef>
                <a:spcPts val="0"/>
              </a:spcBef>
              <a:spcAft>
                <a:spcPts val="0"/>
              </a:spcAft>
              <a:buClr>
                <a:schemeClr val="dk1"/>
              </a:buClr>
              <a:buSzPts val="1100"/>
              <a:buFont typeface="Arial"/>
              <a:buNone/>
            </a:pPr>
            <a:r>
              <a:rPr lang="en-US" sz="1150" dirty="0">
                <a:solidFill>
                  <a:schemeClr val="dk1"/>
                </a:solidFill>
              </a:rPr>
              <a:t> • There is no overarching purpose or direction to your thinking. Although there may still be some connection between one thought and the next</a:t>
            </a:r>
            <a:endParaRPr sz="1150" dirty="0">
              <a:solidFill>
                <a:schemeClr val="dk1"/>
              </a:solidFill>
            </a:endParaRPr>
          </a:p>
          <a:p>
            <a:pPr marL="190500" marR="190500" lvl="0" indent="0" algn="l" rtl="0">
              <a:lnSpc>
                <a:spcPct val="146668"/>
              </a:lnSpc>
              <a:spcBef>
                <a:spcPts val="0"/>
              </a:spcBef>
              <a:spcAft>
                <a:spcPts val="0"/>
              </a:spcAft>
              <a:buClr>
                <a:schemeClr val="dk1"/>
              </a:buClr>
              <a:buSzPts val="1100"/>
              <a:buFont typeface="Arial"/>
              <a:buNone/>
            </a:pPr>
            <a:r>
              <a:rPr lang="en-US" sz="1150" dirty="0">
                <a:solidFill>
                  <a:schemeClr val="dk1"/>
                </a:solidFill>
              </a:rPr>
              <a:t> • Images and memories seem to spontaneously come into your mind</a:t>
            </a:r>
            <a:endParaRPr sz="1150" dirty="0">
              <a:solidFill>
                <a:schemeClr val="dk1"/>
              </a:solidFill>
            </a:endParaRPr>
          </a:p>
          <a:p>
            <a:pPr marL="190500" marR="190500" lvl="0" indent="0" algn="l" rtl="0">
              <a:lnSpc>
                <a:spcPct val="146668"/>
              </a:lnSpc>
              <a:spcBef>
                <a:spcPts val="0"/>
              </a:spcBef>
              <a:spcAft>
                <a:spcPts val="0"/>
              </a:spcAft>
              <a:buClr>
                <a:schemeClr val="dk1"/>
              </a:buClr>
              <a:buSzPts val="1100"/>
              <a:buFont typeface="Arial"/>
              <a:buNone/>
            </a:pPr>
            <a:r>
              <a:rPr lang="en-US" sz="1150" dirty="0">
                <a:solidFill>
                  <a:schemeClr val="dk1"/>
                </a:solidFill>
              </a:rPr>
              <a:t> • Your attention lands spontaneously on things in your environment</a:t>
            </a:r>
            <a:endParaRPr sz="1150" dirty="0">
              <a:solidFill>
                <a:schemeClr val="dk1"/>
              </a:solidFill>
            </a:endParaRPr>
          </a:p>
          <a:p>
            <a:pPr marL="190500" marR="190500" lvl="0" indent="0" algn="l" rtl="0">
              <a:lnSpc>
                <a:spcPct val="146668"/>
              </a:lnSpc>
              <a:spcBef>
                <a:spcPts val="0"/>
              </a:spcBef>
              <a:spcAft>
                <a:spcPts val="0"/>
              </a:spcAft>
              <a:buClr>
                <a:schemeClr val="dk1"/>
              </a:buClr>
              <a:buSzPts val="1100"/>
              <a:buFont typeface="Arial"/>
              <a:buNone/>
            </a:pPr>
            <a:r>
              <a:rPr lang="en-US" sz="1150" dirty="0">
                <a:solidFill>
                  <a:schemeClr val="dk1"/>
                </a:solidFill>
              </a:rPr>
              <a:t> • Your mind may spontaneously drift between things in the external environment and internal images so it may go back and forth.</a:t>
            </a:r>
            <a:endParaRPr sz="1150" dirty="0">
              <a:solidFill>
                <a:schemeClr val="dk1"/>
              </a:solidFill>
            </a:endParaRPr>
          </a:p>
          <a:p>
            <a:pPr marL="190500" marR="190500" lvl="0" indent="0" algn="l" rtl="0">
              <a:lnSpc>
                <a:spcPct val="146668"/>
              </a:lnSpc>
              <a:spcBef>
                <a:spcPts val="0"/>
              </a:spcBef>
              <a:spcAft>
                <a:spcPts val="0"/>
              </a:spcAft>
              <a:buClr>
                <a:schemeClr val="dk1"/>
              </a:buClr>
              <a:buSzPts val="1100"/>
              <a:buFont typeface="Arial"/>
              <a:buNone/>
            </a:pPr>
            <a:r>
              <a:rPr lang="en-US" sz="1150" dirty="0">
                <a:solidFill>
                  <a:schemeClr val="dk1"/>
                </a:solidFill>
              </a:rPr>
              <a:t> • It feels like your thoughts could land on pretty much anything</a:t>
            </a:r>
            <a:endParaRPr sz="1150" dirty="0">
              <a:solidFill>
                <a:schemeClr val="dk1"/>
              </a:solidFill>
            </a:endParaRPr>
          </a:p>
          <a:p>
            <a:pPr marL="190500" marR="190500" lvl="0" indent="0" algn="l" rtl="0">
              <a:lnSpc>
                <a:spcPct val="146668"/>
              </a:lnSpc>
              <a:spcBef>
                <a:spcPts val="0"/>
              </a:spcBef>
              <a:spcAft>
                <a:spcPts val="0"/>
              </a:spcAft>
              <a:buClr>
                <a:schemeClr val="dk1"/>
              </a:buClr>
              <a:buSzPts val="1100"/>
              <a:buFont typeface="Arial"/>
              <a:buNone/>
            </a:pPr>
            <a:r>
              <a:rPr lang="en-US" sz="1150" dirty="0">
                <a:solidFill>
                  <a:schemeClr val="dk1"/>
                </a:solidFill>
              </a:rPr>
              <a:t> • Your thoughts seem to flow with ease</a:t>
            </a:r>
            <a:endParaRPr sz="1150" dirty="0">
              <a:solidFill>
                <a:schemeClr val="dk1"/>
              </a:solidFill>
            </a:endParaRPr>
          </a:p>
          <a:p>
            <a:pPr marL="190500" marR="190500" lvl="0" indent="0" algn="l" rtl="0">
              <a:lnSpc>
                <a:spcPct val="146668"/>
              </a:lnSpc>
              <a:spcBef>
                <a:spcPts val="0"/>
              </a:spcBef>
              <a:spcAft>
                <a:spcPts val="0"/>
              </a:spcAft>
              <a:buClr>
                <a:schemeClr val="dk1"/>
              </a:buClr>
              <a:buSzPts val="1100"/>
              <a:buFont typeface="Arial"/>
              <a:buNone/>
            </a:pPr>
            <a:r>
              <a:rPr lang="en-US" sz="1150" b="1" dirty="0">
                <a:solidFill>
                  <a:schemeClr val="dk1"/>
                </a:solidFill>
              </a:rPr>
              <a:t>Please indicate your answer below by circling a number between 1-7 (1 = Not at all; 7 = Very much).</a:t>
            </a:r>
            <a:endParaRPr sz="1150" b="1" dirty="0">
              <a:solidFill>
                <a:schemeClr val="dk1"/>
              </a:solidFill>
            </a:endParaRPr>
          </a:p>
          <a:p>
            <a:pPr marL="0" marR="266700" lvl="0" indent="0" algn="r" rtl="0">
              <a:lnSpc>
                <a:spcPct val="146668"/>
              </a:lnSpc>
              <a:spcBef>
                <a:spcPts val="0"/>
              </a:spcBef>
              <a:spcAft>
                <a:spcPts val="0"/>
              </a:spcAft>
              <a:buClr>
                <a:schemeClr val="dk1"/>
              </a:buClr>
              <a:buSzPts val="1100"/>
              <a:buFont typeface="Arial"/>
              <a:buNone/>
            </a:pPr>
            <a:r>
              <a:rPr lang="en-US" sz="900" dirty="0">
                <a:solidFill>
                  <a:schemeClr val="hlink"/>
                </a:solidFill>
                <a:uFill>
                  <a:noFill/>
                </a:uFill>
                <a:hlinkClick r:id="rId4"/>
              </a:rPr>
              <a:t>1:38</a:t>
            </a:r>
            <a:endParaRPr sz="900" dirty="0">
              <a:solidFill>
                <a:schemeClr val="hlink"/>
              </a:solidFill>
            </a:endParaRPr>
          </a:p>
          <a:p>
            <a:pPr marL="190500" marR="190500" lvl="0" indent="0" algn="l" rtl="0">
              <a:lnSpc>
                <a:spcPct val="146668"/>
              </a:lnSpc>
              <a:spcBef>
                <a:spcPts val="1500"/>
              </a:spcBef>
              <a:spcAft>
                <a:spcPts val="0"/>
              </a:spcAft>
              <a:buClr>
                <a:schemeClr val="dk1"/>
              </a:buClr>
              <a:buSzPts val="1100"/>
              <a:buFont typeface="Arial"/>
              <a:buNone/>
            </a:pPr>
            <a:r>
              <a:rPr lang="en-US" sz="1150" dirty="0">
                <a:solidFill>
                  <a:schemeClr val="dk1"/>
                </a:solidFill>
              </a:rPr>
              <a:t>This is from a paper I have for TUT: “Please rate whether your thoughts just before this message were on-task (1) or off-task (2). Indicate your answer using the keyboard (1 or 2).” A description of off-task thought was given for participants’ reference before the study began: “Your thoughts are off-task when 1) you are thinking about anything that is going on in your external environment, 2) you are focusing on internal things, like planning, memories, or imagining future events, or 3) you are focusing on any sensations in your body.”</a:t>
            </a:r>
            <a:endParaRPr sz="1150" dirty="0">
              <a:solidFill>
                <a:schemeClr val="dk1"/>
              </a:solidFill>
            </a:endParaRPr>
          </a:p>
          <a:p>
            <a:pPr marL="304800" marR="304800" lvl="0" indent="0" algn="l" rtl="0">
              <a:lnSpc>
                <a:spcPct val="146668"/>
              </a:lnSpc>
              <a:spcBef>
                <a:spcPts val="900"/>
              </a:spcBef>
              <a:spcAft>
                <a:spcPts val="0"/>
              </a:spcAft>
              <a:buClr>
                <a:schemeClr val="dk1"/>
              </a:buClr>
              <a:buSzPts val="1100"/>
              <a:buFont typeface="Arial"/>
              <a:buNone/>
            </a:pPr>
            <a:r>
              <a:rPr lang="en-US" sz="1150" dirty="0">
                <a:solidFill>
                  <a:schemeClr val="dk1"/>
                </a:solidFill>
              </a:rPr>
              <a:t>Add to poster: FMT explained x % of variance and TUT explained x % of variance</a:t>
            </a:r>
            <a:endParaRPr sz="1150" dirty="0">
              <a:solidFill>
                <a:schemeClr val="dk1"/>
              </a:solidFill>
            </a:endParaRPr>
          </a:p>
          <a:p>
            <a:pPr marL="0" lvl="0" indent="0" algn="l" rtl="0">
              <a:spcBef>
                <a:spcPts val="0"/>
              </a:spcBef>
              <a:spcAft>
                <a:spcPts val="0"/>
              </a:spcAft>
              <a:buClr>
                <a:schemeClr val="dk1"/>
              </a:buClr>
              <a:buSzPts val="1100"/>
              <a:buFont typeface="Arial"/>
              <a:buNone/>
            </a:pPr>
            <a:endParaRPr sz="1000" dirty="0">
              <a:solidFill>
                <a:schemeClr val="dk1"/>
              </a:solidFill>
              <a:latin typeface="Calibri"/>
              <a:ea typeface="Calibri"/>
              <a:cs typeface="Calibri"/>
              <a:sym typeface="Calibri"/>
            </a:endParaRPr>
          </a:p>
        </p:txBody>
      </p:sp>
      <p:sp>
        <p:nvSpPr>
          <p:cNvPr id="82" name="Google Shape;82;g121db6e1c96_0_29:notes"/>
          <p:cNvSpPr>
            <a:spLocks noGrp="1" noRot="1" noChangeAspect="1"/>
          </p:cNvSpPr>
          <p:nvPr>
            <p:ph type="sldImg" idx="2"/>
          </p:nvPr>
        </p:nvSpPr>
        <p:spPr>
          <a:xfrm>
            <a:off x="1144588" y="685800"/>
            <a:ext cx="4570412"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5486400" y="5387342"/>
            <a:ext cx="32918400" cy="11460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25200"/>
              <a:buFont typeface="Calibri"/>
              <a:buNone/>
              <a:defRPr sz="2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
          <p:cNvSpPr txBox="1">
            <a:spLocks noGrp="1"/>
          </p:cNvSpPr>
          <p:nvPr>
            <p:ph type="subTitle" idx="1"/>
          </p:nvPr>
        </p:nvSpPr>
        <p:spPr>
          <a:xfrm>
            <a:off x="5486400" y="17289782"/>
            <a:ext cx="32918400" cy="79476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4200"/>
              </a:spcBef>
              <a:spcAft>
                <a:spcPts val="0"/>
              </a:spcAft>
              <a:buClr>
                <a:schemeClr val="dk1"/>
              </a:buClr>
              <a:buSzPts val="10080"/>
              <a:buNone/>
              <a:defRPr sz="10080"/>
            </a:lvl1pPr>
            <a:lvl2pPr lvl="1" algn="ctr">
              <a:lnSpc>
                <a:spcPct val="90000"/>
              </a:lnSpc>
              <a:spcBef>
                <a:spcPts val="2100"/>
              </a:spcBef>
              <a:spcAft>
                <a:spcPts val="0"/>
              </a:spcAft>
              <a:buClr>
                <a:schemeClr val="dk1"/>
              </a:buClr>
              <a:buSzPts val="8400"/>
              <a:buNone/>
              <a:defRPr sz="8400"/>
            </a:lvl2pPr>
            <a:lvl3pPr lvl="2" algn="ctr">
              <a:lnSpc>
                <a:spcPct val="90000"/>
              </a:lnSpc>
              <a:spcBef>
                <a:spcPts val="2100"/>
              </a:spcBef>
              <a:spcAft>
                <a:spcPts val="0"/>
              </a:spcAft>
              <a:buClr>
                <a:schemeClr val="dk1"/>
              </a:buClr>
              <a:buSzPts val="7560"/>
              <a:buNone/>
              <a:defRPr sz="7560"/>
            </a:lvl3pPr>
            <a:lvl4pPr lvl="3" algn="ctr">
              <a:lnSpc>
                <a:spcPct val="90000"/>
              </a:lnSpc>
              <a:spcBef>
                <a:spcPts val="2100"/>
              </a:spcBef>
              <a:spcAft>
                <a:spcPts val="0"/>
              </a:spcAft>
              <a:buClr>
                <a:schemeClr val="dk1"/>
              </a:buClr>
              <a:buSzPts val="6720"/>
              <a:buNone/>
              <a:defRPr sz="6719"/>
            </a:lvl4pPr>
            <a:lvl5pPr lvl="4" algn="ctr">
              <a:lnSpc>
                <a:spcPct val="90000"/>
              </a:lnSpc>
              <a:spcBef>
                <a:spcPts val="2100"/>
              </a:spcBef>
              <a:spcAft>
                <a:spcPts val="0"/>
              </a:spcAft>
              <a:buClr>
                <a:schemeClr val="dk1"/>
              </a:buClr>
              <a:buSzPts val="6720"/>
              <a:buNone/>
              <a:defRPr sz="6719"/>
            </a:lvl5pPr>
            <a:lvl6pPr lvl="5" algn="ctr">
              <a:lnSpc>
                <a:spcPct val="90000"/>
              </a:lnSpc>
              <a:spcBef>
                <a:spcPts val="2100"/>
              </a:spcBef>
              <a:spcAft>
                <a:spcPts val="0"/>
              </a:spcAft>
              <a:buClr>
                <a:schemeClr val="dk1"/>
              </a:buClr>
              <a:buSzPts val="6720"/>
              <a:buNone/>
              <a:defRPr sz="6719"/>
            </a:lvl6pPr>
            <a:lvl7pPr lvl="6" algn="ctr">
              <a:lnSpc>
                <a:spcPct val="90000"/>
              </a:lnSpc>
              <a:spcBef>
                <a:spcPts val="2100"/>
              </a:spcBef>
              <a:spcAft>
                <a:spcPts val="0"/>
              </a:spcAft>
              <a:buClr>
                <a:schemeClr val="dk1"/>
              </a:buClr>
              <a:buSzPts val="6720"/>
              <a:buNone/>
              <a:defRPr sz="6719"/>
            </a:lvl7pPr>
            <a:lvl8pPr lvl="7" algn="ctr">
              <a:lnSpc>
                <a:spcPct val="90000"/>
              </a:lnSpc>
              <a:spcBef>
                <a:spcPts val="2100"/>
              </a:spcBef>
              <a:spcAft>
                <a:spcPts val="0"/>
              </a:spcAft>
              <a:buClr>
                <a:schemeClr val="dk1"/>
              </a:buClr>
              <a:buSzPts val="6720"/>
              <a:buNone/>
              <a:defRPr sz="6719"/>
            </a:lvl8pPr>
            <a:lvl9pPr lvl="8" algn="ctr">
              <a:lnSpc>
                <a:spcPct val="90000"/>
              </a:lnSpc>
              <a:spcBef>
                <a:spcPts val="2100"/>
              </a:spcBef>
              <a:spcAft>
                <a:spcPts val="0"/>
              </a:spcAft>
              <a:buClr>
                <a:schemeClr val="dk1"/>
              </a:buClr>
              <a:buSzPts val="6720"/>
              <a:buNone/>
              <a:defRPr sz="6719"/>
            </a:lvl9pPr>
          </a:lstStyle>
          <a:p>
            <a:endParaRPr/>
          </a:p>
        </p:txBody>
      </p:sp>
      <p:sp>
        <p:nvSpPr>
          <p:cNvPr id="14" name="Google Shape;14;p3"/>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5" name="Google Shape;15;p3"/>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3"/>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017520" y="1752603"/>
            <a:ext cx="37856100" cy="636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
          <p:cNvSpPr txBox="1">
            <a:spLocks noGrp="1"/>
          </p:cNvSpPr>
          <p:nvPr>
            <p:ph type="body" idx="1"/>
          </p:nvPr>
        </p:nvSpPr>
        <p:spPr>
          <a:xfrm>
            <a:off x="3017520" y="8763000"/>
            <a:ext cx="37856100" cy="20886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200"/>
              </a:spcBef>
              <a:spcAft>
                <a:spcPts val="0"/>
              </a:spcAft>
              <a:buClr>
                <a:schemeClr val="dk1"/>
              </a:buClr>
              <a:buSzPts val="1800"/>
              <a:buChar char="•"/>
              <a:defRPr/>
            </a:lvl1pPr>
            <a:lvl2pPr marL="914400" lvl="1" indent="-342900" algn="l">
              <a:lnSpc>
                <a:spcPct val="90000"/>
              </a:lnSpc>
              <a:spcBef>
                <a:spcPts val="2100"/>
              </a:spcBef>
              <a:spcAft>
                <a:spcPts val="0"/>
              </a:spcAft>
              <a:buClr>
                <a:schemeClr val="dk1"/>
              </a:buClr>
              <a:buSzPts val="1800"/>
              <a:buChar char="•"/>
              <a:defRPr/>
            </a:lvl2pPr>
            <a:lvl3pPr marL="1371600" lvl="2" indent="-342900" algn="l">
              <a:lnSpc>
                <a:spcPct val="90000"/>
              </a:lnSpc>
              <a:spcBef>
                <a:spcPts val="2100"/>
              </a:spcBef>
              <a:spcAft>
                <a:spcPts val="0"/>
              </a:spcAft>
              <a:buClr>
                <a:schemeClr val="dk1"/>
              </a:buClr>
              <a:buSzPts val="1800"/>
              <a:buChar char="•"/>
              <a:defRPr/>
            </a:lvl3pPr>
            <a:lvl4pPr marL="1828800" lvl="3" indent="-342900" algn="l">
              <a:lnSpc>
                <a:spcPct val="90000"/>
              </a:lnSpc>
              <a:spcBef>
                <a:spcPts val="2100"/>
              </a:spcBef>
              <a:spcAft>
                <a:spcPts val="0"/>
              </a:spcAft>
              <a:buClr>
                <a:schemeClr val="dk1"/>
              </a:buClr>
              <a:buSzPts val="1800"/>
              <a:buChar char="•"/>
              <a:defRPr/>
            </a:lvl4pPr>
            <a:lvl5pPr marL="2286000" lvl="4" indent="-342900" algn="l">
              <a:lnSpc>
                <a:spcPct val="90000"/>
              </a:lnSpc>
              <a:spcBef>
                <a:spcPts val="2100"/>
              </a:spcBef>
              <a:spcAft>
                <a:spcPts val="0"/>
              </a:spcAft>
              <a:buClr>
                <a:schemeClr val="dk1"/>
              </a:buClr>
              <a:buSzPts val="1800"/>
              <a:buChar char="•"/>
              <a:defRPr/>
            </a:lvl5pPr>
            <a:lvl6pPr marL="2743200" lvl="5" indent="-342900" algn="l">
              <a:lnSpc>
                <a:spcPct val="90000"/>
              </a:lnSpc>
              <a:spcBef>
                <a:spcPts val="2100"/>
              </a:spcBef>
              <a:spcAft>
                <a:spcPts val="0"/>
              </a:spcAft>
              <a:buClr>
                <a:schemeClr val="dk1"/>
              </a:buClr>
              <a:buSzPts val="1800"/>
              <a:buChar char="•"/>
              <a:defRPr/>
            </a:lvl6pPr>
            <a:lvl7pPr marL="3200400" lvl="6" indent="-342900" algn="l">
              <a:lnSpc>
                <a:spcPct val="90000"/>
              </a:lnSpc>
              <a:spcBef>
                <a:spcPts val="2100"/>
              </a:spcBef>
              <a:spcAft>
                <a:spcPts val="0"/>
              </a:spcAft>
              <a:buClr>
                <a:schemeClr val="dk1"/>
              </a:buClr>
              <a:buSzPts val="1800"/>
              <a:buChar char="•"/>
              <a:defRPr/>
            </a:lvl7pPr>
            <a:lvl8pPr marL="3657600" lvl="7" indent="-342900" algn="l">
              <a:lnSpc>
                <a:spcPct val="90000"/>
              </a:lnSpc>
              <a:spcBef>
                <a:spcPts val="2100"/>
              </a:spcBef>
              <a:spcAft>
                <a:spcPts val="0"/>
              </a:spcAft>
              <a:buClr>
                <a:schemeClr val="dk1"/>
              </a:buClr>
              <a:buSzPts val="1800"/>
              <a:buChar char="•"/>
              <a:defRPr/>
            </a:lvl8pPr>
            <a:lvl9pPr marL="4114800" lvl="8" indent="-342900" algn="l">
              <a:lnSpc>
                <a:spcPct val="90000"/>
              </a:lnSpc>
              <a:spcBef>
                <a:spcPts val="2100"/>
              </a:spcBef>
              <a:spcAft>
                <a:spcPts val="0"/>
              </a:spcAft>
              <a:buClr>
                <a:schemeClr val="dk1"/>
              </a:buClr>
              <a:buSzPts val="1800"/>
              <a:buChar char="•"/>
              <a:defRPr/>
            </a:lvl9pPr>
          </a:lstStyle>
          <a:p>
            <a:endParaRPr/>
          </a:p>
        </p:txBody>
      </p:sp>
      <p:sp>
        <p:nvSpPr>
          <p:cNvPr id="20" name="Google Shape;20;p4"/>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1" name="Google Shape;21;p4"/>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2" name="Google Shape;22;p4"/>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2994660" y="8206745"/>
            <a:ext cx="37856100" cy="13693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5200"/>
              <a:buFont typeface="Calibri"/>
              <a:buNone/>
              <a:defRPr sz="2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
          <p:cNvSpPr txBox="1">
            <a:spLocks noGrp="1"/>
          </p:cNvSpPr>
          <p:nvPr>
            <p:ph type="body" idx="1"/>
          </p:nvPr>
        </p:nvSpPr>
        <p:spPr>
          <a:xfrm>
            <a:off x="2994660" y="22029425"/>
            <a:ext cx="37856100" cy="72009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4200"/>
              </a:spcBef>
              <a:spcAft>
                <a:spcPts val="0"/>
              </a:spcAft>
              <a:buClr>
                <a:srgbClr val="888888"/>
              </a:buClr>
              <a:buSzPts val="10080"/>
              <a:buNone/>
              <a:defRPr sz="10080">
                <a:solidFill>
                  <a:srgbClr val="888888"/>
                </a:solidFill>
              </a:defRPr>
            </a:lvl1pPr>
            <a:lvl2pPr marL="914400" lvl="1" indent="-228600" algn="l">
              <a:lnSpc>
                <a:spcPct val="90000"/>
              </a:lnSpc>
              <a:spcBef>
                <a:spcPts val="2100"/>
              </a:spcBef>
              <a:spcAft>
                <a:spcPts val="0"/>
              </a:spcAft>
              <a:buClr>
                <a:srgbClr val="888888"/>
              </a:buClr>
              <a:buSzPts val="8400"/>
              <a:buNone/>
              <a:defRPr sz="8400">
                <a:solidFill>
                  <a:srgbClr val="888888"/>
                </a:solidFill>
              </a:defRPr>
            </a:lvl2pPr>
            <a:lvl3pPr marL="1371600" lvl="2" indent="-228600" algn="l">
              <a:lnSpc>
                <a:spcPct val="90000"/>
              </a:lnSpc>
              <a:spcBef>
                <a:spcPts val="2100"/>
              </a:spcBef>
              <a:spcAft>
                <a:spcPts val="0"/>
              </a:spcAft>
              <a:buClr>
                <a:srgbClr val="888888"/>
              </a:buClr>
              <a:buSzPts val="7560"/>
              <a:buNone/>
              <a:defRPr sz="7560">
                <a:solidFill>
                  <a:srgbClr val="888888"/>
                </a:solidFill>
              </a:defRPr>
            </a:lvl3pPr>
            <a:lvl4pPr marL="1828800" lvl="3" indent="-228600" algn="l">
              <a:lnSpc>
                <a:spcPct val="90000"/>
              </a:lnSpc>
              <a:spcBef>
                <a:spcPts val="2100"/>
              </a:spcBef>
              <a:spcAft>
                <a:spcPts val="0"/>
              </a:spcAft>
              <a:buClr>
                <a:srgbClr val="888888"/>
              </a:buClr>
              <a:buSzPts val="6720"/>
              <a:buNone/>
              <a:defRPr sz="6719">
                <a:solidFill>
                  <a:srgbClr val="888888"/>
                </a:solidFill>
              </a:defRPr>
            </a:lvl4pPr>
            <a:lvl5pPr marL="2286000" lvl="4" indent="-228600" algn="l">
              <a:lnSpc>
                <a:spcPct val="90000"/>
              </a:lnSpc>
              <a:spcBef>
                <a:spcPts val="2100"/>
              </a:spcBef>
              <a:spcAft>
                <a:spcPts val="0"/>
              </a:spcAft>
              <a:buClr>
                <a:srgbClr val="888888"/>
              </a:buClr>
              <a:buSzPts val="6720"/>
              <a:buNone/>
              <a:defRPr sz="6719">
                <a:solidFill>
                  <a:srgbClr val="888888"/>
                </a:solidFill>
              </a:defRPr>
            </a:lvl5pPr>
            <a:lvl6pPr marL="2743200" lvl="5" indent="-228600" algn="l">
              <a:lnSpc>
                <a:spcPct val="90000"/>
              </a:lnSpc>
              <a:spcBef>
                <a:spcPts val="2100"/>
              </a:spcBef>
              <a:spcAft>
                <a:spcPts val="0"/>
              </a:spcAft>
              <a:buClr>
                <a:srgbClr val="888888"/>
              </a:buClr>
              <a:buSzPts val="6720"/>
              <a:buNone/>
              <a:defRPr sz="6719">
                <a:solidFill>
                  <a:srgbClr val="888888"/>
                </a:solidFill>
              </a:defRPr>
            </a:lvl6pPr>
            <a:lvl7pPr marL="3200400" lvl="6" indent="-228600" algn="l">
              <a:lnSpc>
                <a:spcPct val="90000"/>
              </a:lnSpc>
              <a:spcBef>
                <a:spcPts val="2100"/>
              </a:spcBef>
              <a:spcAft>
                <a:spcPts val="0"/>
              </a:spcAft>
              <a:buClr>
                <a:srgbClr val="888888"/>
              </a:buClr>
              <a:buSzPts val="6720"/>
              <a:buNone/>
              <a:defRPr sz="6719">
                <a:solidFill>
                  <a:srgbClr val="888888"/>
                </a:solidFill>
              </a:defRPr>
            </a:lvl7pPr>
            <a:lvl8pPr marL="3657600" lvl="7" indent="-228600" algn="l">
              <a:lnSpc>
                <a:spcPct val="90000"/>
              </a:lnSpc>
              <a:spcBef>
                <a:spcPts val="2100"/>
              </a:spcBef>
              <a:spcAft>
                <a:spcPts val="0"/>
              </a:spcAft>
              <a:buClr>
                <a:srgbClr val="888888"/>
              </a:buClr>
              <a:buSzPts val="6720"/>
              <a:buNone/>
              <a:defRPr sz="6719">
                <a:solidFill>
                  <a:srgbClr val="888888"/>
                </a:solidFill>
              </a:defRPr>
            </a:lvl8pPr>
            <a:lvl9pPr marL="4114800" lvl="8" indent="-228600" algn="l">
              <a:lnSpc>
                <a:spcPct val="90000"/>
              </a:lnSpc>
              <a:spcBef>
                <a:spcPts val="2100"/>
              </a:spcBef>
              <a:spcAft>
                <a:spcPts val="0"/>
              </a:spcAft>
              <a:buClr>
                <a:srgbClr val="888888"/>
              </a:buClr>
              <a:buSzPts val="6720"/>
              <a:buNone/>
              <a:defRPr sz="6719">
                <a:solidFill>
                  <a:srgbClr val="888888"/>
                </a:solidFill>
              </a:defRPr>
            </a:lvl9pPr>
          </a:lstStyle>
          <a:p>
            <a:endParaRPr/>
          </a:p>
        </p:txBody>
      </p:sp>
      <p:sp>
        <p:nvSpPr>
          <p:cNvPr id="26" name="Google Shape;26;p5"/>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7" name="Google Shape;27;p5"/>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8" name="Google Shape;28;p5"/>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3017520" y="1752603"/>
            <a:ext cx="37856100" cy="636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6"/>
          <p:cNvSpPr txBox="1">
            <a:spLocks noGrp="1"/>
          </p:cNvSpPr>
          <p:nvPr>
            <p:ph type="body" idx="1"/>
          </p:nvPr>
        </p:nvSpPr>
        <p:spPr>
          <a:xfrm>
            <a:off x="3017520" y="8763000"/>
            <a:ext cx="18653700" cy="20886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200"/>
              </a:spcBef>
              <a:spcAft>
                <a:spcPts val="0"/>
              </a:spcAft>
              <a:buClr>
                <a:schemeClr val="dk1"/>
              </a:buClr>
              <a:buSzPts val="1800"/>
              <a:buChar char="•"/>
              <a:defRPr/>
            </a:lvl1pPr>
            <a:lvl2pPr marL="914400" lvl="1" indent="-342900" algn="l">
              <a:lnSpc>
                <a:spcPct val="90000"/>
              </a:lnSpc>
              <a:spcBef>
                <a:spcPts val="2100"/>
              </a:spcBef>
              <a:spcAft>
                <a:spcPts val="0"/>
              </a:spcAft>
              <a:buClr>
                <a:schemeClr val="dk1"/>
              </a:buClr>
              <a:buSzPts val="1800"/>
              <a:buChar char="•"/>
              <a:defRPr/>
            </a:lvl2pPr>
            <a:lvl3pPr marL="1371600" lvl="2" indent="-342900" algn="l">
              <a:lnSpc>
                <a:spcPct val="90000"/>
              </a:lnSpc>
              <a:spcBef>
                <a:spcPts val="2100"/>
              </a:spcBef>
              <a:spcAft>
                <a:spcPts val="0"/>
              </a:spcAft>
              <a:buClr>
                <a:schemeClr val="dk1"/>
              </a:buClr>
              <a:buSzPts val="1800"/>
              <a:buChar char="•"/>
              <a:defRPr/>
            </a:lvl3pPr>
            <a:lvl4pPr marL="1828800" lvl="3" indent="-342900" algn="l">
              <a:lnSpc>
                <a:spcPct val="90000"/>
              </a:lnSpc>
              <a:spcBef>
                <a:spcPts val="2100"/>
              </a:spcBef>
              <a:spcAft>
                <a:spcPts val="0"/>
              </a:spcAft>
              <a:buClr>
                <a:schemeClr val="dk1"/>
              </a:buClr>
              <a:buSzPts val="1800"/>
              <a:buChar char="•"/>
              <a:defRPr/>
            </a:lvl4pPr>
            <a:lvl5pPr marL="2286000" lvl="4" indent="-342900" algn="l">
              <a:lnSpc>
                <a:spcPct val="90000"/>
              </a:lnSpc>
              <a:spcBef>
                <a:spcPts val="2100"/>
              </a:spcBef>
              <a:spcAft>
                <a:spcPts val="0"/>
              </a:spcAft>
              <a:buClr>
                <a:schemeClr val="dk1"/>
              </a:buClr>
              <a:buSzPts val="1800"/>
              <a:buChar char="•"/>
              <a:defRPr/>
            </a:lvl5pPr>
            <a:lvl6pPr marL="2743200" lvl="5" indent="-342900" algn="l">
              <a:lnSpc>
                <a:spcPct val="90000"/>
              </a:lnSpc>
              <a:spcBef>
                <a:spcPts val="2100"/>
              </a:spcBef>
              <a:spcAft>
                <a:spcPts val="0"/>
              </a:spcAft>
              <a:buClr>
                <a:schemeClr val="dk1"/>
              </a:buClr>
              <a:buSzPts val="1800"/>
              <a:buChar char="•"/>
              <a:defRPr/>
            </a:lvl6pPr>
            <a:lvl7pPr marL="3200400" lvl="6" indent="-342900" algn="l">
              <a:lnSpc>
                <a:spcPct val="90000"/>
              </a:lnSpc>
              <a:spcBef>
                <a:spcPts val="2100"/>
              </a:spcBef>
              <a:spcAft>
                <a:spcPts val="0"/>
              </a:spcAft>
              <a:buClr>
                <a:schemeClr val="dk1"/>
              </a:buClr>
              <a:buSzPts val="1800"/>
              <a:buChar char="•"/>
              <a:defRPr/>
            </a:lvl7pPr>
            <a:lvl8pPr marL="3657600" lvl="7" indent="-342900" algn="l">
              <a:lnSpc>
                <a:spcPct val="90000"/>
              </a:lnSpc>
              <a:spcBef>
                <a:spcPts val="2100"/>
              </a:spcBef>
              <a:spcAft>
                <a:spcPts val="0"/>
              </a:spcAft>
              <a:buClr>
                <a:schemeClr val="dk1"/>
              </a:buClr>
              <a:buSzPts val="1800"/>
              <a:buChar char="•"/>
              <a:defRPr/>
            </a:lvl8pPr>
            <a:lvl9pPr marL="4114800" lvl="8" indent="-342900" algn="l">
              <a:lnSpc>
                <a:spcPct val="90000"/>
              </a:lnSpc>
              <a:spcBef>
                <a:spcPts val="2100"/>
              </a:spcBef>
              <a:spcAft>
                <a:spcPts val="0"/>
              </a:spcAft>
              <a:buClr>
                <a:schemeClr val="dk1"/>
              </a:buClr>
              <a:buSzPts val="1800"/>
              <a:buChar char="•"/>
              <a:defRPr/>
            </a:lvl9pPr>
          </a:lstStyle>
          <a:p>
            <a:endParaRPr/>
          </a:p>
        </p:txBody>
      </p:sp>
      <p:sp>
        <p:nvSpPr>
          <p:cNvPr id="32" name="Google Shape;32;p6"/>
          <p:cNvSpPr txBox="1">
            <a:spLocks noGrp="1"/>
          </p:cNvSpPr>
          <p:nvPr>
            <p:ph type="body" idx="2"/>
          </p:nvPr>
        </p:nvSpPr>
        <p:spPr>
          <a:xfrm>
            <a:off x="22219920" y="8763000"/>
            <a:ext cx="18653700" cy="20886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200"/>
              </a:spcBef>
              <a:spcAft>
                <a:spcPts val="0"/>
              </a:spcAft>
              <a:buClr>
                <a:schemeClr val="dk1"/>
              </a:buClr>
              <a:buSzPts val="1800"/>
              <a:buChar char="•"/>
              <a:defRPr/>
            </a:lvl1pPr>
            <a:lvl2pPr marL="914400" lvl="1" indent="-342900" algn="l">
              <a:lnSpc>
                <a:spcPct val="90000"/>
              </a:lnSpc>
              <a:spcBef>
                <a:spcPts val="2100"/>
              </a:spcBef>
              <a:spcAft>
                <a:spcPts val="0"/>
              </a:spcAft>
              <a:buClr>
                <a:schemeClr val="dk1"/>
              </a:buClr>
              <a:buSzPts val="1800"/>
              <a:buChar char="•"/>
              <a:defRPr/>
            </a:lvl2pPr>
            <a:lvl3pPr marL="1371600" lvl="2" indent="-342900" algn="l">
              <a:lnSpc>
                <a:spcPct val="90000"/>
              </a:lnSpc>
              <a:spcBef>
                <a:spcPts val="2100"/>
              </a:spcBef>
              <a:spcAft>
                <a:spcPts val="0"/>
              </a:spcAft>
              <a:buClr>
                <a:schemeClr val="dk1"/>
              </a:buClr>
              <a:buSzPts val="1800"/>
              <a:buChar char="•"/>
              <a:defRPr/>
            </a:lvl3pPr>
            <a:lvl4pPr marL="1828800" lvl="3" indent="-342900" algn="l">
              <a:lnSpc>
                <a:spcPct val="90000"/>
              </a:lnSpc>
              <a:spcBef>
                <a:spcPts val="2100"/>
              </a:spcBef>
              <a:spcAft>
                <a:spcPts val="0"/>
              </a:spcAft>
              <a:buClr>
                <a:schemeClr val="dk1"/>
              </a:buClr>
              <a:buSzPts val="1800"/>
              <a:buChar char="•"/>
              <a:defRPr/>
            </a:lvl4pPr>
            <a:lvl5pPr marL="2286000" lvl="4" indent="-342900" algn="l">
              <a:lnSpc>
                <a:spcPct val="90000"/>
              </a:lnSpc>
              <a:spcBef>
                <a:spcPts val="2100"/>
              </a:spcBef>
              <a:spcAft>
                <a:spcPts val="0"/>
              </a:spcAft>
              <a:buClr>
                <a:schemeClr val="dk1"/>
              </a:buClr>
              <a:buSzPts val="1800"/>
              <a:buChar char="•"/>
              <a:defRPr/>
            </a:lvl5pPr>
            <a:lvl6pPr marL="2743200" lvl="5" indent="-342900" algn="l">
              <a:lnSpc>
                <a:spcPct val="90000"/>
              </a:lnSpc>
              <a:spcBef>
                <a:spcPts val="2100"/>
              </a:spcBef>
              <a:spcAft>
                <a:spcPts val="0"/>
              </a:spcAft>
              <a:buClr>
                <a:schemeClr val="dk1"/>
              </a:buClr>
              <a:buSzPts val="1800"/>
              <a:buChar char="•"/>
              <a:defRPr/>
            </a:lvl6pPr>
            <a:lvl7pPr marL="3200400" lvl="6" indent="-342900" algn="l">
              <a:lnSpc>
                <a:spcPct val="90000"/>
              </a:lnSpc>
              <a:spcBef>
                <a:spcPts val="2100"/>
              </a:spcBef>
              <a:spcAft>
                <a:spcPts val="0"/>
              </a:spcAft>
              <a:buClr>
                <a:schemeClr val="dk1"/>
              </a:buClr>
              <a:buSzPts val="1800"/>
              <a:buChar char="•"/>
              <a:defRPr/>
            </a:lvl7pPr>
            <a:lvl8pPr marL="3657600" lvl="7" indent="-342900" algn="l">
              <a:lnSpc>
                <a:spcPct val="90000"/>
              </a:lnSpc>
              <a:spcBef>
                <a:spcPts val="2100"/>
              </a:spcBef>
              <a:spcAft>
                <a:spcPts val="0"/>
              </a:spcAft>
              <a:buClr>
                <a:schemeClr val="dk1"/>
              </a:buClr>
              <a:buSzPts val="1800"/>
              <a:buChar char="•"/>
              <a:defRPr/>
            </a:lvl8pPr>
            <a:lvl9pPr marL="4114800" lvl="8" indent="-342900" algn="l">
              <a:lnSpc>
                <a:spcPct val="90000"/>
              </a:lnSpc>
              <a:spcBef>
                <a:spcPts val="2100"/>
              </a:spcBef>
              <a:spcAft>
                <a:spcPts val="0"/>
              </a:spcAft>
              <a:buClr>
                <a:schemeClr val="dk1"/>
              </a:buClr>
              <a:buSzPts val="1800"/>
              <a:buChar char="•"/>
              <a:defRPr/>
            </a:lvl9pPr>
          </a:lstStyle>
          <a:p>
            <a:endParaRPr/>
          </a:p>
        </p:txBody>
      </p:sp>
      <p:sp>
        <p:nvSpPr>
          <p:cNvPr id="33" name="Google Shape;33;p6"/>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4" name="Google Shape;34;p6"/>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5" name="Google Shape;35;p6"/>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7"/>
          <p:cNvSpPr txBox="1">
            <a:spLocks noGrp="1"/>
          </p:cNvSpPr>
          <p:nvPr>
            <p:ph type="title"/>
          </p:nvPr>
        </p:nvSpPr>
        <p:spPr>
          <a:xfrm>
            <a:off x="3023237" y="1752603"/>
            <a:ext cx="37856100" cy="636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7"/>
          <p:cNvSpPr txBox="1">
            <a:spLocks noGrp="1"/>
          </p:cNvSpPr>
          <p:nvPr>
            <p:ph type="body" idx="1"/>
          </p:nvPr>
        </p:nvSpPr>
        <p:spPr>
          <a:xfrm>
            <a:off x="3023239" y="8069582"/>
            <a:ext cx="18567900" cy="39549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4200"/>
              </a:spcBef>
              <a:spcAft>
                <a:spcPts val="0"/>
              </a:spcAft>
              <a:buClr>
                <a:schemeClr val="dk1"/>
              </a:buClr>
              <a:buSzPts val="10080"/>
              <a:buNone/>
              <a:defRPr sz="10080" b="1"/>
            </a:lvl1pPr>
            <a:lvl2pPr marL="914400" lvl="1" indent="-228600" algn="l">
              <a:lnSpc>
                <a:spcPct val="90000"/>
              </a:lnSpc>
              <a:spcBef>
                <a:spcPts val="2100"/>
              </a:spcBef>
              <a:spcAft>
                <a:spcPts val="0"/>
              </a:spcAft>
              <a:buClr>
                <a:schemeClr val="dk1"/>
              </a:buClr>
              <a:buSzPts val="8400"/>
              <a:buNone/>
              <a:defRPr sz="8400" b="1"/>
            </a:lvl2pPr>
            <a:lvl3pPr marL="1371600" lvl="2" indent="-228600" algn="l">
              <a:lnSpc>
                <a:spcPct val="90000"/>
              </a:lnSpc>
              <a:spcBef>
                <a:spcPts val="2100"/>
              </a:spcBef>
              <a:spcAft>
                <a:spcPts val="0"/>
              </a:spcAft>
              <a:buClr>
                <a:schemeClr val="dk1"/>
              </a:buClr>
              <a:buSzPts val="7560"/>
              <a:buNone/>
              <a:defRPr sz="7560" b="1"/>
            </a:lvl3pPr>
            <a:lvl4pPr marL="1828800" lvl="3" indent="-228600" algn="l">
              <a:lnSpc>
                <a:spcPct val="90000"/>
              </a:lnSpc>
              <a:spcBef>
                <a:spcPts val="2100"/>
              </a:spcBef>
              <a:spcAft>
                <a:spcPts val="0"/>
              </a:spcAft>
              <a:buClr>
                <a:schemeClr val="dk1"/>
              </a:buClr>
              <a:buSzPts val="6720"/>
              <a:buNone/>
              <a:defRPr sz="6719" b="1"/>
            </a:lvl4pPr>
            <a:lvl5pPr marL="2286000" lvl="4" indent="-228600" algn="l">
              <a:lnSpc>
                <a:spcPct val="90000"/>
              </a:lnSpc>
              <a:spcBef>
                <a:spcPts val="2100"/>
              </a:spcBef>
              <a:spcAft>
                <a:spcPts val="0"/>
              </a:spcAft>
              <a:buClr>
                <a:schemeClr val="dk1"/>
              </a:buClr>
              <a:buSzPts val="6720"/>
              <a:buNone/>
              <a:defRPr sz="6719" b="1"/>
            </a:lvl5pPr>
            <a:lvl6pPr marL="2743200" lvl="5" indent="-228600" algn="l">
              <a:lnSpc>
                <a:spcPct val="90000"/>
              </a:lnSpc>
              <a:spcBef>
                <a:spcPts val="2100"/>
              </a:spcBef>
              <a:spcAft>
                <a:spcPts val="0"/>
              </a:spcAft>
              <a:buClr>
                <a:schemeClr val="dk1"/>
              </a:buClr>
              <a:buSzPts val="6720"/>
              <a:buNone/>
              <a:defRPr sz="6719" b="1"/>
            </a:lvl6pPr>
            <a:lvl7pPr marL="3200400" lvl="6" indent="-228600" algn="l">
              <a:lnSpc>
                <a:spcPct val="90000"/>
              </a:lnSpc>
              <a:spcBef>
                <a:spcPts val="2100"/>
              </a:spcBef>
              <a:spcAft>
                <a:spcPts val="0"/>
              </a:spcAft>
              <a:buClr>
                <a:schemeClr val="dk1"/>
              </a:buClr>
              <a:buSzPts val="6720"/>
              <a:buNone/>
              <a:defRPr sz="6719" b="1"/>
            </a:lvl7pPr>
            <a:lvl8pPr marL="3657600" lvl="7" indent="-228600" algn="l">
              <a:lnSpc>
                <a:spcPct val="90000"/>
              </a:lnSpc>
              <a:spcBef>
                <a:spcPts val="2100"/>
              </a:spcBef>
              <a:spcAft>
                <a:spcPts val="0"/>
              </a:spcAft>
              <a:buClr>
                <a:schemeClr val="dk1"/>
              </a:buClr>
              <a:buSzPts val="6720"/>
              <a:buNone/>
              <a:defRPr sz="6719" b="1"/>
            </a:lvl8pPr>
            <a:lvl9pPr marL="4114800" lvl="8" indent="-228600" algn="l">
              <a:lnSpc>
                <a:spcPct val="90000"/>
              </a:lnSpc>
              <a:spcBef>
                <a:spcPts val="2100"/>
              </a:spcBef>
              <a:spcAft>
                <a:spcPts val="0"/>
              </a:spcAft>
              <a:buClr>
                <a:schemeClr val="dk1"/>
              </a:buClr>
              <a:buSzPts val="6720"/>
              <a:buNone/>
              <a:defRPr sz="6719" b="1"/>
            </a:lvl9pPr>
          </a:lstStyle>
          <a:p>
            <a:endParaRPr/>
          </a:p>
        </p:txBody>
      </p:sp>
      <p:sp>
        <p:nvSpPr>
          <p:cNvPr id="39" name="Google Shape;39;p7"/>
          <p:cNvSpPr txBox="1">
            <a:spLocks noGrp="1"/>
          </p:cNvSpPr>
          <p:nvPr>
            <p:ph type="body" idx="2"/>
          </p:nvPr>
        </p:nvSpPr>
        <p:spPr>
          <a:xfrm>
            <a:off x="3023239" y="12024360"/>
            <a:ext cx="18567900" cy="176859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200"/>
              </a:spcBef>
              <a:spcAft>
                <a:spcPts val="0"/>
              </a:spcAft>
              <a:buClr>
                <a:schemeClr val="dk1"/>
              </a:buClr>
              <a:buSzPts val="1800"/>
              <a:buChar char="•"/>
              <a:defRPr/>
            </a:lvl1pPr>
            <a:lvl2pPr marL="914400" lvl="1" indent="-342900" algn="l">
              <a:lnSpc>
                <a:spcPct val="90000"/>
              </a:lnSpc>
              <a:spcBef>
                <a:spcPts val="2100"/>
              </a:spcBef>
              <a:spcAft>
                <a:spcPts val="0"/>
              </a:spcAft>
              <a:buClr>
                <a:schemeClr val="dk1"/>
              </a:buClr>
              <a:buSzPts val="1800"/>
              <a:buChar char="•"/>
              <a:defRPr/>
            </a:lvl2pPr>
            <a:lvl3pPr marL="1371600" lvl="2" indent="-342900" algn="l">
              <a:lnSpc>
                <a:spcPct val="90000"/>
              </a:lnSpc>
              <a:spcBef>
                <a:spcPts val="2100"/>
              </a:spcBef>
              <a:spcAft>
                <a:spcPts val="0"/>
              </a:spcAft>
              <a:buClr>
                <a:schemeClr val="dk1"/>
              </a:buClr>
              <a:buSzPts val="1800"/>
              <a:buChar char="•"/>
              <a:defRPr/>
            </a:lvl3pPr>
            <a:lvl4pPr marL="1828800" lvl="3" indent="-342900" algn="l">
              <a:lnSpc>
                <a:spcPct val="90000"/>
              </a:lnSpc>
              <a:spcBef>
                <a:spcPts val="2100"/>
              </a:spcBef>
              <a:spcAft>
                <a:spcPts val="0"/>
              </a:spcAft>
              <a:buClr>
                <a:schemeClr val="dk1"/>
              </a:buClr>
              <a:buSzPts val="1800"/>
              <a:buChar char="•"/>
              <a:defRPr/>
            </a:lvl4pPr>
            <a:lvl5pPr marL="2286000" lvl="4" indent="-342900" algn="l">
              <a:lnSpc>
                <a:spcPct val="90000"/>
              </a:lnSpc>
              <a:spcBef>
                <a:spcPts val="2100"/>
              </a:spcBef>
              <a:spcAft>
                <a:spcPts val="0"/>
              </a:spcAft>
              <a:buClr>
                <a:schemeClr val="dk1"/>
              </a:buClr>
              <a:buSzPts val="1800"/>
              <a:buChar char="•"/>
              <a:defRPr/>
            </a:lvl5pPr>
            <a:lvl6pPr marL="2743200" lvl="5" indent="-342900" algn="l">
              <a:lnSpc>
                <a:spcPct val="90000"/>
              </a:lnSpc>
              <a:spcBef>
                <a:spcPts val="2100"/>
              </a:spcBef>
              <a:spcAft>
                <a:spcPts val="0"/>
              </a:spcAft>
              <a:buClr>
                <a:schemeClr val="dk1"/>
              </a:buClr>
              <a:buSzPts val="1800"/>
              <a:buChar char="•"/>
              <a:defRPr/>
            </a:lvl6pPr>
            <a:lvl7pPr marL="3200400" lvl="6" indent="-342900" algn="l">
              <a:lnSpc>
                <a:spcPct val="90000"/>
              </a:lnSpc>
              <a:spcBef>
                <a:spcPts val="2100"/>
              </a:spcBef>
              <a:spcAft>
                <a:spcPts val="0"/>
              </a:spcAft>
              <a:buClr>
                <a:schemeClr val="dk1"/>
              </a:buClr>
              <a:buSzPts val="1800"/>
              <a:buChar char="•"/>
              <a:defRPr/>
            </a:lvl7pPr>
            <a:lvl8pPr marL="3657600" lvl="7" indent="-342900" algn="l">
              <a:lnSpc>
                <a:spcPct val="90000"/>
              </a:lnSpc>
              <a:spcBef>
                <a:spcPts val="2100"/>
              </a:spcBef>
              <a:spcAft>
                <a:spcPts val="0"/>
              </a:spcAft>
              <a:buClr>
                <a:schemeClr val="dk1"/>
              </a:buClr>
              <a:buSzPts val="1800"/>
              <a:buChar char="•"/>
              <a:defRPr/>
            </a:lvl8pPr>
            <a:lvl9pPr marL="4114800" lvl="8" indent="-342900" algn="l">
              <a:lnSpc>
                <a:spcPct val="90000"/>
              </a:lnSpc>
              <a:spcBef>
                <a:spcPts val="2100"/>
              </a:spcBef>
              <a:spcAft>
                <a:spcPts val="0"/>
              </a:spcAft>
              <a:buClr>
                <a:schemeClr val="dk1"/>
              </a:buClr>
              <a:buSzPts val="1800"/>
              <a:buChar char="•"/>
              <a:defRPr/>
            </a:lvl9pPr>
          </a:lstStyle>
          <a:p>
            <a:endParaRPr/>
          </a:p>
        </p:txBody>
      </p:sp>
      <p:sp>
        <p:nvSpPr>
          <p:cNvPr id="40" name="Google Shape;40;p7"/>
          <p:cNvSpPr txBox="1">
            <a:spLocks noGrp="1"/>
          </p:cNvSpPr>
          <p:nvPr>
            <p:ph type="body" idx="3"/>
          </p:nvPr>
        </p:nvSpPr>
        <p:spPr>
          <a:xfrm>
            <a:off x="22219920" y="8069582"/>
            <a:ext cx="18659400" cy="39549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4200"/>
              </a:spcBef>
              <a:spcAft>
                <a:spcPts val="0"/>
              </a:spcAft>
              <a:buClr>
                <a:schemeClr val="dk1"/>
              </a:buClr>
              <a:buSzPts val="10080"/>
              <a:buNone/>
              <a:defRPr sz="10080" b="1"/>
            </a:lvl1pPr>
            <a:lvl2pPr marL="914400" lvl="1" indent="-228600" algn="l">
              <a:lnSpc>
                <a:spcPct val="90000"/>
              </a:lnSpc>
              <a:spcBef>
                <a:spcPts val="2100"/>
              </a:spcBef>
              <a:spcAft>
                <a:spcPts val="0"/>
              </a:spcAft>
              <a:buClr>
                <a:schemeClr val="dk1"/>
              </a:buClr>
              <a:buSzPts val="8400"/>
              <a:buNone/>
              <a:defRPr sz="8400" b="1"/>
            </a:lvl2pPr>
            <a:lvl3pPr marL="1371600" lvl="2" indent="-228600" algn="l">
              <a:lnSpc>
                <a:spcPct val="90000"/>
              </a:lnSpc>
              <a:spcBef>
                <a:spcPts val="2100"/>
              </a:spcBef>
              <a:spcAft>
                <a:spcPts val="0"/>
              </a:spcAft>
              <a:buClr>
                <a:schemeClr val="dk1"/>
              </a:buClr>
              <a:buSzPts val="7560"/>
              <a:buNone/>
              <a:defRPr sz="7560" b="1"/>
            </a:lvl3pPr>
            <a:lvl4pPr marL="1828800" lvl="3" indent="-228600" algn="l">
              <a:lnSpc>
                <a:spcPct val="90000"/>
              </a:lnSpc>
              <a:spcBef>
                <a:spcPts val="2100"/>
              </a:spcBef>
              <a:spcAft>
                <a:spcPts val="0"/>
              </a:spcAft>
              <a:buClr>
                <a:schemeClr val="dk1"/>
              </a:buClr>
              <a:buSzPts val="6720"/>
              <a:buNone/>
              <a:defRPr sz="6719" b="1"/>
            </a:lvl4pPr>
            <a:lvl5pPr marL="2286000" lvl="4" indent="-228600" algn="l">
              <a:lnSpc>
                <a:spcPct val="90000"/>
              </a:lnSpc>
              <a:spcBef>
                <a:spcPts val="2100"/>
              </a:spcBef>
              <a:spcAft>
                <a:spcPts val="0"/>
              </a:spcAft>
              <a:buClr>
                <a:schemeClr val="dk1"/>
              </a:buClr>
              <a:buSzPts val="6720"/>
              <a:buNone/>
              <a:defRPr sz="6719" b="1"/>
            </a:lvl5pPr>
            <a:lvl6pPr marL="2743200" lvl="5" indent="-228600" algn="l">
              <a:lnSpc>
                <a:spcPct val="90000"/>
              </a:lnSpc>
              <a:spcBef>
                <a:spcPts val="2100"/>
              </a:spcBef>
              <a:spcAft>
                <a:spcPts val="0"/>
              </a:spcAft>
              <a:buClr>
                <a:schemeClr val="dk1"/>
              </a:buClr>
              <a:buSzPts val="6720"/>
              <a:buNone/>
              <a:defRPr sz="6719" b="1"/>
            </a:lvl6pPr>
            <a:lvl7pPr marL="3200400" lvl="6" indent="-228600" algn="l">
              <a:lnSpc>
                <a:spcPct val="90000"/>
              </a:lnSpc>
              <a:spcBef>
                <a:spcPts val="2100"/>
              </a:spcBef>
              <a:spcAft>
                <a:spcPts val="0"/>
              </a:spcAft>
              <a:buClr>
                <a:schemeClr val="dk1"/>
              </a:buClr>
              <a:buSzPts val="6720"/>
              <a:buNone/>
              <a:defRPr sz="6719" b="1"/>
            </a:lvl7pPr>
            <a:lvl8pPr marL="3657600" lvl="7" indent="-228600" algn="l">
              <a:lnSpc>
                <a:spcPct val="90000"/>
              </a:lnSpc>
              <a:spcBef>
                <a:spcPts val="2100"/>
              </a:spcBef>
              <a:spcAft>
                <a:spcPts val="0"/>
              </a:spcAft>
              <a:buClr>
                <a:schemeClr val="dk1"/>
              </a:buClr>
              <a:buSzPts val="6720"/>
              <a:buNone/>
              <a:defRPr sz="6719" b="1"/>
            </a:lvl8pPr>
            <a:lvl9pPr marL="4114800" lvl="8" indent="-228600" algn="l">
              <a:lnSpc>
                <a:spcPct val="90000"/>
              </a:lnSpc>
              <a:spcBef>
                <a:spcPts val="2100"/>
              </a:spcBef>
              <a:spcAft>
                <a:spcPts val="0"/>
              </a:spcAft>
              <a:buClr>
                <a:schemeClr val="dk1"/>
              </a:buClr>
              <a:buSzPts val="6720"/>
              <a:buNone/>
              <a:defRPr sz="6719" b="1"/>
            </a:lvl9pPr>
          </a:lstStyle>
          <a:p>
            <a:endParaRPr/>
          </a:p>
        </p:txBody>
      </p:sp>
      <p:sp>
        <p:nvSpPr>
          <p:cNvPr id="41" name="Google Shape;41;p7"/>
          <p:cNvSpPr txBox="1">
            <a:spLocks noGrp="1"/>
          </p:cNvSpPr>
          <p:nvPr>
            <p:ph type="body" idx="4"/>
          </p:nvPr>
        </p:nvSpPr>
        <p:spPr>
          <a:xfrm>
            <a:off x="22219920" y="12024360"/>
            <a:ext cx="18659400" cy="176859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200"/>
              </a:spcBef>
              <a:spcAft>
                <a:spcPts val="0"/>
              </a:spcAft>
              <a:buClr>
                <a:schemeClr val="dk1"/>
              </a:buClr>
              <a:buSzPts val="1800"/>
              <a:buChar char="•"/>
              <a:defRPr/>
            </a:lvl1pPr>
            <a:lvl2pPr marL="914400" lvl="1" indent="-342900" algn="l">
              <a:lnSpc>
                <a:spcPct val="90000"/>
              </a:lnSpc>
              <a:spcBef>
                <a:spcPts val="2100"/>
              </a:spcBef>
              <a:spcAft>
                <a:spcPts val="0"/>
              </a:spcAft>
              <a:buClr>
                <a:schemeClr val="dk1"/>
              </a:buClr>
              <a:buSzPts val="1800"/>
              <a:buChar char="•"/>
              <a:defRPr/>
            </a:lvl2pPr>
            <a:lvl3pPr marL="1371600" lvl="2" indent="-342900" algn="l">
              <a:lnSpc>
                <a:spcPct val="90000"/>
              </a:lnSpc>
              <a:spcBef>
                <a:spcPts val="2100"/>
              </a:spcBef>
              <a:spcAft>
                <a:spcPts val="0"/>
              </a:spcAft>
              <a:buClr>
                <a:schemeClr val="dk1"/>
              </a:buClr>
              <a:buSzPts val="1800"/>
              <a:buChar char="•"/>
              <a:defRPr/>
            </a:lvl3pPr>
            <a:lvl4pPr marL="1828800" lvl="3" indent="-342900" algn="l">
              <a:lnSpc>
                <a:spcPct val="90000"/>
              </a:lnSpc>
              <a:spcBef>
                <a:spcPts val="2100"/>
              </a:spcBef>
              <a:spcAft>
                <a:spcPts val="0"/>
              </a:spcAft>
              <a:buClr>
                <a:schemeClr val="dk1"/>
              </a:buClr>
              <a:buSzPts val="1800"/>
              <a:buChar char="•"/>
              <a:defRPr/>
            </a:lvl4pPr>
            <a:lvl5pPr marL="2286000" lvl="4" indent="-342900" algn="l">
              <a:lnSpc>
                <a:spcPct val="90000"/>
              </a:lnSpc>
              <a:spcBef>
                <a:spcPts val="2100"/>
              </a:spcBef>
              <a:spcAft>
                <a:spcPts val="0"/>
              </a:spcAft>
              <a:buClr>
                <a:schemeClr val="dk1"/>
              </a:buClr>
              <a:buSzPts val="1800"/>
              <a:buChar char="•"/>
              <a:defRPr/>
            </a:lvl5pPr>
            <a:lvl6pPr marL="2743200" lvl="5" indent="-342900" algn="l">
              <a:lnSpc>
                <a:spcPct val="90000"/>
              </a:lnSpc>
              <a:spcBef>
                <a:spcPts val="2100"/>
              </a:spcBef>
              <a:spcAft>
                <a:spcPts val="0"/>
              </a:spcAft>
              <a:buClr>
                <a:schemeClr val="dk1"/>
              </a:buClr>
              <a:buSzPts val="1800"/>
              <a:buChar char="•"/>
              <a:defRPr/>
            </a:lvl6pPr>
            <a:lvl7pPr marL="3200400" lvl="6" indent="-342900" algn="l">
              <a:lnSpc>
                <a:spcPct val="90000"/>
              </a:lnSpc>
              <a:spcBef>
                <a:spcPts val="2100"/>
              </a:spcBef>
              <a:spcAft>
                <a:spcPts val="0"/>
              </a:spcAft>
              <a:buClr>
                <a:schemeClr val="dk1"/>
              </a:buClr>
              <a:buSzPts val="1800"/>
              <a:buChar char="•"/>
              <a:defRPr/>
            </a:lvl7pPr>
            <a:lvl8pPr marL="3657600" lvl="7" indent="-342900" algn="l">
              <a:lnSpc>
                <a:spcPct val="90000"/>
              </a:lnSpc>
              <a:spcBef>
                <a:spcPts val="2100"/>
              </a:spcBef>
              <a:spcAft>
                <a:spcPts val="0"/>
              </a:spcAft>
              <a:buClr>
                <a:schemeClr val="dk1"/>
              </a:buClr>
              <a:buSzPts val="1800"/>
              <a:buChar char="•"/>
              <a:defRPr/>
            </a:lvl8pPr>
            <a:lvl9pPr marL="4114800" lvl="8" indent="-342900" algn="l">
              <a:lnSpc>
                <a:spcPct val="90000"/>
              </a:lnSpc>
              <a:spcBef>
                <a:spcPts val="2100"/>
              </a:spcBef>
              <a:spcAft>
                <a:spcPts val="0"/>
              </a:spcAft>
              <a:buClr>
                <a:schemeClr val="dk1"/>
              </a:buClr>
              <a:buSzPts val="1800"/>
              <a:buChar char="•"/>
              <a:defRPr/>
            </a:lvl9pPr>
          </a:lstStyle>
          <a:p>
            <a:endParaRPr/>
          </a:p>
        </p:txBody>
      </p:sp>
      <p:sp>
        <p:nvSpPr>
          <p:cNvPr id="42" name="Google Shape;42;p7"/>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3" name="Google Shape;43;p7"/>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4" name="Google Shape;44;p7"/>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8"/>
          <p:cNvSpPr txBox="1">
            <a:spLocks noGrp="1"/>
          </p:cNvSpPr>
          <p:nvPr>
            <p:ph type="title"/>
          </p:nvPr>
        </p:nvSpPr>
        <p:spPr>
          <a:xfrm>
            <a:off x="3017520" y="1752603"/>
            <a:ext cx="37856100" cy="636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8"/>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8"/>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9" name="Google Shape;49;p8"/>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9"/>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9"/>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9"/>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3023239" y="2194560"/>
            <a:ext cx="14156100" cy="76809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3440"/>
              <a:buFont typeface="Calibri"/>
              <a:buNone/>
              <a:defRPr sz="1343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18659477" y="4739642"/>
            <a:ext cx="22219800" cy="23393400"/>
          </a:xfrm>
          <a:prstGeom prst="rect">
            <a:avLst/>
          </a:prstGeom>
          <a:noFill/>
          <a:ln>
            <a:noFill/>
          </a:ln>
        </p:spPr>
        <p:txBody>
          <a:bodyPr spcFirstLastPara="1" wrap="square" lIns="91425" tIns="45700" rIns="91425" bIns="45700" anchor="t" anchorCtr="0">
            <a:normAutofit/>
          </a:bodyPr>
          <a:lstStyle>
            <a:lvl1pPr marL="457200" lvl="0" indent="-1082040" algn="l">
              <a:lnSpc>
                <a:spcPct val="90000"/>
              </a:lnSpc>
              <a:spcBef>
                <a:spcPts val="4200"/>
              </a:spcBef>
              <a:spcAft>
                <a:spcPts val="0"/>
              </a:spcAft>
              <a:buClr>
                <a:schemeClr val="dk1"/>
              </a:buClr>
              <a:buSzPts val="13440"/>
              <a:buChar char="•"/>
              <a:defRPr sz="13439"/>
            </a:lvl1pPr>
            <a:lvl2pPr marL="914400" lvl="1" indent="-975360" algn="l">
              <a:lnSpc>
                <a:spcPct val="90000"/>
              </a:lnSpc>
              <a:spcBef>
                <a:spcPts val="2100"/>
              </a:spcBef>
              <a:spcAft>
                <a:spcPts val="0"/>
              </a:spcAft>
              <a:buClr>
                <a:schemeClr val="dk1"/>
              </a:buClr>
              <a:buSzPts val="11760"/>
              <a:buChar char="•"/>
              <a:defRPr sz="11760"/>
            </a:lvl2pPr>
            <a:lvl3pPr marL="1371600" lvl="2" indent="-868680" algn="l">
              <a:lnSpc>
                <a:spcPct val="90000"/>
              </a:lnSpc>
              <a:spcBef>
                <a:spcPts val="2100"/>
              </a:spcBef>
              <a:spcAft>
                <a:spcPts val="0"/>
              </a:spcAft>
              <a:buClr>
                <a:schemeClr val="dk1"/>
              </a:buClr>
              <a:buSzPts val="10080"/>
              <a:buChar char="•"/>
              <a:defRPr sz="10080"/>
            </a:lvl3pPr>
            <a:lvl4pPr marL="1828800" lvl="3" indent="-762000" algn="l">
              <a:lnSpc>
                <a:spcPct val="90000"/>
              </a:lnSpc>
              <a:spcBef>
                <a:spcPts val="2100"/>
              </a:spcBef>
              <a:spcAft>
                <a:spcPts val="0"/>
              </a:spcAft>
              <a:buClr>
                <a:schemeClr val="dk1"/>
              </a:buClr>
              <a:buSzPts val="8400"/>
              <a:buChar char="•"/>
              <a:defRPr sz="8400"/>
            </a:lvl4pPr>
            <a:lvl5pPr marL="2286000" lvl="4" indent="-762000" algn="l">
              <a:lnSpc>
                <a:spcPct val="90000"/>
              </a:lnSpc>
              <a:spcBef>
                <a:spcPts val="2100"/>
              </a:spcBef>
              <a:spcAft>
                <a:spcPts val="0"/>
              </a:spcAft>
              <a:buClr>
                <a:schemeClr val="dk1"/>
              </a:buClr>
              <a:buSzPts val="8400"/>
              <a:buChar char="•"/>
              <a:defRPr sz="8400"/>
            </a:lvl5pPr>
            <a:lvl6pPr marL="2743200" lvl="5" indent="-762000" algn="l">
              <a:lnSpc>
                <a:spcPct val="90000"/>
              </a:lnSpc>
              <a:spcBef>
                <a:spcPts val="2100"/>
              </a:spcBef>
              <a:spcAft>
                <a:spcPts val="0"/>
              </a:spcAft>
              <a:buClr>
                <a:schemeClr val="dk1"/>
              </a:buClr>
              <a:buSzPts val="8400"/>
              <a:buChar char="•"/>
              <a:defRPr sz="8400"/>
            </a:lvl6pPr>
            <a:lvl7pPr marL="3200400" lvl="6" indent="-762000" algn="l">
              <a:lnSpc>
                <a:spcPct val="90000"/>
              </a:lnSpc>
              <a:spcBef>
                <a:spcPts val="2100"/>
              </a:spcBef>
              <a:spcAft>
                <a:spcPts val="0"/>
              </a:spcAft>
              <a:buClr>
                <a:schemeClr val="dk1"/>
              </a:buClr>
              <a:buSzPts val="8400"/>
              <a:buChar char="•"/>
              <a:defRPr sz="8400"/>
            </a:lvl7pPr>
            <a:lvl8pPr marL="3657600" lvl="7" indent="-762000" algn="l">
              <a:lnSpc>
                <a:spcPct val="90000"/>
              </a:lnSpc>
              <a:spcBef>
                <a:spcPts val="2100"/>
              </a:spcBef>
              <a:spcAft>
                <a:spcPts val="0"/>
              </a:spcAft>
              <a:buClr>
                <a:schemeClr val="dk1"/>
              </a:buClr>
              <a:buSzPts val="8400"/>
              <a:buChar char="•"/>
              <a:defRPr sz="8400"/>
            </a:lvl8pPr>
            <a:lvl9pPr marL="4114800" lvl="8" indent="-762000" algn="l">
              <a:lnSpc>
                <a:spcPct val="90000"/>
              </a:lnSpc>
              <a:spcBef>
                <a:spcPts val="2100"/>
              </a:spcBef>
              <a:spcAft>
                <a:spcPts val="0"/>
              </a:spcAft>
              <a:buClr>
                <a:schemeClr val="dk1"/>
              </a:buClr>
              <a:buSzPts val="8400"/>
              <a:buChar char="•"/>
              <a:defRPr sz="8400"/>
            </a:lvl9pPr>
          </a:lstStyle>
          <a:p>
            <a:endParaRPr/>
          </a:p>
        </p:txBody>
      </p:sp>
      <p:sp>
        <p:nvSpPr>
          <p:cNvPr id="57" name="Google Shape;57;p10"/>
          <p:cNvSpPr txBox="1">
            <a:spLocks noGrp="1"/>
          </p:cNvSpPr>
          <p:nvPr>
            <p:ph type="body" idx="2"/>
          </p:nvPr>
        </p:nvSpPr>
        <p:spPr>
          <a:xfrm>
            <a:off x="3023239" y="9875520"/>
            <a:ext cx="14156100" cy="18295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4200"/>
              </a:spcBef>
              <a:spcAft>
                <a:spcPts val="0"/>
              </a:spcAft>
              <a:buClr>
                <a:schemeClr val="dk1"/>
              </a:buClr>
              <a:buSzPts val="6720"/>
              <a:buNone/>
              <a:defRPr sz="6719"/>
            </a:lvl1pPr>
            <a:lvl2pPr marL="914400" lvl="1" indent="-228600" algn="l">
              <a:lnSpc>
                <a:spcPct val="90000"/>
              </a:lnSpc>
              <a:spcBef>
                <a:spcPts val="2100"/>
              </a:spcBef>
              <a:spcAft>
                <a:spcPts val="0"/>
              </a:spcAft>
              <a:buClr>
                <a:schemeClr val="dk1"/>
              </a:buClr>
              <a:buSzPts val="5880"/>
              <a:buNone/>
              <a:defRPr sz="5880"/>
            </a:lvl2pPr>
            <a:lvl3pPr marL="1371600" lvl="2" indent="-228600" algn="l">
              <a:lnSpc>
                <a:spcPct val="90000"/>
              </a:lnSpc>
              <a:spcBef>
                <a:spcPts val="2100"/>
              </a:spcBef>
              <a:spcAft>
                <a:spcPts val="0"/>
              </a:spcAft>
              <a:buClr>
                <a:schemeClr val="dk1"/>
              </a:buClr>
              <a:buSzPts val="5040"/>
              <a:buNone/>
              <a:defRPr sz="5040"/>
            </a:lvl3pPr>
            <a:lvl4pPr marL="1828800" lvl="3" indent="-228600" algn="l">
              <a:lnSpc>
                <a:spcPct val="90000"/>
              </a:lnSpc>
              <a:spcBef>
                <a:spcPts val="2100"/>
              </a:spcBef>
              <a:spcAft>
                <a:spcPts val="0"/>
              </a:spcAft>
              <a:buClr>
                <a:schemeClr val="dk1"/>
              </a:buClr>
              <a:buSzPts val="4200"/>
              <a:buNone/>
              <a:defRPr sz="4200"/>
            </a:lvl4pPr>
            <a:lvl5pPr marL="2286000" lvl="4" indent="-228600" algn="l">
              <a:lnSpc>
                <a:spcPct val="90000"/>
              </a:lnSpc>
              <a:spcBef>
                <a:spcPts val="2100"/>
              </a:spcBef>
              <a:spcAft>
                <a:spcPts val="0"/>
              </a:spcAft>
              <a:buClr>
                <a:schemeClr val="dk1"/>
              </a:buClr>
              <a:buSzPts val="4200"/>
              <a:buNone/>
              <a:defRPr sz="4200"/>
            </a:lvl5pPr>
            <a:lvl6pPr marL="2743200" lvl="5" indent="-228600" algn="l">
              <a:lnSpc>
                <a:spcPct val="90000"/>
              </a:lnSpc>
              <a:spcBef>
                <a:spcPts val="2100"/>
              </a:spcBef>
              <a:spcAft>
                <a:spcPts val="0"/>
              </a:spcAft>
              <a:buClr>
                <a:schemeClr val="dk1"/>
              </a:buClr>
              <a:buSzPts val="4200"/>
              <a:buNone/>
              <a:defRPr sz="4200"/>
            </a:lvl6pPr>
            <a:lvl7pPr marL="3200400" lvl="6" indent="-228600" algn="l">
              <a:lnSpc>
                <a:spcPct val="90000"/>
              </a:lnSpc>
              <a:spcBef>
                <a:spcPts val="2100"/>
              </a:spcBef>
              <a:spcAft>
                <a:spcPts val="0"/>
              </a:spcAft>
              <a:buClr>
                <a:schemeClr val="dk1"/>
              </a:buClr>
              <a:buSzPts val="4200"/>
              <a:buNone/>
              <a:defRPr sz="4200"/>
            </a:lvl7pPr>
            <a:lvl8pPr marL="3657600" lvl="7" indent="-228600" algn="l">
              <a:lnSpc>
                <a:spcPct val="90000"/>
              </a:lnSpc>
              <a:spcBef>
                <a:spcPts val="2100"/>
              </a:spcBef>
              <a:spcAft>
                <a:spcPts val="0"/>
              </a:spcAft>
              <a:buClr>
                <a:schemeClr val="dk1"/>
              </a:buClr>
              <a:buSzPts val="4200"/>
              <a:buNone/>
              <a:defRPr sz="4200"/>
            </a:lvl8pPr>
            <a:lvl9pPr marL="4114800" lvl="8" indent="-228600" algn="l">
              <a:lnSpc>
                <a:spcPct val="90000"/>
              </a:lnSpc>
              <a:spcBef>
                <a:spcPts val="2100"/>
              </a:spcBef>
              <a:spcAft>
                <a:spcPts val="0"/>
              </a:spcAft>
              <a:buClr>
                <a:schemeClr val="dk1"/>
              </a:buClr>
              <a:buSzPts val="4200"/>
              <a:buNone/>
              <a:defRPr sz="4200"/>
            </a:lvl9pPr>
          </a:lstStyle>
          <a:p>
            <a:endParaRPr/>
          </a:p>
        </p:txBody>
      </p:sp>
      <p:sp>
        <p:nvSpPr>
          <p:cNvPr id="58" name="Google Shape;58;p10"/>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9" name="Google Shape;59;p10"/>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0"/>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3023239" y="2194560"/>
            <a:ext cx="14156100" cy="76809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3440"/>
              <a:buFont typeface="Calibri"/>
              <a:buNone/>
              <a:defRPr sz="1343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1"/>
          <p:cNvSpPr>
            <a:spLocks noGrp="1"/>
          </p:cNvSpPr>
          <p:nvPr>
            <p:ph type="pic" idx="2"/>
          </p:nvPr>
        </p:nvSpPr>
        <p:spPr>
          <a:xfrm>
            <a:off x="18659477" y="4739642"/>
            <a:ext cx="22219800" cy="23393400"/>
          </a:xfrm>
          <a:prstGeom prst="rect">
            <a:avLst/>
          </a:prstGeom>
          <a:noFill/>
          <a:ln>
            <a:noFill/>
          </a:ln>
        </p:spPr>
      </p:sp>
      <p:sp>
        <p:nvSpPr>
          <p:cNvPr id="64" name="Google Shape;64;p11"/>
          <p:cNvSpPr txBox="1">
            <a:spLocks noGrp="1"/>
          </p:cNvSpPr>
          <p:nvPr>
            <p:ph type="body" idx="1"/>
          </p:nvPr>
        </p:nvSpPr>
        <p:spPr>
          <a:xfrm>
            <a:off x="3023239" y="9875520"/>
            <a:ext cx="14156100" cy="18295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4200"/>
              </a:spcBef>
              <a:spcAft>
                <a:spcPts val="0"/>
              </a:spcAft>
              <a:buClr>
                <a:schemeClr val="dk1"/>
              </a:buClr>
              <a:buSzPts val="6720"/>
              <a:buNone/>
              <a:defRPr sz="6719"/>
            </a:lvl1pPr>
            <a:lvl2pPr marL="914400" lvl="1" indent="-228600" algn="l">
              <a:lnSpc>
                <a:spcPct val="90000"/>
              </a:lnSpc>
              <a:spcBef>
                <a:spcPts val="2100"/>
              </a:spcBef>
              <a:spcAft>
                <a:spcPts val="0"/>
              </a:spcAft>
              <a:buClr>
                <a:schemeClr val="dk1"/>
              </a:buClr>
              <a:buSzPts val="5880"/>
              <a:buNone/>
              <a:defRPr sz="5880"/>
            </a:lvl2pPr>
            <a:lvl3pPr marL="1371600" lvl="2" indent="-228600" algn="l">
              <a:lnSpc>
                <a:spcPct val="90000"/>
              </a:lnSpc>
              <a:spcBef>
                <a:spcPts val="2100"/>
              </a:spcBef>
              <a:spcAft>
                <a:spcPts val="0"/>
              </a:spcAft>
              <a:buClr>
                <a:schemeClr val="dk1"/>
              </a:buClr>
              <a:buSzPts val="5040"/>
              <a:buNone/>
              <a:defRPr sz="5040"/>
            </a:lvl3pPr>
            <a:lvl4pPr marL="1828800" lvl="3" indent="-228600" algn="l">
              <a:lnSpc>
                <a:spcPct val="90000"/>
              </a:lnSpc>
              <a:spcBef>
                <a:spcPts val="2100"/>
              </a:spcBef>
              <a:spcAft>
                <a:spcPts val="0"/>
              </a:spcAft>
              <a:buClr>
                <a:schemeClr val="dk1"/>
              </a:buClr>
              <a:buSzPts val="4200"/>
              <a:buNone/>
              <a:defRPr sz="4200"/>
            </a:lvl4pPr>
            <a:lvl5pPr marL="2286000" lvl="4" indent="-228600" algn="l">
              <a:lnSpc>
                <a:spcPct val="90000"/>
              </a:lnSpc>
              <a:spcBef>
                <a:spcPts val="2100"/>
              </a:spcBef>
              <a:spcAft>
                <a:spcPts val="0"/>
              </a:spcAft>
              <a:buClr>
                <a:schemeClr val="dk1"/>
              </a:buClr>
              <a:buSzPts val="4200"/>
              <a:buNone/>
              <a:defRPr sz="4200"/>
            </a:lvl5pPr>
            <a:lvl6pPr marL="2743200" lvl="5" indent="-228600" algn="l">
              <a:lnSpc>
                <a:spcPct val="90000"/>
              </a:lnSpc>
              <a:spcBef>
                <a:spcPts val="2100"/>
              </a:spcBef>
              <a:spcAft>
                <a:spcPts val="0"/>
              </a:spcAft>
              <a:buClr>
                <a:schemeClr val="dk1"/>
              </a:buClr>
              <a:buSzPts val="4200"/>
              <a:buNone/>
              <a:defRPr sz="4200"/>
            </a:lvl6pPr>
            <a:lvl7pPr marL="3200400" lvl="6" indent="-228600" algn="l">
              <a:lnSpc>
                <a:spcPct val="90000"/>
              </a:lnSpc>
              <a:spcBef>
                <a:spcPts val="2100"/>
              </a:spcBef>
              <a:spcAft>
                <a:spcPts val="0"/>
              </a:spcAft>
              <a:buClr>
                <a:schemeClr val="dk1"/>
              </a:buClr>
              <a:buSzPts val="4200"/>
              <a:buNone/>
              <a:defRPr sz="4200"/>
            </a:lvl7pPr>
            <a:lvl8pPr marL="3657600" lvl="7" indent="-228600" algn="l">
              <a:lnSpc>
                <a:spcPct val="90000"/>
              </a:lnSpc>
              <a:spcBef>
                <a:spcPts val="2100"/>
              </a:spcBef>
              <a:spcAft>
                <a:spcPts val="0"/>
              </a:spcAft>
              <a:buClr>
                <a:schemeClr val="dk1"/>
              </a:buClr>
              <a:buSzPts val="4200"/>
              <a:buNone/>
              <a:defRPr sz="4200"/>
            </a:lvl8pPr>
            <a:lvl9pPr marL="4114800" lvl="8" indent="-228600" algn="l">
              <a:lnSpc>
                <a:spcPct val="90000"/>
              </a:lnSpc>
              <a:spcBef>
                <a:spcPts val="2100"/>
              </a:spcBef>
              <a:spcAft>
                <a:spcPts val="0"/>
              </a:spcAft>
              <a:buClr>
                <a:schemeClr val="dk1"/>
              </a:buClr>
              <a:buSzPts val="4200"/>
              <a:buNone/>
              <a:defRPr sz="4200"/>
            </a:lvl9pPr>
          </a:lstStyle>
          <a:p>
            <a:endParaRPr/>
          </a:p>
        </p:txBody>
      </p:sp>
      <p:sp>
        <p:nvSpPr>
          <p:cNvPr id="65" name="Google Shape;65;p11"/>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11"/>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1"/>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3017520" y="1752603"/>
            <a:ext cx="37856100" cy="636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11502480" y="278100"/>
            <a:ext cx="20886300" cy="378561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200"/>
              </a:spcBef>
              <a:spcAft>
                <a:spcPts val="0"/>
              </a:spcAft>
              <a:buClr>
                <a:schemeClr val="dk1"/>
              </a:buClr>
              <a:buSzPts val="1800"/>
              <a:buChar char="•"/>
              <a:defRPr/>
            </a:lvl1pPr>
            <a:lvl2pPr marL="914400" lvl="1" indent="-342900" algn="l">
              <a:lnSpc>
                <a:spcPct val="90000"/>
              </a:lnSpc>
              <a:spcBef>
                <a:spcPts val="2100"/>
              </a:spcBef>
              <a:spcAft>
                <a:spcPts val="0"/>
              </a:spcAft>
              <a:buClr>
                <a:schemeClr val="dk1"/>
              </a:buClr>
              <a:buSzPts val="1800"/>
              <a:buChar char="•"/>
              <a:defRPr/>
            </a:lvl2pPr>
            <a:lvl3pPr marL="1371600" lvl="2" indent="-342900" algn="l">
              <a:lnSpc>
                <a:spcPct val="90000"/>
              </a:lnSpc>
              <a:spcBef>
                <a:spcPts val="2100"/>
              </a:spcBef>
              <a:spcAft>
                <a:spcPts val="0"/>
              </a:spcAft>
              <a:buClr>
                <a:schemeClr val="dk1"/>
              </a:buClr>
              <a:buSzPts val="1800"/>
              <a:buChar char="•"/>
              <a:defRPr/>
            </a:lvl3pPr>
            <a:lvl4pPr marL="1828800" lvl="3" indent="-342900" algn="l">
              <a:lnSpc>
                <a:spcPct val="90000"/>
              </a:lnSpc>
              <a:spcBef>
                <a:spcPts val="2100"/>
              </a:spcBef>
              <a:spcAft>
                <a:spcPts val="0"/>
              </a:spcAft>
              <a:buClr>
                <a:schemeClr val="dk1"/>
              </a:buClr>
              <a:buSzPts val="1800"/>
              <a:buChar char="•"/>
              <a:defRPr/>
            </a:lvl4pPr>
            <a:lvl5pPr marL="2286000" lvl="4" indent="-342900" algn="l">
              <a:lnSpc>
                <a:spcPct val="90000"/>
              </a:lnSpc>
              <a:spcBef>
                <a:spcPts val="2100"/>
              </a:spcBef>
              <a:spcAft>
                <a:spcPts val="0"/>
              </a:spcAft>
              <a:buClr>
                <a:schemeClr val="dk1"/>
              </a:buClr>
              <a:buSzPts val="1800"/>
              <a:buChar char="•"/>
              <a:defRPr/>
            </a:lvl5pPr>
            <a:lvl6pPr marL="2743200" lvl="5" indent="-342900" algn="l">
              <a:lnSpc>
                <a:spcPct val="90000"/>
              </a:lnSpc>
              <a:spcBef>
                <a:spcPts val="2100"/>
              </a:spcBef>
              <a:spcAft>
                <a:spcPts val="0"/>
              </a:spcAft>
              <a:buClr>
                <a:schemeClr val="dk1"/>
              </a:buClr>
              <a:buSzPts val="1800"/>
              <a:buChar char="•"/>
              <a:defRPr/>
            </a:lvl6pPr>
            <a:lvl7pPr marL="3200400" lvl="6" indent="-342900" algn="l">
              <a:lnSpc>
                <a:spcPct val="90000"/>
              </a:lnSpc>
              <a:spcBef>
                <a:spcPts val="2100"/>
              </a:spcBef>
              <a:spcAft>
                <a:spcPts val="0"/>
              </a:spcAft>
              <a:buClr>
                <a:schemeClr val="dk1"/>
              </a:buClr>
              <a:buSzPts val="1800"/>
              <a:buChar char="•"/>
              <a:defRPr/>
            </a:lvl7pPr>
            <a:lvl8pPr marL="3657600" lvl="7" indent="-342900" algn="l">
              <a:lnSpc>
                <a:spcPct val="90000"/>
              </a:lnSpc>
              <a:spcBef>
                <a:spcPts val="2100"/>
              </a:spcBef>
              <a:spcAft>
                <a:spcPts val="0"/>
              </a:spcAft>
              <a:buClr>
                <a:schemeClr val="dk1"/>
              </a:buClr>
              <a:buSzPts val="1800"/>
              <a:buChar char="•"/>
              <a:defRPr/>
            </a:lvl8pPr>
            <a:lvl9pPr marL="4114800" lvl="8" indent="-342900" algn="l">
              <a:lnSpc>
                <a:spcPct val="90000"/>
              </a:lnSpc>
              <a:spcBef>
                <a:spcPts val="2100"/>
              </a:spcBef>
              <a:spcAft>
                <a:spcPts val="0"/>
              </a:spcAft>
              <a:buClr>
                <a:schemeClr val="dk1"/>
              </a:buClr>
              <a:buSzPts val="1800"/>
              <a:buChar char="•"/>
              <a:defRPr/>
            </a:lvl9pPr>
          </a:lstStyle>
          <a:p>
            <a:endParaRPr/>
          </a:p>
        </p:txBody>
      </p:sp>
      <p:sp>
        <p:nvSpPr>
          <p:cNvPr id="71" name="Google Shape;71;p12"/>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2" name="Google Shape;72;p12"/>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2"/>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22193280" y="10968900"/>
            <a:ext cx="27896700" cy="94641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2990850" y="1779150"/>
            <a:ext cx="27896700" cy="27843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4200"/>
              </a:spcBef>
              <a:spcAft>
                <a:spcPts val="0"/>
              </a:spcAft>
              <a:buClr>
                <a:schemeClr val="dk1"/>
              </a:buClr>
              <a:buSzPts val="1800"/>
              <a:buChar char="•"/>
              <a:defRPr/>
            </a:lvl1pPr>
            <a:lvl2pPr marL="914400" lvl="1" indent="-342900" algn="l">
              <a:lnSpc>
                <a:spcPct val="90000"/>
              </a:lnSpc>
              <a:spcBef>
                <a:spcPts val="2100"/>
              </a:spcBef>
              <a:spcAft>
                <a:spcPts val="0"/>
              </a:spcAft>
              <a:buClr>
                <a:schemeClr val="dk1"/>
              </a:buClr>
              <a:buSzPts val="1800"/>
              <a:buChar char="•"/>
              <a:defRPr/>
            </a:lvl2pPr>
            <a:lvl3pPr marL="1371600" lvl="2" indent="-342900" algn="l">
              <a:lnSpc>
                <a:spcPct val="90000"/>
              </a:lnSpc>
              <a:spcBef>
                <a:spcPts val="2100"/>
              </a:spcBef>
              <a:spcAft>
                <a:spcPts val="0"/>
              </a:spcAft>
              <a:buClr>
                <a:schemeClr val="dk1"/>
              </a:buClr>
              <a:buSzPts val="1800"/>
              <a:buChar char="•"/>
              <a:defRPr/>
            </a:lvl3pPr>
            <a:lvl4pPr marL="1828800" lvl="3" indent="-342900" algn="l">
              <a:lnSpc>
                <a:spcPct val="90000"/>
              </a:lnSpc>
              <a:spcBef>
                <a:spcPts val="2100"/>
              </a:spcBef>
              <a:spcAft>
                <a:spcPts val="0"/>
              </a:spcAft>
              <a:buClr>
                <a:schemeClr val="dk1"/>
              </a:buClr>
              <a:buSzPts val="1800"/>
              <a:buChar char="•"/>
              <a:defRPr/>
            </a:lvl4pPr>
            <a:lvl5pPr marL="2286000" lvl="4" indent="-342900" algn="l">
              <a:lnSpc>
                <a:spcPct val="90000"/>
              </a:lnSpc>
              <a:spcBef>
                <a:spcPts val="2100"/>
              </a:spcBef>
              <a:spcAft>
                <a:spcPts val="0"/>
              </a:spcAft>
              <a:buClr>
                <a:schemeClr val="dk1"/>
              </a:buClr>
              <a:buSzPts val="1800"/>
              <a:buChar char="•"/>
              <a:defRPr/>
            </a:lvl5pPr>
            <a:lvl6pPr marL="2743200" lvl="5" indent="-342900" algn="l">
              <a:lnSpc>
                <a:spcPct val="90000"/>
              </a:lnSpc>
              <a:spcBef>
                <a:spcPts val="2100"/>
              </a:spcBef>
              <a:spcAft>
                <a:spcPts val="0"/>
              </a:spcAft>
              <a:buClr>
                <a:schemeClr val="dk1"/>
              </a:buClr>
              <a:buSzPts val="1800"/>
              <a:buChar char="•"/>
              <a:defRPr/>
            </a:lvl6pPr>
            <a:lvl7pPr marL="3200400" lvl="6" indent="-342900" algn="l">
              <a:lnSpc>
                <a:spcPct val="90000"/>
              </a:lnSpc>
              <a:spcBef>
                <a:spcPts val="2100"/>
              </a:spcBef>
              <a:spcAft>
                <a:spcPts val="0"/>
              </a:spcAft>
              <a:buClr>
                <a:schemeClr val="dk1"/>
              </a:buClr>
              <a:buSzPts val="1800"/>
              <a:buChar char="•"/>
              <a:defRPr/>
            </a:lvl7pPr>
            <a:lvl8pPr marL="3657600" lvl="7" indent="-342900" algn="l">
              <a:lnSpc>
                <a:spcPct val="90000"/>
              </a:lnSpc>
              <a:spcBef>
                <a:spcPts val="2100"/>
              </a:spcBef>
              <a:spcAft>
                <a:spcPts val="0"/>
              </a:spcAft>
              <a:buClr>
                <a:schemeClr val="dk1"/>
              </a:buClr>
              <a:buSzPts val="1800"/>
              <a:buChar char="•"/>
              <a:defRPr/>
            </a:lvl8pPr>
            <a:lvl9pPr marL="4114800" lvl="8" indent="-342900" algn="l">
              <a:lnSpc>
                <a:spcPct val="90000"/>
              </a:lnSpc>
              <a:spcBef>
                <a:spcPts val="2100"/>
              </a:spcBef>
              <a:spcAft>
                <a:spcPts val="0"/>
              </a:spcAft>
              <a:buClr>
                <a:schemeClr val="dk1"/>
              </a:buClr>
              <a:buSzPts val="1800"/>
              <a:buChar char="•"/>
              <a:defRPr/>
            </a:lvl9pPr>
          </a:lstStyle>
          <a:p>
            <a:endParaRPr/>
          </a:p>
        </p:txBody>
      </p:sp>
      <p:sp>
        <p:nvSpPr>
          <p:cNvPr id="77" name="Google Shape;77;p13"/>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13"/>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3"/>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017520" y="1752603"/>
            <a:ext cx="37856100" cy="6362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18480"/>
              <a:buFont typeface="Calibri"/>
              <a:buNone/>
              <a:defRPr sz="1848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
          <p:cNvSpPr txBox="1">
            <a:spLocks noGrp="1"/>
          </p:cNvSpPr>
          <p:nvPr>
            <p:ph type="body" idx="1"/>
          </p:nvPr>
        </p:nvSpPr>
        <p:spPr>
          <a:xfrm>
            <a:off x="3017520" y="8763000"/>
            <a:ext cx="37856100" cy="20886300"/>
          </a:xfrm>
          <a:prstGeom prst="rect">
            <a:avLst/>
          </a:prstGeom>
          <a:noFill/>
          <a:ln>
            <a:noFill/>
          </a:ln>
        </p:spPr>
        <p:txBody>
          <a:bodyPr spcFirstLastPara="1" wrap="square" lIns="91425" tIns="45700" rIns="91425" bIns="45700" anchor="t" anchorCtr="0">
            <a:normAutofit/>
          </a:bodyPr>
          <a:lstStyle>
            <a:lvl1pPr marL="457200" marR="0" lvl="0" indent="-975360" algn="l" rtl="0">
              <a:lnSpc>
                <a:spcPct val="90000"/>
              </a:lnSpc>
              <a:spcBef>
                <a:spcPts val="4200"/>
              </a:spcBef>
              <a:spcAft>
                <a:spcPts val="0"/>
              </a:spcAft>
              <a:buClr>
                <a:schemeClr val="dk1"/>
              </a:buClr>
              <a:buSzPts val="11760"/>
              <a:buFont typeface="Arial"/>
              <a:buChar char="•"/>
              <a:defRPr sz="11760" b="0" i="0" u="none" strike="noStrike" cap="none">
                <a:solidFill>
                  <a:schemeClr val="dk1"/>
                </a:solidFill>
                <a:latin typeface="Calibri"/>
                <a:ea typeface="Calibri"/>
                <a:cs typeface="Calibri"/>
                <a:sym typeface="Calibri"/>
              </a:defRPr>
            </a:lvl1pPr>
            <a:lvl2pPr marL="914400" marR="0" lvl="1" indent="-868680" algn="l" rtl="0">
              <a:lnSpc>
                <a:spcPct val="90000"/>
              </a:lnSpc>
              <a:spcBef>
                <a:spcPts val="2100"/>
              </a:spcBef>
              <a:spcAft>
                <a:spcPts val="0"/>
              </a:spcAft>
              <a:buClr>
                <a:schemeClr val="dk1"/>
              </a:buClr>
              <a:buSzPts val="10080"/>
              <a:buFont typeface="Arial"/>
              <a:buChar char="•"/>
              <a:defRPr sz="10080" b="0" i="0" u="none" strike="noStrike" cap="none">
                <a:solidFill>
                  <a:schemeClr val="dk1"/>
                </a:solidFill>
                <a:latin typeface="Calibri"/>
                <a:ea typeface="Calibri"/>
                <a:cs typeface="Calibri"/>
                <a:sym typeface="Calibri"/>
              </a:defRPr>
            </a:lvl2pPr>
            <a:lvl3pPr marL="1371600" marR="0" lvl="2" indent="-762000" algn="l" rtl="0">
              <a:lnSpc>
                <a:spcPct val="90000"/>
              </a:lnSpc>
              <a:spcBef>
                <a:spcPts val="2100"/>
              </a:spcBef>
              <a:spcAft>
                <a:spcPts val="0"/>
              </a:spcAft>
              <a:buClr>
                <a:schemeClr val="dk1"/>
              </a:buClr>
              <a:buSzPts val="8400"/>
              <a:buFont typeface="Arial"/>
              <a:buChar char="•"/>
              <a:defRPr sz="8400" b="0" i="0" u="none" strike="noStrike" cap="none">
                <a:solidFill>
                  <a:schemeClr val="dk1"/>
                </a:solidFill>
                <a:latin typeface="Calibri"/>
                <a:ea typeface="Calibri"/>
                <a:cs typeface="Calibri"/>
                <a:sym typeface="Calibri"/>
              </a:defRPr>
            </a:lvl3pPr>
            <a:lvl4pPr marL="1828800" marR="0" lvl="3" indent="-708660" algn="l" rtl="0">
              <a:lnSpc>
                <a:spcPct val="90000"/>
              </a:lnSpc>
              <a:spcBef>
                <a:spcPts val="2100"/>
              </a:spcBef>
              <a:spcAft>
                <a:spcPts val="0"/>
              </a:spcAft>
              <a:buClr>
                <a:schemeClr val="dk1"/>
              </a:buClr>
              <a:buSzPts val="7560"/>
              <a:buFont typeface="Arial"/>
              <a:buChar char="•"/>
              <a:defRPr sz="7560" b="0" i="0" u="none" strike="noStrike" cap="none">
                <a:solidFill>
                  <a:schemeClr val="dk1"/>
                </a:solidFill>
                <a:latin typeface="Calibri"/>
                <a:ea typeface="Calibri"/>
                <a:cs typeface="Calibri"/>
                <a:sym typeface="Calibri"/>
              </a:defRPr>
            </a:lvl4pPr>
            <a:lvl5pPr marL="2286000" marR="0" lvl="4" indent="-708660" algn="l" rtl="0">
              <a:lnSpc>
                <a:spcPct val="90000"/>
              </a:lnSpc>
              <a:spcBef>
                <a:spcPts val="2100"/>
              </a:spcBef>
              <a:spcAft>
                <a:spcPts val="0"/>
              </a:spcAft>
              <a:buClr>
                <a:schemeClr val="dk1"/>
              </a:buClr>
              <a:buSzPts val="7560"/>
              <a:buFont typeface="Arial"/>
              <a:buChar char="•"/>
              <a:defRPr sz="7560" b="0" i="0" u="none" strike="noStrike" cap="none">
                <a:solidFill>
                  <a:schemeClr val="dk1"/>
                </a:solidFill>
                <a:latin typeface="Calibri"/>
                <a:ea typeface="Calibri"/>
                <a:cs typeface="Calibri"/>
                <a:sym typeface="Calibri"/>
              </a:defRPr>
            </a:lvl5pPr>
            <a:lvl6pPr marL="2743200" marR="0" lvl="5" indent="-708660" algn="l" rtl="0">
              <a:lnSpc>
                <a:spcPct val="90000"/>
              </a:lnSpc>
              <a:spcBef>
                <a:spcPts val="2100"/>
              </a:spcBef>
              <a:spcAft>
                <a:spcPts val="0"/>
              </a:spcAft>
              <a:buClr>
                <a:schemeClr val="dk1"/>
              </a:buClr>
              <a:buSzPts val="7560"/>
              <a:buFont typeface="Arial"/>
              <a:buChar char="•"/>
              <a:defRPr sz="7560" b="0" i="0" u="none" strike="noStrike" cap="none">
                <a:solidFill>
                  <a:schemeClr val="dk1"/>
                </a:solidFill>
                <a:latin typeface="Calibri"/>
                <a:ea typeface="Calibri"/>
                <a:cs typeface="Calibri"/>
                <a:sym typeface="Calibri"/>
              </a:defRPr>
            </a:lvl6pPr>
            <a:lvl7pPr marL="3200400" marR="0" lvl="6" indent="-708660" algn="l" rtl="0">
              <a:lnSpc>
                <a:spcPct val="90000"/>
              </a:lnSpc>
              <a:spcBef>
                <a:spcPts val="2100"/>
              </a:spcBef>
              <a:spcAft>
                <a:spcPts val="0"/>
              </a:spcAft>
              <a:buClr>
                <a:schemeClr val="dk1"/>
              </a:buClr>
              <a:buSzPts val="7560"/>
              <a:buFont typeface="Arial"/>
              <a:buChar char="•"/>
              <a:defRPr sz="7560" b="0" i="0" u="none" strike="noStrike" cap="none">
                <a:solidFill>
                  <a:schemeClr val="dk1"/>
                </a:solidFill>
                <a:latin typeface="Calibri"/>
                <a:ea typeface="Calibri"/>
                <a:cs typeface="Calibri"/>
                <a:sym typeface="Calibri"/>
              </a:defRPr>
            </a:lvl7pPr>
            <a:lvl8pPr marL="3657600" marR="0" lvl="7" indent="-708660" algn="l" rtl="0">
              <a:lnSpc>
                <a:spcPct val="90000"/>
              </a:lnSpc>
              <a:spcBef>
                <a:spcPts val="2100"/>
              </a:spcBef>
              <a:spcAft>
                <a:spcPts val="0"/>
              </a:spcAft>
              <a:buClr>
                <a:schemeClr val="dk1"/>
              </a:buClr>
              <a:buSzPts val="7560"/>
              <a:buFont typeface="Arial"/>
              <a:buChar char="•"/>
              <a:defRPr sz="7560" b="0" i="0" u="none" strike="noStrike" cap="none">
                <a:solidFill>
                  <a:schemeClr val="dk1"/>
                </a:solidFill>
                <a:latin typeface="Calibri"/>
                <a:ea typeface="Calibri"/>
                <a:cs typeface="Calibri"/>
                <a:sym typeface="Calibri"/>
              </a:defRPr>
            </a:lvl8pPr>
            <a:lvl9pPr marL="4114800" marR="0" lvl="8" indent="-708659" algn="l" rtl="0">
              <a:lnSpc>
                <a:spcPct val="90000"/>
              </a:lnSpc>
              <a:spcBef>
                <a:spcPts val="2100"/>
              </a:spcBef>
              <a:spcAft>
                <a:spcPts val="0"/>
              </a:spcAft>
              <a:buClr>
                <a:schemeClr val="dk1"/>
              </a:buClr>
              <a:buSzPts val="7560"/>
              <a:buFont typeface="Arial"/>
              <a:buChar char="•"/>
              <a:defRPr sz="7560" b="0" i="0" u="none" strike="noStrike" cap="none">
                <a:solidFill>
                  <a:schemeClr val="dk1"/>
                </a:solidFill>
                <a:latin typeface="Calibri"/>
                <a:ea typeface="Calibri"/>
                <a:cs typeface="Calibri"/>
                <a:sym typeface="Calibri"/>
              </a:defRPr>
            </a:lvl9pPr>
          </a:lstStyle>
          <a:p>
            <a:endParaRPr/>
          </a:p>
        </p:txBody>
      </p:sp>
      <p:sp>
        <p:nvSpPr>
          <p:cNvPr id="8" name="Google Shape;8;p2"/>
          <p:cNvSpPr txBox="1">
            <a:spLocks noGrp="1"/>
          </p:cNvSpPr>
          <p:nvPr>
            <p:ph type="dt" idx="10"/>
          </p:nvPr>
        </p:nvSpPr>
        <p:spPr>
          <a:xfrm>
            <a:off x="3017520" y="30510482"/>
            <a:ext cx="9875400" cy="1752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504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9" name="Google Shape;9;p2"/>
          <p:cNvSpPr txBox="1">
            <a:spLocks noGrp="1"/>
          </p:cNvSpPr>
          <p:nvPr>
            <p:ph type="ftr" idx="11"/>
          </p:nvPr>
        </p:nvSpPr>
        <p:spPr>
          <a:xfrm>
            <a:off x="14538960" y="30510482"/>
            <a:ext cx="14813400" cy="17526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504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2"/>
          <p:cNvSpPr txBox="1">
            <a:spLocks noGrp="1"/>
          </p:cNvSpPr>
          <p:nvPr>
            <p:ph type="sldNum" idx="12"/>
          </p:nvPr>
        </p:nvSpPr>
        <p:spPr>
          <a:xfrm>
            <a:off x="30998160" y="30510482"/>
            <a:ext cx="9875400" cy="17526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5040" b="0" i="0" u="none" strike="noStrike" cap="none">
                <a:solidFill>
                  <a:srgbClr val="888888"/>
                </a:solidFill>
                <a:latin typeface="Calibri"/>
                <a:ea typeface="Calibri"/>
                <a:cs typeface="Calibri"/>
                <a:sym typeface="Calibri"/>
              </a:defRPr>
            </a:lvl1pPr>
            <a:lvl2pPr marL="0" marR="0" lvl="1" indent="0" algn="r" rtl="0">
              <a:spcBef>
                <a:spcPts val="0"/>
              </a:spcBef>
              <a:buNone/>
              <a:defRPr sz="5040" b="0" i="0" u="none" strike="noStrike" cap="none">
                <a:solidFill>
                  <a:srgbClr val="888888"/>
                </a:solidFill>
                <a:latin typeface="Calibri"/>
                <a:ea typeface="Calibri"/>
                <a:cs typeface="Calibri"/>
                <a:sym typeface="Calibri"/>
              </a:defRPr>
            </a:lvl2pPr>
            <a:lvl3pPr marL="0" marR="0" lvl="2" indent="0" algn="r" rtl="0">
              <a:spcBef>
                <a:spcPts val="0"/>
              </a:spcBef>
              <a:buNone/>
              <a:defRPr sz="5040" b="0" i="0" u="none" strike="noStrike" cap="none">
                <a:solidFill>
                  <a:srgbClr val="888888"/>
                </a:solidFill>
                <a:latin typeface="Calibri"/>
                <a:ea typeface="Calibri"/>
                <a:cs typeface="Calibri"/>
                <a:sym typeface="Calibri"/>
              </a:defRPr>
            </a:lvl3pPr>
            <a:lvl4pPr marL="0" marR="0" lvl="3" indent="0" algn="r" rtl="0">
              <a:spcBef>
                <a:spcPts val="0"/>
              </a:spcBef>
              <a:buNone/>
              <a:defRPr sz="5040" b="0" i="0" u="none" strike="noStrike" cap="none">
                <a:solidFill>
                  <a:srgbClr val="888888"/>
                </a:solidFill>
                <a:latin typeface="Calibri"/>
                <a:ea typeface="Calibri"/>
                <a:cs typeface="Calibri"/>
                <a:sym typeface="Calibri"/>
              </a:defRPr>
            </a:lvl4pPr>
            <a:lvl5pPr marL="0" marR="0" lvl="4" indent="0" algn="r" rtl="0">
              <a:spcBef>
                <a:spcPts val="0"/>
              </a:spcBef>
              <a:buNone/>
              <a:defRPr sz="5040" b="0" i="0" u="none" strike="noStrike" cap="none">
                <a:solidFill>
                  <a:srgbClr val="888888"/>
                </a:solidFill>
                <a:latin typeface="Calibri"/>
                <a:ea typeface="Calibri"/>
                <a:cs typeface="Calibri"/>
                <a:sym typeface="Calibri"/>
              </a:defRPr>
            </a:lvl5pPr>
            <a:lvl6pPr marL="0" marR="0" lvl="5" indent="0" algn="r" rtl="0">
              <a:spcBef>
                <a:spcPts val="0"/>
              </a:spcBef>
              <a:buNone/>
              <a:defRPr sz="5040" b="0" i="0" u="none" strike="noStrike" cap="none">
                <a:solidFill>
                  <a:srgbClr val="888888"/>
                </a:solidFill>
                <a:latin typeface="Calibri"/>
                <a:ea typeface="Calibri"/>
                <a:cs typeface="Calibri"/>
                <a:sym typeface="Calibri"/>
              </a:defRPr>
            </a:lvl6pPr>
            <a:lvl7pPr marL="0" marR="0" lvl="6" indent="0" algn="r" rtl="0">
              <a:spcBef>
                <a:spcPts val="0"/>
              </a:spcBef>
              <a:buNone/>
              <a:defRPr sz="5040" b="0" i="0" u="none" strike="noStrike" cap="none">
                <a:solidFill>
                  <a:srgbClr val="888888"/>
                </a:solidFill>
                <a:latin typeface="Calibri"/>
                <a:ea typeface="Calibri"/>
                <a:cs typeface="Calibri"/>
                <a:sym typeface="Calibri"/>
              </a:defRPr>
            </a:lvl7pPr>
            <a:lvl8pPr marL="0" marR="0" lvl="7" indent="0" algn="r" rtl="0">
              <a:spcBef>
                <a:spcPts val="0"/>
              </a:spcBef>
              <a:buNone/>
              <a:defRPr sz="5040" b="0" i="0" u="none" strike="noStrike" cap="none">
                <a:solidFill>
                  <a:srgbClr val="888888"/>
                </a:solidFill>
                <a:latin typeface="Calibri"/>
                <a:ea typeface="Calibri"/>
                <a:cs typeface="Calibri"/>
                <a:sym typeface="Calibri"/>
              </a:defRPr>
            </a:lvl8pPr>
            <a:lvl9pPr marL="0" marR="0" lvl="8" indent="0" algn="r" rtl="0">
              <a:spcBef>
                <a:spcPts val="0"/>
              </a:spcBef>
              <a:buNone/>
              <a:defRPr sz="504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g"/><Relationship Id="rId4" Type="http://schemas.microsoft.com/office/2007/relationships/hdphoto" Target="../media/hdphoto1.wdp"/><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g121db6e1c96_0_29"/>
          <p:cNvSpPr txBox="1"/>
          <p:nvPr/>
        </p:nvSpPr>
        <p:spPr>
          <a:xfrm>
            <a:off x="8574330" y="1132198"/>
            <a:ext cx="27240139" cy="4375003"/>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None/>
            </a:pPr>
            <a:r>
              <a:rPr lang="en-US" sz="7700" b="1"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Freely Moving Thought’s Relationship with Testing Ability</a:t>
            </a:r>
            <a:endParaRPr sz="7700" b="1" dirty="0">
              <a:solidFill>
                <a:schemeClr val="dk1"/>
              </a:solidFill>
              <a:latin typeface="Arial" panose="020B0604020202020204" pitchFamily="34" charset="0"/>
              <a:ea typeface="Helvetica Neue" panose="02000503000000020004" pitchFamily="2" charset="0"/>
              <a:cs typeface="Arial" panose="020B0604020202020204" pitchFamily="34" charset="0"/>
            </a:endParaRPr>
          </a:p>
          <a:p>
            <a:pPr marL="0" marR="0" lvl="0" indent="0" algn="ctr" rtl="0">
              <a:lnSpc>
                <a:spcPct val="115000"/>
              </a:lnSpc>
              <a:spcBef>
                <a:spcPts val="0"/>
              </a:spcBef>
              <a:spcAft>
                <a:spcPts val="0"/>
              </a:spcAft>
              <a:buNone/>
            </a:pPr>
            <a:r>
              <a:rPr lang="en-US" sz="5600" dirty="0">
                <a:solidFill>
                  <a:schemeClr val="dk1"/>
                </a:solidFill>
                <a:latin typeface="Arial" panose="020B0604020202020204" pitchFamily="34" charset="0"/>
                <a:ea typeface="Helvetica Neue Light" panose="02000403000000020004" pitchFamily="2" charset="0"/>
                <a:cs typeface="Arial" panose="020B0604020202020204" pitchFamily="34" charset="0"/>
                <a:sym typeface="Helvetica Neue Light"/>
              </a:rPr>
              <a:t>William A. Bauer, Kaleb C. Ducharme, Alyssa S. Hall, </a:t>
            </a:r>
            <a:r>
              <a:rPr lang="en-US" sz="5600" u="none" strike="noStrike" cap="none" dirty="0">
                <a:solidFill>
                  <a:schemeClr val="dk1"/>
                </a:solidFill>
                <a:latin typeface="Arial" panose="020B0604020202020204" pitchFamily="34" charset="0"/>
                <a:ea typeface="Helvetica Neue Light" panose="02000403000000020004" pitchFamily="2" charset="0"/>
                <a:cs typeface="Arial" panose="020B0604020202020204" pitchFamily="34" charset="0"/>
                <a:sym typeface="Helvetica Neue Light"/>
              </a:rPr>
              <a:t>Julia R. Priest, </a:t>
            </a:r>
            <a:endParaRPr sz="5600" u="none" strike="noStrike" cap="none" dirty="0">
              <a:solidFill>
                <a:schemeClr val="dk1"/>
              </a:solidFill>
              <a:latin typeface="Arial" panose="020B0604020202020204" pitchFamily="34" charset="0"/>
              <a:ea typeface="Helvetica Neue Light" panose="02000403000000020004" pitchFamily="2" charset="0"/>
              <a:cs typeface="Arial" panose="020B0604020202020204" pitchFamily="34" charset="0"/>
              <a:sym typeface="Helvetica Neue Light"/>
            </a:endParaRPr>
          </a:p>
          <a:p>
            <a:pPr marL="0" marR="0" lvl="0" indent="0" algn="ctr" rtl="0">
              <a:lnSpc>
                <a:spcPct val="115000"/>
              </a:lnSpc>
              <a:spcBef>
                <a:spcPts val="0"/>
              </a:spcBef>
              <a:spcAft>
                <a:spcPts val="0"/>
              </a:spcAft>
              <a:buNone/>
            </a:pPr>
            <a:r>
              <a:rPr lang="en-US" sz="5600" u="none" strike="noStrike" cap="none" dirty="0">
                <a:solidFill>
                  <a:schemeClr val="dk1"/>
                </a:solidFill>
                <a:latin typeface="Arial" panose="020B0604020202020204" pitchFamily="34" charset="0"/>
                <a:ea typeface="Helvetica Neue Light" panose="02000403000000020004" pitchFamily="2" charset="0"/>
                <a:cs typeface="Arial" panose="020B0604020202020204" pitchFamily="34" charset="0"/>
                <a:sym typeface="Helvetica Neue Light"/>
              </a:rPr>
              <a:t>Amanda L</a:t>
            </a:r>
            <a:r>
              <a:rPr lang="en-US" sz="5600" dirty="0">
                <a:solidFill>
                  <a:schemeClr val="dk1"/>
                </a:solidFill>
                <a:latin typeface="Arial" panose="020B0604020202020204" pitchFamily="34" charset="0"/>
                <a:ea typeface="Helvetica Neue Light" panose="02000403000000020004" pitchFamily="2" charset="0"/>
                <a:cs typeface="Arial" panose="020B0604020202020204" pitchFamily="34" charset="0"/>
                <a:sym typeface="Helvetica Neue Light"/>
              </a:rPr>
              <a:t>. </a:t>
            </a:r>
            <a:r>
              <a:rPr lang="en-US" sz="5600" u="none" strike="noStrike" cap="none" dirty="0">
                <a:solidFill>
                  <a:schemeClr val="dk1"/>
                </a:solidFill>
                <a:latin typeface="Arial" panose="020B0604020202020204" pitchFamily="34" charset="0"/>
                <a:ea typeface="Helvetica Neue Light" panose="02000403000000020004" pitchFamily="2" charset="0"/>
                <a:cs typeface="Arial" panose="020B0604020202020204" pitchFamily="34" charset="0"/>
                <a:sym typeface="Helvetica Neue Light"/>
              </a:rPr>
              <a:t>Wittemann,</a:t>
            </a:r>
            <a:r>
              <a:rPr lang="en-US" sz="5600" dirty="0">
                <a:solidFill>
                  <a:schemeClr val="dk1"/>
                </a:solidFill>
                <a:latin typeface="Arial" panose="020B0604020202020204" pitchFamily="34" charset="0"/>
                <a:ea typeface="Helvetica Neue Light" panose="02000403000000020004" pitchFamily="2" charset="0"/>
                <a:cs typeface="Arial" panose="020B0604020202020204" pitchFamily="34" charset="0"/>
                <a:sym typeface="Helvetica Neue Light"/>
              </a:rPr>
              <a:t> Aaron Y. Wong, Shelby L. Smith, &amp; </a:t>
            </a:r>
            <a:r>
              <a:rPr lang="en-US" sz="5600" u="none" strike="noStrike" cap="none" dirty="0">
                <a:solidFill>
                  <a:schemeClr val="dk1"/>
                </a:solidFill>
                <a:latin typeface="Arial" panose="020B0604020202020204" pitchFamily="34" charset="0"/>
                <a:ea typeface="Helvetica Neue Light" panose="02000403000000020004" pitchFamily="2" charset="0"/>
                <a:cs typeface="Arial" panose="020B0604020202020204" pitchFamily="34" charset="0"/>
                <a:sym typeface="Helvetica Neue Light"/>
              </a:rPr>
              <a:t>Caitlin Mills</a:t>
            </a:r>
            <a:endParaRPr sz="5600" dirty="0">
              <a:solidFill>
                <a:schemeClr val="dk1"/>
              </a:solidFill>
              <a:latin typeface="Arial" panose="020B0604020202020204" pitchFamily="34" charset="0"/>
              <a:ea typeface="Helvetica Neue Light" panose="02000403000000020004" pitchFamily="2" charset="0"/>
              <a:cs typeface="Arial" panose="020B0604020202020204" pitchFamily="34" charset="0"/>
            </a:endParaRPr>
          </a:p>
          <a:p>
            <a:pPr marL="0" marR="0" lvl="0" indent="0" algn="ctr" rtl="0">
              <a:lnSpc>
                <a:spcPct val="115000"/>
              </a:lnSpc>
              <a:spcBef>
                <a:spcPts val="0"/>
              </a:spcBef>
              <a:spcAft>
                <a:spcPts val="0"/>
              </a:spcAft>
              <a:buNone/>
            </a:pPr>
            <a:r>
              <a:rPr lang="en-US" sz="5300" u="none" strike="noStrike" cap="none" dirty="0">
                <a:solidFill>
                  <a:srgbClr val="434343"/>
                </a:solidFill>
                <a:latin typeface="Arial" panose="020B0604020202020204" pitchFamily="34" charset="0"/>
                <a:ea typeface="Helvetica Neue Light" panose="02000403000000020004" pitchFamily="2" charset="0"/>
                <a:cs typeface="Arial" panose="020B0604020202020204" pitchFamily="34" charset="0"/>
                <a:sym typeface="Helvetica Neue Light"/>
              </a:rPr>
              <a:t>University of New Hampshire</a:t>
            </a:r>
            <a:r>
              <a:rPr lang="en-US" sz="5300" dirty="0">
                <a:solidFill>
                  <a:srgbClr val="434343"/>
                </a:solidFill>
                <a:latin typeface="Arial" panose="020B0604020202020204" pitchFamily="34" charset="0"/>
                <a:ea typeface="Helvetica Neue Light" panose="02000403000000020004" pitchFamily="2" charset="0"/>
                <a:cs typeface="Arial" panose="020B0604020202020204" pitchFamily="34" charset="0"/>
                <a:sym typeface="Helvetica Neue Light"/>
              </a:rPr>
              <a:t>; Department of Psychology</a:t>
            </a:r>
            <a:endParaRPr sz="5300" dirty="0">
              <a:solidFill>
                <a:srgbClr val="434343"/>
              </a:solidFill>
              <a:latin typeface="Arial" panose="020B0604020202020204" pitchFamily="34" charset="0"/>
              <a:ea typeface="Helvetica Neue Light" panose="02000403000000020004" pitchFamily="2" charset="0"/>
              <a:cs typeface="Arial" panose="020B0604020202020204" pitchFamily="34" charset="0"/>
            </a:endParaRPr>
          </a:p>
        </p:txBody>
      </p:sp>
      <p:sp>
        <p:nvSpPr>
          <p:cNvPr id="85" name="Google Shape;85;g121db6e1c96_0_29"/>
          <p:cNvSpPr/>
          <p:nvPr/>
        </p:nvSpPr>
        <p:spPr>
          <a:xfrm>
            <a:off x="749632" y="5599093"/>
            <a:ext cx="8509500" cy="1306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6500" b="1" u="sng"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Introduction</a:t>
            </a:r>
            <a:endParaRPr sz="6500" b="1" u="sng"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endParaRPr>
          </a:p>
        </p:txBody>
      </p:sp>
      <p:sp>
        <p:nvSpPr>
          <p:cNvPr id="86" name="Google Shape;86;g121db6e1c96_0_29"/>
          <p:cNvSpPr/>
          <p:nvPr/>
        </p:nvSpPr>
        <p:spPr>
          <a:xfrm>
            <a:off x="15788510" y="23743302"/>
            <a:ext cx="8509500" cy="1306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6500" b="1" u="sng"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Discussion</a:t>
            </a:r>
            <a:endParaRPr sz="6500" b="1" u="sng"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endParaRPr>
          </a:p>
        </p:txBody>
      </p:sp>
      <p:sp>
        <p:nvSpPr>
          <p:cNvPr id="87" name="Google Shape;87;g121db6e1c96_0_29"/>
          <p:cNvSpPr/>
          <p:nvPr/>
        </p:nvSpPr>
        <p:spPr>
          <a:xfrm>
            <a:off x="927860" y="19951818"/>
            <a:ext cx="6323400" cy="1306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6500" b="1" u="sng"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Methods</a:t>
            </a:r>
            <a:endParaRPr sz="6500" b="1" u="sng" dirty="0">
              <a:solidFill>
                <a:schemeClr val="dk1"/>
              </a:solidFill>
              <a:latin typeface="Arial" panose="020B0604020202020204" pitchFamily="34" charset="0"/>
              <a:ea typeface="Helvetica Neue" panose="02000503000000020004" pitchFamily="2" charset="0"/>
              <a:cs typeface="Arial" panose="020B0604020202020204" pitchFamily="34" charset="0"/>
            </a:endParaRPr>
          </a:p>
        </p:txBody>
      </p:sp>
      <p:sp>
        <p:nvSpPr>
          <p:cNvPr id="88" name="Google Shape;88;g121db6e1c96_0_29"/>
          <p:cNvSpPr txBox="1"/>
          <p:nvPr/>
        </p:nvSpPr>
        <p:spPr>
          <a:xfrm>
            <a:off x="873429" y="21072977"/>
            <a:ext cx="12811800" cy="9551302"/>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None/>
            </a:pP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87 Participants  </a:t>
            </a:r>
            <a:endParaRPr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endParaRPr>
          </a:p>
          <a:p>
            <a:pPr marL="0" lvl="0" indent="0" algn="l" rtl="0">
              <a:lnSpc>
                <a:spcPct val="100000"/>
              </a:lnSpc>
              <a:spcBef>
                <a:spcPts val="1000"/>
              </a:spcBef>
              <a:spcAft>
                <a:spcPts val="0"/>
              </a:spcAft>
              <a:buNone/>
            </a:pP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(M</a:t>
            </a:r>
            <a:r>
              <a:rPr lang="en-US" sz="6300" baseline="-250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age </a:t>
            </a: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 19.24; range: 18-25)</a:t>
            </a:r>
            <a:endParaRPr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endParaRPr>
          </a:p>
          <a:p>
            <a:pPr marL="0" lvl="0" indent="0" algn="l" rtl="0">
              <a:lnSpc>
                <a:spcPct val="100000"/>
              </a:lnSpc>
              <a:spcBef>
                <a:spcPts val="1000"/>
              </a:spcBef>
              <a:spcAft>
                <a:spcPts val="0"/>
              </a:spcAft>
              <a:buNone/>
            </a:pP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Read a text about life expectancy of humans</a:t>
            </a:r>
            <a:endParaRPr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endParaRPr>
          </a:p>
          <a:p>
            <a:pPr marL="0" lvl="0" indent="0" algn="l" rtl="0">
              <a:lnSpc>
                <a:spcPct val="100000"/>
              </a:lnSpc>
              <a:spcBef>
                <a:spcPts val="1000"/>
              </a:spcBef>
              <a:spcAft>
                <a:spcPts val="0"/>
              </a:spcAft>
              <a:buNone/>
            </a:pP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Probed 4 times about TUT and FMT during reading</a:t>
            </a:r>
            <a:endParaRPr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endParaRPr>
          </a:p>
          <a:p>
            <a:pPr marL="0" lvl="0" indent="0" algn="l" rtl="0">
              <a:lnSpc>
                <a:spcPct val="100000"/>
              </a:lnSpc>
              <a:spcBef>
                <a:spcPts val="1000"/>
              </a:spcBef>
              <a:spcAft>
                <a:spcPts val="1000"/>
              </a:spcAft>
              <a:buNone/>
            </a:pP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Comprehension of text was assessed through an 8-question multiple choice test</a:t>
            </a:r>
            <a:endParaRPr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endParaRPr>
          </a:p>
        </p:txBody>
      </p:sp>
      <p:pic>
        <p:nvPicPr>
          <p:cNvPr id="89" name="Google Shape;89;g121db6e1c96_0_29"/>
          <p:cNvPicPr preferRelativeResize="0"/>
          <p:nvPr/>
        </p:nvPicPr>
        <p:blipFill rotWithShape="1">
          <a:blip r:embed="rId3">
            <a:alphaModFix/>
            <a:extLst>
              <a:ext uri="{BEBA8EAE-BF5A-486C-A8C5-ECC9F3942E4B}">
                <a14:imgProps xmlns:a14="http://schemas.microsoft.com/office/drawing/2010/main">
                  <a14:imgLayer r:embed="rId4">
                    <a14:imgEffect>
                      <a14:saturation sat="0"/>
                    </a14:imgEffect>
                  </a14:imgLayer>
                </a14:imgProps>
              </a:ext>
            </a:extLst>
          </a:blip>
          <a:srcRect l="22283" t="23221" r="22283" b="32799"/>
          <a:stretch/>
        </p:blipFill>
        <p:spPr>
          <a:xfrm>
            <a:off x="36361114" y="478400"/>
            <a:ext cx="4123908" cy="3817425"/>
          </a:xfrm>
          <a:prstGeom prst="rect">
            <a:avLst/>
          </a:prstGeom>
          <a:noFill/>
          <a:ln>
            <a:noFill/>
          </a:ln>
        </p:spPr>
      </p:pic>
      <p:pic>
        <p:nvPicPr>
          <p:cNvPr id="90" name="Google Shape;90;g121db6e1c96_0_29"/>
          <p:cNvPicPr preferRelativeResize="0"/>
          <p:nvPr/>
        </p:nvPicPr>
        <p:blipFill>
          <a:blip r:embed="rId5">
            <a:alphaModFix/>
          </a:blip>
          <a:stretch>
            <a:fillRect/>
          </a:stretch>
        </p:blipFill>
        <p:spPr>
          <a:xfrm>
            <a:off x="851639" y="1256188"/>
            <a:ext cx="7521622" cy="2261872"/>
          </a:xfrm>
          <a:prstGeom prst="rect">
            <a:avLst/>
          </a:prstGeom>
          <a:noFill/>
          <a:ln>
            <a:noFill/>
          </a:ln>
        </p:spPr>
      </p:pic>
      <p:sp>
        <p:nvSpPr>
          <p:cNvPr id="91" name="Google Shape;91;g121db6e1c96_0_29"/>
          <p:cNvSpPr txBox="1"/>
          <p:nvPr/>
        </p:nvSpPr>
        <p:spPr>
          <a:xfrm>
            <a:off x="40063775" y="909475"/>
            <a:ext cx="3032100" cy="2955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3600" b="1" dirty="0">
                <a:latin typeface="Arial" panose="020B0604020202020204" pitchFamily="34" charset="0"/>
                <a:ea typeface="Helvetica Neue" panose="02000503000000020004" pitchFamily="2" charset="0"/>
                <a:cs typeface="Arial" panose="020B0604020202020204" pitchFamily="34" charset="0"/>
                <a:sym typeface="Helvetica Neue"/>
              </a:rPr>
              <a:t>Affect, Cognition and Computation Lab</a:t>
            </a:r>
            <a:endParaRPr sz="3600" b="1" dirty="0">
              <a:latin typeface="Arial" panose="020B0604020202020204" pitchFamily="34" charset="0"/>
              <a:ea typeface="Helvetica Neue" panose="02000503000000020004" pitchFamily="2" charset="0"/>
              <a:cs typeface="Arial" panose="020B0604020202020204" pitchFamily="34" charset="0"/>
              <a:sym typeface="Helvetica Neue"/>
            </a:endParaRPr>
          </a:p>
        </p:txBody>
      </p:sp>
      <p:sp>
        <p:nvSpPr>
          <p:cNvPr id="92" name="Google Shape;92;g121db6e1c96_0_29"/>
          <p:cNvSpPr txBox="1"/>
          <p:nvPr/>
        </p:nvSpPr>
        <p:spPr>
          <a:xfrm>
            <a:off x="699250" y="6768566"/>
            <a:ext cx="13866900" cy="12003256"/>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None/>
            </a:pPr>
            <a:r>
              <a:rPr lang="en-US" sz="6300" dirty="0">
                <a:latin typeface="Arial" panose="020B0604020202020204" pitchFamily="34" charset="0"/>
                <a:ea typeface="Helvetica Neue" panose="02000503000000020004" pitchFamily="2" charset="0"/>
                <a:cs typeface="Arial" panose="020B0604020202020204" pitchFamily="34" charset="0"/>
                <a:sym typeface="Helvetica Neue"/>
              </a:rPr>
              <a:t>Wong et al. (under review), found task unrelated thought is negatively related to learning outcome (r = -0.27)</a:t>
            </a:r>
            <a:endParaRPr sz="6300" dirty="0">
              <a:latin typeface="Arial" panose="020B0604020202020204" pitchFamily="34" charset="0"/>
              <a:ea typeface="Helvetica Neue" panose="02000503000000020004" pitchFamily="2" charset="0"/>
              <a:cs typeface="Arial" panose="020B0604020202020204" pitchFamily="34" charset="0"/>
              <a:sym typeface="Helvetica Neue"/>
            </a:endParaRPr>
          </a:p>
          <a:p>
            <a:pPr marL="0" lvl="0" indent="0" algn="l" rtl="0">
              <a:lnSpc>
                <a:spcPct val="100000"/>
              </a:lnSpc>
              <a:spcBef>
                <a:spcPts val="1000"/>
              </a:spcBef>
              <a:spcAft>
                <a:spcPts val="0"/>
              </a:spcAft>
              <a:buNone/>
            </a:pPr>
            <a:endParaRPr sz="6300" dirty="0">
              <a:latin typeface="Arial" panose="020B0604020202020204" pitchFamily="34" charset="0"/>
              <a:ea typeface="Helvetica Neue"/>
              <a:cs typeface="Arial" panose="020B0604020202020204" pitchFamily="34" charset="0"/>
              <a:sym typeface="Helvetica Neue"/>
            </a:endParaRPr>
          </a:p>
          <a:p>
            <a:pPr marL="0" lvl="0" indent="0" algn="l" rtl="0">
              <a:lnSpc>
                <a:spcPct val="100000"/>
              </a:lnSpc>
              <a:spcBef>
                <a:spcPts val="1000"/>
              </a:spcBef>
              <a:spcAft>
                <a:spcPts val="0"/>
              </a:spcAft>
              <a:buNone/>
            </a:pPr>
            <a:endParaRPr sz="6300" dirty="0">
              <a:latin typeface="Arial" panose="020B0604020202020204" pitchFamily="34" charset="0"/>
              <a:ea typeface="Helvetica Neue"/>
              <a:cs typeface="Arial" panose="020B0604020202020204" pitchFamily="34" charset="0"/>
              <a:sym typeface="Helvetica Neue"/>
            </a:endParaRPr>
          </a:p>
          <a:p>
            <a:pPr marL="0" lvl="0" indent="0" algn="l" rtl="0">
              <a:lnSpc>
                <a:spcPct val="100000"/>
              </a:lnSpc>
              <a:spcBef>
                <a:spcPts val="1000"/>
              </a:spcBef>
              <a:spcAft>
                <a:spcPts val="0"/>
              </a:spcAft>
              <a:buNone/>
            </a:pPr>
            <a:endParaRPr sz="6300" dirty="0">
              <a:latin typeface="Arial" panose="020B0604020202020204" pitchFamily="34" charset="0"/>
              <a:ea typeface="Helvetica Neue"/>
              <a:cs typeface="Arial" panose="020B0604020202020204" pitchFamily="34" charset="0"/>
              <a:sym typeface="Helvetica Neue"/>
            </a:endParaRPr>
          </a:p>
          <a:p>
            <a:pPr marL="0" lvl="0" indent="0" algn="l" rtl="0">
              <a:lnSpc>
                <a:spcPct val="100000"/>
              </a:lnSpc>
              <a:spcBef>
                <a:spcPts val="1000"/>
              </a:spcBef>
              <a:spcAft>
                <a:spcPts val="0"/>
              </a:spcAft>
              <a:buNone/>
            </a:pPr>
            <a:endParaRPr sz="6300" dirty="0">
              <a:latin typeface="Arial" panose="020B0604020202020204" pitchFamily="34" charset="0"/>
              <a:ea typeface="Helvetica Neue"/>
              <a:cs typeface="Arial" panose="020B0604020202020204" pitchFamily="34" charset="0"/>
              <a:sym typeface="Helvetica Neue"/>
            </a:endParaRPr>
          </a:p>
          <a:p>
            <a:pPr marL="0" lvl="0" indent="0" algn="l" rtl="0">
              <a:lnSpc>
                <a:spcPct val="100000"/>
              </a:lnSpc>
              <a:spcBef>
                <a:spcPts val="1000"/>
              </a:spcBef>
              <a:spcAft>
                <a:spcPts val="0"/>
              </a:spcAft>
              <a:buNone/>
            </a:pPr>
            <a:endParaRPr sz="6300" dirty="0">
              <a:latin typeface="Arial" panose="020B0604020202020204" pitchFamily="34" charset="0"/>
              <a:ea typeface="Helvetica Neue"/>
              <a:cs typeface="Arial" panose="020B0604020202020204" pitchFamily="34" charset="0"/>
              <a:sym typeface="Helvetica Neue"/>
            </a:endParaRPr>
          </a:p>
          <a:p>
            <a:pPr marL="0" lvl="0" indent="0" algn="l" rtl="0">
              <a:lnSpc>
                <a:spcPct val="100000"/>
              </a:lnSpc>
              <a:spcBef>
                <a:spcPts val="1000"/>
              </a:spcBef>
              <a:spcAft>
                <a:spcPts val="1000"/>
              </a:spcAft>
              <a:buNone/>
            </a:pPr>
            <a:r>
              <a:rPr lang="en-US" sz="6300" b="1" u="sng" dirty="0">
                <a:latin typeface="Arial" panose="020B0604020202020204" pitchFamily="34" charset="0"/>
                <a:ea typeface="Helvetica Neue" panose="02000503000000020004" pitchFamily="2" charset="0"/>
                <a:cs typeface="Arial" panose="020B0604020202020204" pitchFamily="34" charset="0"/>
                <a:sym typeface="Helvetica Neue"/>
              </a:rPr>
              <a:t>Research Question</a:t>
            </a:r>
          </a:p>
          <a:p>
            <a:pPr marL="0" lvl="0" indent="0" algn="l" rtl="0">
              <a:lnSpc>
                <a:spcPct val="100000"/>
              </a:lnSpc>
              <a:spcBef>
                <a:spcPts val="1000"/>
              </a:spcBef>
              <a:spcAft>
                <a:spcPts val="1000"/>
              </a:spcAft>
              <a:buNone/>
            </a:pPr>
            <a:r>
              <a:rPr lang="en-US" sz="6300" dirty="0">
                <a:latin typeface="Arial" panose="020B0604020202020204" pitchFamily="34" charset="0"/>
                <a:ea typeface="Helvetica Neue" panose="02000503000000020004" pitchFamily="2" charset="0"/>
                <a:cs typeface="Arial" panose="020B0604020202020204" pitchFamily="34" charset="0"/>
                <a:sym typeface="Helvetica Neue"/>
              </a:rPr>
              <a:t>Does freely moving thought have a similar relationship?</a:t>
            </a:r>
            <a:endParaRPr sz="6300" dirty="0">
              <a:latin typeface="Arial" panose="020B0604020202020204" pitchFamily="34" charset="0"/>
              <a:ea typeface="Helvetica Neue" panose="02000503000000020004" pitchFamily="2" charset="0"/>
              <a:cs typeface="Arial" panose="020B0604020202020204" pitchFamily="34" charset="0"/>
              <a:sym typeface="Helvetica Neue"/>
            </a:endParaRPr>
          </a:p>
        </p:txBody>
      </p:sp>
      <p:sp>
        <p:nvSpPr>
          <p:cNvPr id="93" name="Google Shape;93;g121db6e1c96_0_29"/>
          <p:cNvSpPr txBox="1"/>
          <p:nvPr/>
        </p:nvSpPr>
        <p:spPr>
          <a:xfrm>
            <a:off x="15649197" y="6640443"/>
            <a:ext cx="13007700" cy="3093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6300" b="1" dirty="0">
                <a:solidFill>
                  <a:srgbClr val="40798C"/>
                </a:solidFill>
                <a:latin typeface="Arial" panose="020B0604020202020204" pitchFamily="34" charset="0"/>
                <a:ea typeface="Helvetica Neue" panose="02000503000000020004" pitchFamily="2" charset="0"/>
                <a:cs typeface="Arial" panose="020B0604020202020204" pitchFamily="34" charset="0"/>
                <a:sym typeface="Helvetica Neue"/>
              </a:rPr>
              <a:t>Task Unrelated Thought (TUT): </a:t>
            </a: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when thoughts shift away from one’s current task </a:t>
            </a:r>
            <a:endParaRPr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endParaRPr>
          </a:p>
        </p:txBody>
      </p:sp>
      <p:sp>
        <p:nvSpPr>
          <p:cNvPr id="94" name="Google Shape;94;g121db6e1c96_0_29"/>
          <p:cNvSpPr txBox="1"/>
          <p:nvPr/>
        </p:nvSpPr>
        <p:spPr>
          <a:xfrm>
            <a:off x="15766750" y="24875319"/>
            <a:ext cx="26838000" cy="72213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000"/>
              </a:spcBef>
              <a:spcAft>
                <a:spcPts val="0"/>
              </a:spcAft>
              <a:buNone/>
            </a:pPr>
            <a:r>
              <a:rPr lang="en-US" sz="6300" dirty="0">
                <a:latin typeface="Arial" panose="020B0604020202020204" pitchFamily="34" charset="0"/>
                <a:ea typeface="Helvetica Neue" panose="02000503000000020004" pitchFamily="2" charset="0"/>
                <a:cs typeface="Arial" panose="020B0604020202020204" pitchFamily="34" charset="0"/>
                <a:sym typeface="Helvetica Neue"/>
              </a:rPr>
              <a:t>FMT explained 18.5% of variance with test performance and TUT explained 4.8% of variance</a:t>
            </a:r>
            <a:endParaRPr sz="6300" dirty="0">
              <a:latin typeface="Arial" panose="020B0604020202020204" pitchFamily="34" charset="0"/>
              <a:ea typeface="Helvetica Neue" panose="02000503000000020004" pitchFamily="2" charset="0"/>
              <a:cs typeface="Arial" panose="020B0604020202020204" pitchFamily="34" charset="0"/>
              <a:sym typeface="Helvetica Neue"/>
            </a:endParaRPr>
          </a:p>
          <a:p>
            <a:pPr marL="0" lvl="0" indent="0" algn="l" rtl="0">
              <a:spcBef>
                <a:spcPts val="1000"/>
              </a:spcBef>
              <a:spcAft>
                <a:spcPts val="0"/>
              </a:spcAft>
              <a:buClr>
                <a:schemeClr val="dk1"/>
              </a:buClr>
              <a:buSzPts val="1100"/>
              <a:buFont typeface="Arial"/>
              <a:buNone/>
            </a:pP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Majority of past and current research focuses on the relationship TUT has on comprehension </a:t>
            </a:r>
            <a:endParaRPr sz="6300" dirty="0">
              <a:latin typeface="Arial" panose="020B0604020202020204" pitchFamily="34" charset="0"/>
              <a:ea typeface="Helvetica Neue" panose="02000503000000020004" pitchFamily="2" charset="0"/>
              <a:cs typeface="Arial" panose="020B0604020202020204" pitchFamily="34" charset="0"/>
              <a:sym typeface="Helvetica Neue"/>
            </a:endParaRPr>
          </a:p>
          <a:p>
            <a:pPr marL="0" lvl="0" indent="0" algn="l" rtl="0">
              <a:lnSpc>
                <a:spcPct val="100000"/>
              </a:lnSpc>
              <a:spcBef>
                <a:spcPts val="1000"/>
              </a:spcBef>
              <a:spcAft>
                <a:spcPts val="0"/>
              </a:spcAft>
              <a:buNone/>
            </a:pPr>
            <a:r>
              <a:rPr lang="en-US" sz="6300" dirty="0">
                <a:latin typeface="Arial" panose="020B0604020202020204" pitchFamily="34" charset="0"/>
                <a:ea typeface="Helvetica Neue" panose="02000503000000020004" pitchFamily="2" charset="0"/>
                <a:cs typeface="Arial" panose="020B0604020202020204" pitchFamily="34" charset="0"/>
                <a:sym typeface="Helvetica Neue"/>
              </a:rPr>
              <a:t>Finding a way to reduce FMT and TUT together could potentially help raise test performance</a:t>
            </a:r>
            <a:endParaRPr sz="6300" dirty="0">
              <a:latin typeface="Arial" panose="020B0604020202020204" pitchFamily="34" charset="0"/>
              <a:ea typeface="Helvetica Neue" panose="02000503000000020004" pitchFamily="2" charset="0"/>
              <a:cs typeface="Arial" panose="020B0604020202020204" pitchFamily="34" charset="0"/>
              <a:sym typeface="Helvetica Neue"/>
            </a:endParaRPr>
          </a:p>
          <a:p>
            <a:pPr marL="0" lvl="0" indent="0" algn="l" rtl="0">
              <a:lnSpc>
                <a:spcPct val="115000"/>
              </a:lnSpc>
              <a:spcBef>
                <a:spcPts val="1000"/>
              </a:spcBef>
              <a:spcAft>
                <a:spcPts val="0"/>
              </a:spcAft>
              <a:buNone/>
            </a:pPr>
            <a:endParaRPr sz="6300" dirty="0">
              <a:latin typeface="Helvetica Neue"/>
              <a:ea typeface="Helvetica Neue"/>
              <a:cs typeface="Helvetica Neue"/>
              <a:sym typeface="Helvetica Neue"/>
            </a:endParaRPr>
          </a:p>
          <a:p>
            <a:pPr marL="0" lvl="0" indent="0" algn="l" rtl="0">
              <a:lnSpc>
                <a:spcPct val="115000"/>
              </a:lnSpc>
              <a:spcBef>
                <a:spcPts val="1000"/>
              </a:spcBef>
              <a:spcAft>
                <a:spcPts val="0"/>
              </a:spcAft>
              <a:buNone/>
            </a:pPr>
            <a:endParaRPr sz="6300" dirty="0">
              <a:latin typeface="Helvetica Neue"/>
              <a:ea typeface="Helvetica Neue"/>
              <a:cs typeface="Helvetica Neue"/>
              <a:sym typeface="Helvetica Neue"/>
            </a:endParaRPr>
          </a:p>
          <a:p>
            <a:pPr marL="0" lvl="0" indent="0" algn="l" rtl="0">
              <a:lnSpc>
                <a:spcPct val="115000"/>
              </a:lnSpc>
              <a:spcBef>
                <a:spcPts val="1000"/>
              </a:spcBef>
              <a:spcAft>
                <a:spcPts val="1000"/>
              </a:spcAft>
              <a:buNone/>
            </a:pPr>
            <a:endParaRPr sz="6300" dirty="0">
              <a:latin typeface="Helvetica Neue"/>
              <a:ea typeface="Helvetica Neue"/>
              <a:cs typeface="Helvetica Neue"/>
              <a:sym typeface="Helvetica Neue"/>
            </a:endParaRPr>
          </a:p>
        </p:txBody>
      </p:sp>
      <p:sp>
        <p:nvSpPr>
          <p:cNvPr id="95" name="Google Shape;95;g121db6e1c96_0_29"/>
          <p:cNvSpPr txBox="1"/>
          <p:nvPr/>
        </p:nvSpPr>
        <p:spPr>
          <a:xfrm>
            <a:off x="15539700" y="10216187"/>
            <a:ext cx="12811800" cy="4063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US" sz="6300" b="1" dirty="0">
                <a:solidFill>
                  <a:srgbClr val="70A9A1"/>
                </a:solidFill>
                <a:latin typeface="Arial" panose="020B0604020202020204" pitchFamily="34" charset="0"/>
                <a:ea typeface="Helvetica Neue" panose="02000503000000020004" pitchFamily="2" charset="0"/>
                <a:cs typeface="Arial" panose="020B0604020202020204" pitchFamily="34" charset="0"/>
                <a:sym typeface="Helvetica Neue"/>
              </a:rPr>
              <a:t>Freely Moving Thought (FMT): </a:t>
            </a: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Helvetica Neue"/>
              </a:rPr>
              <a:t>occurs when spontaneous thoughts move freely from one thing to another</a:t>
            </a:r>
            <a:r>
              <a:rPr lang="en-US" sz="6300" dirty="0">
                <a:solidFill>
                  <a:schemeClr val="dk1"/>
                </a:solidFill>
                <a:latin typeface="Arial" panose="020B0604020202020204" pitchFamily="34" charset="0"/>
                <a:ea typeface="Helvetica Neue" panose="02000503000000020004" pitchFamily="2" charset="0"/>
                <a:cs typeface="Arial" panose="020B0604020202020204" pitchFamily="34" charset="0"/>
                <a:sym typeface="Calibri"/>
              </a:rPr>
              <a:t> </a:t>
            </a:r>
            <a:endParaRPr sz="6300" dirty="0">
              <a:latin typeface="Arial" panose="020B0604020202020204" pitchFamily="34" charset="0"/>
              <a:ea typeface="Helvetica Neue" panose="02000503000000020004" pitchFamily="2" charset="0"/>
              <a:cs typeface="Arial" panose="020B0604020202020204" pitchFamily="34" charset="0"/>
              <a:sym typeface="Calibri"/>
            </a:endParaRPr>
          </a:p>
        </p:txBody>
      </p:sp>
      <p:pic>
        <p:nvPicPr>
          <p:cNvPr id="96" name="Google Shape;96;g121db6e1c96_0_29"/>
          <p:cNvPicPr preferRelativeResize="0"/>
          <p:nvPr/>
        </p:nvPicPr>
        <p:blipFill>
          <a:blip r:embed="rId6">
            <a:alphaModFix/>
          </a:blip>
          <a:stretch>
            <a:fillRect/>
          </a:stretch>
        </p:blipFill>
        <p:spPr>
          <a:xfrm>
            <a:off x="749632" y="10594292"/>
            <a:ext cx="12222323" cy="3524487"/>
          </a:xfrm>
          <a:prstGeom prst="rect">
            <a:avLst/>
          </a:prstGeom>
          <a:noFill/>
          <a:ln w="28575" cap="flat" cmpd="sng">
            <a:solidFill>
              <a:schemeClr val="tx1"/>
            </a:solidFill>
            <a:prstDash val="solid"/>
            <a:round/>
            <a:headEnd type="none" w="sm" len="sm"/>
            <a:tailEnd type="none" w="sm" len="sm"/>
          </a:ln>
        </p:spPr>
      </p:pic>
      <p:pic>
        <p:nvPicPr>
          <p:cNvPr id="97" name="Google Shape;97;g121db6e1c96_0_29"/>
          <p:cNvPicPr preferRelativeResize="0"/>
          <p:nvPr/>
        </p:nvPicPr>
        <p:blipFill>
          <a:blip r:embed="rId7">
            <a:alphaModFix/>
          </a:blip>
          <a:stretch>
            <a:fillRect/>
          </a:stretch>
        </p:blipFill>
        <p:spPr>
          <a:xfrm>
            <a:off x="14717703" y="15217954"/>
            <a:ext cx="14379944" cy="5855023"/>
          </a:xfrm>
          <a:prstGeom prst="rect">
            <a:avLst/>
          </a:prstGeom>
          <a:noFill/>
          <a:ln>
            <a:noFill/>
          </a:ln>
        </p:spPr>
      </p:pic>
      <p:pic>
        <p:nvPicPr>
          <p:cNvPr id="3" name="Picture 2" descr="Application&#10;&#10;Description automatically generated with low confidence">
            <a:extLst>
              <a:ext uri="{FF2B5EF4-FFF2-40B4-BE49-F238E27FC236}">
                <a16:creationId xmlns:a16="http://schemas.microsoft.com/office/drawing/2014/main" id="{130B0C05-61B2-C4FE-A1ED-48D292C5536E}"/>
              </a:ext>
            </a:extLst>
          </p:cNvPr>
          <p:cNvPicPr>
            <a:picLocks noChangeAspect="1"/>
          </p:cNvPicPr>
          <p:nvPr/>
        </p:nvPicPr>
        <p:blipFill>
          <a:blip r:embed="rId8"/>
          <a:stretch>
            <a:fillRect/>
          </a:stretch>
        </p:blipFill>
        <p:spPr>
          <a:xfrm>
            <a:off x="29692502" y="15730078"/>
            <a:ext cx="13403373" cy="8288020"/>
          </a:xfrm>
          <a:prstGeom prst="rect">
            <a:avLst/>
          </a:prstGeom>
        </p:spPr>
      </p:pic>
      <p:pic>
        <p:nvPicPr>
          <p:cNvPr id="5" name="Picture 4" descr="Text&#10;&#10;Description automatically generated with low confidence">
            <a:extLst>
              <a:ext uri="{FF2B5EF4-FFF2-40B4-BE49-F238E27FC236}">
                <a16:creationId xmlns:a16="http://schemas.microsoft.com/office/drawing/2014/main" id="{C1FBD3CD-2966-D59E-57A9-DB1194D8C75C}"/>
              </a:ext>
            </a:extLst>
          </p:cNvPr>
          <p:cNvPicPr>
            <a:picLocks noChangeAspect="1"/>
          </p:cNvPicPr>
          <p:nvPr/>
        </p:nvPicPr>
        <p:blipFill>
          <a:blip r:embed="rId9"/>
          <a:stretch>
            <a:fillRect/>
          </a:stretch>
        </p:blipFill>
        <p:spPr>
          <a:xfrm>
            <a:off x="29739945" y="6904965"/>
            <a:ext cx="13403373" cy="8288020"/>
          </a:xfrm>
          <a:prstGeom prst="rect">
            <a:avLst/>
          </a:prstGeom>
        </p:spPr>
      </p:pic>
      <p:sp>
        <p:nvSpPr>
          <p:cNvPr id="6" name="TextBox 5">
            <a:extLst>
              <a:ext uri="{FF2B5EF4-FFF2-40B4-BE49-F238E27FC236}">
                <a16:creationId xmlns:a16="http://schemas.microsoft.com/office/drawing/2014/main" id="{31942753-B111-4A29-CEBA-87B2634AE3C5}"/>
              </a:ext>
            </a:extLst>
          </p:cNvPr>
          <p:cNvSpPr txBox="1"/>
          <p:nvPr/>
        </p:nvSpPr>
        <p:spPr>
          <a:xfrm>
            <a:off x="29739945" y="5701304"/>
            <a:ext cx="4202355" cy="1092607"/>
          </a:xfrm>
          <a:prstGeom prst="rect">
            <a:avLst/>
          </a:prstGeom>
          <a:noFill/>
        </p:spPr>
        <p:txBody>
          <a:bodyPr wrap="square" rtlCol="0">
            <a:spAutoFit/>
          </a:bodyPr>
          <a:lstStyle/>
          <a:p>
            <a:r>
              <a:rPr lang="en-US" sz="6500" b="1" u="sng" dirty="0"/>
              <a:t>Results</a:t>
            </a: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557</Words>
  <Application>Microsoft Macintosh PowerPoint</Application>
  <PresentationFormat>Custom</PresentationFormat>
  <Paragraphs>53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Helvetica Neue</vt:lpstr>
      <vt:lpstr>Calibri</vt:lpstr>
      <vt:lpstr>Arial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 Priest</dc:creator>
  <cp:lastModifiedBy>Julia Priest</cp:lastModifiedBy>
  <cp:revision>3</cp:revision>
  <dcterms:created xsi:type="dcterms:W3CDTF">2022-03-24T00:39:09Z</dcterms:created>
  <dcterms:modified xsi:type="dcterms:W3CDTF">2022-04-18T19:41:48Z</dcterms:modified>
</cp:coreProperties>
</file>