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38404800" cy="32918400"/>
  <p:notesSz cx="9144000" cy="6858000"/>
  <p:defaultTextStyle>
    <a:defPPr>
      <a:defRPr lang="en-US"/>
    </a:defPPr>
    <a:lvl1pPr marL="0" algn="l" defTabSz="4075601" rtl="0" eaLnBrk="1" latinLnBrk="0" hangingPunct="1">
      <a:defRPr sz="8000" kern="1200">
        <a:solidFill>
          <a:schemeClr val="tx1"/>
        </a:solidFill>
        <a:latin typeface="+mn-lt"/>
        <a:ea typeface="+mn-ea"/>
        <a:cs typeface="+mn-cs"/>
      </a:defRPr>
    </a:lvl1pPr>
    <a:lvl2pPr marL="2037800" algn="l" defTabSz="4075601" rtl="0" eaLnBrk="1" latinLnBrk="0" hangingPunct="1">
      <a:defRPr sz="8000" kern="1200">
        <a:solidFill>
          <a:schemeClr val="tx1"/>
        </a:solidFill>
        <a:latin typeface="+mn-lt"/>
        <a:ea typeface="+mn-ea"/>
        <a:cs typeface="+mn-cs"/>
      </a:defRPr>
    </a:lvl2pPr>
    <a:lvl3pPr marL="4075601" algn="l" defTabSz="4075601" rtl="0" eaLnBrk="1" latinLnBrk="0" hangingPunct="1">
      <a:defRPr sz="8000" kern="1200">
        <a:solidFill>
          <a:schemeClr val="tx1"/>
        </a:solidFill>
        <a:latin typeface="+mn-lt"/>
        <a:ea typeface="+mn-ea"/>
        <a:cs typeface="+mn-cs"/>
      </a:defRPr>
    </a:lvl3pPr>
    <a:lvl4pPr marL="6113401" algn="l" defTabSz="4075601" rtl="0" eaLnBrk="1" latinLnBrk="0" hangingPunct="1">
      <a:defRPr sz="8000" kern="1200">
        <a:solidFill>
          <a:schemeClr val="tx1"/>
        </a:solidFill>
        <a:latin typeface="+mn-lt"/>
        <a:ea typeface="+mn-ea"/>
        <a:cs typeface="+mn-cs"/>
      </a:defRPr>
    </a:lvl4pPr>
    <a:lvl5pPr marL="8151202" algn="l" defTabSz="4075601" rtl="0" eaLnBrk="1" latinLnBrk="0" hangingPunct="1">
      <a:defRPr sz="8000" kern="1200">
        <a:solidFill>
          <a:schemeClr val="tx1"/>
        </a:solidFill>
        <a:latin typeface="+mn-lt"/>
        <a:ea typeface="+mn-ea"/>
        <a:cs typeface="+mn-cs"/>
      </a:defRPr>
    </a:lvl5pPr>
    <a:lvl6pPr marL="10189002" algn="l" defTabSz="4075601" rtl="0" eaLnBrk="1" latinLnBrk="0" hangingPunct="1">
      <a:defRPr sz="8000" kern="1200">
        <a:solidFill>
          <a:schemeClr val="tx1"/>
        </a:solidFill>
        <a:latin typeface="+mn-lt"/>
        <a:ea typeface="+mn-ea"/>
        <a:cs typeface="+mn-cs"/>
      </a:defRPr>
    </a:lvl6pPr>
    <a:lvl7pPr marL="12226802" algn="l" defTabSz="4075601" rtl="0" eaLnBrk="1" latinLnBrk="0" hangingPunct="1">
      <a:defRPr sz="8000" kern="1200">
        <a:solidFill>
          <a:schemeClr val="tx1"/>
        </a:solidFill>
        <a:latin typeface="+mn-lt"/>
        <a:ea typeface="+mn-ea"/>
        <a:cs typeface="+mn-cs"/>
      </a:defRPr>
    </a:lvl7pPr>
    <a:lvl8pPr marL="14264603" algn="l" defTabSz="4075601" rtl="0" eaLnBrk="1" latinLnBrk="0" hangingPunct="1">
      <a:defRPr sz="8000" kern="1200">
        <a:solidFill>
          <a:schemeClr val="tx1"/>
        </a:solidFill>
        <a:latin typeface="+mn-lt"/>
        <a:ea typeface="+mn-ea"/>
        <a:cs typeface="+mn-cs"/>
      </a:defRPr>
    </a:lvl8pPr>
    <a:lvl9pPr marL="16302403" algn="l" defTabSz="4075601" rtl="0" eaLnBrk="1" latinLnBrk="0" hangingPunct="1">
      <a:defRPr sz="8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2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26"/>
  </p:normalViewPr>
  <p:slideViewPr>
    <p:cSldViewPr>
      <p:cViewPr>
        <p:scale>
          <a:sx n="40" d="100"/>
          <a:sy n="40" d="100"/>
        </p:scale>
        <p:origin x="680" y="144"/>
      </p:cViewPr>
      <p:guideLst>
        <p:guide orient="horz" pos="10368"/>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3CA98B85-5069-7B4E-88B0-6A4D2C5523A5}" type="datetimeFigureOut">
              <a:rPr lang="en-US" smtClean="0"/>
              <a:t>4/18/22</a:t>
            </a:fld>
            <a:endParaRPr lang="en-US"/>
          </a:p>
        </p:txBody>
      </p:sp>
      <p:sp>
        <p:nvSpPr>
          <p:cNvPr id="4" name="Slide Image Placeholder 3"/>
          <p:cNvSpPr>
            <a:spLocks noGrp="1" noRot="1" noChangeAspect="1"/>
          </p:cNvSpPr>
          <p:nvPr>
            <p:ph type="sldImg" idx="2"/>
          </p:nvPr>
        </p:nvSpPr>
        <p:spPr>
          <a:xfrm>
            <a:off x="3221038" y="857250"/>
            <a:ext cx="27019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7BBA16A-389E-4949-9AD3-9993F5BCDB66}" type="slidenum">
              <a:rPr lang="en-US" smtClean="0"/>
              <a:t>‹#›</a:t>
            </a:fld>
            <a:endParaRPr lang="en-US"/>
          </a:p>
        </p:txBody>
      </p:sp>
    </p:spTree>
    <p:extLst>
      <p:ext uri="{BB962C8B-B14F-4D97-AF65-F5344CB8AC3E}">
        <p14:creationId xmlns:p14="http://schemas.microsoft.com/office/powerpoint/2010/main" val="820486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7BBA16A-389E-4949-9AD3-9993F5BCDB66}" type="slidenum">
              <a:rPr lang="en-US" smtClean="0"/>
              <a:t>1</a:t>
            </a:fld>
            <a:endParaRPr lang="en-US"/>
          </a:p>
        </p:txBody>
      </p:sp>
    </p:spTree>
    <p:extLst>
      <p:ext uri="{BB962C8B-B14F-4D97-AF65-F5344CB8AC3E}">
        <p14:creationId xmlns:p14="http://schemas.microsoft.com/office/powerpoint/2010/main" val="599679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0226043"/>
            <a:ext cx="32644080" cy="7056120"/>
          </a:xfrm>
        </p:spPr>
        <p:txBody>
          <a:bodyPr/>
          <a:lstStyle/>
          <a:p>
            <a:r>
              <a:rPr lang="en-US"/>
              <a:t>Click to edit Master title style</a:t>
            </a:r>
          </a:p>
        </p:txBody>
      </p:sp>
      <p:sp>
        <p:nvSpPr>
          <p:cNvPr id="3" name="Subtitle 2"/>
          <p:cNvSpPr>
            <a:spLocks noGrp="1"/>
          </p:cNvSpPr>
          <p:nvPr>
            <p:ph type="subTitle" idx="1"/>
          </p:nvPr>
        </p:nvSpPr>
        <p:spPr>
          <a:xfrm>
            <a:off x="5760720" y="18653760"/>
            <a:ext cx="26883360" cy="8412480"/>
          </a:xfrm>
        </p:spPr>
        <p:txBody>
          <a:bodyPr/>
          <a:lstStyle>
            <a:lvl1pPr marL="0" indent="0" algn="ctr">
              <a:buNone/>
              <a:defRPr>
                <a:solidFill>
                  <a:schemeClr val="tx1">
                    <a:tint val="75000"/>
                  </a:schemeClr>
                </a:solidFill>
              </a:defRPr>
            </a:lvl1pPr>
            <a:lvl2pPr marL="2037800" indent="0" algn="ctr">
              <a:buNone/>
              <a:defRPr>
                <a:solidFill>
                  <a:schemeClr val="tx1">
                    <a:tint val="75000"/>
                  </a:schemeClr>
                </a:solidFill>
              </a:defRPr>
            </a:lvl2pPr>
            <a:lvl3pPr marL="4075601" indent="0" algn="ctr">
              <a:buNone/>
              <a:defRPr>
                <a:solidFill>
                  <a:schemeClr val="tx1">
                    <a:tint val="75000"/>
                  </a:schemeClr>
                </a:solidFill>
              </a:defRPr>
            </a:lvl3pPr>
            <a:lvl4pPr marL="6113401" indent="0" algn="ctr">
              <a:buNone/>
              <a:defRPr>
                <a:solidFill>
                  <a:schemeClr val="tx1">
                    <a:tint val="75000"/>
                  </a:schemeClr>
                </a:solidFill>
              </a:defRPr>
            </a:lvl4pPr>
            <a:lvl5pPr marL="8151202" indent="0" algn="ctr">
              <a:buNone/>
              <a:defRPr>
                <a:solidFill>
                  <a:schemeClr val="tx1">
                    <a:tint val="75000"/>
                  </a:schemeClr>
                </a:solidFill>
              </a:defRPr>
            </a:lvl5pPr>
            <a:lvl6pPr marL="10189002" indent="0" algn="ctr">
              <a:buNone/>
              <a:defRPr>
                <a:solidFill>
                  <a:schemeClr val="tx1">
                    <a:tint val="75000"/>
                  </a:schemeClr>
                </a:solidFill>
              </a:defRPr>
            </a:lvl6pPr>
            <a:lvl7pPr marL="12226802" indent="0" algn="ctr">
              <a:buNone/>
              <a:defRPr>
                <a:solidFill>
                  <a:schemeClr val="tx1">
                    <a:tint val="75000"/>
                  </a:schemeClr>
                </a:solidFill>
              </a:defRPr>
            </a:lvl7pPr>
            <a:lvl8pPr marL="14264603" indent="0" algn="ctr">
              <a:buNone/>
              <a:defRPr>
                <a:solidFill>
                  <a:schemeClr val="tx1">
                    <a:tint val="75000"/>
                  </a:schemeClr>
                </a:solidFill>
              </a:defRPr>
            </a:lvl8pPr>
            <a:lvl9pPr marL="1630240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35C807CC-7506-4D1A-9496-54686274DB7F}"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3131919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C807CC-7506-4D1A-9496-54686274DB7F}"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4055340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21153122"/>
            <a:ext cx="32644080" cy="6537960"/>
          </a:xfrm>
        </p:spPr>
        <p:txBody>
          <a:bodyPr anchor="t"/>
          <a:lstStyle>
            <a:lvl1pPr algn="l">
              <a:defRPr sz="17800" b="1" cap="all"/>
            </a:lvl1pPr>
          </a:lstStyle>
          <a:p>
            <a:r>
              <a:rPr lang="en-US"/>
              <a:t>Click to edit Master title style</a:t>
            </a:r>
          </a:p>
        </p:txBody>
      </p:sp>
      <p:sp>
        <p:nvSpPr>
          <p:cNvPr id="3" name="Text Placeholder 2"/>
          <p:cNvSpPr>
            <a:spLocks noGrp="1"/>
          </p:cNvSpPr>
          <p:nvPr>
            <p:ph type="body" idx="1"/>
          </p:nvPr>
        </p:nvSpPr>
        <p:spPr>
          <a:xfrm>
            <a:off x="3033715" y="13952225"/>
            <a:ext cx="32644080" cy="7200897"/>
          </a:xfrm>
        </p:spPr>
        <p:txBody>
          <a:bodyPr anchor="b"/>
          <a:lstStyle>
            <a:lvl1pPr marL="0" indent="0">
              <a:buNone/>
              <a:defRPr sz="8900">
                <a:solidFill>
                  <a:schemeClr val="tx1">
                    <a:tint val="75000"/>
                  </a:schemeClr>
                </a:solidFill>
              </a:defRPr>
            </a:lvl1pPr>
            <a:lvl2pPr marL="2037800" indent="0">
              <a:buNone/>
              <a:defRPr sz="8000">
                <a:solidFill>
                  <a:schemeClr val="tx1">
                    <a:tint val="75000"/>
                  </a:schemeClr>
                </a:solidFill>
              </a:defRPr>
            </a:lvl2pPr>
            <a:lvl3pPr marL="4075601" indent="0">
              <a:buNone/>
              <a:defRPr sz="7200">
                <a:solidFill>
                  <a:schemeClr val="tx1">
                    <a:tint val="75000"/>
                  </a:schemeClr>
                </a:solidFill>
              </a:defRPr>
            </a:lvl3pPr>
            <a:lvl4pPr marL="6113401" indent="0">
              <a:buNone/>
              <a:defRPr sz="6300">
                <a:solidFill>
                  <a:schemeClr val="tx1">
                    <a:tint val="75000"/>
                  </a:schemeClr>
                </a:solidFill>
              </a:defRPr>
            </a:lvl4pPr>
            <a:lvl5pPr marL="8151202" indent="0">
              <a:buNone/>
              <a:defRPr sz="6300">
                <a:solidFill>
                  <a:schemeClr val="tx1">
                    <a:tint val="75000"/>
                  </a:schemeClr>
                </a:solidFill>
              </a:defRPr>
            </a:lvl5pPr>
            <a:lvl6pPr marL="10189002" indent="0">
              <a:buNone/>
              <a:defRPr sz="6300">
                <a:solidFill>
                  <a:schemeClr val="tx1">
                    <a:tint val="75000"/>
                  </a:schemeClr>
                </a:solidFill>
              </a:defRPr>
            </a:lvl6pPr>
            <a:lvl7pPr marL="12226802" indent="0">
              <a:buNone/>
              <a:defRPr sz="6300">
                <a:solidFill>
                  <a:schemeClr val="tx1">
                    <a:tint val="75000"/>
                  </a:schemeClr>
                </a:solidFill>
              </a:defRPr>
            </a:lvl7pPr>
            <a:lvl8pPr marL="14264603" indent="0">
              <a:buNone/>
              <a:defRPr sz="6300">
                <a:solidFill>
                  <a:schemeClr val="tx1">
                    <a:tint val="75000"/>
                  </a:schemeClr>
                </a:solidFill>
              </a:defRPr>
            </a:lvl8pPr>
            <a:lvl9pPr marL="16302403" indent="0">
              <a:buNone/>
              <a:defRPr sz="63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807CC-7506-4D1A-9496-54686274DB7F}"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31681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7680963"/>
            <a:ext cx="16962120" cy="2172462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7680963"/>
            <a:ext cx="16962120" cy="2172462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C807CC-7506-4D1A-9496-54686274DB7F}"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3440040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0" y="7368542"/>
            <a:ext cx="16968790" cy="3070858"/>
          </a:xfrm>
        </p:spPr>
        <p:txBody>
          <a:bodyPr anchor="b"/>
          <a:lstStyle>
            <a:lvl1pPr marL="0" indent="0">
              <a:buNone/>
              <a:defRPr sz="10700" b="1"/>
            </a:lvl1pPr>
            <a:lvl2pPr marL="2037800" indent="0">
              <a:buNone/>
              <a:defRPr sz="8900" b="1"/>
            </a:lvl2pPr>
            <a:lvl3pPr marL="4075601" indent="0">
              <a:buNone/>
              <a:defRPr sz="8000" b="1"/>
            </a:lvl3pPr>
            <a:lvl4pPr marL="6113401" indent="0">
              <a:buNone/>
              <a:defRPr sz="7200" b="1"/>
            </a:lvl4pPr>
            <a:lvl5pPr marL="8151202" indent="0">
              <a:buNone/>
              <a:defRPr sz="7200" b="1"/>
            </a:lvl5pPr>
            <a:lvl6pPr marL="10189002" indent="0">
              <a:buNone/>
              <a:defRPr sz="7200" b="1"/>
            </a:lvl6pPr>
            <a:lvl7pPr marL="12226802" indent="0">
              <a:buNone/>
              <a:defRPr sz="7200" b="1"/>
            </a:lvl7pPr>
            <a:lvl8pPr marL="14264603" indent="0">
              <a:buNone/>
              <a:defRPr sz="7200" b="1"/>
            </a:lvl8pPr>
            <a:lvl9pPr marL="16302403" indent="0">
              <a:buNone/>
              <a:defRPr sz="7200" b="1"/>
            </a:lvl9pPr>
          </a:lstStyle>
          <a:p>
            <a:pPr lvl="0"/>
            <a:r>
              <a:rPr lang="en-US"/>
              <a:t>Click to edit Master text styles</a:t>
            </a:r>
          </a:p>
        </p:txBody>
      </p:sp>
      <p:sp>
        <p:nvSpPr>
          <p:cNvPr id="4" name="Content Placeholder 3"/>
          <p:cNvSpPr>
            <a:spLocks noGrp="1"/>
          </p:cNvSpPr>
          <p:nvPr>
            <p:ph sz="half" idx="2"/>
          </p:nvPr>
        </p:nvSpPr>
        <p:spPr>
          <a:xfrm>
            <a:off x="1920240" y="10439400"/>
            <a:ext cx="16968790" cy="18966182"/>
          </a:xfrm>
        </p:spPr>
        <p:txBody>
          <a:bodyPr/>
          <a:lstStyle>
            <a:lvl1pPr>
              <a:defRPr sz="10700"/>
            </a:lvl1pPr>
            <a:lvl2pPr>
              <a:defRPr sz="89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7" y="7368542"/>
            <a:ext cx="16975455" cy="3070858"/>
          </a:xfrm>
        </p:spPr>
        <p:txBody>
          <a:bodyPr anchor="b"/>
          <a:lstStyle>
            <a:lvl1pPr marL="0" indent="0">
              <a:buNone/>
              <a:defRPr sz="10700" b="1"/>
            </a:lvl1pPr>
            <a:lvl2pPr marL="2037800" indent="0">
              <a:buNone/>
              <a:defRPr sz="8900" b="1"/>
            </a:lvl2pPr>
            <a:lvl3pPr marL="4075601" indent="0">
              <a:buNone/>
              <a:defRPr sz="8000" b="1"/>
            </a:lvl3pPr>
            <a:lvl4pPr marL="6113401" indent="0">
              <a:buNone/>
              <a:defRPr sz="7200" b="1"/>
            </a:lvl4pPr>
            <a:lvl5pPr marL="8151202" indent="0">
              <a:buNone/>
              <a:defRPr sz="7200" b="1"/>
            </a:lvl5pPr>
            <a:lvl6pPr marL="10189002" indent="0">
              <a:buNone/>
              <a:defRPr sz="7200" b="1"/>
            </a:lvl6pPr>
            <a:lvl7pPr marL="12226802" indent="0">
              <a:buNone/>
              <a:defRPr sz="7200" b="1"/>
            </a:lvl7pPr>
            <a:lvl8pPr marL="14264603" indent="0">
              <a:buNone/>
              <a:defRPr sz="7200" b="1"/>
            </a:lvl8pPr>
            <a:lvl9pPr marL="16302403" indent="0">
              <a:buNone/>
              <a:defRPr sz="7200" b="1"/>
            </a:lvl9pPr>
          </a:lstStyle>
          <a:p>
            <a:pPr lvl="0"/>
            <a:r>
              <a:rPr lang="en-US"/>
              <a:t>Click to edit Master text styles</a:t>
            </a:r>
          </a:p>
        </p:txBody>
      </p:sp>
      <p:sp>
        <p:nvSpPr>
          <p:cNvPr id="6" name="Content Placeholder 5"/>
          <p:cNvSpPr>
            <a:spLocks noGrp="1"/>
          </p:cNvSpPr>
          <p:nvPr>
            <p:ph sz="quarter" idx="4"/>
          </p:nvPr>
        </p:nvSpPr>
        <p:spPr>
          <a:xfrm>
            <a:off x="19509107" y="10439400"/>
            <a:ext cx="16975455" cy="18966182"/>
          </a:xfrm>
        </p:spPr>
        <p:txBody>
          <a:bodyPr/>
          <a:lstStyle>
            <a:lvl1pPr>
              <a:defRPr sz="10700"/>
            </a:lvl1pPr>
            <a:lvl2pPr>
              <a:defRPr sz="89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C807CC-7506-4D1A-9496-54686274DB7F}" type="datetimeFigureOut">
              <a:rPr lang="en-US" smtClean="0"/>
              <a:t>4/18/22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2923430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C807CC-7506-4D1A-9496-54686274DB7F}" type="datetimeFigureOut">
              <a:rPr lang="en-US" smtClean="0"/>
              <a:t>4/18/22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141994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C807CC-7506-4D1A-9496-54686274DB7F}" type="datetimeFigureOut">
              <a:rPr lang="en-US" smtClean="0"/>
              <a:t>4/18/22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670492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3" y="1310640"/>
            <a:ext cx="12634915" cy="5577840"/>
          </a:xfrm>
        </p:spPr>
        <p:txBody>
          <a:bodyPr anchor="b"/>
          <a:lstStyle>
            <a:lvl1pPr algn="l">
              <a:defRPr sz="8900" b="1"/>
            </a:lvl1pPr>
          </a:lstStyle>
          <a:p>
            <a:r>
              <a:rPr lang="en-US"/>
              <a:t>Click to edit Master title style</a:t>
            </a:r>
          </a:p>
        </p:txBody>
      </p:sp>
      <p:sp>
        <p:nvSpPr>
          <p:cNvPr id="3" name="Content Placeholder 2"/>
          <p:cNvSpPr>
            <a:spLocks noGrp="1"/>
          </p:cNvSpPr>
          <p:nvPr>
            <p:ph idx="1"/>
          </p:nvPr>
        </p:nvSpPr>
        <p:spPr>
          <a:xfrm>
            <a:off x="15015210" y="1310642"/>
            <a:ext cx="21469350" cy="28094943"/>
          </a:xfrm>
        </p:spPr>
        <p:txBody>
          <a:bodyPr/>
          <a:lstStyle>
            <a:lvl1pPr>
              <a:defRPr sz="14300"/>
            </a:lvl1pPr>
            <a:lvl2pPr>
              <a:defRPr sz="12500"/>
            </a:lvl2pPr>
            <a:lvl3pPr>
              <a:defRPr sz="10700"/>
            </a:lvl3pPr>
            <a:lvl4pPr>
              <a:defRPr sz="8900"/>
            </a:lvl4pPr>
            <a:lvl5pPr>
              <a:defRPr sz="8900"/>
            </a:lvl5pPr>
            <a:lvl6pPr>
              <a:defRPr sz="8900"/>
            </a:lvl6pPr>
            <a:lvl7pPr>
              <a:defRPr sz="8900"/>
            </a:lvl7pPr>
            <a:lvl8pPr>
              <a:defRPr sz="8900"/>
            </a:lvl8pPr>
            <a:lvl9pPr>
              <a:defRPr sz="8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3" y="6888482"/>
            <a:ext cx="12634915" cy="22517103"/>
          </a:xfrm>
        </p:spPr>
        <p:txBody>
          <a:bodyPr/>
          <a:lstStyle>
            <a:lvl1pPr marL="0" indent="0">
              <a:buNone/>
              <a:defRPr sz="6300"/>
            </a:lvl1pPr>
            <a:lvl2pPr marL="2037800" indent="0">
              <a:buNone/>
              <a:defRPr sz="5400"/>
            </a:lvl2pPr>
            <a:lvl3pPr marL="4075601" indent="0">
              <a:buNone/>
              <a:defRPr sz="4500"/>
            </a:lvl3pPr>
            <a:lvl4pPr marL="6113401" indent="0">
              <a:buNone/>
              <a:defRPr sz="4000"/>
            </a:lvl4pPr>
            <a:lvl5pPr marL="8151202" indent="0">
              <a:buNone/>
              <a:defRPr sz="4000"/>
            </a:lvl5pPr>
            <a:lvl6pPr marL="10189002" indent="0">
              <a:buNone/>
              <a:defRPr sz="4000"/>
            </a:lvl6pPr>
            <a:lvl7pPr marL="12226802" indent="0">
              <a:buNone/>
              <a:defRPr sz="4000"/>
            </a:lvl7pPr>
            <a:lvl8pPr marL="14264603" indent="0">
              <a:buNone/>
              <a:defRPr sz="4000"/>
            </a:lvl8pPr>
            <a:lvl9pPr marL="16302403"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35C807CC-7506-4D1A-9496-54686274DB7F}"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2199280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3042880"/>
            <a:ext cx="23042880" cy="2720343"/>
          </a:xfrm>
        </p:spPr>
        <p:txBody>
          <a:bodyPr anchor="b"/>
          <a:lstStyle>
            <a:lvl1pPr algn="l">
              <a:defRPr sz="8900" b="1"/>
            </a:lvl1pPr>
          </a:lstStyle>
          <a:p>
            <a:r>
              <a:rPr lang="en-US"/>
              <a:t>Click to edit Master title style</a:t>
            </a:r>
          </a:p>
        </p:txBody>
      </p:sp>
      <p:sp>
        <p:nvSpPr>
          <p:cNvPr id="3" name="Picture Placeholder 2"/>
          <p:cNvSpPr>
            <a:spLocks noGrp="1"/>
          </p:cNvSpPr>
          <p:nvPr>
            <p:ph type="pic" idx="1"/>
          </p:nvPr>
        </p:nvSpPr>
        <p:spPr>
          <a:xfrm>
            <a:off x="7527610" y="2941320"/>
            <a:ext cx="23042880" cy="19751040"/>
          </a:xfrm>
        </p:spPr>
        <p:txBody>
          <a:bodyPr/>
          <a:lstStyle>
            <a:lvl1pPr marL="0" indent="0">
              <a:buNone/>
              <a:defRPr sz="14300"/>
            </a:lvl1pPr>
            <a:lvl2pPr marL="2037800" indent="0">
              <a:buNone/>
              <a:defRPr sz="12500"/>
            </a:lvl2pPr>
            <a:lvl3pPr marL="4075601" indent="0">
              <a:buNone/>
              <a:defRPr sz="10700"/>
            </a:lvl3pPr>
            <a:lvl4pPr marL="6113401" indent="0">
              <a:buNone/>
              <a:defRPr sz="8900"/>
            </a:lvl4pPr>
            <a:lvl5pPr marL="8151202" indent="0">
              <a:buNone/>
              <a:defRPr sz="8900"/>
            </a:lvl5pPr>
            <a:lvl6pPr marL="10189002" indent="0">
              <a:buNone/>
              <a:defRPr sz="8900"/>
            </a:lvl6pPr>
            <a:lvl7pPr marL="12226802" indent="0">
              <a:buNone/>
              <a:defRPr sz="8900"/>
            </a:lvl7pPr>
            <a:lvl8pPr marL="14264603" indent="0">
              <a:buNone/>
              <a:defRPr sz="8900"/>
            </a:lvl8pPr>
            <a:lvl9pPr marL="16302403" indent="0">
              <a:buNone/>
              <a:defRPr sz="8900"/>
            </a:lvl9pPr>
          </a:lstStyle>
          <a:p>
            <a:endParaRPr lang="en-US"/>
          </a:p>
        </p:txBody>
      </p:sp>
      <p:sp>
        <p:nvSpPr>
          <p:cNvPr id="4" name="Text Placeholder 3"/>
          <p:cNvSpPr>
            <a:spLocks noGrp="1"/>
          </p:cNvSpPr>
          <p:nvPr>
            <p:ph type="body" sz="half" idx="2"/>
          </p:nvPr>
        </p:nvSpPr>
        <p:spPr>
          <a:xfrm>
            <a:off x="7527610" y="25763223"/>
            <a:ext cx="23042880" cy="3863337"/>
          </a:xfrm>
        </p:spPr>
        <p:txBody>
          <a:bodyPr/>
          <a:lstStyle>
            <a:lvl1pPr marL="0" indent="0">
              <a:buNone/>
              <a:defRPr sz="6300"/>
            </a:lvl1pPr>
            <a:lvl2pPr marL="2037800" indent="0">
              <a:buNone/>
              <a:defRPr sz="5400"/>
            </a:lvl2pPr>
            <a:lvl3pPr marL="4075601" indent="0">
              <a:buNone/>
              <a:defRPr sz="4500"/>
            </a:lvl3pPr>
            <a:lvl4pPr marL="6113401" indent="0">
              <a:buNone/>
              <a:defRPr sz="4000"/>
            </a:lvl4pPr>
            <a:lvl5pPr marL="8151202" indent="0">
              <a:buNone/>
              <a:defRPr sz="4000"/>
            </a:lvl5pPr>
            <a:lvl6pPr marL="10189002" indent="0">
              <a:buNone/>
              <a:defRPr sz="4000"/>
            </a:lvl6pPr>
            <a:lvl7pPr marL="12226802" indent="0">
              <a:buNone/>
              <a:defRPr sz="4000"/>
            </a:lvl7pPr>
            <a:lvl8pPr marL="14264603" indent="0">
              <a:buNone/>
              <a:defRPr sz="4000"/>
            </a:lvl8pPr>
            <a:lvl9pPr marL="16302403"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35C807CC-7506-4D1A-9496-54686274DB7F}"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865728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C807CC-7506-4D1A-9496-54686274DB7F}"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3827198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318265"/>
            <a:ext cx="864108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318265"/>
            <a:ext cx="2528316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C807CC-7506-4D1A-9496-54686274DB7F}"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D05D-6D48-46B3-A7B6-F68E4CA5B57A}" type="slidenum">
              <a:rPr lang="en-US" smtClean="0"/>
              <a:t>‹#›</a:t>
            </a:fld>
            <a:endParaRPr lang="en-US"/>
          </a:p>
        </p:txBody>
      </p:sp>
    </p:spTree>
    <p:extLst>
      <p:ext uri="{BB962C8B-B14F-4D97-AF65-F5344CB8AC3E}">
        <p14:creationId xmlns:p14="http://schemas.microsoft.com/office/powerpoint/2010/main" val="3820163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alpha val="46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318262"/>
            <a:ext cx="34564320" cy="5486400"/>
          </a:xfrm>
          <a:prstGeom prst="rect">
            <a:avLst/>
          </a:prstGeom>
        </p:spPr>
        <p:txBody>
          <a:bodyPr vert="horz" lIns="407560" tIns="203780" rIns="407560" bIns="203780" rtlCol="0" anchor="ctr">
            <a:normAutofit/>
          </a:bodyPr>
          <a:lstStyle/>
          <a:p>
            <a:r>
              <a:rPr lang="en-US"/>
              <a:t>Click to edit Master title style</a:t>
            </a:r>
          </a:p>
        </p:txBody>
      </p:sp>
      <p:sp>
        <p:nvSpPr>
          <p:cNvPr id="3" name="Text Placeholder 2"/>
          <p:cNvSpPr>
            <a:spLocks noGrp="1"/>
          </p:cNvSpPr>
          <p:nvPr>
            <p:ph type="body" idx="1"/>
          </p:nvPr>
        </p:nvSpPr>
        <p:spPr>
          <a:xfrm>
            <a:off x="1920240" y="7680963"/>
            <a:ext cx="34564320" cy="21724622"/>
          </a:xfrm>
          <a:prstGeom prst="rect">
            <a:avLst/>
          </a:prstGeom>
        </p:spPr>
        <p:txBody>
          <a:bodyPr vert="horz" lIns="407560" tIns="203780" rIns="407560" bIns="20378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240" y="30510483"/>
            <a:ext cx="8961120" cy="1752600"/>
          </a:xfrm>
          <a:prstGeom prst="rect">
            <a:avLst/>
          </a:prstGeom>
        </p:spPr>
        <p:txBody>
          <a:bodyPr vert="horz" lIns="407560" tIns="203780" rIns="407560" bIns="203780" rtlCol="0" anchor="ctr"/>
          <a:lstStyle>
            <a:lvl1pPr algn="l">
              <a:defRPr sz="5400">
                <a:solidFill>
                  <a:schemeClr val="tx1">
                    <a:tint val="75000"/>
                  </a:schemeClr>
                </a:solidFill>
              </a:defRPr>
            </a:lvl1pPr>
          </a:lstStyle>
          <a:p>
            <a:fld id="{35C807CC-7506-4D1A-9496-54686274DB7F}" type="datetimeFigureOut">
              <a:rPr lang="en-US" smtClean="0"/>
              <a:t>4/18/22</a:t>
            </a:fld>
            <a:endParaRPr lang="en-US"/>
          </a:p>
        </p:txBody>
      </p:sp>
      <p:sp>
        <p:nvSpPr>
          <p:cNvPr id="5" name="Footer Placeholder 4"/>
          <p:cNvSpPr>
            <a:spLocks noGrp="1"/>
          </p:cNvSpPr>
          <p:nvPr>
            <p:ph type="ftr" sz="quarter" idx="3"/>
          </p:nvPr>
        </p:nvSpPr>
        <p:spPr>
          <a:xfrm>
            <a:off x="13121640" y="30510483"/>
            <a:ext cx="12161520" cy="1752600"/>
          </a:xfrm>
          <a:prstGeom prst="rect">
            <a:avLst/>
          </a:prstGeom>
        </p:spPr>
        <p:txBody>
          <a:bodyPr vert="horz" lIns="407560" tIns="203780" rIns="407560" bIns="203780" rtlCol="0" anchor="ctr"/>
          <a:lstStyle>
            <a:lvl1pPr algn="ctr">
              <a:defRPr sz="5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30510483"/>
            <a:ext cx="8961120" cy="1752600"/>
          </a:xfrm>
          <a:prstGeom prst="rect">
            <a:avLst/>
          </a:prstGeom>
        </p:spPr>
        <p:txBody>
          <a:bodyPr vert="horz" lIns="407560" tIns="203780" rIns="407560" bIns="203780" rtlCol="0" anchor="ctr"/>
          <a:lstStyle>
            <a:lvl1pPr algn="r">
              <a:defRPr sz="5400">
                <a:solidFill>
                  <a:schemeClr val="tx1">
                    <a:tint val="75000"/>
                  </a:schemeClr>
                </a:solidFill>
              </a:defRPr>
            </a:lvl1pPr>
          </a:lstStyle>
          <a:p>
            <a:fld id="{D374D05D-6D48-46B3-A7B6-F68E4CA5B57A}" type="slidenum">
              <a:rPr lang="en-US" smtClean="0"/>
              <a:t>‹#›</a:t>
            </a:fld>
            <a:endParaRPr lang="en-US"/>
          </a:p>
        </p:txBody>
      </p:sp>
    </p:spTree>
    <p:extLst>
      <p:ext uri="{BB962C8B-B14F-4D97-AF65-F5344CB8AC3E}">
        <p14:creationId xmlns:p14="http://schemas.microsoft.com/office/powerpoint/2010/main" val="130083521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075601" rtl="0" eaLnBrk="1" latinLnBrk="0" hangingPunct="1">
        <a:spcBef>
          <a:spcPct val="0"/>
        </a:spcBef>
        <a:buNone/>
        <a:defRPr sz="19600" kern="1200">
          <a:solidFill>
            <a:schemeClr val="tx1"/>
          </a:solidFill>
          <a:latin typeface="+mj-lt"/>
          <a:ea typeface="+mj-ea"/>
          <a:cs typeface="+mj-cs"/>
        </a:defRPr>
      </a:lvl1pPr>
    </p:titleStyle>
    <p:bodyStyle>
      <a:lvl1pPr marL="1528351" indent="-1528351" algn="l" defTabSz="4075601" rtl="0" eaLnBrk="1" latinLnBrk="0" hangingPunct="1">
        <a:spcBef>
          <a:spcPct val="20000"/>
        </a:spcBef>
        <a:buFont typeface="Arial" panose="020B0604020202020204" pitchFamily="34" charset="0"/>
        <a:buChar char="•"/>
        <a:defRPr sz="14300" kern="1200">
          <a:solidFill>
            <a:schemeClr val="tx1"/>
          </a:solidFill>
          <a:latin typeface="+mn-lt"/>
          <a:ea typeface="+mn-ea"/>
          <a:cs typeface="+mn-cs"/>
        </a:defRPr>
      </a:lvl1pPr>
      <a:lvl2pPr marL="3311426" indent="-1273625" algn="l" defTabSz="4075601" rtl="0" eaLnBrk="1" latinLnBrk="0" hangingPunct="1">
        <a:spcBef>
          <a:spcPct val="20000"/>
        </a:spcBef>
        <a:buFont typeface="Arial" panose="020B0604020202020204" pitchFamily="34" charset="0"/>
        <a:buChar char="–"/>
        <a:defRPr sz="12500" kern="1200">
          <a:solidFill>
            <a:schemeClr val="tx1"/>
          </a:solidFill>
          <a:latin typeface="+mn-lt"/>
          <a:ea typeface="+mn-ea"/>
          <a:cs typeface="+mn-cs"/>
        </a:defRPr>
      </a:lvl2pPr>
      <a:lvl3pPr marL="5094501" indent="-1018900" algn="l" defTabSz="4075601" rtl="0" eaLnBrk="1" latinLnBrk="0" hangingPunct="1">
        <a:spcBef>
          <a:spcPct val="20000"/>
        </a:spcBef>
        <a:buFont typeface="Arial" panose="020B0604020202020204" pitchFamily="34" charset="0"/>
        <a:buChar char="•"/>
        <a:defRPr sz="10700" kern="1200">
          <a:solidFill>
            <a:schemeClr val="tx1"/>
          </a:solidFill>
          <a:latin typeface="+mn-lt"/>
          <a:ea typeface="+mn-ea"/>
          <a:cs typeface="+mn-cs"/>
        </a:defRPr>
      </a:lvl3pPr>
      <a:lvl4pPr marL="7132301" indent="-1018900" algn="l" defTabSz="4075601" rtl="0" eaLnBrk="1" latinLnBrk="0" hangingPunct="1">
        <a:spcBef>
          <a:spcPct val="20000"/>
        </a:spcBef>
        <a:buFont typeface="Arial" panose="020B0604020202020204" pitchFamily="34" charset="0"/>
        <a:buChar char="–"/>
        <a:defRPr sz="8900" kern="1200">
          <a:solidFill>
            <a:schemeClr val="tx1"/>
          </a:solidFill>
          <a:latin typeface="+mn-lt"/>
          <a:ea typeface="+mn-ea"/>
          <a:cs typeface="+mn-cs"/>
        </a:defRPr>
      </a:lvl4pPr>
      <a:lvl5pPr marL="9170102" indent="-1018900" algn="l" defTabSz="4075601" rtl="0" eaLnBrk="1" latinLnBrk="0" hangingPunct="1">
        <a:spcBef>
          <a:spcPct val="20000"/>
        </a:spcBef>
        <a:buFont typeface="Arial" panose="020B0604020202020204" pitchFamily="34" charset="0"/>
        <a:buChar char="»"/>
        <a:defRPr sz="8900" kern="1200">
          <a:solidFill>
            <a:schemeClr val="tx1"/>
          </a:solidFill>
          <a:latin typeface="+mn-lt"/>
          <a:ea typeface="+mn-ea"/>
          <a:cs typeface="+mn-cs"/>
        </a:defRPr>
      </a:lvl5pPr>
      <a:lvl6pPr marL="11207902" indent="-1018900" algn="l" defTabSz="4075601" rtl="0" eaLnBrk="1" latinLnBrk="0" hangingPunct="1">
        <a:spcBef>
          <a:spcPct val="20000"/>
        </a:spcBef>
        <a:buFont typeface="Arial" panose="020B0604020202020204" pitchFamily="34" charset="0"/>
        <a:buChar char="•"/>
        <a:defRPr sz="8900" kern="1200">
          <a:solidFill>
            <a:schemeClr val="tx1"/>
          </a:solidFill>
          <a:latin typeface="+mn-lt"/>
          <a:ea typeface="+mn-ea"/>
          <a:cs typeface="+mn-cs"/>
        </a:defRPr>
      </a:lvl6pPr>
      <a:lvl7pPr marL="13245702" indent="-1018900" algn="l" defTabSz="4075601" rtl="0" eaLnBrk="1" latinLnBrk="0" hangingPunct="1">
        <a:spcBef>
          <a:spcPct val="20000"/>
        </a:spcBef>
        <a:buFont typeface="Arial" panose="020B0604020202020204" pitchFamily="34" charset="0"/>
        <a:buChar char="•"/>
        <a:defRPr sz="8900" kern="1200">
          <a:solidFill>
            <a:schemeClr val="tx1"/>
          </a:solidFill>
          <a:latin typeface="+mn-lt"/>
          <a:ea typeface="+mn-ea"/>
          <a:cs typeface="+mn-cs"/>
        </a:defRPr>
      </a:lvl7pPr>
      <a:lvl8pPr marL="15283503" indent="-1018900" algn="l" defTabSz="4075601" rtl="0" eaLnBrk="1" latinLnBrk="0" hangingPunct="1">
        <a:spcBef>
          <a:spcPct val="20000"/>
        </a:spcBef>
        <a:buFont typeface="Arial" panose="020B0604020202020204" pitchFamily="34" charset="0"/>
        <a:buChar char="•"/>
        <a:defRPr sz="8900" kern="1200">
          <a:solidFill>
            <a:schemeClr val="tx1"/>
          </a:solidFill>
          <a:latin typeface="+mn-lt"/>
          <a:ea typeface="+mn-ea"/>
          <a:cs typeface="+mn-cs"/>
        </a:defRPr>
      </a:lvl8pPr>
      <a:lvl9pPr marL="17321303" indent="-1018900" algn="l" defTabSz="4075601" rtl="0" eaLnBrk="1" latinLnBrk="0" hangingPunct="1">
        <a:spcBef>
          <a:spcPct val="20000"/>
        </a:spcBef>
        <a:buFont typeface="Arial" panose="020B0604020202020204" pitchFamily="34" charset="0"/>
        <a:buChar char="•"/>
        <a:defRPr sz="8900" kern="1200">
          <a:solidFill>
            <a:schemeClr val="tx1"/>
          </a:solidFill>
          <a:latin typeface="+mn-lt"/>
          <a:ea typeface="+mn-ea"/>
          <a:cs typeface="+mn-cs"/>
        </a:defRPr>
      </a:lvl9pPr>
    </p:bodyStyle>
    <p:otherStyle>
      <a:defPPr>
        <a:defRPr lang="en-US"/>
      </a:defPPr>
      <a:lvl1pPr marL="0" algn="l" defTabSz="4075601" rtl="0" eaLnBrk="1" latinLnBrk="0" hangingPunct="1">
        <a:defRPr sz="8000" kern="1200">
          <a:solidFill>
            <a:schemeClr val="tx1"/>
          </a:solidFill>
          <a:latin typeface="+mn-lt"/>
          <a:ea typeface="+mn-ea"/>
          <a:cs typeface="+mn-cs"/>
        </a:defRPr>
      </a:lvl1pPr>
      <a:lvl2pPr marL="2037800" algn="l" defTabSz="4075601" rtl="0" eaLnBrk="1" latinLnBrk="0" hangingPunct="1">
        <a:defRPr sz="8000" kern="1200">
          <a:solidFill>
            <a:schemeClr val="tx1"/>
          </a:solidFill>
          <a:latin typeface="+mn-lt"/>
          <a:ea typeface="+mn-ea"/>
          <a:cs typeface="+mn-cs"/>
        </a:defRPr>
      </a:lvl2pPr>
      <a:lvl3pPr marL="4075601" algn="l" defTabSz="4075601" rtl="0" eaLnBrk="1" latinLnBrk="0" hangingPunct="1">
        <a:defRPr sz="8000" kern="1200">
          <a:solidFill>
            <a:schemeClr val="tx1"/>
          </a:solidFill>
          <a:latin typeface="+mn-lt"/>
          <a:ea typeface="+mn-ea"/>
          <a:cs typeface="+mn-cs"/>
        </a:defRPr>
      </a:lvl3pPr>
      <a:lvl4pPr marL="6113401" algn="l" defTabSz="4075601" rtl="0" eaLnBrk="1" latinLnBrk="0" hangingPunct="1">
        <a:defRPr sz="8000" kern="1200">
          <a:solidFill>
            <a:schemeClr val="tx1"/>
          </a:solidFill>
          <a:latin typeface="+mn-lt"/>
          <a:ea typeface="+mn-ea"/>
          <a:cs typeface="+mn-cs"/>
        </a:defRPr>
      </a:lvl4pPr>
      <a:lvl5pPr marL="8151202" algn="l" defTabSz="4075601" rtl="0" eaLnBrk="1" latinLnBrk="0" hangingPunct="1">
        <a:defRPr sz="8000" kern="1200">
          <a:solidFill>
            <a:schemeClr val="tx1"/>
          </a:solidFill>
          <a:latin typeface="+mn-lt"/>
          <a:ea typeface="+mn-ea"/>
          <a:cs typeface="+mn-cs"/>
        </a:defRPr>
      </a:lvl5pPr>
      <a:lvl6pPr marL="10189002" algn="l" defTabSz="4075601" rtl="0" eaLnBrk="1" latinLnBrk="0" hangingPunct="1">
        <a:defRPr sz="8000" kern="1200">
          <a:solidFill>
            <a:schemeClr val="tx1"/>
          </a:solidFill>
          <a:latin typeface="+mn-lt"/>
          <a:ea typeface="+mn-ea"/>
          <a:cs typeface="+mn-cs"/>
        </a:defRPr>
      </a:lvl6pPr>
      <a:lvl7pPr marL="12226802" algn="l" defTabSz="4075601" rtl="0" eaLnBrk="1" latinLnBrk="0" hangingPunct="1">
        <a:defRPr sz="8000" kern="1200">
          <a:solidFill>
            <a:schemeClr val="tx1"/>
          </a:solidFill>
          <a:latin typeface="+mn-lt"/>
          <a:ea typeface="+mn-ea"/>
          <a:cs typeface="+mn-cs"/>
        </a:defRPr>
      </a:lvl7pPr>
      <a:lvl8pPr marL="14264603" algn="l" defTabSz="4075601" rtl="0" eaLnBrk="1" latinLnBrk="0" hangingPunct="1">
        <a:defRPr sz="8000" kern="1200">
          <a:solidFill>
            <a:schemeClr val="tx1"/>
          </a:solidFill>
          <a:latin typeface="+mn-lt"/>
          <a:ea typeface="+mn-ea"/>
          <a:cs typeface="+mn-cs"/>
        </a:defRPr>
      </a:lvl8pPr>
      <a:lvl9pPr marL="16302403" algn="l" defTabSz="4075601" rtl="0" eaLnBrk="1" latinLnBrk="0" hangingPunct="1">
        <a:defRPr sz="8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90152" y="222857"/>
            <a:ext cx="28880608" cy="2873753"/>
          </a:xfrm>
          <a:prstGeom prst="rect">
            <a:avLst/>
          </a:prstGeom>
          <a:noFill/>
        </p:spPr>
        <p:txBody>
          <a:bodyPr wrap="square" lIns="407560" tIns="203780" rIns="407560" bIns="203780" rtlCol="0">
            <a:spAutoFit/>
          </a:bodyPr>
          <a:lstStyle/>
          <a:p>
            <a:pPr algn="ctr"/>
            <a:r>
              <a:rPr lang="en-US" b="1" dirty="0">
                <a:solidFill>
                  <a:schemeClr val="bg1"/>
                </a:solidFill>
                <a:latin typeface="+mj-lt"/>
                <a:cs typeface="Times New Roman" panose="02020603050405020304" pitchFamily="18" charset="0"/>
              </a:rPr>
              <a:t>MOTION-INDUCED BLINDNESS USING INCREMENTS AND DECREMENTS OF LUMINANCE</a:t>
            </a:r>
            <a:endParaRPr lang="en-US" b="1" dirty="0">
              <a:ln w="19050">
                <a:solidFill>
                  <a:schemeClr val="bg1"/>
                </a:solidFill>
                <a:prstDash val="solid"/>
              </a:ln>
              <a:solidFill>
                <a:schemeClr val="bg1"/>
              </a:solidFill>
              <a:effectLst>
                <a:outerShdw blurRad="50000" dist="50800" dir="7500000" algn="tl">
                  <a:srgbClr val="000000">
                    <a:shade val="5000"/>
                    <a:alpha val="35000"/>
                  </a:srgbClr>
                </a:outerShdw>
              </a:effectLst>
              <a:latin typeface="+mj-lt"/>
              <a:cs typeface="Times New Roman" panose="02020603050405020304" pitchFamily="18" charset="0"/>
            </a:endParaRPr>
          </a:p>
        </p:txBody>
      </p:sp>
      <p:sp>
        <p:nvSpPr>
          <p:cNvPr id="5" name="TextBox 4"/>
          <p:cNvSpPr txBox="1"/>
          <p:nvPr/>
        </p:nvSpPr>
        <p:spPr>
          <a:xfrm>
            <a:off x="15186877" y="2975968"/>
            <a:ext cx="8031045" cy="659797"/>
          </a:xfrm>
          <a:prstGeom prst="rect">
            <a:avLst/>
          </a:prstGeom>
          <a:noFill/>
        </p:spPr>
        <p:txBody>
          <a:bodyPr wrap="none" lIns="74295" tIns="37148" rIns="74295" bIns="37148" rtlCol="0">
            <a:spAutoFit/>
          </a:bodyPr>
          <a:lstStyle/>
          <a:p>
            <a:pPr algn="ctr"/>
            <a:r>
              <a:rPr lang="en-US" sz="3800" dirty="0"/>
              <a:t>Megan Kelley, Noah Ryder, Skye </a:t>
            </a:r>
            <a:r>
              <a:rPr lang="en-US" sz="3800" dirty="0" err="1"/>
              <a:t>Tautkus</a:t>
            </a:r>
            <a:endParaRPr lang="en-US" sz="3800" dirty="0"/>
          </a:p>
        </p:txBody>
      </p:sp>
      <p:sp>
        <p:nvSpPr>
          <p:cNvPr id="3" name="TextBox 2"/>
          <p:cNvSpPr txBox="1"/>
          <p:nvPr/>
        </p:nvSpPr>
        <p:spPr>
          <a:xfrm>
            <a:off x="816363" y="5265596"/>
            <a:ext cx="3212803" cy="752130"/>
          </a:xfrm>
          <a:prstGeom prst="rect">
            <a:avLst/>
          </a:prstGeom>
          <a:noFill/>
        </p:spPr>
        <p:txBody>
          <a:bodyPr wrap="none" lIns="74295" tIns="37148" rIns="74295" bIns="37148" rtlCol="0">
            <a:spAutoFit/>
          </a:bodyPr>
          <a:lstStyle/>
          <a:p>
            <a:r>
              <a:rPr lang="en-US" sz="4400" b="1" dirty="0">
                <a:solidFill>
                  <a:schemeClr val="bg1"/>
                </a:solidFill>
                <a:latin typeface="Times New Roman" panose="02020603050405020304" pitchFamily="18" charset="0"/>
                <a:cs typeface="Times New Roman" panose="02020603050405020304" pitchFamily="18" charset="0"/>
              </a:rPr>
              <a:t>Introduction</a:t>
            </a:r>
          </a:p>
        </p:txBody>
      </p:sp>
      <p:sp>
        <p:nvSpPr>
          <p:cNvPr id="7" name="TextBox 6"/>
          <p:cNvSpPr txBox="1"/>
          <p:nvPr/>
        </p:nvSpPr>
        <p:spPr>
          <a:xfrm>
            <a:off x="816363" y="11961905"/>
            <a:ext cx="2421497" cy="982962"/>
          </a:xfrm>
          <a:prstGeom prst="rect">
            <a:avLst/>
          </a:prstGeom>
          <a:noFill/>
        </p:spPr>
        <p:txBody>
          <a:bodyPr wrap="none" lIns="74295" tIns="37148" rIns="74295" bIns="37148" rtlCol="0">
            <a:spAutoFit/>
          </a:bodyPr>
          <a:lstStyle/>
          <a:p>
            <a:r>
              <a:rPr lang="en-US" sz="4400" b="1" dirty="0">
                <a:solidFill>
                  <a:schemeClr val="bg1"/>
                </a:solidFill>
                <a:latin typeface="Times New Roman" panose="02020603050405020304" pitchFamily="18" charset="0"/>
                <a:cs typeface="Times New Roman" panose="02020603050405020304" pitchFamily="18" charset="0"/>
              </a:rPr>
              <a:t>Methods</a:t>
            </a:r>
            <a:r>
              <a:rPr lang="en-US" sz="5900" dirty="0"/>
              <a:t> </a:t>
            </a:r>
          </a:p>
        </p:txBody>
      </p:sp>
      <p:sp>
        <p:nvSpPr>
          <p:cNvPr id="11" name="TextBox 10"/>
          <p:cNvSpPr txBox="1"/>
          <p:nvPr/>
        </p:nvSpPr>
        <p:spPr>
          <a:xfrm>
            <a:off x="26136600" y="5641661"/>
            <a:ext cx="2027158" cy="752130"/>
          </a:xfrm>
          <a:prstGeom prst="rect">
            <a:avLst/>
          </a:prstGeom>
          <a:noFill/>
        </p:spPr>
        <p:txBody>
          <a:bodyPr wrap="none" lIns="74295" tIns="37148" rIns="74295" bIns="37148" rtlCol="0">
            <a:spAutoFit/>
          </a:bodyPr>
          <a:lstStyle/>
          <a:p>
            <a:r>
              <a:rPr lang="en-US" sz="4400" b="1" dirty="0">
                <a:solidFill>
                  <a:schemeClr val="bg1"/>
                </a:solidFill>
                <a:latin typeface="Times New Roman" panose="02020603050405020304" pitchFamily="18" charset="0"/>
                <a:cs typeface="Times New Roman" panose="02020603050405020304" pitchFamily="18" charset="0"/>
              </a:rPr>
              <a:t>Results</a:t>
            </a:r>
            <a:r>
              <a:rPr lang="en-US" sz="4200" b="1" dirty="0"/>
              <a:t> </a:t>
            </a:r>
          </a:p>
        </p:txBody>
      </p:sp>
      <p:sp>
        <p:nvSpPr>
          <p:cNvPr id="12" name="TextBox 11"/>
          <p:cNvSpPr txBox="1"/>
          <p:nvPr/>
        </p:nvSpPr>
        <p:spPr>
          <a:xfrm>
            <a:off x="26225602" y="16876404"/>
            <a:ext cx="3195747" cy="752130"/>
          </a:xfrm>
          <a:prstGeom prst="rect">
            <a:avLst/>
          </a:prstGeom>
          <a:noFill/>
        </p:spPr>
        <p:txBody>
          <a:bodyPr wrap="none" lIns="74295" tIns="37148" rIns="74295" bIns="37148" rtlCol="0">
            <a:spAutoFit/>
          </a:bodyPr>
          <a:lstStyle/>
          <a:p>
            <a:r>
              <a:rPr lang="en-US" sz="4400" b="1" dirty="0">
                <a:solidFill>
                  <a:schemeClr val="bg1"/>
                </a:solidFill>
                <a:latin typeface="Times New Roman" panose="02020603050405020304" pitchFamily="18" charset="0"/>
                <a:cs typeface="Times New Roman" panose="02020603050405020304" pitchFamily="18" charset="0"/>
              </a:rPr>
              <a:t>Conclusions</a:t>
            </a:r>
            <a:r>
              <a:rPr lang="en-US" sz="4400" dirty="0"/>
              <a:t> </a:t>
            </a:r>
          </a:p>
        </p:txBody>
      </p:sp>
      <p:sp>
        <p:nvSpPr>
          <p:cNvPr id="14" name="TextBox 13"/>
          <p:cNvSpPr txBox="1"/>
          <p:nvPr/>
        </p:nvSpPr>
        <p:spPr>
          <a:xfrm>
            <a:off x="816363" y="12951427"/>
            <a:ext cx="18386036" cy="4383893"/>
          </a:xfrm>
          <a:prstGeom prst="rect">
            <a:avLst/>
          </a:prstGeom>
          <a:noFill/>
        </p:spPr>
        <p:txBody>
          <a:bodyPr wrap="square" lIns="74295" tIns="37148" rIns="74295" bIns="37148" rtlCol="0">
            <a:spAutoFit/>
          </a:bodyPr>
          <a:lstStyle/>
          <a:p>
            <a:r>
              <a:rPr lang="en-US" sz="4000" dirty="0">
                <a:solidFill>
                  <a:schemeClr val="bg1"/>
                </a:solidFill>
              </a:rPr>
              <a:t>Participants sat in a dark room with their head propped on a chin rest. They were directed to stare at a cross in the center of a yellow screen for 300 seconds so their eyes adjusted to the light.  Four inducer dots then appeared around the center point and the mask began to move over the targeted areas. The inducers were extinguished and then the targets flashed at varying inter-stimulus intervals (ISI) at one of the four inducer locations with varying increment or decrement contrasts depending on the hit rates of the participant.  Participants indicated the location of the target flashes.</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6" name="TextBox 15"/>
          <p:cNvSpPr txBox="1"/>
          <p:nvPr/>
        </p:nvSpPr>
        <p:spPr>
          <a:xfrm>
            <a:off x="796484" y="6047930"/>
            <a:ext cx="18405915" cy="6445996"/>
          </a:xfrm>
          <a:prstGeom prst="rect">
            <a:avLst/>
          </a:prstGeom>
          <a:noFill/>
        </p:spPr>
        <p:txBody>
          <a:bodyPr wrap="square" lIns="74295" tIns="37148" rIns="74295" bIns="37148" rtlCol="0">
            <a:spAutoFit/>
          </a:bodyPr>
          <a:lstStyle/>
          <a:p>
            <a:r>
              <a:rPr lang="en-US" sz="4000" dirty="0">
                <a:solidFill>
                  <a:schemeClr val="bg1"/>
                </a:solidFill>
              </a:rPr>
              <a:t>Try to envision an imaginary square that takes its shape from four stationary dots. In the background, several small moving dots move quickly in random directions. After about four or five seconds, one or more of these dots will appear to vanish. Motion-induced blindness (M.I.B.) is a phenomenon in which stationary elements disappear when other elements of a scene are in motion. Increment and decrement targets and motion masks were presented on a gray background in this experiment. A weighted up-down method  of adaptive testing was used in which each correct response leads to a decrease in signal level, allowing for objective measurement of contrast threshold during the occurrence of M.I.B.</a:t>
            </a:r>
          </a:p>
          <a:p>
            <a:br>
              <a:rPr lang="en-US" sz="2800" dirty="0"/>
            </a:br>
            <a:endParaRPr lang="en-US" sz="2600" dirty="0">
              <a:solidFill>
                <a:schemeClr val="bg1"/>
              </a:solidFill>
              <a:latin typeface="Times New Roman" panose="02020603050405020304" pitchFamily="18" charset="0"/>
              <a:cs typeface="Times New Roman" panose="02020603050405020304" pitchFamily="18" charset="0"/>
            </a:endParaRPr>
          </a:p>
        </p:txBody>
      </p:sp>
      <p:sp>
        <p:nvSpPr>
          <p:cNvPr id="21" name="TextBox 20"/>
          <p:cNvSpPr txBox="1"/>
          <p:nvPr/>
        </p:nvSpPr>
        <p:spPr>
          <a:xfrm>
            <a:off x="20165965" y="25852800"/>
            <a:ext cx="18510769" cy="582853"/>
          </a:xfrm>
          <a:prstGeom prst="rect">
            <a:avLst/>
          </a:prstGeom>
          <a:noFill/>
        </p:spPr>
        <p:txBody>
          <a:bodyPr wrap="square" lIns="74295" tIns="37148" rIns="74295" bIns="37148" rtlCol="0">
            <a:spAutoFit/>
          </a:bodyPr>
          <a:lstStyle/>
          <a:p>
            <a:r>
              <a:rPr lang="en-US" sz="3300" dirty="0">
                <a:solidFill>
                  <a:schemeClr val="bg1"/>
                </a:solidFill>
                <a:latin typeface="Times New Roman" panose="02020603050405020304" pitchFamily="18" charset="0"/>
                <a:cs typeface="Times New Roman" panose="02020603050405020304" pitchFamily="18" charset="0"/>
              </a:rPr>
              <a:t>      </a:t>
            </a:r>
            <a:endParaRPr lang="en-US" sz="29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5533689" y="3842553"/>
            <a:ext cx="28844563" cy="1090684"/>
          </a:xfrm>
          <a:prstGeom prst="rect">
            <a:avLst/>
          </a:prstGeom>
          <a:noFill/>
        </p:spPr>
        <p:txBody>
          <a:bodyPr wrap="none" lIns="74295" tIns="37148" rIns="74295" bIns="37148" rtlCol="0">
            <a:spAutoFit/>
          </a:bodyPr>
          <a:lstStyle/>
          <a:p>
            <a:r>
              <a:rPr lang="en-US" sz="6600" dirty="0">
                <a:solidFill>
                  <a:schemeClr val="bg1"/>
                </a:solidFill>
              </a:rPr>
              <a:t>University of New Hampshire; Program in Neuroscience, Department of Psychology </a:t>
            </a:r>
          </a:p>
        </p:txBody>
      </p:sp>
      <p:sp>
        <p:nvSpPr>
          <p:cNvPr id="38" name="TextBox 37"/>
          <p:cNvSpPr txBox="1"/>
          <p:nvPr/>
        </p:nvSpPr>
        <p:spPr>
          <a:xfrm>
            <a:off x="33070799" y="336351"/>
            <a:ext cx="5039367" cy="1744653"/>
          </a:xfrm>
          <a:prstGeom prst="rect">
            <a:avLst/>
          </a:prstGeom>
          <a:solidFill>
            <a:schemeClr val="tx1"/>
          </a:solidFill>
        </p:spPr>
        <p:txBody>
          <a:bodyPr wrap="square" rtlCol="0">
            <a:spAutoFit/>
          </a:bodyPr>
          <a:lstStyle/>
          <a:p>
            <a:endParaRPr lang="en-US" dirty="0"/>
          </a:p>
        </p:txBody>
      </p:sp>
      <p:pic>
        <p:nvPicPr>
          <p:cNvPr id="39"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70836" y="629639"/>
            <a:ext cx="4439291" cy="1158076"/>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4" descr="Chart, line chart&#10;&#10;Description automatically generated">
            <a:extLst>
              <a:ext uri="{FF2B5EF4-FFF2-40B4-BE49-F238E27FC236}">
                <a16:creationId xmlns:a16="http://schemas.microsoft.com/office/drawing/2014/main" id="{FB2A0290-7F6B-5D48-B1FE-A4E7247934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988" y="17792822"/>
            <a:ext cx="7754670" cy="7241049"/>
          </a:xfrm>
          <a:prstGeom prst="rect">
            <a:avLst/>
          </a:prstGeom>
        </p:spPr>
      </p:pic>
      <p:pic>
        <p:nvPicPr>
          <p:cNvPr id="49" name="Picture 48" descr="Chart, line chart&#10;&#10;Description automatically generated">
            <a:extLst>
              <a:ext uri="{FF2B5EF4-FFF2-40B4-BE49-F238E27FC236}">
                <a16:creationId xmlns:a16="http://schemas.microsoft.com/office/drawing/2014/main" id="{1A484342-9762-DA42-A6C9-CF41C91BC2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74106" y="17766273"/>
            <a:ext cx="7754669" cy="7256712"/>
          </a:xfrm>
          <a:prstGeom prst="rect">
            <a:avLst/>
          </a:prstGeom>
        </p:spPr>
      </p:pic>
      <p:pic>
        <p:nvPicPr>
          <p:cNvPr id="53" name="Picture 52" descr="Chart, line chart&#10;&#10;Description automatically generated">
            <a:extLst>
              <a:ext uri="{FF2B5EF4-FFF2-40B4-BE49-F238E27FC236}">
                <a16:creationId xmlns:a16="http://schemas.microsoft.com/office/drawing/2014/main" id="{C12371FA-3509-614E-A75A-AC52DE7EAB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363" y="17851642"/>
            <a:ext cx="7439147" cy="7241050"/>
          </a:xfrm>
          <a:prstGeom prst="rect">
            <a:avLst/>
          </a:prstGeom>
        </p:spPr>
      </p:pic>
      <p:sp>
        <p:nvSpPr>
          <p:cNvPr id="58" name="TextBox 57">
            <a:extLst>
              <a:ext uri="{FF2B5EF4-FFF2-40B4-BE49-F238E27FC236}">
                <a16:creationId xmlns:a16="http://schemas.microsoft.com/office/drawing/2014/main" id="{BE19FB97-F81B-0E45-89D2-7C128FD07B9D}"/>
              </a:ext>
            </a:extLst>
          </p:cNvPr>
          <p:cNvSpPr txBox="1"/>
          <p:nvPr/>
        </p:nvSpPr>
        <p:spPr>
          <a:xfrm>
            <a:off x="816363" y="25127032"/>
            <a:ext cx="7439147" cy="3785652"/>
          </a:xfrm>
          <a:prstGeom prst="rect">
            <a:avLst/>
          </a:prstGeom>
          <a:noFill/>
        </p:spPr>
        <p:txBody>
          <a:bodyPr wrap="square" rtlCol="0">
            <a:spAutoFit/>
          </a:bodyPr>
          <a:lstStyle/>
          <a:p>
            <a:r>
              <a:rPr lang="en-US" sz="4000" dirty="0">
                <a:solidFill>
                  <a:schemeClr val="bg1"/>
                </a:solidFill>
              </a:rPr>
              <a:t>Threshold contrast for both decrements and increments were higher when mask and target contrast valences equaled one another than when they did not equal one another.</a:t>
            </a:r>
          </a:p>
        </p:txBody>
      </p:sp>
      <p:sp>
        <p:nvSpPr>
          <p:cNvPr id="59" name="TextBox 58">
            <a:extLst>
              <a:ext uri="{FF2B5EF4-FFF2-40B4-BE49-F238E27FC236}">
                <a16:creationId xmlns:a16="http://schemas.microsoft.com/office/drawing/2014/main" id="{B4C233BB-61B1-3B46-ADF3-A3AF353E07B3}"/>
              </a:ext>
            </a:extLst>
          </p:cNvPr>
          <p:cNvSpPr txBox="1"/>
          <p:nvPr/>
        </p:nvSpPr>
        <p:spPr>
          <a:xfrm>
            <a:off x="8623588" y="25127032"/>
            <a:ext cx="7690069" cy="5016758"/>
          </a:xfrm>
          <a:prstGeom prst="rect">
            <a:avLst/>
          </a:prstGeom>
          <a:noFill/>
        </p:spPr>
        <p:txBody>
          <a:bodyPr wrap="square" rtlCol="0">
            <a:spAutoFit/>
          </a:bodyPr>
          <a:lstStyle/>
          <a:p>
            <a:pPr fontAlgn="base"/>
            <a:r>
              <a:rPr lang="en-US" sz="4000" dirty="0">
                <a:solidFill>
                  <a:schemeClr val="bg1"/>
                </a:solidFill>
              </a:rPr>
              <a:t>At 500 </a:t>
            </a:r>
            <a:r>
              <a:rPr lang="en-US" sz="4000" dirty="0" err="1">
                <a:solidFill>
                  <a:schemeClr val="bg1"/>
                </a:solidFill>
              </a:rPr>
              <a:t>ms</a:t>
            </a:r>
            <a:r>
              <a:rPr lang="en-US" sz="4000" dirty="0">
                <a:solidFill>
                  <a:schemeClr val="bg1"/>
                </a:solidFill>
              </a:rPr>
              <a:t>, the afterimage caused a higher threshold contrast for decrement than increment or no contrast valence.  By 3.5 seconds, the afterimage was gone. Threshold contrast levels lowered significantly for both increments and decrements at longer ISIs.</a:t>
            </a:r>
          </a:p>
        </p:txBody>
      </p:sp>
      <p:sp>
        <p:nvSpPr>
          <p:cNvPr id="60" name="TextBox 59">
            <a:extLst>
              <a:ext uri="{FF2B5EF4-FFF2-40B4-BE49-F238E27FC236}">
                <a16:creationId xmlns:a16="http://schemas.microsoft.com/office/drawing/2014/main" id="{6D0CD579-FBD6-5440-884F-F6903E264B48}"/>
              </a:ext>
            </a:extLst>
          </p:cNvPr>
          <p:cNvSpPr txBox="1"/>
          <p:nvPr/>
        </p:nvSpPr>
        <p:spPr>
          <a:xfrm>
            <a:off x="16582112" y="25127032"/>
            <a:ext cx="7846664" cy="6863417"/>
          </a:xfrm>
          <a:prstGeom prst="rect">
            <a:avLst/>
          </a:prstGeom>
          <a:noFill/>
        </p:spPr>
        <p:txBody>
          <a:bodyPr wrap="square" rtlCol="0">
            <a:spAutoFit/>
          </a:bodyPr>
          <a:lstStyle/>
          <a:p>
            <a:pPr fontAlgn="base"/>
            <a:r>
              <a:rPr lang="en-US" sz="4000" dirty="0">
                <a:solidFill>
                  <a:schemeClr val="bg1"/>
                </a:solidFill>
              </a:rPr>
              <a:t>At 500 </a:t>
            </a:r>
            <a:r>
              <a:rPr lang="en-US" sz="4000" dirty="0" err="1">
                <a:solidFill>
                  <a:schemeClr val="bg1"/>
                </a:solidFill>
              </a:rPr>
              <a:t>ms</a:t>
            </a:r>
            <a:r>
              <a:rPr lang="en-US" sz="4000" dirty="0">
                <a:solidFill>
                  <a:schemeClr val="bg1"/>
                </a:solidFill>
              </a:rPr>
              <a:t>, threshold contrast was substantially higher for increment and decrement masks, relative to when there was no mask. Increment mask threshold contrast slightly dropped by 3.5 seconds, yet stayed relatively constant, as did decrement mask threshold contrast. Increment and decrement threshold contrast remained significantly higher than when there is no mask at all ISI’s.</a:t>
            </a:r>
          </a:p>
        </p:txBody>
      </p:sp>
      <p:sp>
        <p:nvSpPr>
          <p:cNvPr id="61" name="TextBox 60">
            <a:extLst>
              <a:ext uri="{FF2B5EF4-FFF2-40B4-BE49-F238E27FC236}">
                <a16:creationId xmlns:a16="http://schemas.microsoft.com/office/drawing/2014/main" id="{4B1CB2D1-F448-A845-B160-D0C327C457B7}"/>
              </a:ext>
            </a:extLst>
          </p:cNvPr>
          <p:cNvSpPr txBox="1"/>
          <p:nvPr/>
        </p:nvSpPr>
        <p:spPr>
          <a:xfrm>
            <a:off x="25800078" y="17851642"/>
            <a:ext cx="11917777" cy="15450383"/>
          </a:xfrm>
          <a:prstGeom prst="rect">
            <a:avLst/>
          </a:prstGeom>
          <a:noFill/>
        </p:spPr>
        <p:txBody>
          <a:bodyPr wrap="square" rtlCol="0">
            <a:spAutoFit/>
          </a:bodyPr>
          <a:lstStyle/>
          <a:p>
            <a:pPr marL="685800" indent="-685800" fontAlgn="base">
              <a:buFont typeface="Arial" panose="020B0604020202020204" pitchFamily="34" charset="0"/>
              <a:buChar char="•"/>
            </a:pPr>
            <a:r>
              <a:rPr lang="en-US" sz="5400" dirty="0">
                <a:solidFill>
                  <a:schemeClr val="bg1"/>
                </a:solidFill>
              </a:rPr>
              <a:t>The ON-OFF channel distinction, initially defined in the retina, impacts Motion Induced Blindness (MIB), which is largely controlled by higher cortical areas, since mask target contrast valence matching is more effective than when ON-OFF channels are not matched.</a:t>
            </a:r>
          </a:p>
          <a:p>
            <a:pPr marL="685800" indent="-685800" fontAlgn="base">
              <a:buFont typeface="Arial" panose="020B0604020202020204" pitchFamily="34" charset="0"/>
              <a:buChar char="•"/>
            </a:pPr>
            <a:r>
              <a:rPr lang="en-US" sz="5400" dirty="0">
                <a:solidFill>
                  <a:schemeClr val="bg1"/>
                </a:solidFill>
              </a:rPr>
              <a:t>We are more sensitive to decrements than increments, as evidenced by decrement afterimages influencing thresholds more strongly than increment afterimages. </a:t>
            </a:r>
          </a:p>
          <a:p>
            <a:pPr marL="685800" indent="-685800" fontAlgn="base">
              <a:buFont typeface="Arial" panose="020B0604020202020204" pitchFamily="34" charset="0"/>
              <a:buChar char="•"/>
            </a:pPr>
            <a:r>
              <a:rPr lang="en-US" sz="5400" dirty="0">
                <a:solidFill>
                  <a:schemeClr val="bg1"/>
                </a:solidFill>
              </a:rPr>
              <a:t>The weighted up-down method has objectively demonstrated that having a motion mask increases threshold for an individual to detect the target.</a:t>
            </a:r>
          </a:p>
          <a:p>
            <a:endParaRPr lang="en-US" dirty="0"/>
          </a:p>
        </p:txBody>
      </p:sp>
      <p:pic>
        <p:nvPicPr>
          <p:cNvPr id="1026" name="Picture 2">
            <a:extLst>
              <a:ext uri="{FF2B5EF4-FFF2-40B4-BE49-F238E27FC236}">
                <a16:creationId xmlns:a16="http://schemas.microsoft.com/office/drawing/2014/main" id="{E061DB52-6539-7A4C-ACDE-D734C5D9B9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128129" y="6495436"/>
            <a:ext cx="11673527" cy="10121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693514"/>
      </p:ext>
    </p:extLst>
  </p:cSld>
  <p:clrMapOvr>
    <a:masterClrMapping/>
  </p:clrMapOvr>
</p:sld>
</file>

<file path=ppt/theme/theme1.xml><?xml version="1.0" encoding="utf-8"?>
<a:theme xmlns:a="http://schemas.openxmlformats.org/drawingml/2006/main" name="Office Theme">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14712</TotalTime>
  <Words>494</Words>
  <Application>Microsoft Macintosh PowerPoint</Application>
  <PresentationFormat>Custom</PresentationFormat>
  <Paragraphs>18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Maureen Raubach</dc:creator>
  <cp:lastModifiedBy>Wm Wren Stine</cp:lastModifiedBy>
  <cp:revision>33</cp:revision>
  <dcterms:created xsi:type="dcterms:W3CDTF">2014-03-28T19:18:30Z</dcterms:created>
  <dcterms:modified xsi:type="dcterms:W3CDTF">2022-04-18T21:34:27Z</dcterms:modified>
</cp:coreProperties>
</file>