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36576000" cy="29260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B8E811-BE96-44BB-8E5B-9E490561ADE4}" v="131" dt="2022-04-27T15:49:57.2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33" d="100"/>
          <a:sy n="33" d="100"/>
        </p:scale>
        <p:origin x="111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klas" userId="c21354ec7d13180d" providerId="LiveId" clId="{56B8E811-BE96-44BB-8E5B-9E490561ADE4}"/>
    <pc:docChg chg="undo custSel addSld delSld modSld sldOrd">
      <pc:chgData name="Nicklas" userId="c21354ec7d13180d" providerId="LiveId" clId="{56B8E811-BE96-44BB-8E5B-9E490561ADE4}" dt="2022-04-27T15:53:11.943" v="1285" actId="2696"/>
      <pc:docMkLst>
        <pc:docMk/>
      </pc:docMkLst>
      <pc:sldChg chg="addSp delSp modSp mod setBg">
        <pc:chgData name="Nicklas" userId="c21354ec7d13180d" providerId="LiveId" clId="{56B8E811-BE96-44BB-8E5B-9E490561ADE4}" dt="2022-04-27T15:52:49.128" v="1283" actId="2085"/>
        <pc:sldMkLst>
          <pc:docMk/>
          <pc:sldMk cId="645528580" sldId="256"/>
        </pc:sldMkLst>
        <pc:spChg chg="add del mod">
          <ac:chgData name="Nicklas" userId="c21354ec7d13180d" providerId="LiveId" clId="{56B8E811-BE96-44BB-8E5B-9E490561ADE4}" dt="2022-04-24T20:04:16.943" v="5" actId="21"/>
          <ac:spMkLst>
            <pc:docMk/>
            <pc:sldMk cId="645528580" sldId="256"/>
            <ac:spMk id="2" creationId="{C686FDE7-7BB4-42FF-9436-6700293B45F3}"/>
          </ac:spMkLst>
        </pc:spChg>
        <pc:spChg chg="add mod">
          <ac:chgData name="Nicklas" userId="c21354ec7d13180d" providerId="LiveId" clId="{56B8E811-BE96-44BB-8E5B-9E490561ADE4}" dt="2022-04-25T23:14:07.374" v="572" actId="1076"/>
          <ac:spMkLst>
            <pc:docMk/>
            <pc:sldMk cId="645528580" sldId="256"/>
            <ac:spMk id="2" creationId="{F6DDA949-D3DC-4819-8973-F62A2862E44F}"/>
          </ac:spMkLst>
        </pc:spChg>
        <pc:spChg chg="add mod">
          <ac:chgData name="Nicklas" userId="c21354ec7d13180d" providerId="LiveId" clId="{56B8E811-BE96-44BB-8E5B-9E490561ADE4}" dt="2022-04-25T23:21:17.078" v="598" actId="1076"/>
          <ac:spMkLst>
            <pc:docMk/>
            <pc:sldMk cId="645528580" sldId="256"/>
            <ac:spMk id="3" creationId="{047BB787-57B9-4040-A6C8-A3BFDA26695F}"/>
          </ac:spMkLst>
        </pc:spChg>
        <pc:spChg chg="add del mod">
          <ac:chgData name="Nicklas" userId="c21354ec7d13180d" providerId="LiveId" clId="{56B8E811-BE96-44BB-8E5B-9E490561ADE4}" dt="2022-04-24T20:04:40.682" v="9"/>
          <ac:spMkLst>
            <pc:docMk/>
            <pc:sldMk cId="645528580" sldId="256"/>
            <ac:spMk id="3" creationId="{6C8A153E-BFA5-4A50-A843-A06C5A5800AF}"/>
          </ac:spMkLst>
        </pc:spChg>
        <pc:spChg chg="add mod">
          <ac:chgData name="Nicklas" userId="c21354ec7d13180d" providerId="LiveId" clId="{56B8E811-BE96-44BB-8E5B-9E490561ADE4}" dt="2022-04-24T20:05:49.763" v="14" actId="14100"/>
          <ac:spMkLst>
            <pc:docMk/>
            <pc:sldMk cId="645528580" sldId="256"/>
            <ac:spMk id="4" creationId="{9B05A50C-DBC9-4579-BACC-C1879D2CA974}"/>
          </ac:spMkLst>
        </pc:spChg>
        <pc:spChg chg="add del mod">
          <ac:chgData name="Nicklas" userId="c21354ec7d13180d" providerId="LiveId" clId="{56B8E811-BE96-44BB-8E5B-9E490561ADE4}" dt="2022-04-24T21:21:55.613" v="117" actId="21"/>
          <ac:spMkLst>
            <pc:docMk/>
            <pc:sldMk cId="645528580" sldId="256"/>
            <ac:spMk id="5" creationId="{4E163A6E-8C17-4CC7-A680-0C4F93BC2977}"/>
          </ac:spMkLst>
        </pc:spChg>
        <pc:spChg chg="add mod">
          <ac:chgData name="Nicklas" userId="c21354ec7d13180d" providerId="LiveId" clId="{56B8E811-BE96-44BB-8E5B-9E490561ADE4}" dt="2022-04-25T23:54:52.459" v="630"/>
          <ac:spMkLst>
            <pc:docMk/>
            <pc:sldMk cId="645528580" sldId="256"/>
            <ac:spMk id="5" creationId="{789E8B07-2177-40DD-8823-12A8B3542E3C}"/>
          </ac:spMkLst>
        </pc:spChg>
        <pc:spChg chg="add del mod">
          <ac:chgData name="Nicklas" userId="c21354ec7d13180d" providerId="LiveId" clId="{56B8E811-BE96-44BB-8E5B-9E490561ADE4}" dt="2022-04-25T23:59:04.699" v="647"/>
          <ac:spMkLst>
            <pc:docMk/>
            <pc:sldMk cId="645528580" sldId="256"/>
            <ac:spMk id="6" creationId="{38D7B274-C176-4737-A04C-5A5403981BA1}"/>
          </ac:spMkLst>
        </pc:spChg>
        <pc:spChg chg="add mod">
          <ac:chgData name="Nicklas" userId="c21354ec7d13180d" providerId="LiveId" clId="{56B8E811-BE96-44BB-8E5B-9E490561ADE4}" dt="2022-04-24T21:12:59.317" v="109"/>
          <ac:spMkLst>
            <pc:docMk/>
            <pc:sldMk cId="645528580" sldId="256"/>
            <ac:spMk id="7" creationId="{B9727735-133C-4635-9906-8CD387E97A82}"/>
          </ac:spMkLst>
        </pc:spChg>
        <pc:spChg chg="add del mod">
          <ac:chgData name="Nicklas" userId="c21354ec7d13180d" providerId="LiveId" clId="{56B8E811-BE96-44BB-8E5B-9E490561ADE4}" dt="2022-04-26T00:04:04.122" v="676" actId="767"/>
          <ac:spMkLst>
            <pc:docMk/>
            <pc:sldMk cId="645528580" sldId="256"/>
            <ac:spMk id="7" creationId="{C6FD534D-D7F8-4F43-BBBB-3467C69FE791}"/>
          </ac:spMkLst>
        </pc:spChg>
        <pc:spChg chg="add del mod">
          <ac:chgData name="Nicklas" userId="c21354ec7d13180d" providerId="LiveId" clId="{56B8E811-BE96-44BB-8E5B-9E490561ADE4}" dt="2022-04-26T00:13:38.576" v="697"/>
          <ac:spMkLst>
            <pc:docMk/>
            <pc:sldMk cId="645528580" sldId="256"/>
            <ac:spMk id="8" creationId="{5CA9C166-E1E9-47EA-A587-504040267B60}"/>
          </ac:spMkLst>
        </pc:spChg>
        <pc:spChg chg="add mod">
          <ac:chgData name="Nicklas" userId="c21354ec7d13180d" providerId="LiveId" clId="{56B8E811-BE96-44BB-8E5B-9E490561ADE4}" dt="2022-04-24T21:13:05.800" v="111" actId="1076"/>
          <ac:spMkLst>
            <pc:docMk/>
            <pc:sldMk cId="645528580" sldId="256"/>
            <ac:spMk id="8" creationId="{B68EFF23-5931-4289-A37B-6171B9B1B192}"/>
          </ac:spMkLst>
        </pc:spChg>
        <pc:spChg chg="add mod">
          <ac:chgData name="Nicklas" userId="c21354ec7d13180d" providerId="LiveId" clId="{56B8E811-BE96-44BB-8E5B-9E490561ADE4}" dt="2022-04-27T15:52:49.128" v="1283" actId="2085"/>
          <ac:spMkLst>
            <pc:docMk/>
            <pc:sldMk cId="645528580" sldId="256"/>
            <ac:spMk id="9" creationId="{04684CF6-2A1D-40BB-A63C-CDF658ADD076}"/>
          </ac:spMkLst>
        </pc:spChg>
        <pc:spChg chg="add mod">
          <ac:chgData name="Nicklas" userId="c21354ec7d13180d" providerId="LiveId" clId="{56B8E811-BE96-44BB-8E5B-9E490561ADE4}" dt="2022-04-25T23:11:27.177" v="524" actId="1076"/>
          <ac:spMkLst>
            <pc:docMk/>
            <pc:sldMk cId="645528580" sldId="256"/>
            <ac:spMk id="11" creationId="{E64538E5-DB22-440C-95AC-7E9A5958E61D}"/>
          </ac:spMkLst>
        </pc:spChg>
        <pc:spChg chg="add mod">
          <ac:chgData name="Nicklas" userId="c21354ec7d13180d" providerId="LiveId" clId="{56B8E811-BE96-44BB-8E5B-9E490561ADE4}" dt="2022-04-25T00:47:05.966" v="510" actId="20577"/>
          <ac:spMkLst>
            <pc:docMk/>
            <pc:sldMk cId="645528580" sldId="256"/>
            <ac:spMk id="12" creationId="{9961E123-7DF3-4230-BF1B-3CA64ADDC1A8}"/>
          </ac:spMkLst>
        </pc:spChg>
        <pc:spChg chg="add del mod">
          <ac:chgData name="Nicklas" userId="c21354ec7d13180d" providerId="LiveId" clId="{56B8E811-BE96-44BB-8E5B-9E490561ADE4}" dt="2022-04-25T23:38:34.697" v="623" actId="21"/>
          <ac:spMkLst>
            <pc:docMk/>
            <pc:sldMk cId="645528580" sldId="256"/>
            <ac:spMk id="13" creationId="{83A3DFA6-32ED-49E9-A66F-23456C227473}"/>
          </ac:spMkLst>
        </pc:spChg>
        <pc:spChg chg="add mod">
          <ac:chgData name="Nicklas" userId="c21354ec7d13180d" providerId="LiveId" clId="{56B8E811-BE96-44BB-8E5B-9E490561ADE4}" dt="2022-04-26T00:11:49.619" v="680" actId="1076"/>
          <ac:spMkLst>
            <pc:docMk/>
            <pc:sldMk cId="645528580" sldId="256"/>
            <ac:spMk id="14" creationId="{5A346537-7A07-428A-9EEB-781A37A977EC}"/>
          </ac:spMkLst>
        </pc:spChg>
        <pc:spChg chg="add del mod">
          <ac:chgData name="Nicklas" userId="c21354ec7d13180d" providerId="LiveId" clId="{56B8E811-BE96-44BB-8E5B-9E490561ADE4}" dt="2022-04-24T21:54:51.809" v="188" actId="21"/>
          <ac:spMkLst>
            <pc:docMk/>
            <pc:sldMk cId="645528580" sldId="256"/>
            <ac:spMk id="15" creationId="{CE860D4F-AADD-4367-9482-2A618C80373B}"/>
          </ac:spMkLst>
        </pc:spChg>
        <pc:spChg chg="add del mod">
          <ac:chgData name="Nicklas" userId="c21354ec7d13180d" providerId="LiveId" clId="{56B8E811-BE96-44BB-8E5B-9E490561ADE4}" dt="2022-04-26T00:11:59.603" v="685" actId="767"/>
          <ac:spMkLst>
            <pc:docMk/>
            <pc:sldMk cId="645528580" sldId="256"/>
            <ac:spMk id="15" creationId="{E70D401D-7F5C-43C0-AD4D-922183051AD7}"/>
          </ac:spMkLst>
        </pc:spChg>
        <pc:spChg chg="add mod ord">
          <ac:chgData name="Nicklas" userId="c21354ec7d13180d" providerId="LiveId" clId="{56B8E811-BE96-44BB-8E5B-9E490561ADE4}" dt="2022-04-26T19:41:54.991" v="894" actId="1076"/>
          <ac:spMkLst>
            <pc:docMk/>
            <pc:sldMk cId="645528580" sldId="256"/>
            <ac:spMk id="16" creationId="{78DCC24E-D9C4-434A-BC0A-D80172A2D16E}"/>
          </ac:spMkLst>
        </pc:spChg>
        <pc:spChg chg="add del mod">
          <ac:chgData name="Nicklas" userId="c21354ec7d13180d" providerId="LiveId" clId="{56B8E811-BE96-44BB-8E5B-9E490561ADE4}" dt="2022-04-24T21:55:25.397" v="193" actId="21"/>
          <ac:spMkLst>
            <pc:docMk/>
            <pc:sldMk cId="645528580" sldId="256"/>
            <ac:spMk id="16" creationId="{F0E7E2EC-26F0-4A61-8319-9BBFBD36C666}"/>
          </ac:spMkLst>
        </pc:spChg>
        <pc:spChg chg="add mod">
          <ac:chgData name="Nicklas" userId="c21354ec7d13180d" providerId="LiveId" clId="{56B8E811-BE96-44BB-8E5B-9E490561ADE4}" dt="2022-04-26T19:40:12.906" v="879" actId="1076"/>
          <ac:spMkLst>
            <pc:docMk/>
            <pc:sldMk cId="645528580" sldId="256"/>
            <ac:spMk id="17" creationId="{3FF05337-ABE8-4CBA-B27E-668B4436F60F}"/>
          </ac:spMkLst>
        </pc:spChg>
        <pc:spChg chg="add mod">
          <ac:chgData name="Nicklas" userId="c21354ec7d13180d" providerId="LiveId" clId="{56B8E811-BE96-44BB-8E5B-9E490561ADE4}" dt="2022-04-27T15:24:01.038" v="1032" actId="207"/>
          <ac:spMkLst>
            <pc:docMk/>
            <pc:sldMk cId="645528580" sldId="256"/>
            <ac:spMk id="18" creationId="{0A14D1AC-786C-4AD4-94B2-8585603210CD}"/>
          </ac:spMkLst>
        </pc:spChg>
        <pc:spChg chg="add mod">
          <ac:chgData name="Nicklas" userId="c21354ec7d13180d" providerId="LiveId" clId="{56B8E811-BE96-44BB-8E5B-9E490561ADE4}" dt="2022-04-26T23:49:29.360" v="937" actId="1076"/>
          <ac:spMkLst>
            <pc:docMk/>
            <pc:sldMk cId="645528580" sldId="256"/>
            <ac:spMk id="19" creationId="{0FBC53B1-FCAC-4EBC-8FBE-E121E26FF147}"/>
          </ac:spMkLst>
        </pc:spChg>
        <pc:spChg chg="add mod">
          <ac:chgData name="Nicklas" userId="c21354ec7d13180d" providerId="LiveId" clId="{56B8E811-BE96-44BB-8E5B-9E490561ADE4}" dt="2022-04-24T22:21:22.070" v="219"/>
          <ac:spMkLst>
            <pc:docMk/>
            <pc:sldMk cId="645528580" sldId="256"/>
            <ac:spMk id="19" creationId="{3EEA89A7-F44F-465F-A605-F8FEBC228CBC}"/>
          </ac:spMkLst>
        </pc:spChg>
        <pc:spChg chg="add mod">
          <ac:chgData name="Nicklas" userId="c21354ec7d13180d" providerId="LiveId" clId="{56B8E811-BE96-44BB-8E5B-9E490561ADE4}" dt="2022-04-24T22:23:34.519" v="240" actId="1076"/>
          <ac:spMkLst>
            <pc:docMk/>
            <pc:sldMk cId="645528580" sldId="256"/>
            <ac:spMk id="20" creationId="{B0A32917-B1CA-4064-BB48-EFDFD89D8388}"/>
          </ac:spMkLst>
        </pc:spChg>
        <pc:spChg chg="add mod">
          <ac:chgData name="Nicklas" userId="c21354ec7d13180d" providerId="LiveId" clId="{56B8E811-BE96-44BB-8E5B-9E490561ADE4}" dt="2022-04-27T15:24:08.489" v="1033" actId="207"/>
          <ac:spMkLst>
            <pc:docMk/>
            <pc:sldMk cId="645528580" sldId="256"/>
            <ac:spMk id="20" creationId="{EF6CDCA5-9744-41FE-8E73-A1298E42D179}"/>
          </ac:spMkLst>
        </pc:spChg>
        <pc:spChg chg="add mod">
          <ac:chgData name="Nicklas" userId="c21354ec7d13180d" providerId="LiveId" clId="{56B8E811-BE96-44BB-8E5B-9E490561ADE4}" dt="2022-04-27T00:14:48.968" v="991" actId="1076"/>
          <ac:spMkLst>
            <pc:docMk/>
            <pc:sldMk cId="645528580" sldId="256"/>
            <ac:spMk id="22" creationId="{58770076-84DE-4CAD-854B-95F0A75089F0}"/>
          </ac:spMkLst>
        </pc:spChg>
        <pc:spChg chg="add mod">
          <ac:chgData name="Nicklas" userId="c21354ec7d13180d" providerId="LiveId" clId="{56B8E811-BE96-44BB-8E5B-9E490561ADE4}" dt="2022-04-27T15:24:50.169" v="1034" actId="1076"/>
          <ac:spMkLst>
            <pc:docMk/>
            <pc:sldMk cId="645528580" sldId="256"/>
            <ac:spMk id="23" creationId="{A93385D6-3F29-4685-803A-32E4C82518D7}"/>
          </ac:spMkLst>
        </pc:spChg>
        <pc:spChg chg="add mod">
          <ac:chgData name="Nicklas" userId="c21354ec7d13180d" providerId="LiveId" clId="{56B8E811-BE96-44BB-8E5B-9E490561ADE4}" dt="2022-04-26T00:02:44.348" v="674" actId="207"/>
          <ac:spMkLst>
            <pc:docMk/>
            <pc:sldMk cId="645528580" sldId="256"/>
            <ac:spMk id="24" creationId="{8DF8E780-AA11-4C35-A8E9-C2D39180B925}"/>
          </ac:spMkLst>
        </pc:spChg>
        <pc:spChg chg="add mod">
          <ac:chgData name="Nicklas" userId="c21354ec7d13180d" providerId="LiveId" clId="{56B8E811-BE96-44BB-8E5B-9E490561ADE4}" dt="2022-04-25T00:46:42.289" v="506" actId="20577"/>
          <ac:spMkLst>
            <pc:docMk/>
            <pc:sldMk cId="645528580" sldId="256"/>
            <ac:spMk id="25" creationId="{E50A7CE8-872D-4EEB-8710-47034A59F68D}"/>
          </ac:spMkLst>
        </pc:spChg>
        <pc:spChg chg="add del mod">
          <ac:chgData name="Nicklas" userId="c21354ec7d13180d" providerId="LiveId" clId="{56B8E811-BE96-44BB-8E5B-9E490561ADE4}" dt="2022-04-25T00:20:14.852" v="324" actId="21"/>
          <ac:spMkLst>
            <pc:docMk/>
            <pc:sldMk cId="645528580" sldId="256"/>
            <ac:spMk id="26" creationId="{42BDD868-ADF5-4F25-A369-72C6CDD01030}"/>
          </ac:spMkLst>
        </pc:spChg>
        <pc:spChg chg="add mod">
          <ac:chgData name="Nicklas" userId="c21354ec7d13180d" providerId="LiveId" clId="{56B8E811-BE96-44BB-8E5B-9E490561ADE4}" dt="2022-04-26T18:55:37.817" v="741" actId="1076"/>
          <ac:spMkLst>
            <pc:docMk/>
            <pc:sldMk cId="645528580" sldId="256"/>
            <ac:spMk id="26" creationId="{AA0C6676-B47F-498C-B5D1-5850B69D857D}"/>
          </ac:spMkLst>
        </pc:spChg>
        <pc:spChg chg="add mod">
          <ac:chgData name="Nicklas" userId="c21354ec7d13180d" providerId="LiveId" clId="{56B8E811-BE96-44BB-8E5B-9E490561ADE4}" dt="2022-04-27T15:43:09.047" v="1148" actId="1076"/>
          <ac:spMkLst>
            <pc:docMk/>
            <pc:sldMk cId="645528580" sldId="256"/>
            <ac:spMk id="27" creationId="{123F481F-4629-4829-A85A-29BA12236CC9}"/>
          </ac:spMkLst>
        </pc:spChg>
        <pc:spChg chg="add del mod">
          <ac:chgData name="Nicklas" userId="c21354ec7d13180d" providerId="LiveId" clId="{56B8E811-BE96-44BB-8E5B-9E490561ADE4}" dt="2022-04-25T00:18:06.570" v="306" actId="21"/>
          <ac:spMkLst>
            <pc:docMk/>
            <pc:sldMk cId="645528580" sldId="256"/>
            <ac:spMk id="27" creationId="{5F3C2874-C1B2-4EF2-9E43-A47A0AAD0605}"/>
          </ac:spMkLst>
        </pc:spChg>
        <pc:spChg chg="add del mod">
          <ac:chgData name="Nicklas" userId="c21354ec7d13180d" providerId="LiveId" clId="{56B8E811-BE96-44BB-8E5B-9E490561ADE4}" dt="2022-04-25T00:19:10.126" v="312"/>
          <ac:spMkLst>
            <pc:docMk/>
            <pc:sldMk cId="645528580" sldId="256"/>
            <ac:spMk id="28" creationId="{4FCD530B-F041-4A80-A263-16C052EB9A57}"/>
          </ac:spMkLst>
        </pc:spChg>
        <pc:spChg chg="add del mod">
          <ac:chgData name="Nicklas" userId="c21354ec7d13180d" providerId="LiveId" clId="{56B8E811-BE96-44BB-8E5B-9E490561ADE4}" dt="2022-04-27T15:27:21.024" v="1038" actId="21"/>
          <ac:spMkLst>
            <pc:docMk/>
            <pc:sldMk cId="645528580" sldId="256"/>
            <ac:spMk id="28" creationId="{D5BE164B-B449-416F-8130-968214A47FB9}"/>
          </ac:spMkLst>
        </pc:spChg>
        <pc:spChg chg="add del mod">
          <ac:chgData name="Nicklas" userId="c21354ec7d13180d" providerId="LiveId" clId="{56B8E811-BE96-44BB-8E5B-9E490561ADE4}" dt="2022-04-27T15:27:44.225" v="1040" actId="21"/>
          <ac:spMkLst>
            <pc:docMk/>
            <pc:sldMk cId="645528580" sldId="256"/>
            <ac:spMk id="29" creationId="{76BFD6B6-FAD0-449B-AF3A-81D2F6574D27}"/>
          </ac:spMkLst>
        </pc:spChg>
        <pc:spChg chg="add mod">
          <ac:chgData name="Nicklas" userId="c21354ec7d13180d" providerId="LiveId" clId="{56B8E811-BE96-44BB-8E5B-9E490561ADE4}" dt="2022-04-25T00:21:36.317" v="327"/>
          <ac:spMkLst>
            <pc:docMk/>
            <pc:sldMk cId="645528580" sldId="256"/>
            <ac:spMk id="31" creationId="{2066A5A4-C198-4B1F-9BB0-D88C84922E79}"/>
          </ac:spMkLst>
        </pc:spChg>
        <pc:spChg chg="add mod">
          <ac:chgData name="Nicklas" userId="c21354ec7d13180d" providerId="LiveId" clId="{56B8E811-BE96-44BB-8E5B-9E490561ADE4}" dt="2022-04-25T00:23:52.430" v="352" actId="255"/>
          <ac:spMkLst>
            <pc:docMk/>
            <pc:sldMk cId="645528580" sldId="256"/>
            <ac:spMk id="32" creationId="{69CAEA6B-112D-4813-81B0-4134CADC02A9}"/>
          </ac:spMkLst>
        </pc:spChg>
        <pc:spChg chg="add mod">
          <ac:chgData name="Nicklas" userId="c21354ec7d13180d" providerId="LiveId" clId="{56B8E811-BE96-44BB-8E5B-9E490561ADE4}" dt="2022-04-25T00:31:28.365" v="434"/>
          <ac:spMkLst>
            <pc:docMk/>
            <pc:sldMk cId="645528580" sldId="256"/>
            <ac:spMk id="34" creationId="{9A175279-5E2F-46E4-BFFC-2658F177184A}"/>
          </ac:spMkLst>
        </pc:spChg>
        <pc:spChg chg="add mod">
          <ac:chgData name="Nicklas" userId="c21354ec7d13180d" providerId="LiveId" clId="{56B8E811-BE96-44BB-8E5B-9E490561ADE4}" dt="2022-04-25T23:10:29.069" v="513" actId="1076"/>
          <ac:spMkLst>
            <pc:docMk/>
            <pc:sldMk cId="645528580" sldId="256"/>
            <ac:spMk id="35" creationId="{9968F237-02EE-4F91-A700-5AA642518C3F}"/>
          </ac:spMkLst>
        </pc:spChg>
        <pc:spChg chg="add mod">
          <ac:chgData name="Nicklas" userId="c21354ec7d13180d" providerId="LiveId" clId="{56B8E811-BE96-44BB-8E5B-9E490561ADE4}" dt="2022-04-25T00:37:40.861" v="464"/>
          <ac:spMkLst>
            <pc:docMk/>
            <pc:sldMk cId="645528580" sldId="256"/>
            <ac:spMk id="37" creationId="{BD9E9260-77FC-4027-841A-0F0251F431D4}"/>
          </ac:spMkLst>
        </pc:spChg>
        <pc:spChg chg="add mod">
          <ac:chgData name="Nicklas" userId="c21354ec7d13180d" providerId="LiveId" clId="{56B8E811-BE96-44BB-8E5B-9E490561ADE4}" dt="2022-04-25T23:28:31.673" v="617" actId="20577"/>
          <ac:spMkLst>
            <pc:docMk/>
            <pc:sldMk cId="645528580" sldId="256"/>
            <ac:spMk id="38" creationId="{3EFBB2E5-853C-4612-B65E-426DF8A44E7B}"/>
          </ac:spMkLst>
        </pc:spChg>
        <pc:spChg chg="add mod">
          <ac:chgData name="Nicklas" userId="c21354ec7d13180d" providerId="LiveId" clId="{56B8E811-BE96-44BB-8E5B-9E490561ADE4}" dt="2022-04-27T15:23:54.740" v="1031" actId="207"/>
          <ac:spMkLst>
            <pc:docMk/>
            <pc:sldMk cId="645528580" sldId="256"/>
            <ac:spMk id="39" creationId="{43365BF6-8007-4096-A2C0-932BFC99F09E}"/>
          </ac:spMkLst>
        </pc:spChg>
        <pc:spChg chg="add mod ord">
          <ac:chgData name="Nicklas" userId="c21354ec7d13180d" providerId="LiveId" clId="{56B8E811-BE96-44BB-8E5B-9E490561ADE4}" dt="2022-04-26T19:50:21.305" v="908" actId="20577"/>
          <ac:spMkLst>
            <pc:docMk/>
            <pc:sldMk cId="645528580" sldId="256"/>
            <ac:spMk id="40" creationId="{1E2EBFD5-8955-4878-866D-DD7464DB53BC}"/>
          </ac:spMkLst>
        </pc:spChg>
        <pc:spChg chg="add mod">
          <ac:chgData name="Nicklas" userId="c21354ec7d13180d" providerId="LiveId" clId="{56B8E811-BE96-44BB-8E5B-9E490561ADE4}" dt="2022-04-26T19:08:24.549" v="762" actId="1076"/>
          <ac:spMkLst>
            <pc:docMk/>
            <pc:sldMk cId="645528580" sldId="256"/>
            <ac:spMk id="41" creationId="{DD99BDC8-963F-40EC-A628-18631141AB0A}"/>
          </ac:spMkLst>
        </pc:spChg>
        <pc:spChg chg="add del mod">
          <ac:chgData name="Nicklas" userId="c21354ec7d13180d" providerId="LiveId" clId="{56B8E811-BE96-44BB-8E5B-9E490561ADE4}" dt="2022-04-26T18:52:22.188" v="712" actId="478"/>
          <ac:spMkLst>
            <pc:docMk/>
            <pc:sldMk cId="645528580" sldId="256"/>
            <ac:spMk id="42" creationId="{818034D9-5E0C-43A8-906F-02EE10C20498}"/>
          </ac:spMkLst>
        </pc:spChg>
        <pc:spChg chg="add mod">
          <ac:chgData name="Nicklas" userId="c21354ec7d13180d" providerId="LiveId" clId="{56B8E811-BE96-44BB-8E5B-9E490561ADE4}" dt="2022-04-26T23:33:31.087" v="921" actId="1076"/>
          <ac:spMkLst>
            <pc:docMk/>
            <pc:sldMk cId="645528580" sldId="256"/>
            <ac:spMk id="44" creationId="{966BE0E5-3720-4D25-A4F1-FD12F0596390}"/>
          </ac:spMkLst>
        </pc:spChg>
        <pc:spChg chg="add mod">
          <ac:chgData name="Nicklas" userId="c21354ec7d13180d" providerId="LiveId" clId="{56B8E811-BE96-44BB-8E5B-9E490561ADE4}" dt="2022-04-26T23:35:48.202" v="924" actId="1076"/>
          <ac:spMkLst>
            <pc:docMk/>
            <pc:sldMk cId="645528580" sldId="256"/>
            <ac:spMk id="45" creationId="{99059C2E-41C5-4409-9697-4E2E91D160FA}"/>
          </ac:spMkLst>
        </pc:spChg>
        <pc:spChg chg="add mod">
          <ac:chgData name="Nicklas" userId="c21354ec7d13180d" providerId="LiveId" clId="{56B8E811-BE96-44BB-8E5B-9E490561ADE4}" dt="2022-04-27T15:30:04.852" v="1052" actId="1076"/>
          <ac:spMkLst>
            <pc:docMk/>
            <pc:sldMk cId="645528580" sldId="256"/>
            <ac:spMk id="52" creationId="{3C2554A7-584E-4A15-A117-B29BB71D0FE9}"/>
          </ac:spMkLst>
        </pc:spChg>
        <pc:spChg chg="add mod">
          <ac:chgData name="Nicklas" userId="c21354ec7d13180d" providerId="LiveId" clId="{56B8E811-BE96-44BB-8E5B-9E490561ADE4}" dt="2022-04-27T15:40:43.627" v="1136" actId="20577"/>
          <ac:spMkLst>
            <pc:docMk/>
            <pc:sldMk cId="645528580" sldId="256"/>
            <ac:spMk id="53" creationId="{633C1FD2-7788-481C-A85A-0680126AEF7D}"/>
          </ac:spMkLst>
        </pc:spChg>
        <pc:spChg chg="add mod">
          <ac:chgData name="Nicklas" userId="c21354ec7d13180d" providerId="LiveId" clId="{56B8E811-BE96-44BB-8E5B-9E490561ADE4}" dt="2022-04-27T15:43:07.878" v="1147" actId="1076"/>
          <ac:spMkLst>
            <pc:docMk/>
            <pc:sldMk cId="645528580" sldId="256"/>
            <ac:spMk id="55" creationId="{33273DC7-D211-49D6-B4BE-CAD266C3D60F}"/>
          </ac:spMkLst>
        </pc:spChg>
        <pc:spChg chg="add mod">
          <ac:chgData name="Nicklas" userId="c21354ec7d13180d" providerId="LiveId" clId="{56B8E811-BE96-44BB-8E5B-9E490561ADE4}" dt="2022-04-27T15:44:32.866" v="1153" actId="255"/>
          <ac:spMkLst>
            <pc:docMk/>
            <pc:sldMk cId="645528580" sldId="256"/>
            <ac:spMk id="56" creationId="{279E9BAB-8D55-4AC7-98EC-1135940CB129}"/>
          </ac:spMkLst>
        </pc:spChg>
        <pc:spChg chg="add mod">
          <ac:chgData name="Nicklas" userId="c21354ec7d13180d" providerId="LiveId" clId="{56B8E811-BE96-44BB-8E5B-9E490561ADE4}" dt="2022-04-27T15:49:00.975" v="1165" actId="1076"/>
          <ac:spMkLst>
            <pc:docMk/>
            <pc:sldMk cId="645528580" sldId="256"/>
            <ac:spMk id="57" creationId="{619637D5-778F-4560-A7D1-F93EF23CEBFD}"/>
          </ac:spMkLst>
        </pc:spChg>
        <pc:spChg chg="add mod">
          <ac:chgData name="Nicklas" userId="c21354ec7d13180d" providerId="LiveId" clId="{56B8E811-BE96-44BB-8E5B-9E490561ADE4}" dt="2022-04-27T15:52:04.508" v="1281" actId="255"/>
          <ac:spMkLst>
            <pc:docMk/>
            <pc:sldMk cId="645528580" sldId="256"/>
            <ac:spMk id="58" creationId="{E4D11F94-3C09-41EF-ABC3-F471F42F848D}"/>
          </ac:spMkLst>
        </pc:spChg>
        <pc:grpChg chg="add del mod">
          <ac:chgData name="Nicklas" userId="c21354ec7d13180d" providerId="LiveId" clId="{56B8E811-BE96-44BB-8E5B-9E490561ADE4}" dt="2022-04-24T21:21:50.414" v="115" actId="21"/>
          <ac:grpSpMkLst>
            <pc:docMk/>
            <pc:sldMk cId="645528580" sldId="256"/>
            <ac:grpSpMk id="6" creationId="{EEF1E133-5FB2-46FB-A3DC-38486EF10A07}"/>
          </ac:grpSpMkLst>
        </pc:grpChg>
        <pc:grpChg chg="add del mod">
          <ac:chgData name="Nicklas" userId="c21354ec7d13180d" providerId="LiveId" clId="{56B8E811-BE96-44BB-8E5B-9E490561ADE4}" dt="2022-04-24T22:24:10.650" v="243" actId="21"/>
          <ac:grpSpMkLst>
            <pc:docMk/>
            <pc:sldMk cId="645528580" sldId="256"/>
            <ac:grpSpMk id="18" creationId="{E5DA918C-C0AF-4D42-80D8-D1464DCD40C5}"/>
          </ac:grpSpMkLst>
        </pc:grpChg>
        <pc:grpChg chg="add mod">
          <ac:chgData name="Nicklas" userId="c21354ec7d13180d" providerId="LiveId" clId="{56B8E811-BE96-44BB-8E5B-9E490561ADE4}" dt="2022-04-25T23:10:24.266" v="511" actId="1076"/>
          <ac:grpSpMkLst>
            <pc:docMk/>
            <pc:sldMk cId="645528580" sldId="256"/>
            <ac:grpSpMk id="30" creationId="{1C0DBC2C-131B-4DBC-815C-B6198177CF6B}"/>
          </ac:grpSpMkLst>
        </pc:grpChg>
        <pc:grpChg chg="add mod">
          <ac:chgData name="Nicklas" userId="c21354ec7d13180d" providerId="LiveId" clId="{56B8E811-BE96-44BB-8E5B-9E490561ADE4}" dt="2022-04-25T23:10:36.216" v="514" actId="1076"/>
          <ac:grpSpMkLst>
            <pc:docMk/>
            <pc:sldMk cId="645528580" sldId="256"/>
            <ac:grpSpMk id="33" creationId="{EBE0CD85-2BF9-43D0-8744-AEDE043A883E}"/>
          </ac:grpSpMkLst>
        </pc:grpChg>
        <pc:grpChg chg="add mod">
          <ac:chgData name="Nicklas" userId="c21354ec7d13180d" providerId="LiveId" clId="{56B8E811-BE96-44BB-8E5B-9E490561ADE4}" dt="2022-04-25T23:20:36.030" v="577" actId="1076"/>
          <ac:grpSpMkLst>
            <pc:docMk/>
            <pc:sldMk cId="645528580" sldId="256"/>
            <ac:grpSpMk id="36" creationId="{39C5E645-7097-4B09-9E03-0FA81EAE59D1}"/>
          </ac:grpSpMkLst>
        </pc:grpChg>
        <pc:graphicFrameChg chg="add mod">
          <ac:chgData name="Nicklas" userId="c21354ec7d13180d" providerId="LiveId" clId="{56B8E811-BE96-44BB-8E5B-9E490561ADE4}" dt="2022-04-25T23:12:55.539" v="533" actId="1076"/>
          <ac:graphicFrameMkLst>
            <pc:docMk/>
            <pc:sldMk cId="645528580" sldId="256"/>
            <ac:graphicFrameMk id="21" creationId="{58E70895-EAB0-4FF4-9DF5-4853E2F3B06B}"/>
          </ac:graphicFrameMkLst>
        </pc:graphicFrameChg>
        <pc:picChg chg="add mod">
          <ac:chgData name="Nicklas" userId="c21354ec7d13180d" providerId="LiveId" clId="{56B8E811-BE96-44BB-8E5B-9E490561ADE4}" dt="2022-04-24T21:32:47.855" v="143" actId="1076"/>
          <ac:picMkLst>
            <pc:docMk/>
            <pc:sldMk cId="645528580" sldId="256"/>
            <ac:picMk id="10" creationId="{D2B771B3-2F40-44C8-A752-9B17236BF401}"/>
          </ac:picMkLst>
        </pc:picChg>
        <pc:picChg chg="add del mod">
          <ac:chgData name="Nicklas" userId="c21354ec7d13180d" providerId="LiveId" clId="{56B8E811-BE96-44BB-8E5B-9E490561ADE4}" dt="2022-04-24T22:23:16.228" v="234" actId="21"/>
          <ac:picMkLst>
            <pc:docMk/>
            <pc:sldMk cId="645528580" sldId="256"/>
            <ac:picMk id="17" creationId="{040CD27D-E4CB-4B95-9EA8-2CF902F25782}"/>
          </ac:picMkLst>
        </pc:picChg>
        <pc:picChg chg="add del mod">
          <ac:chgData name="Nicklas" userId="c21354ec7d13180d" providerId="LiveId" clId="{56B8E811-BE96-44BB-8E5B-9E490561ADE4}" dt="2022-04-24T22:30:05.397" v="254" actId="21"/>
          <ac:picMkLst>
            <pc:docMk/>
            <pc:sldMk cId="645528580" sldId="256"/>
            <ac:picMk id="22" creationId="{A9C16C02-6CD2-4BE5-BA7B-667CCA2A4E2E}"/>
          </ac:picMkLst>
        </pc:picChg>
        <pc:picChg chg="add mod">
          <ac:chgData name="Nicklas" userId="c21354ec7d13180d" providerId="LiveId" clId="{56B8E811-BE96-44BB-8E5B-9E490561ADE4}" dt="2022-04-26T19:31:04.855" v="776" actId="1076"/>
          <ac:picMkLst>
            <pc:docMk/>
            <pc:sldMk cId="645528580" sldId="256"/>
            <ac:picMk id="43" creationId="{A203FA03-0B14-4A7C-89F4-2ECAAB176D49}"/>
          </ac:picMkLst>
        </pc:picChg>
        <pc:picChg chg="add mod">
          <ac:chgData name="Nicklas" userId="c21354ec7d13180d" providerId="LiveId" clId="{56B8E811-BE96-44BB-8E5B-9E490561ADE4}" dt="2022-04-26T19:42:49.213" v="897" actId="1076"/>
          <ac:picMkLst>
            <pc:docMk/>
            <pc:sldMk cId="645528580" sldId="256"/>
            <ac:picMk id="46" creationId="{FB348409-0834-49AF-9B32-CE565D5DDD88}"/>
          </ac:picMkLst>
        </pc:picChg>
        <pc:picChg chg="add mod">
          <ac:chgData name="Nicklas" userId="c21354ec7d13180d" providerId="LiveId" clId="{56B8E811-BE96-44BB-8E5B-9E490561ADE4}" dt="2022-04-26T19:43:45.387" v="903" actId="1076"/>
          <ac:picMkLst>
            <pc:docMk/>
            <pc:sldMk cId="645528580" sldId="256"/>
            <ac:picMk id="47" creationId="{8738A9C3-79EE-491F-A0BC-EAFCFA9EA5EE}"/>
          </ac:picMkLst>
        </pc:picChg>
        <pc:picChg chg="add mod">
          <ac:chgData name="Nicklas" userId="c21354ec7d13180d" providerId="LiveId" clId="{56B8E811-BE96-44BB-8E5B-9E490561ADE4}" dt="2022-04-26T23:59:41.790" v="946" actId="1076"/>
          <ac:picMkLst>
            <pc:docMk/>
            <pc:sldMk cId="645528580" sldId="256"/>
            <ac:picMk id="48" creationId="{073A44A8-055E-4BEC-9679-7FADD0D8A457}"/>
          </ac:picMkLst>
        </pc:picChg>
        <pc:picChg chg="add mod">
          <ac:chgData name="Nicklas" userId="c21354ec7d13180d" providerId="LiveId" clId="{56B8E811-BE96-44BB-8E5B-9E490561ADE4}" dt="2022-04-26T23:39:20.380" v="935" actId="1076"/>
          <ac:picMkLst>
            <pc:docMk/>
            <pc:sldMk cId="645528580" sldId="256"/>
            <ac:picMk id="49" creationId="{C5910F8C-FEEF-4DD1-9907-1E3A005FA7C9}"/>
          </ac:picMkLst>
        </pc:picChg>
        <pc:picChg chg="add mod">
          <ac:chgData name="Nicklas" userId="c21354ec7d13180d" providerId="LiveId" clId="{56B8E811-BE96-44BB-8E5B-9E490561ADE4}" dt="2022-04-26T23:51:01.564" v="945" actId="1076"/>
          <ac:picMkLst>
            <pc:docMk/>
            <pc:sldMk cId="645528580" sldId="256"/>
            <ac:picMk id="50" creationId="{BDF6C11A-91DF-454F-8CCC-5038AC43FD3A}"/>
          </ac:picMkLst>
        </pc:picChg>
        <pc:picChg chg="add mod">
          <ac:chgData name="Nicklas" userId="c21354ec7d13180d" providerId="LiveId" clId="{56B8E811-BE96-44BB-8E5B-9E490561ADE4}" dt="2022-04-27T00:01:38.079" v="985" actId="1076"/>
          <ac:picMkLst>
            <pc:docMk/>
            <pc:sldMk cId="645528580" sldId="256"/>
            <ac:picMk id="51" creationId="{9A0C87B6-7519-4E08-AC60-6AAF3FFCC778}"/>
          </ac:picMkLst>
        </pc:picChg>
        <pc:picChg chg="add mod">
          <ac:chgData name="Nicklas" userId="c21354ec7d13180d" providerId="LiveId" clId="{56B8E811-BE96-44BB-8E5B-9E490561ADE4}" dt="2022-04-27T15:41:38.731" v="1141" actId="1440"/>
          <ac:picMkLst>
            <pc:docMk/>
            <pc:sldMk cId="645528580" sldId="256"/>
            <ac:picMk id="54" creationId="{F4DBCD9E-9839-42F2-BBA2-0F21752EF1F9}"/>
          </ac:picMkLst>
        </pc:picChg>
        <pc:picChg chg="add mod">
          <ac:chgData name="Nicklas" userId="c21354ec7d13180d" providerId="LiveId" clId="{56B8E811-BE96-44BB-8E5B-9E490561ADE4}" dt="2022-04-26T19:23:25.197" v="765" actId="1440"/>
          <ac:picMkLst>
            <pc:docMk/>
            <pc:sldMk cId="645528580" sldId="256"/>
            <ac:picMk id="1026" creationId="{FBEB5D18-0DDF-4745-ACB2-E3B663F907B7}"/>
          </ac:picMkLst>
        </pc:picChg>
      </pc:sldChg>
      <pc:sldChg chg="delSp modSp add del mod setBg delDesignElem">
        <pc:chgData name="Nicklas" userId="c21354ec7d13180d" providerId="LiveId" clId="{56B8E811-BE96-44BB-8E5B-9E490561ADE4}" dt="2022-04-27T15:53:11.943" v="1285" actId="2696"/>
        <pc:sldMkLst>
          <pc:docMk/>
          <pc:sldMk cId="342652838" sldId="257"/>
        </pc:sldMkLst>
        <pc:spChg chg="del">
          <ac:chgData name="Nicklas" userId="c21354ec7d13180d" providerId="LiveId" clId="{56B8E811-BE96-44BB-8E5B-9E490561ADE4}" dt="2022-04-24T21:12:39.081" v="107"/>
          <ac:spMkLst>
            <pc:docMk/>
            <pc:sldMk cId="342652838" sldId="257"/>
            <ac:spMk id="38" creationId="{979E27D9-03C7-44E2-9FF8-15D0C8506AF7}"/>
          </ac:spMkLst>
        </pc:spChg>
        <pc:spChg chg="del">
          <ac:chgData name="Nicklas" userId="c21354ec7d13180d" providerId="LiveId" clId="{56B8E811-BE96-44BB-8E5B-9E490561ADE4}" dt="2022-04-24T21:12:39.081" v="107"/>
          <ac:spMkLst>
            <pc:docMk/>
            <pc:sldMk cId="342652838" sldId="257"/>
            <ac:spMk id="39" creationId="{EEBF1590-3B36-48EE-A89D-3B6F3CB256AB}"/>
          </ac:spMkLst>
        </pc:spChg>
        <pc:spChg chg="del">
          <ac:chgData name="Nicklas" userId="c21354ec7d13180d" providerId="LiveId" clId="{56B8E811-BE96-44BB-8E5B-9E490561ADE4}" dt="2022-04-24T21:12:39.081" v="107"/>
          <ac:spMkLst>
            <pc:docMk/>
            <pc:sldMk cId="342652838" sldId="257"/>
            <ac:spMk id="40" creationId="{AC8F6C8C-AB5A-4548-942D-E3FD40ACBC49}"/>
          </ac:spMkLst>
        </pc:spChg>
        <pc:graphicFrameChg chg="mod">
          <ac:chgData name="Nicklas" userId="c21354ec7d13180d" providerId="LiveId" clId="{56B8E811-BE96-44BB-8E5B-9E490561ADE4}" dt="2022-04-25T00:37:30.102" v="463"/>
          <ac:graphicFrameMkLst>
            <pc:docMk/>
            <pc:sldMk cId="342652838" sldId="257"/>
            <ac:graphicFrameMk id="14" creationId="{BF6D9B3A-8C08-FA0F-80BF-656F52DB2DD2}"/>
          </ac:graphicFrameMkLst>
        </pc:graphicFrameChg>
        <pc:picChg chg="mod">
          <ac:chgData name="Nicklas" userId="c21354ec7d13180d" providerId="LiveId" clId="{56B8E811-BE96-44BB-8E5B-9E490561ADE4}" dt="2022-04-24T22:18:02.112" v="206" actId="1076"/>
          <ac:picMkLst>
            <pc:docMk/>
            <pc:sldMk cId="342652838" sldId="257"/>
            <ac:picMk id="5" creationId="{80AA0E2F-5D6F-4D42-B522-0C84D19EE096}"/>
          </ac:picMkLst>
        </pc:picChg>
      </pc:sldChg>
      <pc:sldChg chg="new del ord">
        <pc:chgData name="Nicklas" userId="c21354ec7d13180d" providerId="LiveId" clId="{56B8E811-BE96-44BB-8E5B-9E490561ADE4}" dt="2022-04-24T20:02:00.015" v="3" actId="2696"/>
        <pc:sldMkLst>
          <pc:docMk/>
          <pc:sldMk cId="667522545" sldId="257"/>
        </pc:sldMkLst>
      </pc:sldChg>
      <pc:sldChg chg="delSp modSp add del mod setBg delDesignElem">
        <pc:chgData name="Nicklas" userId="c21354ec7d13180d" providerId="LiveId" clId="{56B8E811-BE96-44BB-8E5B-9E490561ADE4}" dt="2022-04-27T15:53:09.486" v="1284" actId="2696"/>
        <pc:sldMkLst>
          <pc:docMk/>
          <pc:sldMk cId="1633271669" sldId="258"/>
        </pc:sldMkLst>
        <pc:spChg chg="mod">
          <ac:chgData name="Nicklas" userId="c21354ec7d13180d" providerId="LiveId" clId="{56B8E811-BE96-44BB-8E5B-9E490561ADE4}" dt="2022-04-25T00:31:00.492" v="432" actId="20577"/>
          <ac:spMkLst>
            <pc:docMk/>
            <pc:sldMk cId="1633271669" sldId="258"/>
            <ac:spMk id="3" creationId="{28225DB4-370A-4CFE-A0F2-9DCC7637257C}"/>
          </ac:spMkLst>
        </pc:spChg>
        <pc:spChg chg="del">
          <ac:chgData name="Nicklas" userId="c21354ec7d13180d" providerId="LiveId" clId="{56B8E811-BE96-44BB-8E5B-9E490561ADE4}" dt="2022-04-25T00:14:42.658" v="282"/>
          <ac:spMkLst>
            <pc:docMk/>
            <pc:sldMk cId="1633271669" sldId="258"/>
            <ac:spMk id="8" creationId="{979E27D9-03C7-44E2-9FF8-15D0C8506AF7}"/>
          </ac:spMkLst>
        </pc:spChg>
        <pc:spChg chg="del">
          <ac:chgData name="Nicklas" userId="c21354ec7d13180d" providerId="LiveId" clId="{56B8E811-BE96-44BB-8E5B-9E490561ADE4}" dt="2022-04-25T00:14:42.658" v="282"/>
          <ac:spMkLst>
            <pc:docMk/>
            <pc:sldMk cId="1633271669" sldId="258"/>
            <ac:spMk id="10" creationId="{EEBF1590-3B36-48EE-A89D-3B6F3CB256AB}"/>
          </ac:spMkLst>
        </pc:spChg>
        <pc:spChg chg="del">
          <ac:chgData name="Nicklas" userId="c21354ec7d13180d" providerId="LiveId" clId="{56B8E811-BE96-44BB-8E5B-9E490561ADE4}" dt="2022-04-25T00:14:42.658" v="282"/>
          <ac:spMkLst>
            <pc:docMk/>
            <pc:sldMk cId="1633271669" sldId="258"/>
            <ac:spMk id="12" creationId="{AC8F6C8C-AB5A-4548-942D-E3FD40ACBC4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0F2998-86A7-47A6-9A99-1753849F068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1823688-1F04-4DC6-AC0E-931609E30647}">
      <dgm:prSet/>
      <dgm:spPr/>
      <dgm:t>
        <a:bodyPr/>
        <a:lstStyle/>
        <a:p>
          <a:r>
            <a:rPr lang="en-US" dirty="0"/>
            <a:t>Opioid pain relievers are a type of pharmaceutical drug that has been found to have heavily addictive properties. </a:t>
          </a:r>
        </a:p>
      </dgm:t>
    </dgm:pt>
    <dgm:pt modelId="{4CFB4D81-2BE0-4EC1-8F59-D877BCD03498}" type="parTrans" cxnId="{C93B4522-153A-4EE3-BE5B-7A644BFA4EBC}">
      <dgm:prSet/>
      <dgm:spPr/>
      <dgm:t>
        <a:bodyPr/>
        <a:lstStyle/>
        <a:p>
          <a:endParaRPr lang="en-US"/>
        </a:p>
      </dgm:t>
    </dgm:pt>
    <dgm:pt modelId="{874C6103-A0F1-42B0-9CBD-EF1D3489C7CF}" type="sibTrans" cxnId="{C93B4522-153A-4EE3-BE5B-7A644BFA4EBC}">
      <dgm:prSet/>
      <dgm:spPr/>
      <dgm:t>
        <a:bodyPr/>
        <a:lstStyle/>
        <a:p>
          <a:endParaRPr lang="en-US"/>
        </a:p>
      </dgm:t>
    </dgm:pt>
    <dgm:pt modelId="{01B83635-C5F6-4040-B096-B8542D669001}">
      <dgm:prSet/>
      <dgm:spPr/>
      <dgm:t>
        <a:bodyPr/>
        <a:lstStyle/>
        <a:p>
          <a:r>
            <a:rPr lang="en-US" dirty="0"/>
            <a:t>The addictive nature of opioids has led to them being misused both for those who they were prescribed to, and those who use non-pharmaceutical opioids such as heroin. Often the case being that those who can no longer afford the pharmaceutical version would use drugs such as heroin instead. </a:t>
          </a:r>
        </a:p>
      </dgm:t>
    </dgm:pt>
    <dgm:pt modelId="{32FF2122-247E-4FED-AE6F-15AD3CDBA968}" type="parTrans" cxnId="{DEB801AD-2305-4E02-8EAF-2ECA2208DBBA}">
      <dgm:prSet/>
      <dgm:spPr/>
      <dgm:t>
        <a:bodyPr/>
        <a:lstStyle/>
        <a:p>
          <a:endParaRPr lang="en-US"/>
        </a:p>
      </dgm:t>
    </dgm:pt>
    <dgm:pt modelId="{0C6547A9-8EEF-4BB9-BB05-E290C1DE5F38}" type="sibTrans" cxnId="{DEB801AD-2305-4E02-8EAF-2ECA2208DBBA}">
      <dgm:prSet/>
      <dgm:spPr/>
      <dgm:t>
        <a:bodyPr/>
        <a:lstStyle/>
        <a:p>
          <a:endParaRPr lang="en-US"/>
        </a:p>
      </dgm:t>
    </dgm:pt>
    <dgm:pt modelId="{F0E9AF79-28F8-4CF2-9F13-1E41B1B57E86}">
      <dgm:prSet/>
      <dgm:spPr/>
      <dgm:t>
        <a:bodyPr/>
        <a:lstStyle/>
        <a:p>
          <a:r>
            <a:rPr lang="en-US" dirty="0"/>
            <a:t>In 2017 the Opioid Crisis was officially declared to be a public health emergency by the HHS (Health and Human Services). The HHS also announced it’s 5-Point Strategy to Combat the Opioid Crisis. </a:t>
          </a:r>
        </a:p>
      </dgm:t>
    </dgm:pt>
    <dgm:pt modelId="{2D922E32-59EF-48A2-BCC7-0B359AC17CFC}" type="parTrans" cxnId="{FBB5E7B9-F99A-4455-BA75-8D70FD1D56FD}">
      <dgm:prSet/>
      <dgm:spPr/>
      <dgm:t>
        <a:bodyPr/>
        <a:lstStyle/>
        <a:p>
          <a:endParaRPr lang="en-US"/>
        </a:p>
      </dgm:t>
    </dgm:pt>
    <dgm:pt modelId="{52521468-91FB-4172-84AC-09BE37731050}" type="sibTrans" cxnId="{FBB5E7B9-F99A-4455-BA75-8D70FD1D56FD}">
      <dgm:prSet/>
      <dgm:spPr/>
      <dgm:t>
        <a:bodyPr/>
        <a:lstStyle/>
        <a:p>
          <a:endParaRPr lang="en-US"/>
        </a:p>
      </dgm:t>
    </dgm:pt>
    <dgm:pt modelId="{6225ECB8-2A55-4859-A991-002D90CBB76D}" type="pres">
      <dgm:prSet presAssocID="{8D0F2998-86A7-47A6-9A99-1753849F0689}" presName="linear" presStyleCnt="0">
        <dgm:presLayoutVars>
          <dgm:animLvl val="lvl"/>
          <dgm:resizeHandles val="exact"/>
        </dgm:presLayoutVars>
      </dgm:prSet>
      <dgm:spPr/>
    </dgm:pt>
    <dgm:pt modelId="{187D8814-12D5-4026-B797-9CF9A6CD2F14}" type="pres">
      <dgm:prSet presAssocID="{91823688-1F04-4DC6-AC0E-931609E30647}" presName="parentText" presStyleLbl="node1" presStyleIdx="0" presStyleCnt="3" custLinFactY="60" custLinFactNeighborX="743" custLinFactNeighborY="100000">
        <dgm:presLayoutVars>
          <dgm:chMax val="0"/>
          <dgm:bulletEnabled val="1"/>
        </dgm:presLayoutVars>
      </dgm:prSet>
      <dgm:spPr/>
    </dgm:pt>
    <dgm:pt modelId="{4064C6F9-D96C-4EC6-A689-5A1D8EA80B42}" type="pres">
      <dgm:prSet presAssocID="{874C6103-A0F1-42B0-9CBD-EF1D3489C7CF}" presName="spacer" presStyleCnt="0"/>
      <dgm:spPr/>
    </dgm:pt>
    <dgm:pt modelId="{D34F6261-1051-41F8-B248-F3FA255876EA}" type="pres">
      <dgm:prSet presAssocID="{01B83635-C5F6-4040-B096-B8542D669001}" presName="parentText" presStyleLbl="node1" presStyleIdx="1" presStyleCnt="3">
        <dgm:presLayoutVars>
          <dgm:chMax val="0"/>
          <dgm:bulletEnabled val="1"/>
        </dgm:presLayoutVars>
      </dgm:prSet>
      <dgm:spPr/>
    </dgm:pt>
    <dgm:pt modelId="{3A8FF9BA-58CB-43C1-83E4-1BFF5E8557EE}" type="pres">
      <dgm:prSet presAssocID="{0C6547A9-8EEF-4BB9-BB05-E290C1DE5F38}" presName="spacer" presStyleCnt="0"/>
      <dgm:spPr/>
    </dgm:pt>
    <dgm:pt modelId="{03ECCAD8-2168-434B-8C0E-E9172ACB560E}" type="pres">
      <dgm:prSet presAssocID="{F0E9AF79-28F8-4CF2-9F13-1E41B1B57E86}" presName="parentText" presStyleLbl="node1" presStyleIdx="2" presStyleCnt="3">
        <dgm:presLayoutVars>
          <dgm:chMax val="0"/>
          <dgm:bulletEnabled val="1"/>
        </dgm:presLayoutVars>
      </dgm:prSet>
      <dgm:spPr/>
    </dgm:pt>
  </dgm:ptLst>
  <dgm:cxnLst>
    <dgm:cxn modelId="{C93B4522-153A-4EE3-BE5B-7A644BFA4EBC}" srcId="{8D0F2998-86A7-47A6-9A99-1753849F0689}" destId="{91823688-1F04-4DC6-AC0E-931609E30647}" srcOrd="0" destOrd="0" parTransId="{4CFB4D81-2BE0-4EC1-8F59-D877BCD03498}" sibTransId="{874C6103-A0F1-42B0-9CBD-EF1D3489C7CF}"/>
    <dgm:cxn modelId="{B8B9F93D-3253-4B4D-B7F0-2C8C0B326F62}" type="presOf" srcId="{8D0F2998-86A7-47A6-9A99-1753849F0689}" destId="{6225ECB8-2A55-4859-A991-002D90CBB76D}" srcOrd="0" destOrd="0" presId="urn:microsoft.com/office/officeart/2005/8/layout/vList2"/>
    <dgm:cxn modelId="{B3CC12A3-05CE-4B18-8E2D-DFD5C7408F1B}" type="presOf" srcId="{F0E9AF79-28F8-4CF2-9F13-1E41B1B57E86}" destId="{03ECCAD8-2168-434B-8C0E-E9172ACB560E}" srcOrd="0" destOrd="0" presId="urn:microsoft.com/office/officeart/2005/8/layout/vList2"/>
    <dgm:cxn modelId="{855455A7-4BC0-4AAF-B0EA-BFD30F36BBC8}" type="presOf" srcId="{01B83635-C5F6-4040-B096-B8542D669001}" destId="{D34F6261-1051-41F8-B248-F3FA255876EA}" srcOrd="0" destOrd="0" presId="urn:microsoft.com/office/officeart/2005/8/layout/vList2"/>
    <dgm:cxn modelId="{DEB801AD-2305-4E02-8EAF-2ECA2208DBBA}" srcId="{8D0F2998-86A7-47A6-9A99-1753849F0689}" destId="{01B83635-C5F6-4040-B096-B8542D669001}" srcOrd="1" destOrd="0" parTransId="{32FF2122-247E-4FED-AE6F-15AD3CDBA968}" sibTransId="{0C6547A9-8EEF-4BB9-BB05-E290C1DE5F38}"/>
    <dgm:cxn modelId="{FBB5E7B9-F99A-4455-BA75-8D70FD1D56FD}" srcId="{8D0F2998-86A7-47A6-9A99-1753849F0689}" destId="{F0E9AF79-28F8-4CF2-9F13-1E41B1B57E86}" srcOrd="2" destOrd="0" parTransId="{2D922E32-59EF-48A2-BCC7-0B359AC17CFC}" sibTransId="{52521468-91FB-4172-84AC-09BE37731050}"/>
    <dgm:cxn modelId="{814877FB-EC8F-4B5D-869E-41D9BFA02172}" type="presOf" srcId="{91823688-1F04-4DC6-AC0E-931609E30647}" destId="{187D8814-12D5-4026-B797-9CF9A6CD2F14}" srcOrd="0" destOrd="0" presId="urn:microsoft.com/office/officeart/2005/8/layout/vList2"/>
    <dgm:cxn modelId="{F1049FFB-25F6-49D0-A2B5-E1282500A22D}" type="presParOf" srcId="{6225ECB8-2A55-4859-A991-002D90CBB76D}" destId="{187D8814-12D5-4026-B797-9CF9A6CD2F14}" srcOrd="0" destOrd="0" presId="urn:microsoft.com/office/officeart/2005/8/layout/vList2"/>
    <dgm:cxn modelId="{9B14A26D-41EE-4AAD-9D24-88ECAF9B02E7}" type="presParOf" srcId="{6225ECB8-2A55-4859-A991-002D90CBB76D}" destId="{4064C6F9-D96C-4EC6-A689-5A1D8EA80B42}" srcOrd="1" destOrd="0" presId="urn:microsoft.com/office/officeart/2005/8/layout/vList2"/>
    <dgm:cxn modelId="{5156014C-58F0-4D00-8A2B-F6C4DF3A3354}" type="presParOf" srcId="{6225ECB8-2A55-4859-A991-002D90CBB76D}" destId="{D34F6261-1051-41F8-B248-F3FA255876EA}" srcOrd="2" destOrd="0" presId="urn:microsoft.com/office/officeart/2005/8/layout/vList2"/>
    <dgm:cxn modelId="{D3C32BD3-B795-4537-9C2B-D5EE6D1ADE47}" type="presParOf" srcId="{6225ECB8-2A55-4859-A991-002D90CBB76D}" destId="{3A8FF9BA-58CB-43C1-83E4-1BFF5E8557EE}" srcOrd="3" destOrd="0" presId="urn:microsoft.com/office/officeart/2005/8/layout/vList2"/>
    <dgm:cxn modelId="{55DA943B-676B-41B3-B3A0-0DCB724A5515}" type="presParOf" srcId="{6225ECB8-2A55-4859-A991-002D90CBB76D}" destId="{03ECCAD8-2168-434B-8C0E-E9172ACB560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7D8814-12D5-4026-B797-9CF9A6CD2F14}">
      <dsp:nvSpPr>
        <dsp:cNvPr id="0" name=""/>
        <dsp:cNvSpPr/>
      </dsp:nvSpPr>
      <dsp:spPr>
        <a:xfrm>
          <a:off x="0" y="421163"/>
          <a:ext cx="10458450" cy="17714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Opioid pain relievers are a type of pharmaceutical drug that has been found to have heavily addictive properties. </a:t>
          </a:r>
        </a:p>
      </dsp:txBody>
      <dsp:txXfrm>
        <a:off x="86475" y="507638"/>
        <a:ext cx="10285500" cy="1598503"/>
      </dsp:txXfrm>
    </dsp:sp>
    <dsp:sp modelId="{D34F6261-1051-41F8-B248-F3FA255876EA}">
      <dsp:nvSpPr>
        <dsp:cNvPr id="0" name=""/>
        <dsp:cNvSpPr/>
      </dsp:nvSpPr>
      <dsp:spPr>
        <a:xfrm>
          <a:off x="0" y="2191553"/>
          <a:ext cx="10458450" cy="17714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The addictive nature of opioids has led to them being misused both for those who they were prescribed to, and those who use non-pharmaceutical opioids such as heroin. Often the case being that those who can no longer afford the pharmaceutical version would use drugs such as heroin instead. </a:t>
          </a:r>
        </a:p>
      </dsp:txBody>
      <dsp:txXfrm>
        <a:off x="86475" y="2278028"/>
        <a:ext cx="10285500" cy="1598503"/>
      </dsp:txXfrm>
    </dsp:sp>
    <dsp:sp modelId="{03ECCAD8-2168-434B-8C0E-E9172ACB560E}">
      <dsp:nvSpPr>
        <dsp:cNvPr id="0" name=""/>
        <dsp:cNvSpPr/>
      </dsp:nvSpPr>
      <dsp:spPr>
        <a:xfrm>
          <a:off x="0" y="4035006"/>
          <a:ext cx="10458450" cy="17714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In 2017 the Opioid Crisis was officially declared to be a public health emergency by the HHS (Health and Human Services). The HHS also announced it’s 5-Point Strategy to Combat the Opioid Crisis. </a:t>
          </a:r>
        </a:p>
      </dsp:txBody>
      <dsp:txXfrm>
        <a:off x="86475" y="4121481"/>
        <a:ext cx="10285500" cy="159850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9F43F7-30F3-427E-9914-110625866A70}"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3382382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F43F7-30F3-427E-9914-110625866A70}"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148735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9F43F7-30F3-427E-9914-110625866A70}"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922789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9F43F7-30F3-427E-9914-110625866A70}" type="datetimeFigureOut">
              <a:rPr lang="en-US" smtClean="0"/>
              <a:t>4/25/2022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3761826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9F43F7-30F3-427E-9914-110625866A70}" type="datetimeFigureOut">
              <a:rPr lang="en-US" smtClean="0"/>
              <a:t>4/25/2022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3091703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9F43F7-30F3-427E-9914-110625866A70}" type="datetimeFigureOut">
              <a:rPr lang="en-US" smtClean="0"/>
              <a:t>4/25/2022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3535164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9F43F7-30F3-427E-9914-110625866A70}" type="datetimeFigureOut">
              <a:rPr lang="en-US" smtClean="0"/>
              <a:t>4/25/2022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106278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869F43F7-30F3-427E-9914-110625866A70}" type="datetimeFigureOut">
              <a:rPr lang="en-US" smtClean="0"/>
              <a:t>4/25/2022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4175561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869F43F7-30F3-427E-9914-110625866A70}" type="datetimeFigureOut">
              <a:rPr lang="en-US" smtClean="0"/>
              <a:t>4/25/2022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2328259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F43F7-30F3-427E-9914-110625866A70}"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3927894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F43F7-30F3-427E-9914-110625866A70}"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61DB6B-FB26-4C64-AF21-4940BD0F5BEB}" type="slidenum">
              <a:rPr lang="en-US" smtClean="0"/>
              <a:t>‹#›</a:t>
            </a:fld>
            <a:endParaRPr lang="en-US"/>
          </a:p>
        </p:txBody>
      </p:sp>
    </p:spTree>
    <p:extLst>
      <p:ext uri="{BB962C8B-B14F-4D97-AF65-F5344CB8AC3E}">
        <p14:creationId xmlns:p14="http://schemas.microsoft.com/office/powerpoint/2010/main" val="3503603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869F43F7-30F3-427E-9914-110625866A70}" type="datetimeFigureOut">
              <a:rPr lang="en-US" smtClean="0"/>
              <a:t>4/25/2022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E661DB6B-FB26-4C64-AF21-4940BD0F5BEB}" type="slidenum">
              <a:rPr lang="en-US" smtClean="0"/>
              <a:t>‹#›</a:t>
            </a:fld>
            <a:endParaRPr lang="en-US"/>
          </a:p>
        </p:txBody>
      </p:sp>
    </p:spTree>
    <p:extLst>
      <p:ext uri="{BB962C8B-B14F-4D97-AF65-F5344CB8AC3E}">
        <p14:creationId xmlns:p14="http://schemas.microsoft.com/office/powerpoint/2010/main" val="6781239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7.png"/><Relationship Id="rId18" Type="http://schemas.openxmlformats.org/officeDocument/2006/relationships/hyperlink" Target="https://unh.primo.exlibrisgroup.com/permalink/01USNH_UNH/1d2fkh4/cdi_proquest_journals_2499661958" TargetMode="External"/><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6.png"/><Relationship Id="rId17" Type="http://schemas.openxmlformats.org/officeDocument/2006/relationships/hyperlink" Target="https://www.hhs.gov/opioids/about-the-epidemic/index.html" TargetMode="External"/><Relationship Id="rId2" Type="http://schemas.openxmlformats.org/officeDocument/2006/relationships/image" Target="../media/image1.png"/><Relationship Id="rId16" Type="http://schemas.openxmlformats.org/officeDocument/2006/relationships/image" Target="../media/image10.jpeg"/><Relationship Id="rId20" Type="http://schemas.openxmlformats.org/officeDocument/2006/relationships/hyperlink" Target="https://unh.primo.exlibrisgroup.com/permalink/01USNH_UNH/1d2fkh4/cdi_webofscience_primary_000450355400006CitationCount" TargetMode="Externa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image" Target="../media/image5.png"/><Relationship Id="rId5" Type="http://schemas.openxmlformats.org/officeDocument/2006/relationships/diagramQuickStyle" Target="../diagrams/quickStyle1.xml"/><Relationship Id="rId15" Type="http://schemas.openxmlformats.org/officeDocument/2006/relationships/image" Target="../media/image9.png"/><Relationship Id="rId10" Type="http://schemas.openxmlformats.org/officeDocument/2006/relationships/image" Target="../media/image4.png"/><Relationship Id="rId19" Type="http://schemas.openxmlformats.org/officeDocument/2006/relationships/hyperlink" Target="https://unh.primo.exlibrisgroup.com/permalink/01USNH_UNH/1d2fkh4/cdi_proquest_miscellaneous_2341627231" TargetMode="External"/><Relationship Id="rId4" Type="http://schemas.openxmlformats.org/officeDocument/2006/relationships/diagramLayout" Target="../diagrams/layout1.xml"/><Relationship Id="rId9" Type="http://schemas.openxmlformats.org/officeDocument/2006/relationships/image" Target="../media/image3.pn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05A50C-DBC9-4579-BACC-C1879D2CA974}"/>
              </a:ext>
            </a:extLst>
          </p:cNvPr>
          <p:cNvSpPr txBox="1"/>
          <p:nvPr/>
        </p:nvSpPr>
        <p:spPr>
          <a:xfrm>
            <a:off x="0" y="-304800"/>
            <a:ext cx="36576000" cy="369332"/>
          </a:xfrm>
          <a:prstGeom prst="rect">
            <a:avLst/>
          </a:prstGeom>
          <a:noFill/>
        </p:spPr>
        <p:txBody>
          <a:bodyPr wrap="square" rtlCol="0">
            <a:spAutoFit/>
          </a:bodyPr>
          <a:lstStyle/>
          <a:p>
            <a:r>
              <a:rPr lang="en-US" dirty="0"/>
              <a:t>Www</a:t>
            </a:r>
          </a:p>
        </p:txBody>
      </p:sp>
      <p:sp>
        <p:nvSpPr>
          <p:cNvPr id="9" name="Rectangle 8">
            <a:extLst>
              <a:ext uri="{FF2B5EF4-FFF2-40B4-BE49-F238E27FC236}">
                <a16:creationId xmlns:a16="http://schemas.microsoft.com/office/drawing/2014/main" id="{04684CF6-2A1D-40BB-A63C-CDF658ADD076}"/>
              </a:ext>
            </a:extLst>
          </p:cNvPr>
          <p:cNvSpPr/>
          <p:nvPr/>
        </p:nvSpPr>
        <p:spPr>
          <a:xfrm>
            <a:off x="0" y="-27802"/>
            <a:ext cx="36576000" cy="3200400"/>
          </a:xfrm>
          <a:prstGeom prst="rect">
            <a:avLst/>
          </a:prstGeom>
          <a:solidFill>
            <a:srgbClr val="C0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D2B771B3-2F40-44C8-A752-9B17236BF401}"/>
              </a:ext>
            </a:extLst>
          </p:cNvPr>
          <p:cNvPicPr>
            <a:picLocks noChangeAspect="1"/>
          </p:cNvPicPr>
          <p:nvPr/>
        </p:nvPicPr>
        <p:blipFill>
          <a:blip r:embed="rId2"/>
          <a:stretch>
            <a:fillRect/>
          </a:stretch>
        </p:blipFill>
        <p:spPr>
          <a:xfrm>
            <a:off x="476251" y="171518"/>
            <a:ext cx="2305049" cy="2801760"/>
          </a:xfrm>
          <a:prstGeom prst="rect">
            <a:avLst/>
          </a:prstGeom>
        </p:spPr>
      </p:pic>
      <p:sp>
        <p:nvSpPr>
          <p:cNvPr id="11" name="Rectangle 10">
            <a:extLst>
              <a:ext uri="{FF2B5EF4-FFF2-40B4-BE49-F238E27FC236}">
                <a16:creationId xmlns:a16="http://schemas.microsoft.com/office/drawing/2014/main" id="{E64538E5-DB22-440C-95AC-7E9A5958E61D}"/>
              </a:ext>
            </a:extLst>
          </p:cNvPr>
          <p:cNvSpPr/>
          <p:nvPr/>
        </p:nvSpPr>
        <p:spPr>
          <a:xfrm>
            <a:off x="476251" y="3708144"/>
            <a:ext cx="11525250" cy="10922256"/>
          </a:xfrm>
          <a:prstGeom prst="rect">
            <a:avLst/>
          </a:prstGeom>
          <a:solidFill>
            <a:schemeClr val="accent5">
              <a:lumMod val="60000"/>
              <a:lumOff val="4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961E123-7DF3-4230-BF1B-3CA64ADDC1A8}"/>
              </a:ext>
            </a:extLst>
          </p:cNvPr>
          <p:cNvSpPr/>
          <p:nvPr/>
        </p:nvSpPr>
        <p:spPr>
          <a:xfrm>
            <a:off x="476251" y="15186406"/>
            <a:ext cx="11525250" cy="13321214"/>
          </a:xfrm>
          <a:prstGeom prst="rect">
            <a:avLst/>
          </a:prstGeom>
          <a:solidFill>
            <a:schemeClr val="accent5">
              <a:lumMod val="60000"/>
              <a:lumOff val="4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a:p>
          <a:p>
            <a:pPr algn="ctr"/>
            <a:endParaRPr lang="en-US"/>
          </a:p>
        </p:txBody>
      </p:sp>
      <p:sp>
        <p:nvSpPr>
          <p:cNvPr id="14" name="Rectangle 13">
            <a:extLst>
              <a:ext uri="{FF2B5EF4-FFF2-40B4-BE49-F238E27FC236}">
                <a16:creationId xmlns:a16="http://schemas.microsoft.com/office/drawing/2014/main" id="{5A346537-7A07-428A-9EEB-781A37A977EC}"/>
              </a:ext>
            </a:extLst>
          </p:cNvPr>
          <p:cNvSpPr/>
          <p:nvPr/>
        </p:nvSpPr>
        <p:spPr>
          <a:xfrm>
            <a:off x="12525375" y="3708144"/>
            <a:ext cx="11525250" cy="24799476"/>
          </a:xfrm>
          <a:prstGeom prst="rect">
            <a:avLst/>
          </a:prstGeom>
          <a:solidFill>
            <a:schemeClr val="accent5">
              <a:lumMod val="60000"/>
              <a:lumOff val="4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1" name="Content Placeholder 2">
            <a:extLst>
              <a:ext uri="{FF2B5EF4-FFF2-40B4-BE49-F238E27FC236}">
                <a16:creationId xmlns:a16="http://schemas.microsoft.com/office/drawing/2014/main" id="{58E70895-EAB0-4FF4-9DF5-4853E2F3B06B}"/>
              </a:ext>
            </a:extLst>
          </p:cNvPr>
          <p:cNvGraphicFramePr>
            <a:graphicFrameLocks/>
          </p:cNvGraphicFramePr>
          <p:nvPr>
            <p:extLst>
              <p:ext uri="{D42A27DB-BD31-4B8C-83A1-F6EECF244321}">
                <p14:modId xmlns:p14="http://schemas.microsoft.com/office/powerpoint/2010/main" val="111483966"/>
              </p:ext>
            </p:extLst>
          </p:nvPr>
        </p:nvGraphicFramePr>
        <p:xfrm>
          <a:off x="1009651" y="8697600"/>
          <a:ext cx="10458450" cy="6154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CSA Surgical Center Blog - Opioid Crisis and Surgical Pain Control">
            <a:extLst>
              <a:ext uri="{FF2B5EF4-FFF2-40B4-BE49-F238E27FC236}">
                <a16:creationId xmlns:a16="http://schemas.microsoft.com/office/drawing/2014/main" id="{FBEB5D18-0DDF-4745-ACB2-E3B663F907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10164" y="3856940"/>
            <a:ext cx="6629400" cy="512742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E50A7CE8-872D-4EEB-8710-47034A59F68D}"/>
              </a:ext>
            </a:extLst>
          </p:cNvPr>
          <p:cNvSpPr txBox="1"/>
          <p:nvPr/>
        </p:nvSpPr>
        <p:spPr>
          <a:xfrm>
            <a:off x="1009651" y="15317942"/>
            <a:ext cx="10458450" cy="1107996"/>
          </a:xfrm>
          <a:prstGeom prst="rect">
            <a:avLst/>
          </a:prstGeom>
          <a:noFill/>
        </p:spPr>
        <p:txBody>
          <a:bodyPr wrap="square">
            <a:spAutoFit/>
          </a:bodyPr>
          <a:lstStyle/>
          <a:p>
            <a:pPr algn="ctr"/>
            <a:r>
              <a:rPr lang="en-US" sz="4800" b="1" dirty="0">
                <a:solidFill>
                  <a:schemeClr val="accent1">
                    <a:lumMod val="50000"/>
                  </a:schemeClr>
                </a:solidFill>
                <a:latin typeface="Arial" panose="020B0604020202020204" pitchFamily="34" charset="0"/>
              </a:rPr>
              <a:t>Literature Review</a:t>
            </a:r>
            <a:br>
              <a:rPr lang="en-US" sz="9600" dirty="0"/>
            </a:br>
            <a:endParaRPr lang="en-US" dirty="0"/>
          </a:p>
        </p:txBody>
      </p:sp>
      <p:grpSp>
        <p:nvGrpSpPr>
          <p:cNvPr id="30" name="Group 29">
            <a:extLst>
              <a:ext uri="{FF2B5EF4-FFF2-40B4-BE49-F238E27FC236}">
                <a16:creationId xmlns:a16="http://schemas.microsoft.com/office/drawing/2014/main" id="{1C0DBC2C-131B-4DBC-815C-B6198177CF6B}"/>
              </a:ext>
            </a:extLst>
          </p:cNvPr>
          <p:cNvGrpSpPr/>
          <p:nvPr/>
        </p:nvGrpSpPr>
        <p:grpSpPr>
          <a:xfrm>
            <a:off x="2138363" y="16315669"/>
            <a:ext cx="8201025" cy="1425726"/>
            <a:chOff x="0" y="3202984"/>
            <a:chExt cx="18355254" cy="3046899"/>
          </a:xfrm>
        </p:grpSpPr>
        <p:sp>
          <p:nvSpPr>
            <p:cNvPr id="31" name="Rectangle: Rounded Corners 30">
              <a:extLst>
                <a:ext uri="{FF2B5EF4-FFF2-40B4-BE49-F238E27FC236}">
                  <a16:creationId xmlns:a16="http://schemas.microsoft.com/office/drawing/2014/main" id="{2066A5A4-C198-4B1F-9BB0-D88C84922E79}"/>
                </a:ext>
              </a:extLst>
            </p:cNvPr>
            <p:cNvSpPr/>
            <p:nvPr/>
          </p:nvSpPr>
          <p:spPr>
            <a:xfrm>
              <a:off x="0" y="3202984"/>
              <a:ext cx="18355254" cy="304689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2" name="Rectangle: Rounded Corners 4">
              <a:extLst>
                <a:ext uri="{FF2B5EF4-FFF2-40B4-BE49-F238E27FC236}">
                  <a16:creationId xmlns:a16="http://schemas.microsoft.com/office/drawing/2014/main" id="{69CAEA6B-112D-4813-81B0-4134CADC02A9}"/>
                </a:ext>
              </a:extLst>
            </p:cNvPr>
            <p:cNvSpPr txBox="1"/>
            <p:nvPr/>
          </p:nvSpPr>
          <p:spPr>
            <a:xfrm>
              <a:off x="148737" y="3351722"/>
              <a:ext cx="18057782" cy="274942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2800" kern="1200" dirty="0"/>
                <a:t>Overall, racial minorities are disproportionately are experiencing the consequences of the opioid crisis. </a:t>
              </a:r>
            </a:p>
          </p:txBody>
        </p:sp>
      </p:grpSp>
      <p:grpSp>
        <p:nvGrpSpPr>
          <p:cNvPr id="33" name="Group 32">
            <a:extLst>
              <a:ext uri="{FF2B5EF4-FFF2-40B4-BE49-F238E27FC236}">
                <a16:creationId xmlns:a16="http://schemas.microsoft.com/office/drawing/2014/main" id="{EBE0CD85-2BF9-43D0-8744-AEDE043A883E}"/>
              </a:ext>
            </a:extLst>
          </p:cNvPr>
          <p:cNvGrpSpPr/>
          <p:nvPr/>
        </p:nvGrpSpPr>
        <p:grpSpPr>
          <a:xfrm>
            <a:off x="2138363" y="17906804"/>
            <a:ext cx="8201025" cy="1425726"/>
            <a:chOff x="0" y="2600119"/>
            <a:chExt cx="18355254" cy="2409176"/>
          </a:xfrm>
        </p:grpSpPr>
        <p:sp>
          <p:nvSpPr>
            <p:cNvPr id="34" name="Rectangle: Rounded Corners 33">
              <a:extLst>
                <a:ext uri="{FF2B5EF4-FFF2-40B4-BE49-F238E27FC236}">
                  <a16:creationId xmlns:a16="http://schemas.microsoft.com/office/drawing/2014/main" id="{9A175279-5E2F-46E4-BFFC-2658F177184A}"/>
                </a:ext>
              </a:extLst>
            </p:cNvPr>
            <p:cNvSpPr/>
            <p:nvPr/>
          </p:nvSpPr>
          <p:spPr>
            <a:xfrm>
              <a:off x="0" y="2600119"/>
              <a:ext cx="18355254" cy="2409176"/>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5" name="Rectangle: Rounded Corners 4">
              <a:extLst>
                <a:ext uri="{FF2B5EF4-FFF2-40B4-BE49-F238E27FC236}">
                  <a16:creationId xmlns:a16="http://schemas.microsoft.com/office/drawing/2014/main" id="{9968F237-02EE-4F91-A700-5AA642518C3F}"/>
                </a:ext>
              </a:extLst>
            </p:cNvPr>
            <p:cNvSpPr txBox="1"/>
            <p:nvPr/>
          </p:nvSpPr>
          <p:spPr>
            <a:xfrm>
              <a:off x="117607" y="2717725"/>
              <a:ext cx="18120043" cy="217396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2800" kern="1200" dirty="0"/>
                <a:t>People with disabilities and those who have not attained a higher education than a high school diploma also are disproportionately affected. </a:t>
              </a:r>
            </a:p>
          </p:txBody>
        </p:sp>
      </p:grpSp>
      <p:grpSp>
        <p:nvGrpSpPr>
          <p:cNvPr id="36" name="Group 35">
            <a:extLst>
              <a:ext uri="{FF2B5EF4-FFF2-40B4-BE49-F238E27FC236}">
                <a16:creationId xmlns:a16="http://schemas.microsoft.com/office/drawing/2014/main" id="{39C5E645-7097-4B09-9E03-0FA81EAE59D1}"/>
              </a:ext>
            </a:extLst>
          </p:cNvPr>
          <p:cNvGrpSpPr/>
          <p:nvPr/>
        </p:nvGrpSpPr>
        <p:grpSpPr>
          <a:xfrm>
            <a:off x="1871662" y="19518430"/>
            <a:ext cx="8734425" cy="2354858"/>
            <a:chOff x="0" y="9173212"/>
            <a:chExt cx="18355254" cy="1846040"/>
          </a:xfrm>
        </p:grpSpPr>
        <p:sp>
          <p:nvSpPr>
            <p:cNvPr id="37" name="Rectangle: Rounded Corners 36">
              <a:extLst>
                <a:ext uri="{FF2B5EF4-FFF2-40B4-BE49-F238E27FC236}">
                  <a16:creationId xmlns:a16="http://schemas.microsoft.com/office/drawing/2014/main" id="{BD9E9260-77FC-4027-841A-0F0251F431D4}"/>
                </a:ext>
              </a:extLst>
            </p:cNvPr>
            <p:cNvSpPr/>
            <p:nvPr/>
          </p:nvSpPr>
          <p:spPr>
            <a:xfrm>
              <a:off x="0" y="9173212"/>
              <a:ext cx="18355254" cy="18460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Rectangle: Rounded Corners 4">
              <a:extLst>
                <a:ext uri="{FF2B5EF4-FFF2-40B4-BE49-F238E27FC236}">
                  <a16:creationId xmlns:a16="http://schemas.microsoft.com/office/drawing/2014/main" id="{3EFBB2E5-853C-4612-B65E-426DF8A44E7B}"/>
                </a:ext>
              </a:extLst>
            </p:cNvPr>
            <p:cNvSpPr txBox="1"/>
            <p:nvPr/>
          </p:nvSpPr>
          <p:spPr>
            <a:xfrm>
              <a:off x="90116" y="9263328"/>
              <a:ext cx="18175022" cy="16658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2800" kern="1200" dirty="0"/>
                <a:t>There are major differences in how different groups are perceived for having drug addictions. For example, historically drug use has been less stigmatized when white and upper-class people are the participants, as opposed to lower class and nonwhite people. </a:t>
              </a:r>
            </a:p>
          </p:txBody>
        </p:sp>
      </p:grpSp>
      <p:sp>
        <p:nvSpPr>
          <p:cNvPr id="2" name="TextBox 1">
            <a:extLst>
              <a:ext uri="{FF2B5EF4-FFF2-40B4-BE49-F238E27FC236}">
                <a16:creationId xmlns:a16="http://schemas.microsoft.com/office/drawing/2014/main" id="{F6DDA949-D3DC-4819-8973-F62A2862E44F}"/>
              </a:ext>
            </a:extLst>
          </p:cNvPr>
          <p:cNvSpPr txBox="1"/>
          <p:nvPr/>
        </p:nvSpPr>
        <p:spPr>
          <a:xfrm>
            <a:off x="1009651" y="6105108"/>
            <a:ext cx="3567113" cy="769441"/>
          </a:xfrm>
          <a:prstGeom prst="rect">
            <a:avLst/>
          </a:prstGeom>
          <a:noFill/>
        </p:spPr>
        <p:txBody>
          <a:bodyPr wrap="square" rtlCol="0">
            <a:spAutoFit/>
          </a:bodyPr>
          <a:lstStyle/>
          <a:p>
            <a:r>
              <a:rPr lang="en-US" sz="4400" b="1" dirty="0">
                <a:solidFill>
                  <a:srgbClr val="002060"/>
                </a:solidFill>
                <a:latin typeface="Arial" panose="020B0604020202020204" pitchFamily="34" charset="0"/>
                <a:cs typeface="Arial" panose="020B0604020202020204" pitchFamily="34" charset="0"/>
              </a:rPr>
              <a:t>Introduction</a:t>
            </a:r>
          </a:p>
        </p:txBody>
      </p:sp>
      <p:sp>
        <p:nvSpPr>
          <p:cNvPr id="3" name="TextBox 2">
            <a:extLst>
              <a:ext uri="{FF2B5EF4-FFF2-40B4-BE49-F238E27FC236}">
                <a16:creationId xmlns:a16="http://schemas.microsoft.com/office/drawing/2014/main" id="{047BB787-57B9-4040-A6C8-A3BFDA26695F}"/>
              </a:ext>
            </a:extLst>
          </p:cNvPr>
          <p:cNvSpPr txBox="1"/>
          <p:nvPr/>
        </p:nvSpPr>
        <p:spPr>
          <a:xfrm>
            <a:off x="3019424" y="22412761"/>
            <a:ext cx="6438900" cy="830997"/>
          </a:xfrm>
          <a:prstGeom prst="rect">
            <a:avLst/>
          </a:prstGeom>
          <a:noFill/>
        </p:spPr>
        <p:txBody>
          <a:bodyPr wrap="square" rtlCol="0">
            <a:spAutoFit/>
          </a:bodyPr>
          <a:lstStyle/>
          <a:p>
            <a:pPr algn="ctr"/>
            <a:r>
              <a:rPr lang="en-US" sz="4800" b="1" dirty="0">
                <a:solidFill>
                  <a:srgbClr val="002060"/>
                </a:solidFill>
                <a:latin typeface="Arial" panose="020B0604020202020204" pitchFamily="34" charset="0"/>
                <a:cs typeface="Arial" panose="020B0604020202020204" pitchFamily="34" charset="0"/>
              </a:rPr>
              <a:t>Hypothesis</a:t>
            </a:r>
          </a:p>
        </p:txBody>
      </p:sp>
      <p:sp>
        <p:nvSpPr>
          <p:cNvPr id="5" name="TextBox 4">
            <a:extLst>
              <a:ext uri="{FF2B5EF4-FFF2-40B4-BE49-F238E27FC236}">
                <a16:creationId xmlns:a16="http://schemas.microsoft.com/office/drawing/2014/main" id="{789E8B07-2177-40DD-8823-12A8B3542E3C}"/>
              </a:ext>
            </a:extLst>
          </p:cNvPr>
          <p:cNvSpPr txBox="1"/>
          <p:nvPr/>
        </p:nvSpPr>
        <p:spPr>
          <a:xfrm>
            <a:off x="1281114" y="23546774"/>
            <a:ext cx="10458450" cy="4203736"/>
          </a:xfrm>
          <a:prstGeom prst="rect">
            <a:avLst/>
          </a:prstGeom>
          <a:noFill/>
        </p:spPr>
        <p:txBody>
          <a:bodyPr wrap="square" rtlCol="0">
            <a:spAutoFit/>
          </a:bodyPr>
          <a:lstStyle/>
          <a:p>
            <a:pPr marL="0" indent="0">
              <a:lnSpc>
                <a:spcPct val="150000"/>
              </a:lnSpc>
              <a:buNone/>
            </a:pPr>
            <a:r>
              <a:rPr lang="en-US" sz="3600" dirty="0"/>
              <a:t>I hypothesized that in a comparison of groups those who were registered with the democratic party would be the most likely to support an increased government role in solving the opioid crisis than would any other of the groups I was measuring with.</a:t>
            </a:r>
          </a:p>
        </p:txBody>
      </p:sp>
      <p:sp>
        <p:nvSpPr>
          <p:cNvPr id="24" name="Rectangle 23">
            <a:extLst>
              <a:ext uri="{FF2B5EF4-FFF2-40B4-BE49-F238E27FC236}">
                <a16:creationId xmlns:a16="http://schemas.microsoft.com/office/drawing/2014/main" id="{8DF8E780-AA11-4C35-A8E9-C2D39180B925}"/>
              </a:ext>
            </a:extLst>
          </p:cNvPr>
          <p:cNvSpPr/>
          <p:nvPr/>
        </p:nvSpPr>
        <p:spPr>
          <a:xfrm>
            <a:off x="24574499" y="3738790"/>
            <a:ext cx="11525250" cy="6526404"/>
          </a:xfrm>
          <a:prstGeom prst="rect">
            <a:avLst/>
          </a:prstGeom>
          <a:solidFill>
            <a:schemeClr val="accent5">
              <a:lumMod val="60000"/>
              <a:lumOff val="4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50000"/>
              </a:lnSpc>
              <a:buNone/>
            </a:pPr>
            <a:r>
              <a:rPr lang="en-US" sz="4400" b="1" dirty="0">
                <a:solidFill>
                  <a:srgbClr val="002060"/>
                </a:solidFill>
                <a:latin typeface="Arial" panose="020B0604020202020204" pitchFamily="34" charset="0"/>
                <a:cs typeface="Arial" panose="020B0604020202020204" pitchFamily="34" charset="0"/>
              </a:rPr>
              <a:t>Methods</a:t>
            </a:r>
          </a:p>
          <a:p>
            <a:pPr marL="0" indent="0">
              <a:lnSpc>
                <a:spcPct val="150000"/>
              </a:lnSpc>
              <a:buNone/>
            </a:pPr>
            <a:r>
              <a:rPr lang="en-US" sz="3600" b="1" dirty="0">
                <a:solidFill>
                  <a:schemeClr val="tx2">
                    <a:lumMod val="50000"/>
                  </a:schemeClr>
                </a:solidFill>
              </a:rPr>
              <a:t>Question Asked: </a:t>
            </a:r>
            <a:r>
              <a:rPr lang="en-US" sz="3600" dirty="0"/>
              <a:t> </a:t>
            </a:r>
            <a:r>
              <a:rPr lang="en-US" sz="3600" dirty="0">
                <a:solidFill>
                  <a:schemeClr val="tx1"/>
                </a:solidFill>
              </a:rPr>
              <a:t>Should the federal government do more or less about opioid drug addiction. </a:t>
            </a:r>
          </a:p>
          <a:p>
            <a:pPr marL="0" indent="0">
              <a:lnSpc>
                <a:spcPct val="150000"/>
              </a:lnSpc>
              <a:buNone/>
            </a:pPr>
            <a:r>
              <a:rPr lang="en-US" sz="3600" b="1" dirty="0">
                <a:solidFill>
                  <a:schemeClr val="tx1"/>
                </a:solidFill>
              </a:rPr>
              <a:t>Variables Used:</a:t>
            </a:r>
          </a:p>
          <a:p>
            <a:pPr marL="0" indent="0">
              <a:lnSpc>
                <a:spcPct val="150000"/>
              </a:lnSpc>
              <a:buNone/>
            </a:pPr>
            <a:r>
              <a:rPr lang="en-US" sz="2800" b="1" dirty="0">
                <a:solidFill>
                  <a:schemeClr val="tx1"/>
                </a:solidFill>
              </a:rPr>
              <a:t>1. Racial Identity,  2. Gender Identity,  3. Party Affiliation,  4.  Highest Level of Education Attained,  5. Voter Registration Status</a:t>
            </a:r>
          </a:p>
          <a:p>
            <a:pPr marL="0" indent="0">
              <a:lnSpc>
                <a:spcPct val="150000"/>
              </a:lnSpc>
              <a:buNone/>
            </a:pPr>
            <a:r>
              <a:rPr lang="en-US" sz="2800" dirty="0">
                <a:solidFill>
                  <a:schemeClr val="tx1"/>
                </a:solidFill>
              </a:rPr>
              <a:t>(The Question and the Variables were all taken from the ANES 2020 Dataset.) </a:t>
            </a:r>
          </a:p>
        </p:txBody>
      </p:sp>
      <p:sp>
        <p:nvSpPr>
          <p:cNvPr id="26" name="Rectangle 25">
            <a:extLst>
              <a:ext uri="{FF2B5EF4-FFF2-40B4-BE49-F238E27FC236}">
                <a16:creationId xmlns:a16="http://schemas.microsoft.com/office/drawing/2014/main" id="{AA0C6676-B47F-498C-B5D1-5850B69D857D}"/>
              </a:ext>
            </a:extLst>
          </p:cNvPr>
          <p:cNvSpPr/>
          <p:nvPr/>
        </p:nvSpPr>
        <p:spPr>
          <a:xfrm>
            <a:off x="24574499" y="10831386"/>
            <a:ext cx="11525250" cy="13189678"/>
          </a:xfrm>
          <a:prstGeom prst="rect">
            <a:avLst/>
          </a:prstGeom>
          <a:solidFill>
            <a:schemeClr val="accent5">
              <a:lumMod val="60000"/>
              <a:lumOff val="4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123F481F-4629-4829-A85A-29BA12236CC9}"/>
              </a:ext>
            </a:extLst>
          </p:cNvPr>
          <p:cNvSpPr/>
          <p:nvPr/>
        </p:nvSpPr>
        <p:spPr>
          <a:xfrm>
            <a:off x="24574499" y="24547218"/>
            <a:ext cx="11525250" cy="3889718"/>
          </a:xfrm>
          <a:prstGeom prst="rect">
            <a:avLst/>
          </a:prstGeom>
          <a:solidFill>
            <a:schemeClr val="accent5">
              <a:lumMod val="60000"/>
              <a:lumOff val="4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43365BF6-8007-4096-A2C0-932BFC99F09E}"/>
              </a:ext>
            </a:extLst>
          </p:cNvPr>
          <p:cNvSpPr txBox="1"/>
          <p:nvPr/>
        </p:nvSpPr>
        <p:spPr>
          <a:xfrm>
            <a:off x="12653023" y="3204070"/>
            <a:ext cx="11525250" cy="2970044"/>
          </a:xfrm>
          <a:prstGeom prst="rect">
            <a:avLst/>
          </a:prstGeom>
          <a:noFill/>
        </p:spPr>
        <p:txBody>
          <a:bodyPr wrap="square" rtlCol="0">
            <a:spAutoFit/>
          </a:bodyPr>
          <a:lstStyle/>
          <a:p>
            <a:pPr algn="ctr"/>
            <a:br>
              <a:rPr kumimoji="0" lang="en-US" sz="1100" b="1"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br>
              <a:rPr kumimoji="0" lang="en-US" sz="1100" b="1"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br>
              <a:rPr kumimoji="0" lang="en-US" sz="1100" b="1"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br>
              <a:rPr kumimoji="0" lang="en-US" sz="1100" b="1"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br>
              <a:rPr kumimoji="0" lang="en-US" sz="1100" b="1"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mj-cs"/>
              </a:rPr>
              <a:t>Results</a:t>
            </a:r>
            <a:br>
              <a:rPr kumimoji="0" lang="en-US" sz="4400" b="0" i="0" u="none" strike="noStrike" kern="1200" cap="none" spc="0" normalizeH="0" baseline="0" noProof="0" dirty="0">
                <a:ln>
                  <a:noFill/>
                </a:ln>
                <a:solidFill>
                  <a:srgbClr val="002060"/>
                </a:solidFill>
                <a:effectLst/>
                <a:uLnTx/>
                <a:uFillTx/>
                <a:latin typeface="Calibri Light" panose="020F0302020204030204"/>
                <a:ea typeface="+mj-ea"/>
                <a:cs typeface="+mj-cs"/>
              </a:rPr>
            </a:br>
            <a:br>
              <a:rPr kumimoji="0" lang="en-US" sz="4400" b="0" i="0" u="none" strike="noStrike" kern="1200" cap="none" spc="0" normalizeH="0" baseline="0" noProof="0" dirty="0">
                <a:ln>
                  <a:noFill/>
                </a:ln>
                <a:solidFill>
                  <a:prstClr val="black"/>
                </a:solidFill>
                <a:effectLst/>
                <a:uLnTx/>
                <a:uFillTx/>
                <a:latin typeface="Calibri Light" panose="020F0302020204030204"/>
                <a:ea typeface="+mj-ea"/>
                <a:cs typeface="+mj-cs"/>
              </a:rPr>
            </a:br>
            <a:endParaRPr lang="en-US" sz="4400" dirty="0"/>
          </a:p>
        </p:txBody>
      </p:sp>
      <p:sp>
        <p:nvSpPr>
          <p:cNvPr id="16" name="Rectangle 15">
            <a:extLst>
              <a:ext uri="{FF2B5EF4-FFF2-40B4-BE49-F238E27FC236}">
                <a16:creationId xmlns:a16="http://schemas.microsoft.com/office/drawing/2014/main" id="{78DCC24E-D9C4-434A-BC0A-D80172A2D16E}"/>
              </a:ext>
            </a:extLst>
          </p:cNvPr>
          <p:cNvSpPr/>
          <p:nvPr/>
        </p:nvSpPr>
        <p:spPr>
          <a:xfrm>
            <a:off x="13271166" y="4974635"/>
            <a:ext cx="10033665" cy="8324749"/>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D99BDC8-963F-40EC-A628-18631141AB0A}"/>
              </a:ext>
            </a:extLst>
          </p:cNvPr>
          <p:cNvSpPr txBox="1"/>
          <p:nvPr/>
        </p:nvSpPr>
        <p:spPr>
          <a:xfrm>
            <a:off x="12534901" y="15052836"/>
            <a:ext cx="11525250" cy="6526404"/>
          </a:xfrm>
          <a:prstGeom prst="rect">
            <a:avLst/>
          </a:prstGeom>
          <a:noFill/>
        </p:spPr>
        <p:txBody>
          <a:bodyPr wrap="square" rtlCol="0">
            <a:spAutoFit/>
          </a:bodyPr>
          <a:lstStyle/>
          <a:p>
            <a:endParaRPr lang="en-US" dirty="0"/>
          </a:p>
        </p:txBody>
      </p:sp>
      <p:sp>
        <p:nvSpPr>
          <p:cNvPr id="40" name="TextBox 39">
            <a:extLst>
              <a:ext uri="{FF2B5EF4-FFF2-40B4-BE49-F238E27FC236}">
                <a16:creationId xmlns:a16="http://schemas.microsoft.com/office/drawing/2014/main" id="{1E2EBFD5-8955-4878-866D-DD7464DB53BC}"/>
              </a:ext>
            </a:extLst>
          </p:cNvPr>
          <p:cNvSpPr txBox="1"/>
          <p:nvPr/>
        </p:nvSpPr>
        <p:spPr>
          <a:xfrm>
            <a:off x="12534134" y="5670040"/>
            <a:ext cx="5743573" cy="648882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Overall as I was looking at the 	data a very clear pattern was 	emerging. Almost all the 	different groups had around the 	same amount of people saying 	the government should do 	more, less, or the same 	amount. Most of the groups 	would only deviate from the 	averages by 1-2%. </a:t>
            </a:r>
          </a:p>
        </p:txBody>
      </p:sp>
      <p:sp>
        <p:nvSpPr>
          <p:cNvPr id="42" name="TextBox 41">
            <a:extLst>
              <a:ext uri="{FF2B5EF4-FFF2-40B4-BE49-F238E27FC236}">
                <a16:creationId xmlns:a16="http://schemas.microsoft.com/office/drawing/2014/main" id="{818034D9-5E0C-43A8-906F-02EE10C20498}"/>
              </a:ext>
            </a:extLst>
          </p:cNvPr>
          <p:cNvSpPr txBox="1"/>
          <p:nvPr/>
        </p:nvSpPr>
        <p:spPr>
          <a:xfrm>
            <a:off x="12544427" y="21847013"/>
            <a:ext cx="11525250" cy="6526404"/>
          </a:xfrm>
          <a:prstGeom prst="rect">
            <a:avLst/>
          </a:prstGeom>
          <a:noFill/>
        </p:spPr>
        <p:txBody>
          <a:bodyPr wrap="square" rtlCol="0">
            <a:spAutoFit/>
          </a:bodyPr>
          <a:lstStyle/>
          <a:p>
            <a:endParaRPr lang="en-US" dirty="0"/>
          </a:p>
        </p:txBody>
      </p:sp>
      <p:pic>
        <p:nvPicPr>
          <p:cNvPr id="43" name="Picture 42" descr="Chart, pie chart&#10;&#10;Description automatically generated">
            <a:extLst>
              <a:ext uri="{FF2B5EF4-FFF2-40B4-BE49-F238E27FC236}">
                <a16:creationId xmlns:a16="http://schemas.microsoft.com/office/drawing/2014/main" id="{A203FA03-0B14-4A7C-89F4-2ECAAB176D4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435949" y="5489192"/>
            <a:ext cx="4710608" cy="306189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4" name="Rectangle 43">
            <a:extLst>
              <a:ext uri="{FF2B5EF4-FFF2-40B4-BE49-F238E27FC236}">
                <a16:creationId xmlns:a16="http://schemas.microsoft.com/office/drawing/2014/main" id="{966BE0E5-3720-4D25-A4F1-FD12F0596390}"/>
              </a:ext>
            </a:extLst>
          </p:cNvPr>
          <p:cNvSpPr/>
          <p:nvPr/>
        </p:nvSpPr>
        <p:spPr>
          <a:xfrm>
            <a:off x="13260874" y="13629813"/>
            <a:ext cx="10033665" cy="6948858"/>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3FF05337-ABE8-4CBA-B27E-668B4436F60F}"/>
              </a:ext>
            </a:extLst>
          </p:cNvPr>
          <p:cNvSpPr txBox="1"/>
          <p:nvPr/>
        </p:nvSpPr>
        <p:spPr>
          <a:xfrm>
            <a:off x="18415648" y="8818860"/>
            <a:ext cx="4710608" cy="1384995"/>
          </a:xfrm>
          <a:prstGeom prst="rect">
            <a:avLst/>
          </a:prstGeom>
          <a:noFill/>
        </p:spPr>
        <p:txBody>
          <a:bodyPr wrap="square" rtlCol="0">
            <a:spAutoFit/>
          </a:bodyPr>
          <a:lstStyle/>
          <a:p>
            <a:r>
              <a:rPr lang="en-US" sz="2800" dirty="0">
                <a:solidFill>
                  <a:schemeClr val="bg2">
                    <a:lumMod val="90000"/>
                  </a:schemeClr>
                </a:solidFill>
              </a:rPr>
              <a:t>The two most significant outliers were </a:t>
            </a:r>
            <a:r>
              <a:rPr lang="en-US" sz="2800" dirty="0">
                <a:solidFill>
                  <a:srgbClr val="C00000"/>
                </a:solidFill>
              </a:rPr>
              <a:t>Republicans</a:t>
            </a:r>
            <a:r>
              <a:rPr lang="en-US" sz="2800" dirty="0">
                <a:solidFill>
                  <a:schemeClr val="bg2">
                    <a:lumMod val="90000"/>
                  </a:schemeClr>
                </a:solidFill>
              </a:rPr>
              <a:t> and </a:t>
            </a:r>
            <a:r>
              <a:rPr lang="en-US" sz="2800" dirty="0">
                <a:solidFill>
                  <a:srgbClr val="0070C0"/>
                </a:solidFill>
              </a:rPr>
              <a:t>Democrats</a:t>
            </a:r>
            <a:r>
              <a:rPr lang="en-US" sz="2800" dirty="0">
                <a:solidFill>
                  <a:schemeClr val="bg2">
                    <a:lumMod val="90000"/>
                  </a:schemeClr>
                </a:solidFill>
              </a:rPr>
              <a:t>. </a:t>
            </a:r>
            <a:endParaRPr lang="en-US" sz="2800" dirty="0">
              <a:solidFill>
                <a:schemeClr val="bg1">
                  <a:lumMod val="50000"/>
                </a:schemeClr>
              </a:solidFill>
            </a:endParaRPr>
          </a:p>
        </p:txBody>
      </p:sp>
      <p:sp>
        <p:nvSpPr>
          <p:cNvPr id="45" name="Rectangle 44">
            <a:extLst>
              <a:ext uri="{FF2B5EF4-FFF2-40B4-BE49-F238E27FC236}">
                <a16:creationId xmlns:a16="http://schemas.microsoft.com/office/drawing/2014/main" id="{99059C2E-41C5-4409-9697-4E2E91D160FA}"/>
              </a:ext>
            </a:extLst>
          </p:cNvPr>
          <p:cNvSpPr/>
          <p:nvPr/>
        </p:nvSpPr>
        <p:spPr>
          <a:xfrm>
            <a:off x="13271166" y="21143473"/>
            <a:ext cx="10033665" cy="6948858"/>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2">
            <a:extLst>
              <a:ext uri="{FF2B5EF4-FFF2-40B4-BE49-F238E27FC236}">
                <a16:creationId xmlns:a16="http://schemas.microsoft.com/office/drawing/2014/main" id="{FB348409-0834-49AF-9B32-CE565D5DDD88}"/>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21236467" y="10831386"/>
            <a:ext cx="1834937" cy="1834937"/>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a:extLst>
              <a:ext uri="{FF2B5EF4-FFF2-40B4-BE49-F238E27FC236}">
                <a16:creationId xmlns:a16="http://schemas.microsoft.com/office/drawing/2014/main" id="{8738A9C3-79EE-491F-A0BC-EAFCFA9EA5EE}"/>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18582708" y="10739401"/>
            <a:ext cx="2208545" cy="191591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0A14D1AC-786C-4AD4-94B2-8585603210CD}"/>
              </a:ext>
            </a:extLst>
          </p:cNvPr>
          <p:cNvSpPr txBox="1"/>
          <p:nvPr/>
        </p:nvSpPr>
        <p:spPr>
          <a:xfrm>
            <a:off x="13892981" y="13803458"/>
            <a:ext cx="8819535" cy="1107996"/>
          </a:xfrm>
          <a:prstGeom prst="rect">
            <a:avLst/>
          </a:prstGeom>
          <a:noFill/>
        </p:spPr>
        <p:txBody>
          <a:bodyPr wrap="square" rtlCol="0">
            <a:spAutoFit/>
          </a:bodyPr>
          <a:lstStyle/>
          <a:p>
            <a:pPr algn="ctr"/>
            <a:r>
              <a:rPr lang="en-US" sz="4000" b="1" i="0" u="none" strike="noStrike" dirty="0">
                <a:solidFill>
                  <a:srgbClr val="002060"/>
                </a:solidFill>
                <a:effectLst/>
                <a:latin typeface="Arial" panose="020B0604020202020204" pitchFamily="34" charset="0"/>
              </a:rPr>
              <a:t>Differences Between the Parties</a:t>
            </a:r>
            <a:br>
              <a:rPr lang="en-US" sz="1800" b="0" dirty="0">
                <a:solidFill>
                  <a:schemeClr val="tx2">
                    <a:lumMod val="50000"/>
                  </a:schemeClr>
                </a:solidFill>
                <a:effectLst/>
              </a:rPr>
            </a:br>
            <a:br>
              <a:rPr lang="en-US" sz="800" dirty="0"/>
            </a:br>
            <a:endParaRPr lang="en-US" dirty="0"/>
          </a:p>
        </p:txBody>
      </p:sp>
      <p:sp>
        <p:nvSpPr>
          <p:cNvPr id="19" name="TextBox 18">
            <a:extLst>
              <a:ext uri="{FF2B5EF4-FFF2-40B4-BE49-F238E27FC236}">
                <a16:creationId xmlns:a16="http://schemas.microsoft.com/office/drawing/2014/main" id="{0FBC53B1-FCAC-4EBC-8FBE-E121E26FF147}"/>
              </a:ext>
            </a:extLst>
          </p:cNvPr>
          <p:cNvSpPr txBox="1"/>
          <p:nvPr/>
        </p:nvSpPr>
        <p:spPr>
          <a:xfrm>
            <a:off x="18287982" y="14852160"/>
            <a:ext cx="5006541" cy="526195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Republicans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had the least amount of people saying that the government should do more about crisis. Which is understandable, given the small government slant of the </a:t>
            </a: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republican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party.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Conversely the </a:t>
            </a:r>
            <a:r>
              <a:rPr kumimoji="0" lang="en-US" sz="2800" b="0" i="0" u="none" strike="noStrike" kern="1200" cap="none" spc="0" normalizeH="0" baseline="0" noProof="0" dirty="0">
                <a:ln>
                  <a:noFill/>
                </a:ln>
                <a:solidFill>
                  <a:srgbClr val="0070C0"/>
                </a:solidFill>
                <a:effectLst/>
                <a:uLnTx/>
                <a:uFillTx/>
                <a:latin typeface="Calibri" panose="020F0502020204030204"/>
                <a:ea typeface="+mn-ea"/>
                <a:cs typeface="+mn-cs"/>
              </a:rPr>
              <a:t>democratic</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party often advocates for more government action so it is logical that registered </a:t>
            </a:r>
            <a:r>
              <a:rPr kumimoji="0" lang="en-US" sz="2800" b="0" i="0" u="none" strike="noStrike" kern="1200" cap="none" spc="0" normalizeH="0" baseline="0" noProof="0" dirty="0">
                <a:ln>
                  <a:noFill/>
                </a:ln>
                <a:solidFill>
                  <a:srgbClr val="0070C0"/>
                </a:solidFill>
                <a:effectLst/>
                <a:uLnTx/>
                <a:uFillTx/>
                <a:latin typeface="Calibri" panose="020F0502020204030204"/>
                <a:ea typeface="+mn-ea"/>
                <a:cs typeface="+mn-cs"/>
              </a:rPr>
              <a:t>democrats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would support more intervention in this crisis. </a:t>
            </a:r>
          </a:p>
        </p:txBody>
      </p:sp>
      <p:pic>
        <p:nvPicPr>
          <p:cNvPr id="48" name="Picture 47" descr="Chart, pie chart&#10;&#10;Description automatically generated">
            <a:extLst>
              <a:ext uri="{FF2B5EF4-FFF2-40B4-BE49-F238E27FC236}">
                <a16:creationId xmlns:a16="http://schemas.microsoft.com/office/drawing/2014/main" id="{073A44A8-055E-4BEC-9679-7FADD0D8A45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9062694" y="22397335"/>
            <a:ext cx="3906996" cy="25395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9" name="Picture 48" descr="Chart, pie chart&#10;&#10;Description automatically generated">
            <a:extLst>
              <a:ext uri="{FF2B5EF4-FFF2-40B4-BE49-F238E27FC236}">
                <a16:creationId xmlns:a16="http://schemas.microsoft.com/office/drawing/2014/main" id="{C5910F8C-FEEF-4DD1-9907-1E3A005FA7C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9062694" y="25292987"/>
            <a:ext cx="3906996" cy="25395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0" name="Picture 49" descr="Chart, pie chart&#10;&#10;Description automatically generated">
            <a:extLst>
              <a:ext uri="{FF2B5EF4-FFF2-40B4-BE49-F238E27FC236}">
                <a16:creationId xmlns:a16="http://schemas.microsoft.com/office/drawing/2014/main" id="{BDF6C11A-91DF-454F-8CCC-5038AC43FD3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3663613" y="17755706"/>
            <a:ext cx="3906995" cy="25395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0" name="TextBox 19">
            <a:extLst>
              <a:ext uri="{FF2B5EF4-FFF2-40B4-BE49-F238E27FC236}">
                <a16:creationId xmlns:a16="http://schemas.microsoft.com/office/drawing/2014/main" id="{EF6CDCA5-9744-41FE-8E73-A1298E42D179}"/>
              </a:ext>
            </a:extLst>
          </p:cNvPr>
          <p:cNvSpPr txBox="1"/>
          <p:nvPr/>
        </p:nvSpPr>
        <p:spPr>
          <a:xfrm>
            <a:off x="13892965" y="21143473"/>
            <a:ext cx="8819551" cy="707886"/>
          </a:xfrm>
          <a:prstGeom prst="rect">
            <a:avLst/>
          </a:prstGeom>
          <a:noFill/>
        </p:spPr>
        <p:txBody>
          <a:bodyPr wrap="square" rtlCol="0">
            <a:spAutoFit/>
          </a:bodyPr>
          <a:lstStyle/>
          <a:p>
            <a:pPr algn="ctr"/>
            <a:r>
              <a:rPr lang="en-US" sz="4000" b="1" dirty="0">
                <a:solidFill>
                  <a:srgbClr val="002060"/>
                </a:solidFill>
                <a:latin typeface="Arial" panose="020B0604020202020204" pitchFamily="34" charset="0"/>
                <a:cs typeface="Arial" panose="020B0604020202020204" pitchFamily="34" charset="0"/>
              </a:rPr>
              <a:t>Differences Continued</a:t>
            </a:r>
          </a:p>
        </p:txBody>
      </p:sp>
      <p:pic>
        <p:nvPicPr>
          <p:cNvPr id="51" name="Picture 50" descr="Chart, pie chart&#10;&#10;Description automatically generated">
            <a:extLst>
              <a:ext uri="{FF2B5EF4-FFF2-40B4-BE49-F238E27FC236}">
                <a16:creationId xmlns:a16="http://schemas.microsoft.com/office/drawing/2014/main" id="{9A0C87B6-7519-4E08-AC60-6AAF3FFCC778}"/>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3663612" y="14852160"/>
            <a:ext cx="3906995" cy="25395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2" name="TextBox 21">
            <a:extLst>
              <a:ext uri="{FF2B5EF4-FFF2-40B4-BE49-F238E27FC236}">
                <a16:creationId xmlns:a16="http://schemas.microsoft.com/office/drawing/2014/main" id="{58770076-84DE-4CAD-854B-95F0A75089F0}"/>
              </a:ext>
            </a:extLst>
          </p:cNvPr>
          <p:cNvSpPr txBox="1"/>
          <p:nvPr/>
        </p:nvSpPr>
        <p:spPr>
          <a:xfrm>
            <a:off x="13663612" y="22083314"/>
            <a:ext cx="4752036" cy="570329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differences between the parties became more apparent when I looked further. Even amongst those who answered “more” there were differences in the degree to which they wanted more to be done. </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Republicans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supported were more likely than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Democrats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support moderate action as opposed to great action. </a:t>
            </a:r>
            <a:endPar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A93385D6-3F29-4685-803A-32E4C82518D7}"/>
              </a:ext>
            </a:extLst>
          </p:cNvPr>
          <p:cNvSpPr txBox="1"/>
          <p:nvPr/>
        </p:nvSpPr>
        <p:spPr>
          <a:xfrm>
            <a:off x="24574499" y="11008014"/>
            <a:ext cx="11525250" cy="769441"/>
          </a:xfrm>
          <a:prstGeom prst="rect">
            <a:avLst/>
          </a:prstGeom>
          <a:noFill/>
        </p:spPr>
        <p:txBody>
          <a:bodyPr wrap="square" rtlCol="0">
            <a:spAutoFit/>
          </a:bodyPr>
          <a:lstStyle/>
          <a:p>
            <a:pPr algn="ctr"/>
            <a:r>
              <a:rPr lang="en-US" sz="4400" b="1" dirty="0">
                <a:solidFill>
                  <a:srgbClr val="002060"/>
                </a:solidFill>
                <a:latin typeface="Arial" panose="020B0604020202020204" pitchFamily="34" charset="0"/>
                <a:cs typeface="Arial" panose="020B0604020202020204" pitchFamily="34" charset="0"/>
              </a:rPr>
              <a:t>Conclusion</a:t>
            </a:r>
          </a:p>
        </p:txBody>
      </p:sp>
      <p:sp>
        <p:nvSpPr>
          <p:cNvPr id="52" name="Rectangle 51">
            <a:extLst>
              <a:ext uri="{FF2B5EF4-FFF2-40B4-BE49-F238E27FC236}">
                <a16:creationId xmlns:a16="http://schemas.microsoft.com/office/drawing/2014/main" id="{3C2554A7-584E-4A15-A117-B29BB71D0FE9}"/>
              </a:ext>
            </a:extLst>
          </p:cNvPr>
          <p:cNvSpPr/>
          <p:nvPr/>
        </p:nvSpPr>
        <p:spPr>
          <a:xfrm>
            <a:off x="24805943" y="11954082"/>
            <a:ext cx="11032638" cy="1159269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TextBox 52">
            <a:extLst>
              <a:ext uri="{FF2B5EF4-FFF2-40B4-BE49-F238E27FC236}">
                <a16:creationId xmlns:a16="http://schemas.microsoft.com/office/drawing/2014/main" id="{633C1FD2-7788-481C-A85A-0680126AEF7D}"/>
              </a:ext>
            </a:extLst>
          </p:cNvPr>
          <p:cNvSpPr txBox="1"/>
          <p:nvPr/>
        </p:nvSpPr>
        <p:spPr>
          <a:xfrm>
            <a:off x="25107899" y="12158868"/>
            <a:ext cx="10458450" cy="4524315"/>
          </a:xfrm>
          <a:prstGeom prst="rect">
            <a:avLst/>
          </a:prstGeom>
          <a:noFill/>
        </p:spPr>
        <p:txBody>
          <a:bodyPr wrap="square" rtlCol="0">
            <a:spAutoFit/>
          </a:bodyPr>
          <a:lstStyle/>
          <a:p>
            <a:pPr marL="0" indent="0">
              <a:buNone/>
            </a:pPr>
            <a:r>
              <a:rPr lang="en-US" sz="3200" dirty="0"/>
              <a:t>Overall, my data analysis showed that people’s opinions on the government’s role in the opioid crisis are relatively uniform across different demographic groups. </a:t>
            </a:r>
            <a:br>
              <a:rPr lang="en-US" sz="3200" dirty="0"/>
            </a:br>
            <a:r>
              <a:rPr lang="en-US" sz="3200" dirty="0"/>
              <a:t>The biggest differences came in the form of the two major political parties.</a:t>
            </a:r>
          </a:p>
          <a:p>
            <a:pPr marL="0" indent="0">
              <a:buNone/>
            </a:pPr>
            <a:r>
              <a:rPr lang="en-US" sz="3200" dirty="0"/>
              <a:t>However, even those differences were relatively minor. It is clear the opioid crisis is understood to be a problem by many, and most people want the government to do more about it. </a:t>
            </a:r>
            <a:br>
              <a:rPr lang="en-US" sz="3200" dirty="0"/>
            </a:br>
            <a:r>
              <a:rPr lang="en-US" sz="3200" dirty="0"/>
              <a:t>The question becomes, what should be done about it?</a:t>
            </a:r>
          </a:p>
        </p:txBody>
      </p:sp>
      <p:pic>
        <p:nvPicPr>
          <p:cNvPr id="54" name="Picture 2">
            <a:extLst>
              <a:ext uri="{FF2B5EF4-FFF2-40B4-BE49-F238E27FC236}">
                <a16:creationId xmlns:a16="http://schemas.microsoft.com/office/drawing/2014/main" id="{F4DBCD9E-9839-42F2-BBA2-0F21752EF1F9}"/>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6015733" y="17243093"/>
            <a:ext cx="8613058" cy="57420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55" name="TextBox 54">
            <a:extLst>
              <a:ext uri="{FF2B5EF4-FFF2-40B4-BE49-F238E27FC236}">
                <a16:creationId xmlns:a16="http://schemas.microsoft.com/office/drawing/2014/main" id="{33273DC7-D211-49D6-B4BE-CAD266C3D60F}"/>
              </a:ext>
            </a:extLst>
          </p:cNvPr>
          <p:cNvSpPr txBox="1"/>
          <p:nvPr/>
        </p:nvSpPr>
        <p:spPr>
          <a:xfrm>
            <a:off x="24820805" y="23545042"/>
            <a:ext cx="11032638" cy="2492990"/>
          </a:xfrm>
          <a:prstGeom prst="rect">
            <a:avLst/>
          </a:prstGeom>
          <a:noFill/>
        </p:spPr>
        <p:txBody>
          <a:bodyPr wrap="square" rtlCol="0">
            <a:spAutoFit/>
          </a:bodyPr>
          <a:lstStyle/>
          <a:p>
            <a:pPr algn="ctr"/>
            <a:br>
              <a:rPr lang="en-US" sz="1800" b="1" i="0" u="none" strike="noStrike" dirty="0">
                <a:solidFill>
                  <a:srgbClr val="000000"/>
                </a:solidFill>
                <a:effectLst/>
                <a:latin typeface="Arial" panose="020B0604020202020204" pitchFamily="34" charset="0"/>
              </a:rPr>
            </a:br>
            <a:br>
              <a:rPr lang="en-US" sz="1800" b="1" i="0" u="none" strike="noStrike" dirty="0">
                <a:solidFill>
                  <a:srgbClr val="000000"/>
                </a:solidFill>
                <a:effectLst/>
                <a:latin typeface="Arial" panose="020B0604020202020204" pitchFamily="34" charset="0"/>
              </a:rPr>
            </a:br>
            <a:br>
              <a:rPr lang="en-US" sz="1800" b="1" i="0" u="none" strike="noStrike" dirty="0">
                <a:solidFill>
                  <a:srgbClr val="000000"/>
                </a:solidFill>
                <a:effectLst/>
                <a:latin typeface="Arial" panose="020B0604020202020204" pitchFamily="34" charset="0"/>
              </a:rPr>
            </a:br>
            <a:br>
              <a:rPr lang="en-US" sz="1800" b="1" i="0" u="none" strike="noStrike" dirty="0">
                <a:solidFill>
                  <a:srgbClr val="000000"/>
                </a:solidFill>
                <a:effectLst/>
                <a:latin typeface="Arial" panose="020B0604020202020204" pitchFamily="34" charset="0"/>
              </a:rPr>
            </a:br>
            <a:br>
              <a:rPr lang="en-US" sz="1800" b="1" i="0" u="none" strike="noStrike" dirty="0">
                <a:solidFill>
                  <a:srgbClr val="000000"/>
                </a:solidFill>
                <a:effectLst/>
                <a:latin typeface="Arial" panose="020B0604020202020204" pitchFamily="34" charset="0"/>
              </a:rPr>
            </a:br>
            <a:r>
              <a:rPr lang="en-US" sz="4000" b="1" dirty="0">
                <a:solidFill>
                  <a:schemeClr val="tx2">
                    <a:lumMod val="50000"/>
                  </a:schemeClr>
                </a:solidFill>
                <a:latin typeface="Arial" panose="020B0604020202020204" pitchFamily="34" charset="0"/>
              </a:rPr>
              <a:t>Bibliography</a:t>
            </a:r>
            <a:br>
              <a:rPr lang="en-US" sz="4000" b="0" dirty="0">
                <a:effectLst/>
              </a:rPr>
            </a:br>
            <a:br>
              <a:rPr lang="en-US" sz="800" dirty="0"/>
            </a:br>
            <a:endParaRPr lang="en-US" dirty="0"/>
          </a:p>
        </p:txBody>
      </p:sp>
      <p:sp>
        <p:nvSpPr>
          <p:cNvPr id="56" name="TextBox 55">
            <a:extLst>
              <a:ext uri="{FF2B5EF4-FFF2-40B4-BE49-F238E27FC236}">
                <a16:creationId xmlns:a16="http://schemas.microsoft.com/office/drawing/2014/main" id="{279E9BAB-8D55-4AC7-98EC-1135940CB129}"/>
              </a:ext>
            </a:extLst>
          </p:cNvPr>
          <p:cNvSpPr txBox="1"/>
          <p:nvPr/>
        </p:nvSpPr>
        <p:spPr>
          <a:xfrm>
            <a:off x="24751807" y="25721887"/>
            <a:ext cx="11140910" cy="2708434"/>
          </a:xfrm>
          <a:prstGeom prst="rect">
            <a:avLst/>
          </a:prstGeom>
          <a:noFill/>
        </p:spPr>
        <p:txBody>
          <a:bodyPr wrap="square" rtlCol="0">
            <a:spAutoFit/>
          </a:bodyPr>
          <a:lstStyle/>
          <a:p>
            <a:pPr rtl="0">
              <a:spcBef>
                <a:spcPts val="0"/>
              </a:spcBef>
              <a:spcAft>
                <a:spcPts val="1200"/>
              </a:spcAft>
            </a:pPr>
            <a:r>
              <a:rPr lang="en-US" sz="2000" b="0" i="0" u="sng" strike="noStrike" dirty="0">
                <a:solidFill>
                  <a:srgbClr val="0097A7"/>
                </a:solidFill>
                <a:effectLst/>
                <a:latin typeface="Arial" panose="020B0604020202020204" pitchFamily="34" charset="0"/>
                <a:hlinkClick r:id="rId17"/>
              </a:rPr>
              <a:t>https://www.hhs.gov/opioids/about-the-epidemic/index.html</a:t>
            </a:r>
            <a:endParaRPr lang="en-US" sz="2000" b="0" dirty="0">
              <a:effectLst/>
            </a:endParaRPr>
          </a:p>
          <a:p>
            <a:pPr rtl="0">
              <a:spcBef>
                <a:spcPts val="0"/>
              </a:spcBef>
              <a:spcAft>
                <a:spcPts val="1200"/>
              </a:spcAft>
            </a:pPr>
            <a:r>
              <a:rPr lang="en-US" sz="2000" b="0" i="0" u="sng" strike="noStrike" dirty="0">
                <a:solidFill>
                  <a:srgbClr val="0097A7"/>
                </a:solidFill>
                <a:effectLst/>
                <a:latin typeface="Arial" panose="020B0604020202020204" pitchFamily="34" charset="0"/>
                <a:hlinkClick r:id="rId18"/>
              </a:rPr>
              <a:t>https://unh.primo.exlibrisgroup.com/permalink/01USNH_UNH/1d2fkh4/cdi_proquest_journals_2499661958</a:t>
            </a:r>
            <a:endParaRPr lang="en-US" sz="2000" b="0" dirty="0">
              <a:effectLst/>
            </a:endParaRPr>
          </a:p>
          <a:p>
            <a:pPr rtl="0">
              <a:spcBef>
                <a:spcPts val="0"/>
              </a:spcBef>
              <a:spcAft>
                <a:spcPts val="1200"/>
              </a:spcAft>
            </a:pPr>
            <a:r>
              <a:rPr lang="en-US" sz="2000" b="0" i="0" u="sng" strike="noStrike" dirty="0">
                <a:solidFill>
                  <a:srgbClr val="0097A7"/>
                </a:solidFill>
                <a:effectLst/>
                <a:latin typeface="Arial" panose="020B0604020202020204" pitchFamily="34" charset="0"/>
                <a:hlinkClick r:id="rId19"/>
              </a:rPr>
              <a:t>https://unh.primo.exlibrisgroup.com/permalink/01USNH_UNH/1d2fkh4/cdi_proquest_miscellaneous_2341627231</a:t>
            </a:r>
            <a:endParaRPr lang="en-US" sz="2000" b="0" dirty="0">
              <a:effectLst/>
            </a:endParaRPr>
          </a:p>
          <a:p>
            <a:pPr rtl="0">
              <a:spcBef>
                <a:spcPts val="0"/>
              </a:spcBef>
              <a:spcAft>
                <a:spcPts val="1200"/>
              </a:spcAft>
            </a:pPr>
            <a:r>
              <a:rPr lang="en-US" sz="2000" b="0" i="0" u="sng" strike="noStrike" dirty="0">
                <a:solidFill>
                  <a:srgbClr val="0097A7"/>
                </a:solidFill>
                <a:effectLst/>
                <a:latin typeface="Arial" panose="020B0604020202020204" pitchFamily="34" charset="0"/>
                <a:hlinkClick r:id="rId20"/>
              </a:rPr>
              <a:t>https://unh.primo.exlibrisgroup.com/permalink/01USNH_UNH/1d2fkh4/cdi_webofscience_primary_000450355400006CitationCount</a:t>
            </a:r>
            <a:endParaRPr lang="en-US" sz="2000" b="0" dirty="0">
              <a:effectLst/>
            </a:endParaRPr>
          </a:p>
        </p:txBody>
      </p:sp>
      <p:sp>
        <p:nvSpPr>
          <p:cNvPr id="57" name="TextBox 56">
            <a:extLst>
              <a:ext uri="{FF2B5EF4-FFF2-40B4-BE49-F238E27FC236}">
                <a16:creationId xmlns:a16="http://schemas.microsoft.com/office/drawing/2014/main" id="{619637D5-778F-4560-A7D1-F93EF23CEBFD}"/>
              </a:ext>
            </a:extLst>
          </p:cNvPr>
          <p:cNvSpPr txBox="1"/>
          <p:nvPr/>
        </p:nvSpPr>
        <p:spPr>
          <a:xfrm>
            <a:off x="7035191" y="97699"/>
            <a:ext cx="31354649" cy="1015663"/>
          </a:xfrm>
          <a:prstGeom prst="rect">
            <a:avLst/>
          </a:prstGeom>
          <a:noFill/>
        </p:spPr>
        <p:txBody>
          <a:bodyPr wrap="square" rtlCol="0">
            <a:spAutoFit/>
          </a:bodyPr>
          <a:lstStyle/>
          <a:p>
            <a:r>
              <a:rPr lang="en-US" sz="6000" b="1" i="0" u="none" strike="noStrike" dirty="0">
                <a:effectLst/>
                <a:latin typeface="Times New Roman" panose="02020603050405020304" pitchFamily="18" charset="0"/>
                <a:cs typeface="Times New Roman" panose="02020603050405020304" pitchFamily="18" charset="0"/>
              </a:rPr>
              <a:t>Attitudes Towards the Government’s Role in Solving the Opioid Crisis</a:t>
            </a:r>
            <a:endParaRPr lang="en-US" sz="6000" dirty="0">
              <a:latin typeface="Times New Roman" panose="02020603050405020304" pitchFamily="18" charset="0"/>
              <a:cs typeface="Times New Roman" panose="02020603050405020304" pitchFamily="18" charset="0"/>
            </a:endParaRPr>
          </a:p>
        </p:txBody>
      </p:sp>
      <p:sp>
        <p:nvSpPr>
          <p:cNvPr id="58" name="TextBox 57">
            <a:extLst>
              <a:ext uri="{FF2B5EF4-FFF2-40B4-BE49-F238E27FC236}">
                <a16:creationId xmlns:a16="http://schemas.microsoft.com/office/drawing/2014/main" id="{E4D11F94-3C09-41EF-ABC3-F471F42F848D}"/>
              </a:ext>
            </a:extLst>
          </p:cNvPr>
          <p:cNvSpPr txBox="1"/>
          <p:nvPr/>
        </p:nvSpPr>
        <p:spPr>
          <a:xfrm>
            <a:off x="3019424" y="1113362"/>
            <a:ext cx="31354649" cy="2002023"/>
          </a:xfrm>
          <a:prstGeom prst="rect">
            <a:avLst/>
          </a:prstGeom>
          <a:noFill/>
        </p:spPr>
        <p:txBody>
          <a:bodyPr wrap="square" rtlCol="0">
            <a:spAutoFit/>
          </a:bodyPr>
          <a:lstStyle/>
          <a:p>
            <a:pPr algn="ctr">
              <a:lnSpc>
                <a:spcPct val="150000"/>
              </a:lnSpc>
            </a:pPr>
            <a:r>
              <a:rPr lang="en-US" sz="4400" dirty="0">
                <a:latin typeface="Times New Roman" panose="02020603050405020304" pitchFamily="18" charset="0"/>
                <a:cs typeface="Times New Roman" panose="02020603050405020304" pitchFamily="18" charset="0"/>
              </a:rPr>
              <a:t>Nicklas Suga</a:t>
            </a:r>
            <a:br>
              <a:rPr lang="en-US" sz="4400" dirty="0">
                <a:latin typeface="Times New Roman" panose="02020603050405020304" pitchFamily="18" charset="0"/>
                <a:cs typeface="Times New Roman" panose="02020603050405020304" pitchFamily="18" charset="0"/>
              </a:rPr>
            </a:br>
            <a:r>
              <a:rPr lang="en-US" sz="4400" dirty="0">
                <a:latin typeface="Times New Roman" panose="02020603050405020304" pitchFamily="18" charset="0"/>
                <a:cs typeface="Times New Roman" panose="02020603050405020304" pitchFamily="18" charset="0"/>
              </a:rPr>
              <a:t>Department of Political Science, University of New Hampshire</a:t>
            </a:r>
          </a:p>
        </p:txBody>
      </p:sp>
    </p:spTree>
    <p:extLst>
      <p:ext uri="{BB962C8B-B14F-4D97-AF65-F5344CB8AC3E}">
        <p14:creationId xmlns:p14="http://schemas.microsoft.com/office/powerpoint/2010/main" val="6455285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3060</TotalTime>
  <Words>708</Words>
  <Application>Microsoft Office PowerPoint</Application>
  <PresentationFormat>Custom</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Nicklas</dc:creator>
  <cp:lastModifiedBy>Nicklas</cp:lastModifiedBy>
  <cp:revision>1</cp:revision>
  <dcterms:created xsi:type="dcterms:W3CDTF">2022-04-23T19:23:27Z</dcterms:created>
  <dcterms:modified xsi:type="dcterms:W3CDTF">2022-04-27T15:53:18Z</dcterms:modified>
</cp:coreProperties>
</file>