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 roundtripDataSignature="AMtx7mgrmi1zrDQlyv+eGoAqGIj2lkjqT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A75694-F29B-4200-9ED9-709548FE317D}" v="2" dt="2022-04-20T00:41:00.6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246" autoAdjust="0"/>
  </p:normalViewPr>
  <p:slideViewPr>
    <p:cSldViewPr snapToGrid="0">
      <p:cViewPr varScale="1">
        <p:scale>
          <a:sx n="11" d="100"/>
          <a:sy n="11" d="100"/>
        </p:scale>
        <p:origin x="1668" y="12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notesMaster" Target="notesMasters/notesMaster1.xml"/><Relationship Id="rId7" Type="http://customschemas.google.com/relationships/presentationmetadata" Target="metadata"/><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10" Type="http://schemas.openxmlformats.org/officeDocument/2006/relationships/theme" Target="theme/them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1740"/>
              </a:spcBef>
              <a:spcAft>
                <a:spcPts val="0"/>
              </a:spcAft>
              <a:buSzPts val="1400"/>
              <a:buNone/>
              <a:defRPr sz="5800" b="0" i="0" u="none" strike="noStrike" cap="none">
                <a:solidFill>
                  <a:schemeClr val="dk1"/>
                </a:solidFill>
                <a:latin typeface="Calibri"/>
                <a:ea typeface="Calibri"/>
                <a:cs typeface="Calibri"/>
                <a:sym typeface="Calibri"/>
              </a:defRPr>
            </a:lvl1pPr>
            <a:lvl2pPr marL="914400" marR="0" lvl="1" indent="-228600" algn="l" rtl="0">
              <a:spcBef>
                <a:spcPts val="1740"/>
              </a:spcBef>
              <a:spcAft>
                <a:spcPts val="0"/>
              </a:spcAft>
              <a:buSzPts val="1400"/>
              <a:buNone/>
              <a:defRPr sz="5800" b="0" i="0" u="none" strike="noStrike" cap="none">
                <a:solidFill>
                  <a:schemeClr val="dk1"/>
                </a:solidFill>
                <a:latin typeface="Calibri"/>
                <a:ea typeface="Calibri"/>
                <a:cs typeface="Calibri"/>
                <a:sym typeface="Calibri"/>
              </a:defRPr>
            </a:lvl2pPr>
            <a:lvl3pPr marL="1371600" marR="0" lvl="2" indent="-228600" algn="l" rtl="0">
              <a:spcBef>
                <a:spcPts val="1740"/>
              </a:spcBef>
              <a:spcAft>
                <a:spcPts val="0"/>
              </a:spcAft>
              <a:buSzPts val="1400"/>
              <a:buNone/>
              <a:defRPr sz="5800" b="0" i="0" u="none" strike="noStrike" cap="none">
                <a:solidFill>
                  <a:schemeClr val="dk1"/>
                </a:solidFill>
                <a:latin typeface="Calibri"/>
                <a:ea typeface="Calibri"/>
                <a:cs typeface="Calibri"/>
                <a:sym typeface="Calibri"/>
              </a:defRPr>
            </a:lvl3pPr>
            <a:lvl4pPr marL="1828800" marR="0" lvl="3" indent="-228600" algn="l" rtl="0">
              <a:spcBef>
                <a:spcPts val="1740"/>
              </a:spcBef>
              <a:spcAft>
                <a:spcPts val="0"/>
              </a:spcAft>
              <a:buSzPts val="1400"/>
              <a:buNone/>
              <a:defRPr sz="5800" b="0" i="0" u="none" strike="noStrike" cap="none">
                <a:solidFill>
                  <a:schemeClr val="dk1"/>
                </a:solidFill>
                <a:latin typeface="Calibri"/>
                <a:ea typeface="Calibri"/>
                <a:cs typeface="Calibri"/>
                <a:sym typeface="Calibri"/>
              </a:defRPr>
            </a:lvl4pPr>
            <a:lvl5pPr marL="2286000" marR="0" lvl="4" indent="-228600" algn="l" rtl="0">
              <a:spcBef>
                <a:spcPts val="1740"/>
              </a:spcBef>
              <a:spcAft>
                <a:spcPts val="0"/>
              </a:spcAft>
              <a:buSzPts val="1400"/>
              <a:buNone/>
              <a:defRPr sz="58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86" name="Google Shape;86;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dirty="0"/>
          </a:p>
        </p:txBody>
      </p:sp>
      <p:sp>
        <p:nvSpPr>
          <p:cNvPr id="87" name="Google Shape;87;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3291840" y="10226042"/>
            <a:ext cx="37307520" cy="705612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6583680" y="18653760"/>
            <a:ext cx="30723840" cy="8412480"/>
          </a:xfrm>
          <a:prstGeom prst="rect">
            <a:avLst/>
          </a:prstGeom>
          <a:noFill/>
          <a:ln>
            <a:noFill/>
          </a:ln>
        </p:spPr>
        <p:txBody>
          <a:bodyPr spcFirstLastPara="1" wrap="square" lIns="438900" tIns="219450" rIns="438900" bIns="219450" anchor="t" anchorCtr="0">
            <a:noAutofit/>
          </a:bodyPr>
          <a:lstStyle>
            <a:lvl1pPr lvl="0" algn="ctr">
              <a:spcBef>
                <a:spcPts val="3080"/>
              </a:spcBef>
              <a:spcAft>
                <a:spcPts val="0"/>
              </a:spcAft>
              <a:buClr>
                <a:srgbClr val="888888"/>
              </a:buClr>
              <a:buSzPts val="15400"/>
              <a:buNone/>
              <a:defRPr>
                <a:solidFill>
                  <a:srgbClr val="888888"/>
                </a:solidFill>
              </a:defRPr>
            </a:lvl1pPr>
            <a:lvl2pPr lvl="1" algn="ctr">
              <a:spcBef>
                <a:spcPts val="2680"/>
              </a:spcBef>
              <a:spcAft>
                <a:spcPts val="0"/>
              </a:spcAft>
              <a:buClr>
                <a:srgbClr val="888888"/>
              </a:buClr>
              <a:buSzPts val="13400"/>
              <a:buNone/>
              <a:defRPr>
                <a:solidFill>
                  <a:srgbClr val="888888"/>
                </a:solidFill>
              </a:defRPr>
            </a:lvl2pPr>
            <a:lvl3pPr lvl="2" algn="ctr">
              <a:spcBef>
                <a:spcPts val="2300"/>
              </a:spcBef>
              <a:spcAft>
                <a:spcPts val="0"/>
              </a:spcAft>
              <a:buClr>
                <a:srgbClr val="888888"/>
              </a:buClr>
              <a:buSzPts val="11500"/>
              <a:buNone/>
              <a:defRPr>
                <a:solidFill>
                  <a:srgbClr val="888888"/>
                </a:solidFill>
              </a:defRPr>
            </a:lvl3pPr>
            <a:lvl4pPr lvl="3" algn="ctr">
              <a:spcBef>
                <a:spcPts val="1920"/>
              </a:spcBef>
              <a:spcAft>
                <a:spcPts val="0"/>
              </a:spcAft>
              <a:buClr>
                <a:srgbClr val="888888"/>
              </a:buClr>
              <a:buSzPts val="9600"/>
              <a:buNone/>
              <a:defRPr>
                <a:solidFill>
                  <a:srgbClr val="888888"/>
                </a:solidFill>
              </a:defRPr>
            </a:lvl4pPr>
            <a:lvl5pPr lvl="4" algn="ctr">
              <a:spcBef>
                <a:spcPts val="1920"/>
              </a:spcBef>
              <a:spcAft>
                <a:spcPts val="0"/>
              </a:spcAft>
              <a:buClr>
                <a:srgbClr val="888888"/>
              </a:buClr>
              <a:buSzPts val="9600"/>
              <a:buNone/>
              <a:defRPr>
                <a:solidFill>
                  <a:srgbClr val="888888"/>
                </a:solidFill>
              </a:defRPr>
            </a:lvl5pPr>
            <a:lvl6pPr lvl="5" algn="ctr">
              <a:spcBef>
                <a:spcPts val="1920"/>
              </a:spcBef>
              <a:spcAft>
                <a:spcPts val="0"/>
              </a:spcAft>
              <a:buClr>
                <a:srgbClr val="888888"/>
              </a:buClr>
              <a:buSzPts val="9600"/>
              <a:buNone/>
              <a:defRPr>
                <a:solidFill>
                  <a:srgbClr val="888888"/>
                </a:solidFill>
              </a:defRPr>
            </a:lvl6pPr>
            <a:lvl7pPr lvl="6" algn="ctr">
              <a:spcBef>
                <a:spcPts val="1920"/>
              </a:spcBef>
              <a:spcAft>
                <a:spcPts val="0"/>
              </a:spcAft>
              <a:buClr>
                <a:srgbClr val="888888"/>
              </a:buClr>
              <a:buSzPts val="9600"/>
              <a:buNone/>
              <a:defRPr>
                <a:solidFill>
                  <a:srgbClr val="888888"/>
                </a:solidFill>
              </a:defRPr>
            </a:lvl7pPr>
            <a:lvl8pPr lvl="7" algn="ctr">
              <a:spcBef>
                <a:spcPts val="1920"/>
              </a:spcBef>
              <a:spcAft>
                <a:spcPts val="0"/>
              </a:spcAft>
              <a:buClr>
                <a:srgbClr val="888888"/>
              </a:buClr>
              <a:buSzPts val="9600"/>
              <a:buNone/>
              <a:defRPr>
                <a:solidFill>
                  <a:srgbClr val="888888"/>
                </a:solidFill>
              </a:defRPr>
            </a:lvl8pPr>
            <a:lvl9pPr lvl="8" algn="ctr">
              <a:spcBef>
                <a:spcPts val="1920"/>
              </a:spcBef>
              <a:spcAft>
                <a:spcPts val="0"/>
              </a:spcAft>
              <a:buClr>
                <a:srgbClr val="888888"/>
              </a:buClr>
              <a:buSzPts val="9600"/>
              <a:buNone/>
              <a:defRPr>
                <a:solidFill>
                  <a:srgbClr val="888888"/>
                </a:solidFill>
              </a:defRPr>
            </a:lvl9pPr>
          </a:lstStyle>
          <a:p>
            <a:endParaRPr/>
          </a:p>
        </p:txBody>
      </p:sp>
      <p:sp>
        <p:nvSpPr>
          <p:cNvPr id="18" name="Google Shape;18;p3"/>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2193925" y="1317625"/>
            <a:ext cx="39503350" cy="54864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2193925" y="7680325"/>
            <a:ext cx="39503350" cy="21724938"/>
          </a:xfrm>
          <a:prstGeom prst="rect">
            <a:avLst/>
          </a:prstGeom>
          <a:noFill/>
          <a:ln>
            <a:noFill/>
          </a:ln>
        </p:spPr>
        <p:txBody>
          <a:bodyPr spcFirstLastPara="1" wrap="square" lIns="438900" tIns="219450" rIns="438900" bIns="21945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3467102" y="21153122"/>
            <a:ext cx="37307520" cy="6537960"/>
          </a:xfrm>
          <a:prstGeom prst="rect">
            <a:avLst/>
          </a:prstGeom>
          <a:noFill/>
          <a:ln>
            <a:noFill/>
          </a:ln>
        </p:spPr>
        <p:txBody>
          <a:bodyPr spcFirstLastPara="1" wrap="square" lIns="438900" tIns="219450" rIns="438900" bIns="219450" anchor="t" anchorCtr="0">
            <a:noAutofit/>
          </a:bodyPr>
          <a:lstStyle>
            <a:lvl1pPr lvl="0" algn="l">
              <a:spcBef>
                <a:spcPts val="0"/>
              </a:spcBef>
              <a:spcAft>
                <a:spcPts val="0"/>
              </a:spcAft>
              <a:buSzPts val="1400"/>
              <a:buNone/>
              <a:defRPr sz="192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3467102" y="13952225"/>
            <a:ext cx="37307520" cy="7200898"/>
          </a:xfrm>
          <a:prstGeom prst="rect">
            <a:avLst/>
          </a:prstGeom>
          <a:noFill/>
          <a:ln>
            <a:noFill/>
          </a:ln>
        </p:spPr>
        <p:txBody>
          <a:bodyPr spcFirstLastPara="1" wrap="square" lIns="438900" tIns="219450" rIns="438900" bIns="219450" anchor="b" anchorCtr="0">
            <a:noAutofit/>
          </a:bodyPr>
          <a:lstStyle>
            <a:lvl1pPr marL="457200" lvl="0" indent="-228600" algn="l">
              <a:spcBef>
                <a:spcPts val="1920"/>
              </a:spcBef>
              <a:spcAft>
                <a:spcPts val="0"/>
              </a:spcAft>
              <a:buClr>
                <a:srgbClr val="888888"/>
              </a:buClr>
              <a:buSzPts val="9600"/>
              <a:buNone/>
              <a:defRPr sz="9600">
                <a:solidFill>
                  <a:srgbClr val="888888"/>
                </a:solidFill>
              </a:defRPr>
            </a:lvl1pPr>
            <a:lvl2pPr marL="914400" lvl="1" indent="-228600" algn="l">
              <a:spcBef>
                <a:spcPts val="1720"/>
              </a:spcBef>
              <a:spcAft>
                <a:spcPts val="0"/>
              </a:spcAft>
              <a:buClr>
                <a:srgbClr val="888888"/>
              </a:buClr>
              <a:buSzPts val="8600"/>
              <a:buNone/>
              <a:defRPr sz="8600">
                <a:solidFill>
                  <a:srgbClr val="888888"/>
                </a:solidFill>
              </a:defRPr>
            </a:lvl2pPr>
            <a:lvl3pPr marL="1371600" lvl="2" indent="-228600" algn="l">
              <a:spcBef>
                <a:spcPts val="1540"/>
              </a:spcBef>
              <a:spcAft>
                <a:spcPts val="0"/>
              </a:spcAft>
              <a:buClr>
                <a:srgbClr val="888888"/>
              </a:buClr>
              <a:buSzPts val="7700"/>
              <a:buNone/>
              <a:defRPr sz="7700">
                <a:solidFill>
                  <a:srgbClr val="888888"/>
                </a:solidFill>
              </a:defRPr>
            </a:lvl3pPr>
            <a:lvl4pPr marL="1828800" lvl="3" indent="-228600" algn="l">
              <a:spcBef>
                <a:spcPts val="1340"/>
              </a:spcBef>
              <a:spcAft>
                <a:spcPts val="0"/>
              </a:spcAft>
              <a:buClr>
                <a:srgbClr val="888888"/>
              </a:buClr>
              <a:buSzPts val="6700"/>
              <a:buNone/>
              <a:defRPr sz="6700">
                <a:solidFill>
                  <a:srgbClr val="888888"/>
                </a:solidFill>
              </a:defRPr>
            </a:lvl4pPr>
            <a:lvl5pPr marL="2286000" lvl="4" indent="-228600" algn="l">
              <a:spcBef>
                <a:spcPts val="1340"/>
              </a:spcBef>
              <a:spcAft>
                <a:spcPts val="0"/>
              </a:spcAft>
              <a:buClr>
                <a:srgbClr val="888888"/>
              </a:buClr>
              <a:buSzPts val="6700"/>
              <a:buNone/>
              <a:defRPr sz="6700">
                <a:solidFill>
                  <a:srgbClr val="888888"/>
                </a:solidFill>
              </a:defRPr>
            </a:lvl5pPr>
            <a:lvl6pPr marL="2743200" lvl="5" indent="-228600" algn="l">
              <a:spcBef>
                <a:spcPts val="1340"/>
              </a:spcBef>
              <a:spcAft>
                <a:spcPts val="0"/>
              </a:spcAft>
              <a:buClr>
                <a:srgbClr val="888888"/>
              </a:buClr>
              <a:buSzPts val="6700"/>
              <a:buNone/>
              <a:defRPr sz="6700">
                <a:solidFill>
                  <a:srgbClr val="888888"/>
                </a:solidFill>
              </a:defRPr>
            </a:lvl6pPr>
            <a:lvl7pPr marL="3200400" lvl="6" indent="-228600" algn="l">
              <a:spcBef>
                <a:spcPts val="1340"/>
              </a:spcBef>
              <a:spcAft>
                <a:spcPts val="0"/>
              </a:spcAft>
              <a:buClr>
                <a:srgbClr val="888888"/>
              </a:buClr>
              <a:buSzPts val="6700"/>
              <a:buNone/>
              <a:defRPr sz="6700">
                <a:solidFill>
                  <a:srgbClr val="888888"/>
                </a:solidFill>
              </a:defRPr>
            </a:lvl7pPr>
            <a:lvl8pPr marL="3657600" lvl="7" indent="-228600" algn="l">
              <a:spcBef>
                <a:spcPts val="1340"/>
              </a:spcBef>
              <a:spcAft>
                <a:spcPts val="0"/>
              </a:spcAft>
              <a:buClr>
                <a:srgbClr val="888888"/>
              </a:buClr>
              <a:buSzPts val="6700"/>
              <a:buNone/>
              <a:defRPr sz="6700">
                <a:solidFill>
                  <a:srgbClr val="888888"/>
                </a:solidFill>
              </a:defRPr>
            </a:lvl8pPr>
            <a:lvl9pPr marL="4114800" lvl="8" indent="-228600" algn="l">
              <a:spcBef>
                <a:spcPts val="1340"/>
              </a:spcBef>
              <a:spcAft>
                <a:spcPts val="0"/>
              </a:spcAft>
              <a:buClr>
                <a:srgbClr val="888888"/>
              </a:buClr>
              <a:buSzPts val="6700"/>
              <a:buNone/>
              <a:defRPr sz="6700">
                <a:solidFill>
                  <a:srgbClr val="888888"/>
                </a:solidFill>
              </a:defRPr>
            </a:lvl9pPr>
          </a:lstStyle>
          <a:p>
            <a:endParaRPr/>
          </a:p>
        </p:txBody>
      </p:sp>
      <p:sp>
        <p:nvSpPr>
          <p:cNvPr id="30" name="Google Shape;30;p5"/>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2193925" y="1317625"/>
            <a:ext cx="39503350" cy="54864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10530842" y="36865560"/>
            <a:ext cx="94442280" cy="104279702"/>
          </a:xfrm>
          <a:prstGeom prst="rect">
            <a:avLst/>
          </a:prstGeom>
          <a:noFill/>
          <a:ln>
            <a:noFill/>
          </a:ln>
        </p:spPr>
        <p:txBody>
          <a:bodyPr spcFirstLastPara="1" wrap="square" lIns="438900" tIns="219450" rIns="438900" bIns="219450" anchor="t" anchorCtr="0">
            <a:noAutofit/>
          </a:bodyPr>
          <a:lstStyle>
            <a:lvl1pPr marL="457200" lvl="0" indent="-1079500" algn="l">
              <a:spcBef>
                <a:spcPts val="2680"/>
              </a:spcBef>
              <a:spcAft>
                <a:spcPts val="0"/>
              </a:spcAft>
              <a:buClr>
                <a:schemeClr val="dk1"/>
              </a:buClr>
              <a:buSzPts val="13400"/>
              <a:buChar char="•"/>
              <a:defRPr sz="13400"/>
            </a:lvl1pPr>
            <a:lvl2pPr marL="914400" lvl="1" indent="-958850" algn="l">
              <a:spcBef>
                <a:spcPts val="2300"/>
              </a:spcBef>
              <a:spcAft>
                <a:spcPts val="0"/>
              </a:spcAft>
              <a:buClr>
                <a:schemeClr val="dk1"/>
              </a:buClr>
              <a:buSzPts val="11500"/>
              <a:buChar char="–"/>
              <a:defRPr sz="11500"/>
            </a:lvl2pPr>
            <a:lvl3pPr marL="1371600" lvl="2" indent="-838200" algn="l">
              <a:spcBef>
                <a:spcPts val="1920"/>
              </a:spcBef>
              <a:spcAft>
                <a:spcPts val="0"/>
              </a:spcAft>
              <a:buClr>
                <a:schemeClr val="dk1"/>
              </a:buClr>
              <a:buSzPts val="9600"/>
              <a:buChar char="•"/>
              <a:defRPr sz="9600"/>
            </a:lvl3pPr>
            <a:lvl4pPr marL="1828800" lvl="3" indent="-774700" algn="l">
              <a:spcBef>
                <a:spcPts val="1720"/>
              </a:spcBef>
              <a:spcAft>
                <a:spcPts val="0"/>
              </a:spcAft>
              <a:buClr>
                <a:schemeClr val="dk1"/>
              </a:buClr>
              <a:buSzPts val="8600"/>
              <a:buChar char="–"/>
              <a:defRPr sz="8600"/>
            </a:lvl4pPr>
            <a:lvl5pPr marL="2286000" lvl="4" indent="-774700" algn="l">
              <a:spcBef>
                <a:spcPts val="1720"/>
              </a:spcBef>
              <a:spcAft>
                <a:spcPts val="0"/>
              </a:spcAft>
              <a:buClr>
                <a:schemeClr val="dk1"/>
              </a:buClr>
              <a:buSzPts val="8600"/>
              <a:buChar char="»"/>
              <a:defRPr sz="8600"/>
            </a:lvl5pPr>
            <a:lvl6pPr marL="2743200" lvl="5" indent="-774700" algn="l">
              <a:spcBef>
                <a:spcPts val="1720"/>
              </a:spcBef>
              <a:spcAft>
                <a:spcPts val="0"/>
              </a:spcAft>
              <a:buClr>
                <a:schemeClr val="dk1"/>
              </a:buClr>
              <a:buSzPts val="8600"/>
              <a:buChar char="•"/>
              <a:defRPr sz="8600"/>
            </a:lvl6pPr>
            <a:lvl7pPr marL="3200400" lvl="6" indent="-774700" algn="l">
              <a:spcBef>
                <a:spcPts val="1720"/>
              </a:spcBef>
              <a:spcAft>
                <a:spcPts val="0"/>
              </a:spcAft>
              <a:buClr>
                <a:schemeClr val="dk1"/>
              </a:buClr>
              <a:buSzPts val="8600"/>
              <a:buChar char="•"/>
              <a:defRPr sz="8600"/>
            </a:lvl7pPr>
            <a:lvl8pPr marL="3657600" lvl="7" indent="-774700" algn="l">
              <a:spcBef>
                <a:spcPts val="1720"/>
              </a:spcBef>
              <a:spcAft>
                <a:spcPts val="0"/>
              </a:spcAft>
              <a:buClr>
                <a:schemeClr val="dk1"/>
              </a:buClr>
              <a:buSzPts val="8600"/>
              <a:buChar char="•"/>
              <a:defRPr sz="8600"/>
            </a:lvl8pPr>
            <a:lvl9pPr marL="4114800" lvl="8" indent="-774700" algn="l">
              <a:spcBef>
                <a:spcPts val="1720"/>
              </a:spcBef>
              <a:spcAft>
                <a:spcPts val="0"/>
              </a:spcAft>
              <a:buClr>
                <a:schemeClr val="dk1"/>
              </a:buClr>
              <a:buSzPts val="8600"/>
              <a:buChar char="•"/>
              <a:defRPr sz="8600"/>
            </a:lvl9pPr>
          </a:lstStyle>
          <a:p>
            <a:endParaRPr/>
          </a:p>
        </p:txBody>
      </p:sp>
      <p:sp>
        <p:nvSpPr>
          <p:cNvPr id="36" name="Google Shape;36;p6"/>
          <p:cNvSpPr txBox="1">
            <a:spLocks noGrp="1"/>
          </p:cNvSpPr>
          <p:nvPr>
            <p:ph type="body" idx="2"/>
          </p:nvPr>
        </p:nvSpPr>
        <p:spPr>
          <a:xfrm>
            <a:off x="105704642" y="36865560"/>
            <a:ext cx="94442280" cy="104279702"/>
          </a:xfrm>
          <a:prstGeom prst="rect">
            <a:avLst/>
          </a:prstGeom>
          <a:noFill/>
          <a:ln>
            <a:noFill/>
          </a:ln>
        </p:spPr>
        <p:txBody>
          <a:bodyPr spcFirstLastPara="1" wrap="square" lIns="438900" tIns="219450" rIns="438900" bIns="219450" anchor="t" anchorCtr="0">
            <a:noAutofit/>
          </a:bodyPr>
          <a:lstStyle>
            <a:lvl1pPr marL="457200" lvl="0" indent="-1079500" algn="l">
              <a:spcBef>
                <a:spcPts val="2680"/>
              </a:spcBef>
              <a:spcAft>
                <a:spcPts val="0"/>
              </a:spcAft>
              <a:buClr>
                <a:schemeClr val="dk1"/>
              </a:buClr>
              <a:buSzPts val="13400"/>
              <a:buChar char="•"/>
              <a:defRPr sz="13400"/>
            </a:lvl1pPr>
            <a:lvl2pPr marL="914400" lvl="1" indent="-958850" algn="l">
              <a:spcBef>
                <a:spcPts val="2300"/>
              </a:spcBef>
              <a:spcAft>
                <a:spcPts val="0"/>
              </a:spcAft>
              <a:buClr>
                <a:schemeClr val="dk1"/>
              </a:buClr>
              <a:buSzPts val="11500"/>
              <a:buChar char="–"/>
              <a:defRPr sz="11500"/>
            </a:lvl2pPr>
            <a:lvl3pPr marL="1371600" lvl="2" indent="-838200" algn="l">
              <a:spcBef>
                <a:spcPts val="1920"/>
              </a:spcBef>
              <a:spcAft>
                <a:spcPts val="0"/>
              </a:spcAft>
              <a:buClr>
                <a:schemeClr val="dk1"/>
              </a:buClr>
              <a:buSzPts val="9600"/>
              <a:buChar char="•"/>
              <a:defRPr sz="9600"/>
            </a:lvl3pPr>
            <a:lvl4pPr marL="1828800" lvl="3" indent="-774700" algn="l">
              <a:spcBef>
                <a:spcPts val="1720"/>
              </a:spcBef>
              <a:spcAft>
                <a:spcPts val="0"/>
              </a:spcAft>
              <a:buClr>
                <a:schemeClr val="dk1"/>
              </a:buClr>
              <a:buSzPts val="8600"/>
              <a:buChar char="–"/>
              <a:defRPr sz="8600"/>
            </a:lvl4pPr>
            <a:lvl5pPr marL="2286000" lvl="4" indent="-774700" algn="l">
              <a:spcBef>
                <a:spcPts val="1720"/>
              </a:spcBef>
              <a:spcAft>
                <a:spcPts val="0"/>
              </a:spcAft>
              <a:buClr>
                <a:schemeClr val="dk1"/>
              </a:buClr>
              <a:buSzPts val="8600"/>
              <a:buChar char="»"/>
              <a:defRPr sz="8600"/>
            </a:lvl5pPr>
            <a:lvl6pPr marL="2743200" lvl="5" indent="-774700" algn="l">
              <a:spcBef>
                <a:spcPts val="1720"/>
              </a:spcBef>
              <a:spcAft>
                <a:spcPts val="0"/>
              </a:spcAft>
              <a:buClr>
                <a:schemeClr val="dk1"/>
              </a:buClr>
              <a:buSzPts val="8600"/>
              <a:buChar char="•"/>
              <a:defRPr sz="8600"/>
            </a:lvl6pPr>
            <a:lvl7pPr marL="3200400" lvl="6" indent="-774700" algn="l">
              <a:spcBef>
                <a:spcPts val="1720"/>
              </a:spcBef>
              <a:spcAft>
                <a:spcPts val="0"/>
              </a:spcAft>
              <a:buClr>
                <a:schemeClr val="dk1"/>
              </a:buClr>
              <a:buSzPts val="8600"/>
              <a:buChar char="•"/>
              <a:defRPr sz="8600"/>
            </a:lvl7pPr>
            <a:lvl8pPr marL="3657600" lvl="7" indent="-774700" algn="l">
              <a:spcBef>
                <a:spcPts val="1720"/>
              </a:spcBef>
              <a:spcAft>
                <a:spcPts val="0"/>
              </a:spcAft>
              <a:buClr>
                <a:schemeClr val="dk1"/>
              </a:buClr>
              <a:buSzPts val="8600"/>
              <a:buChar char="•"/>
              <a:defRPr sz="8600"/>
            </a:lvl8pPr>
            <a:lvl9pPr marL="4114800" lvl="8" indent="-774700" algn="l">
              <a:spcBef>
                <a:spcPts val="1720"/>
              </a:spcBef>
              <a:spcAft>
                <a:spcPts val="0"/>
              </a:spcAft>
              <a:buClr>
                <a:schemeClr val="dk1"/>
              </a:buClr>
              <a:buSzPts val="8600"/>
              <a:buChar char="•"/>
              <a:defRPr sz="8600"/>
            </a:lvl9pPr>
          </a:lstStyle>
          <a:p>
            <a:endParaRPr/>
          </a:p>
        </p:txBody>
      </p:sp>
      <p:sp>
        <p:nvSpPr>
          <p:cNvPr id="37" name="Google Shape;37;p6"/>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2194560" y="1318262"/>
            <a:ext cx="39502080" cy="54864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2194560" y="7368542"/>
            <a:ext cx="19392902" cy="3070858"/>
          </a:xfrm>
          <a:prstGeom prst="rect">
            <a:avLst/>
          </a:prstGeom>
          <a:noFill/>
          <a:ln>
            <a:noFill/>
          </a:ln>
        </p:spPr>
        <p:txBody>
          <a:bodyPr spcFirstLastPara="1" wrap="square" lIns="438900" tIns="219450" rIns="438900" bIns="219450" anchor="b" anchorCtr="0">
            <a:noAutofit/>
          </a:bodyPr>
          <a:lstStyle>
            <a:lvl1pPr marL="457200" lvl="0" indent="-228600" algn="l">
              <a:spcBef>
                <a:spcPts val="2300"/>
              </a:spcBef>
              <a:spcAft>
                <a:spcPts val="0"/>
              </a:spcAft>
              <a:buClr>
                <a:schemeClr val="dk1"/>
              </a:buClr>
              <a:buSzPts val="11500"/>
              <a:buNone/>
              <a:defRPr sz="11500" b="1"/>
            </a:lvl1pPr>
            <a:lvl2pPr marL="914400" lvl="1" indent="-228600" algn="l">
              <a:spcBef>
                <a:spcPts val="1920"/>
              </a:spcBef>
              <a:spcAft>
                <a:spcPts val="0"/>
              </a:spcAft>
              <a:buClr>
                <a:schemeClr val="dk1"/>
              </a:buClr>
              <a:buSzPts val="9600"/>
              <a:buNone/>
              <a:defRPr sz="9600" b="1"/>
            </a:lvl2pPr>
            <a:lvl3pPr marL="1371600" lvl="2" indent="-228600" algn="l">
              <a:spcBef>
                <a:spcPts val="1720"/>
              </a:spcBef>
              <a:spcAft>
                <a:spcPts val="0"/>
              </a:spcAft>
              <a:buClr>
                <a:schemeClr val="dk1"/>
              </a:buClr>
              <a:buSzPts val="8600"/>
              <a:buNone/>
              <a:defRPr sz="8600" b="1"/>
            </a:lvl3pPr>
            <a:lvl4pPr marL="1828800" lvl="3" indent="-228600" algn="l">
              <a:spcBef>
                <a:spcPts val="1540"/>
              </a:spcBef>
              <a:spcAft>
                <a:spcPts val="0"/>
              </a:spcAft>
              <a:buClr>
                <a:schemeClr val="dk1"/>
              </a:buClr>
              <a:buSzPts val="7700"/>
              <a:buNone/>
              <a:defRPr sz="7700" b="1"/>
            </a:lvl4pPr>
            <a:lvl5pPr marL="2286000" lvl="4" indent="-228600" algn="l">
              <a:spcBef>
                <a:spcPts val="1540"/>
              </a:spcBef>
              <a:spcAft>
                <a:spcPts val="0"/>
              </a:spcAft>
              <a:buClr>
                <a:schemeClr val="dk1"/>
              </a:buClr>
              <a:buSzPts val="7700"/>
              <a:buNone/>
              <a:defRPr sz="7700" b="1"/>
            </a:lvl5pPr>
            <a:lvl6pPr marL="2743200" lvl="5" indent="-228600" algn="l">
              <a:spcBef>
                <a:spcPts val="1540"/>
              </a:spcBef>
              <a:spcAft>
                <a:spcPts val="0"/>
              </a:spcAft>
              <a:buClr>
                <a:schemeClr val="dk1"/>
              </a:buClr>
              <a:buSzPts val="7700"/>
              <a:buNone/>
              <a:defRPr sz="7700" b="1"/>
            </a:lvl6pPr>
            <a:lvl7pPr marL="3200400" lvl="6" indent="-228600" algn="l">
              <a:spcBef>
                <a:spcPts val="1540"/>
              </a:spcBef>
              <a:spcAft>
                <a:spcPts val="0"/>
              </a:spcAft>
              <a:buClr>
                <a:schemeClr val="dk1"/>
              </a:buClr>
              <a:buSzPts val="7700"/>
              <a:buNone/>
              <a:defRPr sz="7700" b="1"/>
            </a:lvl7pPr>
            <a:lvl8pPr marL="3657600" lvl="7" indent="-228600" algn="l">
              <a:spcBef>
                <a:spcPts val="1540"/>
              </a:spcBef>
              <a:spcAft>
                <a:spcPts val="0"/>
              </a:spcAft>
              <a:buClr>
                <a:schemeClr val="dk1"/>
              </a:buClr>
              <a:buSzPts val="7700"/>
              <a:buNone/>
              <a:defRPr sz="7700" b="1"/>
            </a:lvl8pPr>
            <a:lvl9pPr marL="4114800" lvl="8" indent="-228600" algn="l">
              <a:spcBef>
                <a:spcPts val="1540"/>
              </a:spcBef>
              <a:spcAft>
                <a:spcPts val="0"/>
              </a:spcAft>
              <a:buClr>
                <a:schemeClr val="dk1"/>
              </a:buClr>
              <a:buSzPts val="7700"/>
              <a:buNone/>
              <a:defRPr sz="7700" b="1"/>
            </a:lvl9pPr>
          </a:lstStyle>
          <a:p>
            <a:endParaRPr/>
          </a:p>
        </p:txBody>
      </p:sp>
      <p:sp>
        <p:nvSpPr>
          <p:cNvPr id="43" name="Google Shape;43;p7"/>
          <p:cNvSpPr txBox="1">
            <a:spLocks noGrp="1"/>
          </p:cNvSpPr>
          <p:nvPr>
            <p:ph type="body" idx="2"/>
          </p:nvPr>
        </p:nvSpPr>
        <p:spPr>
          <a:xfrm>
            <a:off x="2194560" y="10439400"/>
            <a:ext cx="19392902" cy="18966182"/>
          </a:xfrm>
          <a:prstGeom prst="rect">
            <a:avLst/>
          </a:prstGeom>
          <a:noFill/>
          <a:ln>
            <a:noFill/>
          </a:ln>
        </p:spPr>
        <p:txBody>
          <a:bodyPr spcFirstLastPara="1" wrap="square" lIns="438900" tIns="219450" rIns="438900" bIns="219450" anchor="t" anchorCtr="0">
            <a:noAutofit/>
          </a:bodyPr>
          <a:lstStyle>
            <a:lvl1pPr marL="457200" lvl="0" indent="-958850" algn="l">
              <a:spcBef>
                <a:spcPts val="2300"/>
              </a:spcBef>
              <a:spcAft>
                <a:spcPts val="0"/>
              </a:spcAft>
              <a:buClr>
                <a:schemeClr val="dk1"/>
              </a:buClr>
              <a:buSzPts val="11500"/>
              <a:buChar char="•"/>
              <a:defRPr sz="11500"/>
            </a:lvl1pPr>
            <a:lvl2pPr marL="914400" lvl="1" indent="-838200" algn="l">
              <a:spcBef>
                <a:spcPts val="1920"/>
              </a:spcBef>
              <a:spcAft>
                <a:spcPts val="0"/>
              </a:spcAft>
              <a:buClr>
                <a:schemeClr val="dk1"/>
              </a:buClr>
              <a:buSzPts val="9600"/>
              <a:buChar char="–"/>
              <a:defRPr sz="9600"/>
            </a:lvl2pPr>
            <a:lvl3pPr marL="1371600" lvl="2" indent="-774700" algn="l">
              <a:spcBef>
                <a:spcPts val="1720"/>
              </a:spcBef>
              <a:spcAft>
                <a:spcPts val="0"/>
              </a:spcAft>
              <a:buClr>
                <a:schemeClr val="dk1"/>
              </a:buClr>
              <a:buSzPts val="8600"/>
              <a:buChar char="•"/>
              <a:defRPr sz="8600"/>
            </a:lvl3pPr>
            <a:lvl4pPr marL="1828800" lvl="3" indent="-717550" algn="l">
              <a:spcBef>
                <a:spcPts val="1540"/>
              </a:spcBef>
              <a:spcAft>
                <a:spcPts val="0"/>
              </a:spcAft>
              <a:buClr>
                <a:schemeClr val="dk1"/>
              </a:buClr>
              <a:buSzPts val="7700"/>
              <a:buChar char="–"/>
              <a:defRPr sz="7700"/>
            </a:lvl4pPr>
            <a:lvl5pPr marL="2286000" lvl="4" indent="-717550" algn="l">
              <a:spcBef>
                <a:spcPts val="1540"/>
              </a:spcBef>
              <a:spcAft>
                <a:spcPts val="0"/>
              </a:spcAft>
              <a:buClr>
                <a:schemeClr val="dk1"/>
              </a:buClr>
              <a:buSzPts val="7700"/>
              <a:buChar char="»"/>
              <a:defRPr sz="7700"/>
            </a:lvl5pPr>
            <a:lvl6pPr marL="2743200" lvl="5" indent="-717550" algn="l">
              <a:spcBef>
                <a:spcPts val="1540"/>
              </a:spcBef>
              <a:spcAft>
                <a:spcPts val="0"/>
              </a:spcAft>
              <a:buClr>
                <a:schemeClr val="dk1"/>
              </a:buClr>
              <a:buSzPts val="7700"/>
              <a:buChar char="•"/>
              <a:defRPr sz="7700"/>
            </a:lvl6pPr>
            <a:lvl7pPr marL="3200400" lvl="6" indent="-717550" algn="l">
              <a:spcBef>
                <a:spcPts val="1540"/>
              </a:spcBef>
              <a:spcAft>
                <a:spcPts val="0"/>
              </a:spcAft>
              <a:buClr>
                <a:schemeClr val="dk1"/>
              </a:buClr>
              <a:buSzPts val="7700"/>
              <a:buChar char="•"/>
              <a:defRPr sz="7700"/>
            </a:lvl7pPr>
            <a:lvl8pPr marL="3657600" lvl="7" indent="-717550" algn="l">
              <a:spcBef>
                <a:spcPts val="1540"/>
              </a:spcBef>
              <a:spcAft>
                <a:spcPts val="0"/>
              </a:spcAft>
              <a:buClr>
                <a:schemeClr val="dk1"/>
              </a:buClr>
              <a:buSzPts val="7700"/>
              <a:buChar char="•"/>
              <a:defRPr sz="7700"/>
            </a:lvl8pPr>
            <a:lvl9pPr marL="4114800" lvl="8" indent="-717550" algn="l">
              <a:spcBef>
                <a:spcPts val="1540"/>
              </a:spcBef>
              <a:spcAft>
                <a:spcPts val="0"/>
              </a:spcAft>
              <a:buClr>
                <a:schemeClr val="dk1"/>
              </a:buClr>
              <a:buSzPts val="7700"/>
              <a:buChar char="•"/>
              <a:defRPr sz="7700"/>
            </a:lvl9pPr>
          </a:lstStyle>
          <a:p>
            <a:endParaRPr/>
          </a:p>
        </p:txBody>
      </p:sp>
      <p:sp>
        <p:nvSpPr>
          <p:cNvPr id="44" name="Google Shape;44;p7"/>
          <p:cNvSpPr txBox="1">
            <a:spLocks noGrp="1"/>
          </p:cNvSpPr>
          <p:nvPr>
            <p:ph type="body" idx="3"/>
          </p:nvPr>
        </p:nvSpPr>
        <p:spPr>
          <a:xfrm>
            <a:off x="22296122" y="7368542"/>
            <a:ext cx="19400520" cy="3070858"/>
          </a:xfrm>
          <a:prstGeom prst="rect">
            <a:avLst/>
          </a:prstGeom>
          <a:noFill/>
          <a:ln>
            <a:noFill/>
          </a:ln>
        </p:spPr>
        <p:txBody>
          <a:bodyPr spcFirstLastPara="1" wrap="square" lIns="438900" tIns="219450" rIns="438900" bIns="219450" anchor="b" anchorCtr="0">
            <a:noAutofit/>
          </a:bodyPr>
          <a:lstStyle>
            <a:lvl1pPr marL="457200" lvl="0" indent="-228600" algn="l">
              <a:spcBef>
                <a:spcPts val="2300"/>
              </a:spcBef>
              <a:spcAft>
                <a:spcPts val="0"/>
              </a:spcAft>
              <a:buClr>
                <a:schemeClr val="dk1"/>
              </a:buClr>
              <a:buSzPts val="11500"/>
              <a:buNone/>
              <a:defRPr sz="11500" b="1"/>
            </a:lvl1pPr>
            <a:lvl2pPr marL="914400" lvl="1" indent="-228600" algn="l">
              <a:spcBef>
                <a:spcPts val="1920"/>
              </a:spcBef>
              <a:spcAft>
                <a:spcPts val="0"/>
              </a:spcAft>
              <a:buClr>
                <a:schemeClr val="dk1"/>
              </a:buClr>
              <a:buSzPts val="9600"/>
              <a:buNone/>
              <a:defRPr sz="9600" b="1"/>
            </a:lvl2pPr>
            <a:lvl3pPr marL="1371600" lvl="2" indent="-228600" algn="l">
              <a:spcBef>
                <a:spcPts val="1720"/>
              </a:spcBef>
              <a:spcAft>
                <a:spcPts val="0"/>
              </a:spcAft>
              <a:buClr>
                <a:schemeClr val="dk1"/>
              </a:buClr>
              <a:buSzPts val="8600"/>
              <a:buNone/>
              <a:defRPr sz="8600" b="1"/>
            </a:lvl3pPr>
            <a:lvl4pPr marL="1828800" lvl="3" indent="-228600" algn="l">
              <a:spcBef>
                <a:spcPts val="1540"/>
              </a:spcBef>
              <a:spcAft>
                <a:spcPts val="0"/>
              </a:spcAft>
              <a:buClr>
                <a:schemeClr val="dk1"/>
              </a:buClr>
              <a:buSzPts val="7700"/>
              <a:buNone/>
              <a:defRPr sz="7700" b="1"/>
            </a:lvl4pPr>
            <a:lvl5pPr marL="2286000" lvl="4" indent="-228600" algn="l">
              <a:spcBef>
                <a:spcPts val="1540"/>
              </a:spcBef>
              <a:spcAft>
                <a:spcPts val="0"/>
              </a:spcAft>
              <a:buClr>
                <a:schemeClr val="dk1"/>
              </a:buClr>
              <a:buSzPts val="7700"/>
              <a:buNone/>
              <a:defRPr sz="7700" b="1"/>
            </a:lvl5pPr>
            <a:lvl6pPr marL="2743200" lvl="5" indent="-228600" algn="l">
              <a:spcBef>
                <a:spcPts val="1540"/>
              </a:spcBef>
              <a:spcAft>
                <a:spcPts val="0"/>
              </a:spcAft>
              <a:buClr>
                <a:schemeClr val="dk1"/>
              </a:buClr>
              <a:buSzPts val="7700"/>
              <a:buNone/>
              <a:defRPr sz="7700" b="1"/>
            </a:lvl6pPr>
            <a:lvl7pPr marL="3200400" lvl="6" indent="-228600" algn="l">
              <a:spcBef>
                <a:spcPts val="1540"/>
              </a:spcBef>
              <a:spcAft>
                <a:spcPts val="0"/>
              </a:spcAft>
              <a:buClr>
                <a:schemeClr val="dk1"/>
              </a:buClr>
              <a:buSzPts val="7700"/>
              <a:buNone/>
              <a:defRPr sz="7700" b="1"/>
            </a:lvl7pPr>
            <a:lvl8pPr marL="3657600" lvl="7" indent="-228600" algn="l">
              <a:spcBef>
                <a:spcPts val="1540"/>
              </a:spcBef>
              <a:spcAft>
                <a:spcPts val="0"/>
              </a:spcAft>
              <a:buClr>
                <a:schemeClr val="dk1"/>
              </a:buClr>
              <a:buSzPts val="7700"/>
              <a:buNone/>
              <a:defRPr sz="7700" b="1"/>
            </a:lvl8pPr>
            <a:lvl9pPr marL="4114800" lvl="8" indent="-228600" algn="l">
              <a:spcBef>
                <a:spcPts val="1540"/>
              </a:spcBef>
              <a:spcAft>
                <a:spcPts val="0"/>
              </a:spcAft>
              <a:buClr>
                <a:schemeClr val="dk1"/>
              </a:buClr>
              <a:buSzPts val="7700"/>
              <a:buNone/>
              <a:defRPr sz="7700" b="1"/>
            </a:lvl9pPr>
          </a:lstStyle>
          <a:p>
            <a:endParaRPr/>
          </a:p>
        </p:txBody>
      </p:sp>
      <p:sp>
        <p:nvSpPr>
          <p:cNvPr id="45" name="Google Shape;45;p7"/>
          <p:cNvSpPr txBox="1">
            <a:spLocks noGrp="1"/>
          </p:cNvSpPr>
          <p:nvPr>
            <p:ph type="body" idx="4"/>
          </p:nvPr>
        </p:nvSpPr>
        <p:spPr>
          <a:xfrm>
            <a:off x="22296122" y="10439400"/>
            <a:ext cx="19400520" cy="18966182"/>
          </a:xfrm>
          <a:prstGeom prst="rect">
            <a:avLst/>
          </a:prstGeom>
          <a:noFill/>
          <a:ln>
            <a:noFill/>
          </a:ln>
        </p:spPr>
        <p:txBody>
          <a:bodyPr spcFirstLastPara="1" wrap="square" lIns="438900" tIns="219450" rIns="438900" bIns="219450" anchor="t" anchorCtr="0">
            <a:noAutofit/>
          </a:bodyPr>
          <a:lstStyle>
            <a:lvl1pPr marL="457200" lvl="0" indent="-958850" algn="l">
              <a:spcBef>
                <a:spcPts val="2300"/>
              </a:spcBef>
              <a:spcAft>
                <a:spcPts val="0"/>
              </a:spcAft>
              <a:buClr>
                <a:schemeClr val="dk1"/>
              </a:buClr>
              <a:buSzPts val="11500"/>
              <a:buChar char="•"/>
              <a:defRPr sz="11500"/>
            </a:lvl1pPr>
            <a:lvl2pPr marL="914400" lvl="1" indent="-838200" algn="l">
              <a:spcBef>
                <a:spcPts val="1920"/>
              </a:spcBef>
              <a:spcAft>
                <a:spcPts val="0"/>
              </a:spcAft>
              <a:buClr>
                <a:schemeClr val="dk1"/>
              </a:buClr>
              <a:buSzPts val="9600"/>
              <a:buChar char="–"/>
              <a:defRPr sz="9600"/>
            </a:lvl2pPr>
            <a:lvl3pPr marL="1371600" lvl="2" indent="-774700" algn="l">
              <a:spcBef>
                <a:spcPts val="1720"/>
              </a:spcBef>
              <a:spcAft>
                <a:spcPts val="0"/>
              </a:spcAft>
              <a:buClr>
                <a:schemeClr val="dk1"/>
              </a:buClr>
              <a:buSzPts val="8600"/>
              <a:buChar char="•"/>
              <a:defRPr sz="8600"/>
            </a:lvl3pPr>
            <a:lvl4pPr marL="1828800" lvl="3" indent="-717550" algn="l">
              <a:spcBef>
                <a:spcPts val="1540"/>
              </a:spcBef>
              <a:spcAft>
                <a:spcPts val="0"/>
              </a:spcAft>
              <a:buClr>
                <a:schemeClr val="dk1"/>
              </a:buClr>
              <a:buSzPts val="7700"/>
              <a:buChar char="–"/>
              <a:defRPr sz="7700"/>
            </a:lvl4pPr>
            <a:lvl5pPr marL="2286000" lvl="4" indent="-717550" algn="l">
              <a:spcBef>
                <a:spcPts val="1540"/>
              </a:spcBef>
              <a:spcAft>
                <a:spcPts val="0"/>
              </a:spcAft>
              <a:buClr>
                <a:schemeClr val="dk1"/>
              </a:buClr>
              <a:buSzPts val="7700"/>
              <a:buChar char="»"/>
              <a:defRPr sz="7700"/>
            </a:lvl5pPr>
            <a:lvl6pPr marL="2743200" lvl="5" indent="-717550" algn="l">
              <a:spcBef>
                <a:spcPts val="1540"/>
              </a:spcBef>
              <a:spcAft>
                <a:spcPts val="0"/>
              </a:spcAft>
              <a:buClr>
                <a:schemeClr val="dk1"/>
              </a:buClr>
              <a:buSzPts val="7700"/>
              <a:buChar char="•"/>
              <a:defRPr sz="7700"/>
            </a:lvl6pPr>
            <a:lvl7pPr marL="3200400" lvl="6" indent="-717550" algn="l">
              <a:spcBef>
                <a:spcPts val="1540"/>
              </a:spcBef>
              <a:spcAft>
                <a:spcPts val="0"/>
              </a:spcAft>
              <a:buClr>
                <a:schemeClr val="dk1"/>
              </a:buClr>
              <a:buSzPts val="7700"/>
              <a:buChar char="•"/>
              <a:defRPr sz="7700"/>
            </a:lvl7pPr>
            <a:lvl8pPr marL="3657600" lvl="7" indent="-717550" algn="l">
              <a:spcBef>
                <a:spcPts val="1540"/>
              </a:spcBef>
              <a:spcAft>
                <a:spcPts val="0"/>
              </a:spcAft>
              <a:buClr>
                <a:schemeClr val="dk1"/>
              </a:buClr>
              <a:buSzPts val="7700"/>
              <a:buChar char="•"/>
              <a:defRPr sz="7700"/>
            </a:lvl8pPr>
            <a:lvl9pPr marL="4114800" lvl="8" indent="-717550" algn="l">
              <a:spcBef>
                <a:spcPts val="1540"/>
              </a:spcBef>
              <a:spcAft>
                <a:spcPts val="0"/>
              </a:spcAft>
              <a:buClr>
                <a:schemeClr val="dk1"/>
              </a:buClr>
              <a:buSzPts val="7700"/>
              <a:buChar char="•"/>
              <a:defRPr sz="7700"/>
            </a:lvl9pPr>
          </a:lstStyle>
          <a:p>
            <a:endParaRPr/>
          </a:p>
        </p:txBody>
      </p:sp>
      <p:sp>
        <p:nvSpPr>
          <p:cNvPr id="46" name="Google Shape;46;p7"/>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2193925" y="1317625"/>
            <a:ext cx="39503350" cy="54864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9"/>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9"/>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9"/>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0"/>
          <p:cNvSpPr txBox="1">
            <a:spLocks noGrp="1"/>
          </p:cNvSpPr>
          <p:nvPr>
            <p:ph type="title"/>
          </p:nvPr>
        </p:nvSpPr>
        <p:spPr>
          <a:xfrm>
            <a:off x="2194563" y="1310640"/>
            <a:ext cx="14439902" cy="5577840"/>
          </a:xfrm>
          <a:prstGeom prst="rect">
            <a:avLst/>
          </a:prstGeom>
          <a:noFill/>
          <a:ln>
            <a:noFill/>
          </a:ln>
        </p:spPr>
        <p:txBody>
          <a:bodyPr spcFirstLastPara="1" wrap="square" lIns="438900" tIns="219450" rIns="438900" bIns="219450" anchor="b" anchorCtr="0">
            <a:noAutofit/>
          </a:bodyPr>
          <a:lstStyle>
            <a:lvl1pPr lvl="0" algn="l">
              <a:spcBef>
                <a:spcPts val="0"/>
              </a:spcBef>
              <a:spcAft>
                <a:spcPts val="0"/>
              </a:spcAft>
              <a:buSzPts val="1400"/>
              <a:buNone/>
              <a:defRPr sz="96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0" name="Google Shape;60;p10"/>
          <p:cNvSpPr txBox="1">
            <a:spLocks noGrp="1"/>
          </p:cNvSpPr>
          <p:nvPr>
            <p:ph type="body" idx="1"/>
          </p:nvPr>
        </p:nvSpPr>
        <p:spPr>
          <a:xfrm>
            <a:off x="17160240" y="1310643"/>
            <a:ext cx="24536400" cy="28094942"/>
          </a:xfrm>
          <a:prstGeom prst="rect">
            <a:avLst/>
          </a:prstGeom>
          <a:noFill/>
          <a:ln>
            <a:noFill/>
          </a:ln>
        </p:spPr>
        <p:txBody>
          <a:bodyPr spcFirstLastPara="1" wrap="square" lIns="438900" tIns="219450" rIns="438900" bIns="219450" anchor="t" anchorCtr="0">
            <a:noAutofit/>
          </a:bodyPr>
          <a:lstStyle>
            <a:lvl1pPr marL="457200" lvl="0" indent="-1206500" algn="l">
              <a:spcBef>
                <a:spcPts val="3080"/>
              </a:spcBef>
              <a:spcAft>
                <a:spcPts val="0"/>
              </a:spcAft>
              <a:buClr>
                <a:schemeClr val="dk1"/>
              </a:buClr>
              <a:buSzPts val="15400"/>
              <a:buChar char="•"/>
              <a:defRPr sz="15400"/>
            </a:lvl1pPr>
            <a:lvl2pPr marL="914400" lvl="1" indent="-1079500" algn="l">
              <a:spcBef>
                <a:spcPts val="2680"/>
              </a:spcBef>
              <a:spcAft>
                <a:spcPts val="0"/>
              </a:spcAft>
              <a:buClr>
                <a:schemeClr val="dk1"/>
              </a:buClr>
              <a:buSzPts val="13400"/>
              <a:buChar char="–"/>
              <a:defRPr sz="13400"/>
            </a:lvl2pPr>
            <a:lvl3pPr marL="1371600" lvl="2" indent="-958850" algn="l">
              <a:spcBef>
                <a:spcPts val="2300"/>
              </a:spcBef>
              <a:spcAft>
                <a:spcPts val="0"/>
              </a:spcAft>
              <a:buClr>
                <a:schemeClr val="dk1"/>
              </a:buClr>
              <a:buSzPts val="11500"/>
              <a:buChar char="•"/>
              <a:defRPr sz="11500"/>
            </a:lvl3pPr>
            <a:lvl4pPr marL="1828800" lvl="3" indent="-838200" algn="l">
              <a:spcBef>
                <a:spcPts val="1920"/>
              </a:spcBef>
              <a:spcAft>
                <a:spcPts val="0"/>
              </a:spcAft>
              <a:buClr>
                <a:schemeClr val="dk1"/>
              </a:buClr>
              <a:buSzPts val="9600"/>
              <a:buChar char="–"/>
              <a:defRPr sz="9600"/>
            </a:lvl4pPr>
            <a:lvl5pPr marL="2286000" lvl="4" indent="-838200" algn="l">
              <a:spcBef>
                <a:spcPts val="1920"/>
              </a:spcBef>
              <a:spcAft>
                <a:spcPts val="0"/>
              </a:spcAft>
              <a:buClr>
                <a:schemeClr val="dk1"/>
              </a:buClr>
              <a:buSzPts val="9600"/>
              <a:buChar char="»"/>
              <a:defRPr sz="9600"/>
            </a:lvl5pPr>
            <a:lvl6pPr marL="2743200" lvl="5" indent="-838200" algn="l">
              <a:spcBef>
                <a:spcPts val="1920"/>
              </a:spcBef>
              <a:spcAft>
                <a:spcPts val="0"/>
              </a:spcAft>
              <a:buClr>
                <a:schemeClr val="dk1"/>
              </a:buClr>
              <a:buSzPts val="9600"/>
              <a:buChar char="•"/>
              <a:defRPr sz="9600"/>
            </a:lvl6pPr>
            <a:lvl7pPr marL="3200400" lvl="6" indent="-838200" algn="l">
              <a:spcBef>
                <a:spcPts val="1920"/>
              </a:spcBef>
              <a:spcAft>
                <a:spcPts val="0"/>
              </a:spcAft>
              <a:buClr>
                <a:schemeClr val="dk1"/>
              </a:buClr>
              <a:buSzPts val="9600"/>
              <a:buChar char="•"/>
              <a:defRPr sz="9600"/>
            </a:lvl7pPr>
            <a:lvl8pPr marL="3657600" lvl="7" indent="-838200" algn="l">
              <a:spcBef>
                <a:spcPts val="1920"/>
              </a:spcBef>
              <a:spcAft>
                <a:spcPts val="0"/>
              </a:spcAft>
              <a:buClr>
                <a:schemeClr val="dk1"/>
              </a:buClr>
              <a:buSzPts val="9600"/>
              <a:buChar char="•"/>
              <a:defRPr sz="9600"/>
            </a:lvl8pPr>
            <a:lvl9pPr marL="4114800" lvl="8" indent="-838200" algn="l">
              <a:spcBef>
                <a:spcPts val="1920"/>
              </a:spcBef>
              <a:spcAft>
                <a:spcPts val="0"/>
              </a:spcAft>
              <a:buClr>
                <a:schemeClr val="dk1"/>
              </a:buClr>
              <a:buSzPts val="9600"/>
              <a:buChar char="•"/>
              <a:defRPr sz="9600"/>
            </a:lvl9pPr>
          </a:lstStyle>
          <a:p>
            <a:endParaRPr/>
          </a:p>
        </p:txBody>
      </p:sp>
      <p:sp>
        <p:nvSpPr>
          <p:cNvPr id="61" name="Google Shape;61;p10"/>
          <p:cNvSpPr txBox="1">
            <a:spLocks noGrp="1"/>
          </p:cNvSpPr>
          <p:nvPr>
            <p:ph type="body" idx="2"/>
          </p:nvPr>
        </p:nvSpPr>
        <p:spPr>
          <a:xfrm>
            <a:off x="2194563" y="6888483"/>
            <a:ext cx="14439902" cy="22517102"/>
          </a:xfrm>
          <a:prstGeom prst="rect">
            <a:avLst/>
          </a:prstGeom>
          <a:noFill/>
          <a:ln>
            <a:noFill/>
          </a:ln>
        </p:spPr>
        <p:txBody>
          <a:bodyPr spcFirstLastPara="1" wrap="square" lIns="438900" tIns="219450" rIns="438900" bIns="219450" anchor="t" anchorCtr="0">
            <a:noAutofit/>
          </a:bodyPr>
          <a:lstStyle>
            <a:lvl1pPr marL="457200" lvl="0" indent="-228600" algn="l">
              <a:spcBef>
                <a:spcPts val="1340"/>
              </a:spcBef>
              <a:spcAft>
                <a:spcPts val="0"/>
              </a:spcAft>
              <a:buClr>
                <a:schemeClr val="dk1"/>
              </a:buClr>
              <a:buSzPts val="6700"/>
              <a:buNone/>
              <a:defRPr sz="6700"/>
            </a:lvl1pPr>
            <a:lvl2pPr marL="914400" lvl="1" indent="-228600" algn="l">
              <a:spcBef>
                <a:spcPts val="1160"/>
              </a:spcBef>
              <a:spcAft>
                <a:spcPts val="0"/>
              </a:spcAft>
              <a:buClr>
                <a:schemeClr val="dk1"/>
              </a:buClr>
              <a:buSzPts val="5800"/>
              <a:buNone/>
              <a:defRPr sz="5800"/>
            </a:lvl2pPr>
            <a:lvl3pPr marL="1371600" lvl="2" indent="-228600" algn="l">
              <a:spcBef>
                <a:spcPts val="960"/>
              </a:spcBef>
              <a:spcAft>
                <a:spcPts val="0"/>
              </a:spcAft>
              <a:buClr>
                <a:schemeClr val="dk1"/>
              </a:buClr>
              <a:buSzPts val="4800"/>
              <a:buNone/>
              <a:defRPr sz="4800"/>
            </a:lvl3pPr>
            <a:lvl4pPr marL="1828800" lvl="3" indent="-228600" algn="l">
              <a:spcBef>
                <a:spcPts val="860"/>
              </a:spcBef>
              <a:spcAft>
                <a:spcPts val="0"/>
              </a:spcAft>
              <a:buClr>
                <a:schemeClr val="dk1"/>
              </a:buClr>
              <a:buSzPts val="4300"/>
              <a:buNone/>
              <a:defRPr sz="4300"/>
            </a:lvl4pPr>
            <a:lvl5pPr marL="2286000" lvl="4" indent="-228600" algn="l">
              <a:spcBef>
                <a:spcPts val="860"/>
              </a:spcBef>
              <a:spcAft>
                <a:spcPts val="0"/>
              </a:spcAft>
              <a:buClr>
                <a:schemeClr val="dk1"/>
              </a:buClr>
              <a:buSzPts val="4300"/>
              <a:buNone/>
              <a:defRPr sz="4300"/>
            </a:lvl5pPr>
            <a:lvl6pPr marL="2743200" lvl="5" indent="-228600" algn="l">
              <a:spcBef>
                <a:spcPts val="860"/>
              </a:spcBef>
              <a:spcAft>
                <a:spcPts val="0"/>
              </a:spcAft>
              <a:buClr>
                <a:schemeClr val="dk1"/>
              </a:buClr>
              <a:buSzPts val="4300"/>
              <a:buNone/>
              <a:defRPr sz="4300"/>
            </a:lvl6pPr>
            <a:lvl7pPr marL="3200400" lvl="6" indent="-228600" algn="l">
              <a:spcBef>
                <a:spcPts val="860"/>
              </a:spcBef>
              <a:spcAft>
                <a:spcPts val="0"/>
              </a:spcAft>
              <a:buClr>
                <a:schemeClr val="dk1"/>
              </a:buClr>
              <a:buSzPts val="4300"/>
              <a:buNone/>
              <a:defRPr sz="4300"/>
            </a:lvl7pPr>
            <a:lvl8pPr marL="3657600" lvl="7" indent="-228600" algn="l">
              <a:spcBef>
                <a:spcPts val="860"/>
              </a:spcBef>
              <a:spcAft>
                <a:spcPts val="0"/>
              </a:spcAft>
              <a:buClr>
                <a:schemeClr val="dk1"/>
              </a:buClr>
              <a:buSzPts val="4300"/>
              <a:buNone/>
              <a:defRPr sz="4300"/>
            </a:lvl8pPr>
            <a:lvl9pPr marL="4114800" lvl="8" indent="-228600" algn="l">
              <a:spcBef>
                <a:spcPts val="860"/>
              </a:spcBef>
              <a:spcAft>
                <a:spcPts val="0"/>
              </a:spcAft>
              <a:buClr>
                <a:schemeClr val="dk1"/>
              </a:buClr>
              <a:buSzPts val="4300"/>
              <a:buNone/>
              <a:defRPr sz="4300"/>
            </a:lvl9pPr>
          </a:lstStyle>
          <a:p>
            <a:endParaRPr/>
          </a:p>
        </p:txBody>
      </p:sp>
      <p:sp>
        <p:nvSpPr>
          <p:cNvPr id="62" name="Google Shape;62;p10"/>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0"/>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0"/>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1"/>
          <p:cNvSpPr txBox="1">
            <a:spLocks noGrp="1"/>
          </p:cNvSpPr>
          <p:nvPr>
            <p:ph type="title"/>
          </p:nvPr>
        </p:nvSpPr>
        <p:spPr>
          <a:xfrm>
            <a:off x="8602982" y="23042880"/>
            <a:ext cx="26334720" cy="2720342"/>
          </a:xfrm>
          <a:prstGeom prst="rect">
            <a:avLst/>
          </a:prstGeom>
          <a:noFill/>
          <a:ln>
            <a:noFill/>
          </a:ln>
        </p:spPr>
        <p:txBody>
          <a:bodyPr spcFirstLastPara="1" wrap="square" lIns="438900" tIns="219450" rIns="438900" bIns="219450" anchor="b" anchorCtr="0">
            <a:noAutofit/>
          </a:bodyPr>
          <a:lstStyle>
            <a:lvl1pPr lvl="0" algn="l">
              <a:spcBef>
                <a:spcPts val="0"/>
              </a:spcBef>
              <a:spcAft>
                <a:spcPts val="0"/>
              </a:spcAft>
              <a:buSzPts val="1400"/>
              <a:buNone/>
              <a:defRPr sz="96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7" name="Google Shape;67;p11"/>
          <p:cNvSpPr>
            <a:spLocks noGrp="1"/>
          </p:cNvSpPr>
          <p:nvPr>
            <p:ph type="pic" idx="2"/>
          </p:nvPr>
        </p:nvSpPr>
        <p:spPr>
          <a:xfrm>
            <a:off x="8602982" y="2941320"/>
            <a:ext cx="26334720" cy="19751040"/>
          </a:xfrm>
          <a:prstGeom prst="rect">
            <a:avLst/>
          </a:prstGeom>
          <a:noFill/>
          <a:ln>
            <a:noFill/>
          </a:ln>
        </p:spPr>
      </p:sp>
      <p:sp>
        <p:nvSpPr>
          <p:cNvPr id="68" name="Google Shape;68;p11"/>
          <p:cNvSpPr txBox="1">
            <a:spLocks noGrp="1"/>
          </p:cNvSpPr>
          <p:nvPr>
            <p:ph type="body" idx="1"/>
          </p:nvPr>
        </p:nvSpPr>
        <p:spPr>
          <a:xfrm>
            <a:off x="8602982" y="25763222"/>
            <a:ext cx="26334720" cy="3863338"/>
          </a:xfrm>
          <a:prstGeom prst="rect">
            <a:avLst/>
          </a:prstGeom>
          <a:noFill/>
          <a:ln>
            <a:noFill/>
          </a:ln>
        </p:spPr>
        <p:txBody>
          <a:bodyPr spcFirstLastPara="1" wrap="square" lIns="438900" tIns="219450" rIns="438900" bIns="219450" anchor="t" anchorCtr="0">
            <a:noAutofit/>
          </a:bodyPr>
          <a:lstStyle>
            <a:lvl1pPr marL="457200" lvl="0" indent="-228600" algn="l">
              <a:spcBef>
                <a:spcPts val="1340"/>
              </a:spcBef>
              <a:spcAft>
                <a:spcPts val="0"/>
              </a:spcAft>
              <a:buClr>
                <a:schemeClr val="dk1"/>
              </a:buClr>
              <a:buSzPts val="6700"/>
              <a:buNone/>
              <a:defRPr sz="6700"/>
            </a:lvl1pPr>
            <a:lvl2pPr marL="914400" lvl="1" indent="-228600" algn="l">
              <a:spcBef>
                <a:spcPts val="1160"/>
              </a:spcBef>
              <a:spcAft>
                <a:spcPts val="0"/>
              </a:spcAft>
              <a:buClr>
                <a:schemeClr val="dk1"/>
              </a:buClr>
              <a:buSzPts val="5800"/>
              <a:buNone/>
              <a:defRPr sz="5800"/>
            </a:lvl2pPr>
            <a:lvl3pPr marL="1371600" lvl="2" indent="-228600" algn="l">
              <a:spcBef>
                <a:spcPts val="960"/>
              </a:spcBef>
              <a:spcAft>
                <a:spcPts val="0"/>
              </a:spcAft>
              <a:buClr>
                <a:schemeClr val="dk1"/>
              </a:buClr>
              <a:buSzPts val="4800"/>
              <a:buNone/>
              <a:defRPr sz="4800"/>
            </a:lvl3pPr>
            <a:lvl4pPr marL="1828800" lvl="3" indent="-228600" algn="l">
              <a:spcBef>
                <a:spcPts val="860"/>
              </a:spcBef>
              <a:spcAft>
                <a:spcPts val="0"/>
              </a:spcAft>
              <a:buClr>
                <a:schemeClr val="dk1"/>
              </a:buClr>
              <a:buSzPts val="4300"/>
              <a:buNone/>
              <a:defRPr sz="4300"/>
            </a:lvl4pPr>
            <a:lvl5pPr marL="2286000" lvl="4" indent="-228600" algn="l">
              <a:spcBef>
                <a:spcPts val="860"/>
              </a:spcBef>
              <a:spcAft>
                <a:spcPts val="0"/>
              </a:spcAft>
              <a:buClr>
                <a:schemeClr val="dk1"/>
              </a:buClr>
              <a:buSzPts val="4300"/>
              <a:buNone/>
              <a:defRPr sz="4300"/>
            </a:lvl5pPr>
            <a:lvl6pPr marL="2743200" lvl="5" indent="-228600" algn="l">
              <a:spcBef>
                <a:spcPts val="860"/>
              </a:spcBef>
              <a:spcAft>
                <a:spcPts val="0"/>
              </a:spcAft>
              <a:buClr>
                <a:schemeClr val="dk1"/>
              </a:buClr>
              <a:buSzPts val="4300"/>
              <a:buNone/>
              <a:defRPr sz="4300"/>
            </a:lvl6pPr>
            <a:lvl7pPr marL="3200400" lvl="6" indent="-228600" algn="l">
              <a:spcBef>
                <a:spcPts val="860"/>
              </a:spcBef>
              <a:spcAft>
                <a:spcPts val="0"/>
              </a:spcAft>
              <a:buClr>
                <a:schemeClr val="dk1"/>
              </a:buClr>
              <a:buSzPts val="4300"/>
              <a:buNone/>
              <a:defRPr sz="4300"/>
            </a:lvl7pPr>
            <a:lvl8pPr marL="3657600" lvl="7" indent="-228600" algn="l">
              <a:spcBef>
                <a:spcPts val="860"/>
              </a:spcBef>
              <a:spcAft>
                <a:spcPts val="0"/>
              </a:spcAft>
              <a:buClr>
                <a:schemeClr val="dk1"/>
              </a:buClr>
              <a:buSzPts val="4300"/>
              <a:buNone/>
              <a:defRPr sz="4300"/>
            </a:lvl8pPr>
            <a:lvl9pPr marL="4114800" lvl="8" indent="-228600" algn="l">
              <a:spcBef>
                <a:spcPts val="860"/>
              </a:spcBef>
              <a:spcAft>
                <a:spcPts val="0"/>
              </a:spcAft>
              <a:buClr>
                <a:schemeClr val="dk1"/>
              </a:buClr>
              <a:buSzPts val="4300"/>
              <a:buNone/>
              <a:defRPr sz="4300"/>
            </a:lvl9pPr>
          </a:lstStyle>
          <a:p>
            <a:endParaRPr/>
          </a:p>
        </p:txBody>
      </p:sp>
      <p:sp>
        <p:nvSpPr>
          <p:cNvPr id="69" name="Google Shape;69;p11"/>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1"/>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1"/>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2"/>
          <p:cNvSpPr txBox="1">
            <a:spLocks noGrp="1"/>
          </p:cNvSpPr>
          <p:nvPr>
            <p:ph type="title"/>
          </p:nvPr>
        </p:nvSpPr>
        <p:spPr>
          <a:xfrm>
            <a:off x="2193925" y="1317625"/>
            <a:ext cx="39503350" cy="54864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4" name="Google Shape;74;p12"/>
          <p:cNvSpPr txBox="1">
            <a:spLocks noGrp="1"/>
          </p:cNvSpPr>
          <p:nvPr>
            <p:ph type="body" idx="1"/>
          </p:nvPr>
        </p:nvSpPr>
        <p:spPr>
          <a:xfrm rot="5400000">
            <a:off x="11083131" y="-1208881"/>
            <a:ext cx="21724938" cy="39503350"/>
          </a:xfrm>
          <a:prstGeom prst="rect">
            <a:avLst/>
          </a:prstGeom>
          <a:noFill/>
          <a:ln>
            <a:noFill/>
          </a:ln>
        </p:spPr>
        <p:txBody>
          <a:bodyPr spcFirstLastPara="1" wrap="square" lIns="438900" tIns="219450" rIns="438900" bIns="21945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5" name="Google Shape;75;p12"/>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2"/>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2"/>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3"/>
          <p:cNvSpPr txBox="1">
            <a:spLocks noGrp="1"/>
          </p:cNvSpPr>
          <p:nvPr>
            <p:ph type="title"/>
          </p:nvPr>
        </p:nvSpPr>
        <p:spPr>
          <a:xfrm rot="5400000">
            <a:off x="109034583" y="50032922"/>
            <a:ext cx="134820662" cy="47404018"/>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0" name="Google Shape;80;p13"/>
          <p:cNvSpPr txBox="1">
            <a:spLocks noGrp="1"/>
          </p:cNvSpPr>
          <p:nvPr>
            <p:ph type="body" idx="1"/>
          </p:nvPr>
        </p:nvSpPr>
        <p:spPr>
          <a:xfrm rot="5400000">
            <a:off x="13860783" y="2994660"/>
            <a:ext cx="134820662" cy="141480542"/>
          </a:xfrm>
          <a:prstGeom prst="rect">
            <a:avLst/>
          </a:prstGeom>
          <a:noFill/>
          <a:ln>
            <a:noFill/>
          </a:ln>
        </p:spPr>
        <p:txBody>
          <a:bodyPr spcFirstLastPara="1" wrap="square" lIns="438900" tIns="219450" rIns="438900" bIns="21945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13"/>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3"/>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3"/>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lvl="0" indent="0" algn="r">
              <a:spcBef>
                <a:spcPts val="0"/>
              </a:spcBef>
              <a:spcAft>
                <a:spcPts val="0"/>
              </a:spcAft>
              <a:buNone/>
              <a:defRPr sz="5800" b="0" i="0" u="none" strike="noStrike" cap="none">
                <a:solidFill>
                  <a:srgbClr val="898989"/>
                </a:solidFill>
                <a:latin typeface="Calibri"/>
                <a:ea typeface="Calibri"/>
                <a:cs typeface="Calibri"/>
                <a:sym typeface="Calibri"/>
              </a:defRPr>
            </a:lvl1pPr>
            <a:lvl2pPr marL="0" lvl="1" indent="0" algn="r">
              <a:spcBef>
                <a:spcPts val="0"/>
              </a:spcBef>
              <a:spcAft>
                <a:spcPts val="0"/>
              </a:spcAft>
              <a:buNone/>
              <a:defRPr sz="5800" b="0" i="0" u="none" strike="noStrike" cap="none">
                <a:solidFill>
                  <a:srgbClr val="898989"/>
                </a:solidFill>
                <a:latin typeface="Calibri"/>
                <a:ea typeface="Calibri"/>
                <a:cs typeface="Calibri"/>
                <a:sym typeface="Calibri"/>
              </a:defRPr>
            </a:lvl2pPr>
            <a:lvl3pPr marL="0" lvl="2" indent="0" algn="r">
              <a:spcBef>
                <a:spcPts val="0"/>
              </a:spcBef>
              <a:spcAft>
                <a:spcPts val="0"/>
              </a:spcAft>
              <a:buNone/>
              <a:defRPr sz="5800" b="0" i="0" u="none" strike="noStrike" cap="none">
                <a:solidFill>
                  <a:srgbClr val="898989"/>
                </a:solidFill>
                <a:latin typeface="Calibri"/>
                <a:ea typeface="Calibri"/>
                <a:cs typeface="Calibri"/>
                <a:sym typeface="Calibri"/>
              </a:defRPr>
            </a:lvl3pPr>
            <a:lvl4pPr marL="0" lvl="3" indent="0" algn="r">
              <a:spcBef>
                <a:spcPts val="0"/>
              </a:spcBef>
              <a:spcAft>
                <a:spcPts val="0"/>
              </a:spcAft>
              <a:buNone/>
              <a:defRPr sz="5800" b="0" i="0" u="none" strike="noStrike" cap="none">
                <a:solidFill>
                  <a:srgbClr val="898989"/>
                </a:solidFill>
                <a:latin typeface="Calibri"/>
                <a:ea typeface="Calibri"/>
                <a:cs typeface="Calibri"/>
                <a:sym typeface="Calibri"/>
              </a:defRPr>
            </a:lvl4pPr>
            <a:lvl5pPr marL="0" lvl="4" indent="0" algn="r">
              <a:spcBef>
                <a:spcPts val="0"/>
              </a:spcBef>
              <a:spcAft>
                <a:spcPts val="0"/>
              </a:spcAft>
              <a:buNone/>
              <a:defRPr sz="5800" b="0" i="0" u="none" strike="noStrike" cap="none">
                <a:solidFill>
                  <a:srgbClr val="898989"/>
                </a:solidFill>
                <a:latin typeface="Calibri"/>
                <a:ea typeface="Calibri"/>
                <a:cs typeface="Calibri"/>
                <a:sym typeface="Calibri"/>
              </a:defRPr>
            </a:lvl5pPr>
            <a:lvl6pPr marL="0" lvl="5" indent="0" algn="r">
              <a:spcBef>
                <a:spcPts val="0"/>
              </a:spcBef>
              <a:spcAft>
                <a:spcPts val="0"/>
              </a:spcAft>
              <a:buNone/>
              <a:defRPr sz="5800" b="0" i="0" u="none" strike="noStrike" cap="none">
                <a:solidFill>
                  <a:srgbClr val="898989"/>
                </a:solidFill>
                <a:latin typeface="Calibri"/>
                <a:ea typeface="Calibri"/>
                <a:cs typeface="Calibri"/>
                <a:sym typeface="Calibri"/>
              </a:defRPr>
            </a:lvl6pPr>
            <a:lvl7pPr marL="0" lvl="6" indent="0" algn="r">
              <a:spcBef>
                <a:spcPts val="0"/>
              </a:spcBef>
              <a:spcAft>
                <a:spcPts val="0"/>
              </a:spcAft>
              <a:buNone/>
              <a:defRPr sz="5800" b="0" i="0" u="none" strike="noStrike" cap="none">
                <a:solidFill>
                  <a:srgbClr val="898989"/>
                </a:solidFill>
                <a:latin typeface="Calibri"/>
                <a:ea typeface="Calibri"/>
                <a:cs typeface="Calibri"/>
                <a:sym typeface="Calibri"/>
              </a:defRPr>
            </a:lvl7pPr>
            <a:lvl8pPr marL="0" lvl="7" indent="0" algn="r">
              <a:spcBef>
                <a:spcPts val="0"/>
              </a:spcBef>
              <a:spcAft>
                <a:spcPts val="0"/>
              </a:spcAft>
              <a:buNone/>
              <a:defRPr sz="5800" b="0" i="0" u="none" strike="noStrike" cap="none">
                <a:solidFill>
                  <a:srgbClr val="898989"/>
                </a:solidFill>
                <a:latin typeface="Calibri"/>
                <a:ea typeface="Calibri"/>
                <a:cs typeface="Calibri"/>
                <a:sym typeface="Calibri"/>
              </a:defRPr>
            </a:lvl8pPr>
            <a:lvl9pPr marL="0" lvl="8" indent="0" algn="r">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2193925" y="1317625"/>
            <a:ext cx="39503350" cy="5486400"/>
          </a:xfrm>
          <a:prstGeom prst="rect">
            <a:avLst/>
          </a:prstGeom>
          <a:noFill/>
          <a:ln>
            <a:noFill/>
          </a:ln>
        </p:spPr>
        <p:txBody>
          <a:bodyPr spcFirstLastPara="1" wrap="square" lIns="438900" tIns="219450" rIns="438900" bIns="219450" anchor="ctr" anchorCtr="0">
            <a:noAutofit/>
          </a:bodyPr>
          <a:lstStyle>
            <a:lvl1pPr marR="0" lvl="0" algn="ctr" rtl="0">
              <a:spcBef>
                <a:spcPts val="0"/>
              </a:spcBef>
              <a:spcAft>
                <a:spcPts val="0"/>
              </a:spcAft>
              <a:buSzPts val="1400"/>
              <a:buNone/>
              <a:defRPr sz="211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211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211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211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211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211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211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211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21100" b="0" i="0" u="none" strike="noStrike" cap="none">
                <a:solidFill>
                  <a:schemeClr val="dk1"/>
                </a:solidFill>
                <a:latin typeface="Calibri"/>
                <a:ea typeface="Calibri"/>
                <a:cs typeface="Calibri"/>
                <a:sym typeface="Calibri"/>
              </a:defRPr>
            </a:lvl9pPr>
          </a:lstStyle>
          <a:p>
            <a:endParaRPr/>
          </a:p>
        </p:txBody>
      </p:sp>
      <p:sp>
        <p:nvSpPr>
          <p:cNvPr id="11" name="Google Shape;11;p2"/>
          <p:cNvSpPr txBox="1">
            <a:spLocks noGrp="1"/>
          </p:cNvSpPr>
          <p:nvPr>
            <p:ph type="body" idx="1"/>
          </p:nvPr>
        </p:nvSpPr>
        <p:spPr>
          <a:xfrm>
            <a:off x="2193925" y="7680325"/>
            <a:ext cx="39503350" cy="21724938"/>
          </a:xfrm>
          <a:prstGeom prst="rect">
            <a:avLst/>
          </a:prstGeom>
          <a:noFill/>
          <a:ln>
            <a:noFill/>
          </a:ln>
        </p:spPr>
        <p:txBody>
          <a:bodyPr spcFirstLastPara="1" wrap="square" lIns="438900" tIns="219450" rIns="438900" bIns="219450" anchor="t" anchorCtr="0">
            <a:noAutofit/>
          </a:bodyPr>
          <a:lstStyle>
            <a:lvl1pPr marL="457200" marR="0" lvl="0" indent="-1206500" algn="l" rtl="0">
              <a:spcBef>
                <a:spcPts val="3080"/>
              </a:spcBef>
              <a:spcAft>
                <a:spcPts val="0"/>
              </a:spcAft>
              <a:buClr>
                <a:schemeClr val="dk1"/>
              </a:buClr>
              <a:buSzPts val="15400"/>
              <a:buFont typeface="Arial"/>
              <a:buChar char="•"/>
              <a:defRPr sz="15400" b="0" i="0" u="none" strike="noStrike" cap="none">
                <a:solidFill>
                  <a:schemeClr val="dk1"/>
                </a:solidFill>
                <a:latin typeface="Calibri"/>
                <a:ea typeface="Calibri"/>
                <a:cs typeface="Calibri"/>
                <a:sym typeface="Calibri"/>
              </a:defRPr>
            </a:lvl1pPr>
            <a:lvl2pPr marL="914400" marR="0" lvl="1" indent="-1079500" algn="l" rtl="0">
              <a:spcBef>
                <a:spcPts val="2680"/>
              </a:spcBef>
              <a:spcAft>
                <a:spcPts val="0"/>
              </a:spcAft>
              <a:buClr>
                <a:schemeClr val="dk1"/>
              </a:buClr>
              <a:buSzPts val="13400"/>
              <a:buFont typeface="Arial"/>
              <a:buChar char="–"/>
              <a:defRPr sz="13400" b="0" i="0" u="none" strike="noStrike" cap="none">
                <a:solidFill>
                  <a:schemeClr val="dk1"/>
                </a:solidFill>
                <a:latin typeface="Calibri"/>
                <a:ea typeface="Calibri"/>
                <a:cs typeface="Calibri"/>
                <a:sym typeface="Calibri"/>
              </a:defRPr>
            </a:lvl2pPr>
            <a:lvl3pPr marL="1371600" marR="0" lvl="2" indent="-958850" algn="l" rtl="0">
              <a:spcBef>
                <a:spcPts val="2300"/>
              </a:spcBef>
              <a:spcAft>
                <a:spcPts val="0"/>
              </a:spcAft>
              <a:buClr>
                <a:schemeClr val="dk1"/>
              </a:buClr>
              <a:buSzPts val="11500"/>
              <a:buFont typeface="Arial"/>
              <a:buChar char="•"/>
              <a:defRPr sz="115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 name="Google Shape;12;p2"/>
          <p:cNvSpPr txBox="1">
            <a:spLocks noGrp="1"/>
          </p:cNvSpPr>
          <p:nvPr>
            <p:ph type="dt" idx="10"/>
          </p:nvPr>
        </p:nvSpPr>
        <p:spPr>
          <a:xfrm>
            <a:off x="2193925" y="30510163"/>
            <a:ext cx="10242550" cy="1752600"/>
          </a:xfrm>
          <a:prstGeom prst="rect">
            <a:avLst/>
          </a:prstGeom>
          <a:noFill/>
          <a:ln>
            <a:noFill/>
          </a:ln>
        </p:spPr>
        <p:txBody>
          <a:bodyPr spcFirstLastPara="1" wrap="square" lIns="438900" tIns="219450" rIns="438900" bIns="219450" anchor="ctr" anchorCtr="0">
            <a:noAutofit/>
          </a:bodyPr>
          <a:lstStyle>
            <a:lvl1pPr marR="0" lvl="0" algn="l" rtl="0">
              <a:spcBef>
                <a:spcPts val="0"/>
              </a:spcBef>
              <a:spcAft>
                <a:spcPts val="0"/>
              </a:spcAft>
              <a:buSzPts val="1400"/>
              <a:buNone/>
              <a:defRPr sz="58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9pPr>
          </a:lstStyle>
          <a:p>
            <a:endParaRPr/>
          </a:p>
        </p:txBody>
      </p:sp>
      <p:sp>
        <p:nvSpPr>
          <p:cNvPr id="13" name="Google Shape;13;p2"/>
          <p:cNvSpPr txBox="1">
            <a:spLocks noGrp="1"/>
          </p:cNvSpPr>
          <p:nvPr>
            <p:ph type="ftr" idx="11"/>
          </p:nvPr>
        </p:nvSpPr>
        <p:spPr>
          <a:xfrm>
            <a:off x="14995525" y="30510163"/>
            <a:ext cx="13900150" cy="1752600"/>
          </a:xfrm>
          <a:prstGeom prst="rect">
            <a:avLst/>
          </a:prstGeom>
          <a:noFill/>
          <a:ln>
            <a:noFill/>
          </a:ln>
        </p:spPr>
        <p:txBody>
          <a:bodyPr spcFirstLastPara="1" wrap="square" lIns="438900" tIns="219450" rIns="438900" bIns="219450" anchor="ctr" anchorCtr="0">
            <a:noAutofit/>
          </a:bodyPr>
          <a:lstStyle>
            <a:lvl1pPr marR="0" lvl="0" algn="ctr" rtl="0">
              <a:spcBef>
                <a:spcPts val="0"/>
              </a:spcBef>
              <a:spcAft>
                <a:spcPts val="0"/>
              </a:spcAft>
              <a:buSzPts val="1400"/>
              <a:buNone/>
              <a:defRPr sz="58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2pPr>
            <a:lvl3pPr marR="0" lvl="2"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3pPr>
            <a:lvl4pPr marR="0" lvl="3"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4pPr>
            <a:lvl5pPr marR="0" lvl="4"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5pPr>
            <a:lvl6pPr marR="0" lvl="5"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6pPr>
            <a:lvl7pPr marR="0" lvl="6"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7pPr>
            <a:lvl8pPr marR="0" lvl="7"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8pPr>
            <a:lvl9pPr marR="0" lvl="8" algn="l" rtl="0">
              <a:spcBef>
                <a:spcPts val="0"/>
              </a:spcBef>
              <a:spcAft>
                <a:spcPts val="0"/>
              </a:spcAft>
              <a:buSzPts val="1400"/>
              <a:buNone/>
              <a:defRPr sz="3600" b="0" i="0" u="none" strike="noStrike" cap="none">
                <a:solidFill>
                  <a:schemeClr val="dk1"/>
                </a:solidFill>
                <a:latin typeface="Times New Roman"/>
                <a:ea typeface="Times New Roman"/>
                <a:cs typeface="Times New Roman"/>
                <a:sym typeface="Times New Roman"/>
              </a:defRPr>
            </a:lvl9pPr>
          </a:lstStyle>
          <a:p>
            <a:endParaRPr/>
          </a:p>
        </p:txBody>
      </p:sp>
      <p:sp>
        <p:nvSpPr>
          <p:cNvPr id="14" name="Google Shape;14;p2"/>
          <p:cNvSpPr txBox="1">
            <a:spLocks noGrp="1"/>
          </p:cNvSpPr>
          <p:nvPr>
            <p:ph type="sldNum" idx="12"/>
          </p:nvPr>
        </p:nvSpPr>
        <p:spPr>
          <a:xfrm>
            <a:off x="31454725" y="30510163"/>
            <a:ext cx="10242550" cy="1752600"/>
          </a:xfrm>
          <a:prstGeom prst="rect">
            <a:avLst/>
          </a:prstGeom>
          <a:noFill/>
          <a:ln>
            <a:noFill/>
          </a:ln>
        </p:spPr>
        <p:txBody>
          <a:bodyPr spcFirstLastPara="1" wrap="square" lIns="438900" tIns="219450" rIns="438900" bIns="219450" anchor="ctr" anchorCtr="0">
            <a:noAutofit/>
          </a:bodyPr>
          <a:lstStyle>
            <a:lvl1pPr marL="0" marR="0" lvl="0" indent="0" algn="r" rtl="0">
              <a:spcBef>
                <a:spcPts val="0"/>
              </a:spcBef>
              <a:spcAft>
                <a:spcPts val="0"/>
              </a:spcAft>
              <a:buNone/>
              <a:defRPr sz="5800" b="0" i="0" u="none" strike="noStrike" cap="none">
                <a:solidFill>
                  <a:srgbClr val="898989"/>
                </a:solidFill>
                <a:latin typeface="Calibri"/>
                <a:ea typeface="Calibri"/>
                <a:cs typeface="Calibri"/>
                <a:sym typeface="Calibri"/>
              </a:defRPr>
            </a:lvl1pPr>
            <a:lvl2pPr marL="0" marR="0" lvl="1" indent="0" algn="r" rtl="0">
              <a:spcBef>
                <a:spcPts val="0"/>
              </a:spcBef>
              <a:spcAft>
                <a:spcPts val="0"/>
              </a:spcAft>
              <a:buNone/>
              <a:defRPr sz="5800" b="0" i="0" u="none" strike="noStrike" cap="none">
                <a:solidFill>
                  <a:srgbClr val="898989"/>
                </a:solidFill>
                <a:latin typeface="Calibri"/>
                <a:ea typeface="Calibri"/>
                <a:cs typeface="Calibri"/>
                <a:sym typeface="Calibri"/>
              </a:defRPr>
            </a:lvl2pPr>
            <a:lvl3pPr marL="0" marR="0" lvl="2" indent="0" algn="r" rtl="0">
              <a:spcBef>
                <a:spcPts val="0"/>
              </a:spcBef>
              <a:spcAft>
                <a:spcPts val="0"/>
              </a:spcAft>
              <a:buNone/>
              <a:defRPr sz="5800" b="0" i="0" u="none" strike="noStrike" cap="none">
                <a:solidFill>
                  <a:srgbClr val="898989"/>
                </a:solidFill>
                <a:latin typeface="Calibri"/>
                <a:ea typeface="Calibri"/>
                <a:cs typeface="Calibri"/>
                <a:sym typeface="Calibri"/>
              </a:defRPr>
            </a:lvl3pPr>
            <a:lvl4pPr marL="0" marR="0" lvl="3" indent="0" algn="r" rtl="0">
              <a:spcBef>
                <a:spcPts val="0"/>
              </a:spcBef>
              <a:spcAft>
                <a:spcPts val="0"/>
              </a:spcAft>
              <a:buNone/>
              <a:defRPr sz="5800" b="0" i="0" u="none" strike="noStrike" cap="none">
                <a:solidFill>
                  <a:srgbClr val="898989"/>
                </a:solidFill>
                <a:latin typeface="Calibri"/>
                <a:ea typeface="Calibri"/>
                <a:cs typeface="Calibri"/>
                <a:sym typeface="Calibri"/>
              </a:defRPr>
            </a:lvl4pPr>
            <a:lvl5pPr marL="0" marR="0" lvl="4" indent="0" algn="r" rtl="0">
              <a:spcBef>
                <a:spcPts val="0"/>
              </a:spcBef>
              <a:spcAft>
                <a:spcPts val="0"/>
              </a:spcAft>
              <a:buNone/>
              <a:defRPr sz="5800" b="0" i="0" u="none" strike="noStrike" cap="none">
                <a:solidFill>
                  <a:srgbClr val="898989"/>
                </a:solidFill>
                <a:latin typeface="Calibri"/>
                <a:ea typeface="Calibri"/>
                <a:cs typeface="Calibri"/>
                <a:sym typeface="Calibri"/>
              </a:defRPr>
            </a:lvl5pPr>
            <a:lvl6pPr marL="0" marR="0" lvl="5" indent="0" algn="r" rtl="0">
              <a:spcBef>
                <a:spcPts val="0"/>
              </a:spcBef>
              <a:spcAft>
                <a:spcPts val="0"/>
              </a:spcAft>
              <a:buNone/>
              <a:defRPr sz="5800" b="0" i="0" u="none" strike="noStrike" cap="none">
                <a:solidFill>
                  <a:srgbClr val="898989"/>
                </a:solidFill>
                <a:latin typeface="Calibri"/>
                <a:ea typeface="Calibri"/>
                <a:cs typeface="Calibri"/>
                <a:sym typeface="Calibri"/>
              </a:defRPr>
            </a:lvl6pPr>
            <a:lvl7pPr marL="0" marR="0" lvl="6" indent="0" algn="r" rtl="0">
              <a:spcBef>
                <a:spcPts val="0"/>
              </a:spcBef>
              <a:spcAft>
                <a:spcPts val="0"/>
              </a:spcAft>
              <a:buNone/>
              <a:defRPr sz="5800" b="0" i="0" u="none" strike="noStrike" cap="none">
                <a:solidFill>
                  <a:srgbClr val="898989"/>
                </a:solidFill>
                <a:latin typeface="Calibri"/>
                <a:ea typeface="Calibri"/>
                <a:cs typeface="Calibri"/>
                <a:sym typeface="Calibri"/>
              </a:defRPr>
            </a:lvl7pPr>
            <a:lvl8pPr marL="0" marR="0" lvl="7" indent="0" algn="r" rtl="0">
              <a:spcBef>
                <a:spcPts val="0"/>
              </a:spcBef>
              <a:spcAft>
                <a:spcPts val="0"/>
              </a:spcAft>
              <a:buNone/>
              <a:defRPr sz="5800" b="0" i="0" u="none" strike="noStrike" cap="none">
                <a:solidFill>
                  <a:srgbClr val="898989"/>
                </a:solidFill>
                <a:latin typeface="Calibri"/>
                <a:ea typeface="Calibri"/>
                <a:cs typeface="Calibri"/>
                <a:sym typeface="Calibri"/>
              </a:defRPr>
            </a:lvl8pPr>
            <a:lvl9pPr marL="0" marR="0" lvl="8" indent="0" algn="r" rtl="0">
              <a:spcBef>
                <a:spcPts val="0"/>
              </a:spcBef>
              <a:spcAft>
                <a:spcPts val="0"/>
              </a:spcAft>
              <a:buNone/>
              <a:defRPr sz="58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88"/>
        <p:cNvGrpSpPr/>
        <p:nvPr/>
      </p:nvGrpSpPr>
      <p:grpSpPr>
        <a:xfrm>
          <a:off x="0" y="0"/>
          <a:ext cx="0" cy="0"/>
          <a:chOff x="0" y="0"/>
          <a:chExt cx="0" cy="0"/>
        </a:xfrm>
      </p:grpSpPr>
      <p:sp>
        <p:nvSpPr>
          <p:cNvPr id="89" name="Google Shape;89;p1"/>
          <p:cNvSpPr txBox="1"/>
          <p:nvPr/>
        </p:nvSpPr>
        <p:spPr>
          <a:xfrm>
            <a:off x="563049" y="14993087"/>
            <a:ext cx="11031422" cy="3033523"/>
          </a:xfrm>
          <a:prstGeom prst="rect">
            <a:avLst/>
          </a:prstGeom>
          <a:solidFill>
            <a:schemeClr val="lt1"/>
          </a:solidFill>
          <a:ln w="9525" cap="flat" cmpd="sng">
            <a:solidFill>
              <a:srgbClr val="0070C0"/>
            </a:solidFill>
            <a:prstDash val="solid"/>
            <a:miter lim="800000"/>
            <a:headEnd type="none" w="sm" len="sm"/>
            <a:tailEnd type="none" w="sm" len="sm"/>
          </a:ln>
        </p:spPr>
        <p:txBody>
          <a:bodyPr spcFirstLastPara="1" wrap="square" lIns="274300" tIns="228600" rIns="274300" bIns="228600" anchor="t" anchorCtr="0">
            <a:spAutoFit/>
          </a:bodyPr>
          <a:lstStyle/>
          <a:p>
            <a:pPr marL="419100" marR="0" lvl="0" indent="-419100" algn="ctr" rtl="0">
              <a:spcBef>
                <a:spcPts val="0"/>
              </a:spcBef>
              <a:spcAft>
                <a:spcPts val="0"/>
              </a:spcAft>
              <a:buNone/>
            </a:pPr>
            <a:r>
              <a:rPr lang="en-US" sz="4400" b="1" dirty="0">
                <a:solidFill>
                  <a:schemeClr val="dk1"/>
                </a:solidFill>
                <a:latin typeface="Times"/>
                <a:ea typeface="Times"/>
                <a:cs typeface="Times"/>
                <a:sym typeface="Times"/>
              </a:rPr>
              <a:t>Analysis</a:t>
            </a:r>
            <a:endParaRPr sz="4400" b="1" i="0" u="none" strike="noStrike" cap="none" dirty="0">
              <a:solidFill>
                <a:schemeClr val="dk1"/>
              </a:solidFill>
              <a:latin typeface="Times"/>
              <a:ea typeface="Times"/>
              <a:cs typeface="Times"/>
              <a:sym typeface="Times"/>
            </a:endParaRPr>
          </a:p>
          <a:p>
            <a:pPr marL="1028700" indent="-571500">
              <a:lnSpc>
                <a:spcPct val="114000"/>
              </a:lnSpc>
              <a:buClr>
                <a:schemeClr val="dk1"/>
              </a:buClr>
              <a:buSzPts val="3600"/>
              <a:buFont typeface="Arial" panose="020B0604020202020204" pitchFamily="34" charset="0"/>
              <a:buChar char="•"/>
            </a:pPr>
            <a:r>
              <a:rPr lang="en-US" sz="3600" dirty="0">
                <a:solidFill>
                  <a:schemeClr val="dk1"/>
                </a:solidFill>
              </a:rPr>
              <a:t>Correlations were used to assess the association between emotional granularity and anxiety and depression.</a:t>
            </a:r>
            <a:endParaRPr sz="3600" dirty="0">
              <a:solidFill>
                <a:schemeClr val="dk1"/>
              </a:solidFill>
            </a:endParaRPr>
          </a:p>
        </p:txBody>
      </p:sp>
      <p:sp>
        <p:nvSpPr>
          <p:cNvPr id="90" name="Google Shape;90;p1"/>
          <p:cNvSpPr txBox="1"/>
          <p:nvPr/>
        </p:nvSpPr>
        <p:spPr>
          <a:xfrm>
            <a:off x="563049" y="3252716"/>
            <a:ext cx="10972500" cy="11222350"/>
          </a:xfrm>
          <a:prstGeom prst="rect">
            <a:avLst/>
          </a:prstGeom>
          <a:solidFill>
            <a:schemeClr val="lt1"/>
          </a:solidFill>
          <a:ln w="9525" cap="flat" cmpd="sng">
            <a:solidFill>
              <a:srgbClr val="0070C0"/>
            </a:solidFill>
            <a:prstDash val="solid"/>
            <a:miter lim="800000"/>
            <a:headEnd type="none" w="sm" len="sm"/>
            <a:tailEnd type="none" w="sm" len="sm"/>
          </a:ln>
        </p:spPr>
        <p:txBody>
          <a:bodyPr spcFirstLastPara="1" wrap="square" lIns="274300" tIns="137150" rIns="274300" bIns="137150" anchor="t" anchorCtr="0">
            <a:noAutofit/>
          </a:bodyPr>
          <a:lstStyle/>
          <a:p>
            <a:pPr marL="0" marR="0" lvl="0" indent="0" algn="ctr" rtl="0">
              <a:lnSpc>
                <a:spcPct val="114000"/>
              </a:lnSpc>
              <a:spcBef>
                <a:spcPts val="0"/>
              </a:spcBef>
              <a:spcAft>
                <a:spcPts val="0"/>
              </a:spcAft>
              <a:buNone/>
            </a:pPr>
            <a:r>
              <a:rPr lang="en-US" sz="4400" b="1" i="0" u="none" strike="noStrike" cap="none" dirty="0">
                <a:solidFill>
                  <a:schemeClr val="dk1"/>
                </a:solidFill>
                <a:latin typeface="Times"/>
                <a:ea typeface="Times"/>
                <a:cs typeface="Times"/>
                <a:sym typeface="Times"/>
              </a:rPr>
              <a:t>Introduction</a:t>
            </a:r>
            <a:endParaRPr dirty="0"/>
          </a:p>
          <a:p>
            <a:pPr marL="0" marR="0" lvl="0" indent="0" algn="ctr" rtl="0">
              <a:lnSpc>
                <a:spcPct val="114000"/>
              </a:lnSpc>
              <a:spcBef>
                <a:spcPts val="0"/>
              </a:spcBef>
              <a:spcAft>
                <a:spcPts val="0"/>
              </a:spcAft>
              <a:buNone/>
            </a:pPr>
            <a:endParaRPr sz="900" b="1" i="0" u="none" strike="noStrike" cap="none" dirty="0">
              <a:solidFill>
                <a:schemeClr val="dk1"/>
              </a:solidFill>
              <a:latin typeface="Times"/>
              <a:ea typeface="Times"/>
              <a:cs typeface="Times"/>
              <a:sym typeface="Times"/>
            </a:endParaRPr>
          </a:p>
          <a:p>
            <a:pPr marL="571500" marR="0" lvl="0" indent="-571500" algn="l" rtl="0">
              <a:lnSpc>
                <a:spcPct val="114000"/>
              </a:lnSpc>
              <a:spcBef>
                <a:spcPts val="0"/>
              </a:spcBef>
              <a:spcAft>
                <a:spcPts val="0"/>
              </a:spcAft>
              <a:buClr>
                <a:schemeClr val="dk1"/>
              </a:buClr>
              <a:buSzPts val="3600"/>
              <a:buFont typeface="Arial"/>
              <a:buChar char="•"/>
            </a:pPr>
            <a:r>
              <a:rPr lang="en-US" sz="3600" b="1" dirty="0">
                <a:solidFill>
                  <a:schemeClr val="dk1"/>
                </a:solidFill>
              </a:rPr>
              <a:t>Emotional granularity</a:t>
            </a:r>
            <a:r>
              <a:rPr lang="en-US" sz="3600" dirty="0">
                <a:solidFill>
                  <a:schemeClr val="dk1"/>
                </a:solidFill>
              </a:rPr>
              <a:t> refers to the ability to make specific distinctions between similar emotions, and the ability to put one’s feelings into words with specific word choice</a:t>
            </a:r>
            <a:r>
              <a:rPr lang="en-US" sz="3600" baseline="30000" dirty="0">
                <a:solidFill>
                  <a:schemeClr val="dk1"/>
                </a:solidFill>
              </a:rPr>
              <a:t>1</a:t>
            </a:r>
            <a:endParaRPr sz="3600" dirty="0">
              <a:solidFill>
                <a:schemeClr val="dk1"/>
              </a:solidFill>
            </a:endParaRPr>
          </a:p>
          <a:p>
            <a:pPr marL="457200" lvl="0" indent="-457200" algn="l" rtl="0">
              <a:lnSpc>
                <a:spcPct val="115000"/>
              </a:lnSpc>
              <a:spcBef>
                <a:spcPts val="0"/>
              </a:spcBef>
              <a:spcAft>
                <a:spcPts val="0"/>
              </a:spcAft>
              <a:buClr>
                <a:schemeClr val="dk1"/>
              </a:buClr>
              <a:buSzPts val="3600"/>
              <a:buChar char="•"/>
            </a:pPr>
            <a:r>
              <a:rPr lang="en-US" sz="3600" dirty="0">
                <a:solidFill>
                  <a:schemeClr val="dk1"/>
                </a:solidFill>
              </a:rPr>
              <a:t>Individuals with lower emotional granularity may not differentiate similar emotions from one another (e.g., anxious v. worried) and generalize their emotions, while individuals higher in emotional granularity can distinguish between these terms</a:t>
            </a:r>
            <a:r>
              <a:rPr lang="en-US" sz="3600" baseline="30000" dirty="0">
                <a:solidFill>
                  <a:schemeClr val="dk1"/>
                </a:solidFill>
              </a:rPr>
              <a:t>1</a:t>
            </a:r>
            <a:endParaRPr sz="3600" dirty="0">
              <a:solidFill>
                <a:schemeClr val="dk1"/>
              </a:solidFill>
            </a:endParaRPr>
          </a:p>
          <a:p>
            <a:pPr marL="457200" lvl="0" indent="-457200" algn="l" rtl="0">
              <a:lnSpc>
                <a:spcPct val="115000"/>
              </a:lnSpc>
              <a:spcBef>
                <a:spcPts val="0"/>
              </a:spcBef>
              <a:spcAft>
                <a:spcPts val="0"/>
              </a:spcAft>
              <a:buClr>
                <a:schemeClr val="dk1"/>
              </a:buClr>
              <a:buSzPts val="3600"/>
              <a:buChar char="•"/>
            </a:pPr>
            <a:r>
              <a:rPr lang="en-US" sz="3600" dirty="0">
                <a:solidFill>
                  <a:schemeClr val="dk1"/>
                </a:solidFill>
              </a:rPr>
              <a:t>Lower levels of emotional granularity for negative emotions specifically have been shown to be related to higher levels of depression </a:t>
            </a:r>
            <a:r>
              <a:rPr lang="en-US" sz="3600" baseline="30000" dirty="0">
                <a:solidFill>
                  <a:schemeClr val="dk1"/>
                </a:solidFill>
              </a:rPr>
              <a:t>2</a:t>
            </a:r>
            <a:endParaRPr sz="3600" baseline="30000" dirty="0">
              <a:solidFill>
                <a:schemeClr val="dk1"/>
              </a:solidFill>
            </a:endParaRPr>
          </a:p>
          <a:p>
            <a:pPr marL="457200" lvl="0" indent="-457200" algn="l" rtl="0">
              <a:lnSpc>
                <a:spcPct val="115000"/>
              </a:lnSpc>
              <a:spcBef>
                <a:spcPts val="0"/>
              </a:spcBef>
              <a:spcAft>
                <a:spcPts val="0"/>
              </a:spcAft>
              <a:buClr>
                <a:schemeClr val="dk1"/>
              </a:buClr>
              <a:buSzPts val="3600"/>
              <a:buChar char="•"/>
            </a:pPr>
            <a:r>
              <a:rPr lang="en-US" sz="3600" b="1" dirty="0">
                <a:solidFill>
                  <a:schemeClr val="dk1"/>
                </a:solidFill>
              </a:rPr>
              <a:t>Prediction</a:t>
            </a:r>
            <a:r>
              <a:rPr lang="en-US" sz="3600" dirty="0">
                <a:solidFill>
                  <a:schemeClr val="dk1"/>
                </a:solidFill>
              </a:rPr>
              <a:t>: Lower levels of negative emotional granularity will be related to higher levels of depression and </a:t>
            </a:r>
            <a:r>
              <a:rPr lang="en-US" sz="3600" dirty="0" smtClean="0">
                <a:solidFill>
                  <a:schemeClr val="dk1"/>
                </a:solidFill>
              </a:rPr>
              <a:t>anxiety symptoms</a:t>
            </a:r>
            <a:endParaRPr sz="3600" dirty="0">
              <a:solidFill>
                <a:schemeClr val="dk1"/>
              </a:solidFill>
            </a:endParaRPr>
          </a:p>
        </p:txBody>
      </p:sp>
      <p:sp>
        <p:nvSpPr>
          <p:cNvPr id="91" name="Google Shape;91;p1"/>
          <p:cNvSpPr txBox="1"/>
          <p:nvPr/>
        </p:nvSpPr>
        <p:spPr>
          <a:xfrm>
            <a:off x="-641464" y="4549"/>
            <a:ext cx="43891200" cy="4021894"/>
          </a:xfrm>
          <a:prstGeom prst="rect">
            <a:avLst/>
          </a:prstGeom>
          <a:noFill/>
          <a:ln>
            <a:noFill/>
          </a:ln>
        </p:spPr>
        <p:txBody>
          <a:bodyPr spcFirstLastPara="1" wrap="square" lIns="91425" tIns="45700" rIns="91425" bIns="45700" anchor="t" anchorCtr="0">
            <a:spAutoFit/>
          </a:bodyPr>
          <a:lstStyle/>
          <a:p>
            <a:pPr marL="0" marR="0" lvl="0" indent="0" algn="ctr" rtl="0">
              <a:lnSpc>
                <a:spcPct val="114000"/>
              </a:lnSpc>
              <a:spcBef>
                <a:spcPts val="0"/>
              </a:spcBef>
              <a:spcAft>
                <a:spcPts val="0"/>
              </a:spcAft>
              <a:buClr>
                <a:schemeClr val="dk1"/>
              </a:buClr>
              <a:buSzPts val="1100"/>
              <a:buFont typeface="Arial"/>
              <a:buNone/>
            </a:pPr>
            <a:r>
              <a:rPr lang="en-US" sz="8450" b="1" dirty="0">
                <a:solidFill>
                  <a:schemeClr val="dk1"/>
                </a:solidFill>
                <a:latin typeface="Times New Roman"/>
                <a:ea typeface="Times New Roman"/>
                <a:cs typeface="Times New Roman"/>
                <a:sym typeface="Times New Roman"/>
              </a:rPr>
              <a:t>The Relationship Between Emotional Granularity and Mental Health</a:t>
            </a:r>
            <a:endParaRPr sz="8450" b="1" dirty="0">
              <a:solidFill>
                <a:schemeClr val="dk1"/>
              </a:solidFill>
              <a:latin typeface="Times New Roman"/>
              <a:ea typeface="Times New Roman"/>
              <a:cs typeface="Times New Roman"/>
              <a:sym typeface="Times New Roman"/>
            </a:endParaRPr>
          </a:p>
          <a:p>
            <a:pPr marL="0" marR="0" lvl="0" indent="0" algn="ctr" rtl="0">
              <a:lnSpc>
                <a:spcPct val="114000"/>
              </a:lnSpc>
              <a:spcBef>
                <a:spcPts val="0"/>
              </a:spcBef>
              <a:spcAft>
                <a:spcPts val="0"/>
              </a:spcAft>
              <a:buClr>
                <a:schemeClr val="dk1"/>
              </a:buClr>
              <a:buSzPts val="1100"/>
              <a:buFont typeface="Arial"/>
              <a:buNone/>
            </a:pPr>
            <a:endParaRPr sz="1150" i="1" dirty="0">
              <a:solidFill>
                <a:srgbClr val="263645"/>
              </a:solidFill>
              <a:highlight>
                <a:srgbClr val="FFFFFF"/>
              </a:highlight>
            </a:endParaRPr>
          </a:p>
          <a:p>
            <a:pPr marL="0" marR="0" lvl="0" indent="0" algn="ctr" rtl="0">
              <a:lnSpc>
                <a:spcPct val="114000"/>
              </a:lnSpc>
              <a:spcBef>
                <a:spcPts val="0"/>
              </a:spcBef>
              <a:spcAft>
                <a:spcPts val="0"/>
              </a:spcAft>
              <a:buNone/>
            </a:pPr>
            <a:r>
              <a:rPr lang="en-US" sz="6400" b="1" dirty="0">
                <a:solidFill>
                  <a:schemeClr val="dk1"/>
                </a:solidFill>
                <a:latin typeface="Times New Roman"/>
                <a:ea typeface="Times New Roman"/>
                <a:cs typeface="Times New Roman"/>
                <a:sym typeface="Times New Roman"/>
              </a:rPr>
              <a:t>Hannah E. Sheets</a:t>
            </a:r>
            <a:r>
              <a:rPr lang="en-US" sz="6400" baseline="30000" dirty="0">
                <a:solidFill>
                  <a:schemeClr val="dk1"/>
                </a:solidFill>
                <a:latin typeface="Times New Roman"/>
                <a:ea typeface="Times New Roman"/>
                <a:cs typeface="Times New Roman"/>
                <a:sym typeface="Times New Roman"/>
              </a:rPr>
              <a:t>1</a:t>
            </a:r>
            <a:r>
              <a:rPr lang="en-US" sz="6400" b="1" dirty="0">
                <a:solidFill>
                  <a:schemeClr val="dk1"/>
                </a:solidFill>
                <a:latin typeface="Times New Roman"/>
                <a:ea typeface="Times New Roman"/>
                <a:cs typeface="Times New Roman"/>
                <a:sym typeface="Times New Roman"/>
              </a:rPr>
              <a:t>, Lindsey Broadhurst</a:t>
            </a:r>
            <a:r>
              <a:rPr lang="en-US" sz="6400" baseline="30000" dirty="0">
                <a:solidFill>
                  <a:schemeClr val="dk1"/>
                </a:solidFill>
                <a:latin typeface="Times New Roman"/>
                <a:ea typeface="Times New Roman"/>
                <a:cs typeface="Times New Roman"/>
                <a:sym typeface="Times New Roman"/>
              </a:rPr>
              <a:t>1</a:t>
            </a:r>
            <a:r>
              <a:rPr lang="en-US" sz="6400" b="1" dirty="0">
                <a:solidFill>
                  <a:schemeClr val="dk1"/>
                </a:solidFill>
                <a:latin typeface="Times New Roman"/>
                <a:ea typeface="Times New Roman"/>
                <a:cs typeface="Times New Roman"/>
                <a:sym typeface="Times New Roman"/>
              </a:rPr>
              <a:t>, Amir Robertson</a:t>
            </a:r>
            <a:r>
              <a:rPr lang="en-US" sz="6400" baseline="30000" dirty="0">
                <a:solidFill>
                  <a:schemeClr val="dk1"/>
                </a:solidFill>
                <a:latin typeface="Times New Roman"/>
                <a:ea typeface="Times New Roman"/>
                <a:cs typeface="Times New Roman"/>
                <a:sym typeface="Times New Roman"/>
              </a:rPr>
              <a:t>1</a:t>
            </a:r>
            <a:r>
              <a:rPr lang="en-US" sz="6400" b="1" dirty="0">
                <a:solidFill>
                  <a:schemeClr val="dk1"/>
                </a:solidFill>
                <a:latin typeface="Times New Roman"/>
                <a:ea typeface="Times New Roman"/>
                <a:cs typeface="Times New Roman"/>
                <a:sym typeface="Times New Roman"/>
              </a:rPr>
              <a:t>, &amp; Kristen Petagna</a:t>
            </a:r>
            <a:r>
              <a:rPr lang="en-US" sz="6400" baseline="30000" dirty="0">
                <a:solidFill>
                  <a:schemeClr val="dk1"/>
                </a:solidFill>
                <a:latin typeface="Times New Roman"/>
                <a:ea typeface="Times New Roman"/>
                <a:cs typeface="Times New Roman"/>
                <a:sym typeface="Times New Roman"/>
              </a:rPr>
              <a:t>1</a:t>
            </a:r>
            <a:endParaRPr sz="1800" i="0" u="none" strike="noStrike" cap="none" baseline="30000" dirty="0">
              <a:solidFill>
                <a:schemeClr val="dk1"/>
              </a:solidFill>
              <a:latin typeface="Times New Roman"/>
              <a:ea typeface="Times New Roman"/>
              <a:cs typeface="Times New Roman"/>
              <a:sym typeface="Times New Roman"/>
            </a:endParaRPr>
          </a:p>
          <a:p>
            <a:pPr marL="0" marR="0" lvl="0" indent="0" algn="ctr" rtl="0">
              <a:lnSpc>
                <a:spcPct val="114000"/>
              </a:lnSpc>
              <a:spcBef>
                <a:spcPts val="0"/>
              </a:spcBef>
              <a:spcAft>
                <a:spcPts val="0"/>
              </a:spcAft>
              <a:buNone/>
            </a:pPr>
            <a:r>
              <a:rPr lang="en-US" sz="6400" b="0" i="0" u="none" strike="noStrike" cap="none" dirty="0">
                <a:solidFill>
                  <a:schemeClr val="dk1"/>
                </a:solidFill>
                <a:latin typeface="Times New Roman"/>
                <a:ea typeface="Times New Roman"/>
                <a:cs typeface="Times New Roman"/>
                <a:sym typeface="Times New Roman"/>
              </a:rPr>
              <a:t>University of New Hampshire</a:t>
            </a:r>
            <a:r>
              <a:rPr lang="en-US" sz="6400" b="0" i="0" u="none" strike="noStrike" cap="none" baseline="30000" dirty="0">
                <a:solidFill>
                  <a:schemeClr val="dk1"/>
                </a:solidFill>
                <a:latin typeface="Times New Roman"/>
                <a:ea typeface="Times New Roman"/>
                <a:cs typeface="Times New Roman"/>
                <a:sym typeface="Times New Roman"/>
              </a:rPr>
              <a:t>1</a:t>
            </a:r>
            <a:endParaRPr sz="6400" b="0" i="0" u="none" strike="noStrike" cap="none" dirty="0">
              <a:solidFill>
                <a:schemeClr val="dk1"/>
              </a:solidFill>
              <a:latin typeface="Times New Roman"/>
              <a:ea typeface="Times New Roman"/>
              <a:cs typeface="Times New Roman"/>
              <a:sym typeface="Times New Roman"/>
            </a:endParaRPr>
          </a:p>
        </p:txBody>
      </p:sp>
      <p:sp>
        <p:nvSpPr>
          <p:cNvPr id="92" name="Google Shape;92;p1"/>
          <p:cNvSpPr txBox="1"/>
          <p:nvPr/>
        </p:nvSpPr>
        <p:spPr>
          <a:xfrm>
            <a:off x="563049" y="27143435"/>
            <a:ext cx="26592900" cy="5214600"/>
          </a:xfrm>
          <a:prstGeom prst="rect">
            <a:avLst/>
          </a:prstGeom>
          <a:solidFill>
            <a:schemeClr val="lt1"/>
          </a:solidFill>
          <a:ln w="9525" cap="flat" cmpd="sng">
            <a:solidFill>
              <a:srgbClr val="0070C0"/>
            </a:solidFill>
            <a:prstDash val="solid"/>
            <a:miter lim="800000"/>
            <a:headEnd type="none" w="sm" len="sm"/>
            <a:tailEnd type="none" w="sm" len="sm"/>
          </a:ln>
        </p:spPr>
        <p:txBody>
          <a:bodyPr spcFirstLastPara="1" wrap="square" lIns="274300" tIns="228600" rIns="274300" bIns="228600" anchor="t" anchorCtr="0">
            <a:noAutofit/>
          </a:bodyPr>
          <a:lstStyle/>
          <a:p>
            <a:pPr marL="0" marR="0" lvl="0" indent="0" algn="ctr" rtl="0">
              <a:lnSpc>
                <a:spcPct val="114000"/>
              </a:lnSpc>
              <a:spcBef>
                <a:spcPts val="0"/>
              </a:spcBef>
              <a:spcAft>
                <a:spcPts val="0"/>
              </a:spcAft>
              <a:buNone/>
            </a:pPr>
            <a:r>
              <a:rPr lang="en-US" sz="4400" b="1" i="0" u="none" strike="noStrike" cap="none" dirty="0">
                <a:solidFill>
                  <a:schemeClr val="dk1"/>
                </a:solidFill>
                <a:latin typeface="Times New Roman"/>
                <a:ea typeface="Times New Roman"/>
                <a:cs typeface="Times New Roman"/>
                <a:sym typeface="Times New Roman"/>
              </a:rPr>
              <a:t>Discussion</a:t>
            </a:r>
            <a:endParaRPr sz="4400" b="1" i="0" u="none" strike="noStrike" cap="none" dirty="0">
              <a:solidFill>
                <a:schemeClr val="dk1"/>
              </a:solidFill>
              <a:latin typeface="Times New Roman"/>
              <a:ea typeface="Times New Roman"/>
              <a:cs typeface="Times New Roman"/>
              <a:sym typeface="Times New Roman"/>
            </a:endParaRPr>
          </a:p>
          <a:p>
            <a:pPr marL="457200" lvl="0" indent="-457200" algn="l" rtl="0">
              <a:lnSpc>
                <a:spcPct val="115000"/>
              </a:lnSpc>
              <a:spcBef>
                <a:spcPts val="0"/>
              </a:spcBef>
              <a:spcAft>
                <a:spcPts val="0"/>
              </a:spcAft>
              <a:buClr>
                <a:schemeClr val="dk1"/>
              </a:buClr>
              <a:buSzPts val="3600"/>
              <a:buFont typeface="Times New Roman"/>
              <a:buChar char="●"/>
            </a:pPr>
            <a:r>
              <a:rPr lang="en-US" sz="3600" dirty="0">
                <a:solidFill>
                  <a:schemeClr val="dk1"/>
                </a:solidFill>
              </a:rPr>
              <a:t>These findings bring to attention the importance of emotion word differentiation and understanding, since better emotion differentiation may be a factor in limiting mental health disorder symptomology, such as anxiety and depression symptoms.</a:t>
            </a:r>
            <a:endParaRPr sz="3600" dirty="0">
              <a:solidFill>
                <a:schemeClr val="dk1"/>
              </a:solidFill>
            </a:endParaRPr>
          </a:p>
          <a:p>
            <a:pPr marL="457200" lvl="0" indent="-457200" algn="l" rtl="0">
              <a:lnSpc>
                <a:spcPct val="115000"/>
              </a:lnSpc>
              <a:spcBef>
                <a:spcPts val="0"/>
              </a:spcBef>
              <a:spcAft>
                <a:spcPts val="0"/>
              </a:spcAft>
              <a:buClr>
                <a:schemeClr val="dk1"/>
              </a:buClr>
              <a:buSzPts val="3600"/>
              <a:buChar char="●"/>
            </a:pPr>
            <a:r>
              <a:rPr lang="en-US" sz="3600" dirty="0">
                <a:solidFill>
                  <a:schemeClr val="dk1"/>
                </a:solidFill>
              </a:rPr>
              <a:t>The brief length of the study did not provide enough time to show learning in emotional granularity and change in mental health status coinciding with said learning, but future studies could explore this.</a:t>
            </a:r>
            <a:endParaRPr sz="3600" dirty="0">
              <a:solidFill>
                <a:schemeClr val="dk1"/>
              </a:solidFill>
            </a:endParaRPr>
          </a:p>
          <a:p>
            <a:pPr marL="457200" lvl="0" indent="-457200" algn="l" rtl="0">
              <a:lnSpc>
                <a:spcPct val="115000"/>
              </a:lnSpc>
              <a:spcBef>
                <a:spcPts val="0"/>
              </a:spcBef>
              <a:spcAft>
                <a:spcPts val="0"/>
              </a:spcAft>
              <a:buClr>
                <a:schemeClr val="dk1"/>
              </a:buClr>
              <a:buSzPts val="3600"/>
              <a:buChar char="●"/>
            </a:pPr>
            <a:r>
              <a:rPr lang="en-US" sz="3600" dirty="0">
                <a:solidFill>
                  <a:schemeClr val="dk1"/>
                </a:solidFill>
              </a:rPr>
              <a:t> Understanding the correlation between mental health disorders and emotional granularity could potentially be used to help treat individuals in therapy settings in the future, as well as predict predisposition for mental health symptoms.</a:t>
            </a:r>
            <a:endParaRPr sz="3600" dirty="0">
              <a:solidFill>
                <a:schemeClr val="dk1"/>
              </a:solidFill>
            </a:endParaRPr>
          </a:p>
        </p:txBody>
      </p:sp>
      <p:sp>
        <p:nvSpPr>
          <p:cNvPr id="93" name="Google Shape;93;p1"/>
          <p:cNvSpPr txBox="1"/>
          <p:nvPr/>
        </p:nvSpPr>
        <p:spPr>
          <a:xfrm>
            <a:off x="31683430" y="3252716"/>
            <a:ext cx="11884875" cy="23254992"/>
          </a:xfrm>
          <a:prstGeom prst="rect">
            <a:avLst/>
          </a:prstGeom>
          <a:solidFill>
            <a:schemeClr val="lt1"/>
          </a:solidFill>
          <a:ln w="9525" cap="flat" cmpd="sng">
            <a:solidFill>
              <a:srgbClr val="0070C0"/>
            </a:solidFill>
            <a:prstDash val="solid"/>
            <a:miter lim="800000"/>
            <a:headEnd type="none" w="sm" len="sm"/>
            <a:tailEnd type="none" w="sm" len="sm"/>
          </a:ln>
        </p:spPr>
        <p:txBody>
          <a:bodyPr spcFirstLastPara="1" wrap="square" lIns="274300" tIns="228600" rIns="274300" bIns="228600" anchor="t" anchorCtr="0">
            <a:noAutofit/>
          </a:bodyPr>
          <a:lstStyle/>
          <a:p>
            <a:pPr marL="0" marR="0" lvl="0" indent="0" algn="ctr" rtl="0">
              <a:spcBef>
                <a:spcPts val="0"/>
              </a:spcBef>
              <a:spcAft>
                <a:spcPts val="0"/>
              </a:spcAft>
              <a:buNone/>
            </a:pPr>
            <a:r>
              <a:rPr lang="en-US" sz="4400" b="1" i="0" u="none" strike="noStrike" cap="none" dirty="0">
                <a:solidFill>
                  <a:schemeClr val="dk1"/>
                </a:solidFill>
                <a:latin typeface="Times"/>
                <a:ea typeface="Times"/>
                <a:cs typeface="Times"/>
                <a:sym typeface="Times"/>
              </a:rPr>
              <a:t>Methods</a:t>
            </a:r>
            <a:endParaRPr sz="4400" b="1" i="0" u="none" strike="noStrike" cap="none" dirty="0">
              <a:solidFill>
                <a:schemeClr val="dk1"/>
              </a:solidFill>
              <a:latin typeface="Times"/>
              <a:ea typeface="Times"/>
              <a:cs typeface="Times"/>
              <a:sym typeface="Times"/>
            </a:endParaRPr>
          </a:p>
          <a:p>
            <a:pPr lvl="0" algn="l" rtl="0">
              <a:lnSpc>
                <a:spcPct val="115000"/>
              </a:lnSpc>
              <a:spcBef>
                <a:spcPts val="0"/>
              </a:spcBef>
              <a:spcAft>
                <a:spcPts val="0"/>
              </a:spcAft>
              <a:buClr>
                <a:schemeClr val="dk1"/>
              </a:buClr>
              <a:buSzPts val="3600"/>
            </a:pPr>
            <a:endParaRPr lang="en-US" sz="1000" dirty="0">
              <a:solidFill>
                <a:schemeClr val="dk1"/>
              </a:solidFill>
              <a:latin typeface="Times"/>
              <a:cs typeface="Times"/>
              <a:sym typeface="Times"/>
            </a:endParaRPr>
          </a:p>
          <a:p>
            <a:pPr lvl="0" algn="ctr" rtl="0">
              <a:lnSpc>
                <a:spcPct val="115000"/>
              </a:lnSpc>
              <a:spcBef>
                <a:spcPts val="0"/>
              </a:spcBef>
              <a:spcAft>
                <a:spcPts val="0"/>
              </a:spcAft>
              <a:buClr>
                <a:schemeClr val="dk1"/>
              </a:buClr>
              <a:buSzPts val="3600"/>
            </a:pPr>
            <a:endParaRPr lang="en-US" sz="1000" b="1" dirty="0">
              <a:solidFill>
                <a:schemeClr val="dk1"/>
              </a:solidFill>
              <a:latin typeface="Times"/>
              <a:cs typeface="Times"/>
              <a:sym typeface="Times"/>
            </a:endParaRPr>
          </a:p>
          <a:p>
            <a:pPr lvl="0" algn="ctr" rtl="0">
              <a:lnSpc>
                <a:spcPct val="115000"/>
              </a:lnSpc>
              <a:spcBef>
                <a:spcPts val="0"/>
              </a:spcBef>
              <a:spcAft>
                <a:spcPts val="0"/>
              </a:spcAft>
              <a:buClr>
                <a:schemeClr val="dk1"/>
              </a:buClr>
              <a:buSzPts val="3600"/>
            </a:pPr>
            <a:r>
              <a:rPr lang="en-US" sz="3600" b="1" dirty="0">
                <a:solidFill>
                  <a:schemeClr val="dk1"/>
                </a:solidFill>
                <a:latin typeface="Times New Roman" panose="02020603050405020304" pitchFamily="18" charset="0"/>
                <a:cs typeface="Times New Roman" panose="02020603050405020304" pitchFamily="18" charset="0"/>
              </a:rPr>
              <a:t>Participants</a:t>
            </a:r>
          </a:p>
          <a:p>
            <a:pPr marL="457200" lvl="3" indent="-457200">
              <a:lnSpc>
                <a:spcPct val="115000"/>
              </a:lnSpc>
              <a:buClr>
                <a:schemeClr val="dk1"/>
              </a:buClr>
              <a:buSzPts val="3600"/>
              <a:buChar char="•"/>
            </a:pPr>
            <a:r>
              <a:rPr lang="en-US" sz="3600" dirty="0">
                <a:solidFill>
                  <a:schemeClr val="dk1"/>
                </a:solidFill>
              </a:rPr>
              <a:t>166 participants completed the study</a:t>
            </a:r>
          </a:p>
          <a:p>
            <a:pPr marL="914400" lvl="1" indent="-457200">
              <a:lnSpc>
                <a:spcPct val="115000"/>
              </a:lnSpc>
              <a:buClr>
                <a:schemeClr val="dk1"/>
              </a:buClr>
              <a:buSzPts val="3600"/>
              <a:buFont typeface="Arial"/>
              <a:buChar char="•"/>
            </a:pPr>
            <a:r>
              <a:rPr lang="en-US" sz="3600" dirty="0">
                <a:solidFill>
                  <a:schemeClr val="dk1"/>
                </a:solidFill>
              </a:rPr>
              <a:t>Mean Age = 19.24 (Std. Dev. = 1.79)</a:t>
            </a:r>
          </a:p>
          <a:p>
            <a:pPr marL="914400" lvl="1" indent="-457200">
              <a:lnSpc>
                <a:spcPct val="115000"/>
              </a:lnSpc>
              <a:buClr>
                <a:schemeClr val="dk1"/>
              </a:buClr>
              <a:buSzPts val="3600"/>
              <a:buFont typeface="Arial"/>
              <a:buChar char="•"/>
            </a:pPr>
            <a:r>
              <a:rPr lang="en-US" sz="3600" dirty="0">
                <a:solidFill>
                  <a:schemeClr val="dk1"/>
                </a:solidFill>
              </a:rPr>
              <a:t>98.3% people said English is their first language</a:t>
            </a:r>
          </a:p>
          <a:p>
            <a:pPr marL="914400" lvl="1" indent="-457200">
              <a:lnSpc>
                <a:spcPct val="115000"/>
              </a:lnSpc>
              <a:buClr>
                <a:schemeClr val="dk1"/>
              </a:buClr>
              <a:buSzPts val="3600"/>
              <a:buFont typeface="Arial"/>
              <a:buChar char="•"/>
            </a:pPr>
            <a:r>
              <a:rPr lang="en-US" sz="3600" dirty="0">
                <a:solidFill>
                  <a:schemeClr val="tx1"/>
                </a:solidFill>
              </a:rPr>
              <a:t>77% </a:t>
            </a:r>
            <a:r>
              <a:rPr lang="en-US" sz="3600" dirty="0">
                <a:solidFill>
                  <a:schemeClr val="dk1"/>
                </a:solidFill>
              </a:rPr>
              <a:t>identified as women</a:t>
            </a:r>
          </a:p>
          <a:p>
            <a:pPr marL="914400" lvl="1" indent="-457200">
              <a:lnSpc>
                <a:spcPct val="115000"/>
              </a:lnSpc>
              <a:buClr>
                <a:schemeClr val="dk1"/>
              </a:buClr>
              <a:buSzPts val="3600"/>
              <a:buFont typeface="Arial"/>
              <a:buChar char="•"/>
            </a:pPr>
            <a:r>
              <a:rPr lang="en-US" sz="3600" dirty="0" smtClean="0">
                <a:solidFill>
                  <a:schemeClr val="tx1"/>
                </a:solidFill>
              </a:rPr>
              <a:t>97</a:t>
            </a:r>
            <a:r>
              <a:rPr lang="en-US" sz="3600" dirty="0">
                <a:solidFill>
                  <a:schemeClr val="tx1"/>
                </a:solidFill>
              </a:rPr>
              <a:t>% </a:t>
            </a:r>
            <a:r>
              <a:rPr lang="en-US" sz="3600" dirty="0">
                <a:solidFill>
                  <a:schemeClr val="dk1"/>
                </a:solidFill>
              </a:rPr>
              <a:t>identified as White </a:t>
            </a:r>
          </a:p>
          <a:p>
            <a:pPr marL="457200" lvl="0" indent="-457200" algn="l" rtl="0">
              <a:lnSpc>
                <a:spcPct val="115000"/>
              </a:lnSpc>
              <a:spcBef>
                <a:spcPts val="0"/>
              </a:spcBef>
              <a:spcAft>
                <a:spcPts val="0"/>
              </a:spcAft>
              <a:buClr>
                <a:schemeClr val="dk1"/>
              </a:buClr>
              <a:buSzPts val="3600"/>
              <a:buChar char="•"/>
            </a:pPr>
            <a:endParaRPr lang="en-US" sz="3600" b="1" dirty="0">
              <a:solidFill>
                <a:schemeClr val="dk1"/>
              </a:solidFill>
            </a:endParaRPr>
          </a:p>
          <a:p>
            <a:pPr lvl="0" algn="ctr" rtl="0">
              <a:lnSpc>
                <a:spcPct val="115000"/>
              </a:lnSpc>
              <a:spcBef>
                <a:spcPts val="0"/>
              </a:spcBef>
              <a:spcAft>
                <a:spcPts val="0"/>
              </a:spcAft>
              <a:buClr>
                <a:schemeClr val="dk1"/>
              </a:buClr>
              <a:buSzPts val="3600"/>
            </a:pPr>
            <a:r>
              <a:rPr lang="en-US" sz="3600" b="1" dirty="0">
                <a:solidFill>
                  <a:schemeClr val="dk1"/>
                </a:solidFill>
                <a:latin typeface="Times New Roman" panose="02020603050405020304" pitchFamily="18" charset="0"/>
                <a:cs typeface="Times New Roman" panose="02020603050405020304" pitchFamily="18" charset="0"/>
              </a:rPr>
              <a:t>Measures:</a:t>
            </a:r>
          </a:p>
          <a:p>
            <a:pPr marL="457200" lvl="0" indent="-457200" algn="l" rtl="0">
              <a:lnSpc>
                <a:spcPct val="115000"/>
              </a:lnSpc>
              <a:spcBef>
                <a:spcPts val="0"/>
              </a:spcBef>
              <a:spcAft>
                <a:spcPts val="0"/>
              </a:spcAft>
              <a:buClr>
                <a:schemeClr val="dk1"/>
              </a:buClr>
              <a:buSzPts val="3600"/>
              <a:buChar char="•"/>
            </a:pPr>
            <a:r>
              <a:rPr lang="en-US" sz="3600" u="sng" dirty="0">
                <a:solidFill>
                  <a:schemeClr val="dk1"/>
                </a:solidFill>
              </a:rPr>
              <a:t>Emotional granularity:</a:t>
            </a:r>
            <a:endParaRPr sz="1100" u="sng"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7-day experience sampling protocol</a:t>
            </a:r>
            <a:endParaRPr sz="3600"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Prompted 8x at random per day</a:t>
            </a:r>
            <a:endParaRPr sz="3600"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Report current experience of 16 emotion terms</a:t>
            </a:r>
            <a:endParaRPr sz="3600"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Emotional granularity was assessed using patterns of emotion term co-endorsement across experience sampling prompts (using intra-class correlation coefficients).</a:t>
            </a:r>
            <a:endParaRPr sz="3600" dirty="0">
              <a:solidFill>
                <a:schemeClr val="dk1"/>
              </a:solidFill>
            </a:endParaRPr>
          </a:p>
          <a:p>
            <a:pPr marL="914400" lvl="1" indent="-457200" algn="l" rtl="0">
              <a:lnSpc>
                <a:spcPct val="115000"/>
              </a:lnSpc>
              <a:spcBef>
                <a:spcPts val="0"/>
              </a:spcBef>
              <a:spcAft>
                <a:spcPts val="0"/>
              </a:spcAft>
              <a:buClr>
                <a:schemeClr val="dk1"/>
              </a:buClr>
              <a:buSzPts val="3600"/>
              <a:buChar char="•"/>
            </a:pPr>
            <a:endParaRPr lang="en-US" sz="3600" u="sng" dirty="0">
              <a:solidFill>
                <a:schemeClr val="dk1"/>
              </a:solidFill>
            </a:endParaRPr>
          </a:p>
          <a:p>
            <a:pPr marL="914400" lvl="1" indent="-457200" algn="l" rtl="0">
              <a:lnSpc>
                <a:spcPct val="115000"/>
              </a:lnSpc>
              <a:spcBef>
                <a:spcPts val="0"/>
              </a:spcBef>
              <a:spcAft>
                <a:spcPts val="0"/>
              </a:spcAft>
              <a:buClr>
                <a:schemeClr val="dk1"/>
              </a:buClr>
              <a:buSzPts val="3600"/>
              <a:buChar char="•"/>
            </a:pPr>
            <a:r>
              <a:rPr lang="en-US" sz="3600" u="sng" dirty="0">
                <a:solidFill>
                  <a:schemeClr val="dk1"/>
                </a:solidFill>
              </a:rPr>
              <a:t>Anxiety Symptom Severity: GAD-7</a:t>
            </a:r>
            <a:r>
              <a:rPr lang="en-US" sz="3600" u="sng" baseline="30000" dirty="0">
                <a:solidFill>
                  <a:schemeClr val="dk1"/>
                </a:solidFill>
              </a:rPr>
              <a:t>3</a:t>
            </a:r>
            <a:endParaRPr sz="3600" u="sng"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Participants were asked “Over the last two weeks, how often have you been bothered by the following problems?” </a:t>
            </a:r>
            <a:endParaRPr sz="3600"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Response options: “not at all” to “nearly every day”</a:t>
            </a:r>
            <a:endParaRPr sz="3600"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Sample Item: “Not being able to stop or control worrying”</a:t>
            </a:r>
            <a:endParaRPr sz="3600" dirty="0">
              <a:solidFill>
                <a:schemeClr val="dk1"/>
              </a:solidFill>
            </a:endParaRPr>
          </a:p>
          <a:p>
            <a:pPr marL="914400" lvl="1" indent="-457200" algn="l" rtl="0">
              <a:lnSpc>
                <a:spcPct val="115000"/>
              </a:lnSpc>
              <a:spcBef>
                <a:spcPts val="0"/>
              </a:spcBef>
              <a:spcAft>
                <a:spcPts val="0"/>
              </a:spcAft>
              <a:buClr>
                <a:schemeClr val="dk1"/>
              </a:buClr>
              <a:buSzPts val="3600"/>
              <a:buChar char="•"/>
            </a:pPr>
            <a:endParaRPr lang="en-US" sz="3600" u="sng" dirty="0">
              <a:solidFill>
                <a:schemeClr val="dk1"/>
              </a:solidFill>
            </a:endParaRPr>
          </a:p>
          <a:p>
            <a:pPr marL="914400" lvl="1" indent="-457200" algn="l" rtl="0">
              <a:lnSpc>
                <a:spcPct val="115000"/>
              </a:lnSpc>
              <a:spcBef>
                <a:spcPts val="0"/>
              </a:spcBef>
              <a:spcAft>
                <a:spcPts val="0"/>
              </a:spcAft>
              <a:buClr>
                <a:schemeClr val="dk1"/>
              </a:buClr>
              <a:buSzPts val="3600"/>
              <a:buChar char="•"/>
            </a:pPr>
            <a:r>
              <a:rPr lang="en-US" sz="3600" u="sng" dirty="0">
                <a:solidFill>
                  <a:schemeClr val="dk1"/>
                </a:solidFill>
              </a:rPr>
              <a:t>Depression Symptom Severity: PHQ-8</a:t>
            </a:r>
            <a:r>
              <a:rPr lang="en-US" sz="3600" u="sng" baseline="30000" dirty="0">
                <a:solidFill>
                  <a:schemeClr val="dk1"/>
                </a:solidFill>
              </a:rPr>
              <a:t>4</a:t>
            </a:r>
            <a:endParaRPr sz="3600" u="sng"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Participants were instructed: “Over the last 2 weeks, how often have you been bothered by any of the following problems?” </a:t>
            </a:r>
            <a:endParaRPr sz="3600"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Response items include: “not at all” to “nearly every day”</a:t>
            </a:r>
            <a:endParaRPr sz="3600" dirty="0">
              <a:solidFill>
                <a:schemeClr val="dk1"/>
              </a:solidFill>
            </a:endParaRPr>
          </a:p>
          <a:p>
            <a:pPr marL="1371600" lvl="2" indent="-457200" algn="l" rtl="0">
              <a:lnSpc>
                <a:spcPct val="115000"/>
              </a:lnSpc>
              <a:spcBef>
                <a:spcPts val="0"/>
              </a:spcBef>
              <a:spcAft>
                <a:spcPts val="0"/>
              </a:spcAft>
              <a:buClr>
                <a:schemeClr val="dk1"/>
              </a:buClr>
              <a:buSzPts val="3600"/>
              <a:buChar char="•"/>
            </a:pPr>
            <a:r>
              <a:rPr lang="en-US" sz="3600" dirty="0">
                <a:solidFill>
                  <a:schemeClr val="dk1"/>
                </a:solidFill>
              </a:rPr>
              <a:t>Sample Item: “Feeling down, depressed, or hopeless”</a:t>
            </a:r>
            <a:endParaRPr sz="3600" b="1" dirty="0">
              <a:solidFill>
                <a:schemeClr val="dk1"/>
              </a:solidFill>
            </a:endParaRPr>
          </a:p>
        </p:txBody>
      </p:sp>
      <p:pic>
        <p:nvPicPr>
          <p:cNvPr id="94" name="Google Shape;94;p1"/>
          <p:cNvPicPr preferRelativeResize="0"/>
          <p:nvPr/>
        </p:nvPicPr>
        <p:blipFill rotWithShape="1">
          <a:blip r:embed="rId3">
            <a:alphaModFix/>
          </a:blip>
          <a:srcRect/>
          <a:stretch/>
        </p:blipFill>
        <p:spPr>
          <a:xfrm>
            <a:off x="37610937" y="0"/>
            <a:ext cx="6118816" cy="3252716"/>
          </a:xfrm>
          <a:prstGeom prst="rect">
            <a:avLst/>
          </a:prstGeom>
          <a:noFill/>
          <a:ln>
            <a:noFill/>
          </a:ln>
        </p:spPr>
      </p:pic>
      <p:sp>
        <p:nvSpPr>
          <p:cNvPr id="95" name="Google Shape;95;p1"/>
          <p:cNvSpPr txBox="1"/>
          <p:nvPr/>
        </p:nvSpPr>
        <p:spPr>
          <a:xfrm>
            <a:off x="27450082" y="27143435"/>
            <a:ext cx="16118223" cy="5170646"/>
          </a:xfrm>
          <a:prstGeom prst="rect">
            <a:avLst/>
          </a:prstGeom>
          <a:solidFill>
            <a:srgbClr val="D9EAD3"/>
          </a:solidFill>
          <a:ln w="9525" cap="flat" cmpd="sng">
            <a:solidFill>
              <a:srgbClr val="0070C0"/>
            </a:solidFill>
            <a:prstDash val="solid"/>
            <a:miter lim="800000"/>
            <a:headEnd type="none" w="sm" len="sm"/>
            <a:tailEnd type="none" w="sm" len="sm"/>
          </a:ln>
        </p:spPr>
        <p:txBody>
          <a:bodyPr spcFirstLastPara="1" wrap="square" lIns="274300" tIns="228600" rIns="274300" bIns="228600" anchor="t" anchorCtr="0">
            <a:spAutoFit/>
          </a:bodyPr>
          <a:lstStyle/>
          <a:p>
            <a:pPr marR="0" lvl="0" algn="ctr" rtl="0">
              <a:spcBef>
                <a:spcPts val="0"/>
              </a:spcBef>
              <a:spcAft>
                <a:spcPts val="0"/>
              </a:spcAft>
            </a:pPr>
            <a:r>
              <a:rPr lang="en-US" sz="4400" b="1" i="0" u="none" strike="noStrike" cap="none" dirty="0">
                <a:solidFill>
                  <a:schemeClr val="dk1"/>
                </a:solidFill>
                <a:latin typeface="Times New Roman"/>
                <a:ea typeface="Times New Roman"/>
                <a:cs typeface="Times New Roman"/>
                <a:sym typeface="Times New Roman"/>
              </a:rPr>
              <a:t>References</a:t>
            </a:r>
            <a:endParaRPr lang="en-US" sz="4400" b="1" dirty="0">
              <a:solidFill>
                <a:schemeClr val="dk1"/>
              </a:solidFill>
              <a:latin typeface="Times New Roman"/>
              <a:ea typeface="Times New Roman"/>
              <a:cs typeface="Times New Roman"/>
              <a:sym typeface="Times New Roman"/>
            </a:endParaRPr>
          </a:p>
          <a:p>
            <a:pPr marL="742950" indent="-742950">
              <a:buFont typeface="+mj-lt"/>
              <a:buAutoNum type="arabicPeriod"/>
            </a:pPr>
            <a:r>
              <a:rPr lang="en-US" sz="2400" dirty="0">
                <a:solidFill>
                  <a:schemeClr val="dk1"/>
                </a:solidFill>
                <a:latin typeface="Times New Roman"/>
                <a:ea typeface="Times New Roman"/>
                <a:cs typeface="Times New Roman"/>
                <a:sym typeface="Times New Roman"/>
              </a:rPr>
              <a:t>Smidt, K. E., &amp; </a:t>
            </a:r>
            <a:r>
              <a:rPr lang="en-US" sz="2400" dirty="0" err="1">
                <a:solidFill>
                  <a:schemeClr val="dk1"/>
                </a:solidFill>
                <a:latin typeface="Times New Roman"/>
                <a:ea typeface="Times New Roman"/>
                <a:cs typeface="Times New Roman"/>
                <a:sym typeface="Times New Roman"/>
              </a:rPr>
              <a:t>Suvak</a:t>
            </a:r>
            <a:r>
              <a:rPr lang="en-US" sz="2400" dirty="0">
                <a:solidFill>
                  <a:schemeClr val="dk1"/>
                </a:solidFill>
                <a:latin typeface="Times New Roman"/>
                <a:ea typeface="Times New Roman"/>
                <a:cs typeface="Times New Roman"/>
                <a:sym typeface="Times New Roman"/>
              </a:rPr>
              <a:t>, M. K. (2015). A brief, but nuanced, review of emotional granularity and emotion differentiation research. </a:t>
            </a:r>
            <a:r>
              <a:rPr lang="en-US" sz="2400" i="1" dirty="0">
                <a:solidFill>
                  <a:schemeClr val="dk1"/>
                </a:solidFill>
                <a:latin typeface="Times New Roman"/>
                <a:ea typeface="Times New Roman"/>
                <a:cs typeface="Times New Roman"/>
                <a:sym typeface="Times New Roman"/>
              </a:rPr>
              <a:t>Current Opinion in Psychology, </a:t>
            </a:r>
            <a:r>
              <a:rPr lang="en-US" sz="2400" dirty="0">
                <a:solidFill>
                  <a:schemeClr val="dk1"/>
                </a:solidFill>
                <a:latin typeface="Times New Roman"/>
                <a:ea typeface="Times New Roman"/>
                <a:cs typeface="Times New Roman"/>
                <a:sym typeface="Times New Roman"/>
              </a:rPr>
              <a:t>(3): 48 - 51. http://dx.doi.org/10.1016/j.copsyc.2015.02.007</a:t>
            </a:r>
          </a:p>
          <a:p>
            <a:pPr marL="742950" marR="0" lvl="0" indent="-742950" rtl="0">
              <a:spcBef>
                <a:spcPts val="0"/>
              </a:spcBef>
              <a:spcAft>
                <a:spcPts val="0"/>
              </a:spcAft>
              <a:buFont typeface="+mj-lt"/>
              <a:buAutoNum type="arabicPeriod"/>
            </a:pPr>
            <a:r>
              <a:rPr lang="en-US" sz="2400" dirty="0" err="1">
                <a:solidFill>
                  <a:schemeClr val="dk1"/>
                </a:solidFill>
                <a:latin typeface="Times New Roman"/>
                <a:ea typeface="Times New Roman"/>
                <a:cs typeface="Times New Roman"/>
                <a:sym typeface="Times New Roman"/>
              </a:rPr>
              <a:t>Demiralp</a:t>
            </a:r>
            <a:r>
              <a:rPr lang="en-US" sz="2400" dirty="0">
                <a:solidFill>
                  <a:schemeClr val="dk1"/>
                </a:solidFill>
                <a:latin typeface="Times New Roman"/>
                <a:ea typeface="Times New Roman"/>
                <a:cs typeface="Times New Roman"/>
                <a:sym typeface="Times New Roman"/>
              </a:rPr>
              <a:t>, E., Thompson, R. J., Mata, J., </a:t>
            </a:r>
            <a:r>
              <a:rPr lang="en-US" sz="2400" dirty="0" err="1">
                <a:solidFill>
                  <a:schemeClr val="dk1"/>
                </a:solidFill>
                <a:latin typeface="Times New Roman"/>
                <a:ea typeface="Times New Roman"/>
                <a:cs typeface="Times New Roman"/>
                <a:sym typeface="Times New Roman"/>
              </a:rPr>
              <a:t>Jaeggi</a:t>
            </a:r>
            <a:r>
              <a:rPr lang="en-US" sz="2400" dirty="0">
                <a:solidFill>
                  <a:schemeClr val="dk1"/>
                </a:solidFill>
                <a:latin typeface="Times New Roman"/>
                <a:ea typeface="Times New Roman"/>
                <a:cs typeface="Times New Roman"/>
                <a:sym typeface="Times New Roman"/>
              </a:rPr>
              <a:t>, S. M., </a:t>
            </a:r>
            <a:r>
              <a:rPr lang="en-US" sz="2400" dirty="0" err="1">
                <a:solidFill>
                  <a:schemeClr val="dk1"/>
                </a:solidFill>
                <a:latin typeface="Times New Roman"/>
                <a:ea typeface="Times New Roman"/>
                <a:cs typeface="Times New Roman"/>
                <a:sym typeface="Times New Roman"/>
              </a:rPr>
              <a:t>Buschkeuhl</a:t>
            </a:r>
            <a:r>
              <a:rPr lang="en-US" sz="2400" dirty="0">
                <a:solidFill>
                  <a:schemeClr val="dk1"/>
                </a:solidFill>
                <a:latin typeface="Times New Roman"/>
                <a:ea typeface="Times New Roman"/>
                <a:cs typeface="Times New Roman"/>
                <a:sym typeface="Times New Roman"/>
              </a:rPr>
              <a:t>, M., Barrett, L. </a:t>
            </a:r>
            <a:r>
              <a:rPr lang="en-US" sz="2400" dirty="0" err="1">
                <a:solidFill>
                  <a:schemeClr val="dk1"/>
                </a:solidFill>
                <a:latin typeface="Times New Roman"/>
                <a:ea typeface="Times New Roman"/>
                <a:cs typeface="Times New Roman"/>
                <a:sym typeface="Times New Roman"/>
              </a:rPr>
              <a:t>F.,Ellsworth</a:t>
            </a:r>
            <a:r>
              <a:rPr lang="en-US" sz="2400" dirty="0">
                <a:solidFill>
                  <a:schemeClr val="dk1"/>
                </a:solidFill>
                <a:latin typeface="Times New Roman"/>
                <a:ea typeface="Times New Roman"/>
                <a:cs typeface="Times New Roman"/>
                <a:sym typeface="Times New Roman"/>
              </a:rPr>
              <a:t>, P. C., </a:t>
            </a:r>
            <a:r>
              <a:rPr lang="en-US" sz="2400" dirty="0" err="1">
                <a:solidFill>
                  <a:schemeClr val="dk1"/>
                </a:solidFill>
                <a:latin typeface="Times New Roman"/>
                <a:ea typeface="Times New Roman"/>
                <a:cs typeface="Times New Roman"/>
                <a:sym typeface="Times New Roman"/>
              </a:rPr>
              <a:t>Demirlap</a:t>
            </a:r>
            <a:r>
              <a:rPr lang="en-US" sz="2400" dirty="0">
                <a:solidFill>
                  <a:schemeClr val="dk1"/>
                </a:solidFill>
                <a:latin typeface="Times New Roman"/>
                <a:ea typeface="Times New Roman"/>
                <a:cs typeface="Times New Roman"/>
                <a:sym typeface="Times New Roman"/>
              </a:rPr>
              <a:t>, M., Hernandez-Garcia, L., Deldin, P. J., </a:t>
            </a:r>
            <a:r>
              <a:rPr lang="en-US" sz="2400" dirty="0" err="1">
                <a:solidFill>
                  <a:schemeClr val="dk1"/>
                </a:solidFill>
                <a:latin typeface="Times New Roman"/>
                <a:ea typeface="Times New Roman"/>
                <a:cs typeface="Times New Roman"/>
                <a:sym typeface="Times New Roman"/>
              </a:rPr>
              <a:t>Gotlib</a:t>
            </a:r>
            <a:r>
              <a:rPr lang="en-US" sz="2400" dirty="0">
                <a:solidFill>
                  <a:schemeClr val="dk1"/>
                </a:solidFill>
                <a:latin typeface="Times New Roman"/>
                <a:ea typeface="Times New Roman"/>
                <a:cs typeface="Times New Roman"/>
                <a:sym typeface="Times New Roman"/>
              </a:rPr>
              <a:t>, I. H., &amp; </a:t>
            </a:r>
            <a:r>
              <a:rPr lang="en-US" sz="2400" dirty="0" err="1">
                <a:solidFill>
                  <a:schemeClr val="dk1"/>
                </a:solidFill>
                <a:latin typeface="Times New Roman"/>
                <a:ea typeface="Times New Roman"/>
                <a:cs typeface="Times New Roman"/>
                <a:sym typeface="Times New Roman"/>
              </a:rPr>
              <a:t>Jonides</a:t>
            </a:r>
            <a:r>
              <a:rPr lang="en-US" sz="2400" dirty="0">
                <a:solidFill>
                  <a:schemeClr val="dk1"/>
                </a:solidFill>
                <a:latin typeface="Times New Roman"/>
                <a:ea typeface="Times New Roman"/>
                <a:cs typeface="Times New Roman"/>
                <a:sym typeface="Times New Roman"/>
              </a:rPr>
              <a:t>, J. (2012) Feeling blue or turquoise? Emotional differentiation in major depressive disorder, </a:t>
            </a:r>
            <a:r>
              <a:rPr lang="en-US" sz="2400" i="1" dirty="0">
                <a:solidFill>
                  <a:schemeClr val="dk1"/>
                </a:solidFill>
                <a:latin typeface="Times New Roman"/>
                <a:ea typeface="Times New Roman"/>
                <a:cs typeface="Times New Roman"/>
                <a:sym typeface="Times New Roman"/>
              </a:rPr>
              <a:t>Association for Psychological Science, 23</a:t>
            </a:r>
            <a:r>
              <a:rPr lang="en-US" sz="2400" dirty="0">
                <a:solidFill>
                  <a:schemeClr val="dk1"/>
                </a:solidFill>
                <a:latin typeface="Times New Roman"/>
                <a:ea typeface="Times New Roman"/>
                <a:cs typeface="Times New Roman"/>
                <a:sym typeface="Times New Roman"/>
              </a:rPr>
              <a:t>(11): 1410 - 1416. https://doi.org/10.1177/0956797612444903</a:t>
            </a:r>
            <a:endParaRPr lang="en-US" sz="2400" dirty="0">
              <a:solidFill>
                <a:srgbClr val="212121"/>
              </a:solidFill>
              <a:latin typeface="Times New Roman"/>
              <a:ea typeface="Times New Roman"/>
              <a:cs typeface="Times New Roman"/>
              <a:sym typeface="Times New Roman"/>
            </a:endParaRPr>
          </a:p>
          <a:p>
            <a:pPr marL="742950" marR="0" lvl="0" indent="-742950" rtl="0">
              <a:spcBef>
                <a:spcPts val="0"/>
              </a:spcBef>
              <a:spcAft>
                <a:spcPts val="0"/>
              </a:spcAft>
              <a:buFont typeface="+mj-lt"/>
              <a:buAutoNum type="arabicPeriod"/>
            </a:pPr>
            <a:r>
              <a:rPr lang="en-US" sz="2400" dirty="0">
                <a:solidFill>
                  <a:schemeClr val="dk1"/>
                </a:solidFill>
                <a:latin typeface="Times New Roman"/>
                <a:ea typeface="Times New Roman"/>
                <a:cs typeface="Times New Roman"/>
                <a:sym typeface="Times New Roman"/>
              </a:rPr>
              <a:t>Spitzer, R.L., Kroenke, K., Williams, J.B., et al. (2014). A brief measure for assessing generalized anxiety disorder: the GAD-7. </a:t>
            </a:r>
            <a:r>
              <a:rPr lang="en-US" sz="2400" i="1" dirty="0">
                <a:solidFill>
                  <a:schemeClr val="dk1"/>
                </a:solidFill>
                <a:latin typeface="Times New Roman"/>
                <a:ea typeface="Times New Roman"/>
                <a:cs typeface="Times New Roman"/>
                <a:sym typeface="Times New Roman"/>
              </a:rPr>
              <a:t>Arch Intern Med , </a:t>
            </a:r>
            <a:r>
              <a:rPr lang="en-US" sz="2400" dirty="0">
                <a:solidFill>
                  <a:schemeClr val="dk1"/>
                </a:solidFill>
                <a:latin typeface="Times New Roman"/>
                <a:ea typeface="Times New Roman"/>
                <a:cs typeface="Times New Roman"/>
                <a:sym typeface="Times New Roman"/>
              </a:rPr>
              <a:t>166:1092–1097. https://doi.org/10.1093/occmed/kqt161</a:t>
            </a:r>
          </a:p>
          <a:p>
            <a:pPr marL="742950" marR="0" lvl="0" indent="-742950" rtl="0">
              <a:spcBef>
                <a:spcPts val="0"/>
              </a:spcBef>
              <a:spcAft>
                <a:spcPts val="0"/>
              </a:spcAft>
              <a:buFont typeface="+mj-lt"/>
              <a:buAutoNum type="arabicPeriod"/>
            </a:pPr>
            <a:r>
              <a:rPr lang="en-US" sz="2400" dirty="0">
                <a:solidFill>
                  <a:schemeClr val="dk1"/>
                </a:solidFill>
                <a:latin typeface="Times New Roman"/>
                <a:ea typeface="Times New Roman"/>
                <a:cs typeface="Times New Roman"/>
                <a:sym typeface="Times New Roman"/>
              </a:rPr>
              <a:t>Kroenke, K., </a:t>
            </a:r>
            <a:r>
              <a:rPr lang="en-US" sz="2400" dirty="0" err="1">
                <a:solidFill>
                  <a:schemeClr val="dk1"/>
                </a:solidFill>
                <a:latin typeface="Times New Roman"/>
                <a:ea typeface="Times New Roman"/>
                <a:cs typeface="Times New Roman"/>
                <a:sym typeface="Times New Roman"/>
              </a:rPr>
              <a:t>Strine</a:t>
            </a:r>
            <a:r>
              <a:rPr lang="en-US" sz="2400" dirty="0">
                <a:solidFill>
                  <a:schemeClr val="dk1"/>
                </a:solidFill>
                <a:latin typeface="Times New Roman"/>
                <a:ea typeface="Times New Roman"/>
                <a:cs typeface="Times New Roman"/>
                <a:sym typeface="Times New Roman"/>
              </a:rPr>
              <a:t>, T.W., Spitzer, R.L., Williams, J.B., Berry, J.T., &amp; </a:t>
            </a:r>
            <a:r>
              <a:rPr lang="en-US" sz="2400" dirty="0" err="1">
                <a:solidFill>
                  <a:schemeClr val="dk1"/>
                </a:solidFill>
                <a:latin typeface="Times New Roman"/>
                <a:ea typeface="Times New Roman"/>
                <a:cs typeface="Times New Roman"/>
                <a:sym typeface="Times New Roman"/>
              </a:rPr>
              <a:t>Mokdad</a:t>
            </a:r>
            <a:r>
              <a:rPr lang="en-US" sz="2400" dirty="0">
                <a:solidFill>
                  <a:schemeClr val="dk1"/>
                </a:solidFill>
                <a:latin typeface="Times New Roman"/>
                <a:ea typeface="Times New Roman"/>
                <a:cs typeface="Times New Roman"/>
                <a:sym typeface="Times New Roman"/>
              </a:rPr>
              <a:t>, A.H. (2008). The PHQ-8 as a measure of current depression in the general population. </a:t>
            </a:r>
            <a:r>
              <a:rPr lang="en-US" sz="2400" i="1" dirty="0">
                <a:solidFill>
                  <a:schemeClr val="dk1"/>
                </a:solidFill>
                <a:latin typeface="Times New Roman"/>
                <a:ea typeface="Times New Roman"/>
                <a:cs typeface="Times New Roman"/>
                <a:sym typeface="Times New Roman"/>
              </a:rPr>
              <a:t>J Affect Disorder,</a:t>
            </a:r>
            <a:r>
              <a:rPr lang="en-US" sz="2400" dirty="0">
                <a:solidFill>
                  <a:schemeClr val="dk1"/>
                </a:solidFill>
                <a:latin typeface="Times New Roman"/>
                <a:ea typeface="Times New Roman"/>
                <a:cs typeface="Times New Roman"/>
                <a:sym typeface="Times New Roman"/>
              </a:rPr>
              <a:t> 114(1-3):163-73. https://doi.org/10.1016/j.jad.2008.06.026. </a:t>
            </a:r>
          </a:p>
        </p:txBody>
      </p:sp>
      <p:pic>
        <p:nvPicPr>
          <p:cNvPr id="96" name="Google Shape;96;p1"/>
          <p:cNvPicPr preferRelativeResize="0"/>
          <p:nvPr/>
        </p:nvPicPr>
        <p:blipFill>
          <a:blip r:embed="rId4">
            <a:alphaModFix/>
          </a:blip>
          <a:stretch>
            <a:fillRect/>
          </a:stretch>
        </p:blipFill>
        <p:spPr>
          <a:xfrm>
            <a:off x="15135051" y="4520533"/>
            <a:ext cx="13677428" cy="13361468"/>
          </a:xfrm>
          <a:prstGeom prst="ellipse">
            <a:avLst/>
          </a:prstGeom>
          <a:noFill/>
          <a:ln>
            <a:noFill/>
          </a:ln>
        </p:spPr>
      </p:pic>
      <p:pic>
        <p:nvPicPr>
          <p:cNvPr id="2" name="Picture 1">
            <a:extLst>
              <a:ext uri="{FF2B5EF4-FFF2-40B4-BE49-F238E27FC236}">
                <a16:creationId xmlns:a16="http://schemas.microsoft.com/office/drawing/2014/main" id="{14909851-C9AE-4A26-A86E-2692DE4A2966}"/>
              </a:ext>
            </a:extLst>
          </p:cNvPr>
          <p:cNvPicPr>
            <a:picLocks noChangeAspect="1"/>
          </p:cNvPicPr>
          <p:nvPr/>
        </p:nvPicPr>
        <p:blipFill>
          <a:blip r:embed="rId5"/>
          <a:stretch>
            <a:fillRect/>
          </a:stretch>
        </p:blipFill>
        <p:spPr>
          <a:xfrm>
            <a:off x="11535548" y="19293840"/>
            <a:ext cx="10410052" cy="7213868"/>
          </a:xfrm>
          <a:prstGeom prst="rect">
            <a:avLst/>
          </a:prstGeom>
        </p:spPr>
      </p:pic>
      <p:pic>
        <p:nvPicPr>
          <p:cNvPr id="4" name="Picture 3">
            <a:extLst>
              <a:ext uri="{FF2B5EF4-FFF2-40B4-BE49-F238E27FC236}">
                <a16:creationId xmlns:a16="http://schemas.microsoft.com/office/drawing/2014/main" id="{F54033D6-4EFF-4907-B69A-767CACD23639}"/>
              </a:ext>
            </a:extLst>
          </p:cNvPr>
          <p:cNvPicPr>
            <a:picLocks noChangeAspect="1"/>
          </p:cNvPicPr>
          <p:nvPr/>
        </p:nvPicPr>
        <p:blipFill>
          <a:blip r:embed="rId6"/>
          <a:stretch>
            <a:fillRect/>
          </a:stretch>
        </p:blipFill>
        <p:spPr>
          <a:xfrm>
            <a:off x="21945600" y="19293840"/>
            <a:ext cx="9737829" cy="7213868"/>
          </a:xfrm>
          <a:prstGeom prst="rect">
            <a:avLst/>
          </a:prstGeom>
        </p:spPr>
      </p:pic>
      <p:sp>
        <p:nvSpPr>
          <p:cNvPr id="12" name="Google Shape;89;p1">
            <a:extLst>
              <a:ext uri="{FF2B5EF4-FFF2-40B4-BE49-F238E27FC236}">
                <a16:creationId xmlns:a16="http://schemas.microsoft.com/office/drawing/2014/main" id="{A7F71BC8-794F-46C4-8F98-A472BDC52134}"/>
              </a:ext>
            </a:extLst>
          </p:cNvPr>
          <p:cNvSpPr txBox="1"/>
          <p:nvPr/>
        </p:nvSpPr>
        <p:spPr>
          <a:xfrm>
            <a:off x="563049" y="18421520"/>
            <a:ext cx="10972499" cy="8086188"/>
          </a:xfrm>
          <a:prstGeom prst="rect">
            <a:avLst/>
          </a:prstGeom>
          <a:solidFill>
            <a:schemeClr val="lt1"/>
          </a:solidFill>
          <a:ln w="9525" cap="flat" cmpd="sng">
            <a:solidFill>
              <a:srgbClr val="0070C0"/>
            </a:solidFill>
            <a:prstDash val="solid"/>
            <a:miter lim="800000"/>
            <a:headEnd type="none" w="sm" len="sm"/>
            <a:tailEnd type="none" w="sm" len="sm"/>
          </a:ln>
        </p:spPr>
        <p:txBody>
          <a:bodyPr spcFirstLastPara="1" wrap="square" lIns="274300" tIns="228600" rIns="274300" bIns="228600" anchor="t" anchorCtr="0">
            <a:spAutoFit/>
          </a:bodyPr>
          <a:lstStyle/>
          <a:p>
            <a:pPr marL="419100" marR="0" lvl="0" indent="-419100" algn="ctr" rtl="0">
              <a:spcBef>
                <a:spcPts val="0"/>
              </a:spcBef>
              <a:spcAft>
                <a:spcPts val="0"/>
              </a:spcAft>
              <a:buNone/>
            </a:pPr>
            <a:r>
              <a:rPr lang="en-US" sz="4400" b="1" i="0" u="none" strike="noStrike" cap="none" dirty="0">
                <a:solidFill>
                  <a:schemeClr val="dk1"/>
                </a:solidFill>
                <a:latin typeface="Times"/>
                <a:ea typeface="Times"/>
                <a:cs typeface="Times"/>
                <a:sym typeface="Times"/>
              </a:rPr>
              <a:t>Results</a:t>
            </a:r>
            <a:endParaRPr sz="4400" b="1" dirty="0">
              <a:solidFill>
                <a:schemeClr val="dk1"/>
              </a:solidFill>
            </a:endParaRPr>
          </a:p>
          <a:p>
            <a:pPr marL="1028700" lvl="1" indent="-571500" algn="l" rtl="0">
              <a:lnSpc>
                <a:spcPct val="114000"/>
              </a:lnSpc>
              <a:spcBef>
                <a:spcPts val="0"/>
              </a:spcBef>
              <a:spcAft>
                <a:spcPts val="0"/>
              </a:spcAft>
              <a:buClr>
                <a:schemeClr val="dk1"/>
              </a:buClr>
              <a:buSzPts val="3600"/>
              <a:buFont typeface="Arial" panose="020B0604020202020204" pitchFamily="34" charset="0"/>
              <a:buChar char="•"/>
            </a:pPr>
            <a:r>
              <a:rPr lang="en-US" sz="3600" dirty="0">
                <a:solidFill>
                  <a:schemeClr val="dk1"/>
                </a:solidFill>
              </a:rPr>
              <a:t>Results indicated a significant negative relationship </a:t>
            </a:r>
            <a:r>
              <a:rPr lang="en-US" sz="3600" dirty="0" smtClean="0">
                <a:solidFill>
                  <a:schemeClr val="dk1"/>
                </a:solidFill>
              </a:rPr>
              <a:t>between positive </a:t>
            </a:r>
            <a:r>
              <a:rPr lang="en-US" sz="3600" dirty="0">
                <a:solidFill>
                  <a:schemeClr val="dk1"/>
                </a:solidFill>
              </a:rPr>
              <a:t>emotional granularity and depression symptoms (</a:t>
            </a:r>
            <a:r>
              <a:rPr lang="en-US" sz="3600" i="1" dirty="0">
                <a:solidFill>
                  <a:schemeClr val="dk1"/>
                </a:solidFill>
              </a:rPr>
              <a:t>r </a:t>
            </a:r>
            <a:r>
              <a:rPr lang="en-US" sz="3600" dirty="0">
                <a:solidFill>
                  <a:schemeClr val="dk1"/>
                </a:solidFill>
              </a:rPr>
              <a:t>(164) = -.228, </a:t>
            </a:r>
            <a:r>
              <a:rPr lang="en-US" sz="3600" i="1" dirty="0">
                <a:solidFill>
                  <a:schemeClr val="dk1"/>
                </a:solidFill>
              </a:rPr>
              <a:t>p &lt;.01). </a:t>
            </a:r>
            <a:r>
              <a:rPr lang="en-US" sz="3600" dirty="0">
                <a:solidFill>
                  <a:schemeClr val="dk1"/>
                </a:solidFill>
              </a:rPr>
              <a:t> </a:t>
            </a:r>
          </a:p>
          <a:p>
            <a:pPr marL="1028700" lvl="1" indent="-571500">
              <a:lnSpc>
                <a:spcPct val="114000"/>
              </a:lnSpc>
              <a:buClr>
                <a:schemeClr val="dk1"/>
              </a:buClr>
              <a:buSzPts val="3600"/>
              <a:buFont typeface="Arial" panose="020B0604020202020204" pitchFamily="34" charset="0"/>
              <a:buChar char="•"/>
            </a:pPr>
            <a:r>
              <a:rPr lang="en-US" sz="3600" dirty="0">
                <a:solidFill>
                  <a:schemeClr val="dk1"/>
                </a:solidFill>
              </a:rPr>
              <a:t>Results indicated a significant negative relationship between positive emotional granularity and anxiety symptoms (</a:t>
            </a:r>
            <a:r>
              <a:rPr lang="en-US" sz="3600" i="1" dirty="0">
                <a:solidFill>
                  <a:schemeClr val="dk1"/>
                </a:solidFill>
              </a:rPr>
              <a:t>r </a:t>
            </a:r>
            <a:r>
              <a:rPr lang="en-US" sz="3600" dirty="0">
                <a:solidFill>
                  <a:schemeClr val="dk1"/>
                </a:solidFill>
              </a:rPr>
              <a:t>(164) = </a:t>
            </a:r>
          </a:p>
          <a:p>
            <a:pPr marL="457200" lvl="1">
              <a:lnSpc>
                <a:spcPct val="114000"/>
              </a:lnSpc>
              <a:buClr>
                <a:schemeClr val="dk1"/>
              </a:buClr>
              <a:buSzPts val="3600"/>
            </a:pPr>
            <a:r>
              <a:rPr lang="en-US" sz="3600" dirty="0">
                <a:solidFill>
                  <a:schemeClr val="dk1"/>
                </a:solidFill>
              </a:rPr>
              <a:t>     -.203, </a:t>
            </a:r>
            <a:r>
              <a:rPr lang="en-US" sz="3600" i="1" dirty="0">
                <a:solidFill>
                  <a:schemeClr val="dk1"/>
                </a:solidFill>
              </a:rPr>
              <a:t>p &lt;.01). </a:t>
            </a:r>
            <a:r>
              <a:rPr lang="en-US" sz="3600" dirty="0">
                <a:solidFill>
                  <a:schemeClr val="dk1"/>
                </a:solidFill>
              </a:rPr>
              <a:t> </a:t>
            </a:r>
          </a:p>
          <a:p>
            <a:pPr marL="1028700" lvl="1" indent="-571500">
              <a:lnSpc>
                <a:spcPct val="114000"/>
              </a:lnSpc>
              <a:buClr>
                <a:schemeClr val="dk1"/>
              </a:buClr>
              <a:buSzPts val="3600"/>
              <a:buFont typeface="Arial" panose="020B0604020202020204" pitchFamily="34" charset="0"/>
              <a:buChar char="•"/>
            </a:pPr>
            <a:r>
              <a:rPr lang="en-US" sz="3600" dirty="0">
                <a:solidFill>
                  <a:schemeClr val="dk1"/>
                </a:solidFill>
              </a:rPr>
              <a:t>Results indicated no significant relationship between negative emotional granularity and depression and anxiety symptoms. </a:t>
            </a: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TotalTime>
  <Words>743</Words>
  <Application>Microsoft Office PowerPoint</Application>
  <PresentationFormat>Custom</PresentationFormat>
  <Paragraphs>53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Times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ML Klotz</dc:creator>
  <cp:lastModifiedBy>Jolie Wormwood</cp:lastModifiedBy>
  <cp:revision>4</cp:revision>
  <dcterms:created xsi:type="dcterms:W3CDTF">2009-02-01T18:12:19Z</dcterms:created>
  <dcterms:modified xsi:type="dcterms:W3CDTF">2022-04-20T00:53:52Z</dcterms:modified>
</cp:coreProperties>
</file>