
<file path=[Content_Types].xml><?xml version="1.0" encoding="utf-8"?>
<Types xmlns="http://schemas.openxmlformats.org/package/2006/content-types">
  <Override PartName="/ppt/slideMasters/slideMaster2.xml" ContentType="application/vnd.openxmlformats-officedocument.presentationml.slideMaster+xml"/>
  <Override PartName="/ppt/slideMasters/slideMaster3.xml" ContentType="application/vnd.openxmlformats-officedocument.presentationml.slideMaster+xml"/>
  <Default Extension="png" ContentType="image/png"/>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slideMasters/slideMaster1.xml" ContentType="application/vnd.openxmlformats-officedocument.presentationml.slideMaster+xml"/>
  <Override PartName="/ppt/presProps.xml" ContentType="application/vnd.openxmlformats-officedocument.presentationml.presProps+xml"/>
  <Override PartName="/ppt/theme/theme2.xml" ContentType="application/vnd.openxmlformats-officedocument.theme+xml"/>
  <Override PartName="/ppt/theme/theme3.xml" ContentType="application/vnd.openxmlformats-officedocument.theme+xml"/>
  <Override PartName="/ppt/slides/slide1.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handoutMasters/handoutMaster1.xml" ContentType="application/vnd.openxmlformats-officedocument.presentationml.handoutMaster+xml"/>
  <Override PartName="/ppt/viewProps.xml" ContentType="application/vnd.openxmlformats-officedocument.presentationml.viewProps+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0" r:id="rId1"/>
    <p:sldMasterId id="2147483657" r:id="rId2"/>
    <p:sldMasterId id="2147483653" r:id="rId3"/>
  </p:sldMasterIdLst>
  <p:notesMasterIdLst>
    <p:notesMasterId r:id="rId5"/>
  </p:notesMasterIdLst>
  <p:handoutMasterIdLst>
    <p:handoutMasterId r:id="rId6"/>
  </p:handoutMasterIdLst>
  <p:sldIdLst>
    <p:sldId id="256" r:id="rId4"/>
  </p:sldIdLst>
  <p:sldSz cx="43891200" cy="32918400"/>
  <p:notesSz cx="6858000" cy="9144000"/>
  <p:defaultTextStyle>
    <a:defPPr>
      <a:defRPr lang="en-US"/>
    </a:defPPr>
    <a:lvl1pPr algn="l" defTabSz="4387850" rtl="0" fontAlgn="base">
      <a:spcBef>
        <a:spcPct val="0"/>
      </a:spcBef>
      <a:spcAft>
        <a:spcPct val="0"/>
      </a:spcAft>
      <a:defRPr sz="8600" kern="1200">
        <a:solidFill>
          <a:schemeClr val="tx1"/>
        </a:solidFill>
        <a:latin typeface="Arial" charset="0"/>
        <a:ea typeface="+mn-ea"/>
        <a:cs typeface="Arial" charset="0"/>
      </a:defRPr>
    </a:lvl1pPr>
    <a:lvl2pPr marL="2193925" indent="-1736725" algn="l" defTabSz="4387850" rtl="0" fontAlgn="base">
      <a:spcBef>
        <a:spcPct val="0"/>
      </a:spcBef>
      <a:spcAft>
        <a:spcPct val="0"/>
      </a:spcAft>
      <a:defRPr sz="8600" kern="1200">
        <a:solidFill>
          <a:schemeClr val="tx1"/>
        </a:solidFill>
        <a:latin typeface="Arial" charset="0"/>
        <a:ea typeface="+mn-ea"/>
        <a:cs typeface="Arial" charset="0"/>
      </a:defRPr>
    </a:lvl2pPr>
    <a:lvl3pPr marL="4387850" indent="-3473450" algn="l" defTabSz="4387850" rtl="0" fontAlgn="base">
      <a:spcBef>
        <a:spcPct val="0"/>
      </a:spcBef>
      <a:spcAft>
        <a:spcPct val="0"/>
      </a:spcAft>
      <a:defRPr sz="8600" kern="1200">
        <a:solidFill>
          <a:schemeClr val="tx1"/>
        </a:solidFill>
        <a:latin typeface="Arial" charset="0"/>
        <a:ea typeface="+mn-ea"/>
        <a:cs typeface="Arial" charset="0"/>
      </a:defRPr>
    </a:lvl3pPr>
    <a:lvl4pPr marL="6581775" indent="-5210175" algn="l" defTabSz="4387850" rtl="0" fontAlgn="base">
      <a:spcBef>
        <a:spcPct val="0"/>
      </a:spcBef>
      <a:spcAft>
        <a:spcPct val="0"/>
      </a:spcAft>
      <a:defRPr sz="8600" kern="1200">
        <a:solidFill>
          <a:schemeClr val="tx1"/>
        </a:solidFill>
        <a:latin typeface="Arial" charset="0"/>
        <a:ea typeface="+mn-ea"/>
        <a:cs typeface="Arial" charset="0"/>
      </a:defRPr>
    </a:lvl4pPr>
    <a:lvl5pPr marL="8777288" indent="-6948488" algn="l" defTabSz="4387850" rtl="0" fontAlgn="base">
      <a:spcBef>
        <a:spcPct val="0"/>
      </a:spcBef>
      <a:spcAft>
        <a:spcPct val="0"/>
      </a:spcAft>
      <a:defRPr sz="8600" kern="1200">
        <a:solidFill>
          <a:schemeClr val="tx1"/>
        </a:solidFill>
        <a:latin typeface="Arial" charset="0"/>
        <a:ea typeface="+mn-ea"/>
        <a:cs typeface="Arial" charset="0"/>
      </a:defRPr>
    </a:lvl5pPr>
    <a:lvl6pPr marL="2286000" algn="l" defTabSz="914400" rtl="0" eaLnBrk="1" latinLnBrk="0" hangingPunct="1">
      <a:defRPr sz="8600" kern="1200">
        <a:solidFill>
          <a:schemeClr val="tx1"/>
        </a:solidFill>
        <a:latin typeface="Arial" charset="0"/>
        <a:ea typeface="+mn-ea"/>
        <a:cs typeface="Arial" charset="0"/>
      </a:defRPr>
    </a:lvl6pPr>
    <a:lvl7pPr marL="2743200" algn="l" defTabSz="914400" rtl="0" eaLnBrk="1" latinLnBrk="0" hangingPunct="1">
      <a:defRPr sz="8600" kern="1200">
        <a:solidFill>
          <a:schemeClr val="tx1"/>
        </a:solidFill>
        <a:latin typeface="Arial" charset="0"/>
        <a:ea typeface="+mn-ea"/>
        <a:cs typeface="Arial" charset="0"/>
      </a:defRPr>
    </a:lvl7pPr>
    <a:lvl8pPr marL="3200400" algn="l" defTabSz="914400" rtl="0" eaLnBrk="1" latinLnBrk="0" hangingPunct="1">
      <a:defRPr sz="8600" kern="1200">
        <a:solidFill>
          <a:schemeClr val="tx1"/>
        </a:solidFill>
        <a:latin typeface="Arial" charset="0"/>
        <a:ea typeface="+mn-ea"/>
        <a:cs typeface="Arial" charset="0"/>
      </a:defRPr>
    </a:lvl8pPr>
    <a:lvl9pPr marL="3657600" algn="l" defTabSz="914400" rtl="0" eaLnBrk="1" latinLnBrk="0" hangingPunct="1">
      <a:defRPr sz="8600" kern="1200">
        <a:solidFill>
          <a:schemeClr val="tx1"/>
        </a:solidFill>
        <a:latin typeface="Arial"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3F5FA"/>
    <a:srgbClr val="CDD2DE"/>
    <a:srgbClr val="E3E9E5"/>
    <a:srgbClr val="EAEAEA"/>
    <a:srgbClr val="FFFFFF"/>
  </p:clrMru>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20"/>
    <p:restoredTop sz="98029" autoAdjust="0"/>
  </p:normalViewPr>
  <p:slideViewPr>
    <p:cSldViewPr snapToGrid="0" snapToObjects="1">
      <p:cViewPr>
        <p:scale>
          <a:sx n="140" d="100"/>
          <a:sy n="140" d="100"/>
        </p:scale>
        <p:origin x="15264" y="12846"/>
      </p:cViewPr>
      <p:guideLst>
        <p:guide orient="horz" pos="3318"/>
        <p:guide orient="horz" pos="288"/>
        <p:guide orient="horz" pos="20160"/>
        <p:guide orient="horz"/>
        <p:guide pos="581"/>
        <p:guide pos="27069"/>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notesViewPr>
    <p:cSldViewPr snapToGrid="0" snapToObjects="1">
      <p:cViewPr varScale="1">
        <p:scale>
          <a:sx n="83" d="100"/>
          <a:sy n="83" d="100"/>
        </p:scale>
        <p:origin x="-2730" y="-84"/>
      </p:cViewPr>
      <p:guideLst>
        <p:guide orient="horz" pos="2880"/>
        <p:guide pos="2160"/>
      </p:guideLst>
    </p:cSldViewPr>
  </p:notes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Master" Target="slideMasters/slideMaster3.xml"/><Relationship Id="rId7" Type="http://schemas.openxmlformats.org/officeDocument/2006/relationships/presProps" Target="pres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handoutMaster" Target="handoutMasters/handoutMaster1.xml"/><Relationship Id="rId5" Type="http://schemas.openxmlformats.org/officeDocument/2006/relationships/notesMaster" Target="notesMasters/notesMaster1.xml"/><Relationship Id="rId10" Type="http://schemas.openxmlformats.org/officeDocument/2006/relationships/tableStyles" Target="tableStyles.xml"/><Relationship Id="rId4" Type="http://schemas.openxmlformats.org/officeDocument/2006/relationships/slide" Target="slides/slide1.xml"/><Relationship Id="rId9"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wrap="square" lIns="91440" tIns="45720" rIns="91440" bIns="45720" numCol="1" anchor="t" anchorCtr="0" compatLnSpc="1">
            <a:prstTxWarp prst="textNoShape">
              <a:avLst/>
            </a:prstTxWarp>
          </a:bodyPr>
          <a:lstStyle>
            <a:lvl1pPr>
              <a:defRPr sz="1200">
                <a:latin typeface="Calibri" pitchFamily="34" charset="0"/>
              </a:defRPr>
            </a:lvl1pPr>
          </a:lstStyle>
          <a:p>
            <a:pPr>
              <a:defRPr/>
            </a:pPr>
            <a:endParaRPr lang="en-US"/>
          </a:p>
        </p:txBody>
      </p:sp>
      <p:sp>
        <p:nvSpPr>
          <p:cNvPr id="3" name="Date Placeholder 2"/>
          <p:cNvSpPr>
            <a:spLocks noGrp="1"/>
          </p:cNvSpPr>
          <p:nvPr>
            <p:ph type="dt" sz="quarter" idx="1"/>
          </p:nvPr>
        </p:nvSpPr>
        <p:spPr>
          <a:xfrm>
            <a:off x="3884613" y="0"/>
            <a:ext cx="2971800" cy="457200"/>
          </a:xfrm>
          <a:prstGeom prst="rect">
            <a:avLst/>
          </a:prstGeom>
        </p:spPr>
        <p:txBody>
          <a:bodyPr vert="horz" wrap="square" lIns="91440" tIns="45720" rIns="91440" bIns="45720" numCol="1" anchor="t" anchorCtr="0" compatLnSpc="1">
            <a:prstTxWarp prst="textNoShape">
              <a:avLst/>
            </a:prstTxWarp>
          </a:bodyPr>
          <a:lstStyle>
            <a:lvl1pPr algn="r">
              <a:defRPr sz="1200">
                <a:latin typeface="Calibri" pitchFamily="34" charset="0"/>
              </a:defRPr>
            </a:lvl1pPr>
          </a:lstStyle>
          <a:p>
            <a:pPr>
              <a:defRPr/>
            </a:pPr>
            <a:fld id="{AF0A2CB7-22FD-40D7-8C60-F35DAC90CF4F}" type="datetime1">
              <a:rPr lang="en-US"/>
              <a:pPr>
                <a:defRPr/>
              </a:pPr>
              <a:t>4/23/2012</a:t>
            </a:fld>
            <a:endParaRPr lang="en-US"/>
          </a:p>
        </p:txBody>
      </p:sp>
      <p:sp>
        <p:nvSpPr>
          <p:cNvPr id="4" name="Footer Placeholder 3"/>
          <p:cNvSpPr>
            <a:spLocks noGrp="1"/>
          </p:cNvSpPr>
          <p:nvPr>
            <p:ph type="ftr" sz="quarter" idx="2"/>
          </p:nvPr>
        </p:nvSpPr>
        <p:spPr>
          <a:xfrm>
            <a:off x="0" y="8685213"/>
            <a:ext cx="2971800" cy="457200"/>
          </a:xfrm>
          <a:prstGeom prst="rect">
            <a:avLst/>
          </a:prstGeom>
        </p:spPr>
        <p:txBody>
          <a:bodyPr vert="horz" wrap="square" lIns="91440" tIns="45720" rIns="91440" bIns="45720" numCol="1" anchor="b" anchorCtr="0" compatLnSpc="1">
            <a:prstTxWarp prst="textNoShape">
              <a:avLst/>
            </a:prstTxWarp>
          </a:bodyPr>
          <a:lstStyle>
            <a:lvl1pPr>
              <a:defRPr sz="1200">
                <a:latin typeface="Calibri" pitchFamily="34" charset="0"/>
              </a:defRPr>
            </a:lvl1pPr>
          </a:lstStyle>
          <a:p>
            <a:pPr>
              <a:defRPr/>
            </a:pPr>
            <a:endParaRPr lang="en-US"/>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atin typeface="Calibri" pitchFamily="34" charset="0"/>
              </a:defRPr>
            </a:lvl1pPr>
          </a:lstStyle>
          <a:p>
            <a:pPr>
              <a:defRPr/>
            </a:pPr>
            <a:fld id="{5F6D5226-6258-4C24-A005-B8C3A8973E78}" type="slidenum">
              <a:rPr lang="en-US"/>
              <a:pPr>
                <a:defRPr/>
              </a:pPr>
              <a:t>‹#›</a:t>
            </a:fld>
            <a:endParaRPr 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wrap="square" lIns="91440" tIns="45720" rIns="91440" bIns="45720" numCol="1" anchor="t" anchorCtr="0" compatLnSpc="1">
            <a:prstTxWarp prst="textNoShape">
              <a:avLst/>
            </a:prstTxWarp>
          </a:bodyPr>
          <a:lstStyle>
            <a:lvl1pPr>
              <a:defRPr sz="1200">
                <a:latin typeface="Calibri" pitchFamily="34" charset="0"/>
              </a:defRPr>
            </a:lvl1pPr>
          </a:lstStyle>
          <a:p>
            <a:pPr>
              <a:defRPr/>
            </a:pPr>
            <a:endParaRPr lang="en-US"/>
          </a:p>
        </p:txBody>
      </p:sp>
      <p:sp>
        <p:nvSpPr>
          <p:cNvPr id="3" name="Date Placeholder 2"/>
          <p:cNvSpPr>
            <a:spLocks noGrp="1"/>
          </p:cNvSpPr>
          <p:nvPr>
            <p:ph type="dt" idx="1"/>
          </p:nvPr>
        </p:nvSpPr>
        <p:spPr>
          <a:xfrm>
            <a:off x="3884613" y="0"/>
            <a:ext cx="2971800" cy="457200"/>
          </a:xfrm>
          <a:prstGeom prst="rect">
            <a:avLst/>
          </a:prstGeom>
        </p:spPr>
        <p:txBody>
          <a:bodyPr vert="horz" wrap="square" lIns="91440" tIns="45720" rIns="91440" bIns="45720" numCol="1" anchor="t" anchorCtr="0" compatLnSpc="1">
            <a:prstTxWarp prst="textNoShape">
              <a:avLst/>
            </a:prstTxWarp>
          </a:bodyPr>
          <a:lstStyle>
            <a:lvl1pPr algn="r">
              <a:defRPr sz="1200">
                <a:latin typeface="Calibri" pitchFamily="34" charset="0"/>
              </a:defRPr>
            </a:lvl1pPr>
          </a:lstStyle>
          <a:p>
            <a:pPr>
              <a:defRPr/>
            </a:pPr>
            <a:fld id="{9BE04D05-C5D3-4A7C-88BC-1F7140E493BF}" type="datetime1">
              <a:rPr lang="en-US"/>
              <a:pPr>
                <a:defRPr/>
              </a:pPr>
              <a:t>4/23/2012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wrap="square" lIns="91440" tIns="45720" rIns="91440" bIns="45720" numCol="1" anchor="ctr" anchorCtr="0" compatLnSpc="1">
            <a:prstTxWarp prst="textNoShape">
              <a:avLst/>
            </a:prstTxWarp>
          </a:bodyPr>
          <a:lstStyle/>
          <a:p>
            <a:pPr lvl="0"/>
            <a:endParaRPr lang="en-US" noProof="0" smtClean="0"/>
          </a:p>
        </p:txBody>
      </p:sp>
      <p:sp>
        <p:nvSpPr>
          <p:cNvPr id="5" name="Notes Placeholder 4"/>
          <p:cNvSpPr>
            <a:spLocks noGrp="1"/>
          </p:cNvSpPr>
          <p:nvPr>
            <p:ph type="body" sz="quarter" idx="3"/>
          </p:nvPr>
        </p:nvSpPr>
        <p:spPr>
          <a:xfrm>
            <a:off x="685800" y="4343400"/>
            <a:ext cx="5486400" cy="4114800"/>
          </a:xfrm>
          <a:prstGeom prst="rect">
            <a:avLst/>
          </a:prstGeom>
        </p:spPr>
        <p:txBody>
          <a:bodyPr vert="horz" wrap="square" lIns="91440" tIns="45720" rIns="91440" bIns="45720" numCol="1" anchor="t" anchorCtr="0" compatLnSpc="1">
            <a:prstTxWarp prst="textNoShape">
              <a:avLst/>
            </a:prstTxWarp>
            <a:normAutofit/>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wrap="square" lIns="91440" tIns="45720" rIns="91440" bIns="45720" numCol="1" anchor="b" anchorCtr="0" compatLnSpc="1">
            <a:prstTxWarp prst="textNoShape">
              <a:avLst/>
            </a:prstTxWarp>
          </a:bodyPr>
          <a:lstStyle>
            <a:lvl1pPr>
              <a:defRPr sz="1200">
                <a:latin typeface="Calibri" pitchFamily="34" charset="0"/>
              </a:defRPr>
            </a:lvl1pPr>
          </a:lstStyle>
          <a:p>
            <a:pPr>
              <a:defRPr/>
            </a:pPr>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atin typeface="Calibri" pitchFamily="34" charset="0"/>
              </a:defRPr>
            </a:lvl1pPr>
          </a:lstStyle>
          <a:p>
            <a:pPr>
              <a:defRPr/>
            </a:pPr>
            <a:fld id="{36FBD873-F202-481B-8F65-D40CD315D0DE}" type="slidenum">
              <a:rPr lang="en-US"/>
              <a:pPr>
                <a:defRPr/>
              </a:pPr>
              <a:t>‹#›</a:t>
            </a:fld>
            <a:endParaRPr lang="en-US"/>
          </a:p>
        </p:txBody>
      </p:sp>
    </p:spTree>
  </p:cSld>
  <p:clrMap bg1="lt1" tx1="dk1" bg2="lt2" tx2="dk2" accent1="accent1" accent2="accent2" accent3="accent3" accent4="accent4" accent5="accent5" accent6="accent6" hlink="hlink" folHlink="folHlink"/>
  <p:notesStyle>
    <a:lvl1pPr algn="l" defTabSz="4387850" rtl="0" eaLnBrk="0" fontAlgn="base" hangingPunct="0">
      <a:spcBef>
        <a:spcPct val="30000"/>
      </a:spcBef>
      <a:spcAft>
        <a:spcPct val="0"/>
      </a:spcAft>
      <a:defRPr sz="5800" kern="1200">
        <a:solidFill>
          <a:schemeClr val="tx1"/>
        </a:solidFill>
        <a:latin typeface="+mn-lt"/>
        <a:ea typeface="ＭＳ Ｐゴシック" pitchFamily="-105" charset="-128"/>
        <a:cs typeface="ＭＳ Ｐゴシック" pitchFamily="-105" charset="-128"/>
      </a:defRPr>
    </a:lvl1pPr>
    <a:lvl2pPr marL="2193925" algn="l" defTabSz="4387850" rtl="0" eaLnBrk="0" fontAlgn="base" hangingPunct="0">
      <a:spcBef>
        <a:spcPct val="30000"/>
      </a:spcBef>
      <a:spcAft>
        <a:spcPct val="0"/>
      </a:spcAft>
      <a:defRPr sz="5800" kern="1200">
        <a:solidFill>
          <a:schemeClr val="tx1"/>
        </a:solidFill>
        <a:latin typeface="+mn-lt"/>
        <a:ea typeface="ＭＳ Ｐゴシック" pitchFamily="-105" charset="-128"/>
        <a:cs typeface="+mn-cs"/>
      </a:defRPr>
    </a:lvl2pPr>
    <a:lvl3pPr marL="4387850" algn="l" defTabSz="4387850" rtl="0" eaLnBrk="0" fontAlgn="base" hangingPunct="0">
      <a:spcBef>
        <a:spcPct val="30000"/>
      </a:spcBef>
      <a:spcAft>
        <a:spcPct val="0"/>
      </a:spcAft>
      <a:defRPr sz="5800" kern="1200">
        <a:solidFill>
          <a:schemeClr val="tx1"/>
        </a:solidFill>
        <a:latin typeface="+mn-lt"/>
        <a:ea typeface="ＭＳ Ｐゴシック" pitchFamily="-105" charset="-128"/>
        <a:cs typeface="+mn-cs"/>
      </a:defRPr>
    </a:lvl3pPr>
    <a:lvl4pPr marL="6581775" algn="l" defTabSz="4387850" rtl="0" eaLnBrk="0" fontAlgn="base" hangingPunct="0">
      <a:spcBef>
        <a:spcPct val="30000"/>
      </a:spcBef>
      <a:spcAft>
        <a:spcPct val="0"/>
      </a:spcAft>
      <a:defRPr sz="5800" kern="1200">
        <a:solidFill>
          <a:schemeClr val="tx1"/>
        </a:solidFill>
        <a:latin typeface="+mn-lt"/>
        <a:ea typeface="ＭＳ Ｐゴシック" pitchFamily="-105" charset="-128"/>
        <a:cs typeface="+mn-cs"/>
      </a:defRPr>
    </a:lvl4pPr>
    <a:lvl5pPr marL="8777288" algn="l" defTabSz="4387850" rtl="0" eaLnBrk="0" fontAlgn="base" hangingPunct="0">
      <a:spcBef>
        <a:spcPct val="30000"/>
      </a:spcBef>
      <a:spcAft>
        <a:spcPct val="0"/>
      </a:spcAft>
      <a:defRPr sz="5800" kern="1200">
        <a:solidFill>
          <a:schemeClr val="tx1"/>
        </a:solidFill>
        <a:latin typeface="+mn-lt"/>
        <a:ea typeface="ＭＳ Ｐゴシック" pitchFamily="-105" charset="-128"/>
        <a:cs typeface="+mn-cs"/>
      </a:defRPr>
    </a:lvl5pPr>
    <a:lvl6pPr marL="10972252" algn="l" defTabSz="4388900" rtl="0" eaLnBrk="1" latinLnBrk="0" hangingPunct="1">
      <a:defRPr sz="5800" kern="1200">
        <a:solidFill>
          <a:schemeClr val="tx1"/>
        </a:solidFill>
        <a:latin typeface="+mn-lt"/>
        <a:ea typeface="+mn-ea"/>
        <a:cs typeface="+mn-cs"/>
      </a:defRPr>
    </a:lvl6pPr>
    <a:lvl7pPr marL="13166703" algn="l" defTabSz="4388900" rtl="0" eaLnBrk="1" latinLnBrk="0" hangingPunct="1">
      <a:defRPr sz="5800" kern="1200">
        <a:solidFill>
          <a:schemeClr val="tx1"/>
        </a:solidFill>
        <a:latin typeface="+mn-lt"/>
        <a:ea typeface="+mn-ea"/>
        <a:cs typeface="+mn-cs"/>
      </a:defRPr>
    </a:lvl7pPr>
    <a:lvl8pPr marL="15361152" algn="l" defTabSz="4388900" rtl="0" eaLnBrk="1" latinLnBrk="0" hangingPunct="1">
      <a:defRPr sz="5800" kern="1200">
        <a:solidFill>
          <a:schemeClr val="tx1"/>
        </a:solidFill>
        <a:latin typeface="+mn-lt"/>
        <a:ea typeface="+mn-ea"/>
        <a:cs typeface="+mn-cs"/>
      </a:defRPr>
    </a:lvl8pPr>
    <a:lvl9pPr marL="17555603" algn="l" defTabSz="4388900" rtl="0" eaLnBrk="1" latinLnBrk="0" hangingPunct="1">
      <a:defRPr sz="58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1" name="Slide Image Placeholder 1"/>
          <p:cNvSpPr>
            <a:spLocks noGrp="1" noRot="1" noChangeAspect="1" noTextEdit="1"/>
          </p:cNvSpPr>
          <p:nvPr>
            <p:ph type="sldImg"/>
          </p:nvPr>
        </p:nvSpPr>
        <p:spPr bwMode="auto">
          <a:xfrm>
            <a:off x="1143000" y="685800"/>
            <a:ext cx="4572000" cy="3429000"/>
          </a:xfrm>
          <a:noFill/>
          <a:ln>
            <a:solidFill>
              <a:srgbClr val="000000"/>
            </a:solidFill>
            <a:miter lim="800000"/>
            <a:headEnd/>
            <a:tailEnd/>
          </a:ln>
        </p:spPr>
      </p:sp>
      <p:sp>
        <p:nvSpPr>
          <p:cNvPr id="10242" name="Notes Placeholder 2"/>
          <p:cNvSpPr>
            <a:spLocks noGrp="1"/>
          </p:cNvSpPr>
          <p:nvPr>
            <p:ph type="body" idx="1"/>
          </p:nvPr>
        </p:nvSpPr>
        <p:spPr bwMode="auto">
          <a:noFill/>
        </p:spPr>
        <p:txBody>
          <a:bodyPr/>
          <a:lstStyle/>
          <a:p>
            <a:pPr eaLnBrk="1" hangingPunct="1"/>
            <a:endParaRPr lang="en-US" smtClean="0">
              <a:ea typeface="ＭＳ Ｐゴシック" pitchFamily="34" charset="-128"/>
            </a:endParaRPr>
          </a:p>
        </p:txBody>
      </p:sp>
      <p:sp>
        <p:nvSpPr>
          <p:cNvPr id="10243" name="Slide Number Placeholder 3"/>
          <p:cNvSpPr>
            <a:spLocks noGrp="1"/>
          </p:cNvSpPr>
          <p:nvPr>
            <p:ph type="sldNum" sz="quarter" idx="5"/>
          </p:nvPr>
        </p:nvSpPr>
        <p:spPr bwMode="auto">
          <a:noFill/>
          <a:ln>
            <a:miter lim="800000"/>
            <a:headEnd/>
            <a:tailEnd/>
          </a:ln>
        </p:spPr>
        <p:txBody>
          <a:bodyPr/>
          <a:lstStyle/>
          <a:p>
            <a:fld id="{FF9D8715-7803-4B26-894F-2CC27F1AB852}" type="slidenum">
              <a:rPr lang="en-US" smtClean="0"/>
              <a:pPr/>
              <a:t>1</a:t>
            </a:fld>
            <a:endParaRPr lang="en-US"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Standard 4 columns">
    <p:spTree>
      <p:nvGrpSpPr>
        <p:cNvPr id="1" name=""/>
        <p:cNvGrpSpPr/>
        <p:nvPr/>
      </p:nvGrpSpPr>
      <p:grpSpPr>
        <a:xfrm>
          <a:off x="0" y="0"/>
          <a:ext cx="0" cy="0"/>
          <a:chOff x="0" y="0"/>
          <a:chExt cx="0" cy="0"/>
        </a:xfrm>
      </p:grpSpPr>
      <p:sp>
        <p:nvSpPr>
          <p:cNvPr id="4" name="Text Placeholder 3"/>
          <p:cNvSpPr>
            <a:spLocks noGrp="1"/>
          </p:cNvSpPr>
          <p:nvPr>
            <p:ph type="body" sz="quarter" idx="10"/>
          </p:nvPr>
        </p:nvSpPr>
        <p:spPr>
          <a:xfrm>
            <a:off x="904189" y="6378483"/>
            <a:ext cx="10056813" cy="846363"/>
          </a:xfrm>
          <a:prstGeom prst="rect">
            <a:avLst/>
          </a:prstGeom>
        </p:spPr>
        <p:txBody>
          <a:bodyPr wrap="square" lIns="228589" tIns="228589" rIns="228589" bIns="228589">
            <a:spAutoFit/>
          </a:bodyPr>
          <a:lstStyle>
            <a:lvl1pPr marL="0" indent="0">
              <a:buNone/>
              <a:defRPr sz="25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Click to edit Master text styles</a:t>
            </a:r>
          </a:p>
        </p:txBody>
      </p:sp>
      <p:sp>
        <p:nvSpPr>
          <p:cNvPr id="6" name="Text Placeholder 5"/>
          <p:cNvSpPr>
            <a:spLocks noGrp="1"/>
          </p:cNvSpPr>
          <p:nvPr>
            <p:ph type="body" sz="quarter" idx="11"/>
          </p:nvPr>
        </p:nvSpPr>
        <p:spPr>
          <a:xfrm>
            <a:off x="922342" y="5548751"/>
            <a:ext cx="10048875" cy="754045"/>
          </a:xfrm>
          <a:prstGeom prst="rect">
            <a:avLst/>
          </a:prstGeom>
          <a:noFill/>
        </p:spPr>
        <p:txBody>
          <a:bodyPr lIns="91436" tIns="91436" rIns="91436" bIns="91436" anchor="ctr" anchorCtr="0">
            <a:spAutoFit/>
          </a:bodyPr>
          <a:lstStyle>
            <a:lvl1pPr algn="ctr">
              <a:buNone/>
              <a:defRPr sz="3700" b="1" u="sng" baseline="0">
                <a:solidFill>
                  <a:schemeClr val="accent5">
                    <a:lumMod val="50000"/>
                  </a:schemeClr>
                </a:solidFill>
              </a:defRPr>
            </a:lvl1pPr>
          </a:lstStyle>
          <a:p>
            <a:pPr lvl="0"/>
            <a:r>
              <a:rPr lang="en-US" dirty="0" smtClean="0"/>
              <a:t>Click to edit Master text styles</a:t>
            </a:r>
          </a:p>
        </p:txBody>
      </p:sp>
      <p:sp>
        <p:nvSpPr>
          <p:cNvPr id="14" name="Picture Placeholder 13"/>
          <p:cNvSpPr>
            <a:spLocks noGrp="1"/>
          </p:cNvSpPr>
          <p:nvPr>
            <p:ph type="pic" sz="quarter" idx="15"/>
          </p:nvPr>
        </p:nvSpPr>
        <p:spPr>
          <a:xfrm>
            <a:off x="914400" y="1143000"/>
            <a:ext cx="4419600" cy="2514600"/>
          </a:xfrm>
          <a:prstGeom prst="rect">
            <a:avLst/>
          </a:prstGeom>
        </p:spPr>
        <p:txBody>
          <a:bodyPr lIns="91436" tIns="45717" rIns="91436" bIns="45717" anchor="ctr"/>
          <a:lstStyle>
            <a:lvl1pPr algn="ctr">
              <a:buNone/>
              <a:defRPr sz="4000">
                <a:solidFill>
                  <a:schemeClr val="bg1"/>
                </a:solidFill>
              </a:defRPr>
            </a:lvl1pPr>
          </a:lstStyle>
          <a:p>
            <a:pPr lvl="0"/>
            <a:r>
              <a:rPr lang="en-US" noProof="0" dirty="0" smtClean="0"/>
              <a:t>Click icon to add picture</a:t>
            </a:r>
            <a:endParaRPr lang="en-US" noProof="0" dirty="0"/>
          </a:p>
        </p:txBody>
      </p:sp>
      <p:sp>
        <p:nvSpPr>
          <p:cNvPr id="18" name="Picture Placeholder 13"/>
          <p:cNvSpPr>
            <a:spLocks noGrp="1"/>
          </p:cNvSpPr>
          <p:nvPr>
            <p:ph type="pic" sz="quarter" idx="18"/>
          </p:nvPr>
        </p:nvSpPr>
        <p:spPr>
          <a:xfrm>
            <a:off x="38557200" y="1219200"/>
            <a:ext cx="4419600" cy="2514600"/>
          </a:xfrm>
          <a:prstGeom prst="rect">
            <a:avLst/>
          </a:prstGeom>
        </p:spPr>
        <p:txBody>
          <a:bodyPr lIns="91436" tIns="45717" rIns="91436" bIns="45717" anchor="ctr"/>
          <a:lstStyle>
            <a:lvl1pPr algn="ctr">
              <a:buNone/>
              <a:defRPr sz="4000">
                <a:solidFill>
                  <a:schemeClr val="bg1"/>
                </a:solidFill>
              </a:defRPr>
            </a:lvl1pPr>
          </a:lstStyle>
          <a:p>
            <a:pPr lvl="0"/>
            <a:r>
              <a:rPr lang="en-US" noProof="0" dirty="0" smtClean="0"/>
              <a:t>Click icon to add picture</a:t>
            </a:r>
            <a:endParaRPr lang="en-US" noProof="0" dirty="0"/>
          </a:p>
        </p:txBody>
      </p:sp>
      <p:sp>
        <p:nvSpPr>
          <p:cNvPr id="20" name="Text Placeholder 5"/>
          <p:cNvSpPr>
            <a:spLocks noGrp="1"/>
          </p:cNvSpPr>
          <p:nvPr>
            <p:ph type="body" sz="quarter" idx="20"/>
          </p:nvPr>
        </p:nvSpPr>
        <p:spPr>
          <a:xfrm>
            <a:off x="922339" y="14212515"/>
            <a:ext cx="10050462" cy="754045"/>
          </a:xfrm>
          <a:prstGeom prst="rect">
            <a:avLst/>
          </a:prstGeom>
          <a:noFill/>
        </p:spPr>
        <p:txBody>
          <a:bodyPr wrap="square" lIns="91436" tIns="91436" rIns="91436" bIns="91436" anchor="ctr" anchorCtr="0">
            <a:spAutoFit/>
          </a:bodyPr>
          <a:lstStyle>
            <a:lvl1pPr algn="ctr">
              <a:buNone/>
              <a:defRPr sz="3700" b="1" u="sng" baseline="0">
                <a:solidFill>
                  <a:schemeClr val="accent5">
                    <a:lumMod val="50000"/>
                  </a:schemeClr>
                </a:solidFill>
              </a:defRPr>
            </a:lvl1pPr>
          </a:lstStyle>
          <a:p>
            <a:pPr lvl="0"/>
            <a:r>
              <a:rPr lang="en-US" dirty="0" smtClean="0"/>
              <a:t>Click to edit Master text styles</a:t>
            </a:r>
          </a:p>
        </p:txBody>
      </p:sp>
      <p:sp>
        <p:nvSpPr>
          <p:cNvPr id="21" name="Text Placeholder 3"/>
          <p:cNvSpPr>
            <a:spLocks noGrp="1"/>
          </p:cNvSpPr>
          <p:nvPr>
            <p:ph type="body" sz="quarter" idx="21"/>
          </p:nvPr>
        </p:nvSpPr>
        <p:spPr>
          <a:xfrm>
            <a:off x="11587165" y="6378483"/>
            <a:ext cx="10048874" cy="846363"/>
          </a:xfrm>
          <a:prstGeom prst="rect">
            <a:avLst/>
          </a:prstGeom>
        </p:spPr>
        <p:txBody>
          <a:bodyPr wrap="square" lIns="228589" tIns="228589" rIns="228589" bIns="228589">
            <a:spAutoFit/>
          </a:bodyPr>
          <a:lstStyle>
            <a:lvl1pPr marL="0" indent="0">
              <a:buNone/>
              <a:defRPr sz="25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Click to edit Master text styles</a:t>
            </a:r>
          </a:p>
        </p:txBody>
      </p:sp>
      <p:sp>
        <p:nvSpPr>
          <p:cNvPr id="22" name="Text Placeholder 5"/>
          <p:cNvSpPr>
            <a:spLocks noGrp="1"/>
          </p:cNvSpPr>
          <p:nvPr>
            <p:ph type="body" sz="quarter" idx="22"/>
          </p:nvPr>
        </p:nvSpPr>
        <p:spPr>
          <a:xfrm>
            <a:off x="11587167" y="5548751"/>
            <a:ext cx="10048875" cy="754045"/>
          </a:xfrm>
          <a:prstGeom prst="rect">
            <a:avLst/>
          </a:prstGeom>
          <a:noFill/>
        </p:spPr>
        <p:txBody>
          <a:bodyPr lIns="91436" tIns="91436" rIns="91436" bIns="91436" anchor="ctr" anchorCtr="0">
            <a:spAutoFit/>
          </a:bodyPr>
          <a:lstStyle>
            <a:lvl1pPr algn="ctr">
              <a:buNone/>
              <a:defRPr sz="3700" b="1" u="sng" baseline="0">
                <a:solidFill>
                  <a:schemeClr val="accent5">
                    <a:lumMod val="50000"/>
                  </a:schemeClr>
                </a:solidFill>
              </a:defRPr>
            </a:lvl1pPr>
          </a:lstStyle>
          <a:p>
            <a:pPr lvl="0"/>
            <a:r>
              <a:rPr lang="en-US" dirty="0" smtClean="0"/>
              <a:t>Click to edit Master text styles</a:t>
            </a:r>
          </a:p>
        </p:txBody>
      </p:sp>
      <p:sp>
        <p:nvSpPr>
          <p:cNvPr id="23" name="Text Placeholder 3"/>
          <p:cNvSpPr>
            <a:spLocks noGrp="1"/>
          </p:cNvSpPr>
          <p:nvPr>
            <p:ph type="body" sz="quarter" idx="23"/>
          </p:nvPr>
        </p:nvSpPr>
        <p:spPr>
          <a:xfrm>
            <a:off x="22258340" y="6378483"/>
            <a:ext cx="10048874" cy="846363"/>
          </a:xfrm>
          <a:prstGeom prst="rect">
            <a:avLst/>
          </a:prstGeom>
        </p:spPr>
        <p:txBody>
          <a:bodyPr wrap="square" lIns="228589" tIns="228589" rIns="228589" bIns="228589">
            <a:spAutoFit/>
          </a:bodyPr>
          <a:lstStyle>
            <a:lvl1pPr marL="0" indent="0">
              <a:buNone/>
              <a:defRPr sz="25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Click to edit Master text styles</a:t>
            </a:r>
          </a:p>
        </p:txBody>
      </p:sp>
      <p:sp>
        <p:nvSpPr>
          <p:cNvPr id="24" name="Text Placeholder 5"/>
          <p:cNvSpPr>
            <a:spLocks noGrp="1"/>
          </p:cNvSpPr>
          <p:nvPr>
            <p:ph type="body" sz="quarter" idx="24"/>
          </p:nvPr>
        </p:nvSpPr>
        <p:spPr>
          <a:xfrm>
            <a:off x="22250400" y="5548751"/>
            <a:ext cx="10058400" cy="754045"/>
          </a:xfrm>
          <a:prstGeom prst="rect">
            <a:avLst/>
          </a:prstGeom>
          <a:noFill/>
        </p:spPr>
        <p:txBody>
          <a:bodyPr lIns="91436" tIns="91436" rIns="91436" bIns="91436" anchor="ctr" anchorCtr="0">
            <a:spAutoFit/>
          </a:bodyPr>
          <a:lstStyle>
            <a:lvl1pPr algn="ctr">
              <a:buNone/>
              <a:defRPr sz="3700" b="1" u="sng" baseline="0">
                <a:solidFill>
                  <a:schemeClr val="accent5">
                    <a:lumMod val="50000"/>
                  </a:schemeClr>
                </a:solidFill>
              </a:defRPr>
            </a:lvl1pPr>
          </a:lstStyle>
          <a:p>
            <a:pPr lvl="0"/>
            <a:r>
              <a:rPr lang="en-US" dirty="0" smtClean="0"/>
              <a:t>Click to edit Master text styles</a:t>
            </a:r>
          </a:p>
        </p:txBody>
      </p:sp>
      <p:sp>
        <p:nvSpPr>
          <p:cNvPr id="25" name="Text Placeholder 5"/>
          <p:cNvSpPr>
            <a:spLocks noGrp="1"/>
          </p:cNvSpPr>
          <p:nvPr>
            <p:ph type="body" sz="quarter" idx="25"/>
          </p:nvPr>
        </p:nvSpPr>
        <p:spPr>
          <a:xfrm>
            <a:off x="32914028" y="5548751"/>
            <a:ext cx="10047018" cy="754045"/>
          </a:xfrm>
          <a:prstGeom prst="rect">
            <a:avLst/>
          </a:prstGeom>
          <a:noFill/>
        </p:spPr>
        <p:txBody>
          <a:bodyPr wrap="square" lIns="91436" tIns="91436" rIns="91436" bIns="91436" anchor="ctr" anchorCtr="0">
            <a:spAutoFit/>
          </a:bodyPr>
          <a:lstStyle>
            <a:lvl1pPr algn="ctr">
              <a:buNone/>
              <a:defRPr sz="3700" b="1" u="sng" baseline="0">
                <a:solidFill>
                  <a:schemeClr val="accent5">
                    <a:lumMod val="50000"/>
                  </a:schemeClr>
                </a:solidFill>
              </a:defRPr>
            </a:lvl1pPr>
          </a:lstStyle>
          <a:p>
            <a:pPr lvl="0"/>
            <a:r>
              <a:rPr lang="en-US" dirty="0" smtClean="0"/>
              <a:t>Click to edit Master text styles</a:t>
            </a:r>
          </a:p>
        </p:txBody>
      </p:sp>
      <p:sp>
        <p:nvSpPr>
          <p:cNvPr id="26" name="Text Placeholder 3"/>
          <p:cNvSpPr>
            <a:spLocks noGrp="1"/>
          </p:cNvSpPr>
          <p:nvPr>
            <p:ph type="body" sz="quarter" idx="26"/>
          </p:nvPr>
        </p:nvSpPr>
        <p:spPr>
          <a:xfrm>
            <a:off x="32914028" y="6378483"/>
            <a:ext cx="10047018" cy="846363"/>
          </a:xfrm>
          <a:prstGeom prst="rect">
            <a:avLst/>
          </a:prstGeom>
        </p:spPr>
        <p:txBody>
          <a:bodyPr wrap="square" lIns="228589" tIns="228589" rIns="228589" bIns="228589">
            <a:spAutoFit/>
          </a:bodyPr>
          <a:lstStyle>
            <a:lvl1pPr marL="0" indent="0">
              <a:buNone/>
              <a:defRPr sz="25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Click to edit Master text styles</a:t>
            </a:r>
          </a:p>
        </p:txBody>
      </p:sp>
      <p:sp>
        <p:nvSpPr>
          <p:cNvPr id="27" name="Text Placeholder 5"/>
          <p:cNvSpPr>
            <a:spLocks noGrp="1"/>
          </p:cNvSpPr>
          <p:nvPr>
            <p:ph type="body" sz="quarter" idx="27"/>
          </p:nvPr>
        </p:nvSpPr>
        <p:spPr>
          <a:xfrm>
            <a:off x="32914028" y="14272740"/>
            <a:ext cx="10047018" cy="754045"/>
          </a:xfrm>
          <a:prstGeom prst="rect">
            <a:avLst/>
          </a:prstGeom>
          <a:noFill/>
        </p:spPr>
        <p:txBody>
          <a:bodyPr wrap="square" lIns="91436" tIns="91436" rIns="91436" bIns="91436" anchor="ctr" anchorCtr="0">
            <a:spAutoFit/>
          </a:bodyPr>
          <a:lstStyle>
            <a:lvl1pPr algn="ctr">
              <a:buNone/>
              <a:defRPr sz="3700" b="1" u="sng" baseline="0">
                <a:solidFill>
                  <a:schemeClr val="accent5">
                    <a:lumMod val="50000"/>
                  </a:schemeClr>
                </a:solidFill>
              </a:defRPr>
            </a:lvl1pPr>
          </a:lstStyle>
          <a:p>
            <a:pPr lvl="0"/>
            <a:r>
              <a:rPr lang="en-US" dirty="0" smtClean="0"/>
              <a:t>Click to edit Master text styles</a:t>
            </a:r>
          </a:p>
        </p:txBody>
      </p:sp>
      <p:sp>
        <p:nvSpPr>
          <p:cNvPr id="28" name="Text Placeholder 3"/>
          <p:cNvSpPr>
            <a:spLocks noGrp="1"/>
          </p:cNvSpPr>
          <p:nvPr>
            <p:ph type="body" sz="quarter" idx="28"/>
          </p:nvPr>
        </p:nvSpPr>
        <p:spPr>
          <a:xfrm>
            <a:off x="32914028" y="15011404"/>
            <a:ext cx="10052050" cy="846363"/>
          </a:xfrm>
          <a:prstGeom prst="rect">
            <a:avLst/>
          </a:prstGeom>
        </p:spPr>
        <p:txBody>
          <a:bodyPr wrap="square" lIns="228589" tIns="228589" rIns="228589" bIns="228589">
            <a:spAutoFit/>
          </a:bodyPr>
          <a:lstStyle>
            <a:lvl1pPr marL="0" indent="0">
              <a:buNone/>
              <a:defRPr sz="25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Click to edit Master text styles</a:t>
            </a:r>
          </a:p>
        </p:txBody>
      </p:sp>
      <p:sp>
        <p:nvSpPr>
          <p:cNvPr id="29" name="Text Placeholder 5"/>
          <p:cNvSpPr>
            <a:spLocks noGrp="1"/>
          </p:cNvSpPr>
          <p:nvPr>
            <p:ph type="body" sz="quarter" idx="29"/>
          </p:nvPr>
        </p:nvSpPr>
        <p:spPr>
          <a:xfrm>
            <a:off x="32914028" y="25679403"/>
            <a:ext cx="10047018" cy="754045"/>
          </a:xfrm>
          <a:prstGeom prst="rect">
            <a:avLst/>
          </a:prstGeom>
          <a:noFill/>
        </p:spPr>
        <p:txBody>
          <a:bodyPr wrap="square" lIns="91436" tIns="91436" rIns="91436" bIns="91436" anchor="ctr" anchorCtr="0">
            <a:spAutoFit/>
          </a:bodyPr>
          <a:lstStyle>
            <a:lvl1pPr algn="ctr">
              <a:buNone/>
              <a:defRPr sz="3700" b="1" u="sng" baseline="0">
                <a:solidFill>
                  <a:schemeClr val="accent5">
                    <a:lumMod val="50000"/>
                  </a:schemeClr>
                </a:solidFill>
              </a:defRPr>
            </a:lvl1pPr>
          </a:lstStyle>
          <a:p>
            <a:pPr lvl="0"/>
            <a:r>
              <a:rPr lang="en-US" dirty="0" smtClean="0"/>
              <a:t>Click to edit Master text styles</a:t>
            </a:r>
          </a:p>
        </p:txBody>
      </p:sp>
      <p:sp>
        <p:nvSpPr>
          <p:cNvPr id="30" name="Text Placeholder 3"/>
          <p:cNvSpPr>
            <a:spLocks noGrp="1"/>
          </p:cNvSpPr>
          <p:nvPr>
            <p:ph type="body" sz="quarter" idx="30"/>
          </p:nvPr>
        </p:nvSpPr>
        <p:spPr>
          <a:xfrm>
            <a:off x="32914028" y="26433448"/>
            <a:ext cx="10052050" cy="846363"/>
          </a:xfrm>
          <a:prstGeom prst="rect">
            <a:avLst/>
          </a:prstGeom>
        </p:spPr>
        <p:txBody>
          <a:bodyPr wrap="square" lIns="228589" tIns="228589" rIns="228589" bIns="228589">
            <a:spAutoFit/>
          </a:bodyPr>
          <a:lstStyle>
            <a:lvl1pPr marL="0" indent="0">
              <a:buNone/>
              <a:defRPr sz="25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Click to edit Master text styles</a:t>
            </a:r>
          </a:p>
        </p:txBody>
      </p:sp>
      <p:sp>
        <p:nvSpPr>
          <p:cNvPr id="111" name="Text Placeholder 5"/>
          <p:cNvSpPr>
            <a:spLocks noGrp="1"/>
          </p:cNvSpPr>
          <p:nvPr>
            <p:ph type="body" sz="quarter" idx="95"/>
          </p:nvPr>
        </p:nvSpPr>
        <p:spPr>
          <a:xfrm>
            <a:off x="-10408284" y="18288003"/>
            <a:ext cx="10050462" cy="754045"/>
          </a:xfrm>
          <a:prstGeom prst="rect">
            <a:avLst/>
          </a:prstGeom>
          <a:noFill/>
        </p:spPr>
        <p:txBody>
          <a:bodyPr wrap="square" lIns="91436" tIns="91436" rIns="91436" bIns="91436" anchor="ctr" anchorCtr="0">
            <a:spAutoFit/>
          </a:bodyPr>
          <a:lstStyle>
            <a:lvl1pPr algn="ctr">
              <a:buNone/>
              <a:defRPr sz="3700" b="1" u="sng" baseline="0">
                <a:solidFill>
                  <a:schemeClr val="accent5">
                    <a:lumMod val="50000"/>
                  </a:schemeClr>
                </a:solidFill>
              </a:defRPr>
            </a:lvl1pPr>
          </a:lstStyle>
          <a:p>
            <a:pPr lvl="0"/>
            <a:r>
              <a:rPr lang="en-US" dirty="0" smtClean="0"/>
              <a:t>Click to edit Master text styles</a:t>
            </a:r>
          </a:p>
        </p:txBody>
      </p:sp>
      <p:sp>
        <p:nvSpPr>
          <p:cNvPr id="60" name="Text Placeholder 3"/>
          <p:cNvSpPr>
            <a:spLocks noGrp="1"/>
          </p:cNvSpPr>
          <p:nvPr>
            <p:ph type="body" sz="quarter" idx="96"/>
          </p:nvPr>
        </p:nvSpPr>
        <p:spPr>
          <a:xfrm>
            <a:off x="904189" y="14951554"/>
            <a:ext cx="10056813" cy="846363"/>
          </a:xfrm>
          <a:prstGeom prst="rect">
            <a:avLst/>
          </a:prstGeom>
        </p:spPr>
        <p:txBody>
          <a:bodyPr wrap="square" lIns="228589" tIns="228589" rIns="228589" bIns="228589">
            <a:spAutoFit/>
          </a:bodyPr>
          <a:lstStyle>
            <a:lvl1pPr marL="0" indent="0">
              <a:buNone/>
              <a:defRPr sz="25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Click to edit Master text styles</a:t>
            </a:r>
          </a:p>
        </p:txBody>
      </p:sp>
      <p:sp>
        <p:nvSpPr>
          <p:cNvPr id="103" name="Text Placeholder 3"/>
          <p:cNvSpPr>
            <a:spLocks noGrp="1"/>
          </p:cNvSpPr>
          <p:nvPr>
            <p:ph type="body" sz="quarter" idx="107"/>
          </p:nvPr>
        </p:nvSpPr>
        <p:spPr>
          <a:xfrm>
            <a:off x="-10408282" y="21259803"/>
            <a:ext cx="10056813" cy="846363"/>
          </a:xfrm>
          <a:prstGeom prst="rect">
            <a:avLst/>
          </a:prstGeom>
        </p:spPr>
        <p:txBody>
          <a:bodyPr wrap="square" lIns="228589" tIns="228589" rIns="228589" bIns="228589">
            <a:spAutoFit/>
          </a:bodyPr>
          <a:lstStyle>
            <a:lvl1pPr marL="0" indent="0">
              <a:buNone/>
              <a:defRPr sz="2500" baseline="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Click to edit Master text styles</a:t>
            </a:r>
          </a:p>
        </p:txBody>
      </p:sp>
      <p:sp>
        <p:nvSpPr>
          <p:cNvPr id="51" name="Text Placeholder 3"/>
          <p:cNvSpPr>
            <a:spLocks noGrp="1"/>
          </p:cNvSpPr>
          <p:nvPr>
            <p:ph type="body" sz="quarter" idx="116"/>
          </p:nvPr>
        </p:nvSpPr>
        <p:spPr>
          <a:xfrm>
            <a:off x="-10408282" y="21259803"/>
            <a:ext cx="10056813" cy="846363"/>
          </a:xfrm>
          <a:prstGeom prst="rect">
            <a:avLst/>
          </a:prstGeom>
        </p:spPr>
        <p:txBody>
          <a:bodyPr wrap="square" lIns="228589" tIns="228589" rIns="228589" bIns="228589">
            <a:spAutoFit/>
          </a:bodyPr>
          <a:lstStyle>
            <a:lvl1pPr marL="0" indent="0">
              <a:buNone/>
              <a:defRPr sz="2500" baseline="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Click to edit Master text styles</a:t>
            </a:r>
          </a:p>
        </p:txBody>
      </p:sp>
      <p:sp>
        <p:nvSpPr>
          <p:cNvPr id="52" name="Text Placeholder 3"/>
          <p:cNvSpPr>
            <a:spLocks noGrp="1"/>
          </p:cNvSpPr>
          <p:nvPr>
            <p:ph type="body" sz="quarter" idx="117"/>
          </p:nvPr>
        </p:nvSpPr>
        <p:spPr>
          <a:xfrm>
            <a:off x="-10408282" y="21259803"/>
            <a:ext cx="10056813" cy="846363"/>
          </a:xfrm>
          <a:prstGeom prst="rect">
            <a:avLst/>
          </a:prstGeom>
        </p:spPr>
        <p:txBody>
          <a:bodyPr wrap="square" lIns="228589" tIns="228589" rIns="228589" bIns="228589">
            <a:spAutoFit/>
          </a:bodyPr>
          <a:lstStyle>
            <a:lvl1pPr marL="0" indent="0">
              <a:buNone/>
              <a:defRPr sz="2500" baseline="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Click to edit Master text styles</a:t>
            </a:r>
          </a:p>
        </p:txBody>
      </p:sp>
      <p:sp>
        <p:nvSpPr>
          <p:cNvPr id="53" name="Text Placeholder 3"/>
          <p:cNvSpPr>
            <a:spLocks noGrp="1"/>
          </p:cNvSpPr>
          <p:nvPr>
            <p:ph type="body" sz="quarter" idx="118"/>
          </p:nvPr>
        </p:nvSpPr>
        <p:spPr>
          <a:xfrm>
            <a:off x="-10408282" y="21259803"/>
            <a:ext cx="10056813" cy="846363"/>
          </a:xfrm>
          <a:prstGeom prst="rect">
            <a:avLst/>
          </a:prstGeom>
        </p:spPr>
        <p:txBody>
          <a:bodyPr wrap="square" lIns="228589" tIns="228589" rIns="228589" bIns="228589">
            <a:spAutoFit/>
          </a:bodyPr>
          <a:lstStyle>
            <a:lvl1pPr marL="0" indent="0">
              <a:buNone/>
              <a:defRPr sz="2500" baseline="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Click to edit Master text styles</a:t>
            </a:r>
          </a:p>
        </p:txBody>
      </p:sp>
      <p:sp>
        <p:nvSpPr>
          <p:cNvPr id="54" name="Text Placeholder 3"/>
          <p:cNvSpPr>
            <a:spLocks noGrp="1"/>
          </p:cNvSpPr>
          <p:nvPr>
            <p:ph type="body" sz="quarter" idx="119"/>
          </p:nvPr>
        </p:nvSpPr>
        <p:spPr>
          <a:xfrm>
            <a:off x="-10408282" y="21259803"/>
            <a:ext cx="10056813" cy="846363"/>
          </a:xfrm>
          <a:prstGeom prst="rect">
            <a:avLst/>
          </a:prstGeom>
        </p:spPr>
        <p:txBody>
          <a:bodyPr wrap="square" lIns="228589" tIns="228589" rIns="228589" bIns="228589">
            <a:spAutoFit/>
          </a:bodyPr>
          <a:lstStyle>
            <a:lvl1pPr marL="0" indent="0">
              <a:buNone/>
              <a:defRPr sz="2500" baseline="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Click to edit Master text styles</a:t>
            </a:r>
          </a:p>
        </p:txBody>
      </p:sp>
      <p:sp>
        <p:nvSpPr>
          <p:cNvPr id="55" name="Text Placeholder 3"/>
          <p:cNvSpPr>
            <a:spLocks noGrp="1"/>
          </p:cNvSpPr>
          <p:nvPr>
            <p:ph type="body" sz="quarter" idx="120"/>
          </p:nvPr>
        </p:nvSpPr>
        <p:spPr>
          <a:xfrm>
            <a:off x="-10408282" y="21259803"/>
            <a:ext cx="10056813" cy="846363"/>
          </a:xfrm>
          <a:prstGeom prst="rect">
            <a:avLst/>
          </a:prstGeom>
        </p:spPr>
        <p:txBody>
          <a:bodyPr wrap="square" lIns="228589" tIns="228589" rIns="228589" bIns="228589">
            <a:spAutoFit/>
          </a:bodyPr>
          <a:lstStyle>
            <a:lvl1pPr marL="0" indent="0">
              <a:buNone/>
              <a:defRPr sz="2500" baseline="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Click to edit Master text styles</a:t>
            </a:r>
          </a:p>
        </p:txBody>
      </p:sp>
      <p:sp>
        <p:nvSpPr>
          <p:cNvPr id="56" name="Text Placeholder 3"/>
          <p:cNvSpPr>
            <a:spLocks noGrp="1"/>
          </p:cNvSpPr>
          <p:nvPr>
            <p:ph type="body" sz="quarter" idx="121"/>
          </p:nvPr>
        </p:nvSpPr>
        <p:spPr>
          <a:xfrm>
            <a:off x="-10408282" y="21259803"/>
            <a:ext cx="10056813" cy="846363"/>
          </a:xfrm>
          <a:prstGeom prst="rect">
            <a:avLst/>
          </a:prstGeom>
        </p:spPr>
        <p:txBody>
          <a:bodyPr wrap="square" lIns="228589" tIns="228589" rIns="228589" bIns="228589">
            <a:spAutoFit/>
          </a:bodyPr>
          <a:lstStyle>
            <a:lvl1pPr marL="0" indent="0">
              <a:buNone/>
              <a:defRPr sz="2500" baseline="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Click to edit Master text styles</a:t>
            </a:r>
          </a:p>
        </p:txBody>
      </p:sp>
      <p:sp>
        <p:nvSpPr>
          <p:cNvPr id="57" name="Text Placeholder 3"/>
          <p:cNvSpPr>
            <a:spLocks noGrp="1"/>
          </p:cNvSpPr>
          <p:nvPr>
            <p:ph type="body" sz="quarter" idx="122"/>
          </p:nvPr>
        </p:nvSpPr>
        <p:spPr>
          <a:xfrm>
            <a:off x="-10408282" y="21259803"/>
            <a:ext cx="10056813" cy="846363"/>
          </a:xfrm>
          <a:prstGeom prst="rect">
            <a:avLst/>
          </a:prstGeom>
        </p:spPr>
        <p:txBody>
          <a:bodyPr wrap="square" lIns="228589" tIns="228589" rIns="228589" bIns="228589">
            <a:spAutoFit/>
          </a:bodyPr>
          <a:lstStyle>
            <a:lvl1pPr marL="0" indent="0">
              <a:buNone/>
              <a:defRPr sz="2500" baseline="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Click to edit Master text styles</a:t>
            </a:r>
          </a:p>
        </p:txBody>
      </p:sp>
      <p:sp>
        <p:nvSpPr>
          <p:cNvPr id="58" name="Text Placeholder 3"/>
          <p:cNvSpPr>
            <a:spLocks noGrp="1"/>
          </p:cNvSpPr>
          <p:nvPr>
            <p:ph type="body" sz="quarter" idx="123"/>
          </p:nvPr>
        </p:nvSpPr>
        <p:spPr>
          <a:xfrm>
            <a:off x="-10408282" y="21259803"/>
            <a:ext cx="10056813" cy="846363"/>
          </a:xfrm>
          <a:prstGeom prst="rect">
            <a:avLst/>
          </a:prstGeom>
        </p:spPr>
        <p:txBody>
          <a:bodyPr wrap="square" lIns="228589" tIns="228589" rIns="228589" bIns="228589">
            <a:spAutoFit/>
          </a:bodyPr>
          <a:lstStyle>
            <a:lvl1pPr marL="0" indent="0">
              <a:buNone/>
              <a:defRPr sz="2500" baseline="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Click to edit Master text styles</a:t>
            </a:r>
          </a:p>
        </p:txBody>
      </p:sp>
      <p:sp>
        <p:nvSpPr>
          <p:cNvPr id="59" name="Text Placeholder 3"/>
          <p:cNvSpPr>
            <a:spLocks noGrp="1"/>
          </p:cNvSpPr>
          <p:nvPr>
            <p:ph type="body" sz="quarter" idx="124"/>
          </p:nvPr>
        </p:nvSpPr>
        <p:spPr>
          <a:xfrm>
            <a:off x="-10408282" y="21259803"/>
            <a:ext cx="10056813" cy="846363"/>
          </a:xfrm>
          <a:prstGeom prst="rect">
            <a:avLst/>
          </a:prstGeom>
        </p:spPr>
        <p:txBody>
          <a:bodyPr wrap="square" lIns="228589" tIns="228589" rIns="228589" bIns="228589">
            <a:spAutoFit/>
          </a:bodyPr>
          <a:lstStyle>
            <a:lvl1pPr marL="0" indent="0">
              <a:buNone/>
              <a:defRPr sz="2500" baseline="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Click to edit Master text styles</a:t>
            </a:r>
          </a:p>
        </p:txBody>
      </p:sp>
      <p:sp>
        <p:nvSpPr>
          <p:cNvPr id="61" name="Text Placeholder 3"/>
          <p:cNvSpPr>
            <a:spLocks noGrp="1"/>
          </p:cNvSpPr>
          <p:nvPr>
            <p:ph type="body" sz="quarter" idx="125"/>
          </p:nvPr>
        </p:nvSpPr>
        <p:spPr>
          <a:xfrm>
            <a:off x="-10408282" y="21259803"/>
            <a:ext cx="10056813" cy="846363"/>
          </a:xfrm>
          <a:prstGeom prst="rect">
            <a:avLst/>
          </a:prstGeom>
        </p:spPr>
        <p:txBody>
          <a:bodyPr wrap="square" lIns="228589" tIns="228589" rIns="228589" bIns="228589">
            <a:spAutoFit/>
          </a:bodyPr>
          <a:lstStyle>
            <a:lvl1pPr marL="0" indent="0">
              <a:buNone/>
              <a:defRPr sz="2500" baseline="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Click to edit Master text styles</a:t>
            </a:r>
          </a:p>
        </p:txBody>
      </p:sp>
      <p:sp>
        <p:nvSpPr>
          <p:cNvPr id="83" name="Picture Placeholder 13"/>
          <p:cNvSpPr>
            <a:spLocks noGrp="1"/>
          </p:cNvSpPr>
          <p:nvPr>
            <p:ph type="pic" sz="quarter" idx="115"/>
          </p:nvPr>
        </p:nvSpPr>
        <p:spPr>
          <a:xfrm>
            <a:off x="-9326880" y="25313640"/>
            <a:ext cx="7909559" cy="4840110"/>
          </a:xfrm>
          <a:prstGeom prst="rect">
            <a:avLst/>
          </a:prstGeom>
          <a:solidFill>
            <a:schemeClr val="bg2"/>
          </a:solidFill>
          <a:ln>
            <a:solidFill>
              <a:schemeClr val="tx2"/>
            </a:solidFill>
          </a:ln>
          <a:effectLst/>
        </p:spPr>
        <p:txBody>
          <a:bodyPr lIns="91436" tIns="45717" rIns="91436" bIns="45717" anchor="ctr"/>
          <a:lstStyle>
            <a:lvl1pPr marL="0" indent="0" algn="ctr">
              <a:buNone/>
              <a:defRPr sz="4000" b="0" baseline="0">
                <a:solidFill>
                  <a:schemeClr val="tx2"/>
                </a:solidFill>
              </a:defRPr>
            </a:lvl1pPr>
          </a:lstStyle>
          <a:p>
            <a:pPr lvl="0"/>
            <a:r>
              <a:rPr lang="en-US" noProof="0" dirty="0" smtClean="0"/>
              <a:t>Click icon to add picture</a:t>
            </a:r>
            <a:endParaRPr lang="en-US" noProof="0" dirty="0"/>
          </a:p>
        </p:txBody>
      </p:sp>
      <p:sp>
        <p:nvSpPr>
          <p:cNvPr id="84" name="Picture Placeholder 13"/>
          <p:cNvSpPr>
            <a:spLocks noGrp="1"/>
          </p:cNvSpPr>
          <p:nvPr>
            <p:ph type="pic" sz="quarter" idx="126"/>
          </p:nvPr>
        </p:nvSpPr>
        <p:spPr>
          <a:xfrm>
            <a:off x="-9326880" y="25313640"/>
            <a:ext cx="7909559" cy="4840110"/>
          </a:xfrm>
          <a:prstGeom prst="rect">
            <a:avLst/>
          </a:prstGeom>
          <a:solidFill>
            <a:schemeClr val="bg2"/>
          </a:solidFill>
          <a:ln>
            <a:solidFill>
              <a:schemeClr val="tx2"/>
            </a:solidFill>
          </a:ln>
          <a:effectLst/>
        </p:spPr>
        <p:txBody>
          <a:bodyPr lIns="91436" tIns="45717" rIns="91436" bIns="45717" anchor="ctr"/>
          <a:lstStyle>
            <a:lvl1pPr marL="0" indent="0" algn="ctr">
              <a:buNone/>
              <a:defRPr sz="4000" b="0" baseline="0">
                <a:solidFill>
                  <a:schemeClr val="tx2"/>
                </a:solidFill>
              </a:defRPr>
            </a:lvl1pPr>
          </a:lstStyle>
          <a:p>
            <a:pPr lvl="0"/>
            <a:r>
              <a:rPr lang="en-US" noProof="0" dirty="0" smtClean="0"/>
              <a:t>Click icon to add picture</a:t>
            </a:r>
            <a:endParaRPr lang="en-US" noProof="0" dirty="0"/>
          </a:p>
        </p:txBody>
      </p:sp>
      <p:sp>
        <p:nvSpPr>
          <p:cNvPr id="85" name="Picture Placeholder 13"/>
          <p:cNvSpPr>
            <a:spLocks noGrp="1"/>
          </p:cNvSpPr>
          <p:nvPr>
            <p:ph type="pic" sz="quarter" idx="127"/>
          </p:nvPr>
        </p:nvSpPr>
        <p:spPr>
          <a:xfrm>
            <a:off x="-9326880" y="25313640"/>
            <a:ext cx="7909559" cy="4840110"/>
          </a:xfrm>
          <a:prstGeom prst="rect">
            <a:avLst/>
          </a:prstGeom>
          <a:solidFill>
            <a:schemeClr val="bg2"/>
          </a:solidFill>
          <a:ln>
            <a:solidFill>
              <a:schemeClr val="tx2"/>
            </a:solidFill>
          </a:ln>
          <a:effectLst/>
        </p:spPr>
        <p:txBody>
          <a:bodyPr lIns="91436" tIns="45717" rIns="91436" bIns="45717" anchor="ctr"/>
          <a:lstStyle>
            <a:lvl1pPr marL="0" indent="0" algn="ctr">
              <a:buNone/>
              <a:defRPr sz="4000" b="0" baseline="0">
                <a:solidFill>
                  <a:schemeClr val="tx2"/>
                </a:solidFill>
              </a:defRPr>
            </a:lvl1pPr>
          </a:lstStyle>
          <a:p>
            <a:pPr lvl="0"/>
            <a:r>
              <a:rPr lang="en-US" noProof="0" dirty="0" smtClean="0"/>
              <a:t>Click icon to add picture</a:t>
            </a:r>
            <a:endParaRPr lang="en-US" noProof="0" dirty="0"/>
          </a:p>
        </p:txBody>
      </p:sp>
      <p:sp>
        <p:nvSpPr>
          <p:cNvPr id="86" name="Picture Placeholder 13"/>
          <p:cNvSpPr>
            <a:spLocks noGrp="1"/>
          </p:cNvSpPr>
          <p:nvPr>
            <p:ph type="pic" sz="quarter" idx="128"/>
          </p:nvPr>
        </p:nvSpPr>
        <p:spPr>
          <a:xfrm>
            <a:off x="-9326880" y="25313640"/>
            <a:ext cx="7909559" cy="4840110"/>
          </a:xfrm>
          <a:prstGeom prst="rect">
            <a:avLst/>
          </a:prstGeom>
          <a:solidFill>
            <a:schemeClr val="bg2"/>
          </a:solidFill>
          <a:ln>
            <a:solidFill>
              <a:schemeClr val="tx2"/>
            </a:solidFill>
          </a:ln>
          <a:effectLst/>
        </p:spPr>
        <p:txBody>
          <a:bodyPr lIns="91436" tIns="45717" rIns="91436" bIns="45717" anchor="ctr"/>
          <a:lstStyle>
            <a:lvl1pPr marL="0" indent="0" algn="ctr">
              <a:buNone/>
              <a:defRPr sz="4000" b="0" baseline="0">
                <a:solidFill>
                  <a:schemeClr val="tx2"/>
                </a:solidFill>
              </a:defRPr>
            </a:lvl1pPr>
          </a:lstStyle>
          <a:p>
            <a:pPr lvl="0"/>
            <a:r>
              <a:rPr lang="en-US" noProof="0" dirty="0" smtClean="0"/>
              <a:t>Click icon to add picture</a:t>
            </a:r>
            <a:endParaRPr lang="en-US" noProof="0" dirty="0"/>
          </a:p>
        </p:txBody>
      </p:sp>
      <p:sp>
        <p:nvSpPr>
          <p:cNvPr id="87" name="Picture Placeholder 13"/>
          <p:cNvSpPr>
            <a:spLocks noGrp="1"/>
          </p:cNvSpPr>
          <p:nvPr>
            <p:ph type="pic" sz="quarter" idx="129"/>
          </p:nvPr>
        </p:nvSpPr>
        <p:spPr>
          <a:xfrm>
            <a:off x="-9326880" y="25313640"/>
            <a:ext cx="7909559" cy="4840110"/>
          </a:xfrm>
          <a:prstGeom prst="rect">
            <a:avLst/>
          </a:prstGeom>
          <a:solidFill>
            <a:schemeClr val="bg2"/>
          </a:solidFill>
          <a:ln>
            <a:solidFill>
              <a:schemeClr val="tx2"/>
            </a:solidFill>
          </a:ln>
          <a:effectLst/>
        </p:spPr>
        <p:txBody>
          <a:bodyPr lIns="91436" tIns="45717" rIns="91436" bIns="45717" anchor="ctr"/>
          <a:lstStyle>
            <a:lvl1pPr marL="0" indent="0" algn="ctr">
              <a:buNone/>
              <a:defRPr sz="4000" b="0" baseline="0">
                <a:solidFill>
                  <a:schemeClr val="tx2"/>
                </a:solidFill>
              </a:defRPr>
            </a:lvl1pPr>
          </a:lstStyle>
          <a:p>
            <a:pPr lvl="0"/>
            <a:r>
              <a:rPr lang="en-US" noProof="0" dirty="0" smtClean="0"/>
              <a:t>Click icon to add picture</a:t>
            </a:r>
            <a:endParaRPr lang="en-US" noProof="0" dirty="0"/>
          </a:p>
        </p:txBody>
      </p:sp>
      <p:sp>
        <p:nvSpPr>
          <p:cNvPr id="89" name="Picture Placeholder 13"/>
          <p:cNvSpPr>
            <a:spLocks noGrp="1"/>
          </p:cNvSpPr>
          <p:nvPr>
            <p:ph type="pic" sz="quarter" idx="130"/>
          </p:nvPr>
        </p:nvSpPr>
        <p:spPr>
          <a:xfrm>
            <a:off x="-9326880" y="25313640"/>
            <a:ext cx="7909559" cy="4840110"/>
          </a:xfrm>
          <a:prstGeom prst="rect">
            <a:avLst/>
          </a:prstGeom>
          <a:solidFill>
            <a:schemeClr val="bg2"/>
          </a:solidFill>
          <a:ln>
            <a:solidFill>
              <a:schemeClr val="tx2"/>
            </a:solidFill>
          </a:ln>
          <a:effectLst/>
        </p:spPr>
        <p:txBody>
          <a:bodyPr lIns="91436" tIns="45717" rIns="91436" bIns="45717" anchor="ctr"/>
          <a:lstStyle>
            <a:lvl1pPr marL="0" indent="0" algn="ctr">
              <a:buNone/>
              <a:defRPr sz="4000" b="0" baseline="0">
                <a:solidFill>
                  <a:schemeClr val="tx2"/>
                </a:solidFill>
              </a:defRPr>
            </a:lvl1pPr>
          </a:lstStyle>
          <a:p>
            <a:pPr lvl="0"/>
            <a:r>
              <a:rPr lang="en-US" noProof="0" dirty="0" smtClean="0"/>
              <a:t>Click icon to add picture</a:t>
            </a:r>
            <a:endParaRPr lang="en-US" noProof="0" dirty="0"/>
          </a:p>
        </p:txBody>
      </p:sp>
      <p:sp>
        <p:nvSpPr>
          <p:cNvPr id="92" name="Picture Placeholder 13"/>
          <p:cNvSpPr>
            <a:spLocks noGrp="1"/>
          </p:cNvSpPr>
          <p:nvPr>
            <p:ph type="pic" sz="quarter" idx="131"/>
          </p:nvPr>
        </p:nvSpPr>
        <p:spPr>
          <a:xfrm>
            <a:off x="-9326880" y="25313640"/>
            <a:ext cx="7909559" cy="4840110"/>
          </a:xfrm>
          <a:prstGeom prst="rect">
            <a:avLst/>
          </a:prstGeom>
          <a:solidFill>
            <a:schemeClr val="bg2"/>
          </a:solidFill>
          <a:ln>
            <a:solidFill>
              <a:schemeClr val="tx2"/>
            </a:solidFill>
          </a:ln>
          <a:effectLst/>
        </p:spPr>
        <p:txBody>
          <a:bodyPr lIns="91436" tIns="45717" rIns="91436" bIns="45717" anchor="ctr"/>
          <a:lstStyle>
            <a:lvl1pPr marL="0" indent="0" algn="ctr">
              <a:buNone/>
              <a:defRPr sz="4000" b="0" baseline="0">
                <a:solidFill>
                  <a:schemeClr val="tx2"/>
                </a:solidFill>
              </a:defRPr>
            </a:lvl1pPr>
          </a:lstStyle>
          <a:p>
            <a:pPr lvl="0"/>
            <a:r>
              <a:rPr lang="en-US" noProof="0" dirty="0" smtClean="0"/>
              <a:t>Click icon to add picture</a:t>
            </a:r>
            <a:endParaRPr lang="en-US" noProof="0" dirty="0"/>
          </a:p>
        </p:txBody>
      </p:sp>
      <p:sp>
        <p:nvSpPr>
          <p:cNvPr id="95" name="Picture Placeholder 13"/>
          <p:cNvSpPr>
            <a:spLocks noGrp="1"/>
          </p:cNvSpPr>
          <p:nvPr>
            <p:ph type="pic" sz="quarter" idx="132"/>
          </p:nvPr>
        </p:nvSpPr>
        <p:spPr>
          <a:xfrm>
            <a:off x="-9326880" y="25313640"/>
            <a:ext cx="7909559" cy="4840110"/>
          </a:xfrm>
          <a:prstGeom prst="rect">
            <a:avLst/>
          </a:prstGeom>
          <a:solidFill>
            <a:schemeClr val="bg2"/>
          </a:solidFill>
          <a:ln>
            <a:solidFill>
              <a:schemeClr val="tx2"/>
            </a:solidFill>
          </a:ln>
          <a:effectLst/>
        </p:spPr>
        <p:txBody>
          <a:bodyPr lIns="91436" tIns="45717" rIns="91436" bIns="45717" anchor="ctr"/>
          <a:lstStyle>
            <a:lvl1pPr marL="0" indent="0" algn="ctr">
              <a:buNone/>
              <a:defRPr sz="4000" b="0" baseline="0">
                <a:solidFill>
                  <a:schemeClr val="tx2"/>
                </a:solidFill>
              </a:defRPr>
            </a:lvl1pPr>
          </a:lstStyle>
          <a:p>
            <a:pPr lvl="0"/>
            <a:r>
              <a:rPr lang="en-US" noProof="0" dirty="0" smtClean="0"/>
              <a:t>Click icon to add picture</a:t>
            </a:r>
            <a:endParaRPr lang="en-US" noProof="0" dirty="0"/>
          </a:p>
        </p:txBody>
      </p:sp>
      <p:sp>
        <p:nvSpPr>
          <p:cNvPr id="98" name="Picture Placeholder 13"/>
          <p:cNvSpPr>
            <a:spLocks noGrp="1"/>
          </p:cNvSpPr>
          <p:nvPr>
            <p:ph type="pic" sz="quarter" idx="133"/>
          </p:nvPr>
        </p:nvSpPr>
        <p:spPr>
          <a:xfrm>
            <a:off x="-9326880" y="25313640"/>
            <a:ext cx="7909559" cy="4840110"/>
          </a:xfrm>
          <a:prstGeom prst="rect">
            <a:avLst/>
          </a:prstGeom>
          <a:solidFill>
            <a:schemeClr val="bg2"/>
          </a:solidFill>
          <a:ln>
            <a:solidFill>
              <a:schemeClr val="tx2"/>
            </a:solidFill>
          </a:ln>
          <a:effectLst/>
        </p:spPr>
        <p:txBody>
          <a:bodyPr lIns="91436" tIns="45717" rIns="91436" bIns="45717" anchor="ctr"/>
          <a:lstStyle>
            <a:lvl1pPr marL="0" indent="0" algn="ctr">
              <a:buNone/>
              <a:defRPr sz="4000" b="0" baseline="0">
                <a:solidFill>
                  <a:schemeClr val="tx2"/>
                </a:solidFill>
              </a:defRPr>
            </a:lvl1pPr>
          </a:lstStyle>
          <a:p>
            <a:pPr lvl="0"/>
            <a:r>
              <a:rPr lang="en-US" noProof="0" dirty="0" smtClean="0"/>
              <a:t>Click icon to add picture</a:t>
            </a:r>
            <a:endParaRPr lang="en-US" noProof="0" dirty="0"/>
          </a:p>
        </p:txBody>
      </p:sp>
      <p:sp>
        <p:nvSpPr>
          <p:cNvPr id="112" name="Picture Placeholder 13"/>
          <p:cNvSpPr>
            <a:spLocks noGrp="1"/>
          </p:cNvSpPr>
          <p:nvPr>
            <p:ph type="pic" sz="quarter" idx="134"/>
          </p:nvPr>
        </p:nvSpPr>
        <p:spPr>
          <a:xfrm>
            <a:off x="-9326880" y="25313640"/>
            <a:ext cx="7909559" cy="4840110"/>
          </a:xfrm>
          <a:prstGeom prst="rect">
            <a:avLst/>
          </a:prstGeom>
          <a:solidFill>
            <a:schemeClr val="bg2"/>
          </a:solidFill>
          <a:ln>
            <a:solidFill>
              <a:schemeClr val="tx2"/>
            </a:solidFill>
          </a:ln>
          <a:effectLst/>
        </p:spPr>
        <p:txBody>
          <a:bodyPr lIns="91436" tIns="45717" rIns="91436" bIns="45717" anchor="ctr"/>
          <a:lstStyle>
            <a:lvl1pPr marL="0" indent="0" algn="ctr">
              <a:buNone/>
              <a:defRPr sz="4000" b="0" baseline="0">
                <a:solidFill>
                  <a:schemeClr val="tx2"/>
                </a:solidFill>
              </a:defRPr>
            </a:lvl1pPr>
          </a:lstStyle>
          <a:p>
            <a:pPr lvl="0"/>
            <a:r>
              <a:rPr lang="en-US" noProof="0" dirty="0" smtClean="0"/>
              <a:t>Click icon to add picture</a:t>
            </a:r>
            <a:endParaRPr lang="en-US" noProof="0" dirty="0"/>
          </a:p>
        </p:txBody>
      </p:sp>
      <p:sp>
        <p:nvSpPr>
          <p:cNvPr id="121" name="Picture Placeholder 13"/>
          <p:cNvSpPr>
            <a:spLocks noGrp="1"/>
          </p:cNvSpPr>
          <p:nvPr>
            <p:ph type="pic" sz="quarter" idx="135"/>
          </p:nvPr>
        </p:nvSpPr>
        <p:spPr>
          <a:xfrm>
            <a:off x="-9326880" y="25313640"/>
            <a:ext cx="7909559" cy="4840110"/>
          </a:xfrm>
          <a:prstGeom prst="rect">
            <a:avLst/>
          </a:prstGeom>
          <a:solidFill>
            <a:schemeClr val="bg2"/>
          </a:solidFill>
          <a:ln>
            <a:solidFill>
              <a:schemeClr val="tx2"/>
            </a:solidFill>
          </a:ln>
          <a:effectLst/>
        </p:spPr>
        <p:txBody>
          <a:bodyPr lIns="91436" tIns="45717" rIns="91436" bIns="45717" anchor="ctr"/>
          <a:lstStyle>
            <a:lvl1pPr marL="0" indent="0" algn="ctr">
              <a:buNone/>
              <a:defRPr sz="4000" b="0" baseline="0">
                <a:solidFill>
                  <a:schemeClr val="tx2"/>
                </a:solidFill>
              </a:defRPr>
            </a:lvl1pPr>
          </a:lstStyle>
          <a:p>
            <a:pPr lvl="0"/>
            <a:r>
              <a:rPr lang="en-US" noProof="0" dirty="0" smtClean="0"/>
              <a:t>Click icon to add picture</a:t>
            </a:r>
            <a:endParaRPr lang="en-US" noProof="0" dirty="0"/>
          </a:p>
        </p:txBody>
      </p:sp>
      <p:sp>
        <p:nvSpPr>
          <p:cNvPr id="62" name="Text Placeholder 5"/>
          <p:cNvSpPr>
            <a:spLocks noGrp="1"/>
          </p:cNvSpPr>
          <p:nvPr>
            <p:ph type="body" sz="quarter" idx="136"/>
          </p:nvPr>
        </p:nvSpPr>
        <p:spPr>
          <a:xfrm>
            <a:off x="-10408284" y="18288003"/>
            <a:ext cx="10050462" cy="754045"/>
          </a:xfrm>
          <a:prstGeom prst="rect">
            <a:avLst/>
          </a:prstGeom>
          <a:noFill/>
        </p:spPr>
        <p:txBody>
          <a:bodyPr wrap="square" lIns="91436" tIns="91436" rIns="91436" bIns="91436" anchor="ctr" anchorCtr="0">
            <a:spAutoFit/>
          </a:bodyPr>
          <a:lstStyle>
            <a:lvl1pPr algn="ctr">
              <a:buNone/>
              <a:defRPr sz="3700" b="1" u="sng" baseline="0">
                <a:solidFill>
                  <a:schemeClr val="accent5">
                    <a:lumMod val="50000"/>
                  </a:schemeClr>
                </a:solidFill>
              </a:defRPr>
            </a:lvl1pPr>
          </a:lstStyle>
          <a:p>
            <a:pPr lvl="0"/>
            <a:r>
              <a:rPr lang="en-US" dirty="0" smtClean="0"/>
              <a:t>Click to edit Master text styles</a:t>
            </a:r>
          </a:p>
        </p:txBody>
      </p:sp>
      <p:sp>
        <p:nvSpPr>
          <p:cNvPr id="63" name="Text Placeholder 5"/>
          <p:cNvSpPr>
            <a:spLocks noGrp="1"/>
          </p:cNvSpPr>
          <p:nvPr>
            <p:ph type="body" sz="quarter" idx="137"/>
          </p:nvPr>
        </p:nvSpPr>
        <p:spPr>
          <a:xfrm>
            <a:off x="-10408284" y="18288003"/>
            <a:ext cx="10050462" cy="754045"/>
          </a:xfrm>
          <a:prstGeom prst="rect">
            <a:avLst/>
          </a:prstGeom>
          <a:noFill/>
        </p:spPr>
        <p:txBody>
          <a:bodyPr wrap="square" lIns="91436" tIns="91436" rIns="91436" bIns="91436" anchor="ctr" anchorCtr="0">
            <a:spAutoFit/>
          </a:bodyPr>
          <a:lstStyle>
            <a:lvl1pPr algn="ctr">
              <a:buNone/>
              <a:defRPr sz="3700" b="1" u="sng" baseline="0">
                <a:solidFill>
                  <a:schemeClr val="accent5">
                    <a:lumMod val="50000"/>
                  </a:schemeClr>
                </a:solidFill>
              </a:defRPr>
            </a:lvl1pPr>
          </a:lstStyle>
          <a:p>
            <a:pPr lvl="0"/>
            <a:r>
              <a:rPr lang="en-US" dirty="0" smtClean="0"/>
              <a:t>Click to edit Master text styles</a:t>
            </a:r>
          </a:p>
        </p:txBody>
      </p:sp>
      <p:sp>
        <p:nvSpPr>
          <p:cNvPr id="64" name="Text Placeholder 5"/>
          <p:cNvSpPr>
            <a:spLocks noGrp="1"/>
          </p:cNvSpPr>
          <p:nvPr>
            <p:ph type="body" sz="quarter" idx="138"/>
          </p:nvPr>
        </p:nvSpPr>
        <p:spPr>
          <a:xfrm>
            <a:off x="-10408284" y="18288003"/>
            <a:ext cx="10050462" cy="754045"/>
          </a:xfrm>
          <a:prstGeom prst="rect">
            <a:avLst/>
          </a:prstGeom>
          <a:noFill/>
        </p:spPr>
        <p:txBody>
          <a:bodyPr wrap="square" lIns="91436" tIns="91436" rIns="91436" bIns="91436" anchor="ctr" anchorCtr="0">
            <a:spAutoFit/>
          </a:bodyPr>
          <a:lstStyle>
            <a:lvl1pPr algn="ctr">
              <a:buNone/>
              <a:defRPr sz="3700" b="1" u="sng" baseline="0">
                <a:solidFill>
                  <a:schemeClr val="accent5">
                    <a:lumMod val="50000"/>
                  </a:schemeClr>
                </a:solidFill>
              </a:defRPr>
            </a:lvl1pPr>
          </a:lstStyle>
          <a:p>
            <a:pPr lvl="0"/>
            <a:r>
              <a:rPr lang="en-US" dirty="0" smtClean="0"/>
              <a:t>Click to edit Master text styles</a:t>
            </a:r>
          </a:p>
        </p:txBody>
      </p:sp>
      <p:sp>
        <p:nvSpPr>
          <p:cNvPr id="65" name="Text Placeholder 5"/>
          <p:cNvSpPr>
            <a:spLocks noGrp="1"/>
          </p:cNvSpPr>
          <p:nvPr>
            <p:ph type="body" sz="quarter" idx="139"/>
          </p:nvPr>
        </p:nvSpPr>
        <p:spPr>
          <a:xfrm>
            <a:off x="-10408284" y="18288003"/>
            <a:ext cx="10050462" cy="754045"/>
          </a:xfrm>
          <a:prstGeom prst="rect">
            <a:avLst/>
          </a:prstGeom>
          <a:noFill/>
        </p:spPr>
        <p:txBody>
          <a:bodyPr wrap="square" lIns="91436" tIns="91436" rIns="91436" bIns="91436" anchor="ctr" anchorCtr="0">
            <a:spAutoFit/>
          </a:bodyPr>
          <a:lstStyle>
            <a:lvl1pPr algn="ctr">
              <a:buNone/>
              <a:defRPr sz="3700" b="1" u="sng" baseline="0">
                <a:solidFill>
                  <a:schemeClr val="accent5">
                    <a:lumMod val="50000"/>
                  </a:schemeClr>
                </a:solidFill>
              </a:defRPr>
            </a:lvl1pPr>
          </a:lstStyle>
          <a:p>
            <a:pPr lvl="0"/>
            <a:r>
              <a:rPr lang="en-US" dirty="0" smtClean="0"/>
              <a:t>Click to edit Master text styles</a:t>
            </a:r>
          </a:p>
        </p:txBody>
      </p:sp>
      <p:sp>
        <p:nvSpPr>
          <p:cNvPr id="66" name="Text Placeholder 5"/>
          <p:cNvSpPr>
            <a:spLocks noGrp="1"/>
          </p:cNvSpPr>
          <p:nvPr>
            <p:ph type="body" sz="quarter" idx="140"/>
          </p:nvPr>
        </p:nvSpPr>
        <p:spPr>
          <a:xfrm>
            <a:off x="-10408284" y="18288003"/>
            <a:ext cx="10050462" cy="754045"/>
          </a:xfrm>
          <a:prstGeom prst="rect">
            <a:avLst/>
          </a:prstGeom>
          <a:noFill/>
        </p:spPr>
        <p:txBody>
          <a:bodyPr wrap="square" lIns="91436" tIns="91436" rIns="91436" bIns="91436" anchor="ctr" anchorCtr="0">
            <a:spAutoFit/>
          </a:bodyPr>
          <a:lstStyle>
            <a:lvl1pPr algn="ctr">
              <a:buNone/>
              <a:defRPr sz="3700" b="1" u="sng" baseline="0">
                <a:solidFill>
                  <a:schemeClr val="accent5">
                    <a:lumMod val="50000"/>
                  </a:schemeClr>
                </a:solidFill>
              </a:defRPr>
            </a:lvl1pPr>
          </a:lstStyle>
          <a:p>
            <a:pPr lvl="0"/>
            <a:r>
              <a:rPr lang="en-US" dirty="0" smtClean="0"/>
              <a:t>Click to edit Master text styles</a:t>
            </a:r>
          </a:p>
        </p:txBody>
      </p:sp>
      <p:sp>
        <p:nvSpPr>
          <p:cNvPr id="67" name="Text Placeholder 5"/>
          <p:cNvSpPr>
            <a:spLocks noGrp="1"/>
          </p:cNvSpPr>
          <p:nvPr>
            <p:ph type="body" sz="quarter" idx="141"/>
          </p:nvPr>
        </p:nvSpPr>
        <p:spPr>
          <a:xfrm>
            <a:off x="-10408284" y="18288003"/>
            <a:ext cx="10050462" cy="754045"/>
          </a:xfrm>
          <a:prstGeom prst="rect">
            <a:avLst/>
          </a:prstGeom>
          <a:noFill/>
        </p:spPr>
        <p:txBody>
          <a:bodyPr wrap="square" lIns="91436" tIns="91436" rIns="91436" bIns="91436" anchor="ctr" anchorCtr="0">
            <a:spAutoFit/>
          </a:bodyPr>
          <a:lstStyle>
            <a:lvl1pPr algn="ctr">
              <a:buNone/>
              <a:defRPr sz="3700" b="1" u="sng" baseline="0">
                <a:solidFill>
                  <a:schemeClr val="accent5">
                    <a:lumMod val="50000"/>
                  </a:schemeClr>
                </a:solidFill>
              </a:defRPr>
            </a:lvl1pPr>
          </a:lstStyle>
          <a:p>
            <a:pPr lvl="0"/>
            <a:r>
              <a:rPr lang="en-US" dirty="0" smtClean="0"/>
              <a:t>Click to edit Master text styles</a:t>
            </a:r>
          </a:p>
        </p:txBody>
      </p:sp>
      <p:sp>
        <p:nvSpPr>
          <p:cNvPr id="68" name="Text Placeholder 5"/>
          <p:cNvSpPr>
            <a:spLocks noGrp="1"/>
          </p:cNvSpPr>
          <p:nvPr>
            <p:ph type="body" sz="quarter" idx="142"/>
          </p:nvPr>
        </p:nvSpPr>
        <p:spPr>
          <a:xfrm>
            <a:off x="-10408284" y="18288003"/>
            <a:ext cx="10050462" cy="754045"/>
          </a:xfrm>
          <a:prstGeom prst="rect">
            <a:avLst/>
          </a:prstGeom>
          <a:noFill/>
        </p:spPr>
        <p:txBody>
          <a:bodyPr wrap="square" lIns="91436" tIns="91436" rIns="91436" bIns="91436" anchor="ctr" anchorCtr="0">
            <a:spAutoFit/>
          </a:bodyPr>
          <a:lstStyle>
            <a:lvl1pPr algn="ctr">
              <a:buNone/>
              <a:defRPr sz="3700" b="1" u="sng" baseline="0">
                <a:solidFill>
                  <a:schemeClr val="accent5">
                    <a:lumMod val="50000"/>
                  </a:schemeClr>
                </a:solidFill>
              </a:defRPr>
            </a:lvl1pPr>
          </a:lstStyle>
          <a:p>
            <a:pPr lvl="0"/>
            <a:r>
              <a:rPr lang="en-US" dirty="0" smtClean="0"/>
              <a:t>Click to edit Master text styles</a:t>
            </a:r>
          </a:p>
        </p:txBody>
      </p:sp>
      <p:sp>
        <p:nvSpPr>
          <p:cNvPr id="69" name="Text Placeholder 5"/>
          <p:cNvSpPr>
            <a:spLocks noGrp="1"/>
          </p:cNvSpPr>
          <p:nvPr>
            <p:ph type="body" sz="quarter" idx="143"/>
          </p:nvPr>
        </p:nvSpPr>
        <p:spPr>
          <a:xfrm>
            <a:off x="-10408284" y="18288003"/>
            <a:ext cx="10050462" cy="754045"/>
          </a:xfrm>
          <a:prstGeom prst="rect">
            <a:avLst/>
          </a:prstGeom>
          <a:noFill/>
        </p:spPr>
        <p:txBody>
          <a:bodyPr wrap="square" lIns="91436" tIns="91436" rIns="91436" bIns="91436" anchor="ctr" anchorCtr="0">
            <a:spAutoFit/>
          </a:bodyPr>
          <a:lstStyle>
            <a:lvl1pPr algn="ctr">
              <a:buNone/>
              <a:defRPr sz="3700" b="1" u="sng" baseline="0">
                <a:solidFill>
                  <a:schemeClr val="accent5">
                    <a:lumMod val="50000"/>
                  </a:schemeClr>
                </a:solidFill>
              </a:defRPr>
            </a:lvl1pPr>
          </a:lstStyle>
          <a:p>
            <a:pPr lvl="0"/>
            <a:r>
              <a:rPr lang="en-US" dirty="0" smtClean="0"/>
              <a:t>Click to edit Master text styles</a:t>
            </a:r>
          </a:p>
        </p:txBody>
      </p:sp>
      <p:sp>
        <p:nvSpPr>
          <p:cNvPr id="70" name="Text Placeholder 5"/>
          <p:cNvSpPr>
            <a:spLocks noGrp="1"/>
          </p:cNvSpPr>
          <p:nvPr>
            <p:ph type="body" sz="quarter" idx="144"/>
          </p:nvPr>
        </p:nvSpPr>
        <p:spPr>
          <a:xfrm>
            <a:off x="-10408284" y="18288003"/>
            <a:ext cx="10050462" cy="754045"/>
          </a:xfrm>
          <a:prstGeom prst="rect">
            <a:avLst/>
          </a:prstGeom>
          <a:noFill/>
        </p:spPr>
        <p:txBody>
          <a:bodyPr wrap="square" lIns="91436" tIns="91436" rIns="91436" bIns="91436" anchor="ctr" anchorCtr="0">
            <a:spAutoFit/>
          </a:bodyPr>
          <a:lstStyle>
            <a:lvl1pPr algn="ctr">
              <a:buNone/>
              <a:defRPr sz="3700" b="1" u="sng" baseline="0">
                <a:solidFill>
                  <a:schemeClr val="accent5">
                    <a:lumMod val="50000"/>
                  </a:schemeClr>
                </a:solidFill>
              </a:defRPr>
            </a:lvl1pPr>
          </a:lstStyle>
          <a:p>
            <a:pPr lvl="0"/>
            <a:r>
              <a:rPr lang="en-US" dirty="0" smtClean="0"/>
              <a:t>Click to edit Master text styles</a:t>
            </a:r>
          </a:p>
        </p:txBody>
      </p:sp>
      <p:sp>
        <p:nvSpPr>
          <p:cNvPr id="71" name="Text Placeholder 5"/>
          <p:cNvSpPr>
            <a:spLocks noGrp="1"/>
          </p:cNvSpPr>
          <p:nvPr>
            <p:ph type="body" sz="quarter" idx="145"/>
          </p:nvPr>
        </p:nvSpPr>
        <p:spPr>
          <a:xfrm>
            <a:off x="-10408284" y="18288003"/>
            <a:ext cx="10050462" cy="754045"/>
          </a:xfrm>
          <a:prstGeom prst="rect">
            <a:avLst/>
          </a:prstGeom>
          <a:noFill/>
        </p:spPr>
        <p:txBody>
          <a:bodyPr wrap="square" lIns="91436" tIns="91436" rIns="91436" bIns="91436" anchor="ctr" anchorCtr="0">
            <a:spAutoFit/>
          </a:bodyPr>
          <a:lstStyle>
            <a:lvl1pPr algn="ctr">
              <a:buNone/>
              <a:defRPr sz="3700" b="1" u="sng" baseline="0">
                <a:solidFill>
                  <a:schemeClr val="accent5">
                    <a:lumMod val="50000"/>
                  </a:schemeClr>
                </a:solidFill>
              </a:defRPr>
            </a:lvl1pPr>
          </a:lstStyle>
          <a:p>
            <a:pPr lvl="0"/>
            <a:r>
              <a:rPr lang="en-US" dirty="0" smtClean="0"/>
              <a:t>Click to edit Master text styles</a:t>
            </a:r>
          </a:p>
        </p:txBody>
      </p:sp>
      <p:sp>
        <p:nvSpPr>
          <p:cNvPr id="72" name="Text Placeholder 5"/>
          <p:cNvSpPr>
            <a:spLocks noGrp="1"/>
          </p:cNvSpPr>
          <p:nvPr>
            <p:ph type="body" sz="quarter" idx="146"/>
          </p:nvPr>
        </p:nvSpPr>
        <p:spPr>
          <a:xfrm>
            <a:off x="-10408284" y="18288003"/>
            <a:ext cx="10050462" cy="754045"/>
          </a:xfrm>
          <a:prstGeom prst="rect">
            <a:avLst/>
          </a:prstGeom>
          <a:noFill/>
        </p:spPr>
        <p:txBody>
          <a:bodyPr wrap="square" lIns="91436" tIns="91436" rIns="91436" bIns="91436" anchor="ctr" anchorCtr="0">
            <a:spAutoFit/>
          </a:bodyPr>
          <a:lstStyle>
            <a:lvl1pPr algn="ctr">
              <a:buNone/>
              <a:defRPr sz="3700" b="1" u="sng" baseline="0">
                <a:solidFill>
                  <a:schemeClr val="accent5">
                    <a:lumMod val="50000"/>
                  </a:schemeClr>
                </a:solidFill>
              </a:defRPr>
            </a:lvl1pPr>
          </a:lstStyle>
          <a:p>
            <a:pPr lvl="0"/>
            <a:r>
              <a:rPr lang="en-US" dirty="0" smtClean="0"/>
              <a:t>Click to edit Master text styles</a:t>
            </a:r>
          </a:p>
        </p:txBody>
      </p:sp>
      <p:sp>
        <p:nvSpPr>
          <p:cNvPr id="73" name="Text Placeholder 5"/>
          <p:cNvSpPr>
            <a:spLocks noGrp="1"/>
          </p:cNvSpPr>
          <p:nvPr>
            <p:ph type="body" sz="quarter" idx="147"/>
          </p:nvPr>
        </p:nvSpPr>
        <p:spPr>
          <a:xfrm>
            <a:off x="-10408284" y="18288003"/>
            <a:ext cx="10050462" cy="754045"/>
          </a:xfrm>
          <a:prstGeom prst="rect">
            <a:avLst/>
          </a:prstGeom>
          <a:noFill/>
        </p:spPr>
        <p:txBody>
          <a:bodyPr wrap="square" lIns="91436" tIns="91436" rIns="91436" bIns="91436" anchor="ctr" anchorCtr="0">
            <a:spAutoFit/>
          </a:bodyPr>
          <a:lstStyle>
            <a:lvl1pPr algn="ctr">
              <a:buNone/>
              <a:defRPr sz="3700" b="1" u="sng" baseline="0">
                <a:solidFill>
                  <a:schemeClr val="accent5">
                    <a:lumMod val="50000"/>
                  </a:schemeClr>
                </a:solidFill>
              </a:defRPr>
            </a:lvl1pPr>
          </a:lstStyle>
          <a:p>
            <a:pPr lvl="0"/>
            <a:r>
              <a:rPr lang="en-US" dirty="0" smtClean="0"/>
              <a:t>Click to edit Master text styles</a:t>
            </a:r>
          </a:p>
        </p:txBody>
      </p:sp>
      <p:sp>
        <p:nvSpPr>
          <p:cNvPr id="74" name="Text Placeholder 5"/>
          <p:cNvSpPr>
            <a:spLocks noGrp="1"/>
          </p:cNvSpPr>
          <p:nvPr>
            <p:ph type="body" sz="quarter" idx="148"/>
          </p:nvPr>
        </p:nvSpPr>
        <p:spPr>
          <a:xfrm>
            <a:off x="-10408284" y="18288003"/>
            <a:ext cx="10050462" cy="754045"/>
          </a:xfrm>
          <a:prstGeom prst="rect">
            <a:avLst/>
          </a:prstGeom>
          <a:noFill/>
        </p:spPr>
        <p:txBody>
          <a:bodyPr wrap="square" lIns="91436" tIns="91436" rIns="91436" bIns="91436" anchor="ctr" anchorCtr="0">
            <a:spAutoFit/>
          </a:bodyPr>
          <a:lstStyle>
            <a:lvl1pPr algn="ctr">
              <a:buNone/>
              <a:defRPr sz="3700" b="1" u="sng" baseline="0">
                <a:solidFill>
                  <a:schemeClr val="accent5">
                    <a:lumMod val="50000"/>
                  </a:schemeClr>
                </a:solidFill>
              </a:defRPr>
            </a:lvl1pPr>
          </a:lstStyle>
          <a:p>
            <a:pPr lvl="0"/>
            <a:r>
              <a:rPr lang="en-US" dirty="0" smtClean="0"/>
              <a:t>Click to edit Master text styles</a:t>
            </a:r>
          </a:p>
        </p:txBody>
      </p:sp>
      <p:sp>
        <p:nvSpPr>
          <p:cNvPr id="75" name="Text Placeholder 5"/>
          <p:cNvSpPr>
            <a:spLocks noGrp="1"/>
          </p:cNvSpPr>
          <p:nvPr>
            <p:ph type="body" sz="quarter" idx="149"/>
          </p:nvPr>
        </p:nvSpPr>
        <p:spPr>
          <a:xfrm>
            <a:off x="-10408284" y="18288003"/>
            <a:ext cx="10050462" cy="754045"/>
          </a:xfrm>
          <a:prstGeom prst="rect">
            <a:avLst/>
          </a:prstGeom>
          <a:noFill/>
        </p:spPr>
        <p:txBody>
          <a:bodyPr wrap="square" lIns="91436" tIns="91436" rIns="91436" bIns="91436" anchor="ctr" anchorCtr="0">
            <a:spAutoFit/>
          </a:bodyPr>
          <a:lstStyle>
            <a:lvl1pPr algn="ctr">
              <a:buNone/>
              <a:defRPr sz="3700" b="1" u="sng" baseline="0">
                <a:solidFill>
                  <a:schemeClr val="accent5">
                    <a:lumMod val="50000"/>
                  </a:schemeClr>
                </a:solidFill>
              </a:defRPr>
            </a:lvl1pPr>
          </a:lstStyle>
          <a:p>
            <a:pPr lvl="0"/>
            <a:r>
              <a:rPr lang="en-US" dirty="0" smtClean="0"/>
              <a:t>Click to edit Master text styles</a:t>
            </a:r>
          </a:p>
        </p:txBody>
      </p:sp>
      <p:sp>
        <p:nvSpPr>
          <p:cNvPr id="77" name="Text Placeholder 76"/>
          <p:cNvSpPr>
            <a:spLocks noGrp="1"/>
          </p:cNvSpPr>
          <p:nvPr>
            <p:ph type="body" sz="quarter" idx="150"/>
          </p:nvPr>
        </p:nvSpPr>
        <p:spPr>
          <a:xfrm>
            <a:off x="5932594" y="3383947"/>
            <a:ext cx="31998968" cy="1280160"/>
          </a:xfrm>
          <a:prstGeom prst="rect">
            <a:avLst/>
          </a:prstGeom>
        </p:spPr>
        <p:txBody>
          <a:bodyPr>
            <a:normAutofit/>
          </a:bodyPr>
          <a:lstStyle>
            <a:lvl1pPr algn="ctr">
              <a:buFontTx/>
              <a:buNone/>
              <a:defRPr sz="6000">
                <a:solidFill>
                  <a:schemeClr val="bg1"/>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smtClean="0"/>
              <a:t>Click to edit Master text styles</a:t>
            </a:r>
          </a:p>
        </p:txBody>
      </p:sp>
      <p:sp>
        <p:nvSpPr>
          <p:cNvPr id="78" name="Text Placeholder 76"/>
          <p:cNvSpPr>
            <a:spLocks noGrp="1"/>
          </p:cNvSpPr>
          <p:nvPr>
            <p:ph type="body" sz="quarter" idx="151"/>
          </p:nvPr>
        </p:nvSpPr>
        <p:spPr>
          <a:xfrm>
            <a:off x="5932594" y="2103787"/>
            <a:ext cx="31998968" cy="1280160"/>
          </a:xfrm>
          <a:prstGeom prst="rect">
            <a:avLst/>
          </a:prstGeom>
        </p:spPr>
        <p:txBody>
          <a:bodyPr anchor="t" anchorCtr="1">
            <a:normAutofit/>
          </a:bodyPr>
          <a:lstStyle>
            <a:lvl1pPr algn="ctr">
              <a:buFontTx/>
              <a:buNone/>
              <a:defRPr sz="8800">
                <a:solidFill>
                  <a:schemeClr val="bg1"/>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smtClean="0"/>
              <a:t>Click to edit Master text styles</a:t>
            </a:r>
          </a:p>
        </p:txBody>
      </p:sp>
      <p:sp>
        <p:nvSpPr>
          <p:cNvPr id="79" name="Text Placeholder 76"/>
          <p:cNvSpPr>
            <a:spLocks noGrp="1"/>
          </p:cNvSpPr>
          <p:nvPr>
            <p:ph type="body" sz="quarter" idx="153"/>
          </p:nvPr>
        </p:nvSpPr>
        <p:spPr>
          <a:xfrm>
            <a:off x="5932594" y="465815"/>
            <a:ext cx="31998968" cy="1637973"/>
          </a:xfrm>
          <a:prstGeom prst="rect">
            <a:avLst/>
          </a:prstGeom>
        </p:spPr>
        <p:txBody>
          <a:bodyPr anchor="t" anchorCtr="1">
            <a:normAutofit/>
          </a:bodyPr>
          <a:lstStyle>
            <a:lvl1pPr algn="ctr">
              <a:buFontTx/>
              <a:buNone/>
              <a:defRPr sz="11500">
                <a:solidFill>
                  <a:schemeClr val="bg1"/>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smtClean="0"/>
              <a:t>Click to edit Master text styles</a:t>
            </a: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Standard 3 columns">
    <p:spTree>
      <p:nvGrpSpPr>
        <p:cNvPr id="1" name=""/>
        <p:cNvGrpSpPr/>
        <p:nvPr/>
      </p:nvGrpSpPr>
      <p:grpSpPr>
        <a:xfrm>
          <a:off x="0" y="0"/>
          <a:ext cx="0" cy="0"/>
          <a:chOff x="0" y="0"/>
          <a:chExt cx="0" cy="0"/>
        </a:xfrm>
      </p:grpSpPr>
      <p:sp>
        <p:nvSpPr>
          <p:cNvPr id="4" name="Text Placeholder 3"/>
          <p:cNvSpPr>
            <a:spLocks noGrp="1"/>
          </p:cNvSpPr>
          <p:nvPr>
            <p:ph type="body" sz="quarter" idx="10"/>
          </p:nvPr>
        </p:nvSpPr>
        <p:spPr>
          <a:xfrm>
            <a:off x="904187" y="6295353"/>
            <a:ext cx="13591277" cy="861752"/>
          </a:xfrm>
          <a:prstGeom prst="rect">
            <a:avLst/>
          </a:prstGeom>
        </p:spPr>
        <p:txBody>
          <a:bodyPr wrap="square" lIns="228589" tIns="228589" rIns="228589" bIns="228589">
            <a:spAutoFit/>
          </a:bodyPr>
          <a:lstStyle>
            <a:lvl1pPr marL="342883" indent="-342883">
              <a:buNone/>
              <a:defRPr sz="26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Click to edit Master text styles</a:t>
            </a:r>
          </a:p>
        </p:txBody>
      </p:sp>
      <p:sp>
        <p:nvSpPr>
          <p:cNvPr id="6" name="Text Placeholder 5"/>
          <p:cNvSpPr>
            <a:spLocks noGrp="1"/>
          </p:cNvSpPr>
          <p:nvPr>
            <p:ph type="body" sz="quarter" idx="11"/>
          </p:nvPr>
        </p:nvSpPr>
        <p:spPr>
          <a:xfrm>
            <a:off x="922339" y="5431997"/>
            <a:ext cx="13573126" cy="754045"/>
          </a:xfrm>
          <a:prstGeom prst="rect">
            <a:avLst/>
          </a:prstGeom>
          <a:noFill/>
        </p:spPr>
        <p:txBody>
          <a:bodyPr wrap="square" lIns="91436" tIns="91436" rIns="91436" bIns="91436" anchor="ctr" anchorCtr="0">
            <a:spAutoFit/>
          </a:bodyPr>
          <a:lstStyle>
            <a:lvl1pPr algn="ctr">
              <a:buNone/>
              <a:defRPr sz="3700" b="1" u="sng" baseline="0">
                <a:solidFill>
                  <a:schemeClr val="accent5">
                    <a:lumMod val="50000"/>
                  </a:schemeClr>
                </a:solidFill>
              </a:defRPr>
            </a:lvl1pPr>
          </a:lstStyle>
          <a:p>
            <a:pPr lvl="0"/>
            <a:r>
              <a:rPr lang="en-US" dirty="0" smtClean="0"/>
              <a:t>Click to edit Master text styles</a:t>
            </a:r>
          </a:p>
        </p:txBody>
      </p:sp>
      <p:sp>
        <p:nvSpPr>
          <p:cNvPr id="14" name="Picture Placeholder 13"/>
          <p:cNvSpPr>
            <a:spLocks noGrp="1"/>
          </p:cNvSpPr>
          <p:nvPr>
            <p:ph type="pic" sz="quarter" idx="15"/>
          </p:nvPr>
        </p:nvSpPr>
        <p:spPr>
          <a:xfrm>
            <a:off x="914400" y="1143000"/>
            <a:ext cx="4419600" cy="2514600"/>
          </a:xfrm>
          <a:prstGeom prst="rect">
            <a:avLst/>
          </a:prstGeom>
        </p:spPr>
        <p:txBody>
          <a:bodyPr lIns="91436" tIns="45717" rIns="91436" bIns="45717" anchor="ctr"/>
          <a:lstStyle>
            <a:lvl1pPr algn="ctr">
              <a:buNone/>
              <a:defRPr sz="4000">
                <a:solidFill>
                  <a:schemeClr val="bg1"/>
                </a:solidFill>
              </a:defRPr>
            </a:lvl1pPr>
          </a:lstStyle>
          <a:p>
            <a:pPr lvl="0"/>
            <a:r>
              <a:rPr lang="en-US" noProof="0" dirty="0" smtClean="0"/>
              <a:t>Click icon to add picture</a:t>
            </a:r>
            <a:endParaRPr lang="en-US" noProof="0" dirty="0"/>
          </a:p>
        </p:txBody>
      </p:sp>
      <p:sp>
        <p:nvSpPr>
          <p:cNvPr id="18" name="Picture Placeholder 13"/>
          <p:cNvSpPr>
            <a:spLocks noGrp="1"/>
          </p:cNvSpPr>
          <p:nvPr>
            <p:ph type="pic" sz="quarter" idx="18"/>
          </p:nvPr>
        </p:nvSpPr>
        <p:spPr>
          <a:xfrm>
            <a:off x="38557200" y="1219200"/>
            <a:ext cx="4419600" cy="2514600"/>
          </a:xfrm>
          <a:prstGeom prst="rect">
            <a:avLst/>
          </a:prstGeom>
        </p:spPr>
        <p:txBody>
          <a:bodyPr lIns="91436" tIns="45717" rIns="91436" bIns="45717" anchor="ctr"/>
          <a:lstStyle>
            <a:lvl1pPr algn="ctr">
              <a:buNone/>
              <a:defRPr sz="4000">
                <a:solidFill>
                  <a:schemeClr val="bg1"/>
                </a:solidFill>
              </a:defRPr>
            </a:lvl1pPr>
          </a:lstStyle>
          <a:p>
            <a:pPr lvl="0"/>
            <a:r>
              <a:rPr lang="en-US" noProof="0" dirty="0" smtClean="0"/>
              <a:t>Click icon to add picture</a:t>
            </a:r>
            <a:endParaRPr lang="en-US" noProof="0" dirty="0"/>
          </a:p>
        </p:txBody>
      </p:sp>
      <p:sp>
        <p:nvSpPr>
          <p:cNvPr id="19" name="Text Placeholder 3"/>
          <p:cNvSpPr>
            <a:spLocks noGrp="1"/>
          </p:cNvSpPr>
          <p:nvPr>
            <p:ph type="body" sz="quarter" idx="19"/>
          </p:nvPr>
        </p:nvSpPr>
        <p:spPr>
          <a:xfrm>
            <a:off x="922338" y="18240478"/>
            <a:ext cx="13592864" cy="861752"/>
          </a:xfrm>
          <a:prstGeom prst="rect">
            <a:avLst/>
          </a:prstGeom>
        </p:spPr>
        <p:txBody>
          <a:bodyPr wrap="square" lIns="228589" tIns="228589" rIns="228589" bIns="228589">
            <a:spAutoFit/>
          </a:bodyPr>
          <a:lstStyle>
            <a:lvl1pPr marL="342883" indent="-342883">
              <a:buNone/>
              <a:defRPr sz="26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Click to edit Master text styles</a:t>
            </a:r>
          </a:p>
        </p:txBody>
      </p:sp>
      <p:sp>
        <p:nvSpPr>
          <p:cNvPr id="20" name="Text Placeholder 5"/>
          <p:cNvSpPr>
            <a:spLocks noGrp="1"/>
          </p:cNvSpPr>
          <p:nvPr>
            <p:ph type="body" sz="quarter" idx="20"/>
          </p:nvPr>
        </p:nvSpPr>
        <p:spPr>
          <a:xfrm>
            <a:off x="942081" y="17409231"/>
            <a:ext cx="13573125" cy="754045"/>
          </a:xfrm>
          <a:prstGeom prst="rect">
            <a:avLst/>
          </a:prstGeom>
          <a:noFill/>
        </p:spPr>
        <p:txBody>
          <a:bodyPr wrap="square" lIns="91436" tIns="91436" rIns="91436" bIns="91436" anchor="ctr" anchorCtr="0">
            <a:spAutoFit/>
          </a:bodyPr>
          <a:lstStyle>
            <a:lvl1pPr algn="ctr">
              <a:buNone/>
              <a:defRPr sz="3700" b="1" u="sng" baseline="0">
                <a:solidFill>
                  <a:schemeClr val="accent5">
                    <a:lumMod val="50000"/>
                  </a:schemeClr>
                </a:solidFill>
              </a:defRPr>
            </a:lvl1pPr>
          </a:lstStyle>
          <a:p>
            <a:pPr lvl="0"/>
            <a:r>
              <a:rPr lang="en-US" dirty="0" smtClean="0"/>
              <a:t>Click to edit Master text styles</a:t>
            </a:r>
          </a:p>
        </p:txBody>
      </p:sp>
      <p:sp>
        <p:nvSpPr>
          <p:cNvPr id="21" name="Text Placeholder 3"/>
          <p:cNvSpPr>
            <a:spLocks noGrp="1"/>
          </p:cNvSpPr>
          <p:nvPr>
            <p:ph type="body" sz="quarter" idx="21"/>
          </p:nvPr>
        </p:nvSpPr>
        <p:spPr>
          <a:xfrm>
            <a:off x="15154276" y="21595083"/>
            <a:ext cx="13571534" cy="861752"/>
          </a:xfrm>
          <a:prstGeom prst="rect">
            <a:avLst/>
          </a:prstGeom>
        </p:spPr>
        <p:txBody>
          <a:bodyPr wrap="square" lIns="228589" tIns="228589" rIns="228589" bIns="228589">
            <a:spAutoFit/>
          </a:bodyPr>
          <a:lstStyle>
            <a:lvl1pPr marL="342883" indent="-342883">
              <a:buNone/>
              <a:defRPr sz="26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Click to edit Master text styles</a:t>
            </a:r>
          </a:p>
        </p:txBody>
      </p:sp>
      <p:sp>
        <p:nvSpPr>
          <p:cNvPr id="22" name="Text Placeholder 5"/>
          <p:cNvSpPr>
            <a:spLocks noGrp="1"/>
          </p:cNvSpPr>
          <p:nvPr>
            <p:ph type="body" sz="quarter" idx="22"/>
          </p:nvPr>
        </p:nvSpPr>
        <p:spPr>
          <a:xfrm>
            <a:off x="15154276" y="20739665"/>
            <a:ext cx="13571534" cy="754045"/>
          </a:xfrm>
          <a:prstGeom prst="rect">
            <a:avLst/>
          </a:prstGeom>
          <a:noFill/>
        </p:spPr>
        <p:txBody>
          <a:bodyPr wrap="square" lIns="91436" tIns="91436" rIns="91436" bIns="91436" anchor="ctr" anchorCtr="0">
            <a:spAutoFit/>
          </a:bodyPr>
          <a:lstStyle>
            <a:lvl1pPr algn="ctr">
              <a:buNone/>
              <a:defRPr sz="3700" b="1" u="sng" baseline="0">
                <a:solidFill>
                  <a:schemeClr val="accent5">
                    <a:lumMod val="50000"/>
                  </a:schemeClr>
                </a:solidFill>
              </a:defRPr>
            </a:lvl1pPr>
          </a:lstStyle>
          <a:p>
            <a:pPr lvl="0"/>
            <a:r>
              <a:rPr lang="en-US" dirty="0" smtClean="0"/>
              <a:t>Click to edit Master text styles</a:t>
            </a:r>
          </a:p>
        </p:txBody>
      </p:sp>
      <p:sp>
        <p:nvSpPr>
          <p:cNvPr id="23" name="Text Placeholder 3"/>
          <p:cNvSpPr>
            <a:spLocks noGrp="1"/>
          </p:cNvSpPr>
          <p:nvPr>
            <p:ph type="body" sz="quarter" idx="23"/>
          </p:nvPr>
        </p:nvSpPr>
        <p:spPr>
          <a:xfrm>
            <a:off x="15162215" y="6295353"/>
            <a:ext cx="13571534" cy="861752"/>
          </a:xfrm>
          <a:prstGeom prst="rect">
            <a:avLst/>
          </a:prstGeom>
        </p:spPr>
        <p:txBody>
          <a:bodyPr wrap="square" lIns="228589" tIns="228589" rIns="228589" bIns="228589">
            <a:spAutoFit/>
          </a:bodyPr>
          <a:lstStyle>
            <a:lvl1pPr marL="342883" indent="-342883">
              <a:buNone/>
              <a:defRPr sz="26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Click to edit Master text styles</a:t>
            </a:r>
          </a:p>
        </p:txBody>
      </p:sp>
      <p:sp>
        <p:nvSpPr>
          <p:cNvPr id="24" name="Text Placeholder 5"/>
          <p:cNvSpPr>
            <a:spLocks noGrp="1"/>
          </p:cNvSpPr>
          <p:nvPr>
            <p:ph type="body" sz="quarter" idx="24"/>
          </p:nvPr>
        </p:nvSpPr>
        <p:spPr>
          <a:xfrm>
            <a:off x="15154279" y="5431997"/>
            <a:ext cx="13579475" cy="754045"/>
          </a:xfrm>
          <a:prstGeom prst="rect">
            <a:avLst/>
          </a:prstGeom>
          <a:noFill/>
        </p:spPr>
        <p:txBody>
          <a:bodyPr wrap="square" lIns="91436" tIns="91436" rIns="91436" bIns="91436" anchor="ctr" anchorCtr="0">
            <a:spAutoFit/>
          </a:bodyPr>
          <a:lstStyle>
            <a:lvl1pPr algn="ctr">
              <a:buNone/>
              <a:defRPr sz="3700" b="1" u="sng" baseline="0">
                <a:solidFill>
                  <a:schemeClr val="accent5">
                    <a:lumMod val="50000"/>
                  </a:schemeClr>
                </a:solidFill>
              </a:defRPr>
            </a:lvl1pPr>
          </a:lstStyle>
          <a:p>
            <a:pPr lvl="0"/>
            <a:r>
              <a:rPr lang="en-US" dirty="0" smtClean="0"/>
              <a:t>Click to edit Master text styles</a:t>
            </a:r>
          </a:p>
        </p:txBody>
      </p:sp>
      <p:sp>
        <p:nvSpPr>
          <p:cNvPr id="25" name="Text Placeholder 5"/>
          <p:cNvSpPr>
            <a:spLocks noGrp="1"/>
          </p:cNvSpPr>
          <p:nvPr>
            <p:ph type="body" sz="quarter" idx="25"/>
          </p:nvPr>
        </p:nvSpPr>
        <p:spPr>
          <a:xfrm>
            <a:off x="29395742" y="5431997"/>
            <a:ext cx="13576029" cy="754045"/>
          </a:xfrm>
          <a:prstGeom prst="rect">
            <a:avLst/>
          </a:prstGeom>
          <a:noFill/>
        </p:spPr>
        <p:txBody>
          <a:bodyPr wrap="square" lIns="91436" tIns="91436" rIns="91436" bIns="91436" anchor="ctr" anchorCtr="0">
            <a:spAutoFit/>
          </a:bodyPr>
          <a:lstStyle>
            <a:lvl1pPr algn="ctr">
              <a:buNone/>
              <a:defRPr sz="3700" b="1" u="sng" baseline="0">
                <a:solidFill>
                  <a:schemeClr val="accent5">
                    <a:lumMod val="50000"/>
                  </a:schemeClr>
                </a:solidFill>
              </a:defRPr>
            </a:lvl1pPr>
          </a:lstStyle>
          <a:p>
            <a:pPr lvl="0"/>
            <a:r>
              <a:rPr lang="en-US" dirty="0" smtClean="0"/>
              <a:t>Click to edit Master text styles</a:t>
            </a:r>
          </a:p>
        </p:txBody>
      </p:sp>
      <p:sp>
        <p:nvSpPr>
          <p:cNvPr id="26" name="Text Placeholder 3"/>
          <p:cNvSpPr>
            <a:spLocks noGrp="1"/>
          </p:cNvSpPr>
          <p:nvPr>
            <p:ph type="body" sz="quarter" idx="26"/>
          </p:nvPr>
        </p:nvSpPr>
        <p:spPr>
          <a:xfrm>
            <a:off x="29395742" y="6295353"/>
            <a:ext cx="13576029" cy="861752"/>
          </a:xfrm>
          <a:prstGeom prst="rect">
            <a:avLst/>
          </a:prstGeom>
        </p:spPr>
        <p:txBody>
          <a:bodyPr wrap="square" lIns="228589" tIns="228589" rIns="228589" bIns="228589">
            <a:spAutoFit/>
          </a:bodyPr>
          <a:lstStyle>
            <a:lvl1pPr marL="342883" indent="-342883">
              <a:buNone/>
              <a:defRPr sz="26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Click to edit Master text styles</a:t>
            </a:r>
          </a:p>
        </p:txBody>
      </p:sp>
      <p:sp>
        <p:nvSpPr>
          <p:cNvPr id="27" name="Text Placeholder 5"/>
          <p:cNvSpPr>
            <a:spLocks noGrp="1"/>
          </p:cNvSpPr>
          <p:nvPr>
            <p:ph type="body" sz="quarter" idx="27"/>
          </p:nvPr>
        </p:nvSpPr>
        <p:spPr>
          <a:xfrm>
            <a:off x="29395742" y="17377124"/>
            <a:ext cx="13576029" cy="754045"/>
          </a:xfrm>
          <a:prstGeom prst="rect">
            <a:avLst/>
          </a:prstGeom>
          <a:noFill/>
        </p:spPr>
        <p:txBody>
          <a:bodyPr wrap="square" lIns="91436" tIns="91436" rIns="91436" bIns="91436" anchor="ctr" anchorCtr="0">
            <a:spAutoFit/>
          </a:bodyPr>
          <a:lstStyle>
            <a:lvl1pPr algn="ctr">
              <a:buNone/>
              <a:defRPr sz="3700" b="1" u="sng" baseline="0">
                <a:solidFill>
                  <a:schemeClr val="accent5">
                    <a:lumMod val="50000"/>
                  </a:schemeClr>
                </a:solidFill>
              </a:defRPr>
            </a:lvl1pPr>
          </a:lstStyle>
          <a:p>
            <a:pPr lvl="0"/>
            <a:r>
              <a:rPr lang="en-US" dirty="0" smtClean="0"/>
              <a:t>Click to edit Master text styles</a:t>
            </a:r>
          </a:p>
        </p:txBody>
      </p:sp>
      <p:sp>
        <p:nvSpPr>
          <p:cNvPr id="28" name="Text Placeholder 3"/>
          <p:cNvSpPr>
            <a:spLocks noGrp="1"/>
          </p:cNvSpPr>
          <p:nvPr>
            <p:ph type="body" sz="quarter" idx="28"/>
          </p:nvPr>
        </p:nvSpPr>
        <p:spPr>
          <a:xfrm>
            <a:off x="29390711" y="18157350"/>
            <a:ext cx="13581061" cy="861752"/>
          </a:xfrm>
          <a:prstGeom prst="rect">
            <a:avLst/>
          </a:prstGeom>
        </p:spPr>
        <p:txBody>
          <a:bodyPr wrap="square" lIns="228589" tIns="228589" rIns="228589" bIns="228589">
            <a:spAutoFit/>
          </a:bodyPr>
          <a:lstStyle>
            <a:lvl1pPr marL="342883" indent="-342883">
              <a:buNone/>
              <a:defRPr sz="26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Click to edit Master text styles</a:t>
            </a:r>
          </a:p>
        </p:txBody>
      </p:sp>
      <p:sp>
        <p:nvSpPr>
          <p:cNvPr id="29" name="Text Placeholder 5"/>
          <p:cNvSpPr>
            <a:spLocks noGrp="1"/>
          </p:cNvSpPr>
          <p:nvPr>
            <p:ph type="body" sz="quarter" idx="29"/>
          </p:nvPr>
        </p:nvSpPr>
        <p:spPr>
          <a:xfrm>
            <a:off x="29395742" y="25845659"/>
            <a:ext cx="13576029" cy="754045"/>
          </a:xfrm>
          <a:prstGeom prst="rect">
            <a:avLst/>
          </a:prstGeom>
          <a:noFill/>
        </p:spPr>
        <p:txBody>
          <a:bodyPr wrap="square" lIns="91436" tIns="91436" rIns="91436" bIns="91436" anchor="ctr" anchorCtr="0">
            <a:spAutoFit/>
          </a:bodyPr>
          <a:lstStyle>
            <a:lvl1pPr algn="ctr">
              <a:buNone/>
              <a:defRPr sz="3700" b="1" u="sng" baseline="0">
                <a:solidFill>
                  <a:schemeClr val="accent5">
                    <a:lumMod val="50000"/>
                  </a:schemeClr>
                </a:solidFill>
              </a:defRPr>
            </a:lvl1pPr>
          </a:lstStyle>
          <a:p>
            <a:pPr lvl="0"/>
            <a:r>
              <a:rPr lang="en-US" dirty="0" smtClean="0"/>
              <a:t>Click to edit Master text styles</a:t>
            </a:r>
          </a:p>
        </p:txBody>
      </p:sp>
      <p:sp>
        <p:nvSpPr>
          <p:cNvPr id="30" name="Text Placeholder 3"/>
          <p:cNvSpPr>
            <a:spLocks noGrp="1"/>
          </p:cNvSpPr>
          <p:nvPr>
            <p:ph type="body" sz="quarter" idx="30"/>
          </p:nvPr>
        </p:nvSpPr>
        <p:spPr>
          <a:xfrm>
            <a:off x="29395743" y="26625887"/>
            <a:ext cx="13581061" cy="861752"/>
          </a:xfrm>
          <a:prstGeom prst="rect">
            <a:avLst/>
          </a:prstGeom>
        </p:spPr>
        <p:txBody>
          <a:bodyPr wrap="square" lIns="228589" tIns="228589" rIns="228589" bIns="228589">
            <a:spAutoFit/>
          </a:bodyPr>
          <a:lstStyle>
            <a:lvl1pPr marL="342883" indent="-342883">
              <a:buNone/>
              <a:defRPr sz="260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Click to edit Master text styles</a:t>
            </a:r>
          </a:p>
        </p:txBody>
      </p:sp>
      <p:sp>
        <p:nvSpPr>
          <p:cNvPr id="71" name="Text Placeholder 5"/>
          <p:cNvSpPr>
            <a:spLocks noGrp="1"/>
          </p:cNvSpPr>
          <p:nvPr>
            <p:ph type="body" sz="quarter" idx="95"/>
          </p:nvPr>
        </p:nvSpPr>
        <p:spPr>
          <a:xfrm>
            <a:off x="-13906858" y="17032208"/>
            <a:ext cx="13555387" cy="754045"/>
          </a:xfrm>
          <a:prstGeom prst="rect">
            <a:avLst/>
          </a:prstGeom>
          <a:noFill/>
        </p:spPr>
        <p:txBody>
          <a:bodyPr wrap="square" lIns="91436" tIns="91436" rIns="91436" bIns="91436" anchor="ctr" anchorCtr="0">
            <a:spAutoFit/>
          </a:bodyPr>
          <a:lstStyle>
            <a:lvl1pPr algn="ctr">
              <a:buNone/>
              <a:defRPr sz="3700" b="1" u="sng" baseline="0">
                <a:solidFill>
                  <a:schemeClr val="accent5">
                    <a:lumMod val="50000"/>
                  </a:schemeClr>
                </a:solidFill>
              </a:defRPr>
            </a:lvl1pPr>
          </a:lstStyle>
          <a:p>
            <a:pPr lvl="0"/>
            <a:r>
              <a:rPr lang="en-US" dirty="0" smtClean="0"/>
              <a:t>Click to edit Master text styles</a:t>
            </a:r>
          </a:p>
        </p:txBody>
      </p:sp>
      <p:sp>
        <p:nvSpPr>
          <p:cNvPr id="72" name="Text Placeholder 3"/>
          <p:cNvSpPr>
            <a:spLocks noGrp="1"/>
          </p:cNvSpPr>
          <p:nvPr>
            <p:ph type="body" sz="quarter" idx="107"/>
          </p:nvPr>
        </p:nvSpPr>
        <p:spPr>
          <a:xfrm>
            <a:off x="-13930310" y="20388301"/>
            <a:ext cx="13578840" cy="861752"/>
          </a:xfrm>
          <a:prstGeom prst="rect">
            <a:avLst/>
          </a:prstGeom>
        </p:spPr>
        <p:txBody>
          <a:bodyPr wrap="square" lIns="228589" tIns="228589" rIns="228589" bIns="228589">
            <a:spAutoFit/>
          </a:bodyPr>
          <a:lstStyle>
            <a:lvl1pPr marL="0" indent="0">
              <a:buNone/>
              <a:defRPr sz="2600" baseline="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Click to edit Master text styles</a:t>
            </a:r>
          </a:p>
        </p:txBody>
      </p:sp>
      <p:sp>
        <p:nvSpPr>
          <p:cNvPr id="73" name="Text Placeholder 3"/>
          <p:cNvSpPr>
            <a:spLocks noGrp="1"/>
          </p:cNvSpPr>
          <p:nvPr>
            <p:ph type="body" sz="quarter" idx="116"/>
          </p:nvPr>
        </p:nvSpPr>
        <p:spPr>
          <a:xfrm>
            <a:off x="-13930310" y="20388301"/>
            <a:ext cx="13578840" cy="861752"/>
          </a:xfrm>
          <a:prstGeom prst="rect">
            <a:avLst/>
          </a:prstGeom>
        </p:spPr>
        <p:txBody>
          <a:bodyPr wrap="square" lIns="228589" tIns="228589" rIns="228589" bIns="228589">
            <a:spAutoFit/>
          </a:bodyPr>
          <a:lstStyle>
            <a:lvl1pPr marL="0" indent="0">
              <a:buNone/>
              <a:defRPr sz="2600" baseline="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Click to edit Master text styles</a:t>
            </a:r>
          </a:p>
        </p:txBody>
      </p:sp>
      <p:sp>
        <p:nvSpPr>
          <p:cNvPr id="74" name="Text Placeholder 3"/>
          <p:cNvSpPr>
            <a:spLocks noGrp="1"/>
          </p:cNvSpPr>
          <p:nvPr>
            <p:ph type="body" sz="quarter" idx="117"/>
          </p:nvPr>
        </p:nvSpPr>
        <p:spPr>
          <a:xfrm>
            <a:off x="-13930310" y="20388301"/>
            <a:ext cx="13578840" cy="861752"/>
          </a:xfrm>
          <a:prstGeom prst="rect">
            <a:avLst/>
          </a:prstGeom>
        </p:spPr>
        <p:txBody>
          <a:bodyPr wrap="square" lIns="228589" tIns="228589" rIns="228589" bIns="228589">
            <a:spAutoFit/>
          </a:bodyPr>
          <a:lstStyle>
            <a:lvl1pPr marL="0" indent="0">
              <a:buNone/>
              <a:defRPr sz="2600" baseline="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Click to edit Master text styles</a:t>
            </a:r>
          </a:p>
        </p:txBody>
      </p:sp>
      <p:sp>
        <p:nvSpPr>
          <p:cNvPr id="75" name="Text Placeholder 3"/>
          <p:cNvSpPr>
            <a:spLocks noGrp="1"/>
          </p:cNvSpPr>
          <p:nvPr>
            <p:ph type="body" sz="quarter" idx="118"/>
          </p:nvPr>
        </p:nvSpPr>
        <p:spPr>
          <a:xfrm>
            <a:off x="-13930310" y="20388301"/>
            <a:ext cx="13578840" cy="861752"/>
          </a:xfrm>
          <a:prstGeom prst="rect">
            <a:avLst/>
          </a:prstGeom>
        </p:spPr>
        <p:txBody>
          <a:bodyPr wrap="square" lIns="228589" tIns="228589" rIns="228589" bIns="228589">
            <a:spAutoFit/>
          </a:bodyPr>
          <a:lstStyle>
            <a:lvl1pPr marL="0" indent="0">
              <a:buNone/>
              <a:defRPr sz="2600" baseline="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Click to edit Master text styles</a:t>
            </a:r>
          </a:p>
        </p:txBody>
      </p:sp>
      <p:sp>
        <p:nvSpPr>
          <p:cNvPr id="76" name="Text Placeholder 3"/>
          <p:cNvSpPr>
            <a:spLocks noGrp="1"/>
          </p:cNvSpPr>
          <p:nvPr>
            <p:ph type="body" sz="quarter" idx="119"/>
          </p:nvPr>
        </p:nvSpPr>
        <p:spPr>
          <a:xfrm>
            <a:off x="-13930310" y="20388301"/>
            <a:ext cx="13578840" cy="861752"/>
          </a:xfrm>
          <a:prstGeom prst="rect">
            <a:avLst/>
          </a:prstGeom>
        </p:spPr>
        <p:txBody>
          <a:bodyPr wrap="square" lIns="228589" tIns="228589" rIns="228589" bIns="228589">
            <a:spAutoFit/>
          </a:bodyPr>
          <a:lstStyle>
            <a:lvl1pPr marL="0" indent="0">
              <a:buNone/>
              <a:defRPr sz="2600" baseline="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Click to edit Master text styles</a:t>
            </a:r>
          </a:p>
        </p:txBody>
      </p:sp>
      <p:sp>
        <p:nvSpPr>
          <p:cNvPr id="77" name="Text Placeholder 3"/>
          <p:cNvSpPr>
            <a:spLocks noGrp="1"/>
          </p:cNvSpPr>
          <p:nvPr>
            <p:ph type="body" sz="quarter" idx="120"/>
          </p:nvPr>
        </p:nvSpPr>
        <p:spPr>
          <a:xfrm>
            <a:off x="-13930310" y="20388301"/>
            <a:ext cx="13578840" cy="861752"/>
          </a:xfrm>
          <a:prstGeom prst="rect">
            <a:avLst/>
          </a:prstGeom>
        </p:spPr>
        <p:txBody>
          <a:bodyPr wrap="square" lIns="228589" tIns="228589" rIns="228589" bIns="228589">
            <a:spAutoFit/>
          </a:bodyPr>
          <a:lstStyle>
            <a:lvl1pPr marL="0" indent="0">
              <a:buNone/>
              <a:defRPr sz="2600" baseline="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Click to edit Master text styles</a:t>
            </a:r>
          </a:p>
        </p:txBody>
      </p:sp>
      <p:sp>
        <p:nvSpPr>
          <p:cNvPr id="78" name="Text Placeholder 3"/>
          <p:cNvSpPr>
            <a:spLocks noGrp="1"/>
          </p:cNvSpPr>
          <p:nvPr>
            <p:ph type="body" sz="quarter" idx="121"/>
          </p:nvPr>
        </p:nvSpPr>
        <p:spPr>
          <a:xfrm>
            <a:off x="-13930310" y="20388301"/>
            <a:ext cx="13578840" cy="861752"/>
          </a:xfrm>
          <a:prstGeom prst="rect">
            <a:avLst/>
          </a:prstGeom>
        </p:spPr>
        <p:txBody>
          <a:bodyPr wrap="square" lIns="228589" tIns="228589" rIns="228589" bIns="228589">
            <a:spAutoFit/>
          </a:bodyPr>
          <a:lstStyle>
            <a:lvl1pPr marL="0" indent="0">
              <a:buNone/>
              <a:defRPr sz="2600" baseline="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Click to edit Master text styles</a:t>
            </a:r>
          </a:p>
        </p:txBody>
      </p:sp>
      <p:sp>
        <p:nvSpPr>
          <p:cNvPr id="79" name="Text Placeholder 3"/>
          <p:cNvSpPr>
            <a:spLocks noGrp="1"/>
          </p:cNvSpPr>
          <p:nvPr>
            <p:ph type="body" sz="quarter" idx="122"/>
          </p:nvPr>
        </p:nvSpPr>
        <p:spPr>
          <a:xfrm>
            <a:off x="-13930310" y="20388301"/>
            <a:ext cx="13578840" cy="861752"/>
          </a:xfrm>
          <a:prstGeom prst="rect">
            <a:avLst/>
          </a:prstGeom>
        </p:spPr>
        <p:txBody>
          <a:bodyPr wrap="square" lIns="228589" tIns="228589" rIns="228589" bIns="228589">
            <a:spAutoFit/>
          </a:bodyPr>
          <a:lstStyle>
            <a:lvl1pPr marL="0" indent="0">
              <a:buNone/>
              <a:defRPr sz="2600" baseline="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Click to edit Master text styles</a:t>
            </a:r>
          </a:p>
        </p:txBody>
      </p:sp>
      <p:sp>
        <p:nvSpPr>
          <p:cNvPr id="80" name="Text Placeholder 3"/>
          <p:cNvSpPr>
            <a:spLocks noGrp="1"/>
          </p:cNvSpPr>
          <p:nvPr>
            <p:ph type="body" sz="quarter" idx="123"/>
          </p:nvPr>
        </p:nvSpPr>
        <p:spPr>
          <a:xfrm>
            <a:off x="-13930310" y="20388301"/>
            <a:ext cx="13578840" cy="861752"/>
          </a:xfrm>
          <a:prstGeom prst="rect">
            <a:avLst/>
          </a:prstGeom>
        </p:spPr>
        <p:txBody>
          <a:bodyPr wrap="square" lIns="228589" tIns="228589" rIns="228589" bIns="228589">
            <a:spAutoFit/>
          </a:bodyPr>
          <a:lstStyle>
            <a:lvl1pPr marL="0" indent="0">
              <a:buNone/>
              <a:defRPr sz="2600" baseline="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Click to edit Master text styles</a:t>
            </a:r>
          </a:p>
        </p:txBody>
      </p:sp>
      <p:sp>
        <p:nvSpPr>
          <p:cNvPr id="81" name="Text Placeholder 3"/>
          <p:cNvSpPr>
            <a:spLocks noGrp="1"/>
          </p:cNvSpPr>
          <p:nvPr>
            <p:ph type="body" sz="quarter" idx="124"/>
          </p:nvPr>
        </p:nvSpPr>
        <p:spPr>
          <a:xfrm>
            <a:off x="-13930310" y="20388301"/>
            <a:ext cx="13578840" cy="861752"/>
          </a:xfrm>
          <a:prstGeom prst="rect">
            <a:avLst/>
          </a:prstGeom>
        </p:spPr>
        <p:txBody>
          <a:bodyPr wrap="square" lIns="228589" tIns="228589" rIns="228589" bIns="228589">
            <a:spAutoFit/>
          </a:bodyPr>
          <a:lstStyle>
            <a:lvl1pPr marL="0" indent="0">
              <a:buNone/>
              <a:defRPr sz="2600" baseline="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Click to edit Master text styles</a:t>
            </a:r>
          </a:p>
        </p:txBody>
      </p:sp>
      <p:sp>
        <p:nvSpPr>
          <p:cNvPr id="82" name="Text Placeholder 3"/>
          <p:cNvSpPr>
            <a:spLocks noGrp="1"/>
          </p:cNvSpPr>
          <p:nvPr>
            <p:ph type="body" sz="quarter" idx="125"/>
          </p:nvPr>
        </p:nvSpPr>
        <p:spPr>
          <a:xfrm>
            <a:off x="-13930310" y="20388301"/>
            <a:ext cx="13578840" cy="861752"/>
          </a:xfrm>
          <a:prstGeom prst="rect">
            <a:avLst/>
          </a:prstGeom>
        </p:spPr>
        <p:txBody>
          <a:bodyPr wrap="square" lIns="228589" tIns="228589" rIns="228589" bIns="228589">
            <a:spAutoFit/>
          </a:bodyPr>
          <a:lstStyle>
            <a:lvl1pPr marL="0" indent="0">
              <a:buNone/>
              <a:defRPr sz="2600" baseline="0">
                <a:solidFill>
                  <a:schemeClr val="accent5">
                    <a:lumMod val="50000"/>
                  </a:schemeClr>
                </a:solidFill>
                <a:latin typeface="Times New Roman" pitchFamily="18" charset="0"/>
                <a:cs typeface="Times New Roman" pitchFamily="18"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Click to edit Master text styles</a:t>
            </a:r>
          </a:p>
        </p:txBody>
      </p:sp>
      <p:sp>
        <p:nvSpPr>
          <p:cNvPr id="83" name="Picture Placeholder 13"/>
          <p:cNvSpPr>
            <a:spLocks noGrp="1"/>
          </p:cNvSpPr>
          <p:nvPr>
            <p:ph type="pic" sz="quarter" idx="115"/>
          </p:nvPr>
        </p:nvSpPr>
        <p:spPr>
          <a:xfrm>
            <a:off x="-10917141" y="25063837"/>
            <a:ext cx="7909559" cy="4840110"/>
          </a:xfrm>
          <a:prstGeom prst="rect">
            <a:avLst/>
          </a:prstGeom>
          <a:solidFill>
            <a:schemeClr val="bg2"/>
          </a:solidFill>
          <a:ln>
            <a:solidFill>
              <a:schemeClr val="tx2"/>
            </a:solidFill>
          </a:ln>
          <a:effectLst/>
        </p:spPr>
        <p:txBody>
          <a:bodyPr lIns="91436" tIns="45717" rIns="91436" bIns="45717" anchor="ctr"/>
          <a:lstStyle>
            <a:lvl1pPr marL="0" indent="0" algn="ctr">
              <a:buNone/>
              <a:defRPr sz="4000" b="0" baseline="0">
                <a:solidFill>
                  <a:schemeClr val="tx2"/>
                </a:solidFill>
              </a:defRPr>
            </a:lvl1pPr>
          </a:lstStyle>
          <a:p>
            <a:pPr lvl="0"/>
            <a:r>
              <a:rPr lang="en-US" noProof="0" dirty="0" smtClean="0"/>
              <a:t>Click icon to add picture</a:t>
            </a:r>
            <a:endParaRPr lang="en-US" noProof="0" dirty="0"/>
          </a:p>
        </p:txBody>
      </p:sp>
      <p:sp>
        <p:nvSpPr>
          <p:cNvPr id="84" name="Picture Placeholder 13"/>
          <p:cNvSpPr>
            <a:spLocks noGrp="1"/>
          </p:cNvSpPr>
          <p:nvPr>
            <p:ph type="pic" sz="quarter" idx="126"/>
          </p:nvPr>
        </p:nvSpPr>
        <p:spPr>
          <a:xfrm>
            <a:off x="-10917141" y="25063837"/>
            <a:ext cx="7909559" cy="4840110"/>
          </a:xfrm>
          <a:prstGeom prst="rect">
            <a:avLst/>
          </a:prstGeom>
          <a:solidFill>
            <a:schemeClr val="bg2"/>
          </a:solidFill>
          <a:ln>
            <a:solidFill>
              <a:schemeClr val="tx2"/>
            </a:solidFill>
          </a:ln>
          <a:effectLst/>
        </p:spPr>
        <p:txBody>
          <a:bodyPr lIns="91436" tIns="45717" rIns="91436" bIns="45717" anchor="ctr"/>
          <a:lstStyle>
            <a:lvl1pPr marL="0" indent="0" algn="ctr">
              <a:buNone/>
              <a:defRPr sz="4000" b="0" baseline="0">
                <a:solidFill>
                  <a:schemeClr val="tx2"/>
                </a:solidFill>
              </a:defRPr>
            </a:lvl1pPr>
          </a:lstStyle>
          <a:p>
            <a:pPr lvl="0"/>
            <a:r>
              <a:rPr lang="en-US" noProof="0" dirty="0" smtClean="0"/>
              <a:t>Click icon to add picture</a:t>
            </a:r>
            <a:endParaRPr lang="en-US" noProof="0" dirty="0"/>
          </a:p>
        </p:txBody>
      </p:sp>
      <p:sp>
        <p:nvSpPr>
          <p:cNvPr id="85" name="Picture Placeholder 13"/>
          <p:cNvSpPr>
            <a:spLocks noGrp="1"/>
          </p:cNvSpPr>
          <p:nvPr>
            <p:ph type="pic" sz="quarter" idx="127"/>
          </p:nvPr>
        </p:nvSpPr>
        <p:spPr>
          <a:xfrm>
            <a:off x="-10917141" y="25063837"/>
            <a:ext cx="7909559" cy="4840110"/>
          </a:xfrm>
          <a:prstGeom prst="rect">
            <a:avLst/>
          </a:prstGeom>
          <a:solidFill>
            <a:schemeClr val="bg2"/>
          </a:solidFill>
          <a:ln>
            <a:solidFill>
              <a:schemeClr val="tx2"/>
            </a:solidFill>
          </a:ln>
          <a:effectLst/>
        </p:spPr>
        <p:txBody>
          <a:bodyPr lIns="91436" tIns="45717" rIns="91436" bIns="45717" anchor="ctr"/>
          <a:lstStyle>
            <a:lvl1pPr marL="0" indent="0" algn="ctr">
              <a:buNone/>
              <a:defRPr sz="4000" b="0" baseline="0">
                <a:solidFill>
                  <a:schemeClr val="tx2"/>
                </a:solidFill>
              </a:defRPr>
            </a:lvl1pPr>
          </a:lstStyle>
          <a:p>
            <a:pPr lvl="0"/>
            <a:r>
              <a:rPr lang="en-US" noProof="0" dirty="0" smtClean="0"/>
              <a:t>Click icon to add picture</a:t>
            </a:r>
            <a:endParaRPr lang="en-US" noProof="0" dirty="0"/>
          </a:p>
        </p:txBody>
      </p:sp>
      <p:sp>
        <p:nvSpPr>
          <p:cNvPr id="86" name="Picture Placeholder 13"/>
          <p:cNvSpPr>
            <a:spLocks noGrp="1"/>
          </p:cNvSpPr>
          <p:nvPr>
            <p:ph type="pic" sz="quarter" idx="128"/>
          </p:nvPr>
        </p:nvSpPr>
        <p:spPr>
          <a:xfrm>
            <a:off x="-10917141" y="25063837"/>
            <a:ext cx="7909559" cy="4840110"/>
          </a:xfrm>
          <a:prstGeom prst="rect">
            <a:avLst/>
          </a:prstGeom>
          <a:solidFill>
            <a:schemeClr val="bg2"/>
          </a:solidFill>
          <a:ln>
            <a:solidFill>
              <a:schemeClr val="tx2"/>
            </a:solidFill>
          </a:ln>
          <a:effectLst/>
        </p:spPr>
        <p:txBody>
          <a:bodyPr lIns="91436" tIns="45717" rIns="91436" bIns="45717" anchor="ctr"/>
          <a:lstStyle>
            <a:lvl1pPr marL="0" indent="0" algn="ctr">
              <a:buNone/>
              <a:defRPr sz="4000" b="0" baseline="0">
                <a:solidFill>
                  <a:schemeClr val="tx2"/>
                </a:solidFill>
              </a:defRPr>
            </a:lvl1pPr>
          </a:lstStyle>
          <a:p>
            <a:pPr lvl="0"/>
            <a:r>
              <a:rPr lang="en-US" noProof="0" dirty="0" smtClean="0"/>
              <a:t>Click icon to add picture</a:t>
            </a:r>
            <a:endParaRPr lang="en-US" noProof="0" dirty="0"/>
          </a:p>
        </p:txBody>
      </p:sp>
      <p:sp>
        <p:nvSpPr>
          <p:cNvPr id="87" name="Picture Placeholder 13"/>
          <p:cNvSpPr>
            <a:spLocks noGrp="1"/>
          </p:cNvSpPr>
          <p:nvPr>
            <p:ph type="pic" sz="quarter" idx="129"/>
          </p:nvPr>
        </p:nvSpPr>
        <p:spPr>
          <a:xfrm>
            <a:off x="-10917141" y="25063837"/>
            <a:ext cx="7909559" cy="4840110"/>
          </a:xfrm>
          <a:prstGeom prst="rect">
            <a:avLst/>
          </a:prstGeom>
          <a:solidFill>
            <a:schemeClr val="bg2"/>
          </a:solidFill>
          <a:ln>
            <a:solidFill>
              <a:schemeClr val="tx2"/>
            </a:solidFill>
          </a:ln>
          <a:effectLst/>
        </p:spPr>
        <p:txBody>
          <a:bodyPr lIns="91436" tIns="45717" rIns="91436" bIns="45717" anchor="ctr"/>
          <a:lstStyle>
            <a:lvl1pPr marL="0" indent="0" algn="ctr">
              <a:buNone/>
              <a:defRPr sz="4000" b="0" baseline="0">
                <a:solidFill>
                  <a:schemeClr val="tx2"/>
                </a:solidFill>
              </a:defRPr>
            </a:lvl1pPr>
          </a:lstStyle>
          <a:p>
            <a:pPr lvl="0"/>
            <a:r>
              <a:rPr lang="en-US" noProof="0" dirty="0" smtClean="0"/>
              <a:t>Click icon to add picture</a:t>
            </a:r>
            <a:endParaRPr lang="en-US" noProof="0" dirty="0"/>
          </a:p>
        </p:txBody>
      </p:sp>
      <p:sp>
        <p:nvSpPr>
          <p:cNvPr id="88" name="Picture Placeholder 13"/>
          <p:cNvSpPr>
            <a:spLocks noGrp="1"/>
          </p:cNvSpPr>
          <p:nvPr>
            <p:ph type="pic" sz="quarter" idx="130"/>
          </p:nvPr>
        </p:nvSpPr>
        <p:spPr>
          <a:xfrm>
            <a:off x="-10917141" y="25063837"/>
            <a:ext cx="7909559" cy="4840110"/>
          </a:xfrm>
          <a:prstGeom prst="rect">
            <a:avLst/>
          </a:prstGeom>
          <a:solidFill>
            <a:schemeClr val="bg2"/>
          </a:solidFill>
          <a:ln>
            <a:solidFill>
              <a:schemeClr val="tx2"/>
            </a:solidFill>
          </a:ln>
          <a:effectLst/>
        </p:spPr>
        <p:txBody>
          <a:bodyPr lIns="91436" tIns="45717" rIns="91436" bIns="45717" anchor="ctr"/>
          <a:lstStyle>
            <a:lvl1pPr marL="0" indent="0" algn="ctr">
              <a:buNone/>
              <a:defRPr sz="4000" b="0" baseline="0">
                <a:solidFill>
                  <a:schemeClr val="tx2"/>
                </a:solidFill>
              </a:defRPr>
            </a:lvl1pPr>
          </a:lstStyle>
          <a:p>
            <a:pPr lvl="0"/>
            <a:r>
              <a:rPr lang="en-US" noProof="0" dirty="0" smtClean="0"/>
              <a:t>Click icon to add picture</a:t>
            </a:r>
            <a:endParaRPr lang="en-US" noProof="0" dirty="0"/>
          </a:p>
        </p:txBody>
      </p:sp>
      <p:sp>
        <p:nvSpPr>
          <p:cNvPr id="89" name="Picture Placeholder 13"/>
          <p:cNvSpPr>
            <a:spLocks noGrp="1"/>
          </p:cNvSpPr>
          <p:nvPr>
            <p:ph type="pic" sz="quarter" idx="131"/>
          </p:nvPr>
        </p:nvSpPr>
        <p:spPr>
          <a:xfrm>
            <a:off x="-10917141" y="25063837"/>
            <a:ext cx="7909559" cy="4840110"/>
          </a:xfrm>
          <a:prstGeom prst="rect">
            <a:avLst/>
          </a:prstGeom>
          <a:solidFill>
            <a:schemeClr val="bg2"/>
          </a:solidFill>
          <a:ln>
            <a:solidFill>
              <a:schemeClr val="tx2"/>
            </a:solidFill>
          </a:ln>
          <a:effectLst/>
        </p:spPr>
        <p:txBody>
          <a:bodyPr lIns="91436" tIns="45717" rIns="91436" bIns="45717" anchor="ctr"/>
          <a:lstStyle>
            <a:lvl1pPr marL="0" indent="0" algn="ctr">
              <a:buNone/>
              <a:defRPr sz="4000" b="0" baseline="0">
                <a:solidFill>
                  <a:schemeClr val="tx2"/>
                </a:solidFill>
              </a:defRPr>
            </a:lvl1pPr>
          </a:lstStyle>
          <a:p>
            <a:pPr lvl="0"/>
            <a:r>
              <a:rPr lang="en-US" noProof="0" dirty="0" smtClean="0"/>
              <a:t>Click icon to add picture</a:t>
            </a:r>
            <a:endParaRPr lang="en-US" noProof="0" dirty="0"/>
          </a:p>
        </p:txBody>
      </p:sp>
      <p:sp>
        <p:nvSpPr>
          <p:cNvPr id="90" name="Picture Placeholder 13"/>
          <p:cNvSpPr>
            <a:spLocks noGrp="1"/>
          </p:cNvSpPr>
          <p:nvPr>
            <p:ph type="pic" sz="quarter" idx="132"/>
          </p:nvPr>
        </p:nvSpPr>
        <p:spPr>
          <a:xfrm>
            <a:off x="-10917141" y="25063837"/>
            <a:ext cx="7909559" cy="4840110"/>
          </a:xfrm>
          <a:prstGeom prst="rect">
            <a:avLst/>
          </a:prstGeom>
          <a:solidFill>
            <a:schemeClr val="bg2"/>
          </a:solidFill>
          <a:ln>
            <a:solidFill>
              <a:schemeClr val="tx2"/>
            </a:solidFill>
          </a:ln>
          <a:effectLst/>
        </p:spPr>
        <p:txBody>
          <a:bodyPr lIns="91436" tIns="45717" rIns="91436" bIns="45717" anchor="ctr"/>
          <a:lstStyle>
            <a:lvl1pPr marL="0" indent="0" algn="ctr">
              <a:buNone/>
              <a:defRPr sz="4000" b="0" baseline="0">
                <a:solidFill>
                  <a:schemeClr val="tx2"/>
                </a:solidFill>
              </a:defRPr>
            </a:lvl1pPr>
          </a:lstStyle>
          <a:p>
            <a:pPr lvl="0"/>
            <a:r>
              <a:rPr lang="en-US" noProof="0" dirty="0" smtClean="0"/>
              <a:t>Click icon to add picture</a:t>
            </a:r>
            <a:endParaRPr lang="en-US" noProof="0" dirty="0"/>
          </a:p>
        </p:txBody>
      </p:sp>
      <p:sp>
        <p:nvSpPr>
          <p:cNvPr id="91" name="Picture Placeholder 13"/>
          <p:cNvSpPr>
            <a:spLocks noGrp="1"/>
          </p:cNvSpPr>
          <p:nvPr>
            <p:ph type="pic" sz="quarter" idx="133"/>
          </p:nvPr>
        </p:nvSpPr>
        <p:spPr>
          <a:xfrm>
            <a:off x="-10917141" y="25063837"/>
            <a:ext cx="7909559" cy="4840110"/>
          </a:xfrm>
          <a:prstGeom prst="rect">
            <a:avLst/>
          </a:prstGeom>
          <a:solidFill>
            <a:schemeClr val="bg2"/>
          </a:solidFill>
          <a:ln>
            <a:solidFill>
              <a:schemeClr val="tx2"/>
            </a:solidFill>
          </a:ln>
          <a:effectLst/>
        </p:spPr>
        <p:txBody>
          <a:bodyPr lIns="91436" tIns="45717" rIns="91436" bIns="45717" anchor="ctr"/>
          <a:lstStyle>
            <a:lvl1pPr marL="0" indent="0" algn="ctr">
              <a:buNone/>
              <a:defRPr sz="4000" b="0" baseline="0">
                <a:solidFill>
                  <a:schemeClr val="tx2"/>
                </a:solidFill>
              </a:defRPr>
            </a:lvl1pPr>
          </a:lstStyle>
          <a:p>
            <a:pPr lvl="0"/>
            <a:r>
              <a:rPr lang="en-US" noProof="0" dirty="0" smtClean="0"/>
              <a:t>Click icon to add picture</a:t>
            </a:r>
            <a:endParaRPr lang="en-US" noProof="0" dirty="0"/>
          </a:p>
        </p:txBody>
      </p:sp>
      <p:sp>
        <p:nvSpPr>
          <p:cNvPr id="92" name="Picture Placeholder 13"/>
          <p:cNvSpPr>
            <a:spLocks noGrp="1"/>
          </p:cNvSpPr>
          <p:nvPr>
            <p:ph type="pic" sz="quarter" idx="134"/>
          </p:nvPr>
        </p:nvSpPr>
        <p:spPr>
          <a:xfrm>
            <a:off x="-10917141" y="25063837"/>
            <a:ext cx="7909559" cy="4840110"/>
          </a:xfrm>
          <a:prstGeom prst="rect">
            <a:avLst/>
          </a:prstGeom>
          <a:solidFill>
            <a:schemeClr val="bg2"/>
          </a:solidFill>
          <a:ln>
            <a:solidFill>
              <a:schemeClr val="tx2"/>
            </a:solidFill>
          </a:ln>
          <a:effectLst/>
        </p:spPr>
        <p:txBody>
          <a:bodyPr lIns="91436" tIns="45717" rIns="91436" bIns="45717" anchor="ctr"/>
          <a:lstStyle>
            <a:lvl1pPr marL="0" indent="0" algn="ctr">
              <a:buNone/>
              <a:defRPr sz="4000" b="0" baseline="0">
                <a:solidFill>
                  <a:schemeClr val="tx2"/>
                </a:solidFill>
              </a:defRPr>
            </a:lvl1pPr>
          </a:lstStyle>
          <a:p>
            <a:pPr lvl="0"/>
            <a:r>
              <a:rPr lang="en-US" noProof="0" dirty="0" smtClean="0"/>
              <a:t>Click icon to add picture</a:t>
            </a:r>
            <a:endParaRPr lang="en-US" noProof="0" dirty="0"/>
          </a:p>
        </p:txBody>
      </p:sp>
      <p:sp>
        <p:nvSpPr>
          <p:cNvPr id="93" name="Picture Placeholder 13"/>
          <p:cNvSpPr>
            <a:spLocks noGrp="1"/>
          </p:cNvSpPr>
          <p:nvPr>
            <p:ph type="pic" sz="quarter" idx="135"/>
          </p:nvPr>
        </p:nvSpPr>
        <p:spPr>
          <a:xfrm>
            <a:off x="-10917141" y="25063837"/>
            <a:ext cx="7909559" cy="4840110"/>
          </a:xfrm>
          <a:prstGeom prst="rect">
            <a:avLst/>
          </a:prstGeom>
          <a:solidFill>
            <a:schemeClr val="bg2"/>
          </a:solidFill>
          <a:ln>
            <a:solidFill>
              <a:schemeClr val="tx2"/>
            </a:solidFill>
          </a:ln>
          <a:effectLst/>
        </p:spPr>
        <p:txBody>
          <a:bodyPr lIns="91436" tIns="45717" rIns="91436" bIns="45717" anchor="ctr"/>
          <a:lstStyle>
            <a:lvl1pPr marL="0" indent="0" algn="ctr">
              <a:buNone/>
              <a:defRPr sz="4000" b="0" baseline="0">
                <a:solidFill>
                  <a:schemeClr val="tx2"/>
                </a:solidFill>
              </a:defRPr>
            </a:lvl1pPr>
          </a:lstStyle>
          <a:p>
            <a:pPr lvl="0"/>
            <a:r>
              <a:rPr lang="en-US" noProof="0" dirty="0" smtClean="0"/>
              <a:t>Click icon to add picture</a:t>
            </a:r>
            <a:endParaRPr lang="en-US" noProof="0" dirty="0"/>
          </a:p>
        </p:txBody>
      </p:sp>
      <p:sp>
        <p:nvSpPr>
          <p:cNvPr id="94" name="Text Placeholder 5"/>
          <p:cNvSpPr>
            <a:spLocks noGrp="1"/>
          </p:cNvSpPr>
          <p:nvPr>
            <p:ph type="body" sz="quarter" idx="136"/>
          </p:nvPr>
        </p:nvSpPr>
        <p:spPr>
          <a:xfrm>
            <a:off x="-13906858" y="17032208"/>
            <a:ext cx="13555387" cy="754045"/>
          </a:xfrm>
          <a:prstGeom prst="rect">
            <a:avLst/>
          </a:prstGeom>
          <a:noFill/>
        </p:spPr>
        <p:txBody>
          <a:bodyPr wrap="square" lIns="91436" tIns="91436" rIns="91436" bIns="91436" anchor="ctr" anchorCtr="0">
            <a:spAutoFit/>
          </a:bodyPr>
          <a:lstStyle>
            <a:lvl1pPr algn="ctr">
              <a:buNone/>
              <a:defRPr sz="3700" b="1" u="sng" baseline="0">
                <a:solidFill>
                  <a:schemeClr val="accent5">
                    <a:lumMod val="50000"/>
                  </a:schemeClr>
                </a:solidFill>
              </a:defRPr>
            </a:lvl1pPr>
          </a:lstStyle>
          <a:p>
            <a:pPr lvl="0"/>
            <a:r>
              <a:rPr lang="en-US" dirty="0" smtClean="0"/>
              <a:t>Click to edit Master text styles</a:t>
            </a:r>
          </a:p>
        </p:txBody>
      </p:sp>
      <p:sp>
        <p:nvSpPr>
          <p:cNvPr id="95" name="Text Placeholder 5"/>
          <p:cNvSpPr>
            <a:spLocks noGrp="1"/>
          </p:cNvSpPr>
          <p:nvPr>
            <p:ph type="body" sz="quarter" idx="137"/>
          </p:nvPr>
        </p:nvSpPr>
        <p:spPr>
          <a:xfrm>
            <a:off x="-13906858" y="17032208"/>
            <a:ext cx="13555387" cy="754045"/>
          </a:xfrm>
          <a:prstGeom prst="rect">
            <a:avLst/>
          </a:prstGeom>
          <a:noFill/>
        </p:spPr>
        <p:txBody>
          <a:bodyPr wrap="square" lIns="91436" tIns="91436" rIns="91436" bIns="91436" anchor="ctr" anchorCtr="0">
            <a:spAutoFit/>
          </a:bodyPr>
          <a:lstStyle>
            <a:lvl1pPr algn="ctr">
              <a:buNone/>
              <a:defRPr sz="3700" b="1" u="sng" baseline="0">
                <a:solidFill>
                  <a:schemeClr val="accent5">
                    <a:lumMod val="50000"/>
                  </a:schemeClr>
                </a:solidFill>
              </a:defRPr>
            </a:lvl1pPr>
          </a:lstStyle>
          <a:p>
            <a:pPr lvl="0"/>
            <a:r>
              <a:rPr lang="en-US" dirty="0" smtClean="0"/>
              <a:t>Click to edit Master text styles</a:t>
            </a:r>
          </a:p>
        </p:txBody>
      </p:sp>
      <p:sp>
        <p:nvSpPr>
          <p:cNvPr id="96" name="Text Placeholder 5"/>
          <p:cNvSpPr>
            <a:spLocks noGrp="1"/>
          </p:cNvSpPr>
          <p:nvPr>
            <p:ph type="body" sz="quarter" idx="138"/>
          </p:nvPr>
        </p:nvSpPr>
        <p:spPr>
          <a:xfrm>
            <a:off x="-13906858" y="17032208"/>
            <a:ext cx="13555387" cy="754045"/>
          </a:xfrm>
          <a:prstGeom prst="rect">
            <a:avLst/>
          </a:prstGeom>
          <a:noFill/>
        </p:spPr>
        <p:txBody>
          <a:bodyPr wrap="square" lIns="91436" tIns="91436" rIns="91436" bIns="91436" anchor="ctr" anchorCtr="0">
            <a:spAutoFit/>
          </a:bodyPr>
          <a:lstStyle>
            <a:lvl1pPr algn="ctr">
              <a:buNone/>
              <a:defRPr sz="3700" b="1" u="sng" baseline="0">
                <a:solidFill>
                  <a:schemeClr val="accent5">
                    <a:lumMod val="50000"/>
                  </a:schemeClr>
                </a:solidFill>
              </a:defRPr>
            </a:lvl1pPr>
          </a:lstStyle>
          <a:p>
            <a:pPr lvl="0"/>
            <a:r>
              <a:rPr lang="en-US" dirty="0" smtClean="0"/>
              <a:t>Click to edit Master text styles</a:t>
            </a:r>
          </a:p>
        </p:txBody>
      </p:sp>
      <p:sp>
        <p:nvSpPr>
          <p:cNvPr id="97" name="Text Placeholder 5"/>
          <p:cNvSpPr>
            <a:spLocks noGrp="1"/>
          </p:cNvSpPr>
          <p:nvPr>
            <p:ph type="body" sz="quarter" idx="139"/>
          </p:nvPr>
        </p:nvSpPr>
        <p:spPr>
          <a:xfrm>
            <a:off x="-13906858" y="17032208"/>
            <a:ext cx="13555387" cy="754045"/>
          </a:xfrm>
          <a:prstGeom prst="rect">
            <a:avLst/>
          </a:prstGeom>
          <a:noFill/>
        </p:spPr>
        <p:txBody>
          <a:bodyPr wrap="square" lIns="91436" tIns="91436" rIns="91436" bIns="91436" anchor="ctr" anchorCtr="0">
            <a:spAutoFit/>
          </a:bodyPr>
          <a:lstStyle>
            <a:lvl1pPr algn="ctr">
              <a:buNone/>
              <a:defRPr sz="3700" b="1" u="sng" baseline="0">
                <a:solidFill>
                  <a:schemeClr val="accent5">
                    <a:lumMod val="50000"/>
                  </a:schemeClr>
                </a:solidFill>
              </a:defRPr>
            </a:lvl1pPr>
          </a:lstStyle>
          <a:p>
            <a:pPr lvl="0"/>
            <a:r>
              <a:rPr lang="en-US" dirty="0" smtClean="0"/>
              <a:t>Click to edit Master text styles</a:t>
            </a:r>
          </a:p>
        </p:txBody>
      </p:sp>
      <p:sp>
        <p:nvSpPr>
          <p:cNvPr id="98" name="Text Placeholder 5"/>
          <p:cNvSpPr>
            <a:spLocks noGrp="1"/>
          </p:cNvSpPr>
          <p:nvPr>
            <p:ph type="body" sz="quarter" idx="140"/>
          </p:nvPr>
        </p:nvSpPr>
        <p:spPr>
          <a:xfrm>
            <a:off x="-13906858" y="17032208"/>
            <a:ext cx="13555387" cy="754045"/>
          </a:xfrm>
          <a:prstGeom prst="rect">
            <a:avLst/>
          </a:prstGeom>
          <a:noFill/>
        </p:spPr>
        <p:txBody>
          <a:bodyPr wrap="square" lIns="91436" tIns="91436" rIns="91436" bIns="91436" anchor="ctr" anchorCtr="0">
            <a:spAutoFit/>
          </a:bodyPr>
          <a:lstStyle>
            <a:lvl1pPr algn="ctr">
              <a:buNone/>
              <a:defRPr sz="3700" b="1" u="sng" baseline="0">
                <a:solidFill>
                  <a:schemeClr val="accent5">
                    <a:lumMod val="50000"/>
                  </a:schemeClr>
                </a:solidFill>
              </a:defRPr>
            </a:lvl1pPr>
          </a:lstStyle>
          <a:p>
            <a:pPr lvl="0"/>
            <a:r>
              <a:rPr lang="en-US" dirty="0" smtClean="0"/>
              <a:t>Click to edit Master text styles</a:t>
            </a:r>
          </a:p>
        </p:txBody>
      </p:sp>
      <p:sp>
        <p:nvSpPr>
          <p:cNvPr id="99" name="Text Placeholder 5"/>
          <p:cNvSpPr>
            <a:spLocks noGrp="1"/>
          </p:cNvSpPr>
          <p:nvPr>
            <p:ph type="body" sz="quarter" idx="141"/>
          </p:nvPr>
        </p:nvSpPr>
        <p:spPr>
          <a:xfrm>
            <a:off x="-13906858" y="17032208"/>
            <a:ext cx="13555387" cy="754045"/>
          </a:xfrm>
          <a:prstGeom prst="rect">
            <a:avLst/>
          </a:prstGeom>
          <a:noFill/>
        </p:spPr>
        <p:txBody>
          <a:bodyPr wrap="square" lIns="91436" tIns="91436" rIns="91436" bIns="91436" anchor="ctr" anchorCtr="0">
            <a:spAutoFit/>
          </a:bodyPr>
          <a:lstStyle>
            <a:lvl1pPr algn="ctr">
              <a:buNone/>
              <a:defRPr sz="3700" b="1" u="sng" baseline="0">
                <a:solidFill>
                  <a:schemeClr val="accent5">
                    <a:lumMod val="50000"/>
                  </a:schemeClr>
                </a:solidFill>
              </a:defRPr>
            </a:lvl1pPr>
          </a:lstStyle>
          <a:p>
            <a:pPr lvl="0"/>
            <a:r>
              <a:rPr lang="en-US" dirty="0" smtClean="0"/>
              <a:t>Click to edit Master text styles</a:t>
            </a:r>
          </a:p>
        </p:txBody>
      </p:sp>
      <p:sp>
        <p:nvSpPr>
          <p:cNvPr id="100" name="Text Placeholder 5"/>
          <p:cNvSpPr>
            <a:spLocks noGrp="1"/>
          </p:cNvSpPr>
          <p:nvPr>
            <p:ph type="body" sz="quarter" idx="142"/>
          </p:nvPr>
        </p:nvSpPr>
        <p:spPr>
          <a:xfrm>
            <a:off x="-13906858" y="17032208"/>
            <a:ext cx="13555387" cy="754045"/>
          </a:xfrm>
          <a:prstGeom prst="rect">
            <a:avLst/>
          </a:prstGeom>
          <a:noFill/>
        </p:spPr>
        <p:txBody>
          <a:bodyPr wrap="square" lIns="91436" tIns="91436" rIns="91436" bIns="91436" anchor="ctr" anchorCtr="0">
            <a:spAutoFit/>
          </a:bodyPr>
          <a:lstStyle>
            <a:lvl1pPr algn="ctr">
              <a:buNone/>
              <a:defRPr sz="3700" b="1" u="sng" baseline="0">
                <a:solidFill>
                  <a:schemeClr val="accent5">
                    <a:lumMod val="50000"/>
                  </a:schemeClr>
                </a:solidFill>
              </a:defRPr>
            </a:lvl1pPr>
          </a:lstStyle>
          <a:p>
            <a:pPr lvl="0"/>
            <a:r>
              <a:rPr lang="en-US" dirty="0" smtClean="0"/>
              <a:t>Click to edit Master text styles</a:t>
            </a:r>
          </a:p>
        </p:txBody>
      </p:sp>
      <p:sp>
        <p:nvSpPr>
          <p:cNvPr id="101" name="Text Placeholder 5"/>
          <p:cNvSpPr>
            <a:spLocks noGrp="1"/>
          </p:cNvSpPr>
          <p:nvPr>
            <p:ph type="body" sz="quarter" idx="143"/>
          </p:nvPr>
        </p:nvSpPr>
        <p:spPr>
          <a:xfrm>
            <a:off x="-13906858" y="17032208"/>
            <a:ext cx="13555387" cy="754045"/>
          </a:xfrm>
          <a:prstGeom prst="rect">
            <a:avLst/>
          </a:prstGeom>
          <a:noFill/>
        </p:spPr>
        <p:txBody>
          <a:bodyPr wrap="square" lIns="91436" tIns="91436" rIns="91436" bIns="91436" anchor="ctr" anchorCtr="0">
            <a:spAutoFit/>
          </a:bodyPr>
          <a:lstStyle>
            <a:lvl1pPr algn="ctr">
              <a:buNone/>
              <a:defRPr sz="3700" b="1" u="sng" baseline="0">
                <a:solidFill>
                  <a:schemeClr val="accent5">
                    <a:lumMod val="50000"/>
                  </a:schemeClr>
                </a:solidFill>
              </a:defRPr>
            </a:lvl1pPr>
          </a:lstStyle>
          <a:p>
            <a:pPr lvl="0"/>
            <a:r>
              <a:rPr lang="en-US" dirty="0" smtClean="0"/>
              <a:t>Click to edit Master text styles</a:t>
            </a:r>
          </a:p>
        </p:txBody>
      </p:sp>
      <p:sp>
        <p:nvSpPr>
          <p:cNvPr id="102" name="Text Placeholder 5"/>
          <p:cNvSpPr>
            <a:spLocks noGrp="1"/>
          </p:cNvSpPr>
          <p:nvPr>
            <p:ph type="body" sz="quarter" idx="144"/>
          </p:nvPr>
        </p:nvSpPr>
        <p:spPr>
          <a:xfrm>
            <a:off x="-13906858" y="17032208"/>
            <a:ext cx="13555387" cy="754045"/>
          </a:xfrm>
          <a:prstGeom prst="rect">
            <a:avLst/>
          </a:prstGeom>
          <a:noFill/>
        </p:spPr>
        <p:txBody>
          <a:bodyPr wrap="square" lIns="91436" tIns="91436" rIns="91436" bIns="91436" anchor="ctr" anchorCtr="0">
            <a:spAutoFit/>
          </a:bodyPr>
          <a:lstStyle>
            <a:lvl1pPr algn="ctr">
              <a:buNone/>
              <a:defRPr sz="3700" b="1" u="sng" baseline="0">
                <a:solidFill>
                  <a:schemeClr val="accent5">
                    <a:lumMod val="50000"/>
                  </a:schemeClr>
                </a:solidFill>
              </a:defRPr>
            </a:lvl1pPr>
          </a:lstStyle>
          <a:p>
            <a:pPr lvl="0"/>
            <a:r>
              <a:rPr lang="en-US" dirty="0" smtClean="0"/>
              <a:t>Click to edit Master text styles</a:t>
            </a:r>
          </a:p>
        </p:txBody>
      </p:sp>
      <p:sp>
        <p:nvSpPr>
          <p:cNvPr id="103" name="Text Placeholder 5"/>
          <p:cNvSpPr>
            <a:spLocks noGrp="1"/>
          </p:cNvSpPr>
          <p:nvPr>
            <p:ph type="body" sz="quarter" idx="145"/>
          </p:nvPr>
        </p:nvSpPr>
        <p:spPr>
          <a:xfrm>
            <a:off x="-13906858" y="17032208"/>
            <a:ext cx="13555387" cy="754045"/>
          </a:xfrm>
          <a:prstGeom prst="rect">
            <a:avLst/>
          </a:prstGeom>
          <a:noFill/>
        </p:spPr>
        <p:txBody>
          <a:bodyPr wrap="square" lIns="91436" tIns="91436" rIns="91436" bIns="91436" anchor="ctr" anchorCtr="0">
            <a:spAutoFit/>
          </a:bodyPr>
          <a:lstStyle>
            <a:lvl1pPr algn="ctr">
              <a:buNone/>
              <a:defRPr sz="3700" b="1" u="sng" baseline="0">
                <a:solidFill>
                  <a:schemeClr val="accent5">
                    <a:lumMod val="50000"/>
                  </a:schemeClr>
                </a:solidFill>
              </a:defRPr>
            </a:lvl1pPr>
          </a:lstStyle>
          <a:p>
            <a:pPr lvl="0"/>
            <a:r>
              <a:rPr lang="en-US" dirty="0" smtClean="0"/>
              <a:t>Click to edit Master text styles</a:t>
            </a:r>
          </a:p>
        </p:txBody>
      </p:sp>
      <p:sp>
        <p:nvSpPr>
          <p:cNvPr id="104" name="Text Placeholder 5"/>
          <p:cNvSpPr>
            <a:spLocks noGrp="1"/>
          </p:cNvSpPr>
          <p:nvPr>
            <p:ph type="body" sz="quarter" idx="146"/>
          </p:nvPr>
        </p:nvSpPr>
        <p:spPr>
          <a:xfrm>
            <a:off x="-13906858" y="17032208"/>
            <a:ext cx="13555387" cy="754045"/>
          </a:xfrm>
          <a:prstGeom prst="rect">
            <a:avLst/>
          </a:prstGeom>
          <a:noFill/>
        </p:spPr>
        <p:txBody>
          <a:bodyPr wrap="square" lIns="91436" tIns="91436" rIns="91436" bIns="91436" anchor="ctr" anchorCtr="0">
            <a:spAutoFit/>
          </a:bodyPr>
          <a:lstStyle>
            <a:lvl1pPr algn="ctr">
              <a:buNone/>
              <a:defRPr sz="3700" b="1" u="sng" baseline="0">
                <a:solidFill>
                  <a:schemeClr val="accent5">
                    <a:lumMod val="50000"/>
                  </a:schemeClr>
                </a:solidFill>
              </a:defRPr>
            </a:lvl1pPr>
          </a:lstStyle>
          <a:p>
            <a:pPr lvl="0"/>
            <a:r>
              <a:rPr lang="en-US" dirty="0" smtClean="0"/>
              <a:t>Click to edit Master text styles</a:t>
            </a:r>
          </a:p>
        </p:txBody>
      </p:sp>
      <p:sp>
        <p:nvSpPr>
          <p:cNvPr id="105" name="Text Placeholder 5"/>
          <p:cNvSpPr>
            <a:spLocks noGrp="1"/>
          </p:cNvSpPr>
          <p:nvPr>
            <p:ph type="body" sz="quarter" idx="147"/>
          </p:nvPr>
        </p:nvSpPr>
        <p:spPr>
          <a:xfrm>
            <a:off x="-13906858" y="17032208"/>
            <a:ext cx="13555387" cy="754045"/>
          </a:xfrm>
          <a:prstGeom prst="rect">
            <a:avLst/>
          </a:prstGeom>
          <a:noFill/>
        </p:spPr>
        <p:txBody>
          <a:bodyPr wrap="square" lIns="91436" tIns="91436" rIns="91436" bIns="91436" anchor="ctr" anchorCtr="0">
            <a:spAutoFit/>
          </a:bodyPr>
          <a:lstStyle>
            <a:lvl1pPr algn="ctr">
              <a:buNone/>
              <a:defRPr sz="3700" b="1" u="sng" baseline="0">
                <a:solidFill>
                  <a:schemeClr val="accent5">
                    <a:lumMod val="50000"/>
                  </a:schemeClr>
                </a:solidFill>
              </a:defRPr>
            </a:lvl1pPr>
          </a:lstStyle>
          <a:p>
            <a:pPr lvl="0"/>
            <a:r>
              <a:rPr lang="en-US" dirty="0" smtClean="0"/>
              <a:t>Click to edit Master text styles</a:t>
            </a:r>
          </a:p>
        </p:txBody>
      </p:sp>
      <p:sp>
        <p:nvSpPr>
          <p:cNvPr id="106" name="Text Placeholder 5"/>
          <p:cNvSpPr>
            <a:spLocks noGrp="1"/>
          </p:cNvSpPr>
          <p:nvPr>
            <p:ph type="body" sz="quarter" idx="148"/>
          </p:nvPr>
        </p:nvSpPr>
        <p:spPr>
          <a:xfrm>
            <a:off x="-13906858" y="17032208"/>
            <a:ext cx="13555387" cy="754045"/>
          </a:xfrm>
          <a:prstGeom prst="rect">
            <a:avLst/>
          </a:prstGeom>
          <a:noFill/>
        </p:spPr>
        <p:txBody>
          <a:bodyPr wrap="square" lIns="91436" tIns="91436" rIns="91436" bIns="91436" anchor="ctr" anchorCtr="0">
            <a:spAutoFit/>
          </a:bodyPr>
          <a:lstStyle>
            <a:lvl1pPr algn="ctr">
              <a:buNone/>
              <a:defRPr sz="3700" b="1" u="sng" baseline="0">
                <a:solidFill>
                  <a:schemeClr val="accent5">
                    <a:lumMod val="50000"/>
                  </a:schemeClr>
                </a:solidFill>
              </a:defRPr>
            </a:lvl1pPr>
          </a:lstStyle>
          <a:p>
            <a:pPr lvl="0"/>
            <a:r>
              <a:rPr lang="en-US" dirty="0" smtClean="0"/>
              <a:t>Click to edit Master text styles</a:t>
            </a:r>
          </a:p>
        </p:txBody>
      </p:sp>
      <p:sp>
        <p:nvSpPr>
          <p:cNvPr id="107" name="Text Placeholder 5"/>
          <p:cNvSpPr>
            <a:spLocks noGrp="1"/>
          </p:cNvSpPr>
          <p:nvPr>
            <p:ph type="body" sz="quarter" idx="149"/>
          </p:nvPr>
        </p:nvSpPr>
        <p:spPr>
          <a:xfrm>
            <a:off x="-13906859" y="17032208"/>
            <a:ext cx="13569696" cy="754045"/>
          </a:xfrm>
          <a:prstGeom prst="rect">
            <a:avLst/>
          </a:prstGeom>
          <a:noFill/>
        </p:spPr>
        <p:txBody>
          <a:bodyPr wrap="square" lIns="91436" tIns="91436" rIns="91436" bIns="91436" anchor="ctr" anchorCtr="0">
            <a:spAutoFit/>
          </a:bodyPr>
          <a:lstStyle>
            <a:lvl1pPr algn="ctr">
              <a:buNone/>
              <a:defRPr sz="3700" b="1" u="sng" baseline="0">
                <a:solidFill>
                  <a:schemeClr val="accent5">
                    <a:lumMod val="50000"/>
                  </a:schemeClr>
                </a:solidFill>
              </a:defRPr>
            </a:lvl1pPr>
          </a:lstStyle>
          <a:p>
            <a:pPr lvl="0"/>
            <a:r>
              <a:rPr lang="en-US" dirty="0" smtClean="0"/>
              <a:t>Click to edit Master text styles</a:t>
            </a:r>
          </a:p>
        </p:txBody>
      </p:sp>
      <p:sp>
        <p:nvSpPr>
          <p:cNvPr id="64" name="Text Placeholder 76"/>
          <p:cNvSpPr>
            <a:spLocks noGrp="1"/>
          </p:cNvSpPr>
          <p:nvPr>
            <p:ph type="body" sz="quarter" idx="150"/>
          </p:nvPr>
        </p:nvSpPr>
        <p:spPr>
          <a:xfrm>
            <a:off x="5932594" y="3383947"/>
            <a:ext cx="31998968" cy="1280160"/>
          </a:xfrm>
          <a:prstGeom prst="rect">
            <a:avLst/>
          </a:prstGeom>
        </p:spPr>
        <p:txBody>
          <a:bodyPr>
            <a:normAutofit/>
          </a:bodyPr>
          <a:lstStyle>
            <a:lvl1pPr algn="ctr">
              <a:buFontTx/>
              <a:buNone/>
              <a:defRPr sz="6000">
                <a:solidFill>
                  <a:schemeClr val="bg1"/>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smtClean="0"/>
              <a:t>Click to edit Master text styles</a:t>
            </a:r>
          </a:p>
        </p:txBody>
      </p:sp>
      <p:sp>
        <p:nvSpPr>
          <p:cNvPr id="65" name="Text Placeholder 76"/>
          <p:cNvSpPr>
            <a:spLocks noGrp="1"/>
          </p:cNvSpPr>
          <p:nvPr>
            <p:ph type="body" sz="quarter" idx="151"/>
          </p:nvPr>
        </p:nvSpPr>
        <p:spPr>
          <a:xfrm>
            <a:off x="5932594" y="2103787"/>
            <a:ext cx="31998968" cy="1280160"/>
          </a:xfrm>
          <a:prstGeom prst="rect">
            <a:avLst/>
          </a:prstGeom>
        </p:spPr>
        <p:txBody>
          <a:bodyPr anchor="t" anchorCtr="1">
            <a:normAutofit/>
          </a:bodyPr>
          <a:lstStyle>
            <a:lvl1pPr algn="ctr">
              <a:buFontTx/>
              <a:buNone/>
              <a:defRPr sz="8800">
                <a:solidFill>
                  <a:schemeClr val="bg1"/>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smtClean="0"/>
              <a:t>Click to edit Master text styles</a:t>
            </a:r>
          </a:p>
        </p:txBody>
      </p:sp>
      <p:sp>
        <p:nvSpPr>
          <p:cNvPr id="66" name="Text Placeholder 76"/>
          <p:cNvSpPr>
            <a:spLocks noGrp="1"/>
          </p:cNvSpPr>
          <p:nvPr>
            <p:ph type="body" sz="quarter" idx="153"/>
          </p:nvPr>
        </p:nvSpPr>
        <p:spPr>
          <a:xfrm>
            <a:off x="5932594" y="465815"/>
            <a:ext cx="31998968" cy="1637973"/>
          </a:xfrm>
          <a:prstGeom prst="rect">
            <a:avLst/>
          </a:prstGeom>
        </p:spPr>
        <p:txBody>
          <a:bodyPr anchor="t" anchorCtr="1">
            <a:normAutofit/>
          </a:bodyPr>
          <a:lstStyle>
            <a:lvl1pPr algn="ctr">
              <a:buFontTx/>
              <a:buNone/>
              <a:defRPr sz="11500">
                <a:solidFill>
                  <a:schemeClr val="bg1"/>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smtClean="0"/>
              <a:t>Click to edit Master text styles</a:t>
            </a: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Wide center column">
    <p:spTree>
      <p:nvGrpSpPr>
        <p:cNvPr id="1" name=""/>
        <p:cNvGrpSpPr/>
        <p:nvPr/>
      </p:nvGrpSpPr>
      <p:grpSpPr>
        <a:xfrm>
          <a:off x="0" y="0"/>
          <a:ext cx="0" cy="0"/>
          <a:chOff x="0" y="0"/>
          <a:chExt cx="0" cy="0"/>
        </a:xfrm>
      </p:grpSpPr>
      <p:sp>
        <p:nvSpPr>
          <p:cNvPr id="4" name="Text Placeholder 3"/>
          <p:cNvSpPr>
            <a:spLocks noGrp="1"/>
          </p:cNvSpPr>
          <p:nvPr>
            <p:ph type="body" sz="quarter" idx="10"/>
          </p:nvPr>
        </p:nvSpPr>
        <p:spPr>
          <a:xfrm>
            <a:off x="904189" y="6212227"/>
            <a:ext cx="10056813" cy="846363"/>
          </a:xfrm>
          <a:prstGeom prst="rect">
            <a:avLst/>
          </a:prstGeom>
        </p:spPr>
        <p:txBody>
          <a:bodyPr wrap="square" lIns="228589" tIns="228589" rIns="228589" bIns="228589">
            <a:spAutoFit/>
          </a:bodyPr>
          <a:lstStyle>
            <a:lvl1pPr marL="342883" indent="-342883">
              <a:buNone/>
              <a:defRPr sz="250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Click to edit Master text styles</a:t>
            </a:r>
          </a:p>
        </p:txBody>
      </p:sp>
      <p:sp>
        <p:nvSpPr>
          <p:cNvPr id="6" name="Text Placeholder 5"/>
          <p:cNvSpPr>
            <a:spLocks noGrp="1"/>
          </p:cNvSpPr>
          <p:nvPr>
            <p:ph type="body" sz="quarter" idx="11"/>
          </p:nvPr>
        </p:nvSpPr>
        <p:spPr>
          <a:xfrm>
            <a:off x="922342" y="5348869"/>
            <a:ext cx="10048875" cy="754045"/>
          </a:xfrm>
          <a:prstGeom prst="rect">
            <a:avLst/>
          </a:prstGeom>
          <a:noFill/>
        </p:spPr>
        <p:txBody>
          <a:bodyPr lIns="91436" tIns="91436" rIns="91436" bIns="91436" anchor="ctr" anchorCtr="0">
            <a:spAutoFit/>
          </a:bodyPr>
          <a:lstStyle>
            <a:lvl1pPr algn="ctr">
              <a:buNone/>
              <a:defRPr sz="3700" b="1" u="sng" baseline="0">
                <a:solidFill>
                  <a:schemeClr val="accent5">
                    <a:lumMod val="50000"/>
                  </a:schemeClr>
                </a:solidFill>
              </a:defRPr>
            </a:lvl1pPr>
          </a:lstStyle>
          <a:p>
            <a:pPr lvl="0"/>
            <a:r>
              <a:rPr lang="en-US" dirty="0" smtClean="0"/>
              <a:t>Click to edit Master text styles</a:t>
            </a:r>
          </a:p>
        </p:txBody>
      </p:sp>
      <p:sp>
        <p:nvSpPr>
          <p:cNvPr id="14" name="Picture Placeholder 13"/>
          <p:cNvSpPr>
            <a:spLocks noGrp="1"/>
          </p:cNvSpPr>
          <p:nvPr>
            <p:ph type="pic" sz="quarter" idx="15"/>
          </p:nvPr>
        </p:nvSpPr>
        <p:spPr>
          <a:xfrm>
            <a:off x="914400" y="1143000"/>
            <a:ext cx="4419600" cy="2514600"/>
          </a:xfrm>
          <a:prstGeom prst="rect">
            <a:avLst/>
          </a:prstGeom>
        </p:spPr>
        <p:txBody>
          <a:bodyPr lIns="91436" tIns="45717" rIns="91436" bIns="45717" anchor="ctr"/>
          <a:lstStyle>
            <a:lvl1pPr algn="ctr">
              <a:buNone/>
              <a:defRPr sz="4000">
                <a:solidFill>
                  <a:schemeClr val="bg1"/>
                </a:solidFill>
              </a:defRPr>
            </a:lvl1pPr>
          </a:lstStyle>
          <a:p>
            <a:pPr lvl="0"/>
            <a:r>
              <a:rPr lang="en-US" noProof="0" dirty="0" smtClean="0"/>
              <a:t>Click icon to add picture</a:t>
            </a:r>
            <a:endParaRPr lang="en-US" noProof="0" dirty="0"/>
          </a:p>
        </p:txBody>
      </p:sp>
      <p:sp>
        <p:nvSpPr>
          <p:cNvPr id="18" name="Picture Placeholder 13"/>
          <p:cNvSpPr>
            <a:spLocks noGrp="1"/>
          </p:cNvSpPr>
          <p:nvPr>
            <p:ph type="pic" sz="quarter" idx="18"/>
          </p:nvPr>
        </p:nvSpPr>
        <p:spPr>
          <a:xfrm>
            <a:off x="38557200" y="1219200"/>
            <a:ext cx="4419600" cy="2514600"/>
          </a:xfrm>
          <a:prstGeom prst="rect">
            <a:avLst/>
          </a:prstGeom>
        </p:spPr>
        <p:txBody>
          <a:bodyPr lIns="91436" tIns="45717" rIns="91436" bIns="45717" anchor="ctr"/>
          <a:lstStyle>
            <a:lvl1pPr algn="ctr">
              <a:buNone/>
              <a:defRPr sz="4000">
                <a:solidFill>
                  <a:schemeClr val="bg1"/>
                </a:solidFill>
              </a:defRPr>
            </a:lvl1pPr>
          </a:lstStyle>
          <a:p>
            <a:pPr lvl="0"/>
            <a:r>
              <a:rPr lang="en-US" noProof="0" dirty="0" smtClean="0"/>
              <a:t>Click icon to add picture</a:t>
            </a:r>
            <a:endParaRPr lang="en-US" noProof="0" dirty="0"/>
          </a:p>
        </p:txBody>
      </p:sp>
      <p:sp>
        <p:nvSpPr>
          <p:cNvPr id="19" name="Text Placeholder 3"/>
          <p:cNvSpPr>
            <a:spLocks noGrp="1"/>
          </p:cNvSpPr>
          <p:nvPr>
            <p:ph type="body" sz="quarter" idx="19"/>
          </p:nvPr>
        </p:nvSpPr>
        <p:spPr>
          <a:xfrm>
            <a:off x="902598" y="15043764"/>
            <a:ext cx="10058400" cy="846363"/>
          </a:xfrm>
          <a:prstGeom prst="rect">
            <a:avLst/>
          </a:prstGeom>
        </p:spPr>
        <p:txBody>
          <a:bodyPr wrap="square" lIns="228589" tIns="228589" rIns="228589" bIns="228589">
            <a:spAutoFit/>
          </a:bodyPr>
          <a:lstStyle>
            <a:lvl1pPr marL="342883" indent="-342883">
              <a:buNone/>
              <a:defRPr sz="250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Click to edit Master text styles</a:t>
            </a:r>
          </a:p>
        </p:txBody>
      </p:sp>
      <p:sp>
        <p:nvSpPr>
          <p:cNvPr id="20" name="Text Placeholder 5"/>
          <p:cNvSpPr>
            <a:spLocks noGrp="1"/>
          </p:cNvSpPr>
          <p:nvPr>
            <p:ph type="body" sz="quarter" idx="20"/>
          </p:nvPr>
        </p:nvSpPr>
        <p:spPr>
          <a:xfrm>
            <a:off x="922339" y="14212515"/>
            <a:ext cx="10050462" cy="754045"/>
          </a:xfrm>
          <a:prstGeom prst="rect">
            <a:avLst/>
          </a:prstGeom>
          <a:noFill/>
        </p:spPr>
        <p:txBody>
          <a:bodyPr wrap="square" lIns="91436" tIns="91436" rIns="91436" bIns="91436" anchor="ctr" anchorCtr="0">
            <a:spAutoFit/>
          </a:bodyPr>
          <a:lstStyle>
            <a:lvl1pPr algn="ctr">
              <a:buNone/>
              <a:defRPr sz="3700" b="1" u="sng" baseline="0">
                <a:solidFill>
                  <a:schemeClr val="accent5">
                    <a:lumMod val="50000"/>
                  </a:schemeClr>
                </a:solidFill>
              </a:defRPr>
            </a:lvl1pPr>
          </a:lstStyle>
          <a:p>
            <a:pPr lvl="0"/>
            <a:r>
              <a:rPr lang="en-US" dirty="0" smtClean="0"/>
              <a:t>Click to edit Master text styles</a:t>
            </a:r>
          </a:p>
        </p:txBody>
      </p:sp>
      <p:sp>
        <p:nvSpPr>
          <p:cNvPr id="21" name="Text Placeholder 3"/>
          <p:cNvSpPr>
            <a:spLocks noGrp="1"/>
          </p:cNvSpPr>
          <p:nvPr>
            <p:ph type="body" sz="quarter" idx="21"/>
          </p:nvPr>
        </p:nvSpPr>
        <p:spPr>
          <a:xfrm>
            <a:off x="11587163" y="6204289"/>
            <a:ext cx="20720048" cy="846363"/>
          </a:xfrm>
          <a:prstGeom prst="rect">
            <a:avLst/>
          </a:prstGeom>
        </p:spPr>
        <p:txBody>
          <a:bodyPr wrap="square" lIns="228589" tIns="228589" rIns="228589" bIns="228589">
            <a:spAutoFit/>
          </a:bodyPr>
          <a:lstStyle>
            <a:lvl1pPr marL="342883" indent="-342883">
              <a:buNone/>
              <a:defRPr sz="250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Click to edit Master text styles</a:t>
            </a:r>
          </a:p>
        </p:txBody>
      </p:sp>
      <p:sp>
        <p:nvSpPr>
          <p:cNvPr id="22" name="Text Placeholder 5"/>
          <p:cNvSpPr>
            <a:spLocks noGrp="1"/>
          </p:cNvSpPr>
          <p:nvPr>
            <p:ph type="body" sz="quarter" idx="22"/>
          </p:nvPr>
        </p:nvSpPr>
        <p:spPr>
          <a:xfrm>
            <a:off x="11587164" y="5348869"/>
            <a:ext cx="20720050" cy="754045"/>
          </a:xfrm>
          <a:prstGeom prst="rect">
            <a:avLst/>
          </a:prstGeom>
          <a:noFill/>
        </p:spPr>
        <p:txBody>
          <a:bodyPr wrap="square" lIns="91436" tIns="91436" rIns="91436" bIns="91436" anchor="ctr" anchorCtr="0">
            <a:spAutoFit/>
          </a:bodyPr>
          <a:lstStyle>
            <a:lvl1pPr algn="ctr">
              <a:buNone/>
              <a:defRPr sz="3700" b="1" u="sng" baseline="0">
                <a:solidFill>
                  <a:schemeClr val="accent5">
                    <a:lumMod val="50000"/>
                  </a:schemeClr>
                </a:solidFill>
              </a:defRPr>
            </a:lvl1pPr>
          </a:lstStyle>
          <a:p>
            <a:pPr lvl="0"/>
            <a:r>
              <a:rPr lang="en-US" dirty="0" smtClean="0"/>
              <a:t>Click to edit Master text styles</a:t>
            </a:r>
          </a:p>
        </p:txBody>
      </p:sp>
      <p:sp>
        <p:nvSpPr>
          <p:cNvPr id="23" name="Text Placeholder 3"/>
          <p:cNvSpPr>
            <a:spLocks noGrp="1"/>
          </p:cNvSpPr>
          <p:nvPr>
            <p:ph type="body" sz="quarter" idx="23"/>
          </p:nvPr>
        </p:nvSpPr>
        <p:spPr>
          <a:xfrm>
            <a:off x="11587164" y="21896540"/>
            <a:ext cx="20720050" cy="846363"/>
          </a:xfrm>
          <a:prstGeom prst="rect">
            <a:avLst/>
          </a:prstGeom>
        </p:spPr>
        <p:txBody>
          <a:bodyPr wrap="square" lIns="228589" tIns="228589" rIns="228589" bIns="228589">
            <a:spAutoFit/>
          </a:bodyPr>
          <a:lstStyle>
            <a:lvl1pPr marL="342883" indent="-342883">
              <a:buNone/>
              <a:defRPr sz="250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Click to edit Master text styles</a:t>
            </a:r>
          </a:p>
        </p:txBody>
      </p:sp>
      <p:sp>
        <p:nvSpPr>
          <p:cNvPr id="24" name="Text Placeholder 5"/>
          <p:cNvSpPr>
            <a:spLocks noGrp="1"/>
          </p:cNvSpPr>
          <p:nvPr>
            <p:ph type="body" sz="quarter" idx="24"/>
          </p:nvPr>
        </p:nvSpPr>
        <p:spPr>
          <a:xfrm>
            <a:off x="11587162" y="21074748"/>
            <a:ext cx="20720050" cy="754045"/>
          </a:xfrm>
          <a:prstGeom prst="rect">
            <a:avLst/>
          </a:prstGeom>
          <a:noFill/>
        </p:spPr>
        <p:txBody>
          <a:bodyPr wrap="square" lIns="91436" tIns="91436" rIns="91436" bIns="91436" anchor="ctr" anchorCtr="0">
            <a:spAutoFit/>
          </a:bodyPr>
          <a:lstStyle>
            <a:lvl1pPr algn="ctr">
              <a:buNone/>
              <a:defRPr sz="3700" b="1" u="sng" baseline="0">
                <a:solidFill>
                  <a:schemeClr val="accent5">
                    <a:lumMod val="50000"/>
                  </a:schemeClr>
                </a:solidFill>
              </a:defRPr>
            </a:lvl1pPr>
          </a:lstStyle>
          <a:p>
            <a:pPr lvl="0"/>
            <a:r>
              <a:rPr lang="en-US" dirty="0" smtClean="0"/>
              <a:t>Click to edit Master text styles</a:t>
            </a:r>
          </a:p>
        </p:txBody>
      </p:sp>
      <p:sp>
        <p:nvSpPr>
          <p:cNvPr id="25" name="Text Placeholder 5"/>
          <p:cNvSpPr>
            <a:spLocks noGrp="1"/>
          </p:cNvSpPr>
          <p:nvPr>
            <p:ph type="body" sz="quarter" idx="25"/>
          </p:nvPr>
        </p:nvSpPr>
        <p:spPr>
          <a:xfrm>
            <a:off x="32905537" y="5348869"/>
            <a:ext cx="10047018" cy="754045"/>
          </a:xfrm>
          <a:prstGeom prst="rect">
            <a:avLst/>
          </a:prstGeom>
          <a:noFill/>
        </p:spPr>
        <p:txBody>
          <a:bodyPr wrap="square" lIns="91436" tIns="91436" rIns="91436" bIns="91436" anchor="ctr" anchorCtr="0">
            <a:spAutoFit/>
          </a:bodyPr>
          <a:lstStyle>
            <a:lvl1pPr algn="ctr">
              <a:buNone/>
              <a:defRPr sz="3700" b="1" u="sng" baseline="0">
                <a:solidFill>
                  <a:schemeClr val="accent5">
                    <a:lumMod val="50000"/>
                  </a:schemeClr>
                </a:solidFill>
              </a:defRPr>
            </a:lvl1pPr>
          </a:lstStyle>
          <a:p>
            <a:pPr lvl="0"/>
            <a:r>
              <a:rPr lang="en-US" dirty="0" smtClean="0"/>
              <a:t>Click to edit Master text styles</a:t>
            </a:r>
          </a:p>
        </p:txBody>
      </p:sp>
      <p:sp>
        <p:nvSpPr>
          <p:cNvPr id="26" name="Text Placeholder 3"/>
          <p:cNvSpPr>
            <a:spLocks noGrp="1"/>
          </p:cNvSpPr>
          <p:nvPr>
            <p:ph type="body" sz="quarter" idx="26"/>
          </p:nvPr>
        </p:nvSpPr>
        <p:spPr>
          <a:xfrm>
            <a:off x="32905537" y="6212227"/>
            <a:ext cx="10047018" cy="846363"/>
          </a:xfrm>
          <a:prstGeom prst="rect">
            <a:avLst/>
          </a:prstGeom>
        </p:spPr>
        <p:txBody>
          <a:bodyPr wrap="square" lIns="228589" tIns="228589" rIns="228589" bIns="228589">
            <a:spAutoFit/>
          </a:bodyPr>
          <a:lstStyle>
            <a:lvl1pPr marL="342883" indent="-342883">
              <a:buNone/>
              <a:defRPr sz="250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Click to edit Master text styles</a:t>
            </a:r>
          </a:p>
        </p:txBody>
      </p:sp>
      <p:sp>
        <p:nvSpPr>
          <p:cNvPr id="27" name="Text Placeholder 5"/>
          <p:cNvSpPr>
            <a:spLocks noGrp="1"/>
          </p:cNvSpPr>
          <p:nvPr>
            <p:ph type="body" sz="quarter" idx="27"/>
          </p:nvPr>
        </p:nvSpPr>
        <p:spPr>
          <a:xfrm>
            <a:off x="32905537" y="14272740"/>
            <a:ext cx="10047018" cy="754045"/>
          </a:xfrm>
          <a:prstGeom prst="rect">
            <a:avLst/>
          </a:prstGeom>
          <a:noFill/>
        </p:spPr>
        <p:txBody>
          <a:bodyPr wrap="square" lIns="91436" tIns="91436" rIns="91436" bIns="91436" anchor="ctr" anchorCtr="0">
            <a:spAutoFit/>
          </a:bodyPr>
          <a:lstStyle>
            <a:lvl1pPr algn="ctr">
              <a:buNone/>
              <a:defRPr sz="3700" b="1" u="sng" baseline="0">
                <a:solidFill>
                  <a:schemeClr val="accent5">
                    <a:lumMod val="50000"/>
                  </a:schemeClr>
                </a:solidFill>
              </a:defRPr>
            </a:lvl1pPr>
          </a:lstStyle>
          <a:p>
            <a:pPr lvl="0"/>
            <a:r>
              <a:rPr lang="en-US" dirty="0" smtClean="0"/>
              <a:t>Click to edit Master text styles</a:t>
            </a:r>
          </a:p>
        </p:txBody>
      </p:sp>
      <p:sp>
        <p:nvSpPr>
          <p:cNvPr id="28" name="Text Placeholder 3"/>
          <p:cNvSpPr>
            <a:spLocks noGrp="1"/>
          </p:cNvSpPr>
          <p:nvPr>
            <p:ph type="body" sz="quarter" idx="28"/>
          </p:nvPr>
        </p:nvSpPr>
        <p:spPr>
          <a:xfrm>
            <a:off x="32905536" y="15011404"/>
            <a:ext cx="10052050" cy="846363"/>
          </a:xfrm>
          <a:prstGeom prst="rect">
            <a:avLst/>
          </a:prstGeom>
        </p:spPr>
        <p:txBody>
          <a:bodyPr wrap="square" lIns="228589" tIns="228589" rIns="228589" bIns="228589">
            <a:spAutoFit/>
          </a:bodyPr>
          <a:lstStyle>
            <a:lvl1pPr marL="342883" indent="-342883">
              <a:buNone/>
              <a:defRPr sz="250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Click to edit Master text styles</a:t>
            </a:r>
          </a:p>
        </p:txBody>
      </p:sp>
      <p:sp>
        <p:nvSpPr>
          <p:cNvPr id="29" name="Text Placeholder 5"/>
          <p:cNvSpPr>
            <a:spLocks noGrp="1"/>
          </p:cNvSpPr>
          <p:nvPr>
            <p:ph type="body" sz="quarter" idx="29"/>
          </p:nvPr>
        </p:nvSpPr>
        <p:spPr>
          <a:xfrm>
            <a:off x="32905537" y="25669878"/>
            <a:ext cx="10047018" cy="754045"/>
          </a:xfrm>
          <a:prstGeom prst="rect">
            <a:avLst/>
          </a:prstGeom>
          <a:noFill/>
        </p:spPr>
        <p:txBody>
          <a:bodyPr wrap="square" lIns="91436" tIns="91436" rIns="91436" bIns="91436" anchor="ctr" anchorCtr="0">
            <a:spAutoFit/>
          </a:bodyPr>
          <a:lstStyle>
            <a:lvl1pPr algn="ctr">
              <a:buNone/>
              <a:defRPr sz="3700" b="1" u="sng" baseline="0">
                <a:solidFill>
                  <a:schemeClr val="accent5">
                    <a:lumMod val="50000"/>
                  </a:schemeClr>
                </a:solidFill>
              </a:defRPr>
            </a:lvl1pPr>
          </a:lstStyle>
          <a:p>
            <a:pPr lvl="0"/>
            <a:r>
              <a:rPr lang="en-US" dirty="0" smtClean="0"/>
              <a:t>Click to edit Master text styles</a:t>
            </a:r>
          </a:p>
        </p:txBody>
      </p:sp>
      <p:sp>
        <p:nvSpPr>
          <p:cNvPr id="30" name="Text Placeholder 3"/>
          <p:cNvSpPr>
            <a:spLocks noGrp="1"/>
          </p:cNvSpPr>
          <p:nvPr>
            <p:ph type="body" sz="quarter" idx="30"/>
          </p:nvPr>
        </p:nvSpPr>
        <p:spPr>
          <a:xfrm>
            <a:off x="32905536" y="26436776"/>
            <a:ext cx="10052050" cy="846363"/>
          </a:xfrm>
          <a:prstGeom prst="rect">
            <a:avLst/>
          </a:prstGeom>
        </p:spPr>
        <p:txBody>
          <a:bodyPr wrap="square" lIns="228589" tIns="228589" rIns="228589" bIns="228589">
            <a:spAutoFit/>
          </a:bodyPr>
          <a:lstStyle>
            <a:lvl1pPr marL="342883" indent="-342883">
              <a:buNone/>
              <a:defRPr sz="250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Click to edit Master text styles</a:t>
            </a:r>
          </a:p>
        </p:txBody>
      </p:sp>
      <p:sp>
        <p:nvSpPr>
          <p:cNvPr id="71" name="Text Placeholder 5"/>
          <p:cNvSpPr>
            <a:spLocks noGrp="1"/>
          </p:cNvSpPr>
          <p:nvPr>
            <p:ph type="body" sz="quarter" idx="95"/>
          </p:nvPr>
        </p:nvSpPr>
        <p:spPr>
          <a:xfrm>
            <a:off x="-10408284" y="18288003"/>
            <a:ext cx="10050462" cy="754045"/>
          </a:xfrm>
          <a:prstGeom prst="rect">
            <a:avLst/>
          </a:prstGeom>
          <a:noFill/>
        </p:spPr>
        <p:txBody>
          <a:bodyPr wrap="square" lIns="91436" tIns="91436" rIns="91436" bIns="91436" anchor="ctr" anchorCtr="0">
            <a:spAutoFit/>
          </a:bodyPr>
          <a:lstStyle>
            <a:lvl1pPr algn="ctr">
              <a:buNone/>
              <a:defRPr sz="3700" b="1" u="sng" baseline="0">
                <a:solidFill>
                  <a:schemeClr val="accent5">
                    <a:lumMod val="50000"/>
                  </a:schemeClr>
                </a:solidFill>
              </a:defRPr>
            </a:lvl1pPr>
          </a:lstStyle>
          <a:p>
            <a:pPr lvl="0"/>
            <a:r>
              <a:rPr lang="en-US" dirty="0" smtClean="0"/>
              <a:t>Click to edit Master text styles</a:t>
            </a:r>
          </a:p>
        </p:txBody>
      </p:sp>
      <p:sp>
        <p:nvSpPr>
          <p:cNvPr id="72" name="Text Placeholder 3"/>
          <p:cNvSpPr>
            <a:spLocks noGrp="1"/>
          </p:cNvSpPr>
          <p:nvPr>
            <p:ph type="body" sz="quarter" idx="107"/>
          </p:nvPr>
        </p:nvSpPr>
        <p:spPr>
          <a:xfrm>
            <a:off x="-10408282" y="21259803"/>
            <a:ext cx="10056813" cy="846363"/>
          </a:xfrm>
          <a:prstGeom prst="rect">
            <a:avLst/>
          </a:prstGeom>
        </p:spPr>
        <p:txBody>
          <a:bodyPr wrap="square" lIns="228589" tIns="228589" rIns="228589" bIns="228589">
            <a:spAutoFit/>
          </a:bodyPr>
          <a:lstStyle>
            <a:lvl1pPr marL="0" indent="0">
              <a:buNone/>
              <a:defRPr sz="2500" baseline="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Click to edit Master text styles</a:t>
            </a:r>
          </a:p>
        </p:txBody>
      </p:sp>
      <p:sp>
        <p:nvSpPr>
          <p:cNvPr id="73" name="Text Placeholder 3"/>
          <p:cNvSpPr>
            <a:spLocks noGrp="1"/>
          </p:cNvSpPr>
          <p:nvPr>
            <p:ph type="body" sz="quarter" idx="116"/>
          </p:nvPr>
        </p:nvSpPr>
        <p:spPr>
          <a:xfrm>
            <a:off x="-10408282" y="21259803"/>
            <a:ext cx="10056813" cy="846363"/>
          </a:xfrm>
          <a:prstGeom prst="rect">
            <a:avLst/>
          </a:prstGeom>
        </p:spPr>
        <p:txBody>
          <a:bodyPr wrap="square" lIns="228589" tIns="228589" rIns="228589" bIns="228589">
            <a:spAutoFit/>
          </a:bodyPr>
          <a:lstStyle>
            <a:lvl1pPr marL="0" indent="0">
              <a:buNone/>
              <a:defRPr sz="2500" baseline="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Click to edit Master text styles</a:t>
            </a:r>
          </a:p>
        </p:txBody>
      </p:sp>
      <p:sp>
        <p:nvSpPr>
          <p:cNvPr id="74" name="Text Placeholder 3"/>
          <p:cNvSpPr>
            <a:spLocks noGrp="1"/>
          </p:cNvSpPr>
          <p:nvPr>
            <p:ph type="body" sz="quarter" idx="117"/>
          </p:nvPr>
        </p:nvSpPr>
        <p:spPr>
          <a:xfrm>
            <a:off x="-10408282" y="21259803"/>
            <a:ext cx="10056813" cy="846363"/>
          </a:xfrm>
          <a:prstGeom prst="rect">
            <a:avLst/>
          </a:prstGeom>
        </p:spPr>
        <p:txBody>
          <a:bodyPr wrap="square" lIns="228589" tIns="228589" rIns="228589" bIns="228589">
            <a:spAutoFit/>
          </a:bodyPr>
          <a:lstStyle>
            <a:lvl1pPr marL="0" indent="0">
              <a:buNone/>
              <a:defRPr sz="2500" baseline="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Click to edit Master text styles</a:t>
            </a:r>
          </a:p>
        </p:txBody>
      </p:sp>
      <p:sp>
        <p:nvSpPr>
          <p:cNvPr id="75" name="Text Placeholder 3"/>
          <p:cNvSpPr>
            <a:spLocks noGrp="1"/>
          </p:cNvSpPr>
          <p:nvPr>
            <p:ph type="body" sz="quarter" idx="118"/>
          </p:nvPr>
        </p:nvSpPr>
        <p:spPr>
          <a:xfrm>
            <a:off x="-10408282" y="21259803"/>
            <a:ext cx="10056813" cy="846363"/>
          </a:xfrm>
          <a:prstGeom prst="rect">
            <a:avLst/>
          </a:prstGeom>
        </p:spPr>
        <p:txBody>
          <a:bodyPr wrap="square" lIns="228589" tIns="228589" rIns="228589" bIns="228589">
            <a:spAutoFit/>
          </a:bodyPr>
          <a:lstStyle>
            <a:lvl1pPr marL="0" indent="0">
              <a:buNone/>
              <a:defRPr sz="2500" baseline="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Click to edit Master text styles</a:t>
            </a:r>
          </a:p>
        </p:txBody>
      </p:sp>
      <p:sp>
        <p:nvSpPr>
          <p:cNvPr id="76" name="Text Placeholder 3"/>
          <p:cNvSpPr>
            <a:spLocks noGrp="1"/>
          </p:cNvSpPr>
          <p:nvPr>
            <p:ph type="body" sz="quarter" idx="119"/>
          </p:nvPr>
        </p:nvSpPr>
        <p:spPr>
          <a:xfrm>
            <a:off x="-10408282" y="21259803"/>
            <a:ext cx="10056813" cy="846363"/>
          </a:xfrm>
          <a:prstGeom prst="rect">
            <a:avLst/>
          </a:prstGeom>
        </p:spPr>
        <p:txBody>
          <a:bodyPr wrap="square" lIns="228589" tIns="228589" rIns="228589" bIns="228589">
            <a:spAutoFit/>
          </a:bodyPr>
          <a:lstStyle>
            <a:lvl1pPr marL="0" indent="0">
              <a:buNone/>
              <a:defRPr sz="2500" baseline="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Click to edit Master text styles</a:t>
            </a:r>
          </a:p>
        </p:txBody>
      </p:sp>
      <p:sp>
        <p:nvSpPr>
          <p:cNvPr id="77" name="Text Placeholder 3"/>
          <p:cNvSpPr>
            <a:spLocks noGrp="1"/>
          </p:cNvSpPr>
          <p:nvPr>
            <p:ph type="body" sz="quarter" idx="120"/>
          </p:nvPr>
        </p:nvSpPr>
        <p:spPr>
          <a:xfrm>
            <a:off x="-10408282" y="21259803"/>
            <a:ext cx="10056813" cy="846363"/>
          </a:xfrm>
          <a:prstGeom prst="rect">
            <a:avLst/>
          </a:prstGeom>
        </p:spPr>
        <p:txBody>
          <a:bodyPr wrap="square" lIns="228589" tIns="228589" rIns="228589" bIns="228589">
            <a:spAutoFit/>
          </a:bodyPr>
          <a:lstStyle>
            <a:lvl1pPr marL="0" indent="0">
              <a:buNone/>
              <a:defRPr sz="2500" baseline="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Click to edit Master text styles</a:t>
            </a:r>
          </a:p>
        </p:txBody>
      </p:sp>
      <p:sp>
        <p:nvSpPr>
          <p:cNvPr id="78" name="Text Placeholder 3"/>
          <p:cNvSpPr>
            <a:spLocks noGrp="1"/>
          </p:cNvSpPr>
          <p:nvPr>
            <p:ph type="body" sz="quarter" idx="121"/>
          </p:nvPr>
        </p:nvSpPr>
        <p:spPr>
          <a:xfrm>
            <a:off x="-10408282" y="21259803"/>
            <a:ext cx="10056813" cy="846363"/>
          </a:xfrm>
          <a:prstGeom prst="rect">
            <a:avLst/>
          </a:prstGeom>
        </p:spPr>
        <p:txBody>
          <a:bodyPr wrap="square" lIns="228589" tIns="228589" rIns="228589" bIns="228589">
            <a:spAutoFit/>
          </a:bodyPr>
          <a:lstStyle>
            <a:lvl1pPr marL="0" indent="0">
              <a:buNone/>
              <a:defRPr sz="2500" baseline="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Click to edit Master text styles</a:t>
            </a:r>
          </a:p>
        </p:txBody>
      </p:sp>
      <p:sp>
        <p:nvSpPr>
          <p:cNvPr id="79" name="Text Placeholder 3"/>
          <p:cNvSpPr>
            <a:spLocks noGrp="1"/>
          </p:cNvSpPr>
          <p:nvPr>
            <p:ph type="body" sz="quarter" idx="122"/>
          </p:nvPr>
        </p:nvSpPr>
        <p:spPr>
          <a:xfrm>
            <a:off x="-10408282" y="21259803"/>
            <a:ext cx="10056813" cy="846363"/>
          </a:xfrm>
          <a:prstGeom prst="rect">
            <a:avLst/>
          </a:prstGeom>
        </p:spPr>
        <p:txBody>
          <a:bodyPr wrap="square" lIns="228589" tIns="228589" rIns="228589" bIns="228589">
            <a:spAutoFit/>
          </a:bodyPr>
          <a:lstStyle>
            <a:lvl1pPr marL="0" indent="0">
              <a:buNone/>
              <a:defRPr sz="2500" baseline="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Click to edit Master text styles</a:t>
            </a:r>
          </a:p>
        </p:txBody>
      </p:sp>
      <p:sp>
        <p:nvSpPr>
          <p:cNvPr id="80" name="Text Placeholder 3"/>
          <p:cNvSpPr>
            <a:spLocks noGrp="1"/>
          </p:cNvSpPr>
          <p:nvPr>
            <p:ph type="body" sz="quarter" idx="123"/>
          </p:nvPr>
        </p:nvSpPr>
        <p:spPr>
          <a:xfrm>
            <a:off x="-10408282" y="21259803"/>
            <a:ext cx="10056813" cy="846363"/>
          </a:xfrm>
          <a:prstGeom prst="rect">
            <a:avLst/>
          </a:prstGeom>
        </p:spPr>
        <p:txBody>
          <a:bodyPr wrap="square" lIns="228589" tIns="228589" rIns="228589" bIns="228589">
            <a:spAutoFit/>
          </a:bodyPr>
          <a:lstStyle>
            <a:lvl1pPr marL="0" indent="0">
              <a:buNone/>
              <a:defRPr sz="2500" baseline="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Click to edit Master text styles</a:t>
            </a:r>
          </a:p>
        </p:txBody>
      </p:sp>
      <p:sp>
        <p:nvSpPr>
          <p:cNvPr id="81" name="Text Placeholder 3"/>
          <p:cNvSpPr>
            <a:spLocks noGrp="1"/>
          </p:cNvSpPr>
          <p:nvPr>
            <p:ph type="body" sz="quarter" idx="124"/>
          </p:nvPr>
        </p:nvSpPr>
        <p:spPr>
          <a:xfrm>
            <a:off x="-10408282" y="21259803"/>
            <a:ext cx="10056813" cy="846363"/>
          </a:xfrm>
          <a:prstGeom prst="rect">
            <a:avLst/>
          </a:prstGeom>
        </p:spPr>
        <p:txBody>
          <a:bodyPr wrap="square" lIns="228589" tIns="228589" rIns="228589" bIns="228589">
            <a:spAutoFit/>
          </a:bodyPr>
          <a:lstStyle>
            <a:lvl1pPr marL="0" indent="0">
              <a:buNone/>
              <a:defRPr sz="2500" baseline="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Click to edit Master text styles</a:t>
            </a:r>
          </a:p>
        </p:txBody>
      </p:sp>
      <p:sp>
        <p:nvSpPr>
          <p:cNvPr id="82" name="Text Placeholder 3"/>
          <p:cNvSpPr>
            <a:spLocks noGrp="1"/>
          </p:cNvSpPr>
          <p:nvPr>
            <p:ph type="body" sz="quarter" idx="125"/>
          </p:nvPr>
        </p:nvSpPr>
        <p:spPr>
          <a:xfrm>
            <a:off x="-10408282" y="21259803"/>
            <a:ext cx="10056813" cy="846363"/>
          </a:xfrm>
          <a:prstGeom prst="rect">
            <a:avLst/>
          </a:prstGeom>
        </p:spPr>
        <p:txBody>
          <a:bodyPr wrap="square" lIns="228589" tIns="228589" rIns="228589" bIns="228589">
            <a:spAutoFit/>
          </a:bodyPr>
          <a:lstStyle>
            <a:lvl1pPr marL="0" indent="0">
              <a:buNone/>
              <a:defRPr sz="2500" baseline="0">
                <a:latin typeface="Trebuchet MS" pitchFamily="34" charset="0"/>
              </a:defRPr>
            </a:lvl1pPr>
            <a:lvl2pPr marL="1485825" indent="-571471">
              <a:defRPr sz="2500">
                <a:latin typeface="Trebuchet MS" pitchFamily="34" charset="0"/>
              </a:defRPr>
            </a:lvl2pPr>
            <a:lvl3pPr marL="2057297" indent="-571471">
              <a:defRPr sz="2500">
                <a:latin typeface="Trebuchet MS" pitchFamily="34" charset="0"/>
              </a:defRPr>
            </a:lvl3pPr>
            <a:lvl4pPr marL="2685916" indent="-628619">
              <a:defRPr sz="2500">
                <a:latin typeface="Trebuchet MS" pitchFamily="34" charset="0"/>
              </a:defRPr>
            </a:lvl4pPr>
            <a:lvl5pPr marL="3143093" indent="-457177">
              <a:defRPr sz="2500">
                <a:latin typeface="Trebuchet MS" pitchFamily="34" charset="0"/>
              </a:defRPr>
            </a:lvl5pPr>
          </a:lstStyle>
          <a:p>
            <a:pPr lvl="0"/>
            <a:r>
              <a:rPr lang="en-US" dirty="0" smtClean="0"/>
              <a:t>Click to edit Master text styles</a:t>
            </a:r>
          </a:p>
        </p:txBody>
      </p:sp>
      <p:sp>
        <p:nvSpPr>
          <p:cNvPr id="83" name="Picture Placeholder 13"/>
          <p:cNvSpPr>
            <a:spLocks noGrp="1"/>
          </p:cNvSpPr>
          <p:nvPr>
            <p:ph type="pic" sz="quarter" idx="115"/>
          </p:nvPr>
        </p:nvSpPr>
        <p:spPr>
          <a:xfrm>
            <a:off x="-9326880" y="25313640"/>
            <a:ext cx="7909559" cy="4840110"/>
          </a:xfrm>
          <a:prstGeom prst="rect">
            <a:avLst/>
          </a:prstGeom>
          <a:solidFill>
            <a:schemeClr val="bg2"/>
          </a:solidFill>
          <a:ln>
            <a:solidFill>
              <a:schemeClr val="tx2"/>
            </a:solidFill>
          </a:ln>
          <a:effectLst/>
        </p:spPr>
        <p:txBody>
          <a:bodyPr lIns="91436" tIns="45717" rIns="91436" bIns="45717" anchor="ctr"/>
          <a:lstStyle>
            <a:lvl1pPr marL="0" indent="0" algn="ctr">
              <a:buNone/>
              <a:defRPr sz="4000" b="0" baseline="0">
                <a:solidFill>
                  <a:schemeClr val="tx2"/>
                </a:solidFill>
              </a:defRPr>
            </a:lvl1pPr>
          </a:lstStyle>
          <a:p>
            <a:pPr lvl="0"/>
            <a:r>
              <a:rPr lang="en-US" noProof="0" dirty="0" smtClean="0"/>
              <a:t>Click icon to add picture</a:t>
            </a:r>
            <a:endParaRPr lang="en-US" noProof="0" dirty="0"/>
          </a:p>
        </p:txBody>
      </p:sp>
      <p:sp>
        <p:nvSpPr>
          <p:cNvPr id="84" name="Picture Placeholder 13"/>
          <p:cNvSpPr>
            <a:spLocks noGrp="1"/>
          </p:cNvSpPr>
          <p:nvPr>
            <p:ph type="pic" sz="quarter" idx="126"/>
          </p:nvPr>
        </p:nvSpPr>
        <p:spPr>
          <a:xfrm>
            <a:off x="-9326880" y="25313640"/>
            <a:ext cx="7909559" cy="4840110"/>
          </a:xfrm>
          <a:prstGeom prst="rect">
            <a:avLst/>
          </a:prstGeom>
          <a:solidFill>
            <a:schemeClr val="bg2"/>
          </a:solidFill>
          <a:ln>
            <a:solidFill>
              <a:schemeClr val="tx2"/>
            </a:solidFill>
          </a:ln>
          <a:effectLst/>
        </p:spPr>
        <p:txBody>
          <a:bodyPr lIns="91436" tIns="45717" rIns="91436" bIns="45717" anchor="ctr"/>
          <a:lstStyle>
            <a:lvl1pPr marL="0" indent="0" algn="ctr">
              <a:buNone/>
              <a:defRPr sz="4000" b="0" baseline="0">
                <a:solidFill>
                  <a:schemeClr val="tx2"/>
                </a:solidFill>
              </a:defRPr>
            </a:lvl1pPr>
          </a:lstStyle>
          <a:p>
            <a:pPr lvl="0"/>
            <a:r>
              <a:rPr lang="en-US" noProof="0" dirty="0" smtClean="0"/>
              <a:t>Click icon to add picture</a:t>
            </a:r>
            <a:endParaRPr lang="en-US" noProof="0" dirty="0"/>
          </a:p>
        </p:txBody>
      </p:sp>
      <p:sp>
        <p:nvSpPr>
          <p:cNvPr id="85" name="Picture Placeholder 13"/>
          <p:cNvSpPr>
            <a:spLocks noGrp="1"/>
          </p:cNvSpPr>
          <p:nvPr>
            <p:ph type="pic" sz="quarter" idx="127"/>
          </p:nvPr>
        </p:nvSpPr>
        <p:spPr>
          <a:xfrm>
            <a:off x="-9326880" y="25313640"/>
            <a:ext cx="7909559" cy="4840110"/>
          </a:xfrm>
          <a:prstGeom prst="rect">
            <a:avLst/>
          </a:prstGeom>
          <a:solidFill>
            <a:schemeClr val="bg2"/>
          </a:solidFill>
          <a:ln>
            <a:solidFill>
              <a:schemeClr val="tx2"/>
            </a:solidFill>
          </a:ln>
          <a:effectLst/>
        </p:spPr>
        <p:txBody>
          <a:bodyPr lIns="91436" tIns="45717" rIns="91436" bIns="45717" anchor="ctr"/>
          <a:lstStyle>
            <a:lvl1pPr marL="0" indent="0" algn="ctr">
              <a:buNone/>
              <a:defRPr sz="4000" b="0" baseline="0">
                <a:solidFill>
                  <a:schemeClr val="tx2"/>
                </a:solidFill>
              </a:defRPr>
            </a:lvl1pPr>
          </a:lstStyle>
          <a:p>
            <a:pPr lvl="0"/>
            <a:r>
              <a:rPr lang="en-US" noProof="0" dirty="0" smtClean="0"/>
              <a:t>Click icon to add picture</a:t>
            </a:r>
            <a:endParaRPr lang="en-US" noProof="0" dirty="0"/>
          </a:p>
        </p:txBody>
      </p:sp>
      <p:sp>
        <p:nvSpPr>
          <p:cNvPr id="86" name="Picture Placeholder 13"/>
          <p:cNvSpPr>
            <a:spLocks noGrp="1"/>
          </p:cNvSpPr>
          <p:nvPr>
            <p:ph type="pic" sz="quarter" idx="128"/>
          </p:nvPr>
        </p:nvSpPr>
        <p:spPr>
          <a:xfrm>
            <a:off x="-9326880" y="25313640"/>
            <a:ext cx="7909559" cy="4840110"/>
          </a:xfrm>
          <a:prstGeom prst="rect">
            <a:avLst/>
          </a:prstGeom>
          <a:solidFill>
            <a:schemeClr val="bg2"/>
          </a:solidFill>
          <a:ln>
            <a:solidFill>
              <a:schemeClr val="tx2"/>
            </a:solidFill>
          </a:ln>
          <a:effectLst/>
        </p:spPr>
        <p:txBody>
          <a:bodyPr lIns="91436" tIns="45717" rIns="91436" bIns="45717" anchor="ctr"/>
          <a:lstStyle>
            <a:lvl1pPr marL="0" indent="0" algn="ctr">
              <a:buNone/>
              <a:defRPr sz="4000" b="0" baseline="0">
                <a:solidFill>
                  <a:schemeClr val="tx2"/>
                </a:solidFill>
              </a:defRPr>
            </a:lvl1pPr>
          </a:lstStyle>
          <a:p>
            <a:pPr lvl="0"/>
            <a:r>
              <a:rPr lang="en-US" noProof="0" dirty="0" smtClean="0"/>
              <a:t>Click icon to add picture</a:t>
            </a:r>
            <a:endParaRPr lang="en-US" noProof="0" dirty="0"/>
          </a:p>
        </p:txBody>
      </p:sp>
      <p:sp>
        <p:nvSpPr>
          <p:cNvPr id="87" name="Picture Placeholder 13"/>
          <p:cNvSpPr>
            <a:spLocks noGrp="1"/>
          </p:cNvSpPr>
          <p:nvPr>
            <p:ph type="pic" sz="quarter" idx="129"/>
          </p:nvPr>
        </p:nvSpPr>
        <p:spPr>
          <a:xfrm>
            <a:off x="-9326880" y="25313640"/>
            <a:ext cx="7909559" cy="4840110"/>
          </a:xfrm>
          <a:prstGeom prst="rect">
            <a:avLst/>
          </a:prstGeom>
          <a:solidFill>
            <a:schemeClr val="bg2"/>
          </a:solidFill>
          <a:ln>
            <a:solidFill>
              <a:schemeClr val="tx2"/>
            </a:solidFill>
          </a:ln>
          <a:effectLst/>
        </p:spPr>
        <p:txBody>
          <a:bodyPr lIns="91436" tIns="45717" rIns="91436" bIns="45717" anchor="ctr"/>
          <a:lstStyle>
            <a:lvl1pPr marL="0" indent="0" algn="ctr">
              <a:buNone/>
              <a:defRPr sz="4000" b="0" baseline="0">
                <a:solidFill>
                  <a:schemeClr val="tx2"/>
                </a:solidFill>
              </a:defRPr>
            </a:lvl1pPr>
          </a:lstStyle>
          <a:p>
            <a:pPr lvl="0"/>
            <a:r>
              <a:rPr lang="en-US" noProof="0" dirty="0" smtClean="0"/>
              <a:t>Click icon to add picture</a:t>
            </a:r>
            <a:endParaRPr lang="en-US" noProof="0" dirty="0"/>
          </a:p>
        </p:txBody>
      </p:sp>
      <p:sp>
        <p:nvSpPr>
          <p:cNvPr id="88" name="Picture Placeholder 13"/>
          <p:cNvSpPr>
            <a:spLocks noGrp="1"/>
          </p:cNvSpPr>
          <p:nvPr>
            <p:ph type="pic" sz="quarter" idx="130"/>
          </p:nvPr>
        </p:nvSpPr>
        <p:spPr>
          <a:xfrm>
            <a:off x="-9326880" y="25313640"/>
            <a:ext cx="7909559" cy="4840110"/>
          </a:xfrm>
          <a:prstGeom prst="rect">
            <a:avLst/>
          </a:prstGeom>
          <a:solidFill>
            <a:schemeClr val="bg2"/>
          </a:solidFill>
          <a:ln>
            <a:solidFill>
              <a:schemeClr val="tx2"/>
            </a:solidFill>
          </a:ln>
          <a:effectLst/>
        </p:spPr>
        <p:txBody>
          <a:bodyPr lIns="91436" tIns="45717" rIns="91436" bIns="45717" anchor="ctr"/>
          <a:lstStyle>
            <a:lvl1pPr marL="0" indent="0" algn="ctr">
              <a:buNone/>
              <a:defRPr sz="4000" b="0" baseline="0">
                <a:solidFill>
                  <a:schemeClr val="tx2"/>
                </a:solidFill>
              </a:defRPr>
            </a:lvl1pPr>
          </a:lstStyle>
          <a:p>
            <a:pPr lvl="0"/>
            <a:r>
              <a:rPr lang="en-US" noProof="0" dirty="0" smtClean="0"/>
              <a:t>Click icon to add picture</a:t>
            </a:r>
            <a:endParaRPr lang="en-US" noProof="0" dirty="0"/>
          </a:p>
        </p:txBody>
      </p:sp>
      <p:sp>
        <p:nvSpPr>
          <p:cNvPr id="89" name="Picture Placeholder 13"/>
          <p:cNvSpPr>
            <a:spLocks noGrp="1"/>
          </p:cNvSpPr>
          <p:nvPr>
            <p:ph type="pic" sz="quarter" idx="131"/>
          </p:nvPr>
        </p:nvSpPr>
        <p:spPr>
          <a:xfrm>
            <a:off x="-9326880" y="25313640"/>
            <a:ext cx="7909559" cy="4840110"/>
          </a:xfrm>
          <a:prstGeom prst="rect">
            <a:avLst/>
          </a:prstGeom>
          <a:solidFill>
            <a:schemeClr val="bg2"/>
          </a:solidFill>
          <a:ln>
            <a:solidFill>
              <a:schemeClr val="tx2"/>
            </a:solidFill>
          </a:ln>
          <a:effectLst/>
        </p:spPr>
        <p:txBody>
          <a:bodyPr lIns="91436" tIns="45717" rIns="91436" bIns="45717" anchor="ctr"/>
          <a:lstStyle>
            <a:lvl1pPr marL="0" indent="0" algn="ctr">
              <a:buNone/>
              <a:defRPr sz="4000" b="0" baseline="0">
                <a:solidFill>
                  <a:schemeClr val="tx2"/>
                </a:solidFill>
              </a:defRPr>
            </a:lvl1pPr>
          </a:lstStyle>
          <a:p>
            <a:pPr lvl="0"/>
            <a:r>
              <a:rPr lang="en-US" noProof="0" dirty="0" smtClean="0"/>
              <a:t>Click icon to add picture</a:t>
            </a:r>
            <a:endParaRPr lang="en-US" noProof="0" dirty="0"/>
          </a:p>
        </p:txBody>
      </p:sp>
      <p:sp>
        <p:nvSpPr>
          <p:cNvPr id="90" name="Picture Placeholder 13"/>
          <p:cNvSpPr>
            <a:spLocks noGrp="1"/>
          </p:cNvSpPr>
          <p:nvPr>
            <p:ph type="pic" sz="quarter" idx="132"/>
          </p:nvPr>
        </p:nvSpPr>
        <p:spPr>
          <a:xfrm>
            <a:off x="-9326880" y="25313640"/>
            <a:ext cx="7909559" cy="4840110"/>
          </a:xfrm>
          <a:prstGeom prst="rect">
            <a:avLst/>
          </a:prstGeom>
          <a:solidFill>
            <a:schemeClr val="bg2"/>
          </a:solidFill>
          <a:ln>
            <a:solidFill>
              <a:schemeClr val="tx2"/>
            </a:solidFill>
          </a:ln>
          <a:effectLst/>
        </p:spPr>
        <p:txBody>
          <a:bodyPr lIns="91436" tIns="45717" rIns="91436" bIns="45717" anchor="ctr"/>
          <a:lstStyle>
            <a:lvl1pPr marL="0" indent="0" algn="ctr">
              <a:buNone/>
              <a:defRPr sz="4000" b="0" baseline="0">
                <a:solidFill>
                  <a:schemeClr val="tx2"/>
                </a:solidFill>
              </a:defRPr>
            </a:lvl1pPr>
          </a:lstStyle>
          <a:p>
            <a:pPr lvl="0"/>
            <a:r>
              <a:rPr lang="en-US" noProof="0" dirty="0" smtClean="0"/>
              <a:t>Click icon to add picture</a:t>
            </a:r>
            <a:endParaRPr lang="en-US" noProof="0" dirty="0"/>
          </a:p>
        </p:txBody>
      </p:sp>
      <p:sp>
        <p:nvSpPr>
          <p:cNvPr id="91" name="Picture Placeholder 13"/>
          <p:cNvSpPr>
            <a:spLocks noGrp="1"/>
          </p:cNvSpPr>
          <p:nvPr>
            <p:ph type="pic" sz="quarter" idx="133"/>
          </p:nvPr>
        </p:nvSpPr>
        <p:spPr>
          <a:xfrm>
            <a:off x="-9326880" y="25313640"/>
            <a:ext cx="7909559" cy="4840110"/>
          </a:xfrm>
          <a:prstGeom prst="rect">
            <a:avLst/>
          </a:prstGeom>
          <a:solidFill>
            <a:schemeClr val="bg2"/>
          </a:solidFill>
          <a:ln>
            <a:solidFill>
              <a:schemeClr val="tx2"/>
            </a:solidFill>
          </a:ln>
          <a:effectLst/>
        </p:spPr>
        <p:txBody>
          <a:bodyPr lIns="91436" tIns="45717" rIns="91436" bIns="45717" anchor="ctr"/>
          <a:lstStyle>
            <a:lvl1pPr marL="0" indent="0" algn="ctr">
              <a:buNone/>
              <a:defRPr sz="4000" b="0" baseline="0">
                <a:solidFill>
                  <a:schemeClr val="tx2"/>
                </a:solidFill>
              </a:defRPr>
            </a:lvl1pPr>
          </a:lstStyle>
          <a:p>
            <a:pPr lvl="0"/>
            <a:r>
              <a:rPr lang="en-US" noProof="0" dirty="0" smtClean="0"/>
              <a:t>Click icon to add picture</a:t>
            </a:r>
            <a:endParaRPr lang="en-US" noProof="0" dirty="0"/>
          </a:p>
        </p:txBody>
      </p:sp>
      <p:sp>
        <p:nvSpPr>
          <p:cNvPr id="92" name="Picture Placeholder 13"/>
          <p:cNvSpPr>
            <a:spLocks noGrp="1"/>
          </p:cNvSpPr>
          <p:nvPr>
            <p:ph type="pic" sz="quarter" idx="134"/>
          </p:nvPr>
        </p:nvSpPr>
        <p:spPr>
          <a:xfrm>
            <a:off x="-9326880" y="25313640"/>
            <a:ext cx="7909559" cy="4840110"/>
          </a:xfrm>
          <a:prstGeom prst="rect">
            <a:avLst/>
          </a:prstGeom>
          <a:solidFill>
            <a:schemeClr val="bg2"/>
          </a:solidFill>
          <a:ln>
            <a:solidFill>
              <a:schemeClr val="tx2"/>
            </a:solidFill>
          </a:ln>
          <a:effectLst/>
        </p:spPr>
        <p:txBody>
          <a:bodyPr lIns="91436" tIns="45717" rIns="91436" bIns="45717" anchor="ctr"/>
          <a:lstStyle>
            <a:lvl1pPr marL="0" indent="0" algn="ctr">
              <a:buNone/>
              <a:defRPr sz="4000" b="0" baseline="0">
                <a:solidFill>
                  <a:schemeClr val="tx2"/>
                </a:solidFill>
              </a:defRPr>
            </a:lvl1pPr>
          </a:lstStyle>
          <a:p>
            <a:pPr lvl="0"/>
            <a:r>
              <a:rPr lang="en-US" noProof="0" dirty="0" smtClean="0"/>
              <a:t>Click icon to add picture</a:t>
            </a:r>
            <a:endParaRPr lang="en-US" noProof="0" dirty="0"/>
          </a:p>
        </p:txBody>
      </p:sp>
      <p:sp>
        <p:nvSpPr>
          <p:cNvPr id="93" name="Picture Placeholder 13"/>
          <p:cNvSpPr>
            <a:spLocks noGrp="1"/>
          </p:cNvSpPr>
          <p:nvPr>
            <p:ph type="pic" sz="quarter" idx="135"/>
          </p:nvPr>
        </p:nvSpPr>
        <p:spPr>
          <a:xfrm>
            <a:off x="-9326880" y="25313640"/>
            <a:ext cx="7909559" cy="4840110"/>
          </a:xfrm>
          <a:prstGeom prst="rect">
            <a:avLst/>
          </a:prstGeom>
          <a:solidFill>
            <a:schemeClr val="bg2"/>
          </a:solidFill>
          <a:ln>
            <a:solidFill>
              <a:schemeClr val="tx2"/>
            </a:solidFill>
          </a:ln>
          <a:effectLst/>
        </p:spPr>
        <p:txBody>
          <a:bodyPr lIns="91436" tIns="45717" rIns="91436" bIns="45717" anchor="ctr"/>
          <a:lstStyle>
            <a:lvl1pPr marL="0" indent="0" algn="ctr">
              <a:buNone/>
              <a:defRPr sz="4000" b="0" baseline="0">
                <a:solidFill>
                  <a:schemeClr val="tx2"/>
                </a:solidFill>
              </a:defRPr>
            </a:lvl1pPr>
          </a:lstStyle>
          <a:p>
            <a:pPr lvl="0"/>
            <a:r>
              <a:rPr lang="en-US" noProof="0" dirty="0" smtClean="0"/>
              <a:t>Click icon to add picture</a:t>
            </a:r>
            <a:endParaRPr lang="en-US" noProof="0" dirty="0"/>
          </a:p>
        </p:txBody>
      </p:sp>
      <p:sp>
        <p:nvSpPr>
          <p:cNvPr id="94" name="Text Placeholder 5"/>
          <p:cNvSpPr>
            <a:spLocks noGrp="1"/>
          </p:cNvSpPr>
          <p:nvPr>
            <p:ph type="body" sz="quarter" idx="136"/>
          </p:nvPr>
        </p:nvSpPr>
        <p:spPr>
          <a:xfrm>
            <a:off x="-10408284" y="18288003"/>
            <a:ext cx="10050462" cy="754045"/>
          </a:xfrm>
          <a:prstGeom prst="rect">
            <a:avLst/>
          </a:prstGeom>
          <a:noFill/>
        </p:spPr>
        <p:txBody>
          <a:bodyPr wrap="square" lIns="91436" tIns="91436" rIns="91436" bIns="91436" anchor="ctr" anchorCtr="0">
            <a:spAutoFit/>
          </a:bodyPr>
          <a:lstStyle>
            <a:lvl1pPr algn="ctr">
              <a:buNone/>
              <a:defRPr sz="3700" b="1" u="sng" baseline="0">
                <a:solidFill>
                  <a:schemeClr val="accent5">
                    <a:lumMod val="50000"/>
                  </a:schemeClr>
                </a:solidFill>
              </a:defRPr>
            </a:lvl1pPr>
          </a:lstStyle>
          <a:p>
            <a:pPr lvl="0"/>
            <a:r>
              <a:rPr lang="en-US" dirty="0" smtClean="0"/>
              <a:t>Click to edit Master text styles</a:t>
            </a:r>
          </a:p>
        </p:txBody>
      </p:sp>
      <p:sp>
        <p:nvSpPr>
          <p:cNvPr id="95" name="Text Placeholder 5"/>
          <p:cNvSpPr>
            <a:spLocks noGrp="1"/>
          </p:cNvSpPr>
          <p:nvPr>
            <p:ph type="body" sz="quarter" idx="137"/>
          </p:nvPr>
        </p:nvSpPr>
        <p:spPr>
          <a:xfrm>
            <a:off x="-10408284" y="18288003"/>
            <a:ext cx="10050462" cy="754045"/>
          </a:xfrm>
          <a:prstGeom prst="rect">
            <a:avLst/>
          </a:prstGeom>
          <a:noFill/>
        </p:spPr>
        <p:txBody>
          <a:bodyPr wrap="square" lIns="91436" tIns="91436" rIns="91436" bIns="91436" anchor="ctr" anchorCtr="0">
            <a:spAutoFit/>
          </a:bodyPr>
          <a:lstStyle>
            <a:lvl1pPr algn="ctr">
              <a:buNone/>
              <a:defRPr sz="3700" b="1" u="sng" baseline="0">
                <a:solidFill>
                  <a:schemeClr val="accent5">
                    <a:lumMod val="50000"/>
                  </a:schemeClr>
                </a:solidFill>
              </a:defRPr>
            </a:lvl1pPr>
          </a:lstStyle>
          <a:p>
            <a:pPr lvl="0"/>
            <a:r>
              <a:rPr lang="en-US" dirty="0" smtClean="0"/>
              <a:t>Click to edit Master text styles</a:t>
            </a:r>
          </a:p>
        </p:txBody>
      </p:sp>
      <p:sp>
        <p:nvSpPr>
          <p:cNvPr id="96" name="Text Placeholder 5"/>
          <p:cNvSpPr>
            <a:spLocks noGrp="1"/>
          </p:cNvSpPr>
          <p:nvPr>
            <p:ph type="body" sz="quarter" idx="138"/>
          </p:nvPr>
        </p:nvSpPr>
        <p:spPr>
          <a:xfrm>
            <a:off x="-10408284" y="18288003"/>
            <a:ext cx="10050462" cy="754045"/>
          </a:xfrm>
          <a:prstGeom prst="rect">
            <a:avLst/>
          </a:prstGeom>
          <a:noFill/>
        </p:spPr>
        <p:txBody>
          <a:bodyPr wrap="square" lIns="91436" tIns="91436" rIns="91436" bIns="91436" anchor="ctr" anchorCtr="0">
            <a:spAutoFit/>
          </a:bodyPr>
          <a:lstStyle>
            <a:lvl1pPr algn="ctr">
              <a:buNone/>
              <a:defRPr sz="3700" b="1" u="sng" baseline="0">
                <a:solidFill>
                  <a:schemeClr val="accent5">
                    <a:lumMod val="50000"/>
                  </a:schemeClr>
                </a:solidFill>
              </a:defRPr>
            </a:lvl1pPr>
          </a:lstStyle>
          <a:p>
            <a:pPr lvl="0"/>
            <a:r>
              <a:rPr lang="en-US" dirty="0" smtClean="0"/>
              <a:t>Click to edit Master text styles</a:t>
            </a:r>
          </a:p>
        </p:txBody>
      </p:sp>
      <p:sp>
        <p:nvSpPr>
          <p:cNvPr id="97" name="Text Placeholder 5"/>
          <p:cNvSpPr>
            <a:spLocks noGrp="1"/>
          </p:cNvSpPr>
          <p:nvPr>
            <p:ph type="body" sz="quarter" idx="139"/>
          </p:nvPr>
        </p:nvSpPr>
        <p:spPr>
          <a:xfrm>
            <a:off x="-10408284" y="18288003"/>
            <a:ext cx="10050462" cy="754045"/>
          </a:xfrm>
          <a:prstGeom prst="rect">
            <a:avLst/>
          </a:prstGeom>
          <a:noFill/>
        </p:spPr>
        <p:txBody>
          <a:bodyPr wrap="square" lIns="91436" tIns="91436" rIns="91436" bIns="91436" anchor="ctr" anchorCtr="0">
            <a:spAutoFit/>
          </a:bodyPr>
          <a:lstStyle>
            <a:lvl1pPr algn="ctr">
              <a:buNone/>
              <a:defRPr sz="3700" b="1" u="sng" baseline="0">
                <a:solidFill>
                  <a:schemeClr val="accent5">
                    <a:lumMod val="50000"/>
                  </a:schemeClr>
                </a:solidFill>
              </a:defRPr>
            </a:lvl1pPr>
          </a:lstStyle>
          <a:p>
            <a:pPr lvl="0"/>
            <a:r>
              <a:rPr lang="en-US" dirty="0" smtClean="0"/>
              <a:t>Click to edit Master text styles</a:t>
            </a:r>
          </a:p>
        </p:txBody>
      </p:sp>
      <p:sp>
        <p:nvSpPr>
          <p:cNvPr id="98" name="Text Placeholder 5"/>
          <p:cNvSpPr>
            <a:spLocks noGrp="1"/>
          </p:cNvSpPr>
          <p:nvPr>
            <p:ph type="body" sz="quarter" idx="140"/>
          </p:nvPr>
        </p:nvSpPr>
        <p:spPr>
          <a:xfrm>
            <a:off x="-10408284" y="18288003"/>
            <a:ext cx="10050462" cy="754045"/>
          </a:xfrm>
          <a:prstGeom prst="rect">
            <a:avLst/>
          </a:prstGeom>
          <a:noFill/>
        </p:spPr>
        <p:txBody>
          <a:bodyPr wrap="square" lIns="91436" tIns="91436" rIns="91436" bIns="91436" anchor="ctr" anchorCtr="0">
            <a:spAutoFit/>
          </a:bodyPr>
          <a:lstStyle>
            <a:lvl1pPr algn="ctr">
              <a:buNone/>
              <a:defRPr sz="3700" b="1" u="sng" baseline="0">
                <a:solidFill>
                  <a:schemeClr val="accent5">
                    <a:lumMod val="50000"/>
                  </a:schemeClr>
                </a:solidFill>
              </a:defRPr>
            </a:lvl1pPr>
          </a:lstStyle>
          <a:p>
            <a:pPr lvl="0"/>
            <a:r>
              <a:rPr lang="en-US" dirty="0" smtClean="0"/>
              <a:t>Click to edit Master text styles</a:t>
            </a:r>
          </a:p>
        </p:txBody>
      </p:sp>
      <p:sp>
        <p:nvSpPr>
          <p:cNvPr id="99" name="Text Placeholder 5"/>
          <p:cNvSpPr>
            <a:spLocks noGrp="1"/>
          </p:cNvSpPr>
          <p:nvPr>
            <p:ph type="body" sz="quarter" idx="141"/>
          </p:nvPr>
        </p:nvSpPr>
        <p:spPr>
          <a:xfrm>
            <a:off x="-10408284" y="18288003"/>
            <a:ext cx="10050462" cy="754045"/>
          </a:xfrm>
          <a:prstGeom prst="rect">
            <a:avLst/>
          </a:prstGeom>
          <a:noFill/>
        </p:spPr>
        <p:txBody>
          <a:bodyPr wrap="square" lIns="91436" tIns="91436" rIns="91436" bIns="91436" anchor="ctr" anchorCtr="0">
            <a:spAutoFit/>
          </a:bodyPr>
          <a:lstStyle>
            <a:lvl1pPr algn="ctr">
              <a:buNone/>
              <a:defRPr sz="3700" b="1" u="sng" baseline="0">
                <a:solidFill>
                  <a:schemeClr val="accent5">
                    <a:lumMod val="50000"/>
                  </a:schemeClr>
                </a:solidFill>
              </a:defRPr>
            </a:lvl1pPr>
          </a:lstStyle>
          <a:p>
            <a:pPr lvl="0"/>
            <a:r>
              <a:rPr lang="en-US" dirty="0" smtClean="0"/>
              <a:t>Click to edit Master text styles</a:t>
            </a:r>
          </a:p>
        </p:txBody>
      </p:sp>
      <p:sp>
        <p:nvSpPr>
          <p:cNvPr id="100" name="Text Placeholder 5"/>
          <p:cNvSpPr>
            <a:spLocks noGrp="1"/>
          </p:cNvSpPr>
          <p:nvPr>
            <p:ph type="body" sz="quarter" idx="142"/>
          </p:nvPr>
        </p:nvSpPr>
        <p:spPr>
          <a:xfrm>
            <a:off x="-10408284" y="18288003"/>
            <a:ext cx="10050462" cy="754045"/>
          </a:xfrm>
          <a:prstGeom prst="rect">
            <a:avLst/>
          </a:prstGeom>
          <a:noFill/>
        </p:spPr>
        <p:txBody>
          <a:bodyPr wrap="square" lIns="91436" tIns="91436" rIns="91436" bIns="91436" anchor="ctr" anchorCtr="0">
            <a:spAutoFit/>
          </a:bodyPr>
          <a:lstStyle>
            <a:lvl1pPr algn="ctr">
              <a:buNone/>
              <a:defRPr sz="3700" b="1" u="sng" baseline="0">
                <a:solidFill>
                  <a:schemeClr val="accent5">
                    <a:lumMod val="50000"/>
                  </a:schemeClr>
                </a:solidFill>
              </a:defRPr>
            </a:lvl1pPr>
          </a:lstStyle>
          <a:p>
            <a:pPr lvl="0"/>
            <a:r>
              <a:rPr lang="en-US" dirty="0" smtClean="0"/>
              <a:t>Click to edit Master text styles</a:t>
            </a:r>
          </a:p>
        </p:txBody>
      </p:sp>
      <p:sp>
        <p:nvSpPr>
          <p:cNvPr id="101" name="Text Placeholder 5"/>
          <p:cNvSpPr>
            <a:spLocks noGrp="1"/>
          </p:cNvSpPr>
          <p:nvPr>
            <p:ph type="body" sz="quarter" idx="143"/>
          </p:nvPr>
        </p:nvSpPr>
        <p:spPr>
          <a:xfrm>
            <a:off x="-10408284" y="18288003"/>
            <a:ext cx="10050462" cy="754045"/>
          </a:xfrm>
          <a:prstGeom prst="rect">
            <a:avLst/>
          </a:prstGeom>
          <a:noFill/>
        </p:spPr>
        <p:txBody>
          <a:bodyPr wrap="square" lIns="91436" tIns="91436" rIns="91436" bIns="91436" anchor="ctr" anchorCtr="0">
            <a:spAutoFit/>
          </a:bodyPr>
          <a:lstStyle>
            <a:lvl1pPr algn="ctr">
              <a:buNone/>
              <a:defRPr sz="3700" b="1" u="sng" baseline="0">
                <a:solidFill>
                  <a:schemeClr val="accent5">
                    <a:lumMod val="50000"/>
                  </a:schemeClr>
                </a:solidFill>
              </a:defRPr>
            </a:lvl1pPr>
          </a:lstStyle>
          <a:p>
            <a:pPr lvl="0"/>
            <a:r>
              <a:rPr lang="en-US" dirty="0" smtClean="0"/>
              <a:t>Click to edit Master text styles</a:t>
            </a:r>
          </a:p>
        </p:txBody>
      </p:sp>
      <p:sp>
        <p:nvSpPr>
          <p:cNvPr id="102" name="Text Placeholder 5"/>
          <p:cNvSpPr>
            <a:spLocks noGrp="1"/>
          </p:cNvSpPr>
          <p:nvPr>
            <p:ph type="body" sz="quarter" idx="144"/>
          </p:nvPr>
        </p:nvSpPr>
        <p:spPr>
          <a:xfrm>
            <a:off x="-10408284" y="18288003"/>
            <a:ext cx="10050462" cy="754045"/>
          </a:xfrm>
          <a:prstGeom prst="rect">
            <a:avLst/>
          </a:prstGeom>
          <a:noFill/>
        </p:spPr>
        <p:txBody>
          <a:bodyPr wrap="square" lIns="91436" tIns="91436" rIns="91436" bIns="91436" anchor="ctr" anchorCtr="0">
            <a:spAutoFit/>
          </a:bodyPr>
          <a:lstStyle>
            <a:lvl1pPr algn="ctr">
              <a:buNone/>
              <a:defRPr sz="3700" b="1" u="sng" baseline="0">
                <a:solidFill>
                  <a:schemeClr val="accent5">
                    <a:lumMod val="50000"/>
                  </a:schemeClr>
                </a:solidFill>
              </a:defRPr>
            </a:lvl1pPr>
          </a:lstStyle>
          <a:p>
            <a:pPr lvl="0"/>
            <a:r>
              <a:rPr lang="en-US" dirty="0" smtClean="0"/>
              <a:t>Click to edit Master text styles</a:t>
            </a:r>
          </a:p>
        </p:txBody>
      </p:sp>
      <p:sp>
        <p:nvSpPr>
          <p:cNvPr id="103" name="Text Placeholder 5"/>
          <p:cNvSpPr>
            <a:spLocks noGrp="1"/>
          </p:cNvSpPr>
          <p:nvPr>
            <p:ph type="body" sz="quarter" idx="145"/>
          </p:nvPr>
        </p:nvSpPr>
        <p:spPr>
          <a:xfrm>
            <a:off x="-10408284" y="18288003"/>
            <a:ext cx="10050462" cy="754045"/>
          </a:xfrm>
          <a:prstGeom prst="rect">
            <a:avLst/>
          </a:prstGeom>
          <a:noFill/>
        </p:spPr>
        <p:txBody>
          <a:bodyPr wrap="square" lIns="91436" tIns="91436" rIns="91436" bIns="91436" anchor="ctr" anchorCtr="0">
            <a:spAutoFit/>
          </a:bodyPr>
          <a:lstStyle>
            <a:lvl1pPr algn="ctr">
              <a:buNone/>
              <a:defRPr sz="3700" b="1" u="sng" baseline="0">
                <a:solidFill>
                  <a:schemeClr val="accent5">
                    <a:lumMod val="50000"/>
                  </a:schemeClr>
                </a:solidFill>
              </a:defRPr>
            </a:lvl1pPr>
          </a:lstStyle>
          <a:p>
            <a:pPr lvl="0"/>
            <a:r>
              <a:rPr lang="en-US" dirty="0" smtClean="0"/>
              <a:t>Click to edit Master text styles</a:t>
            </a:r>
          </a:p>
        </p:txBody>
      </p:sp>
      <p:sp>
        <p:nvSpPr>
          <p:cNvPr id="104" name="Text Placeholder 5"/>
          <p:cNvSpPr>
            <a:spLocks noGrp="1"/>
          </p:cNvSpPr>
          <p:nvPr>
            <p:ph type="body" sz="quarter" idx="146"/>
          </p:nvPr>
        </p:nvSpPr>
        <p:spPr>
          <a:xfrm>
            <a:off x="-10408284" y="18288003"/>
            <a:ext cx="10050462" cy="754045"/>
          </a:xfrm>
          <a:prstGeom prst="rect">
            <a:avLst/>
          </a:prstGeom>
          <a:noFill/>
        </p:spPr>
        <p:txBody>
          <a:bodyPr wrap="square" lIns="91436" tIns="91436" rIns="91436" bIns="91436" anchor="ctr" anchorCtr="0">
            <a:spAutoFit/>
          </a:bodyPr>
          <a:lstStyle>
            <a:lvl1pPr algn="ctr">
              <a:buNone/>
              <a:defRPr sz="3700" b="1" u="sng" baseline="0">
                <a:solidFill>
                  <a:schemeClr val="accent5">
                    <a:lumMod val="50000"/>
                  </a:schemeClr>
                </a:solidFill>
              </a:defRPr>
            </a:lvl1pPr>
          </a:lstStyle>
          <a:p>
            <a:pPr lvl="0"/>
            <a:r>
              <a:rPr lang="en-US" dirty="0" smtClean="0"/>
              <a:t>Click to edit Master text styles</a:t>
            </a:r>
          </a:p>
        </p:txBody>
      </p:sp>
      <p:sp>
        <p:nvSpPr>
          <p:cNvPr id="105" name="Text Placeholder 5"/>
          <p:cNvSpPr>
            <a:spLocks noGrp="1"/>
          </p:cNvSpPr>
          <p:nvPr>
            <p:ph type="body" sz="quarter" idx="147"/>
          </p:nvPr>
        </p:nvSpPr>
        <p:spPr>
          <a:xfrm>
            <a:off x="-10408284" y="18288003"/>
            <a:ext cx="10050462" cy="754045"/>
          </a:xfrm>
          <a:prstGeom prst="rect">
            <a:avLst/>
          </a:prstGeom>
          <a:noFill/>
        </p:spPr>
        <p:txBody>
          <a:bodyPr wrap="square" lIns="91436" tIns="91436" rIns="91436" bIns="91436" anchor="ctr" anchorCtr="0">
            <a:spAutoFit/>
          </a:bodyPr>
          <a:lstStyle>
            <a:lvl1pPr algn="ctr">
              <a:buNone/>
              <a:defRPr sz="3700" b="1" u="sng" baseline="0">
                <a:solidFill>
                  <a:schemeClr val="accent5">
                    <a:lumMod val="50000"/>
                  </a:schemeClr>
                </a:solidFill>
              </a:defRPr>
            </a:lvl1pPr>
          </a:lstStyle>
          <a:p>
            <a:pPr lvl="0"/>
            <a:r>
              <a:rPr lang="en-US" dirty="0" smtClean="0"/>
              <a:t>Click to edit Master text styles</a:t>
            </a:r>
          </a:p>
        </p:txBody>
      </p:sp>
      <p:sp>
        <p:nvSpPr>
          <p:cNvPr id="106" name="Text Placeholder 5"/>
          <p:cNvSpPr>
            <a:spLocks noGrp="1"/>
          </p:cNvSpPr>
          <p:nvPr>
            <p:ph type="body" sz="quarter" idx="148"/>
          </p:nvPr>
        </p:nvSpPr>
        <p:spPr>
          <a:xfrm>
            <a:off x="-10408284" y="18288003"/>
            <a:ext cx="10050462" cy="754045"/>
          </a:xfrm>
          <a:prstGeom prst="rect">
            <a:avLst/>
          </a:prstGeom>
          <a:noFill/>
        </p:spPr>
        <p:txBody>
          <a:bodyPr wrap="square" lIns="91436" tIns="91436" rIns="91436" bIns="91436" anchor="ctr" anchorCtr="0">
            <a:spAutoFit/>
          </a:bodyPr>
          <a:lstStyle>
            <a:lvl1pPr algn="ctr">
              <a:buNone/>
              <a:defRPr sz="3700" b="1" u="sng" baseline="0">
                <a:solidFill>
                  <a:schemeClr val="accent5">
                    <a:lumMod val="50000"/>
                  </a:schemeClr>
                </a:solidFill>
              </a:defRPr>
            </a:lvl1pPr>
          </a:lstStyle>
          <a:p>
            <a:pPr lvl="0"/>
            <a:r>
              <a:rPr lang="en-US" dirty="0" smtClean="0"/>
              <a:t>Click to edit Master text styles</a:t>
            </a:r>
          </a:p>
        </p:txBody>
      </p:sp>
      <p:sp>
        <p:nvSpPr>
          <p:cNvPr id="107" name="Text Placeholder 5"/>
          <p:cNvSpPr>
            <a:spLocks noGrp="1"/>
          </p:cNvSpPr>
          <p:nvPr>
            <p:ph type="body" sz="quarter" idx="149"/>
          </p:nvPr>
        </p:nvSpPr>
        <p:spPr>
          <a:xfrm>
            <a:off x="-10408284" y="18288003"/>
            <a:ext cx="10050462" cy="754045"/>
          </a:xfrm>
          <a:prstGeom prst="rect">
            <a:avLst/>
          </a:prstGeom>
          <a:noFill/>
        </p:spPr>
        <p:txBody>
          <a:bodyPr wrap="square" lIns="91436" tIns="91436" rIns="91436" bIns="91436" anchor="ctr" anchorCtr="0">
            <a:spAutoFit/>
          </a:bodyPr>
          <a:lstStyle>
            <a:lvl1pPr algn="ctr">
              <a:buNone/>
              <a:defRPr sz="3700" b="1" u="sng" baseline="0">
                <a:solidFill>
                  <a:schemeClr val="accent5">
                    <a:lumMod val="50000"/>
                  </a:schemeClr>
                </a:solidFill>
              </a:defRPr>
            </a:lvl1pPr>
          </a:lstStyle>
          <a:p>
            <a:pPr lvl="0"/>
            <a:r>
              <a:rPr lang="en-US" dirty="0" smtClean="0"/>
              <a:t>Click to edit Master text styles</a:t>
            </a:r>
          </a:p>
        </p:txBody>
      </p:sp>
      <p:sp>
        <p:nvSpPr>
          <p:cNvPr id="64" name="Text Placeholder 76"/>
          <p:cNvSpPr>
            <a:spLocks noGrp="1"/>
          </p:cNvSpPr>
          <p:nvPr>
            <p:ph type="body" sz="quarter" idx="150"/>
          </p:nvPr>
        </p:nvSpPr>
        <p:spPr>
          <a:xfrm>
            <a:off x="5932594" y="3383947"/>
            <a:ext cx="31998968" cy="1280160"/>
          </a:xfrm>
          <a:prstGeom prst="rect">
            <a:avLst/>
          </a:prstGeom>
        </p:spPr>
        <p:txBody>
          <a:bodyPr>
            <a:normAutofit/>
          </a:bodyPr>
          <a:lstStyle>
            <a:lvl1pPr algn="ctr">
              <a:buFontTx/>
              <a:buNone/>
              <a:defRPr sz="6000">
                <a:solidFill>
                  <a:schemeClr val="bg1"/>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smtClean="0"/>
              <a:t>Click to edit Master text styles</a:t>
            </a:r>
          </a:p>
        </p:txBody>
      </p:sp>
      <p:sp>
        <p:nvSpPr>
          <p:cNvPr id="65" name="Text Placeholder 76"/>
          <p:cNvSpPr>
            <a:spLocks noGrp="1"/>
          </p:cNvSpPr>
          <p:nvPr>
            <p:ph type="body" sz="quarter" idx="151"/>
          </p:nvPr>
        </p:nvSpPr>
        <p:spPr>
          <a:xfrm>
            <a:off x="5932594" y="2103787"/>
            <a:ext cx="31998968" cy="1280160"/>
          </a:xfrm>
          <a:prstGeom prst="rect">
            <a:avLst/>
          </a:prstGeom>
        </p:spPr>
        <p:txBody>
          <a:bodyPr anchor="t" anchorCtr="1">
            <a:normAutofit/>
          </a:bodyPr>
          <a:lstStyle>
            <a:lvl1pPr algn="ctr">
              <a:buFontTx/>
              <a:buNone/>
              <a:defRPr sz="8800">
                <a:solidFill>
                  <a:schemeClr val="bg1"/>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smtClean="0"/>
              <a:t>Click to edit Master text styles</a:t>
            </a:r>
          </a:p>
        </p:txBody>
      </p:sp>
      <p:sp>
        <p:nvSpPr>
          <p:cNvPr id="66" name="Text Placeholder 76"/>
          <p:cNvSpPr>
            <a:spLocks noGrp="1"/>
          </p:cNvSpPr>
          <p:nvPr>
            <p:ph type="body" sz="quarter" idx="153"/>
          </p:nvPr>
        </p:nvSpPr>
        <p:spPr>
          <a:xfrm>
            <a:off x="5932594" y="465815"/>
            <a:ext cx="31998968" cy="1637973"/>
          </a:xfrm>
          <a:prstGeom prst="rect">
            <a:avLst/>
          </a:prstGeom>
        </p:spPr>
        <p:txBody>
          <a:bodyPr anchor="t" anchorCtr="1">
            <a:normAutofit/>
          </a:bodyPr>
          <a:lstStyle>
            <a:lvl1pPr algn="ctr">
              <a:buFontTx/>
              <a:buNone/>
              <a:defRPr sz="11500">
                <a:solidFill>
                  <a:schemeClr val="bg1"/>
                </a:solidFill>
                <a:latin typeface="+mj-lt"/>
              </a:defRPr>
            </a:lvl1pPr>
            <a:lvl2pPr>
              <a:buFontTx/>
              <a:buNone/>
              <a:defRPr sz="7200"/>
            </a:lvl2pPr>
            <a:lvl3pPr>
              <a:buFontTx/>
              <a:buNone/>
              <a:defRPr sz="7200"/>
            </a:lvl3pPr>
            <a:lvl4pPr>
              <a:buFontTx/>
              <a:buNone/>
              <a:defRPr sz="7200"/>
            </a:lvl4pPr>
            <a:lvl5pPr>
              <a:buFontTx/>
              <a:buNone/>
              <a:defRPr sz="7200"/>
            </a:lvl5pPr>
          </a:lstStyle>
          <a:p>
            <a:pPr lvl="0"/>
            <a:r>
              <a:rPr lang="en-US" dirty="0" smtClean="0"/>
              <a:t>Click to edit Master text styles</a:t>
            </a:r>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image" Target="../media/image3.jpeg"/><Relationship Id="rId5" Type="http://schemas.openxmlformats.org/officeDocument/2006/relationships/hyperlink" Target="http://www.facebook.com/pages/PosterPresentationscom/217914411419?v=app_4949752878&amp;ref=ts" TargetMode="External"/><Relationship Id="rId4" Type="http://schemas.openxmlformats.org/officeDocument/2006/relationships/image" Target="../media/image2.png"/></Relationships>
</file>

<file path=ppt/slideMasters/_rels/slideMaster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2.xml"/><Relationship Id="rId1" Type="http://schemas.openxmlformats.org/officeDocument/2006/relationships/slideLayout" Target="../slideLayouts/slideLayout2.xml"/><Relationship Id="rId6" Type="http://schemas.openxmlformats.org/officeDocument/2006/relationships/image" Target="../media/image3.jpeg"/><Relationship Id="rId5" Type="http://schemas.openxmlformats.org/officeDocument/2006/relationships/hyperlink" Target="http://www.facebook.com/pages/PosterPresentationscom/217914411419?v=app_4949752878&amp;ref=ts" TargetMode="External"/><Relationship Id="rId4" Type="http://schemas.openxmlformats.org/officeDocument/2006/relationships/image" Target="../media/image2.png"/></Relationships>
</file>

<file path=ppt/slideMasters/_rels/slideMaster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3.xml"/><Relationship Id="rId1" Type="http://schemas.openxmlformats.org/officeDocument/2006/relationships/slideLayout" Target="../slideLayouts/slideLayout3.xml"/><Relationship Id="rId6" Type="http://schemas.openxmlformats.org/officeDocument/2006/relationships/image" Target="../media/image3.jpeg"/><Relationship Id="rId5" Type="http://schemas.openxmlformats.org/officeDocument/2006/relationships/hyperlink" Target="http://www.facebook.com/pages/PosterPresentationscom/217914411419?v=app_4949752878&amp;ref=ts" TargetMode="External"/><Relationship Id="rId4" Type="http://schemas.openxmlformats.org/officeDocument/2006/relationships/image" Target="../media/image2.pn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gradFill flip="none" rotWithShape="1">
          <a:gsLst>
            <a:gs pos="0">
              <a:schemeClr val="accent5">
                <a:lumMod val="50000"/>
              </a:schemeClr>
            </a:gs>
            <a:gs pos="34000">
              <a:schemeClr val="tx2">
                <a:lumMod val="40000"/>
                <a:lumOff val="60000"/>
              </a:schemeClr>
            </a:gs>
            <a:gs pos="100000">
              <a:schemeClr val="accent5">
                <a:lumMod val="20000"/>
                <a:lumOff val="80000"/>
              </a:schemeClr>
            </a:gs>
          </a:gsLst>
          <a:lin ang="16200000" scaled="1"/>
          <a:tileRect/>
        </a:gradFill>
        <a:effectLst/>
      </p:bgPr>
    </p:bg>
    <p:spTree>
      <p:nvGrpSpPr>
        <p:cNvPr id="1" name=""/>
        <p:cNvGrpSpPr/>
        <p:nvPr/>
      </p:nvGrpSpPr>
      <p:grpSpPr>
        <a:xfrm>
          <a:off x="0" y="0"/>
          <a:ext cx="0" cy="0"/>
          <a:chOff x="0" y="0"/>
          <a:chExt cx="0" cy="0"/>
        </a:xfrm>
      </p:grpSpPr>
      <p:sp>
        <p:nvSpPr>
          <p:cNvPr id="20" name="Rectangle 19"/>
          <p:cNvSpPr/>
          <p:nvPr/>
        </p:nvSpPr>
        <p:spPr>
          <a:xfrm>
            <a:off x="44221402" y="0"/>
            <a:ext cx="10050463" cy="32918400"/>
          </a:xfrm>
          <a:prstGeom prst="rect">
            <a:avLst/>
          </a:prstGeom>
          <a:solidFill>
            <a:schemeClr val="tx1">
              <a:lumMod val="95000"/>
              <a:lumOff val="5000"/>
            </a:schemeClr>
          </a:solidFill>
        </p:spPr>
        <p:style>
          <a:lnRef idx="2">
            <a:schemeClr val="accent1">
              <a:shade val="50000"/>
            </a:schemeClr>
          </a:lnRef>
          <a:fillRef idx="1">
            <a:schemeClr val="accent1"/>
          </a:fillRef>
          <a:effectRef idx="0">
            <a:schemeClr val="accent1"/>
          </a:effectRef>
          <a:fontRef idx="minor">
            <a:schemeClr val="lt1"/>
          </a:fontRef>
        </p:style>
        <p:txBody>
          <a:bodyPr lIns="182872" tIns="365741" rIns="182872" bIns="182872"/>
          <a:lstStyle/>
          <a:p>
            <a:pPr algn="ctr">
              <a:defRPr/>
            </a:pPr>
            <a:r>
              <a:rPr lang="en-US" sz="4000" b="1">
                <a:solidFill>
                  <a:schemeClr val="bg1"/>
                </a:solidFill>
                <a:latin typeface="Trebuchet MS" pitchFamily="34" charset="0"/>
                <a:cs typeface="Arial" charset="0"/>
              </a:rPr>
              <a:t>QUICK TIPS</a:t>
            </a:r>
          </a:p>
          <a:p>
            <a:pPr algn="ctr">
              <a:defRPr/>
            </a:pPr>
            <a:r>
              <a:rPr lang="en-US" sz="4000" b="1">
                <a:solidFill>
                  <a:srgbClr val="FFFF00"/>
                </a:solidFill>
                <a:latin typeface="Trebuchet MS" pitchFamily="34" charset="0"/>
                <a:cs typeface="Arial" charset="0"/>
              </a:rPr>
              <a:t>(--THIS SECTION DOES NOT PRINT--)</a:t>
            </a:r>
          </a:p>
          <a:p>
            <a:pPr algn="ctr">
              <a:defRPr/>
            </a:pPr>
            <a:endParaRPr lang="en-US" sz="3200" b="1">
              <a:solidFill>
                <a:srgbClr val="FFFFFF"/>
              </a:solidFill>
              <a:latin typeface="Trebuchet MS" pitchFamily="34" charset="0"/>
              <a:cs typeface="Arial" charset="0"/>
            </a:endParaRPr>
          </a:p>
          <a:p>
            <a:pPr>
              <a:defRPr/>
            </a:pPr>
            <a:r>
              <a:rPr lang="en-US" sz="3200">
                <a:solidFill>
                  <a:srgbClr val="FFFFFF"/>
                </a:solidFill>
                <a:latin typeface="Trebuchet MS" pitchFamily="34" charset="0"/>
                <a:cs typeface="Arial" charset="0"/>
              </a:rPr>
              <a:t>This PowerPoint template requires basic PowerPoint (version 2007 or newer) skills. Below is a list of commonly asked questions specific to this template. </a:t>
            </a:r>
            <a:br>
              <a:rPr lang="en-US" sz="3200">
                <a:solidFill>
                  <a:srgbClr val="FFFFFF"/>
                </a:solidFill>
                <a:latin typeface="Trebuchet MS" pitchFamily="34" charset="0"/>
                <a:cs typeface="Arial" charset="0"/>
              </a:rPr>
            </a:br>
            <a:r>
              <a:rPr lang="en-US" sz="3200">
                <a:solidFill>
                  <a:srgbClr val="FFFFFF"/>
                </a:solidFill>
                <a:latin typeface="Trebuchet MS" pitchFamily="34" charset="0"/>
                <a:cs typeface="Arial" charset="0"/>
              </a:rPr>
              <a:t>If you are using an older version of PowerPoint some template features may not work properly.</a:t>
            </a:r>
            <a:endParaRPr lang="en-US" sz="4000" b="1">
              <a:solidFill>
                <a:srgbClr val="FFFF00"/>
              </a:solidFill>
              <a:latin typeface="Trebuchet MS" pitchFamily="34" charset="0"/>
              <a:cs typeface="Arial" charset="0"/>
            </a:endParaRPr>
          </a:p>
          <a:p>
            <a:pPr>
              <a:defRPr/>
            </a:pPr>
            <a:endParaRPr lang="en-US" sz="4000" b="1">
              <a:solidFill>
                <a:srgbClr val="FFFF00"/>
              </a:solidFill>
              <a:latin typeface="Trebuchet MS" pitchFamily="34" charset="0"/>
              <a:cs typeface="Arial" charset="0"/>
            </a:endParaRPr>
          </a:p>
          <a:p>
            <a:pPr algn="ctr">
              <a:defRPr/>
            </a:pPr>
            <a:r>
              <a:rPr lang="en-US" sz="4000" b="1">
                <a:solidFill>
                  <a:schemeClr val="bg1"/>
                </a:solidFill>
                <a:latin typeface="Trebuchet MS" pitchFamily="34" charset="0"/>
                <a:cs typeface="Arial" charset="0"/>
              </a:rPr>
              <a:t>Using the template</a:t>
            </a:r>
          </a:p>
          <a:p>
            <a:pPr algn="ctr">
              <a:defRPr/>
            </a:pPr>
            <a:endParaRPr lang="en-US" sz="3200" b="1">
              <a:solidFill>
                <a:srgbClr val="FFFF00"/>
              </a:solidFill>
              <a:latin typeface="Trebuchet MS" pitchFamily="34" charset="0"/>
              <a:cs typeface="Arial" charset="0"/>
            </a:endParaRPr>
          </a:p>
          <a:p>
            <a:pPr>
              <a:defRPr/>
            </a:pPr>
            <a:r>
              <a:rPr lang="en-US" sz="3200" b="1">
                <a:solidFill>
                  <a:srgbClr val="FFFF00"/>
                </a:solidFill>
                <a:latin typeface="Trebuchet MS" pitchFamily="34" charset="0"/>
                <a:cs typeface="Arial" charset="0"/>
              </a:rPr>
              <a:t>Verifying the quality of your graphics</a:t>
            </a:r>
          </a:p>
          <a:p>
            <a:pPr>
              <a:defRPr/>
            </a:pPr>
            <a:r>
              <a:rPr lang="en-US" sz="3200">
                <a:solidFill>
                  <a:srgbClr val="FFFFFF"/>
                </a:solidFill>
                <a:latin typeface="Trebuchet MS" pitchFamily="34" charset="0"/>
                <a:cs typeface="Arial" charset="0"/>
              </a:rPr>
              <a:t>Go to the VIEW menu and click on ZOOM to set your preferred magnification. This template is at 100% the size of the final poster. All text and graphics will be printed at 100% their size. To see what your poster will look like when printed, set the zoom to 100% and evaluate the quality of all your graphics before you submit your poster for printing.</a:t>
            </a:r>
            <a:br>
              <a:rPr lang="en-US" sz="3200">
                <a:solidFill>
                  <a:srgbClr val="FFFFFF"/>
                </a:solidFill>
                <a:latin typeface="Trebuchet MS" pitchFamily="34" charset="0"/>
                <a:cs typeface="Arial" charset="0"/>
              </a:rPr>
            </a:br>
            <a:endParaRPr lang="en-US" sz="3200">
              <a:solidFill>
                <a:srgbClr val="FFFFFF"/>
              </a:solidFill>
              <a:latin typeface="Trebuchet MS" pitchFamily="34" charset="0"/>
              <a:cs typeface="Arial" charset="0"/>
            </a:endParaRPr>
          </a:p>
          <a:p>
            <a:pPr>
              <a:defRPr/>
            </a:pPr>
            <a:r>
              <a:rPr lang="en-US" sz="3200" b="1">
                <a:solidFill>
                  <a:srgbClr val="FFFF00"/>
                </a:solidFill>
                <a:latin typeface="Trebuchet MS" pitchFamily="34" charset="0"/>
                <a:cs typeface="Arial" charset="0"/>
              </a:rPr>
              <a:t>Using the placeholders</a:t>
            </a:r>
          </a:p>
          <a:p>
            <a:pPr>
              <a:defRPr/>
            </a:pPr>
            <a:r>
              <a:rPr lang="en-US" sz="3200">
                <a:solidFill>
                  <a:srgbClr val="FFFFFF"/>
                </a:solidFill>
                <a:latin typeface="Trebuchet MS" pitchFamily="34" charset="0"/>
                <a:cs typeface="Arial" charset="0"/>
              </a:rPr>
              <a:t>To add text to this template click inside a placeholder and type in or paste your text. To move a placeholder, click on it </a:t>
            </a:r>
            <a:r>
              <a:rPr lang="en-US" sz="3200" u="sng">
                <a:solidFill>
                  <a:srgbClr val="FFFFFF"/>
                </a:solidFill>
                <a:latin typeface="Trebuchet MS" pitchFamily="34" charset="0"/>
                <a:cs typeface="Arial" charset="0"/>
              </a:rPr>
              <a:t>once</a:t>
            </a:r>
            <a:r>
              <a:rPr lang="en-US" sz="3200">
                <a:solidFill>
                  <a:srgbClr val="FFFFFF"/>
                </a:solidFill>
                <a:latin typeface="Trebuchet MS" pitchFamily="34" charset="0"/>
                <a:cs typeface="Arial" charset="0"/>
              </a:rPr>
              <a:t> (to select it), place your cursor on its frame and your cursor will change to this symbol:         Then, click </a:t>
            </a:r>
            <a:r>
              <a:rPr lang="en-US" sz="3200" u="sng">
                <a:solidFill>
                  <a:srgbClr val="FFFFFF"/>
                </a:solidFill>
                <a:latin typeface="Trebuchet MS" pitchFamily="34" charset="0"/>
                <a:cs typeface="Arial" charset="0"/>
              </a:rPr>
              <a:t>once</a:t>
            </a:r>
            <a:r>
              <a:rPr lang="en-US" sz="3200">
                <a:solidFill>
                  <a:srgbClr val="FFFFFF"/>
                </a:solidFill>
                <a:latin typeface="Trebuchet MS" pitchFamily="34" charset="0"/>
                <a:cs typeface="Arial" charset="0"/>
              </a:rPr>
              <a:t> and drag it to its new location where you can resize it as needed. Additional placeholders can be found on the left side of this template.</a:t>
            </a:r>
          </a:p>
          <a:p>
            <a:pPr>
              <a:defRPr/>
            </a:pPr>
            <a:endParaRPr lang="en-US" sz="3200" b="1">
              <a:solidFill>
                <a:srgbClr val="FFFF00"/>
              </a:solidFill>
              <a:latin typeface="Trebuchet MS" pitchFamily="34" charset="0"/>
              <a:cs typeface="Arial" charset="0"/>
            </a:endParaRPr>
          </a:p>
          <a:p>
            <a:pPr>
              <a:defRPr/>
            </a:pPr>
            <a:r>
              <a:rPr lang="en-US" sz="3200" b="1">
                <a:solidFill>
                  <a:srgbClr val="FFFF00"/>
                </a:solidFill>
                <a:latin typeface="Trebuchet MS" pitchFamily="34" charset="0"/>
                <a:cs typeface="Arial" charset="0"/>
              </a:rPr>
              <a:t>Modifying the layout</a:t>
            </a:r>
          </a:p>
          <a:p>
            <a:pPr>
              <a:defRPr/>
            </a:pPr>
            <a:r>
              <a:rPr lang="en-US" sz="3200">
                <a:solidFill>
                  <a:srgbClr val="FFFFFF"/>
                </a:solidFill>
                <a:latin typeface="Trebuchet MS" pitchFamily="34" charset="0"/>
                <a:cs typeface="Arial" charset="0"/>
              </a:rPr>
              <a:t>This template has four</a:t>
            </a:r>
          </a:p>
          <a:p>
            <a:pPr>
              <a:defRPr/>
            </a:pPr>
            <a:r>
              <a:rPr lang="en-US" sz="3200">
                <a:solidFill>
                  <a:srgbClr val="FFFFFF"/>
                </a:solidFill>
                <a:latin typeface="Trebuchet MS" pitchFamily="34" charset="0"/>
                <a:cs typeface="Arial" charset="0"/>
              </a:rPr>
              <a:t>different column layouts. </a:t>
            </a:r>
          </a:p>
          <a:p>
            <a:pPr>
              <a:defRPr/>
            </a:pPr>
            <a:r>
              <a:rPr lang="en-US" sz="3200" u="sng">
                <a:solidFill>
                  <a:srgbClr val="FFFFFF"/>
                </a:solidFill>
                <a:latin typeface="Trebuchet MS" pitchFamily="34" charset="0"/>
                <a:cs typeface="Arial" charset="0"/>
              </a:rPr>
              <a:t>Right-click</a:t>
            </a:r>
            <a:r>
              <a:rPr lang="en-US" sz="3200">
                <a:solidFill>
                  <a:srgbClr val="FFFFFF"/>
                </a:solidFill>
                <a:latin typeface="Trebuchet MS" pitchFamily="34" charset="0"/>
                <a:cs typeface="Arial" charset="0"/>
              </a:rPr>
              <a:t> your mouse</a:t>
            </a:r>
          </a:p>
          <a:p>
            <a:pPr>
              <a:defRPr/>
            </a:pPr>
            <a:r>
              <a:rPr lang="en-US" sz="3200">
                <a:solidFill>
                  <a:srgbClr val="FFFFFF"/>
                </a:solidFill>
                <a:latin typeface="Trebuchet MS" pitchFamily="34" charset="0"/>
                <a:cs typeface="Arial" charset="0"/>
              </a:rPr>
              <a:t>on the background and </a:t>
            </a:r>
          </a:p>
          <a:p>
            <a:pPr>
              <a:defRPr/>
            </a:pPr>
            <a:r>
              <a:rPr lang="en-US" sz="3200">
                <a:solidFill>
                  <a:srgbClr val="FFFFFF"/>
                </a:solidFill>
                <a:latin typeface="Trebuchet MS" pitchFamily="34" charset="0"/>
                <a:cs typeface="Arial" charset="0"/>
              </a:rPr>
              <a:t>click on “Layout” to see </a:t>
            </a:r>
          </a:p>
          <a:p>
            <a:pPr>
              <a:defRPr/>
            </a:pPr>
            <a:r>
              <a:rPr lang="en-US" sz="3200">
                <a:solidFill>
                  <a:srgbClr val="FFFFFF"/>
                </a:solidFill>
                <a:latin typeface="Trebuchet MS" pitchFamily="34" charset="0"/>
                <a:cs typeface="Arial" charset="0"/>
              </a:rPr>
              <a:t>the layout options.</a:t>
            </a:r>
          </a:p>
          <a:p>
            <a:pPr>
              <a:defRPr/>
            </a:pPr>
            <a:r>
              <a:rPr lang="en-US" sz="3200">
                <a:solidFill>
                  <a:srgbClr val="FFFFFF"/>
                </a:solidFill>
                <a:latin typeface="Trebuchet MS" pitchFamily="34" charset="0"/>
                <a:cs typeface="Arial" charset="0"/>
              </a:rPr>
              <a:t>The columns in the provided layouts are fixed and cannot be moved but advanced users can modify any layout by going to VIEW and then SLIDE MASTER.</a:t>
            </a:r>
          </a:p>
          <a:p>
            <a:pPr>
              <a:defRPr/>
            </a:pPr>
            <a:endParaRPr lang="en-US" sz="3200">
              <a:solidFill>
                <a:srgbClr val="FFFFFF"/>
              </a:solidFill>
              <a:latin typeface="Trebuchet MS" pitchFamily="34" charset="0"/>
              <a:cs typeface="Arial" charset="0"/>
            </a:endParaRPr>
          </a:p>
          <a:p>
            <a:pPr>
              <a:defRPr/>
            </a:pPr>
            <a:r>
              <a:rPr lang="en-US" sz="3200" b="1">
                <a:solidFill>
                  <a:srgbClr val="FFFF00"/>
                </a:solidFill>
                <a:latin typeface="Trebuchet MS" pitchFamily="34" charset="0"/>
                <a:cs typeface="Arial" charset="0"/>
              </a:rPr>
              <a:t>Importing text and graphics from external sources</a:t>
            </a:r>
          </a:p>
          <a:p>
            <a:pPr>
              <a:defRPr/>
            </a:pPr>
            <a:r>
              <a:rPr lang="en-US" sz="3200" b="1" u="sng">
                <a:solidFill>
                  <a:srgbClr val="FFFFFF"/>
                </a:solidFill>
                <a:latin typeface="Trebuchet MS" pitchFamily="34" charset="0"/>
                <a:cs typeface="Arial" charset="0"/>
              </a:rPr>
              <a:t>TEXT: </a:t>
            </a:r>
            <a:r>
              <a:rPr lang="en-US" sz="3200">
                <a:solidFill>
                  <a:srgbClr val="FFFFFF"/>
                </a:solidFill>
                <a:latin typeface="Trebuchet MS" pitchFamily="34" charset="0"/>
                <a:cs typeface="Arial" charset="0"/>
              </a:rPr>
              <a:t>Paste or type your text into a pre-existing placeholder or drag in a new placeholder from the left side of the template. Move it anywhere as needed.</a:t>
            </a:r>
          </a:p>
          <a:p>
            <a:pPr>
              <a:defRPr/>
            </a:pPr>
            <a:r>
              <a:rPr lang="en-US" sz="3200" b="1" u="sng">
                <a:solidFill>
                  <a:srgbClr val="FFFFFF"/>
                </a:solidFill>
                <a:latin typeface="Trebuchet MS" pitchFamily="34" charset="0"/>
                <a:cs typeface="Arial" charset="0"/>
              </a:rPr>
              <a:t>PHOTOS: </a:t>
            </a:r>
            <a:r>
              <a:rPr lang="en-US" sz="3200">
                <a:solidFill>
                  <a:srgbClr val="FFFFFF"/>
                </a:solidFill>
                <a:latin typeface="Trebuchet MS" pitchFamily="34" charset="0"/>
                <a:cs typeface="Arial" charset="0"/>
              </a:rPr>
              <a:t>Drag in a picture placeholder, size it </a:t>
            </a:r>
            <a:r>
              <a:rPr lang="en-US" sz="3200" u="sng">
                <a:solidFill>
                  <a:srgbClr val="FFFFFF"/>
                </a:solidFill>
                <a:latin typeface="Trebuchet MS" pitchFamily="34" charset="0"/>
                <a:cs typeface="Arial" charset="0"/>
              </a:rPr>
              <a:t>first</a:t>
            </a:r>
            <a:r>
              <a:rPr lang="en-US" sz="3200">
                <a:solidFill>
                  <a:srgbClr val="FFFFFF"/>
                </a:solidFill>
                <a:latin typeface="Trebuchet MS" pitchFamily="34" charset="0"/>
                <a:cs typeface="Arial" charset="0"/>
              </a:rPr>
              <a:t>, click in it and insert a photo from the menu.</a:t>
            </a:r>
          </a:p>
          <a:p>
            <a:pPr>
              <a:defRPr/>
            </a:pPr>
            <a:r>
              <a:rPr lang="en-US" sz="3200" b="1" u="sng">
                <a:solidFill>
                  <a:srgbClr val="FFFFFF"/>
                </a:solidFill>
                <a:latin typeface="Trebuchet MS" pitchFamily="34" charset="0"/>
                <a:cs typeface="Arial" charset="0"/>
              </a:rPr>
              <a:t>TABLES: </a:t>
            </a:r>
            <a:r>
              <a:rPr lang="en-US" sz="3200">
                <a:solidFill>
                  <a:srgbClr val="FFFFFF"/>
                </a:solidFill>
                <a:latin typeface="Trebuchet MS" pitchFamily="34" charset="0"/>
                <a:cs typeface="Arial" charset="0"/>
              </a:rPr>
              <a:t>You can copy and paste a table from an external document onto this poster template. To adjust  the way the text fits within the cells of a table that has been pasted, </a:t>
            </a:r>
            <a:r>
              <a:rPr lang="en-US" sz="3200" u="sng">
                <a:solidFill>
                  <a:srgbClr val="FFFFFF"/>
                </a:solidFill>
                <a:latin typeface="Trebuchet MS" pitchFamily="34" charset="0"/>
                <a:cs typeface="Arial" charset="0"/>
              </a:rPr>
              <a:t>right-click</a:t>
            </a:r>
            <a:r>
              <a:rPr lang="en-US" sz="3200">
                <a:solidFill>
                  <a:srgbClr val="FFFFFF"/>
                </a:solidFill>
                <a:latin typeface="Trebuchet MS" pitchFamily="34" charset="0"/>
                <a:cs typeface="Arial" charset="0"/>
              </a:rPr>
              <a:t> on the table, click FORMAT SHAPE  then click on TEXT BOX and change the INTERNAL MARGIN values to 0.25</a:t>
            </a:r>
          </a:p>
          <a:p>
            <a:pPr>
              <a:defRPr/>
            </a:pPr>
            <a:endParaRPr lang="en-US" sz="3200">
              <a:solidFill>
                <a:srgbClr val="FFFFFF"/>
              </a:solidFill>
              <a:latin typeface="Trebuchet MS" pitchFamily="34" charset="0"/>
              <a:cs typeface="Arial" charset="0"/>
            </a:endParaRPr>
          </a:p>
          <a:p>
            <a:pPr>
              <a:defRPr/>
            </a:pPr>
            <a:r>
              <a:rPr lang="en-US" sz="3200" b="1">
                <a:solidFill>
                  <a:srgbClr val="FFFF00"/>
                </a:solidFill>
                <a:latin typeface="Trebuchet MS" pitchFamily="34" charset="0"/>
                <a:cs typeface="Arial" charset="0"/>
              </a:rPr>
              <a:t>Modifying the color scheme</a:t>
            </a:r>
          </a:p>
          <a:p>
            <a:pPr>
              <a:defRPr/>
            </a:pPr>
            <a:r>
              <a:rPr lang="en-US" sz="3200">
                <a:solidFill>
                  <a:srgbClr val="FFFFFF"/>
                </a:solidFill>
                <a:latin typeface="Trebuchet MS" pitchFamily="34" charset="0"/>
                <a:cs typeface="Arial" charset="0"/>
              </a:rPr>
              <a:t>To change the color scheme of this template go to the “Design” menu and click on “Colors”. You can choose from the provide color combinations or you can create your own.</a:t>
            </a:r>
          </a:p>
          <a:p>
            <a:pPr>
              <a:defRPr/>
            </a:pPr>
            <a:endParaRPr lang="en-US" sz="3200">
              <a:solidFill>
                <a:srgbClr val="FFFFFF"/>
              </a:solidFill>
              <a:latin typeface="Trebuchet MS" pitchFamily="34" charset="0"/>
              <a:cs typeface="Arial" charset="0"/>
            </a:endParaRPr>
          </a:p>
          <a:p>
            <a:pPr>
              <a:defRPr/>
            </a:pPr>
            <a:endParaRPr lang="en-US" sz="3200">
              <a:solidFill>
                <a:srgbClr val="FFFFFF"/>
              </a:solidFill>
              <a:latin typeface="Trebuchet MS" pitchFamily="34" charset="0"/>
              <a:cs typeface="Arial" charset="0"/>
            </a:endParaRPr>
          </a:p>
          <a:p>
            <a:pPr>
              <a:defRPr/>
            </a:pPr>
            <a:endParaRPr lang="en-US" sz="2000">
              <a:solidFill>
                <a:srgbClr val="FFFFFF"/>
              </a:solidFill>
              <a:latin typeface="Trebuchet MS" pitchFamily="34" charset="0"/>
              <a:cs typeface="Arial" charset="0"/>
            </a:endParaRPr>
          </a:p>
          <a:p>
            <a:pPr>
              <a:defRPr/>
            </a:pPr>
            <a:endParaRPr lang="en-US" sz="2000">
              <a:solidFill>
                <a:srgbClr val="FFFFFF"/>
              </a:solidFill>
              <a:latin typeface="Trebuchet MS" pitchFamily="34" charset="0"/>
              <a:cs typeface="Arial" charset="0"/>
            </a:endParaRPr>
          </a:p>
          <a:p>
            <a:pPr algn="ctr">
              <a:defRPr/>
            </a:pPr>
            <a:endParaRPr lang="en-US" sz="2000" b="1">
              <a:solidFill>
                <a:schemeClr val="bg1"/>
              </a:solidFill>
              <a:latin typeface="Trebuchet MS" pitchFamily="34" charset="0"/>
              <a:cs typeface="Arial" charset="0"/>
            </a:endParaRPr>
          </a:p>
          <a:p>
            <a:pPr>
              <a:defRPr/>
            </a:pPr>
            <a:endParaRPr lang="en-US" sz="2000" b="1">
              <a:solidFill>
                <a:srgbClr val="FFFF00"/>
              </a:solidFill>
              <a:latin typeface="Trebuchet MS" pitchFamily="34" charset="0"/>
              <a:cs typeface="Arial" charset="0"/>
            </a:endParaRPr>
          </a:p>
          <a:p>
            <a:pPr algn="ctr">
              <a:defRPr/>
            </a:pPr>
            <a:endParaRPr lang="en-US" sz="3200" b="1">
              <a:solidFill>
                <a:srgbClr val="FFFFFF"/>
              </a:solidFill>
              <a:latin typeface="Trebuchet MS" pitchFamily="34" charset="0"/>
              <a:cs typeface="Arial" charset="0"/>
            </a:endParaRPr>
          </a:p>
        </p:txBody>
      </p:sp>
      <p:sp>
        <p:nvSpPr>
          <p:cNvPr id="29" name="Rectangle 28"/>
          <p:cNvSpPr/>
          <p:nvPr/>
        </p:nvSpPr>
        <p:spPr>
          <a:xfrm>
            <a:off x="-10402888" y="-19050"/>
            <a:ext cx="10050463" cy="32918400"/>
          </a:xfrm>
          <a:prstGeom prst="rect">
            <a:avLst/>
          </a:prstGeom>
          <a:solidFill>
            <a:schemeClr val="tx1">
              <a:lumMod val="95000"/>
              <a:lumOff val="5000"/>
            </a:schemeClr>
          </a:solidFill>
        </p:spPr>
        <p:style>
          <a:lnRef idx="2">
            <a:schemeClr val="accent1">
              <a:shade val="50000"/>
            </a:schemeClr>
          </a:lnRef>
          <a:fillRef idx="1">
            <a:schemeClr val="accent1"/>
          </a:fillRef>
          <a:effectRef idx="0">
            <a:schemeClr val="accent1"/>
          </a:effectRef>
          <a:fontRef idx="minor">
            <a:schemeClr val="lt1"/>
          </a:fontRef>
        </p:style>
        <p:txBody>
          <a:bodyPr lIns="182872" tIns="365741" rIns="182872" bIns="182872"/>
          <a:lstStyle/>
          <a:p>
            <a:pPr algn="ctr">
              <a:defRPr/>
            </a:pPr>
            <a:r>
              <a:rPr lang="en-US" sz="4400" b="1">
                <a:solidFill>
                  <a:schemeClr val="bg1"/>
                </a:solidFill>
                <a:latin typeface="Trebuchet MS" pitchFamily="34" charset="0"/>
                <a:cs typeface="Arial" charset="0"/>
              </a:rPr>
              <a:t>QUICK DESIGN GUIDE</a:t>
            </a:r>
          </a:p>
          <a:p>
            <a:pPr algn="ctr">
              <a:defRPr/>
            </a:pPr>
            <a:r>
              <a:rPr lang="en-US" sz="4000" b="1">
                <a:solidFill>
                  <a:srgbClr val="FFFF00"/>
                </a:solidFill>
                <a:latin typeface="Trebuchet MS" pitchFamily="34" charset="0"/>
                <a:cs typeface="Arial" charset="0"/>
              </a:rPr>
              <a:t>(--THIS SECTION DOES NOT PRINT--)</a:t>
            </a:r>
          </a:p>
          <a:p>
            <a:pPr algn="ctr">
              <a:defRPr/>
            </a:pPr>
            <a:endParaRPr lang="en-US" sz="3200" b="1">
              <a:solidFill>
                <a:srgbClr val="FFFFFF"/>
              </a:solidFill>
              <a:latin typeface="Trebuchet MS" pitchFamily="34" charset="0"/>
              <a:cs typeface="Arial" charset="0"/>
            </a:endParaRPr>
          </a:p>
          <a:p>
            <a:pPr>
              <a:defRPr/>
            </a:pPr>
            <a:r>
              <a:rPr lang="en-US" sz="3200">
                <a:solidFill>
                  <a:srgbClr val="FFFFFF"/>
                </a:solidFill>
                <a:latin typeface="Trebuchet MS" pitchFamily="34" charset="0"/>
                <a:cs typeface="Arial" charset="0"/>
              </a:rPr>
              <a:t>This PowerPoint 2007 template produces a 36”x48” professional  poster. It will save you valuable time placing titles, subtitles, text, and graphics. </a:t>
            </a:r>
          </a:p>
          <a:p>
            <a:pPr>
              <a:defRPr/>
            </a:pPr>
            <a:endParaRPr lang="en-US" sz="3200">
              <a:solidFill>
                <a:srgbClr val="FFFFFF"/>
              </a:solidFill>
              <a:latin typeface="Trebuchet MS" pitchFamily="34" charset="0"/>
              <a:cs typeface="Arial" charset="0"/>
            </a:endParaRPr>
          </a:p>
          <a:p>
            <a:pPr>
              <a:defRPr/>
            </a:pPr>
            <a:r>
              <a:rPr lang="en-US" sz="3200">
                <a:solidFill>
                  <a:srgbClr val="FFFFFF"/>
                </a:solidFill>
                <a:latin typeface="Trebuchet MS" pitchFamily="34" charset="0"/>
                <a:cs typeface="Arial" charset="0"/>
              </a:rPr>
              <a:t>Use it to create your presentation. Then send it to </a:t>
            </a:r>
            <a:r>
              <a:rPr lang="en-US" sz="3200" b="1">
                <a:solidFill>
                  <a:srgbClr val="FFFFFF"/>
                </a:solidFill>
                <a:latin typeface="Trebuchet MS" pitchFamily="34" charset="0"/>
                <a:cs typeface="Arial" charset="0"/>
              </a:rPr>
              <a:t>PosterPresentations.com</a:t>
            </a:r>
            <a:r>
              <a:rPr lang="en-US" sz="3200">
                <a:solidFill>
                  <a:srgbClr val="FFFFFF"/>
                </a:solidFill>
                <a:latin typeface="Trebuchet MS" pitchFamily="34" charset="0"/>
                <a:cs typeface="Arial" charset="0"/>
              </a:rPr>
              <a:t> for premium quality, same day affordable printing.</a:t>
            </a:r>
            <a:br>
              <a:rPr lang="en-US" sz="3200">
                <a:solidFill>
                  <a:srgbClr val="FFFFFF"/>
                </a:solidFill>
                <a:latin typeface="Trebuchet MS" pitchFamily="34" charset="0"/>
                <a:cs typeface="Arial" charset="0"/>
              </a:rPr>
            </a:br>
            <a:endParaRPr lang="en-US" sz="3200">
              <a:solidFill>
                <a:srgbClr val="FFFFFF"/>
              </a:solidFill>
              <a:latin typeface="Trebuchet MS" pitchFamily="34" charset="0"/>
              <a:cs typeface="Arial" charset="0"/>
            </a:endParaRPr>
          </a:p>
          <a:p>
            <a:pPr>
              <a:defRPr/>
            </a:pPr>
            <a:r>
              <a:rPr lang="en-US" sz="3200">
                <a:solidFill>
                  <a:srgbClr val="FFFFFF"/>
                </a:solidFill>
                <a:latin typeface="Trebuchet MS" pitchFamily="34" charset="0"/>
                <a:cs typeface="Arial" charset="0"/>
              </a:rPr>
              <a:t>We provide a series of </a:t>
            </a:r>
            <a:r>
              <a:rPr lang="en-US" sz="3200" b="1">
                <a:solidFill>
                  <a:srgbClr val="FFFFFF"/>
                </a:solidFill>
                <a:latin typeface="Trebuchet MS" pitchFamily="34" charset="0"/>
                <a:cs typeface="Arial" charset="0"/>
              </a:rPr>
              <a:t>online tutorials</a:t>
            </a:r>
            <a:r>
              <a:rPr lang="en-US" sz="3200">
                <a:solidFill>
                  <a:srgbClr val="FFFFFF"/>
                </a:solidFill>
                <a:latin typeface="Trebuchet MS" pitchFamily="34" charset="0"/>
                <a:cs typeface="Arial" charset="0"/>
              </a:rPr>
              <a:t> that will guide you through the poster design process and answer your poster production questions. </a:t>
            </a:r>
          </a:p>
          <a:p>
            <a:pPr>
              <a:defRPr/>
            </a:pPr>
            <a:endParaRPr lang="en-US" sz="3200">
              <a:solidFill>
                <a:srgbClr val="FFFFFF"/>
              </a:solidFill>
              <a:latin typeface="Trebuchet MS" pitchFamily="34" charset="0"/>
              <a:cs typeface="Arial" charset="0"/>
            </a:endParaRPr>
          </a:p>
          <a:p>
            <a:pPr>
              <a:defRPr/>
            </a:pPr>
            <a:r>
              <a:rPr lang="en-US" sz="3200">
                <a:solidFill>
                  <a:srgbClr val="FFFFFF"/>
                </a:solidFill>
                <a:latin typeface="Trebuchet MS" pitchFamily="34" charset="0"/>
                <a:cs typeface="Arial" charset="0"/>
              </a:rPr>
              <a:t>View our online tutorials at:</a:t>
            </a:r>
            <a:br>
              <a:rPr lang="en-US" sz="3200">
                <a:solidFill>
                  <a:srgbClr val="FFFFFF"/>
                </a:solidFill>
                <a:latin typeface="Trebuchet MS" pitchFamily="34" charset="0"/>
                <a:cs typeface="Arial" charset="0"/>
              </a:rPr>
            </a:br>
            <a:r>
              <a:rPr lang="en-US" sz="3200">
                <a:solidFill>
                  <a:srgbClr val="FFFF00"/>
                </a:solidFill>
                <a:latin typeface="Trebuchet MS" pitchFamily="34" charset="0"/>
                <a:cs typeface="Arial" charset="0"/>
              </a:rPr>
              <a:t> http://bit.ly/Poster_creation_help </a:t>
            </a:r>
            <a:r>
              <a:rPr lang="en-US" sz="3200">
                <a:solidFill>
                  <a:srgbClr val="FFFFFF"/>
                </a:solidFill>
                <a:latin typeface="Trebuchet MS" pitchFamily="34" charset="0"/>
                <a:cs typeface="Arial" charset="0"/>
              </a:rPr>
              <a:t/>
            </a:r>
            <a:br>
              <a:rPr lang="en-US" sz="3200">
                <a:solidFill>
                  <a:srgbClr val="FFFFFF"/>
                </a:solidFill>
                <a:latin typeface="Trebuchet MS" pitchFamily="34" charset="0"/>
                <a:cs typeface="Arial" charset="0"/>
              </a:rPr>
            </a:br>
            <a:r>
              <a:rPr lang="en-US" sz="3200">
                <a:solidFill>
                  <a:srgbClr val="FFFFFF"/>
                </a:solidFill>
                <a:latin typeface="Trebuchet MS" pitchFamily="34" charset="0"/>
                <a:cs typeface="Arial" charset="0"/>
              </a:rPr>
              <a:t>(copy and paste the link into your web browser).</a:t>
            </a:r>
          </a:p>
          <a:p>
            <a:pPr>
              <a:defRPr/>
            </a:pPr>
            <a:endParaRPr lang="en-US" sz="3200">
              <a:solidFill>
                <a:srgbClr val="FFFFFF"/>
              </a:solidFill>
              <a:latin typeface="Trebuchet MS" pitchFamily="34" charset="0"/>
              <a:cs typeface="Arial" charset="0"/>
            </a:endParaRPr>
          </a:p>
          <a:p>
            <a:pPr>
              <a:defRPr/>
            </a:pPr>
            <a:r>
              <a:rPr lang="en-US" sz="3200">
                <a:solidFill>
                  <a:srgbClr val="FFFFFF"/>
                </a:solidFill>
                <a:latin typeface="Trebuchet MS" pitchFamily="34" charset="0"/>
                <a:cs typeface="Arial" charset="0"/>
              </a:rPr>
              <a:t>For assistance and to order your printed poster</a:t>
            </a:r>
            <a:r>
              <a:rPr lang="en-US" sz="3200">
                <a:solidFill>
                  <a:schemeClr val="bg1"/>
                </a:solidFill>
                <a:latin typeface="Trebuchet MS" pitchFamily="34" charset="0"/>
                <a:cs typeface="Arial" charset="0"/>
              </a:rPr>
              <a:t> call </a:t>
            </a:r>
            <a:r>
              <a:rPr lang="en-US" sz="3200" b="1">
                <a:solidFill>
                  <a:srgbClr val="FFFF00"/>
                </a:solidFill>
                <a:latin typeface="Trebuchet MS" pitchFamily="34" charset="0"/>
                <a:cs typeface="Arial" charset="0"/>
              </a:rPr>
              <a:t>PosterPresentations.com</a:t>
            </a:r>
            <a:r>
              <a:rPr lang="en-US" sz="3200">
                <a:solidFill>
                  <a:srgbClr val="FFFF00"/>
                </a:solidFill>
                <a:latin typeface="Trebuchet MS" pitchFamily="34" charset="0"/>
                <a:cs typeface="Arial" charset="0"/>
              </a:rPr>
              <a:t> </a:t>
            </a:r>
            <a:r>
              <a:rPr lang="en-US" sz="3200">
                <a:solidFill>
                  <a:srgbClr val="FFFFFF"/>
                </a:solidFill>
                <a:latin typeface="Trebuchet MS" pitchFamily="34" charset="0"/>
                <a:cs typeface="Arial" charset="0"/>
              </a:rPr>
              <a:t>at </a:t>
            </a:r>
            <a:r>
              <a:rPr lang="en-US" sz="4000" b="1">
                <a:solidFill>
                  <a:srgbClr val="FFFF00"/>
                </a:solidFill>
                <a:latin typeface="Trebuchet MS" pitchFamily="34" charset="0"/>
                <a:cs typeface="Arial" charset="0"/>
              </a:rPr>
              <a:t>1.866.649.3004</a:t>
            </a:r>
          </a:p>
          <a:p>
            <a:pPr>
              <a:defRPr/>
            </a:pPr>
            <a:endParaRPr lang="en-US" sz="4000" b="1">
              <a:solidFill>
                <a:srgbClr val="FFFF00"/>
              </a:solidFill>
              <a:latin typeface="Trebuchet MS" pitchFamily="34" charset="0"/>
              <a:cs typeface="Arial" charset="0"/>
            </a:endParaRPr>
          </a:p>
          <a:p>
            <a:pPr>
              <a:defRPr/>
            </a:pPr>
            <a:endParaRPr lang="en-US" sz="4000" b="1">
              <a:solidFill>
                <a:srgbClr val="FFFF00"/>
              </a:solidFill>
              <a:latin typeface="Trebuchet MS" pitchFamily="34" charset="0"/>
              <a:cs typeface="Arial" charset="0"/>
            </a:endParaRPr>
          </a:p>
          <a:p>
            <a:pPr algn="ctr">
              <a:defRPr/>
            </a:pPr>
            <a:r>
              <a:rPr lang="en-US" sz="4400" b="1">
                <a:solidFill>
                  <a:schemeClr val="bg1"/>
                </a:solidFill>
                <a:latin typeface="Trebuchet MS" pitchFamily="34" charset="0"/>
                <a:cs typeface="Arial" charset="0"/>
              </a:rPr>
              <a:t>Object Placeholders</a:t>
            </a:r>
          </a:p>
          <a:p>
            <a:pPr algn="ctr">
              <a:defRPr/>
            </a:pPr>
            <a:endParaRPr lang="en-US" sz="4400" b="1">
              <a:solidFill>
                <a:schemeClr val="bg1"/>
              </a:solidFill>
              <a:latin typeface="Trebuchet MS" pitchFamily="34" charset="0"/>
              <a:cs typeface="Arial" charset="0"/>
            </a:endParaRPr>
          </a:p>
          <a:p>
            <a:pPr>
              <a:defRPr/>
            </a:pPr>
            <a:r>
              <a:rPr lang="en-US" sz="3200">
                <a:solidFill>
                  <a:srgbClr val="FFFFFF"/>
                </a:solidFill>
                <a:latin typeface="Trebuchet MS" pitchFamily="34" charset="0"/>
                <a:cs typeface="Arial" charset="0"/>
              </a:rPr>
              <a:t>Use the placeholders provided below to add new elements to your poster: Drag a placeholder onto the poster area, size it, and click it to edit.</a:t>
            </a:r>
          </a:p>
          <a:p>
            <a:pPr>
              <a:defRPr/>
            </a:pPr>
            <a:endParaRPr lang="en-US" sz="3200">
              <a:solidFill>
                <a:srgbClr val="FFFFFF"/>
              </a:solidFill>
              <a:latin typeface="Trebuchet MS" pitchFamily="34" charset="0"/>
              <a:cs typeface="Arial" charset="0"/>
            </a:endParaRPr>
          </a:p>
          <a:p>
            <a:pPr>
              <a:defRPr/>
            </a:pPr>
            <a:r>
              <a:rPr lang="en-US" sz="3200" b="1">
                <a:solidFill>
                  <a:srgbClr val="FFFF00"/>
                </a:solidFill>
                <a:latin typeface="Trebuchet MS" pitchFamily="34" charset="0"/>
                <a:cs typeface="Arial" charset="0"/>
              </a:rPr>
              <a:t>Section Header placeholder</a:t>
            </a:r>
          </a:p>
          <a:p>
            <a:pPr>
              <a:defRPr/>
            </a:pPr>
            <a:r>
              <a:rPr lang="en-US" sz="3200">
                <a:solidFill>
                  <a:srgbClr val="FFFFFF"/>
                </a:solidFill>
                <a:latin typeface="Trebuchet MS" pitchFamily="34" charset="0"/>
                <a:cs typeface="Arial" charset="0"/>
              </a:rPr>
              <a:t>Move this preformatted section header placeholder to the poster area to add another section header. Use section headers to separate topics or concepts within your presentation. </a:t>
            </a:r>
          </a:p>
          <a:p>
            <a:pPr>
              <a:defRPr/>
            </a:pPr>
            <a:endParaRPr lang="en-US" sz="3200">
              <a:solidFill>
                <a:srgbClr val="FFFFFF"/>
              </a:solidFill>
              <a:latin typeface="Trebuchet MS" pitchFamily="34" charset="0"/>
              <a:cs typeface="Arial" charset="0"/>
            </a:endParaRPr>
          </a:p>
          <a:p>
            <a:pPr>
              <a:defRPr/>
            </a:pPr>
            <a:endParaRPr lang="en-US" sz="3200">
              <a:solidFill>
                <a:srgbClr val="FFFFFF"/>
              </a:solidFill>
              <a:latin typeface="Trebuchet MS" pitchFamily="34" charset="0"/>
              <a:cs typeface="Arial" charset="0"/>
            </a:endParaRPr>
          </a:p>
          <a:p>
            <a:pPr>
              <a:defRPr/>
            </a:pPr>
            <a:endParaRPr lang="en-US" sz="3200" b="1">
              <a:solidFill>
                <a:srgbClr val="FFFF00"/>
              </a:solidFill>
              <a:latin typeface="Trebuchet MS" pitchFamily="34" charset="0"/>
              <a:cs typeface="Arial" charset="0"/>
            </a:endParaRPr>
          </a:p>
          <a:p>
            <a:pPr>
              <a:defRPr/>
            </a:pPr>
            <a:r>
              <a:rPr lang="en-US" sz="3200" b="1">
                <a:solidFill>
                  <a:srgbClr val="FFFF00"/>
                </a:solidFill>
                <a:latin typeface="Trebuchet MS" pitchFamily="34" charset="0"/>
                <a:cs typeface="Arial" charset="0"/>
              </a:rPr>
              <a:t>Text placeholder</a:t>
            </a:r>
          </a:p>
          <a:p>
            <a:pPr>
              <a:defRPr/>
            </a:pPr>
            <a:r>
              <a:rPr lang="en-US" sz="3200">
                <a:solidFill>
                  <a:srgbClr val="FFFFFF"/>
                </a:solidFill>
                <a:latin typeface="Trebuchet MS" pitchFamily="34" charset="0"/>
                <a:cs typeface="Arial" charset="0"/>
              </a:rPr>
              <a:t>Move this preformatted text placeholder to the poster to add a new body of text.</a:t>
            </a:r>
          </a:p>
          <a:p>
            <a:pPr>
              <a:defRPr/>
            </a:pPr>
            <a:endParaRPr lang="en-US" sz="3200">
              <a:solidFill>
                <a:srgbClr val="FFFFFF"/>
              </a:solidFill>
              <a:latin typeface="Trebuchet MS" pitchFamily="34" charset="0"/>
              <a:cs typeface="Arial" charset="0"/>
            </a:endParaRPr>
          </a:p>
          <a:p>
            <a:pPr>
              <a:defRPr/>
            </a:pPr>
            <a:endParaRPr lang="en-US" sz="3200">
              <a:solidFill>
                <a:srgbClr val="FFFFFF"/>
              </a:solidFill>
              <a:latin typeface="Trebuchet MS" pitchFamily="34" charset="0"/>
              <a:cs typeface="Arial" charset="0"/>
            </a:endParaRPr>
          </a:p>
          <a:p>
            <a:pPr>
              <a:defRPr/>
            </a:pPr>
            <a:endParaRPr lang="en-US" sz="3200">
              <a:solidFill>
                <a:srgbClr val="FFFFFF"/>
              </a:solidFill>
              <a:latin typeface="Trebuchet MS" pitchFamily="34" charset="0"/>
              <a:cs typeface="Arial" charset="0"/>
            </a:endParaRPr>
          </a:p>
          <a:p>
            <a:pPr>
              <a:defRPr/>
            </a:pPr>
            <a:endParaRPr lang="en-US" sz="3200" b="1">
              <a:solidFill>
                <a:srgbClr val="FFFF00"/>
              </a:solidFill>
              <a:latin typeface="Trebuchet MS" pitchFamily="34" charset="0"/>
              <a:cs typeface="Arial" charset="0"/>
            </a:endParaRPr>
          </a:p>
          <a:p>
            <a:pPr>
              <a:defRPr/>
            </a:pPr>
            <a:r>
              <a:rPr lang="en-US" sz="3200" b="1">
                <a:solidFill>
                  <a:srgbClr val="FFFF00"/>
                </a:solidFill>
                <a:latin typeface="Trebuchet MS" pitchFamily="34" charset="0"/>
                <a:cs typeface="Arial" charset="0"/>
              </a:rPr>
              <a:t>Picture placeholder</a:t>
            </a:r>
          </a:p>
          <a:p>
            <a:pPr>
              <a:defRPr/>
            </a:pPr>
            <a:r>
              <a:rPr lang="en-US" sz="3200">
                <a:solidFill>
                  <a:srgbClr val="FFFFFF"/>
                </a:solidFill>
                <a:latin typeface="Trebuchet MS" pitchFamily="34" charset="0"/>
                <a:cs typeface="Arial" charset="0"/>
              </a:rPr>
              <a:t>Move this graphic placeholder onto your poster, size it first, and then click it to add a picture to the poster.</a:t>
            </a:r>
          </a:p>
          <a:p>
            <a:pPr>
              <a:defRPr/>
            </a:pPr>
            <a:endParaRPr lang="en-US" sz="3200">
              <a:solidFill>
                <a:srgbClr val="FFFFFF"/>
              </a:solidFill>
              <a:latin typeface="Trebuchet MS" pitchFamily="34" charset="0"/>
              <a:cs typeface="Arial" charset="0"/>
            </a:endParaRPr>
          </a:p>
          <a:p>
            <a:pPr>
              <a:defRPr/>
            </a:pPr>
            <a:endParaRPr lang="en-US" sz="3200">
              <a:solidFill>
                <a:srgbClr val="FFFFFF"/>
              </a:solidFill>
              <a:latin typeface="Trebuchet MS" pitchFamily="34" charset="0"/>
              <a:cs typeface="Arial" charset="0"/>
            </a:endParaRPr>
          </a:p>
          <a:p>
            <a:pPr>
              <a:defRPr/>
            </a:pPr>
            <a:endParaRPr lang="en-US" sz="3200">
              <a:solidFill>
                <a:srgbClr val="FFFFFF"/>
              </a:solidFill>
              <a:latin typeface="Trebuchet MS" pitchFamily="34" charset="0"/>
              <a:cs typeface="Arial" charset="0"/>
            </a:endParaRPr>
          </a:p>
          <a:p>
            <a:pPr algn="ctr">
              <a:defRPr/>
            </a:pPr>
            <a:endParaRPr lang="en-US" sz="4400" b="1">
              <a:solidFill>
                <a:schemeClr val="bg1"/>
              </a:solidFill>
              <a:latin typeface="Trebuchet MS" pitchFamily="34" charset="0"/>
              <a:cs typeface="Arial" charset="0"/>
            </a:endParaRPr>
          </a:p>
          <a:p>
            <a:pPr algn="ctr">
              <a:defRPr/>
            </a:pPr>
            <a:endParaRPr lang="en-US" sz="4400" b="1">
              <a:solidFill>
                <a:schemeClr val="bg1"/>
              </a:solidFill>
              <a:latin typeface="Trebuchet MS" pitchFamily="34" charset="0"/>
              <a:cs typeface="Arial" charset="0"/>
            </a:endParaRPr>
          </a:p>
          <a:p>
            <a:pPr algn="ctr">
              <a:defRPr/>
            </a:pPr>
            <a:endParaRPr lang="en-US" sz="4400" b="1">
              <a:solidFill>
                <a:schemeClr val="bg1"/>
              </a:solidFill>
              <a:latin typeface="Trebuchet MS" pitchFamily="34" charset="0"/>
              <a:cs typeface="Arial" charset="0"/>
            </a:endParaRPr>
          </a:p>
          <a:p>
            <a:pPr algn="ctr">
              <a:defRPr/>
            </a:pPr>
            <a:endParaRPr lang="en-US" sz="4400" b="1">
              <a:solidFill>
                <a:schemeClr val="bg1"/>
              </a:solidFill>
              <a:latin typeface="Trebuchet MS" pitchFamily="34" charset="0"/>
              <a:cs typeface="Arial" charset="0"/>
            </a:endParaRPr>
          </a:p>
          <a:p>
            <a:pPr>
              <a:defRPr/>
            </a:pPr>
            <a:endParaRPr lang="en-US" sz="3200">
              <a:solidFill>
                <a:srgbClr val="FFFFFF"/>
              </a:solidFill>
              <a:latin typeface="Trebuchet MS" pitchFamily="34" charset="0"/>
              <a:cs typeface="Arial" charset="0"/>
            </a:endParaRPr>
          </a:p>
          <a:p>
            <a:pPr algn="ctr">
              <a:defRPr/>
            </a:pPr>
            <a:endParaRPr lang="en-US" sz="3200" b="1">
              <a:solidFill>
                <a:schemeClr val="bg1"/>
              </a:solidFill>
              <a:latin typeface="Trebuchet MS" pitchFamily="34" charset="0"/>
              <a:cs typeface="Arial" charset="0"/>
            </a:endParaRPr>
          </a:p>
          <a:p>
            <a:pPr>
              <a:defRPr/>
            </a:pPr>
            <a:endParaRPr lang="en-US" sz="3200" b="1">
              <a:solidFill>
                <a:srgbClr val="FFFF00"/>
              </a:solidFill>
              <a:latin typeface="Trebuchet MS" pitchFamily="34" charset="0"/>
              <a:cs typeface="Arial" charset="0"/>
            </a:endParaRPr>
          </a:p>
          <a:p>
            <a:pPr algn="ctr">
              <a:defRPr/>
            </a:pPr>
            <a:endParaRPr lang="en-US" sz="4400" b="1">
              <a:solidFill>
                <a:srgbClr val="FFFFFF"/>
              </a:solidFill>
              <a:latin typeface="Trebuchet MS" pitchFamily="34" charset="0"/>
              <a:cs typeface="Arial" charset="0"/>
            </a:endParaRPr>
          </a:p>
        </p:txBody>
      </p:sp>
      <p:sp>
        <p:nvSpPr>
          <p:cNvPr id="7" name="Rectangle 36"/>
          <p:cNvSpPr>
            <a:spLocks noChangeArrowheads="1"/>
          </p:cNvSpPr>
          <p:nvPr/>
        </p:nvSpPr>
        <p:spPr bwMode="auto">
          <a:xfrm>
            <a:off x="0" y="0"/>
            <a:ext cx="43891200" cy="4800600"/>
          </a:xfrm>
          <a:prstGeom prst="rect">
            <a:avLst/>
          </a:prstGeom>
          <a:solidFill>
            <a:schemeClr val="accent5">
              <a:lumMod val="75000"/>
            </a:schemeClr>
          </a:solidFill>
          <a:ln w="9525">
            <a:solidFill>
              <a:schemeClr val="tx1"/>
            </a:solidFill>
            <a:miter lim="800000"/>
            <a:headEnd/>
            <a:tailEnd/>
          </a:ln>
          <a:effectLst/>
        </p:spPr>
        <p:txBody>
          <a:bodyPr wrap="none" lIns="91436" tIns="45717" rIns="91436" bIns="45717" anchor="ctr"/>
          <a:lstStyle/>
          <a:p>
            <a:pPr>
              <a:defRPr/>
            </a:pPr>
            <a:endParaRPr lang="en-US">
              <a:latin typeface="Calibri" pitchFamily="34" charset="0"/>
            </a:endParaRPr>
          </a:p>
        </p:txBody>
      </p:sp>
      <p:sp>
        <p:nvSpPr>
          <p:cNvPr id="9" name="Rectangle 9"/>
          <p:cNvSpPr>
            <a:spLocks noChangeArrowheads="1"/>
          </p:cNvSpPr>
          <p:nvPr/>
        </p:nvSpPr>
        <p:spPr bwMode="auto">
          <a:xfrm>
            <a:off x="0" y="4800600"/>
            <a:ext cx="43891200" cy="46038"/>
          </a:xfrm>
          <a:prstGeom prst="rect">
            <a:avLst/>
          </a:prstGeom>
          <a:solidFill>
            <a:schemeClr val="accent5">
              <a:lumMod val="50000"/>
            </a:schemeClr>
          </a:solidFill>
          <a:ln w="152400">
            <a:solidFill>
              <a:schemeClr val="accent5">
                <a:lumMod val="50000"/>
              </a:schemeClr>
            </a:solidFill>
            <a:miter lim="800000"/>
            <a:headEnd/>
            <a:tailEnd/>
          </a:ln>
          <a:effectLst/>
        </p:spPr>
        <p:txBody>
          <a:bodyPr wrap="none" lIns="91436" tIns="45717" rIns="91436" bIns="45717" anchor="ctr"/>
          <a:lstStyle/>
          <a:p>
            <a:pPr>
              <a:defRPr/>
            </a:pPr>
            <a:endParaRPr lang="en-US">
              <a:latin typeface="Calibri" pitchFamily="34" charset="0"/>
            </a:endParaRPr>
          </a:p>
        </p:txBody>
      </p:sp>
      <p:sp>
        <p:nvSpPr>
          <p:cNvPr id="10" name="Text Box 14"/>
          <p:cNvSpPr txBox="1">
            <a:spLocks noChangeArrowheads="1"/>
          </p:cNvSpPr>
          <p:nvPr/>
        </p:nvSpPr>
        <p:spPr bwMode="auto">
          <a:xfrm>
            <a:off x="1566863" y="32315150"/>
            <a:ext cx="2514600" cy="336819"/>
          </a:xfrm>
          <a:prstGeom prst="rect">
            <a:avLst/>
          </a:prstGeom>
          <a:noFill/>
          <a:ln w="9525">
            <a:solidFill>
              <a:schemeClr val="accent5">
                <a:lumMod val="50000"/>
              </a:schemeClr>
            </a:solidFill>
            <a:miter lim="800000"/>
            <a:headEnd/>
            <a:tailEnd/>
          </a:ln>
          <a:effectLst/>
        </p:spPr>
        <p:txBody>
          <a:bodyPr lIns="91263" tIns="45623" rIns="91263" bIns="45623">
            <a:spAutoFit/>
          </a:bodyPr>
          <a:lstStyle/>
          <a:p>
            <a:pPr eaLnBrk="0" hangingPunct="0">
              <a:lnSpc>
                <a:spcPct val="65000"/>
              </a:lnSpc>
              <a:spcBef>
                <a:spcPct val="50000"/>
              </a:spcBef>
              <a:defRPr/>
            </a:pPr>
            <a:r>
              <a:rPr lang="en-US" sz="500" b="1">
                <a:solidFill>
                  <a:srgbClr val="BFBFBF"/>
                </a:solidFill>
              </a:rPr>
              <a:t>RESEARCH POSTER PRESENTATION DESIGN © 2012</a:t>
            </a:r>
          </a:p>
          <a:p>
            <a:pPr eaLnBrk="0" hangingPunct="0">
              <a:lnSpc>
                <a:spcPct val="65000"/>
              </a:lnSpc>
              <a:spcBef>
                <a:spcPct val="50000"/>
              </a:spcBef>
              <a:defRPr/>
            </a:pPr>
            <a:r>
              <a:rPr lang="en-US" sz="1100" b="1">
                <a:solidFill>
                  <a:srgbClr val="BFBFBF"/>
                </a:solidFill>
              </a:rPr>
              <a:t>www.PosterPresentations.com</a:t>
            </a:r>
          </a:p>
        </p:txBody>
      </p:sp>
      <p:sp>
        <p:nvSpPr>
          <p:cNvPr id="34" name="Rectangle 33"/>
          <p:cNvSpPr/>
          <p:nvPr/>
        </p:nvSpPr>
        <p:spPr>
          <a:xfrm>
            <a:off x="-10371137" y="21296315"/>
            <a:ext cx="10018713" cy="777875"/>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lIns="91436" tIns="45717" rIns="91436" bIns="45717" anchor="ctr"/>
          <a:lstStyle/>
          <a:p>
            <a:pPr algn="ctr">
              <a:defRPr/>
            </a:pPr>
            <a:endParaRPr lang="en-US">
              <a:solidFill>
                <a:srgbClr val="FFFFFF"/>
              </a:solidFill>
              <a:cs typeface="Arial" charset="0"/>
            </a:endParaRPr>
          </a:p>
        </p:txBody>
      </p:sp>
      <p:pic>
        <p:nvPicPr>
          <p:cNvPr id="1032" name="Picture 2"/>
          <p:cNvPicPr>
            <a:picLocks noChangeAspect="1" noChangeArrowheads="1"/>
          </p:cNvPicPr>
          <p:nvPr/>
        </p:nvPicPr>
        <p:blipFill>
          <a:blip r:embed="rId3" cstate="print"/>
          <a:srcRect/>
          <a:stretch>
            <a:fillRect/>
          </a:stretch>
        </p:blipFill>
        <p:spPr bwMode="auto">
          <a:xfrm>
            <a:off x="49098201" y="15525752"/>
            <a:ext cx="4741863" cy="3057525"/>
          </a:xfrm>
          <a:prstGeom prst="rect">
            <a:avLst/>
          </a:prstGeom>
          <a:noFill/>
          <a:ln w="9525">
            <a:noFill/>
            <a:miter lim="800000"/>
            <a:headEnd/>
            <a:tailEnd/>
          </a:ln>
        </p:spPr>
      </p:pic>
      <p:pic>
        <p:nvPicPr>
          <p:cNvPr id="1033" name="Picture 2"/>
          <p:cNvPicPr>
            <a:picLocks noChangeAspect="1" noChangeArrowheads="1"/>
          </p:cNvPicPr>
          <p:nvPr/>
        </p:nvPicPr>
        <p:blipFill>
          <a:blip r:embed="rId4" cstate="print"/>
          <a:srcRect/>
          <a:stretch>
            <a:fillRect/>
          </a:stretch>
        </p:blipFill>
        <p:spPr bwMode="auto">
          <a:xfrm>
            <a:off x="47342426" y="13119100"/>
            <a:ext cx="590550" cy="438150"/>
          </a:xfrm>
          <a:prstGeom prst="rect">
            <a:avLst/>
          </a:prstGeom>
          <a:noFill/>
          <a:ln w="9525">
            <a:solidFill>
              <a:schemeClr val="tx1"/>
            </a:solidFill>
            <a:miter lim="800000"/>
            <a:headEnd/>
            <a:tailEnd/>
          </a:ln>
        </p:spPr>
      </p:pic>
      <p:sp>
        <p:nvSpPr>
          <p:cNvPr id="44" name="TextBox 43"/>
          <p:cNvSpPr txBox="1"/>
          <p:nvPr/>
        </p:nvSpPr>
        <p:spPr>
          <a:xfrm>
            <a:off x="44488101" y="30589538"/>
            <a:ext cx="9159875" cy="2184400"/>
          </a:xfrm>
          <a:prstGeom prst="rect">
            <a:avLst/>
          </a:prstGeom>
          <a:noFill/>
        </p:spPr>
        <p:txBody>
          <a:bodyPr lIns="91436" tIns="45717" rIns="91436" bIns="45717">
            <a:spAutoFit/>
          </a:bodyPr>
          <a:lstStyle/>
          <a:p>
            <a:pPr>
              <a:defRPr/>
            </a:pPr>
            <a:r>
              <a:rPr lang="en-US" sz="3600">
                <a:solidFill>
                  <a:schemeClr val="bg1"/>
                </a:solidFill>
                <a:latin typeface="Calibri" pitchFamily="34" charset="0"/>
              </a:rPr>
              <a:t>© 2012 PosterPresentations.com</a:t>
            </a:r>
            <a:br>
              <a:rPr lang="en-US" sz="3600">
                <a:solidFill>
                  <a:schemeClr val="bg1"/>
                </a:solidFill>
                <a:latin typeface="Calibri" pitchFamily="34" charset="0"/>
              </a:rPr>
            </a:br>
            <a:r>
              <a:rPr lang="en-US" sz="3600">
                <a:solidFill>
                  <a:schemeClr val="bg1"/>
                </a:solidFill>
                <a:latin typeface="Calibri" pitchFamily="34" charset="0"/>
              </a:rPr>
              <a:t>    </a:t>
            </a:r>
            <a:r>
              <a:rPr lang="en-US" sz="3200">
                <a:solidFill>
                  <a:schemeClr val="bg1"/>
                </a:solidFill>
                <a:latin typeface="Calibri" pitchFamily="34" charset="0"/>
              </a:rPr>
              <a:t>2117 Fourth Street , Unit C</a:t>
            </a:r>
            <a:br>
              <a:rPr lang="en-US" sz="3200">
                <a:solidFill>
                  <a:schemeClr val="bg1"/>
                </a:solidFill>
                <a:latin typeface="Calibri" pitchFamily="34" charset="0"/>
              </a:rPr>
            </a:br>
            <a:r>
              <a:rPr lang="en-US" sz="3200">
                <a:solidFill>
                  <a:schemeClr val="bg1"/>
                </a:solidFill>
                <a:latin typeface="Calibri" pitchFamily="34" charset="0"/>
              </a:rPr>
              <a:t>    Berkeley CA 94710</a:t>
            </a:r>
            <a:br>
              <a:rPr lang="en-US" sz="3200">
                <a:solidFill>
                  <a:schemeClr val="bg1"/>
                </a:solidFill>
                <a:latin typeface="Calibri" pitchFamily="34" charset="0"/>
              </a:rPr>
            </a:br>
            <a:r>
              <a:rPr lang="en-US" sz="3200">
                <a:solidFill>
                  <a:schemeClr val="bg1"/>
                </a:solidFill>
                <a:latin typeface="Calibri" pitchFamily="34" charset="0"/>
              </a:rPr>
              <a:t>    </a:t>
            </a:r>
            <a:r>
              <a:rPr lang="en-US" sz="3200" b="1">
                <a:solidFill>
                  <a:srgbClr val="FFFF00"/>
                </a:solidFill>
                <a:latin typeface="Calibri" pitchFamily="34" charset="0"/>
              </a:rPr>
              <a:t>posterpresenter@gmail.com</a:t>
            </a:r>
            <a:endParaRPr lang="en-US" sz="3600" b="1">
              <a:solidFill>
                <a:srgbClr val="FFFF00"/>
              </a:solidFill>
              <a:latin typeface="Calibri" pitchFamily="34" charset="0"/>
            </a:endParaRPr>
          </a:p>
        </p:txBody>
      </p:sp>
      <p:grpSp>
        <p:nvGrpSpPr>
          <p:cNvPr id="1035" name="Group 39"/>
          <p:cNvGrpSpPr>
            <a:grpSpLocks/>
          </p:cNvGrpSpPr>
          <p:nvPr/>
        </p:nvGrpSpPr>
        <p:grpSpPr bwMode="auto">
          <a:xfrm>
            <a:off x="-10239374" y="31696026"/>
            <a:ext cx="9771062" cy="1090613"/>
            <a:chOff x="44242388" y="28054064"/>
            <a:chExt cx="9771398" cy="1090621"/>
          </a:xfrm>
        </p:grpSpPr>
        <p:sp>
          <p:nvSpPr>
            <p:cNvPr id="35" name="Rounded Rectangle 34"/>
            <p:cNvSpPr/>
            <p:nvPr userDrawn="1"/>
          </p:nvSpPr>
          <p:spPr>
            <a:xfrm>
              <a:off x="44242388" y="28054064"/>
              <a:ext cx="9771398" cy="1090621"/>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srgbClr val="FFFFFF"/>
                </a:solidFill>
                <a:cs typeface="Arial" charset="0"/>
              </a:endParaRPr>
            </a:p>
          </p:txBody>
        </p:sp>
        <p:pic>
          <p:nvPicPr>
            <p:cNvPr id="1044" name="Picture 7" descr="http://t2.gstatic.com/images?q=tbn:ANd9GcR4APHC6TT9w54M2zn_pvCiBxUNcspYPoVxirLRphBoJabfSvu7zw">
              <a:hlinkClick r:id="rId5"/>
            </p:cNvPr>
            <p:cNvPicPr>
              <a:picLocks noChangeAspect="1" noChangeArrowheads="1"/>
            </p:cNvPicPr>
            <p:nvPr userDrawn="1"/>
          </p:nvPicPr>
          <p:blipFill>
            <a:blip r:embed="rId6" cstate="print"/>
            <a:srcRect/>
            <a:stretch>
              <a:fillRect/>
            </a:stretch>
          </p:blipFill>
          <p:spPr bwMode="auto">
            <a:xfrm>
              <a:off x="44341112" y="28126635"/>
              <a:ext cx="914400" cy="914400"/>
            </a:xfrm>
            <a:prstGeom prst="rect">
              <a:avLst/>
            </a:prstGeom>
            <a:noFill/>
            <a:ln w="9525">
              <a:noFill/>
              <a:miter lim="800000"/>
              <a:headEnd/>
              <a:tailEnd/>
            </a:ln>
          </p:spPr>
        </p:pic>
        <p:sp>
          <p:nvSpPr>
            <p:cNvPr id="33" name="TextBox 32"/>
            <p:cNvSpPr txBox="1"/>
            <p:nvPr userDrawn="1"/>
          </p:nvSpPr>
          <p:spPr>
            <a:xfrm>
              <a:off x="45342563" y="28154078"/>
              <a:ext cx="8671223" cy="892558"/>
            </a:xfrm>
            <a:prstGeom prst="rect">
              <a:avLst/>
            </a:prstGeom>
            <a:noFill/>
          </p:spPr>
          <p:txBody>
            <a:bodyPr>
              <a:spAutoFit/>
            </a:bodyPr>
            <a:lstStyle/>
            <a:p>
              <a:pPr>
                <a:defRPr/>
              </a:pPr>
              <a:r>
                <a:rPr lang="en-US" sz="2600">
                  <a:solidFill>
                    <a:schemeClr val="tx2"/>
                  </a:solidFill>
                  <a:latin typeface="Trebuchet MS" pitchFamily="34" charset="0"/>
                </a:rPr>
                <a:t>Student discounts are available on our Facebook page.</a:t>
              </a:r>
              <a:br>
                <a:rPr lang="en-US" sz="2600">
                  <a:solidFill>
                    <a:schemeClr val="tx2"/>
                  </a:solidFill>
                  <a:latin typeface="Trebuchet MS" pitchFamily="34" charset="0"/>
                </a:rPr>
              </a:br>
              <a:r>
                <a:rPr lang="en-US" sz="2600">
                  <a:solidFill>
                    <a:schemeClr val="tx2"/>
                  </a:solidFill>
                  <a:latin typeface="Trebuchet MS" pitchFamily="34" charset="0"/>
                </a:rPr>
                <a:t>Go to </a:t>
              </a:r>
              <a:r>
                <a:rPr lang="en-US" sz="2600" u="sng">
                  <a:solidFill>
                    <a:schemeClr val="tx2"/>
                  </a:solidFill>
                  <a:latin typeface="Trebuchet MS" pitchFamily="34" charset="0"/>
                </a:rPr>
                <a:t>PosterPresentations.com</a:t>
              </a:r>
              <a:r>
                <a:rPr lang="en-US" sz="2600">
                  <a:solidFill>
                    <a:schemeClr val="tx2"/>
                  </a:solidFill>
                  <a:latin typeface="Trebuchet MS" pitchFamily="34" charset="0"/>
                </a:rPr>
                <a:t> and click on the FB icon. </a:t>
              </a:r>
            </a:p>
          </p:txBody>
        </p:sp>
      </p:grpSp>
      <p:cxnSp>
        <p:nvCxnSpPr>
          <p:cNvPr id="43" name="Straight Connector 42"/>
          <p:cNvCxnSpPr/>
          <p:nvPr/>
        </p:nvCxnSpPr>
        <p:spPr>
          <a:xfrm>
            <a:off x="44221402" y="30500640"/>
            <a:ext cx="10050463" cy="1587"/>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28" name="Straight Connector 27"/>
          <p:cNvCxnSpPr/>
          <p:nvPr/>
        </p:nvCxnSpPr>
        <p:spPr>
          <a:xfrm>
            <a:off x="-10371137" y="11582400"/>
            <a:ext cx="10018713" cy="1588"/>
          </a:xfrm>
          <a:prstGeom prst="line">
            <a:avLst/>
          </a:prstGeom>
          <a:ln>
            <a:solidFill>
              <a:schemeClr val="bg1">
                <a:lumMod val="95000"/>
              </a:schemeClr>
            </a:solidFill>
          </a:ln>
        </p:spPr>
        <p:style>
          <a:lnRef idx="1">
            <a:schemeClr val="accent1"/>
          </a:lnRef>
          <a:fillRef idx="0">
            <a:schemeClr val="accent1"/>
          </a:fillRef>
          <a:effectRef idx="0">
            <a:schemeClr val="accent1"/>
          </a:effectRef>
          <a:fontRef idx="minor">
            <a:schemeClr val="tx1"/>
          </a:fontRef>
        </p:style>
      </p:cxnSp>
      <p:cxnSp>
        <p:nvCxnSpPr>
          <p:cNvPr id="31" name="Straight Connector 30"/>
          <p:cNvCxnSpPr/>
          <p:nvPr/>
        </p:nvCxnSpPr>
        <p:spPr>
          <a:xfrm>
            <a:off x="44254738" y="4841875"/>
            <a:ext cx="10017125" cy="1588"/>
          </a:xfrm>
          <a:prstGeom prst="line">
            <a:avLst/>
          </a:prstGeom>
          <a:ln>
            <a:solidFill>
              <a:schemeClr val="bg1">
                <a:lumMod val="95000"/>
              </a:schemeClr>
            </a:solidFill>
          </a:ln>
        </p:spPr>
        <p:style>
          <a:lnRef idx="1">
            <a:schemeClr val="accent1"/>
          </a:lnRef>
          <a:fillRef idx="0">
            <a:schemeClr val="accent1"/>
          </a:fillRef>
          <a:effectRef idx="0">
            <a:schemeClr val="accent1"/>
          </a:effectRef>
          <a:fontRef idx="minor">
            <a:schemeClr val="tx1"/>
          </a:fontRef>
        </p:style>
      </p:cxnSp>
      <p:sp>
        <p:nvSpPr>
          <p:cNvPr id="2" name="Rounded Rectangle 1"/>
          <p:cNvSpPr/>
          <p:nvPr userDrawn="1"/>
        </p:nvSpPr>
        <p:spPr>
          <a:xfrm>
            <a:off x="922338" y="5475290"/>
            <a:ext cx="10058400" cy="26736675"/>
          </a:xfrm>
          <a:prstGeom prst="roundRect">
            <a:avLst>
              <a:gd name="adj" fmla="val 9229"/>
            </a:avLst>
          </a:prstGeom>
          <a:gradFill>
            <a:gsLst>
              <a:gs pos="0">
                <a:srgbClr val="CDD2DE"/>
              </a:gs>
              <a:gs pos="0">
                <a:srgbClr val="CDD2DE"/>
              </a:gs>
              <a:gs pos="100000">
                <a:srgbClr val="F3F5FA"/>
              </a:gs>
            </a:gsLst>
            <a:lin ang="16200000" scaled="1"/>
          </a:gradFill>
          <a:ln>
            <a:solidFill>
              <a:schemeClr val="accent5">
                <a:lumMod val="50000"/>
                <a:alpha val="58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srgbClr val="FFFFFF"/>
              </a:solidFill>
              <a:cs typeface="Arial" charset="0"/>
            </a:endParaRPr>
          </a:p>
        </p:txBody>
      </p:sp>
      <p:sp>
        <p:nvSpPr>
          <p:cNvPr id="23" name="Rounded Rectangle 22"/>
          <p:cNvSpPr/>
          <p:nvPr userDrawn="1"/>
        </p:nvSpPr>
        <p:spPr>
          <a:xfrm>
            <a:off x="11587163" y="5475290"/>
            <a:ext cx="10058400" cy="26736675"/>
          </a:xfrm>
          <a:prstGeom prst="roundRect">
            <a:avLst>
              <a:gd name="adj" fmla="val 9229"/>
            </a:avLst>
          </a:prstGeom>
          <a:gradFill>
            <a:gsLst>
              <a:gs pos="0">
                <a:srgbClr val="CDD2DE"/>
              </a:gs>
              <a:gs pos="0">
                <a:srgbClr val="CDD2DE"/>
              </a:gs>
              <a:gs pos="100000">
                <a:srgbClr val="F3F5FA"/>
              </a:gs>
            </a:gsLst>
            <a:lin ang="16200000" scaled="1"/>
          </a:gradFill>
          <a:ln>
            <a:solidFill>
              <a:schemeClr val="accent5">
                <a:lumMod val="50000"/>
                <a:alpha val="58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srgbClr val="FFFFFF"/>
              </a:solidFill>
              <a:cs typeface="Arial" charset="0"/>
            </a:endParaRPr>
          </a:p>
        </p:txBody>
      </p:sp>
      <p:sp>
        <p:nvSpPr>
          <p:cNvPr id="24" name="Rounded Rectangle 23"/>
          <p:cNvSpPr/>
          <p:nvPr userDrawn="1"/>
        </p:nvSpPr>
        <p:spPr>
          <a:xfrm>
            <a:off x="22253575" y="5475290"/>
            <a:ext cx="10058400" cy="26736675"/>
          </a:xfrm>
          <a:prstGeom prst="roundRect">
            <a:avLst>
              <a:gd name="adj" fmla="val 9229"/>
            </a:avLst>
          </a:prstGeom>
          <a:gradFill>
            <a:gsLst>
              <a:gs pos="0">
                <a:srgbClr val="CDD2DE"/>
              </a:gs>
              <a:gs pos="0">
                <a:srgbClr val="CDD2DE"/>
              </a:gs>
              <a:gs pos="100000">
                <a:srgbClr val="F3F5FA"/>
              </a:gs>
            </a:gsLst>
            <a:lin ang="16200000" scaled="1"/>
          </a:gradFill>
          <a:ln>
            <a:solidFill>
              <a:schemeClr val="accent5">
                <a:lumMod val="50000"/>
                <a:alpha val="58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srgbClr val="FFFFFF"/>
              </a:solidFill>
              <a:cs typeface="Arial" charset="0"/>
            </a:endParaRPr>
          </a:p>
        </p:txBody>
      </p:sp>
      <p:sp>
        <p:nvSpPr>
          <p:cNvPr id="26" name="Rounded Rectangle 25"/>
          <p:cNvSpPr/>
          <p:nvPr userDrawn="1"/>
        </p:nvSpPr>
        <p:spPr>
          <a:xfrm>
            <a:off x="32918400" y="5475290"/>
            <a:ext cx="10058400" cy="26736675"/>
          </a:xfrm>
          <a:prstGeom prst="roundRect">
            <a:avLst>
              <a:gd name="adj" fmla="val 9229"/>
            </a:avLst>
          </a:prstGeom>
          <a:gradFill>
            <a:gsLst>
              <a:gs pos="0">
                <a:srgbClr val="CDD2DE"/>
              </a:gs>
              <a:gs pos="0">
                <a:srgbClr val="CDD2DE"/>
              </a:gs>
              <a:gs pos="100000">
                <a:srgbClr val="F3F5FA"/>
              </a:gs>
            </a:gsLst>
            <a:lin ang="16200000" scaled="1"/>
          </a:gradFill>
          <a:ln>
            <a:solidFill>
              <a:schemeClr val="accent5">
                <a:lumMod val="50000"/>
                <a:alpha val="58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srgbClr val="FFFFFF"/>
              </a:solidFill>
              <a:cs typeface="Arial" charset="0"/>
            </a:endParaRPr>
          </a:p>
        </p:txBody>
      </p:sp>
    </p:spTree>
  </p:cSld>
  <p:clrMap bg1="lt1" tx1="dk1" bg2="lt2" tx2="dk2" accent1="accent1" accent2="accent2" accent3="accent3" accent4="accent4" accent5="accent5" accent6="accent6" hlink="hlink" folHlink="folHlink"/>
  <p:sldLayoutIdLst>
    <p:sldLayoutId id="2147483658" r:id="rId1"/>
  </p:sldLayoutIdLst>
  <p:timing>
    <p:tnLst>
      <p:par>
        <p:cTn id="1" dur="indefinite" restart="never" nodeType="tmRoot"/>
      </p:par>
    </p:tnLst>
  </p:timing>
  <p:txStyles>
    <p:titleStyle>
      <a:lvl1pPr algn="ctr" defTabSz="4387850" rtl="0" eaLnBrk="0" fontAlgn="base" hangingPunct="0">
        <a:spcBef>
          <a:spcPct val="0"/>
        </a:spcBef>
        <a:spcAft>
          <a:spcPct val="0"/>
        </a:spcAft>
        <a:defRPr sz="8800" kern="1200">
          <a:solidFill>
            <a:schemeClr val="bg1"/>
          </a:solidFill>
          <a:latin typeface="Trebuchet MS" pitchFamily="34" charset="0"/>
          <a:ea typeface="ＭＳ Ｐゴシック" pitchFamily="-105" charset="-128"/>
          <a:cs typeface="ＭＳ Ｐゴシック" pitchFamily="-105" charset="-128"/>
        </a:defRPr>
      </a:lvl1pPr>
      <a:lvl2pPr algn="ctr" defTabSz="4387850" rtl="0" eaLnBrk="0" fontAlgn="base" hangingPunct="0">
        <a:spcBef>
          <a:spcPct val="0"/>
        </a:spcBef>
        <a:spcAft>
          <a:spcPct val="0"/>
        </a:spcAft>
        <a:defRPr sz="8800">
          <a:solidFill>
            <a:schemeClr val="bg1"/>
          </a:solidFill>
          <a:latin typeface="Trebuchet MS" pitchFamily="34" charset="0"/>
          <a:ea typeface="ＭＳ Ｐゴシック" pitchFamily="-105" charset="-128"/>
          <a:cs typeface="ＭＳ Ｐゴシック" pitchFamily="-105" charset="-128"/>
        </a:defRPr>
      </a:lvl2pPr>
      <a:lvl3pPr algn="ctr" defTabSz="4387850" rtl="0" eaLnBrk="0" fontAlgn="base" hangingPunct="0">
        <a:spcBef>
          <a:spcPct val="0"/>
        </a:spcBef>
        <a:spcAft>
          <a:spcPct val="0"/>
        </a:spcAft>
        <a:defRPr sz="8800">
          <a:solidFill>
            <a:schemeClr val="bg1"/>
          </a:solidFill>
          <a:latin typeface="Trebuchet MS" pitchFamily="34" charset="0"/>
          <a:ea typeface="ＭＳ Ｐゴシック" pitchFamily="-105" charset="-128"/>
          <a:cs typeface="ＭＳ Ｐゴシック" pitchFamily="-105" charset="-128"/>
        </a:defRPr>
      </a:lvl3pPr>
      <a:lvl4pPr algn="ctr" defTabSz="4387850" rtl="0" eaLnBrk="0" fontAlgn="base" hangingPunct="0">
        <a:spcBef>
          <a:spcPct val="0"/>
        </a:spcBef>
        <a:spcAft>
          <a:spcPct val="0"/>
        </a:spcAft>
        <a:defRPr sz="8800">
          <a:solidFill>
            <a:schemeClr val="bg1"/>
          </a:solidFill>
          <a:latin typeface="Trebuchet MS" pitchFamily="34" charset="0"/>
          <a:ea typeface="ＭＳ Ｐゴシック" pitchFamily="-105" charset="-128"/>
          <a:cs typeface="ＭＳ Ｐゴシック" pitchFamily="-105" charset="-128"/>
        </a:defRPr>
      </a:lvl4pPr>
      <a:lvl5pPr algn="ctr" defTabSz="4387850" rtl="0" eaLnBrk="0" fontAlgn="base" hangingPunct="0">
        <a:spcBef>
          <a:spcPct val="0"/>
        </a:spcBef>
        <a:spcAft>
          <a:spcPct val="0"/>
        </a:spcAft>
        <a:defRPr sz="8800">
          <a:solidFill>
            <a:schemeClr val="bg1"/>
          </a:solidFill>
          <a:latin typeface="Trebuchet MS" pitchFamily="34" charset="0"/>
          <a:ea typeface="ＭＳ Ｐゴシック" pitchFamily="-105" charset="-128"/>
          <a:cs typeface="ＭＳ Ｐゴシック" pitchFamily="-105" charset="-128"/>
        </a:defRPr>
      </a:lvl5pPr>
      <a:lvl6pPr marL="457200" algn="ctr" defTabSz="4387850" rtl="0" fontAlgn="base">
        <a:spcBef>
          <a:spcPct val="0"/>
        </a:spcBef>
        <a:spcAft>
          <a:spcPct val="0"/>
        </a:spcAft>
        <a:defRPr sz="8800">
          <a:solidFill>
            <a:schemeClr val="bg1"/>
          </a:solidFill>
          <a:latin typeface="Trebuchet MS" pitchFamily="34" charset="0"/>
        </a:defRPr>
      </a:lvl6pPr>
      <a:lvl7pPr marL="914400" algn="ctr" defTabSz="4387850" rtl="0" fontAlgn="base">
        <a:spcBef>
          <a:spcPct val="0"/>
        </a:spcBef>
        <a:spcAft>
          <a:spcPct val="0"/>
        </a:spcAft>
        <a:defRPr sz="8800">
          <a:solidFill>
            <a:schemeClr val="bg1"/>
          </a:solidFill>
          <a:latin typeface="Trebuchet MS" pitchFamily="34" charset="0"/>
        </a:defRPr>
      </a:lvl7pPr>
      <a:lvl8pPr marL="1371600" algn="ctr" defTabSz="4387850" rtl="0" fontAlgn="base">
        <a:spcBef>
          <a:spcPct val="0"/>
        </a:spcBef>
        <a:spcAft>
          <a:spcPct val="0"/>
        </a:spcAft>
        <a:defRPr sz="8800">
          <a:solidFill>
            <a:schemeClr val="bg1"/>
          </a:solidFill>
          <a:latin typeface="Trebuchet MS" pitchFamily="34" charset="0"/>
        </a:defRPr>
      </a:lvl8pPr>
      <a:lvl9pPr marL="1828800" algn="ctr" defTabSz="4387850" rtl="0" fontAlgn="base">
        <a:spcBef>
          <a:spcPct val="0"/>
        </a:spcBef>
        <a:spcAft>
          <a:spcPct val="0"/>
        </a:spcAft>
        <a:defRPr sz="8800">
          <a:solidFill>
            <a:schemeClr val="bg1"/>
          </a:solidFill>
          <a:latin typeface="Trebuchet MS" pitchFamily="34" charset="0"/>
        </a:defRPr>
      </a:lvl9pPr>
    </p:titleStyle>
    <p:bodyStyle>
      <a:lvl1pPr marL="1644650" indent="-1644650" algn="l" defTabSz="4387850" rtl="0" eaLnBrk="0" fontAlgn="base" hangingPunct="0">
        <a:spcBef>
          <a:spcPct val="20000"/>
        </a:spcBef>
        <a:spcAft>
          <a:spcPct val="0"/>
        </a:spcAft>
        <a:buFont typeface="Arial" charset="0"/>
        <a:buChar char="•"/>
        <a:defRPr sz="15400" kern="1200">
          <a:solidFill>
            <a:schemeClr val="tx1"/>
          </a:solidFill>
          <a:latin typeface="+mn-lt"/>
          <a:ea typeface="ＭＳ Ｐゴシック" pitchFamily="-105" charset="-128"/>
          <a:cs typeface="ＭＳ Ｐゴシック" pitchFamily="-105" charset="-128"/>
        </a:defRPr>
      </a:lvl1pPr>
      <a:lvl2pPr marL="3565525" indent="-1370013" algn="l" defTabSz="4387850" rtl="0" eaLnBrk="0" fontAlgn="base" hangingPunct="0">
        <a:spcBef>
          <a:spcPct val="20000"/>
        </a:spcBef>
        <a:spcAft>
          <a:spcPct val="0"/>
        </a:spcAft>
        <a:buFont typeface="Arial" charset="0"/>
        <a:buChar char="–"/>
        <a:defRPr sz="13500" kern="1200">
          <a:solidFill>
            <a:schemeClr val="tx1"/>
          </a:solidFill>
          <a:latin typeface="+mn-lt"/>
          <a:ea typeface="ＭＳ Ｐゴシック" pitchFamily="-105" charset="-128"/>
          <a:cs typeface="+mn-cs"/>
        </a:defRPr>
      </a:lvl2pPr>
      <a:lvl3pPr marL="5484813" indent="-1096963" algn="l" defTabSz="4387850" rtl="0" eaLnBrk="0" fontAlgn="base" hangingPunct="0">
        <a:spcBef>
          <a:spcPct val="20000"/>
        </a:spcBef>
        <a:spcAft>
          <a:spcPct val="0"/>
        </a:spcAft>
        <a:buFont typeface="Arial" charset="0"/>
        <a:buChar char="•"/>
        <a:defRPr sz="11600" kern="1200">
          <a:solidFill>
            <a:schemeClr val="tx1"/>
          </a:solidFill>
          <a:latin typeface="+mn-lt"/>
          <a:ea typeface="ＭＳ Ｐゴシック" pitchFamily="-105" charset="-128"/>
          <a:cs typeface="+mn-cs"/>
        </a:defRPr>
      </a:lvl3pPr>
      <a:lvl4pPr marL="7680325" indent="-1096963" algn="l" defTabSz="4387850" rtl="0" eaLnBrk="0" fontAlgn="base" hangingPunct="0">
        <a:spcBef>
          <a:spcPct val="20000"/>
        </a:spcBef>
        <a:spcAft>
          <a:spcPct val="0"/>
        </a:spcAft>
        <a:buFont typeface="Arial" charset="0"/>
        <a:buChar char="–"/>
        <a:defRPr sz="9600" kern="1200">
          <a:solidFill>
            <a:schemeClr val="tx1"/>
          </a:solidFill>
          <a:latin typeface="+mn-lt"/>
          <a:ea typeface="ＭＳ Ｐゴシック" pitchFamily="-105" charset="-128"/>
          <a:cs typeface="+mn-cs"/>
        </a:defRPr>
      </a:lvl4pPr>
      <a:lvl5pPr marL="9874250" indent="-1096963" algn="l" defTabSz="4387850" rtl="0" eaLnBrk="0" fontAlgn="base" hangingPunct="0">
        <a:spcBef>
          <a:spcPct val="20000"/>
        </a:spcBef>
        <a:spcAft>
          <a:spcPct val="0"/>
        </a:spcAft>
        <a:buFont typeface="Arial" charset="0"/>
        <a:buChar char="»"/>
        <a:defRPr sz="9600" kern="1200">
          <a:solidFill>
            <a:schemeClr val="tx1"/>
          </a:solidFill>
          <a:latin typeface="+mn-lt"/>
          <a:ea typeface="ＭＳ Ｐゴシック" pitchFamily="-105" charset="-128"/>
          <a:cs typeface="+mn-cs"/>
        </a:defRPr>
      </a:lvl5pPr>
      <a:lvl6pPr marL="120694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6pPr>
      <a:lvl7pPr marL="142639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7pPr>
      <a:lvl8pPr marL="164583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8pPr>
      <a:lvl9pPr marL="1865282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9pPr>
    </p:bodyStyle>
    <p:otherStyle>
      <a:defPPr>
        <a:defRPr lang="en-US"/>
      </a:defPPr>
      <a:lvl1pPr marL="0" algn="l" defTabSz="4388900" rtl="0" eaLnBrk="1" latinLnBrk="0" hangingPunct="1">
        <a:defRPr sz="8600" kern="1200">
          <a:solidFill>
            <a:schemeClr val="tx1"/>
          </a:solidFill>
          <a:latin typeface="+mn-lt"/>
          <a:ea typeface="+mn-ea"/>
          <a:cs typeface="+mn-cs"/>
        </a:defRPr>
      </a:lvl1pPr>
      <a:lvl2pPr marL="2194451" algn="l" defTabSz="4388900" rtl="0" eaLnBrk="1" latinLnBrk="0" hangingPunct="1">
        <a:defRPr sz="8600" kern="1200">
          <a:solidFill>
            <a:schemeClr val="tx1"/>
          </a:solidFill>
          <a:latin typeface="+mn-lt"/>
          <a:ea typeface="+mn-ea"/>
          <a:cs typeface="+mn-cs"/>
        </a:defRPr>
      </a:lvl2pPr>
      <a:lvl3pPr marL="4388900" algn="l" defTabSz="4388900" rtl="0" eaLnBrk="1" latinLnBrk="0" hangingPunct="1">
        <a:defRPr sz="8600" kern="1200">
          <a:solidFill>
            <a:schemeClr val="tx1"/>
          </a:solidFill>
          <a:latin typeface="+mn-lt"/>
          <a:ea typeface="+mn-ea"/>
          <a:cs typeface="+mn-cs"/>
        </a:defRPr>
      </a:lvl3pPr>
      <a:lvl4pPr marL="6583351" algn="l" defTabSz="4388900" rtl="0" eaLnBrk="1" latinLnBrk="0" hangingPunct="1">
        <a:defRPr sz="8600" kern="1200">
          <a:solidFill>
            <a:schemeClr val="tx1"/>
          </a:solidFill>
          <a:latin typeface="+mn-lt"/>
          <a:ea typeface="+mn-ea"/>
          <a:cs typeface="+mn-cs"/>
        </a:defRPr>
      </a:lvl4pPr>
      <a:lvl5pPr marL="8777801" algn="l" defTabSz="4388900" rtl="0" eaLnBrk="1" latinLnBrk="0" hangingPunct="1">
        <a:defRPr sz="8600" kern="1200">
          <a:solidFill>
            <a:schemeClr val="tx1"/>
          </a:solidFill>
          <a:latin typeface="+mn-lt"/>
          <a:ea typeface="+mn-ea"/>
          <a:cs typeface="+mn-cs"/>
        </a:defRPr>
      </a:lvl5pPr>
      <a:lvl6pPr marL="10972252" algn="l" defTabSz="4388900" rtl="0" eaLnBrk="1" latinLnBrk="0" hangingPunct="1">
        <a:defRPr sz="8600" kern="1200">
          <a:solidFill>
            <a:schemeClr val="tx1"/>
          </a:solidFill>
          <a:latin typeface="+mn-lt"/>
          <a:ea typeface="+mn-ea"/>
          <a:cs typeface="+mn-cs"/>
        </a:defRPr>
      </a:lvl6pPr>
      <a:lvl7pPr marL="13166703" algn="l" defTabSz="4388900" rtl="0" eaLnBrk="1" latinLnBrk="0" hangingPunct="1">
        <a:defRPr sz="8600" kern="1200">
          <a:solidFill>
            <a:schemeClr val="tx1"/>
          </a:solidFill>
          <a:latin typeface="+mn-lt"/>
          <a:ea typeface="+mn-ea"/>
          <a:cs typeface="+mn-cs"/>
        </a:defRPr>
      </a:lvl7pPr>
      <a:lvl8pPr marL="15361152" algn="l" defTabSz="4388900" rtl="0" eaLnBrk="1" latinLnBrk="0" hangingPunct="1">
        <a:defRPr sz="8600" kern="1200">
          <a:solidFill>
            <a:schemeClr val="tx1"/>
          </a:solidFill>
          <a:latin typeface="+mn-lt"/>
          <a:ea typeface="+mn-ea"/>
          <a:cs typeface="+mn-cs"/>
        </a:defRPr>
      </a:lvl8pPr>
      <a:lvl9pPr marL="17555603" algn="l" defTabSz="4388900" rtl="0" eaLnBrk="1" latinLnBrk="0" hangingPunct="1">
        <a:defRPr sz="86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gradFill flip="none" rotWithShape="1">
          <a:gsLst>
            <a:gs pos="0">
              <a:schemeClr val="accent5">
                <a:lumMod val="50000"/>
              </a:schemeClr>
            </a:gs>
            <a:gs pos="34000">
              <a:schemeClr val="tx2">
                <a:lumMod val="40000"/>
                <a:lumOff val="60000"/>
              </a:schemeClr>
            </a:gs>
            <a:gs pos="100000">
              <a:schemeClr val="accent5">
                <a:lumMod val="20000"/>
                <a:lumOff val="80000"/>
              </a:schemeClr>
            </a:gs>
          </a:gsLst>
          <a:lin ang="16200000" scaled="1"/>
          <a:tileRect/>
        </a:gradFill>
        <a:effectLst/>
      </p:bgPr>
    </p:bg>
    <p:spTree>
      <p:nvGrpSpPr>
        <p:cNvPr id="1" name=""/>
        <p:cNvGrpSpPr/>
        <p:nvPr/>
      </p:nvGrpSpPr>
      <p:grpSpPr>
        <a:xfrm>
          <a:off x="0" y="0"/>
          <a:ext cx="0" cy="0"/>
          <a:chOff x="0" y="0"/>
          <a:chExt cx="0" cy="0"/>
        </a:xfrm>
      </p:grpSpPr>
      <p:sp>
        <p:nvSpPr>
          <p:cNvPr id="7" name="Rectangle 36"/>
          <p:cNvSpPr>
            <a:spLocks noChangeArrowheads="1"/>
          </p:cNvSpPr>
          <p:nvPr/>
        </p:nvSpPr>
        <p:spPr bwMode="auto">
          <a:xfrm>
            <a:off x="0" y="0"/>
            <a:ext cx="43891200" cy="4800600"/>
          </a:xfrm>
          <a:prstGeom prst="rect">
            <a:avLst/>
          </a:prstGeom>
          <a:solidFill>
            <a:schemeClr val="accent5">
              <a:lumMod val="75000"/>
            </a:schemeClr>
          </a:solidFill>
          <a:ln w="9525">
            <a:solidFill>
              <a:schemeClr val="tx1"/>
            </a:solidFill>
            <a:miter lim="800000"/>
            <a:headEnd/>
            <a:tailEnd/>
          </a:ln>
          <a:effectLst/>
        </p:spPr>
        <p:txBody>
          <a:bodyPr wrap="none" lIns="91436" tIns="45717" rIns="91436" bIns="45717" anchor="ctr"/>
          <a:lstStyle/>
          <a:p>
            <a:pPr>
              <a:defRPr/>
            </a:pPr>
            <a:endParaRPr lang="en-US">
              <a:latin typeface="Calibri" pitchFamily="34" charset="0"/>
            </a:endParaRPr>
          </a:p>
        </p:txBody>
      </p:sp>
      <p:sp>
        <p:nvSpPr>
          <p:cNvPr id="9" name="Rectangle 9"/>
          <p:cNvSpPr>
            <a:spLocks noChangeArrowheads="1"/>
          </p:cNvSpPr>
          <p:nvPr/>
        </p:nvSpPr>
        <p:spPr bwMode="auto">
          <a:xfrm>
            <a:off x="0" y="4805363"/>
            <a:ext cx="43891200" cy="152400"/>
          </a:xfrm>
          <a:prstGeom prst="rect">
            <a:avLst/>
          </a:prstGeom>
          <a:solidFill>
            <a:schemeClr val="accent5">
              <a:lumMod val="50000"/>
            </a:schemeClr>
          </a:solidFill>
          <a:ln w="152400">
            <a:noFill/>
            <a:miter lim="800000"/>
            <a:headEnd/>
            <a:tailEnd/>
          </a:ln>
          <a:effectLst/>
        </p:spPr>
        <p:txBody>
          <a:bodyPr wrap="none" lIns="91436" tIns="45717" rIns="91436" bIns="45717" anchor="ctr"/>
          <a:lstStyle/>
          <a:p>
            <a:pPr>
              <a:defRPr/>
            </a:pPr>
            <a:endParaRPr lang="en-US">
              <a:latin typeface="Calibri" pitchFamily="34" charset="0"/>
            </a:endParaRPr>
          </a:p>
        </p:txBody>
      </p:sp>
      <p:sp>
        <p:nvSpPr>
          <p:cNvPr id="10" name="Text Box 14"/>
          <p:cNvSpPr txBox="1">
            <a:spLocks noChangeArrowheads="1"/>
          </p:cNvSpPr>
          <p:nvPr/>
        </p:nvSpPr>
        <p:spPr bwMode="auto">
          <a:xfrm>
            <a:off x="1484314" y="32232600"/>
            <a:ext cx="2514600" cy="336819"/>
          </a:xfrm>
          <a:prstGeom prst="rect">
            <a:avLst/>
          </a:prstGeom>
          <a:noFill/>
          <a:ln w="9525">
            <a:noFill/>
            <a:miter lim="800000"/>
            <a:headEnd/>
            <a:tailEnd/>
          </a:ln>
          <a:effectLst/>
        </p:spPr>
        <p:txBody>
          <a:bodyPr lIns="91263" tIns="45623" rIns="91263" bIns="45623">
            <a:spAutoFit/>
          </a:bodyPr>
          <a:lstStyle/>
          <a:p>
            <a:pPr eaLnBrk="0" hangingPunct="0">
              <a:lnSpc>
                <a:spcPct val="65000"/>
              </a:lnSpc>
              <a:spcBef>
                <a:spcPct val="50000"/>
              </a:spcBef>
              <a:defRPr/>
            </a:pPr>
            <a:r>
              <a:rPr lang="en-US" sz="500" b="1">
                <a:solidFill>
                  <a:srgbClr val="BFBFBF"/>
                </a:solidFill>
              </a:rPr>
              <a:t>RESEARCH POSTER PRESENTATION DESIGN © 2012</a:t>
            </a:r>
          </a:p>
          <a:p>
            <a:pPr eaLnBrk="0" hangingPunct="0">
              <a:lnSpc>
                <a:spcPct val="65000"/>
              </a:lnSpc>
              <a:spcBef>
                <a:spcPct val="50000"/>
              </a:spcBef>
              <a:defRPr/>
            </a:pPr>
            <a:r>
              <a:rPr lang="en-US" sz="1100" b="1">
                <a:solidFill>
                  <a:srgbClr val="BFBFBF"/>
                </a:solidFill>
              </a:rPr>
              <a:t>www.PosterPresentations.com</a:t>
            </a:r>
          </a:p>
        </p:txBody>
      </p:sp>
      <p:sp>
        <p:nvSpPr>
          <p:cNvPr id="27" name="Rectangle 26"/>
          <p:cNvSpPr/>
          <p:nvPr/>
        </p:nvSpPr>
        <p:spPr>
          <a:xfrm>
            <a:off x="44221402" y="0"/>
            <a:ext cx="10050463" cy="32918400"/>
          </a:xfrm>
          <a:prstGeom prst="rect">
            <a:avLst/>
          </a:prstGeom>
          <a:solidFill>
            <a:schemeClr val="tx1">
              <a:lumMod val="95000"/>
              <a:lumOff val="5000"/>
            </a:schemeClr>
          </a:solidFill>
        </p:spPr>
        <p:style>
          <a:lnRef idx="2">
            <a:schemeClr val="accent1">
              <a:shade val="50000"/>
            </a:schemeClr>
          </a:lnRef>
          <a:fillRef idx="1">
            <a:schemeClr val="accent1"/>
          </a:fillRef>
          <a:effectRef idx="0">
            <a:schemeClr val="accent1"/>
          </a:effectRef>
          <a:fontRef idx="minor">
            <a:schemeClr val="lt1"/>
          </a:fontRef>
        </p:style>
        <p:txBody>
          <a:bodyPr lIns="182872" tIns="365741" rIns="182872" bIns="182872"/>
          <a:lstStyle/>
          <a:p>
            <a:pPr algn="ctr">
              <a:defRPr/>
            </a:pPr>
            <a:r>
              <a:rPr lang="en-US" sz="4000" b="1">
                <a:solidFill>
                  <a:schemeClr val="bg1"/>
                </a:solidFill>
                <a:latin typeface="Trebuchet MS" pitchFamily="34" charset="0"/>
                <a:cs typeface="Arial" charset="0"/>
              </a:rPr>
              <a:t>QUICK TIPS</a:t>
            </a:r>
          </a:p>
          <a:p>
            <a:pPr algn="ctr">
              <a:defRPr/>
            </a:pPr>
            <a:r>
              <a:rPr lang="en-US" sz="4000" b="1">
                <a:solidFill>
                  <a:srgbClr val="FFFF00"/>
                </a:solidFill>
                <a:latin typeface="Trebuchet MS" pitchFamily="34" charset="0"/>
                <a:cs typeface="Arial" charset="0"/>
              </a:rPr>
              <a:t>(--THIS SECTION DOES NOT PRINT--)</a:t>
            </a:r>
          </a:p>
          <a:p>
            <a:pPr algn="ctr">
              <a:defRPr/>
            </a:pPr>
            <a:endParaRPr lang="en-US" sz="3200" b="1">
              <a:solidFill>
                <a:srgbClr val="FFFFFF"/>
              </a:solidFill>
              <a:latin typeface="Trebuchet MS" pitchFamily="34" charset="0"/>
              <a:cs typeface="Arial" charset="0"/>
            </a:endParaRPr>
          </a:p>
          <a:p>
            <a:pPr>
              <a:defRPr/>
            </a:pPr>
            <a:r>
              <a:rPr lang="en-US" sz="3200">
                <a:solidFill>
                  <a:srgbClr val="FFFFFF"/>
                </a:solidFill>
                <a:latin typeface="Trebuchet MS" pitchFamily="34" charset="0"/>
                <a:cs typeface="Arial" charset="0"/>
              </a:rPr>
              <a:t>This PowerPoint template requires basic PowerPoint (version 2007 or newer) skills. Below is a list of commonly asked questions specific to this template. </a:t>
            </a:r>
            <a:br>
              <a:rPr lang="en-US" sz="3200">
                <a:solidFill>
                  <a:srgbClr val="FFFFFF"/>
                </a:solidFill>
                <a:latin typeface="Trebuchet MS" pitchFamily="34" charset="0"/>
                <a:cs typeface="Arial" charset="0"/>
              </a:rPr>
            </a:br>
            <a:r>
              <a:rPr lang="en-US" sz="3200">
                <a:solidFill>
                  <a:srgbClr val="FFFFFF"/>
                </a:solidFill>
                <a:latin typeface="Trebuchet MS" pitchFamily="34" charset="0"/>
                <a:cs typeface="Arial" charset="0"/>
              </a:rPr>
              <a:t>If you are using an older version of PowerPoint some template features may not work properly.</a:t>
            </a:r>
            <a:endParaRPr lang="en-US" sz="4000" b="1">
              <a:solidFill>
                <a:srgbClr val="FFFF00"/>
              </a:solidFill>
              <a:latin typeface="Trebuchet MS" pitchFamily="34" charset="0"/>
              <a:cs typeface="Arial" charset="0"/>
            </a:endParaRPr>
          </a:p>
          <a:p>
            <a:pPr>
              <a:defRPr/>
            </a:pPr>
            <a:endParaRPr lang="en-US" sz="4000" b="1">
              <a:solidFill>
                <a:srgbClr val="FFFF00"/>
              </a:solidFill>
              <a:latin typeface="Trebuchet MS" pitchFamily="34" charset="0"/>
              <a:cs typeface="Arial" charset="0"/>
            </a:endParaRPr>
          </a:p>
          <a:p>
            <a:pPr algn="ctr">
              <a:defRPr/>
            </a:pPr>
            <a:r>
              <a:rPr lang="en-US" sz="4000" b="1">
                <a:solidFill>
                  <a:schemeClr val="bg1"/>
                </a:solidFill>
                <a:latin typeface="Trebuchet MS" pitchFamily="34" charset="0"/>
                <a:cs typeface="Arial" charset="0"/>
              </a:rPr>
              <a:t>Using the template</a:t>
            </a:r>
          </a:p>
          <a:p>
            <a:pPr algn="ctr">
              <a:defRPr/>
            </a:pPr>
            <a:endParaRPr lang="en-US" sz="3200" b="1">
              <a:solidFill>
                <a:srgbClr val="FFFF00"/>
              </a:solidFill>
              <a:latin typeface="Trebuchet MS" pitchFamily="34" charset="0"/>
              <a:cs typeface="Arial" charset="0"/>
            </a:endParaRPr>
          </a:p>
          <a:p>
            <a:pPr>
              <a:defRPr/>
            </a:pPr>
            <a:r>
              <a:rPr lang="en-US" sz="3200" b="1">
                <a:solidFill>
                  <a:srgbClr val="FFFF00"/>
                </a:solidFill>
                <a:latin typeface="Trebuchet MS" pitchFamily="34" charset="0"/>
                <a:cs typeface="Arial" charset="0"/>
              </a:rPr>
              <a:t>Verifying the quality of your graphics</a:t>
            </a:r>
          </a:p>
          <a:p>
            <a:pPr>
              <a:defRPr/>
            </a:pPr>
            <a:r>
              <a:rPr lang="en-US" sz="3200">
                <a:solidFill>
                  <a:srgbClr val="FFFFFF"/>
                </a:solidFill>
                <a:latin typeface="Trebuchet MS" pitchFamily="34" charset="0"/>
                <a:cs typeface="Arial" charset="0"/>
              </a:rPr>
              <a:t>Go to the VIEW menu and click on ZOOM to set your preferred magnification. This template is at 100% the size of the final poster. All text and graphics will be printed at 100% their size. To see what your poster will look like when printed, set the zoom to 100% and evaluate the quality of all your graphics before you submit your poster for printing.</a:t>
            </a:r>
            <a:br>
              <a:rPr lang="en-US" sz="3200">
                <a:solidFill>
                  <a:srgbClr val="FFFFFF"/>
                </a:solidFill>
                <a:latin typeface="Trebuchet MS" pitchFamily="34" charset="0"/>
                <a:cs typeface="Arial" charset="0"/>
              </a:rPr>
            </a:br>
            <a:endParaRPr lang="en-US" sz="3200">
              <a:solidFill>
                <a:srgbClr val="FFFFFF"/>
              </a:solidFill>
              <a:latin typeface="Trebuchet MS" pitchFamily="34" charset="0"/>
              <a:cs typeface="Arial" charset="0"/>
            </a:endParaRPr>
          </a:p>
          <a:p>
            <a:pPr>
              <a:defRPr/>
            </a:pPr>
            <a:r>
              <a:rPr lang="en-US" sz="3200" b="1">
                <a:solidFill>
                  <a:srgbClr val="FFFF00"/>
                </a:solidFill>
                <a:latin typeface="Trebuchet MS" pitchFamily="34" charset="0"/>
                <a:cs typeface="Arial" charset="0"/>
              </a:rPr>
              <a:t>Using the placeholders</a:t>
            </a:r>
          </a:p>
          <a:p>
            <a:pPr>
              <a:defRPr/>
            </a:pPr>
            <a:r>
              <a:rPr lang="en-US" sz="3200">
                <a:solidFill>
                  <a:srgbClr val="FFFFFF"/>
                </a:solidFill>
                <a:latin typeface="Trebuchet MS" pitchFamily="34" charset="0"/>
                <a:cs typeface="Arial" charset="0"/>
              </a:rPr>
              <a:t>To add text to this template click inside a placeholder and type in or paste your text. To move a placeholder, click on it </a:t>
            </a:r>
            <a:r>
              <a:rPr lang="en-US" sz="3200" u="sng">
                <a:solidFill>
                  <a:srgbClr val="FFFFFF"/>
                </a:solidFill>
                <a:latin typeface="Trebuchet MS" pitchFamily="34" charset="0"/>
                <a:cs typeface="Arial" charset="0"/>
              </a:rPr>
              <a:t>once</a:t>
            </a:r>
            <a:r>
              <a:rPr lang="en-US" sz="3200">
                <a:solidFill>
                  <a:srgbClr val="FFFFFF"/>
                </a:solidFill>
                <a:latin typeface="Trebuchet MS" pitchFamily="34" charset="0"/>
                <a:cs typeface="Arial" charset="0"/>
              </a:rPr>
              <a:t> (to select it), place your cursor on its frame and your cursor will change to this symbol:         Then, click </a:t>
            </a:r>
            <a:r>
              <a:rPr lang="en-US" sz="3200" u="sng">
                <a:solidFill>
                  <a:srgbClr val="FFFFFF"/>
                </a:solidFill>
                <a:latin typeface="Trebuchet MS" pitchFamily="34" charset="0"/>
                <a:cs typeface="Arial" charset="0"/>
              </a:rPr>
              <a:t>once</a:t>
            </a:r>
            <a:r>
              <a:rPr lang="en-US" sz="3200">
                <a:solidFill>
                  <a:srgbClr val="FFFFFF"/>
                </a:solidFill>
                <a:latin typeface="Trebuchet MS" pitchFamily="34" charset="0"/>
                <a:cs typeface="Arial" charset="0"/>
              </a:rPr>
              <a:t> and drag it to its new location where you can resize it as needed. Additional placeholders can be found on the left side of this template.</a:t>
            </a:r>
          </a:p>
          <a:p>
            <a:pPr>
              <a:defRPr/>
            </a:pPr>
            <a:endParaRPr lang="en-US" sz="3200" b="1">
              <a:solidFill>
                <a:srgbClr val="FFFF00"/>
              </a:solidFill>
              <a:latin typeface="Trebuchet MS" pitchFamily="34" charset="0"/>
              <a:cs typeface="Arial" charset="0"/>
            </a:endParaRPr>
          </a:p>
          <a:p>
            <a:pPr>
              <a:defRPr/>
            </a:pPr>
            <a:r>
              <a:rPr lang="en-US" sz="3200" b="1">
                <a:solidFill>
                  <a:srgbClr val="FFFF00"/>
                </a:solidFill>
                <a:latin typeface="Trebuchet MS" pitchFamily="34" charset="0"/>
                <a:cs typeface="Arial" charset="0"/>
              </a:rPr>
              <a:t>Modifying the layout</a:t>
            </a:r>
          </a:p>
          <a:p>
            <a:pPr>
              <a:defRPr/>
            </a:pPr>
            <a:r>
              <a:rPr lang="en-US" sz="3200">
                <a:solidFill>
                  <a:srgbClr val="FFFFFF"/>
                </a:solidFill>
                <a:latin typeface="Trebuchet MS" pitchFamily="34" charset="0"/>
                <a:cs typeface="Arial" charset="0"/>
              </a:rPr>
              <a:t>This template has four</a:t>
            </a:r>
          </a:p>
          <a:p>
            <a:pPr>
              <a:defRPr/>
            </a:pPr>
            <a:r>
              <a:rPr lang="en-US" sz="3200">
                <a:solidFill>
                  <a:srgbClr val="FFFFFF"/>
                </a:solidFill>
                <a:latin typeface="Trebuchet MS" pitchFamily="34" charset="0"/>
                <a:cs typeface="Arial" charset="0"/>
              </a:rPr>
              <a:t>different column layouts. </a:t>
            </a:r>
          </a:p>
          <a:p>
            <a:pPr>
              <a:defRPr/>
            </a:pPr>
            <a:r>
              <a:rPr lang="en-US" sz="3200" u="sng">
                <a:solidFill>
                  <a:srgbClr val="FFFFFF"/>
                </a:solidFill>
                <a:latin typeface="Trebuchet MS" pitchFamily="34" charset="0"/>
                <a:cs typeface="Arial" charset="0"/>
              </a:rPr>
              <a:t>Right-click</a:t>
            </a:r>
            <a:r>
              <a:rPr lang="en-US" sz="3200">
                <a:solidFill>
                  <a:srgbClr val="FFFFFF"/>
                </a:solidFill>
                <a:latin typeface="Trebuchet MS" pitchFamily="34" charset="0"/>
                <a:cs typeface="Arial" charset="0"/>
              </a:rPr>
              <a:t> your mouse</a:t>
            </a:r>
          </a:p>
          <a:p>
            <a:pPr>
              <a:defRPr/>
            </a:pPr>
            <a:r>
              <a:rPr lang="en-US" sz="3200">
                <a:solidFill>
                  <a:srgbClr val="FFFFFF"/>
                </a:solidFill>
                <a:latin typeface="Trebuchet MS" pitchFamily="34" charset="0"/>
                <a:cs typeface="Arial" charset="0"/>
              </a:rPr>
              <a:t>on the background and </a:t>
            </a:r>
          </a:p>
          <a:p>
            <a:pPr>
              <a:defRPr/>
            </a:pPr>
            <a:r>
              <a:rPr lang="en-US" sz="3200">
                <a:solidFill>
                  <a:srgbClr val="FFFFFF"/>
                </a:solidFill>
                <a:latin typeface="Trebuchet MS" pitchFamily="34" charset="0"/>
                <a:cs typeface="Arial" charset="0"/>
              </a:rPr>
              <a:t>click on “Layout” to see </a:t>
            </a:r>
          </a:p>
          <a:p>
            <a:pPr>
              <a:defRPr/>
            </a:pPr>
            <a:r>
              <a:rPr lang="en-US" sz="3200">
                <a:solidFill>
                  <a:srgbClr val="FFFFFF"/>
                </a:solidFill>
                <a:latin typeface="Trebuchet MS" pitchFamily="34" charset="0"/>
                <a:cs typeface="Arial" charset="0"/>
              </a:rPr>
              <a:t>the layout options.</a:t>
            </a:r>
          </a:p>
          <a:p>
            <a:pPr>
              <a:defRPr/>
            </a:pPr>
            <a:r>
              <a:rPr lang="en-US" sz="3200">
                <a:solidFill>
                  <a:srgbClr val="FFFFFF"/>
                </a:solidFill>
                <a:latin typeface="Trebuchet MS" pitchFamily="34" charset="0"/>
                <a:cs typeface="Arial" charset="0"/>
              </a:rPr>
              <a:t>The columns in the provided layouts are fixed and cannot be moved but advanced users can modify any layout by going to VIEW and then SLIDE MASTER.</a:t>
            </a:r>
          </a:p>
          <a:p>
            <a:pPr>
              <a:defRPr/>
            </a:pPr>
            <a:endParaRPr lang="en-US" sz="3200">
              <a:solidFill>
                <a:srgbClr val="FFFFFF"/>
              </a:solidFill>
              <a:latin typeface="Trebuchet MS" pitchFamily="34" charset="0"/>
              <a:cs typeface="Arial" charset="0"/>
            </a:endParaRPr>
          </a:p>
          <a:p>
            <a:pPr>
              <a:defRPr/>
            </a:pPr>
            <a:r>
              <a:rPr lang="en-US" sz="3200" b="1">
                <a:solidFill>
                  <a:srgbClr val="FFFF00"/>
                </a:solidFill>
                <a:latin typeface="Trebuchet MS" pitchFamily="34" charset="0"/>
                <a:cs typeface="Arial" charset="0"/>
              </a:rPr>
              <a:t>Importing text and graphics from external sources</a:t>
            </a:r>
          </a:p>
          <a:p>
            <a:pPr>
              <a:defRPr/>
            </a:pPr>
            <a:r>
              <a:rPr lang="en-US" sz="3200" b="1" u="sng">
                <a:solidFill>
                  <a:srgbClr val="FFFFFF"/>
                </a:solidFill>
                <a:latin typeface="Trebuchet MS" pitchFamily="34" charset="0"/>
                <a:cs typeface="Arial" charset="0"/>
              </a:rPr>
              <a:t>TEXT: </a:t>
            </a:r>
            <a:r>
              <a:rPr lang="en-US" sz="3200">
                <a:solidFill>
                  <a:srgbClr val="FFFFFF"/>
                </a:solidFill>
                <a:latin typeface="Trebuchet MS" pitchFamily="34" charset="0"/>
                <a:cs typeface="Arial" charset="0"/>
              </a:rPr>
              <a:t>Paste or type your text into a pre-existing placeholder or drag in a new placeholder from the left side of the template. Move it anywhere as needed.</a:t>
            </a:r>
          </a:p>
          <a:p>
            <a:pPr>
              <a:defRPr/>
            </a:pPr>
            <a:r>
              <a:rPr lang="en-US" sz="3200" b="1" u="sng">
                <a:solidFill>
                  <a:srgbClr val="FFFFFF"/>
                </a:solidFill>
                <a:latin typeface="Trebuchet MS" pitchFamily="34" charset="0"/>
                <a:cs typeface="Arial" charset="0"/>
              </a:rPr>
              <a:t>PHOTOS: </a:t>
            </a:r>
            <a:r>
              <a:rPr lang="en-US" sz="3200">
                <a:solidFill>
                  <a:srgbClr val="FFFFFF"/>
                </a:solidFill>
                <a:latin typeface="Trebuchet MS" pitchFamily="34" charset="0"/>
                <a:cs typeface="Arial" charset="0"/>
              </a:rPr>
              <a:t>Drag in a picture placeholder, size it </a:t>
            </a:r>
            <a:r>
              <a:rPr lang="en-US" sz="3200" u="sng">
                <a:solidFill>
                  <a:srgbClr val="FFFFFF"/>
                </a:solidFill>
                <a:latin typeface="Trebuchet MS" pitchFamily="34" charset="0"/>
                <a:cs typeface="Arial" charset="0"/>
              </a:rPr>
              <a:t>first</a:t>
            </a:r>
            <a:r>
              <a:rPr lang="en-US" sz="3200">
                <a:solidFill>
                  <a:srgbClr val="FFFFFF"/>
                </a:solidFill>
                <a:latin typeface="Trebuchet MS" pitchFamily="34" charset="0"/>
                <a:cs typeface="Arial" charset="0"/>
              </a:rPr>
              <a:t>, click in it and insert a photo from the menu.</a:t>
            </a:r>
          </a:p>
          <a:p>
            <a:pPr>
              <a:defRPr/>
            </a:pPr>
            <a:r>
              <a:rPr lang="en-US" sz="3200" b="1" u="sng">
                <a:solidFill>
                  <a:srgbClr val="FFFFFF"/>
                </a:solidFill>
                <a:latin typeface="Trebuchet MS" pitchFamily="34" charset="0"/>
                <a:cs typeface="Arial" charset="0"/>
              </a:rPr>
              <a:t>TABLES: </a:t>
            </a:r>
            <a:r>
              <a:rPr lang="en-US" sz="3200">
                <a:solidFill>
                  <a:srgbClr val="FFFFFF"/>
                </a:solidFill>
                <a:latin typeface="Trebuchet MS" pitchFamily="34" charset="0"/>
                <a:cs typeface="Arial" charset="0"/>
              </a:rPr>
              <a:t>You can copy and paste a table from an external document onto this poster template. To adjust  the way the text fits within the cells of a table that has been pasted, </a:t>
            </a:r>
            <a:r>
              <a:rPr lang="en-US" sz="3200" u="sng">
                <a:solidFill>
                  <a:srgbClr val="FFFFFF"/>
                </a:solidFill>
                <a:latin typeface="Trebuchet MS" pitchFamily="34" charset="0"/>
                <a:cs typeface="Arial" charset="0"/>
              </a:rPr>
              <a:t>right-click</a:t>
            </a:r>
            <a:r>
              <a:rPr lang="en-US" sz="3200">
                <a:solidFill>
                  <a:srgbClr val="FFFFFF"/>
                </a:solidFill>
                <a:latin typeface="Trebuchet MS" pitchFamily="34" charset="0"/>
                <a:cs typeface="Arial" charset="0"/>
              </a:rPr>
              <a:t> on the table, click FORMAT SHAPE  then click on TEXT BOX and change the INTERNAL MARGIN values to 0.25</a:t>
            </a:r>
          </a:p>
          <a:p>
            <a:pPr>
              <a:defRPr/>
            </a:pPr>
            <a:endParaRPr lang="en-US" sz="3200">
              <a:solidFill>
                <a:srgbClr val="FFFFFF"/>
              </a:solidFill>
              <a:latin typeface="Trebuchet MS" pitchFamily="34" charset="0"/>
              <a:cs typeface="Arial" charset="0"/>
            </a:endParaRPr>
          </a:p>
          <a:p>
            <a:pPr>
              <a:defRPr/>
            </a:pPr>
            <a:r>
              <a:rPr lang="en-US" sz="3200" b="1">
                <a:solidFill>
                  <a:srgbClr val="FFFF00"/>
                </a:solidFill>
                <a:latin typeface="Trebuchet MS" pitchFamily="34" charset="0"/>
                <a:cs typeface="Arial" charset="0"/>
              </a:rPr>
              <a:t>Modifying the color scheme</a:t>
            </a:r>
          </a:p>
          <a:p>
            <a:pPr>
              <a:defRPr/>
            </a:pPr>
            <a:r>
              <a:rPr lang="en-US" sz="3200">
                <a:solidFill>
                  <a:srgbClr val="FFFFFF"/>
                </a:solidFill>
                <a:latin typeface="Trebuchet MS" pitchFamily="34" charset="0"/>
                <a:cs typeface="Arial" charset="0"/>
              </a:rPr>
              <a:t>To change the color scheme of this template go to the “Design” menu and click on “Colors”. You can choose from the provide color combinations or you can create your own.</a:t>
            </a:r>
          </a:p>
          <a:p>
            <a:pPr>
              <a:defRPr/>
            </a:pPr>
            <a:endParaRPr lang="en-US" sz="3200">
              <a:solidFill>
                <a:srgbClr val="FFFFFF"/>
              </a:solidFill>
              <a:latin typeface="Trebuchet MS" pitchFamily="34" charset="0"/>
              <a:cs typeface="Arial" charset="0"/>
            </a:endParaRPr>
          </a:p>
          <a:p>
            <a:pPr>
              <a:defRPr/>
            </a:pPr>
            <a:endParaRPr lang="en-US" sz="3200">
              <a:solidFill>
                <a:srgbClr val="FFFFFF"/>
              </a:solidFill>
              <a:latin typeface="Trebuchet MS" pitchFamily="34" charset="0"/>
              <a:cs typeface="Arial" charset="0"/>
            </a:endParaRPr>
          </a:p>
          <a:p>
            <a:pPr>
              <a:defRPr/>
            </a:pPr>
            <a:endParaRPr lang="en-US" sz="2000">
              <a:solidFill>
                <a:srgbClr val="FFFFFF"/>
              </a:solidFill>
              <a:latin typeface="Trebuchet MS" pitchFamily="34" charset="0"/>
              <a:cs typeface="Arial" charset="0"/>
            </a:endParaRPr>
          </a:p>
          <a:p>
            <a:pPr>
              <a:defRPr/>
            </a:pPr>
            <a:endParaRPr lang="en-US" sz="2000">
              <a:solidFill>
                <a:srgbClr val="FFFFFF"/>
              </a:solidFill>
              <a:latin typeface="Trebuchet MS" pitchFamily="34" charset="0"/>
              <a:cs typeface="Arial" charset="0"/>
            </a:endParaRPr>
          </a:p>
          <a:p>
            <a:pPr algn="ctr">
              <a:defRPr/>
            </a:pPr>
            <a:endParaRPr lang="en-US" sz="2000" b="1">
              <a:solidFill>
                <a:schemeClr val="bg1"/>
              </a:solidFill>
              <a:latin typeface="Trebuchet MS" pitchFamily="34" charset="0"/>
              <a:cs typeface="Arial" charset="0"/>
            </a:endParaRPr>
          </a:p>
          <a:p>
            <a:pPr>
              <a:defRPr/>
            </a:pPr>
            <a:endParaRPr lang="en-US" sz="2000" b="1">
              <a:solidFill>
                <a:srgbClr val="FFFF00"/>
              </a:solidFill>
              <a:latin typeface="Trebuchet MS" pitchFamily="34" charset="0"/>
              <a:cs typeface="Arial" charset="0"/>
            </a:endParaRPr>
          </a:p>
          <a:p>
            <a:pPr algn="ctr">
              <a:defRPr/>
            </a:pPr>
            <a:endParaRPr lang="en-US" sz="3200" b="1">
              <a:solidFill>
                <a:srgbClr val="FFFFFF"/>
              </a:solidFill>
              <a:latin typeface="Trebuchet MS" pitchFamily="34" charset="0"/>
              <a:cs typeface="Arial" charset="0"/>
            </a:endParaRPr>
          </a:p>
        </p:txBody>
      </p:sp>
      <p:sp>
        <p:nvSpPr>
          <p:cNvPr id="28" name="Rectangle 27"/>
          <p:cNvSpPr/>
          <p:nvPr/>
        </p:nvSpPr>
        <p:spPr>
          <a:xfrm>
            <a:off x="-13946188" y="-77788"/>
            <a:ext cx="13576301" cy="32918401"/>
          </a:xfrm>
          <a:prstGeom prst="rect">
            <a:avLst/>
          </a:prstGeom>
          <a:solidFill>
            <a:schemeClr val="tx1">
              <a:lumMod val="95000"/>
              <a:lumOff val="5000"/>
            </a:schemeClr>
          </a:solidFill>
        </p:spPr>
        <p:style>
          <a:lnRef idx="2">
            <a:schemeClr val="accent1">
              <a:shade val="50000"/>
            </a:schemeClr>
          </a:lnRef>
          <a:fillRef idx="1">
            <a:schemeClr val="accent1"/>
          </a:fillRef>
          <a:effectRef idx="0">
            <a:schemeClr val="accent1"/>
          </a:effectRef>
          <a:fontRef idx="minor">
            <a:schemeClr val="lt1"/>
          </a:fontRef>
        </p:style>
        <p:txBody>
          <a:bodyPr lIns="182872" tIns="365741" rIns="182872" bIns="182872"/>
          <a:lstStyle/>
          <a:p>
            <a:pPr algn="ctr">
              <a:defRPr/>
            </a:pPr>
            <a:r>
              <a:rPr lang="en-US" sz="4400" b="1">
                <a:solidFill>
                  <a:schemeClr val="bg1"/>
                </a:solidFill>
                <a:latin typeface="Trebuchet MS" pitchFamily="34" charset="0"/>
                <a:cs typeface="Arial" charset="0"/>
              </a:rPr>
              <a:t>QUICK DESIGN GUIDE</a:t>
            </a:r>
          </a:p>
          <a:p>
            <a:pPr algn="ctr">
              <a:defRPr/>
            </a:pPr>
            <a:r>
              <a:rPr lang="en-US" sz="4000" b="1">
                <a:solidFill>
                  <a:srgbClr val="FFFF00"/>
                </a:solidFill>
                <a:latin typeface="Trebuchet MS" pitchFamily="34" charset="0"/>
                <a:cs typeface="Arial" charset="0"/>
              </a:rPr>
              <a:t>(--THIS SECTION DOES NOT PRINT--)</a:t>
            </a:r>
          </a:p>
          <a:p>
            <a:pPr algn="ctr">
              <a:defRPr/>
            </a:pPr>
            <a:endParaRPr lang="en-US" sz="3200" b="1">
              <a:solidFill>
                <a:srgbClr val="FFFFFF"/>
              </a:solidFill>
              <a:latin typeface="Trebuchet MS" pitchFamily="34" charset="0"/>
              <a:cs typeface="Arial" charset="0"/>
            </a:endParaRPr>
          </a:p>
          <a:p>
            <a:pPr>
              <a:defRPr/>
            </a:pPr>
            <a:r>
              <a:rPr lang="en-US" sz="3200">
                <a:solidFill>
                  <a:srgbClr val="FFFFFF"/>
                </a:solidFill>
                <a:latin typeface="Trebuchet MS" pitchFamily="34" charset="0"/>
                <a:cs typeface="Arial" charset="0"/>
              </a:rPr>
              <a:t>This PowerPoint 2007 template produces a 36”x48” professional  poster. It will save you valuable time placing titles, subtitles, text, and graphics. </a:t>
            </a:r>
          </a:p>
          <a:p>
            <a:pPr>
              <a:defRPr/>
            </a:pPr>
            <a:endParaRPr lang="en-US" sz="3200">
              <a:solidFill>
                <a:srgbClr val="FFFFFF"/>
              </a:solidFill>
              <a:latin typeface="Trebuchet MS" pitchFamily="34" charset="0"/>
              <a:cs typeface="Arial" charset="0"/>
            </a:endParaRPr>
          </a:p>
          <a:p>
            <a:pPr>
              <a:defRPr/>
            </a:pPr>
            <a:r>
              <a:rPr lang="en-US" sz="3200">
                <a:solidFill>
                  <a:srgbClr val="FFFFFF"/>
                </a:solidFill>
                <a:latin typeface="Trebuchet MS" pitchFamily="34" charset="0"/>
                <a:cs typeface="Arial" charset="0"/>
              </a:rPr>
              <a:t>Use it to create your presentation. Then send it to </a:t>
            </a:r>
            <a:r>
              <a:rPr lang="en-US" sz="3200" b="1">
                <a:solidFill>
                  <a:srgbClr val="FFFFFF"/>
                </a:solidFill>
                <a:latin typeface="Trebuchet MS" pitchFamily="34" charset="0"/>
                <a:cs typeface="Arial" charset="0"/>
              </a:rPr>
              <a:t>PosterPresentations.com</a:t>
            </a:r>
            <a:r>
              <a:rPr lang="en-US" sz="3200">
                <a:solidFill>
                  <a:srgbClr val="FFFFFF"/>
                </a:solidFill>
                <a:latin typeface="Trebuchet MS" pitchFamily="34" charset="0"/>
                <a:cs typeface="Arial" charset="0"/>
              </a:rPr>
              <a:t> for premium quality, same day affordable printing.</a:t>
            </a:r>
            <a:br>
              <a:rPr lang="en-US" sz="3200">
                <a:solidFill>
                  <a:srgbClr val="FFFFFF"/>
                </a:solidFill>
                <a:latin typeface="Trebuchet MS" pitchFamily="34" charset="0"/>
                <a:cs typeface="Arial" charset="0"/>
              </a:rPr>
            </a:br>
            <a:endParaRPr lang="en-US" sz="3200">
              <a:solidFill>
                <a:srgbClr val="FFFFFF"/>
              </a:solidFill>
              <a:latin typeface="Trebuchet MS" pitchFamily="34" charset="0"/>
              <a:cs typeface="Arial" charset="0"/>
            </a:endParaRPr>
          </a:p>
          <a:p>
            <a:pPr>
              <a:defRPr/>
            </a:pPr>
            <a:r>
              <a:rPr lang="en-US" sz="3200">
                <a:solidFill>
                  <a:srgbClr val="FFFFFF"/>
                </a:solidFill>
                <a:latin typeface="Trebuchet MS" pitchFamily="34" charset="0"/>
                <a:cs typeface="Arial" charset="0"/>
              </a:rPr>
              <a:t>We provide a series of </a:t>
            </a:r>
            <a:r>
              <a:rPr lang="en-US" sz="3200" b="1">
                <a:solidFill>
                  <a:srgbClr val="FFFFFF"/>
                </a:solidFill>
                <a:latin typeface="Trebuchet MS" pitchFamily="34" charset="0"/>
                <a:cs typeface="Arial" charset="0"/>
              </a:rPr>
              <a:t>online tutorials</a:t>
            </a:r>
            <a:r>
              <a:rPr lang="en-US" sz="3200">
                <a:solidFill>
                  <a:srgbClr val="FFFFFF"/>
                </a:solidFill>
                <a:latin typeface="Trebuchet MS" pitchFamily="34" charset="0"/>
                <a:cs typeface="Arial" charset="0"/>
              </a:rPr>
              <a:t> that will guide you through the poster design process and answer your poster production questions. </a:t>
            </a:r>
          </a:p>
          <a:p>
            <a:pPr>
              <a:defRPr/>
            </a:pPr>
            <a:endParaRPr lang="en-US" sz="3200">
              <a:solidFill>
                <a:srgbClr val="FFFFFF"/>
              </a:solidFill>
              <a:latin typeface="Trebuchet MS" pitchFamily="34" charset="0"/>
              <a:cs typeface="Arial" charset="0"/>
            </a:endParaRPr>
          </a:p>
          <a:p>
            <a:pPr>
              <a:defRPr/>
            </a:pPr>
            <a:r>
              <a:rPr lang="en-US" sz="3200">
                <a:solidFill>
                  <a:srgbClr val="FFFFFF"/>
                </a:solidFill>
                <a:latin typeface="Trebuchet MS" pitchFamily="34" charset="0"/>
                <a:cs typeface="Arial" charset="0"/>
              </a:rPr>
              <a:t>View our online tutorials at:</a:t>
            </a:r>
            <a:br>
              <a:rPr lang="en-US" sz="3200">
                <a:solidFill>
                  <a:srgbClr val="FFFFFF"/>
                </a:solidFill>
                <a:latin typeface="Trebuchet MS" pitchFamily="34" charset="0"/>
                <a:cs typeface="Arial" charset="0"/>
              </a:rPr>
            </a:br>
            <a:r>
              <a:rPr lang="en-US" sz="3200">
                <a:solidFill>
                  <a:srgbClr val="FFFF00"/>
                </a:solidFill>
                <a:latin typeface="Trebuchet MS" pitchFamily="34" charset="0"/>
                <a:cs typeface="Arial" charset="0"/>
              </a:rPr>
              <a:t> http://bit.ly/Poster_creation_help </a:t>
            </a:r>
            <a:r>
              <a:rPr lang="en-US" sz="3200">
                <a:solidFill>
                  <a:srgbClr val="FFFFFF"/>
                </a:solidFill>
                <a:latin typeface="Trebuchet MS" pitchFamily="34" charset="0"/>
                <a:cs typeface="Arial" charset="0"/>
              </a:rPr>
              <a:t/>
            </a:r>
            <a:br>
              <a:rPr lang="en-US" sz="3200">
                <a:solidFill>
                  <a:srgbClr val="FFFFFF"/>
                </a:solidFill>
                <a:latin typeface="Trebuchet MS" pitchFamily="34" charset="0"/>
                <a:cs typeface="Arial" charset="0"/>
              </a:rPr>
            </a:br>
            <a:r>
              <a:rPr lang="en-US" sz="3200">
                <a:solidFill>
                  <a:srgbClr val="FFFFFF"/>
                </a:solidFill>
                <a:latin typeface="Trebuchet MS" pitchFamily="34" charset="0"/>
                <a:cs typeface="Arial" charset="0"/>
              </a:rPr>
              <a:t>(copy and paste the link into your web browser).</a:t>
            </a:r>
          </a:p>
          <a:p>
            <a:pPr>
              <a:defRPr/>
            </a:pPr>
            <a:endParaRPr lang="en-US" sz="3200">
              <a:solidFill>
                <a:srgbClr val="FFFFFF"/>
              </a:solidFill>
              <a:latin typeface="Trebuchet MS" pitchFamily="34" charset="0"/>
              <a:cs typeface="Arial" charset="0"/>
            </a:endParaRPr>
          </a:p>
          <a:p>
            <a:pPr>
              <a:defRPr/>
            </a:pPr>
            <a:r>
              <a:rPr lang="en-US" sz="3200">
                <a:solidFill>
                  <a:srgbClr val="FFFFFF"/>
                </a:solidFill>
                <a:latin typeface="Trebuchet MS" pitchFamily="34" charset="0"/>
                <a:cs typeface="Arial" charset="0"/>
              </a:rPr>
              <a:t>For assistance and to order your printed poster</a:t>
            </a:r>
            <a:r>
              <a:rPr lang="en-US" sz="3200">
                <a:solidFill>
                  <a:schemeClr val="bg1"/>
                </a:solidFill>
                <a:latin typeface="Trebuchet MS" pitchFamily="34" charset="0"/>
                <a:cs typeface="Arial" charset="0"/>
              </a:rPr>
              <a:t> call </a:t>
            </a:r>
            <a:r>
              <a:rPr lang="en-US" sz="3200" b="1">
                <a:solidFill>
                  <a:srgbClr val="FFFF00"/>
                </a:solidFill>
                <a:latin typeface="Trebuchet MS" pitchFamily="34" charset="0"/>
                <a:cs typeface="Arial" charset="0"/>
              </a:rPr>
              <a:t>PosterPresentations.com</a:t>
            </a:r>
            <a:r>
              <a:rPr lang="en-US" sz="3200">
                <a:solidFill>
                  <a:srgbClr val="FFFF00"/>
                </a:solidFill>
                <a:latin typeface="Trebuchet MS" pitchFamily="34" charset="0"/>
                <a:cs typeface="Arial" charset="0"/>
              </a:rPr>
              <a:t> </a:t>
            </a:r>
            <a:r>
              <a:rPr lang="en-US" sz="3200">
                <a:solidFill>
                  <a:srgbClr val="FFFFFF"/>
                </a:solidFill>
                <a:latin typeface="Trebuchet MS" pitchFamily="34" charset="0"/>
                <a:cs typeface="Arial" charset="0"/>
              </a:rPr>
              <a:t>at </a:t>
            </a:r>
            <a:r>
              <a:rPr lang="en-US" sz="4000" b="1">
                <a:solidFill>
                  <a:srgbClr val="FFFF00"/>
                </a:solidFill>
                <a:latin typeface="Trebuchet MS" pitchFamily="34" charset="0"/>
                <a:cs typeface="Arial" charset="0"/>
              </a:rPr>
              <a:t>1.866.649.3004</a:t>
            </a:r>
          </a:p>
          <a:p>
            <a:pPr>
              <a:defRPr/>
            </a:pPr>
            <a:endParaRPr lang="en-US" sz="4000" b="1">
              <a:solidFill>
                <a:srgbClr val="FFFF00"/>
              </a:solidFill>
              <a:latin typeface="Trebuchet MS" pitchFamily="34" charset="0"/>
              <a:cs typeface="Arial" charset="0"/>
            </a:endParaRPr>
          </a:p>
          <a:p>
            <a:pPr>
              <a:defRPr/>
            </a:pPr>
            <a:endParaRPr lang="en-US" sz="4000" b="1">
              <a:solidFill>
                <a:srgbClr val="FFFF00"/>
              </a:solidFill>
              <a:latin typeface="Trebuchet MS" pitchFamily="34" charset="0"/>
              <a:cs typeface="Arial" charset="0"/>
            </a:endParaRPr>
          </a:p>
          <a:p>
            <a:pPr algn="ctr">
              <a:defRPr/>
            </a:pPr>
            <a:r>
              <a:rPr lang="en-US" sz="4400" b="1">
                <a:solidFill>
                  <a:schemeClr val="bg1"/>
                </a:solidFill>
                <a:latin typeface="Trebuchet MS" pitchFamily="34" charset="0"/>
                <a:cs typeface="Arial" charset="0"/>
              </a:rPr>
              <a:t>Object Placeholders</a:t>
            </a:r>
          </a:p>
          <a:p>
            <a:pPr algn="ctr">
              <a:defRPr/>
            </a:pPr>
            <a:endParaRPr lang="en-US" sz="4400" b="1">
              <a:solidFill>
                <a:schemeClr val="bg1"/>
              </a:solidFill>
              <a:latin typeface="Trebuchet MS" pitchFamily="34" charset="0"/>
              <a:cs typeface="Arial" charset="0"/>
            </a:endParaRPr>
          </a:p>
          <a:p>
            <a:pPr>
              <a:defRPr/>
            </a:pPr>
            <a:r>
              <a:rPr lang="en-US" sz="3200">
                <a:solidFill>
                  <a:srgbClr val="FFFFFF"/>
                </a:solidFill>
                <a:latin typeface="Trebuchet MS" pitchFamily="34" charset="0"/>
                <a:cs typeface="Arial" charset="0"/>
              </a:rPr>
              <a:t>Use the placeholders provided below to add new elements to your poster: Drag a placeholder onto the poster area, size it, and click it to edit.</a:t>
            </a:r>
          </a:p>
          <a:p>
            <a:pPr>
              <a:defRPr/>
            </a:pPr>
            <a:endParaRPr lang="en-US" sz="3200">
              <a:solidFill>
                <a:srgbClr val="FFFFFF"/>
              </a:solidFill>
              <a:latin typeface="Trebuchet MS" pitchFamily="34" charset="0"/>
              <a:cs typeface="Arial" charset="0"/>
            </a:endParaRPr>
          </a:p>
          <a:p>
            <a:pPr>
              <a:defRPr/>
            </a:pPr>
            <a:r>
              <a:rPr lang="en-US" sz="3200" b="1">
                <a:solidFill>
                  <a:srgbClr val="FFFF00"/>
                </a:solidFill>
                <a:latin typeface="Trebuchet MS" pitchFamily="34" charset="0"/>
                <a:cs typeface="Arial" charset="0"/>
              </a:rPr>
              <a:t>Section Header placeholder</a:t>
            </a:r>
          </a:p>
          <a:p>
            <a:pPr>
              <a:defRPr/>
            </a:pPr>
            <a:r>
              <a:rPr lang="en-US" sz="3200">
                <a:solidFill>
                  <a:srgbClr val="FFFFFF"/>
                </a:solidFill>
                <a:latin typeface="Trebuchet MS" pitchFamily="34" charset="0"/>
                <a:cs typeface="Arial" charset="0"/>
              </a:rPr>
              <a:t>Move this preformatted section header placeholder to the poster area to add another section header. Use section headers to separate topics or concepts within your presentation. </a:t>
            </a:r>
          </a:p>
          <a:p>
            <a:pPr>
              <a:defRPr/>
            </a:pPr>
            <a:endParaRPr lang="en-US" sz="3200">
              <a:solidFill>
                <a:srgbClr val="FFFFFF"/>
              </a:solidFill>
              <a:latin typeface="Trebuchet MS" pitchFamily="34" charset="0"/>
              <a:cs typeface="Arial" charset="0"/>
            </a:endParaRPr>
          </a:p>
          <a:p>
            <a:pPr>
              <a:defRPr/>
            </a:pPr>
            <a:endParaRPr lang="en-US" sz="3200">
              <a:solidFill>
                <a:srgbClr val="FFFFFF"/>
              </a:solidFill>
              <a:latin typeface="Trebuchet MS" pitchFamily="34" charset="0"/>
              <a:cs typeface="Arial" charset="0"/>
            </a:endParaRPr>
          </a:p>
          <a:p>
            <a:pPr>
              <a:defRPr/>
            </a:pPr>
            <a:endParaRPr lang="en-US" sz="3200" b="1">
              <a:solidFill>
                <a:srgbClr val="FFFF00"/>
              </a:solidFill>
              <a:latin typeface="Trebuchet MS" pitchFamily="34" charset="0"/>
              <a:cs typeface="Arial" charset="0"/>
            </a:endParaRPr>
          </a:p>
          <a:p>
            <a:pPr>
              <a:defRPr/>
            </a:pPr>
            <a:r>
              <a:rPr lang="en-US" sz="3200" b="1">
                <a:solidFill>
                  <a:srgbClr val="FFFF00"/>
                </a:solidFill>
                <a:latin typeface="Trebuchet MS" pitchFamily="34" charset="0"/>
                <a:cs typeface="Arial" charset="0"/>
              </a:rPr>
              <a:t>Text placeholder</a:t>
            </a:r>
          </a:p>
          <a:p>
            <a:pPr>
              <a:defRPr/>
            </a:pPr>
            <a:r>
              <a:rPr lang="en-US" sz="3200">
                <a:solidFill>
                  <a:srgbClr val="FFFFFF"/>
                </a:solidFill>
                <a:latin typeface="Trebuchet MS" pitchFamily="34" charset="0"/>
                <a:cs typeface="Arial" charset="0"/>
              </a:rPr>
              <a:t>Move this preformatted text placeholder to the poster to add a new body of text.</a:t>
            </a:r>
          </a:p>
          <a:p>
            <a:pPr>
              <a:defRPr/>
            </a:pPr>
            <a:endParaRPr lang="en-US" sz="3200">
              <a:solidFill>
                <a:srgbClr val="FFFFFF"/>
              </a:solidFill>
              <a:latin typeface="Trebuchet MS" pitchFamily="34" charset="0"/>
              <a:cs typeface="Arial" charset="0"/>
            </a:endParaRPr>
          </a:p>
          <a:p>
            <a:pPr>
              <a:defRPr/>
            </a:pPr>
            <a:endParaRPr lang="en-US" sz="3200">
              <a:solidFill>
                <a:srgbClr val="FFFFFF"/>
              </a:solidFill>
              <a:latin typeface="Trebuchet MS" pitchFamily="34" charset="0"/>
              <a:cs typeface="Arial" charset="0"/>
            </a:endParaRPr>
          </a:p>
          <a:p>
            <a:pPr>
              <a:defRPr/>
            </a:pPr>
            <a:endParaRPr lang="en-US" sz="3200">
              <a:solidFill>
                <a:srgbClr val="FFFFFF"/>
              </a:solidFill>
              <a:latin typeface="Trebuchet MS" pitchFamily="34" charset="0"/>
              <a:cs typeface="Arial" charset="0"/>
            </a:endParaRPr>
          </a:p>
          <a:p>
            <a:pPr>
              <a:defRPr/>
            </a:pPr>
            <a:endParaRPr lang="en-US" sz="3200" b="1">
              <a:solidFill>
                <a:srgbClr val="FFFF00"/>
              </a:solidFill>
              <a:latin typeface="Trebuchet MS" pitchFamily="34" charset="0"/>
              <a:cs typeface="Arial" charset="0"/>
            </a:endParaRPr>
          </a:p>
          <a:p>
            <a:pPr>
              <a:defRPr/>
            </a:pPr>
            <a:r>
              <a:rPr lang="en-US" sz="3200" b="1">
                <a:solidFill>
                  <a:srgbClr val="FFFF00"/>
                </a:solidFill>
                <a:latin typeface="Trebuchet MS" pitchFamily="34" charset="0"/>
                <a:cs typeface="Arial" charset="0"/>
              </a:rPr>
              <a:t>Picture placeholder</a:t>
            </a:r>
          </a:p>
          <a:p>
            <a:pPr>
              <a:defRPr/>
            </a:pPr>
            <a:r>
              <a:rPr lang="en-US" sz="3200">
                <a:solidFill>
                  <a:srgbClr val="FFFFFF"/>
                </a:solidFill>
                <a:latin typeface="Trebuchet MS" pitchFamily="34" charset="0"/>
                <a:cs typeface="Arial" charset="0"/>
              </a:rPr>
              <a:t>Move this graphic placeholder onto your poster, size it first, and then click it to add a picture to the poster.</a:t>
            </a:r>
          </a:p>
          <a:p>
            <a:pPr>
              <a:defRPr/>
            </a:pPr>
            <a:endParaRPr lang="en-US" sz="3200">
              <a:solidFill>
                <a:srgbClr val="FFFFFF"/>
              </a:solidFill>
              <a:latin typeface="Trebuchet MS" pitchFamily="34" charset="0"/>
              <a:cs typeface="Arial" charset="0"/>
            </a:endParaRPr>
          </a:p>
          <a:p>
            <a:pPr>
              <a:defRPr/>
            </a:pPr>
            <a:endParaRPr lang="en-US" sz="3200">
              <a:solidFill>
                <a:srgbClr val="FFFFFF"/>
              </a:solidFill>
              <a:latin typeface="Trebuchet MS" pitchFamily="34" charset="0"/>
              <a:cs typeface="Arial" charset="0"/>
            </a:endParaRPr>
          </a:p>
          <a:p>
            <a:pPr>
              <a:defRPr/>
            </a:pPr>
            <a:endParaRPr lang="en-US" sz="3200">
              <a:solidFill>
                <a:srgbClr val="FFFFFF"/>
              </a:solidFill>
              <a:latin typeface="Trebuchet MS" pitchFamily="34" charset="0"/>
              <a:cs typeface="Arial" charset="0"/>
            </a:endParaRPr>
          </a:p>
          <a:p>
            <a:pPr algn="ctr">
              <a:defRPr/>
            </a:pPr>
            <a:endParaRPr lang="en-US" sz="4400" b="1">
              <a:solidFill>
                <a:schemeClr val="bg1"/>
              </a:solidFill>
              <a:latin typeface="Trebuchet MS" pitchFamily="34" charset="0"/>
              <a:cs typeface="Arial" charset="0"/>
            </a:endParaRPr>
          </a:p>
          <a:p>
            <a:pPr algn="ctr">
              <a:defRPr/>
            </a:pPr>
            <a:endParaRPr lang="en-US" sz="4400" b="1">
              <a:solidFill>
                <a:schemeClr val="bg1"/>
              </a:solidFill>
              <a:latin typeface="Trebuchet MS" pitchFamily="34" charset="0"/>
              <a:cs typeface="Arial" charset="0"/>
            </a:endParaRPr>
          </a:p>
          <a:p>
            <a:pPr algn="ctr">
              <a:defRPr/>
            </a:pPr>
            <a:endParaRPr lang="en-US" sz="4400" b="1">
              <a:solidFill>
                <a:schemeClr val="bg1"/>
              </a:solidFill>
              <a:latin typeface="Trebuchet MS" pitchFamily="34" charset="0"/>
              <a:cs typeface="Arial" charset="0"/>
            </a:endParaRPr>
          </a:p>
          <a:p>
            <a:pPr algn="ctr">
              <a:defRPr/>
            </a:pPr>
            <a:endParaRPr lang="en-US" sz="4400" b="1">
              <a:solidFill>
                <a:schemeClr val="bg1"/>
              </a:solidFill>
              <a:latin typeface="Trebuchet MS" pitchFamily="34" charset="0"/>
              <a:cs typeface="Arial" charset="0"/>
            </a:endParaRPr>
          </a:p>
          <a:p>
            <a:pPr>
              <a:defRPr/>
            </a:pPr>
            <a:endParaRPr lang="en-US" sz="3200">
              <a:solidFill>
                <a:srgbClr val="FFFFFF"/>
              </a:solidFill>
              <a:latin typeface="Trebuchet MS" pitchFamily="34" charset="0"/>
              <a:cs typeface="Arial" charset="0"/>
            </a:endParaRPr>
          </a:p>
          <a:p>
            <a:pPr algn="ctr">
              <a:defRPr/>
            </a:pPr>
            <a:endParaRPr lang="en-US" sz="3200" b="1">
              <a:solidFill>
                <a:schemeClr val="bg1"/>
              </a:solidFill>
              <a:latin typeface="Trebuchet MS" pitchFamily="34" charset="0"/>
              <a:cs typeface="Arial" charset="0"/>
            </a:endParaRPr>
          </a:p>
          <a:p>
            <a:pPr>
              <a:defRPr/>
            </a:pPr>
            <a:endParaRPr lang="en-US" sz="3200" b="1">
              <a:solidFill>
                <a:srgbClr val="FFFF00"/>
              </a:solidFill>
              <a:latin typeface="Trebuchet MS" pitchFamily="34" charset="0"/>
              <a:cs typeface="Arial" charset="0"/>
            </a:endParaRPr>
          </a:p>
          <a:p>
            <a:pPr algn="ctr">
              <a:defRPr/>
            </a:pPr>
            <a:endParaRPr lang="en-US" sz="4400" b="1">
              <a:solidFill>
                <a:srgbClr val="FFFFFF"/>
              </a:solidFill>
              <a:latin typeface="Trebuchet MS" pitchFamily="34" charset="0"/>
              <a:cs typeface="Arial" charset="0"/>
            </a:endParaRPr>
          </a:p>
        </p:txBody>
      </p:sp>
      <p:sp>
        <p:nvSpPr>
          <p:cNvPr id="29" name="Rectangle 28"/>
          <p:cNvSpPr/>
          <p:nvPr/>
        </p:nvSpPr>
        <p:spPr>
          <a:xfrm>
            <a:off x="-13946188" y="17054515"/>
            <a:ext cx="13533438" cy="776287"/>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lIns="91436" tIns="45717" rIns="91436" bIns="45717" anchor="ctr"/>
          <a:lstStyle/>
          <a:p>
            <a:pPr algn="ctr">
              <a:defRPr/>
            </a:pPr>
            <a:endParaRPr lang="en-US">
              <a:solidFill>
                <a:srgbClr val="FFFFFF"/>
              </a:solidFill>
              <a:cs typeface="Arial" charset="0"/>
            </a:endParaRPr>
          </a:p>
        </p:txBody>
      </p:sp>
      <p:pic>
        <p:nvPicPr>
          <p:cNvPr id="3080" name="Picture 2"/>
          <p:cNvPicPr>
            <a:picLocks noChangeAspect="1" noChangeArrowheads="1"/>
          </p:cNvPicPr>
          <p:nvPr/>
        </p:nvPicPr>
        <p:blipFill>
          <a:blip r:embed="rId3" cstate="print"/>
          <a:srcRect/>
          <a:stretch>
            <a:fillRect/>
          </a:stretch>
        </p:blipFill>
        <p:spPr bwMode="auto">
          <a:xfrm>
            <a:off x="49098201" y="15525752"/>
            <a:ext cx="4741863" cy="3057525"/>
          </a:xfrm>
          <a:prstGeom prst="rect">
            <a:avLst/>
          </a:prstGeom>
          <a:noFill/>
          <a:ln w="9525">
            <a:noFill/>
            <a:miter lim="800000"/>
            <a:headEnd/>
            <a:tailEnd/>
          </a:ln>
        </p:spPr>
      </p:pic>
      <p:pic>
        <p:nvPicPr>
          <p:cNvPr id="3081" name="Picture 2"/>
          <p:cNvPicPr>
            <a:picLocks noChangeAspect="1" noChangeArrowheads="1"/>
          </p:cNvPicPr>
          <p:nvPr/>
        </p:nvPicPr>
        <p:blipFill>
          <a:blip r:embed="rId4" cstate="print"/>
          <a:srcRect/>
          <a:stretch>
            <a:fillRect/>
          </a:stretch>
        </p:blipFill>
        <p:spPr bwMode="auto">
          <a:xfrm>
            <a:off x="47342426" y="13119100"/>
            <a:ext cx="590550" cy="438150"/>
          </a:xfrm>
          <a:prstGeom prst="rect">
            <a:avLst/>
          </a:prstGeom>
          <a:noFill/>
          <a:ln w="9525">
            <a:solidFill>
              <a:schemeClr val="tx1"/>
            </a:solidFill>
            <a:miter lim="800000"/>
            <a:headEnd/>
            <a:tailEnd/>
          </a:ln>
        </p:spPr>
      </p:pic>
      <p:sp>
        <p:nvSpPr>
          <p:cNvPr id="32" name="TextBox 31"/>
          <p:cNvSpPr txBox="1"/>
          <p:nvPr/>
        </p:nvSpPr>
        <p:spPr>
          <a:xfrm>
            <a:off x="44488101" y="30589538"/>
            <a:ext cx="9159875" cy="2184400"/>
          </a:xfrm>
          <a:prstGeom prst="rect">
            <a:avLst/>
          </a:prstGeom>
          <a:noFill/>
        </p:spPr>
        <p:txBody>
          <a:bodyPr lIns="91436" tIns="45717" rIns="91436" bIns="45717">
            <a:spAutoFit/>
          </a:bodyPr>
          <a:lstStyle/>
          <a:p>
            <a:pPr>
              <a:defRPr/>
            </a:pPr>
            <a:r>
              <a:rPr lang="en-US" sz="3600">
                <a:solidFill>
                  <a:schemeClr val="bg1"/>
                </a:solidFill>
                <a:latin typeface="Calibri" pitchFamily="34" charset="0"/>
              </a:rPr>
              <a:t>© 2012 PosterPresentations.com</a:t>
            </a:r>
            <a:br>
              <a:rPr lang="en-US" sz="3600">
                <a:solidFill>
                  <a:schemeClr val="bg1"/>
                </a:solidFill>
                <a:latin typeface="Calibri" pitchFamily="34" charset="0"/>
              </a:rPr>
            </a:br>
            <a:r>
              <a:rPr lang="en-US" sz="3600">
                <a:solidFill>
                  <a:schemeClr val="bg1"/>
                </a:solidFill>
                <a:latin typeface="Calibri" pitchFamily="34" charset="0"/>
              </a:rPr>
              <a:t>    </a:t>
            </a:r>
            <a:r>
              <a:rPr lang="en-US" sz="3200">
                <a:solidFill>
                  <a:schemeClr val="bg1"/>
                </a:solidFill>
                <a:latin typeface="Calibri" pitchFamily="34" charset="0"/>
              </a:rPr>
              <a:t>2117 Fourth Street , Unit C</a:t>
            </a:r>
            <a:br>
              <a:rPr lang="en-US" sz="3200">
                <a:solidFill>
                  <a:schemeClr val="bg1"/>
                </a:solidFill>
                <a:latin typeface="Calibri" pitchFamily="34" charset="0"/>
              </a:rPr>
            </a:br>
            <a:r>
              <a:rPr lang="en-US" sz="3200">
                <a:solidFill>
                  <a:schemeClr val="bg1"/>
                </a:solidFill>
                <a:latin typeface="Calibri" pitchFamily="34" charset="0"/>
              </a:rPr>
              <a:t>    Berkeley CA 94710</a:t>
            </a:r>
            <a:br>
              <a:rPr lang="en-US" sz="3200">
                <a:solidFill>
                  <a:schemeClr val="bg1"/>
                </a:solidFill>
                <a:latin typeface="Calibri" pitchFamily="34" charset="0"/>
              </a:rPr>
            </a:br>
            <a:r>
              <a:rPr lang="en-US" sz="3200">
                <a:solidFill>
                  <a:schemeClr val="bg1"/>
                </a:solidFill>
                <a:latin typeface="Calibri" pitchFamily="34" charset="0"/>
              </a:rPr>
              <a:t>    </a:t>
            </a:r>
            <a:r>
              <a:rPr lang="en-US" sz="3200" b="1">
                <a:solidFill>
                  <a:srgbClr val="FFFF00"/>
                </a:solidFill>
                <a:latin typeface="Calibri" pitchFamily="34" charset="0"/>
              </a:rPr>
              <a:t>posterpresenter@gmail.com</a:t>
            </a:r>
            <a:endParaRPr lang="en-US" sz="3600" b="1">
              <a:solidFill>
                <a:srgbClr val="FFFF00"/>
              </a:solidFill>
              <a:latin typeface="Calibri" pitchFamily="34" charset="0"/>
            </a:endParaRPr>
          </a:p>
        </p:txBody>
      </p:sp>
      <p:grpSp>
        <p:nvGrpSpPr>
          <p:cNvPr id="3083" name="Group 32"/>
          <p:cNvGrpSpPr>
            <a:grpSpLocks/>
          </p:cNvGrpSpPr>
          <p:nvPr/>
        </p:nvGrpSpPr>
        <p:grpSpPr bwMode="auto">
          <a:xfrm>
            <a:off x="-13685837" y="31638877"/>
            <a:ext cx="13200063" cy="1090613"/>
            <a:chOff x="44242388" y="28054064"/>
            <a:chExt cx="9771398" cy="1090621"/>
          </a:xfrm>
        </p:grpSpPr>
        <p:sp>
          <p:nvSpPr>
            <p:cNvPr id="34" name="Rounded Rectangle 33"/>
            <p:cNvSpPr/>
            <p:nvPr userDrawn="1"/>
          </p:nvSpPr>
          <p:spPr>
            <a:xfrm>
              <a:off x="44242388" y="28054064"/>
              <a:ext cx="9771398" cy="1090621"/>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srgbClr val="FFFFFF"/>
                </a:solidFill>
                <a:cs typeface="Arial" charset="0"/>
              </a:endParaRPr>
            </a:p>
          </p:txBody>
        </p:sp>
        <p:pic>
          <p:nvPicPr>
            <p:cNvPr id="3092" name="Picture 7" descr="http://t2.gstatic.com/images?q=tbn:ANd9GcR4APHC6TT9w54M2zn_pvCiBxUNcspYPoVxirLRphBoJabfSvu7zw">
              <a:hlinkClick r:id="rId5"/>
            </p:cNvPr>
            <p:cNvPicPr>
              <a:picLocks noChangeAspect="1" noChangeArrowheads="1"/>
            </p:cNvPicPr>
            <p:nvPr userDrawn="1"/>
          </p:nvPicPr>
          <p:blipFill>
            <a:blip r:embed="rId6" cstate="print"/>
            <a:srcRect/>
            <a:stretch>
              <a:fillRect/>
            </a:stretch>
          </p:blipFill>
          <p:spPr bwMode="auto">
            <a:xfrm>
              <a:off x="44341112" y="28126635"/>
              <a:ext cx="914400" cy="914400"/>
            </a:xfrm>
            <a:prstGeom prst="rect">
              <a:avLst/>
            </a:prstGeom>
            <a:noFill/>
            <a:ln w="9525">
              <a:noFill/>
              <a:miter lim="800000"/>
              <a:headEnd/>
              <a:tailEnd/>
            </a:ln>
          </p:spPr>
        </p:pic>
        <p:sp>
          <p:nvSpPr>
            <p:cNvPr id="36" name="TextBox 35"/>
            <p:cNvSpPr txBox="1"/>
            <p:nvPr userDrawn="1"/>
          </p:nvSpPr>
          <p:spPr>
            <a:xfrm>
              <a:off x="45342331" y="28154078"/>
              <a:ext cx="8671455" cy="892182"/>
            </a:xfrm>
            <a:prstGeom prst="rect">
              <a:avLst/>
            </a:prstGeom>
            <a:noFill/>
          </p:spPr>
          <p:txBody>
            <a:bodyPr>
              <a:spAutoFit/>
            </a:bodyPr>
            <a:lstStyle/>
            <a:p>
              <a:pPr>
                <a:defRPr/>
              </a:pPr>
              <a:r>
                <a:rPr lang="en-US" sz="2600">
                  <a:solidFill>
                    <a:schemeClr val="tx2"/>
                  </a:solidFill>
                  <a:latin typeface="Trebuchet MS" pitchFamily="34" charset="0"/>
                </a:rPr>
                <a:t>Student discounts are available on our Facebook page.</a:t>
              </a:r>
              <a:br>
                <a:rPr lang="en-US" sz="2600">
                  <a:solidFill>
                    <a:schemeClr val="tx2"/>
                  </a:solidFill>
                  <a:latin typeface="Trebuchet MS" pitchFamily="34" charset="0"/>
                </a:rPr>
              </a:br>
              <a:r>
                <a:rPr lang="en-US" sz="2600">
                  <a:solidFill>
                    <a:schemeClr val="tx2"/>
                  </a:solidFill>
                  <a:latin typeface="Trebuchet MS" pitchFamily="34" charset="0"/>
                </a:rPr>
                <a:t>Go to </a:t>
              </a:r>
              <a:r>
                <a:rPr lang="en-US" sz="2600" u="sng">
                  <a:solidFill>
                    <a:schemeClr val="tx2"/>
                  </a:solidFill>
                  <a:latin typeface="Trebuchet MS" pitchFamily="34" charset="0"/>
                </a:rPr>
                <a:t>PosterPresentations.com</a:t>
              </a:r>
              <a:r>
                <a:rPr lang="en-US" sz="2600">
                  <a:solidFill>
                    <a:schemeClr val="tx2"/>
                  </a:solidFill>
                  <a:latin typeface="Trebuchet MS" pitchFamily="34" charset="0"/>
                </a:rPr>
                <a:t> and click on the FB icon. </a:t>
              </a:r>
            </a:p>
          </p:txBody>
        </p:sp>
      </p:grpSp>
      <p:cxnSp>
        <p:nvCxnSpPr>
          <p:cNvPr id="37" name="Straight Connector 36"/>
          <p:cNvCxnSpPr/>
          <p:nvPr/>
        </p:nvCxnSpPr>
        <p:spPr>
          <a:xfrm>
            <a:off x="44221402" y="30500640"/>
            <a:ext cx="10050463" cy="1587"/>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38" name="Straight Connector 37"/>
          <p:cNvCxnSpPr/>
          <p:nvPr/>
        </p:nvCxnSpPr>
        <p:spPr>
          <a:xfrm flipV="1">
            <a:off x="-13946188" y="11526838"/>
            <a:ext cx="13576301" cy="0"/>
          </a:xfrm>
          <a:prstGeom prst="line">
            <a:avLst/>
          </a:prstGeom>
          <a:ln>
            <a:solidFill>
              <a:schemeClr val="bg1">
                <a:lumMod val="95000"/>
              </a:schemeClr>
            </a:solidFill>
          </a:ln>
        </p:spPr>
        <p:style>
          <a:lnRef idx="1">
            <a:schemeClr val="accent1"/>
          </a:lnRef>
          <a:fillRef idx="0">
            <a:schemeClr val="accent1"/>
          </a:fillRef>
          <a:effectRef idx="0">
            <a:schemeClr val="accent1"/>
          </a:effectRef>
          <a:fontRef idx="minor">
            <a:schemeClr val="tx1"/>
          </a:fontRef>
        </p:style>
      </p:cxnSp>
      <p:cxnSp>
        <p:nvCxnSpPr>
          <p:cNvPr id="39" name="Straight Connector 38"/>
          <p:cNvCxnSpPr/>
          <p:nvPr/>
        </p:nvCxnSpPr>
        <p:spPr>
          <a:xfrm>
            <a:off x="44254738" y="4841875"/>
            <a:ext cx="10017125" cy="1588"/>
          </a:xfrm>
          <a:prstGeom prst="line">
            <a:avLst/>
          </a:prstGeom>
          <a:ln>
            <a:solidFill>
              <a:schemeClr val="bg1">
                <a:lumMod val="95000"/>
              </a:schemeClr>
            </a:solidFill>
          </a:ln>
        </p:spPr>
        <p:style>
          <a:lnRef idx="1">
            <a:schemeClr val="accent1"/>
          </a:lnRef>
          <a:fillRef idx="0">
            <a:schemeClr val="accent1"/>
          </a:fillRef>
          <a:effectRef idx="0">
            <a:schemeClr val="accent1"/>
          </a:effectRef>
          <a:fontRef idx="minor">
            <a:schemeClr val="tx1"/>
          </a:fontRef>
        </p:style>
      </p:cxnSp>
      <p:sp>
        <p:nvSpPr>
          <p:cNvPr id="21" name="Rounded Rectangle 20"/>
          <p:cNvSpPr/>
          <p:nvPr userDrawn="1"/>
        </p:nvSpPr>
        <p:spPr>
          <a:xfrm>
            <a:off x="922339" y="5392740"/>
            <a:ext cx="13577887" cy="26736675"/>
          </a:xfrm>
          <a:prstGeom prst="roundRect">
            <a:avLst>
              <a:gd name="adj" fmla="val 5862"/>
            </a:avLst>
          </a:prstGeom>
          <a:gradFill>
            <a:gsLst>
              <a:gs pos="0">
                <a:srgbClr val="CDD2DE"/>
              </a:gs>
              <a:gs pos="0">
                <a:schemeClr val="tx2">
                  <a:lumMod val="40000"/>
                  <a:lumOff val="60000"/>
                </a:schemeClr>
              </a:gs>
              <a:gs pos="100000">
                <a:srgbClr val="F3F5FA"/>
              </a:gs>
            </a:gsLst>
            <a:lin ang="16200000" scaled="1"/>
          </a:gradFill>
          <a:ln>
            <a:solidFill>
              <a:schemeClr val="accent5">
                <a:lumMod val="50000"/>
                <a:alpha val="58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srgbClr val="FFFFFF"/>
              </a:solidFill>
              <a:cs typeface="Arial" charset="0"/>
            </a:endParaRPr>
          </a:p>
        </p:txBody>
      </p:sp>
      <p:sp>
        <p:nvSpPr>
          <p:cNvPr id="22" name="Rounded Rectangle 21"/>
          <p:cNvSpPr/>
          <p:nvPr userDrawn="1"/>
        </p:nvSpPr>
        <p:spPr>
          <a:xfrm>
            <a:off x="15154275" y="5392740"/>
            <a:ext cx="13577888" cy="26736675"/>
          </a:xfrm>
          <a:prstGeom prst="roundRect">
            <a:avLst>
              <a:gd name="adj" fmla="val 5862"/>
            </a:avLst>
          </a:prstGeom>
          <a:gradFill>
            <a:gsLst>
              <a:gs pos="0">
                <a:srgbClr val="CDD2DE"/>
              </a:gs>
              <a:gs pos="0">
                <a:schemeClr val="tx2">
                  <a:lumMod val="40000"/>
                  <a:lumOff val="60000"/>
                </a:schemeClr>
              </a:gs>
              <a:gs pos="100000">
                <a:srgbClr val="F3F5FA"/>
              </a:gs>
            </a:gsLst>
            <a:lin ang="16200000" scaled="1"/>
          </a:gradFill>
          <a:ln>
            <a:solidFill>
              <a:schemeClr val="accent5">
                <a:lumMod val="50000"/>
                <a:alpha val="58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srgbClr val="FFFFFF"/>
              </a:solidFill>
              <a:cs typeface="Arial" charset="0"/>
            </a:endParaRPr>
          </a:p>
        </p:txBody>
      </p:sp>
      <p:sp>
        <p:nvSpPr>
          <p:cNvPr id="23" name="Rounded Rectangle 22"/>
          <p:cNvSpPr/>
          <p:nvPr userDrawn="1"/>
        </p:nvSpPr>
        <p:spPr>
          <a:xfrm>
            <a:off x="29386214" y="5392740"/>
            <a:ext cx="13577887" cy="26736675"/>
          </a:xfrm>
          <a:prstGeom prst="roundRect">
            <a:avLst>
              <a:gd name="adj" fmla="val 5862"/>
            </a:avLst>
          </a:prstGeom>
          <a:gradFill>
            <a:gsLst>
              <a:gs pos="0">
                <a:srgbClr val="CDD2DE"/>
              </a:gs>
              <a:gs pos="0">
                <a:schemeClr val="tx2">
                  <a:lumMod val="40000"/>
                  <a:lumOff val="60000"/>
                </a:schemeClr>
              </a:gs>
              <a:gs pos="100000">
                <a:srgbClr val="F3F5FA"/>
              </a:gs>
            </a:gsLst>
            <a:lin ang="16200000" scaled="1"/>
          </a:gradFill>
          <a:ln>
            <a:solidFill>
              <a:schemeClr val="accent5">
                <a:lumMod val="50000"/>
                <a:alpha val="58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srgbClr val="FFFFFF"/>
              </a:solidFill>
              <a:cs typeface="Arial" charset="0"/>
            </a:endParaRPr>
          </a:p>
        </p:txBody>
      </p:sp>
      <p:sp>
        <p:nvSpPr>
          <p:cNvPr id="24" name="Rectangle 23"/>
          <p:cNvSpPr/>
          <p:nvPr userDrawn="1"/>
        </p:nvSpPr>
        <p:spPr>
          <a:xfrm>
            <a:off x="-13892213" y="20466052"/>
            <a:ext cx="13533438" cy="777875"/>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lIns="91436" tIns="45717" rIns="91436" bIns="45717" anchor="ctr"/>
          <a:lstStyle/>
          <a:p>
            <a:pPr algn="ctr">
              <a:defRPr/>
            </a:pPr>
            <a:endParaRPr lang="en-US">
              <a:solidFill>
                <a:srgbClr val="FFFFFF"/>
              </a:solidFill>
              <a:cs typeface="Arial" charset="0"/>
            </a:endParaRPr>
          </a:p>
        </p:txBody>
      </p:sp>
    </p:spTree>
  </p:cSld>
  <p:clrMap bg1="lt1" tx1="dk1" bg2="lt2" tx2="dk2" accent1="accent1" accent2="accent2" accent3="accent3" accent4="accent4" accent5="accent5" accent6="accent6" hlink="hlink" folHlink="folHlink"/>
  <p:sldLayoutIdLst>
    <p:sldLayoutId id="2147483659" r:id="rId1"/>
  </p:sldLayoutIdLst>
  <p:timing>
    <p:tnLst>
      <p:par>
        <p:cTn id="1" dur="indefinite" restart="never" nodeType="tmRoot"/>
      </p:par>
    </p:tnLst>
  </p:timing>
  <p:txStyles>
    <p:titleStyle>
      <a:lvl1pPr algn="ctr" defTabSz="4387850" rtl="0" eaLnBrk="0" fontAlgn="base" hangingPunct="0">
        <a:spcBef>
          <a:spcPct val="0"/>
        </a:spcBef>
        <a:spcAft>
          <a:spcPct val="0"/>
        </a:spcAft>
        <a:defRPr sz="8800" kern="1200">
          <a:solidFill>
            <a:schemeClr val="bg1"/>
          </a:solidFill>
          <a:latin typeface="Trebuchet MS" pitchFamily="34" charset="0"/>
          <a:ea typeface="ＭＳ Ｐゴシック" pitchFamily="-105" charset="-128"/>
          <a:cs typeface="ＭＳ Ｐゴシック" pitchFamily="-105" charset="-128"/>
        </a:defRPr>
      </a:lvl1pPr>
      <a:lvl2pPr algn="ctr" defTabSz="4387850" rtl="0" eaLnBrk="0" fontAlgn="base" hangingPunct="0">
        <a:spcBef>
          <a:spcPct val="0"/>
        </a:spcBef>
        <a:spcAft>
          <a:spcPct val="0"/>
        </a:spcAft>
        <a:defRPr sz="8800">
          <a:solidFill>
            <a:schemeClr val="bg1"/>
          </a:solidFill>
          <a:latin typeface="Trebuchet MS" pitchFamily="34" charset="0"/>
          <a:ea typeface="ＭＳ Ｐゴシック" pitchFamily="-105" charset="-128"/>
          <a:cs typeface="ＭＳ Ｐゴシック" pitchFamily="-105" charset="-128"/>
        </a:defRPr>
      </a:lvl2pPr>
      <a:lvl3pPr algn="ctr" defTabSz="4387850" rtl="0" eaLnBrk="0" fontAlgn="base" hangingPunct="0">
        <a:spcBef>
          <a:spcPct val="0"/>
        </a:spcBef>
        <a:spcAft>
          <a:spcPct val="0"/>
        </a:spcAft>
        <a:defRPr sz="8800">
          <a:solidFill>
            <a:schemeClr val="bg1"/>
          </a:solidFill>
          <a:latin typeface="Trebuchet MS" pitchFamily="34" charset="0"/>
          <a:ea typeface="ＭＳ Ｐゴシック" pitchFamily="-105" charset="-128"/>
          <a:cs typeface="ＭＳ Ｐゴシック" pitchFamily="-105" charset="-128"/>
        </a:defRPr>
      </a:lvl3pPr>
      <a:lvl4pPr algn="ctr" defTabSz="4387850" rtl="0" eaLnBrk="0" fontAlgn="base" hangingPunct="0">
        <a:spcBef>
          <a:spcPct val="0"/>
        </a:spcBef>
        <a:spcAft>
          <a:spcPct val="0"/>
        </a:spcAft>
        <a:defRPr sz="8800">
          <a:solidFill>
            <a:schemeClr val="bg1"/>
          </a:solidFill>
          <a:latin typeface="Trebuchet MS" pitchFamily="34" charset="0"/>
          <a:ea typeface="ＭＳ Ｐゴシック" pitchFamily="-105" charset="-128"/>
          <a:cs typeface="ＭＳ Ｐゴシック" pitchFamily="-105" charset="-128"/>
        </a:defRPr>
      </a:lvl4pPr>
      <a:lvl5pPr algn="ctr" defTabSz="4387850" rtl="0" eaLnBrk="0" fontAlgn="base" hangingPunct="0">
        <a:spcBef>
          <a:spcPct val="0"/>
        </a:spcBef>
        <a:spcAft>
          <a:spcPct val="0"/>
        </a:spcAft>
        <a:defRPr sz="8800">
          <a:solidFill>
            <a:schemeClr val="bg1"/>
          </a:solidFill>
          <a:latin typeface="Trebuchet MS" pitchFamily="34" charset="0"/>
          <a:ea typeface="ＭＳ Ｐゴシック" pitchFamily="-105" charset="-128"/>
          <a:cs typeface="ＭＳ Ｐゴシック" pitchFamily="-105" charset="-128"/>
        </a:defRPr>
      </a:lvl5pPr>
      <a:lvl6pPr marL="457200" algn="ctr" defTabSz="4387850" rtl="0" fontAlgn="base">
        <a:spcBef>
          <a:spcPct val="0"/>
        </a:spcBef>
        <a:spcAft>
          <a:spcPct val="0"/>
        </a:spcAft>
        <a:defRPr sz="8800">
          <a:solidFill>
            <a:schemeClr val="bg1"/>
          </a:solidFill>
          <a:latin typeface="Trebuchet MS" pitchFamily="34" charset="0"/>
        </a:defRPr>
      </a:lvl6pPr>
      <a:lvl7pPr marL="914400" algn="ctr" defTabSz="4387850" rtl="0" fontAlgn="base">
        <a:spcBef>
          <a:spcPct val="0"/>
        </a:spcBef>
        <a:spcAft>
          <a:spcPct val="0"/>
        </a:spcAft>
        <a:defRPr sz="8800">
          <a:solidFill>
            <a:schemeClr val="bg1"/>
          </a:solidFill>
          <a:latin typeface="Trebuchet MS" pitchFamily="34" charset="0"/>
        </a:defRPr>
      </a:lvl7pPr>
      <a:lvl8pPr marL="1371600" algn="ctr" defTabSz="4387850" rtl="0" fontAlgn="base">
        <a:spcBef>
          <a:spcPct val="0"/>
        </a:spcBef>
        <a:spcAft>
          <a:spcPct val="0"/>
        </a:spcAft>
        <a:defRPr sz="8800">
          <a:solidFill>
            <a:schemeClr val="bg1"/>
          </a:solidFill>
          <a:latin typeface="Trebuchet MS" pitchFamily="34" charset="0"/>
        </a:defRPr>
      </a:lvl8pPr>
      <a:lvl9pPr marL="1828800" algn="ctr" defTabSz="4387850" rtl="0" fontAlgn="base">
        <a:spcBef>
          <a:spcPct val="0"/>
        </a:spcBef>
        <a:spcAft>
          <a:spcPct val="0"/>
        </a:spcAft>
        <a:defRPr sz="8800">
          <a:solidFill>
            <a:schemeClr val="bg1"/>
          </a:solidFill>
          <a:latin typeface="Trebuchet MS" pitchFamily="34" charset="0"/>
        </a:defRPr>
      </a:lvl9pPr>
    </p:titleStyle>
    <p:bodyStyle>
      <a:lvl1pPr marL="1644650" indent="-1644650" algn="l" defTabSz="4387850" rtl="0" eaLnBrk="0" fontAlgn="base" hangingPunct="0">
        <a:spcBef>
          <a:spcPct val="20000"/>
        </a:spcBef>
        <a:spcAft>
          <a:spcPct val="0"/>
        </a:spcAft>
        <a:buFont typeface="Arial" charset="0"/>
        <a:buChar char="•"/>
        <a:defRPr sz="15400" kern="1200">
          <a:solidFill>
            <a:schemeClr val="tx1"/>
          </a:solidFill>
          <a:latin typeface="+mn-lt"/>
          <a:ea typeface="ＭＳ Ｐゴシック" pitchFamily="-105" charset="-128"/>
          <a:cs typeface="ＭＳ Ｐゴシック" pitchFamily="-105" charset="-128"/>
        </a:defRPr>
      </a:lvl1pPr>
      <a:lvl2pPr marL="3565525" indent="-1370013" algn="l" defTabSz="4387850" rtl="0" eaLnBrk="0" fontAlgn="base" hangingPunct="0">
        <a:spcBef>
          <a:spcPct val="20000"/>
        </a:spcBef>
        <a:spcAft>
          <a:spcPct val="0"/>
        </a:spcAft>
        <a:buFont typeface="Arial" charset="0"/>
        <a:buChar char="–"/>
        <a:defRPr sz="13500" kern="1200">
          <a:solidFill>
            <a:schemeClr val="tx1"/>
          </a:solidFill>
          <a:latin typeface="+mn-lt"/>
          <a:ea typeface="ＭＳ Ｐゴシック" pitchFamily="-105" charset="-128"/>
          <a:cs typeface="+mn-cs"/>
        </a:defRPr>
      </a:lvl2pPr>
      <a:lvl3pPr marL="5484813" indent="-1096963" algn="l" defTabSz="4387850" rtl="0" eaLnBrk="0" fontAlgn="base" hangingPunct="0">
        <a:spcBef>
          <a:spcPct val="20000"/>
        </a:spcBef>
        <a:spcAft>
          <a:spcPct val="0"/>
        </a:spcAft>
        <a:buFont typeface="Arial" charset="0"/>
        <a:buChar char="•"/>
        <a:defRPr sz="11600" kern="1200">
          <a:solidFill>
            <a:schemeClr val="tx1"/>
          </a:solidFill>
          <a:latin typeface="+mn-lt"/>
          <a:ea typeface="ＭＳ Ｐゴシック" pitchFamily="-105" charset="-128"/>
          <a:cs typeface="+mn-cs"/>
        </a:defRPr>
      </a:lvl3pPr>
      <a:lvl4pPr marL="7680325" indent="-1096963" algn="l" defTabSz="4387850" rtl="0" eaLnBrk="0" fontAlgn="base" hangingPunct="0">
        <a:spcBef>
          <a:spcPct val="20000"/>
        </a:spcBef>
        <a:spcAft>
          <a:spcPct val="0"/>
        </a:spcAft>
        <a:buFont typeface="Arial" charset="0"/>
        <a:buChar char="–"/>
        <a:defRPr sz="9600" kern="1200">
          <a:solidFill>
            <a:schemeClr val="tx1"/>
          </a:solidFill>
          <a:latin typeface="+mn-lt"/>
          <a:ea typeface="ＭＳ Ｐゴシック" pitchFamily="-105" charset="-128"/>
          <a:cs typeface="+mn-cs"/>
        </a:defRPr>
      </a:lvl4pPr>
      <a:lvl5pPr marL="9874250" indent="-1096963" algn="l" defTabSz="4387850" rtl="0" eaLnBrk="0" fontAlgn="base" hangingPunct="0">
        <a:spcBef>
          <a:spcPct val="20000"/>
        </a:spcBef>
        <a:spcAft>
          <a:spcPct val="0"/>
        </a:spcAft>
        <a:buFont typeface="Arial" charset="0"/>
        <a:buChar char="»"/>
        <a:defRPr sz="9600" kern="1200">
          <a:solidFill>
            <a:schemeClr val="tx1"/>
          </a:solidFill>
          <a:latin typeface="+mn-lt"/>
          <a:ea typeface="ＭＳ Ｐゴシック" pitchFamily="-105" charset="-128"/>
          <a:cs typeface="+mn-cs"/>
        </a:defRPr>
      </a:lvl5pPr>
      <a:lvl6pPr marL="120694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6pPr>
      <a:lvl7pPr marL="142639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7pPr>
      <a:lvl8pPr marL="164583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8pPr>
      <a:lvl9pPr marL="1865282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9pPr>
    </p:bodyStyle>
    <p:otherStyle>
      <a:defPPr>
        <a:defRPr lang="en-US"/>
      </a:defPPr>
      <a:lvl1pPr marL="0" algn="l" defTabSz="4388900" rtl="0" eaLnBrk="1" latinLnBrk="0" hangingPunct="1">
        <a:defRPr sz="8600" kern="1200">
          <a:solidFill>
            <a:schemeClr val="tx1"/>
          </a:solidFill>
          <a:latin typeface="+mn-lt"/>
          <a:ea typeface="+mn-ea"/>
          <a:cs typeface="+mn-cs"/>
        </a:defRPr>
      </a:lvl1pPr>
      <a:lvl2pPr marL="2194451" algn="l" defTabSz="4388900" rtl="0" eaLnBrk="1" latinLnBrk="0" hangingPunct="1">
        <a:defRPr sz="8600" kern="1200">
          <a:solidFill>
            <a:schemeClr val="tx1"/>
          </a:solidFill>
          <a:latin typeface="+mn-lt"/>
          <a:ea typeface="+mn-ea"/>
          <a:cs typeface="+mn-cs"/>
        </a:defRPr>
      </a:lvl2pPr>
      <a:lvl3pPr marL="4388900" algn="l" defTabSz="4388900" rtl="0" eaLnBrk="1" latinLnBrk="0" hangingPunct="1">
        <a:defRPr sz="8600" kern="1200">
          <a:solidFill>
            <a:schemeClr val="tx1"/>
          </a:solidFill>
          <a:latin typeface="+mn-lt"/>
          <a:ea typeface="+mn-ea"/>
          <a:cs typeface="+mn-cs"/>
        </a:defRPr>
      </a:lvl3pPr>
      <a:lvl4pPr marL="6583351" algn="l" defTabSz="4388900" rtl="0" eaLnBrk="1" latinLnBrk="0" hangingPunct="1">
        <a:defRPr sz="8600" kern="1200">
          <a:solidFill>
            <a:schemeClr val="tx1"/>
          </a:solidFill>
          <a:latin typeface="+mn-lt"/>
          <a:ea typeface="+mn-ea"/>
          <a:cs typeface="+mn-cs"/>
        </a:defRPr>
      </a:lvl4pPr>
      <a:lvl5pPr marL="8777801" algn="l" defTabSz="4388900" rtl="0" eaLnBrk="1" latinLnBrk="0" hangingPunct="1">
        <a:defRPr sz="8600" kern="1200">
          <a:solidFill>
            <a:schemeClr val="tx1"/>
          </a:solidFill>
          <a:latin typeface="+mn-lt"/>
          <a:ea typeface="+mn-ea"/>
          <a:cs typeface="+mn-cs"/>
        </a:defRPr>
      </a:lvl5pPr>
      <a:lvl6pPr marL="10972252" algn="l" defTabSz="4388900" rtl="0" eaLnBrk="1" latinLnBrk="0" hangingPunct="1">
        <a:defRPr sz="8600" kern="1200">
          <a:solidFill>
            <a:schemeClr val="tx1"/>
          </a:solidFill>
          <a:latin typeface="+mn-lt"/>
          <a:ea typeface="+mn-ea"/>
          <a:cs typeface="+mn-cs"/>
        </a:defRPr>
      </a:lvl6pPr>
      <a:lvl7pPr marL="13166703" algn="l" defTabSz="4388900" rtl="0" eaLnBrk="1" latinLnBrk="0" hangingPunct="1">
        <a:defRPr sz="8600" kern="1200">
          <a:solidFill>
            <a:schemeClr val="tx1"/>
          </a:solidFill>
          <a:latin typeface="+mn-lt"/>
          <a:ea typeface="+mn-ea"/>
          <a:cs typeface="+mn-cs"/>
        </a:defRPr>
      </a:lvl7pPr>
      <a:lvl8pPr marL="15361152" algn="l" defTabSz="4388900" rtl="0" eaLnBrk="1" latinLnBrk="0" hangingPunct="1">
        <a:defRPr sz="8600" kern="1200">
          <a:solidFill>
            <a:schemeClr val="tx1"/>
          </a:solidFill>
          <a:latin typeface="+mn-lt"/>
          <a:ea typeface="+mn-ea"/>
          <a:cs typeface="+mn-cs"/>
        </a:defRPr>
      </a:lvl8pPr>
      <a:lvl9pPr marL="17555603" algn="l" defTabSz="4388900" rtl="0" eaLnBrk="1" latinLnBrk="0" hangingPunct="1">
        <a:defRPr sz="86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gradFill flip="none" rotWithShape="1">
          <a:gsLst>
            <a:gs pos="0">
              <a:schemeClr val="accent5">
                <a:lumMod val="50000"/>
              </a:schemeClr>
            </a:gs>
            <a:gs pos="34000">
              <a:schemeClr val="tx2">
                <a:lumMod val="40000"/>
                <a:lumOff val="60000"/>
              </a:schemeClr>
            </a:gs>
            <a:gs pos="100000">
              <a:schemeClr val="accent5">
                <a:lumMod val="20000"/>
                <a:lumOff val="80000"/>
              </a:schemeClr>
            </a:gs>
          </a:gsLst>
          <a:lin ang="16200000" scaled="1"/>
          <a:tileRect/>
        </a:gradFill>
        <a:effectLst/>
      </p:bgPr>
    </p:bg>
    <p:spTree>
      <p:nvGrpSpPr>
        <p:cNvPr id="1" name=""/>
        <p:cNvGrpSpPr/>
        <p:nvPr/>
      </p:nvGrpSpPr>
      <p:grpSpPr>
        <a:xfrm>
          <a:off x="0" y="0"/>
          <a:ext cx="0" cy="0"/>
          <a:chOff x="0" y="0"/>
          <a:chExt cx="0" cy="0"/>
        </a:xfrm>
      </p:grpSpPr>
      <p:sp>
        <p:nvSpPr>
          <p:cNvPr id="7" name="Rectangle 36"/>
          <p:cNvSpPr>
            <a:spLocks noChangeArrowheads="1"/>
          </p:cNvSpPr>
          <p:nvPr/>
        </p:nvSpPr>
        <p:spPr bwMode="auto">
          <a:xfrm>
            <a:off x="0" y="0"/>
            <a:ext cx="43891200" cy="4800600"/>
          </a:xfrm>
          <a:prstGeom prst="rect">
            <a:avLst/>
          </a:prstGeom>
          <a:solidFill>
            <a:schemeClr val="accent5">
              <a:lumMod val="75000"/>
            </a:schemeClr>
          </a:solidFill>
          <a:ln w="9525">
            <a:solidFill>
              <a:schemeClr val="tx1"/>
            </a:solidFill>
            <a:miter lim="800000"/>
            <a:headEnd/>
            <a:tailEnd/>
          </a:ln>
          <a:effectLst/>
        </p:spPr>
        <p:txBody>
          <a:bodyPr wrap="none" lIns="91436" tIns="45717" rIns="91436" bIns="45717" anchor="ctr"/>
          <a:lstStyle/>
          <a:p>
            <a:pPr>
              <a:defRPr/>
            </a:pPr>
            <a:endParaRPr lang="en-US">
              <a:latin typeface="Calibri" pitchFamily="34" charset="0"/>
            </a:endParaRPr>
          </a:p>
        </p:txBody>
      </p:sp>
      <p:sp>
        <p:nvSpPr>
          <p:cNvPr id="9" name="Rectangle 9"/>
          <p:cNvSpPr>
            <a:spLocks noChangeArrowheads="1"/>
          </p:cNvSpPr>
          <p:nvPr/>
        </p:nvSpPr>
        <p:spPr bwMode="auto">
          <a:xfrm>
            <a:off x="0" y="4805363"/>
            <a:ext cx="43891200" cy="152400"/>
          </a:xfrm>
          <a:prstGeom prst="rect">
            <a:avLst/>
          </a:prstGeom>
          <a:solidFill>
            <a:schemeClr val="accent5">
              <a:lumMod val="50000"/>
            </a:schemeClr>
          </a:solidFill>
          <a:ln w="152400">
            <a:noFill/>
            <a:miter lim="800000"/>
            <a:headEnd/>
            <a:tailEnd/>
          </a:ln>
          <a:effectLst/>
        </p:spPr>
        <p:txBody>
          <a:bodyPr wrap="none" lIns="91436" tIns="45717" rIns="91436" bIns="45717" anchor="ctr"/>
          <a:lstStyle/>
          <a:p>
            <a:pPr>
              <a:defRPr/>
            </a:pPr>
            <a:endParaRPr lang="en-US">
              <a:latin typeface="Calibri" pitchFamily="34" charset="0"/>
            </a:endParaRPr>
          </a:p>
        </p:txBody>
      </p:sp>
      <p:sp>
        <p:nvSpPr>
          <p:cNvPr id="10" name="Text Box 14"/>
          <p:cNvSpPr txBox="1">
            <a:spLocks noChangeArrowheads="1"/>
          </p:cNvSpPr>
          <p:nvPr/>
        </p:nvSpPr>
        <p:spPr bwMode="auto">
          <a:xfrm>
            <a:off x="1484314" y="32232600"/>
            <a:ext cx="2514600" cy="336819"/>
          </a:xfrm>
          <a:prstGeom prst="rect">
            <a:avLst/>
          </a:prstGeom>
          <a:noFill/>
          <a:ln w="9525">
            <a:noFill/>
            <a:miter lim="800000"/>
            <a:headEnd/>
            <a:tailEnd/>
          </a:ln>
          <a:effectLst/>
        </p:spPr>
        <p:txBody>
          <a:bodyPr lIns="91263" tIns="45623" rIns="91263" bIns="45623">
            <a:spAutoFit/>
          </a:bodyPr>
          <a:lstStyle/>
          <a:p>
            <a:pPr eaLnBrk="0" hangingPunct="0">
              <a:lnSpc>
                <a:spcPct val="65000"/>
              </a:lnSpc>
              <a:spcBef>
                <a:spcPct val="50000"/>
              </a:spcBef>
              <a:defRPr/>
            </a:pPr>
            <a:r>
              <a:rPr lang="en-US" sz="500" b="1">
                <a:solidFill>
                  <a:srgbClr val="BFBFBF"/>
                </a:solidFill>
              </a:rPr>
              <a:t>RESEARCH POSTER PRESENTATION DESIGN © 2012</a:t>
            </a:r>
          </a:p>
          <a:p>
            <a:pPr eaLnBrk="0" hangingPunct="0">
              <a:lnSpc>
                <a:spcPct val="65000"/>
              </a:lnSpc>
              <a:spcBef>
                <a:spcPct val="50000"/>
              </a:spcBef>
              <a:defRPr/>
            </a:pPr>
            <a:r>
              <a:rPr lang="en-US" sz="1100" b="1">
                <a:solidFill>
                  <a:srgbClr val="BFBFBF"/>
                </a:solidFill>
              </a:rPr>
              <a:t>www.PosterPresentations.com</a:t>
            </a:r>
          </a:p>
        </p:txBody>
      </p:sp>
      <p:sp>
        <p:nvSpPr>
          <p:cNvPr id="27" name="Rectangle 26"/>
          <p:cNvSpPr/>
          <p:nvPr/>
        </p:nvSpPr>
        <p:spPr>
          <a:xfrm>
            <a:off x="44221402" y="0"/>
            <a:ext cx="10050463" cy="32918400"/>
          </a:xfrm>
          <a:prstGeom prst="rect">
            <a:avLst/>
          </a:prstGeom>
          <a:solidFill>
            <a:schemeClr val="tx1">
              <a:lumMod val="95000"/>
              <a:lumOff val="5000"/>
            </a:schemeClr>
          </a:solidFill>
        </p:spPr>
        <p:style>
          <a:lnRef idx="2">
            <a:schemeClr val="accent1">
              <a:shade val="50000"/>
            </a:schemeClr>
          </a:lnRef>
          <a:fillRef idx="1">
            <a:schemeClr val="accent1"/>
          </a:fillRef>
          <a:effectRef idx="0">
            <a:schemeClr val="accent1"/>
          </a:effectRef>
          <a:fontRef idx="minor">
            <a:schemeClr val="lt1"/>
          </a:fontRef>
        </p:style>
        <p:txBody>
          <a:bodyPr lIns="182872" tIns="365741" rIns="182872" bIns="182872"/>
          <a:lstStyle/>
          <a:p>
            <a:pPr algn="ctr">
              <a:defRPr/>
            </a:pPr>
            <a:r>
              <a:rPr lang="en-US" sz="4000" b="1">
                <a:solidFill>
                  <a:schemeClr val="bg1"/>
                </a:solidFill>
                <a:latin typeface="Trebuchet MS" pitchFamily="34" charset="0"/>
                <a:cs typeface="Arial" charset="0"/>
              </a:rPr>
              <a:t>QUICK TIPS</a:t>
            </a:r>
          </a:p>
          <a:p>
            <a:pPr algn="ctr">
              <a:defRPr/>
            </a:pPr>
            <a:r>
              <a:rPr lang="en-US" sz="4000" b="1">
                <a:solidFill>
                  <a:srgbClr val="FFFF00"/>
                </a:solidFill>
                <a:latin typeface="Trebuchet MS" pitchFamily="34" charset="0"/>
                <a:cs typeface="Arial" charset="0"/>
              </a:rPr>
              <a:t>(--THIS SECTION DOES NOT PRINT--)</a:t>
            </a:r>
          </a:p>
          <a:p>
            <a:pPr algn="ctr">
              <a:defRPr/>
            </a:pPr>
            <a:endParaRPr lang="en-US" sz="3200" b="1">
              <a:solidFill>
                <a:srgbClr val="FFFFFF"/>
              </a:solidFill>
              <a:latin typeface="Trebuchet MS" pitchFamily="34" charset="0"/>
              <a:cs typeface="Arial" charset="0"/>
            </a:endParaRPr>
          </a:p>
          <a:p>
            <a:pPr>
              <a:defRPr/>
            </a:pPr>
            <a:r>
              <a:rPr lang="en-US" sz="3200">
                <a:solidFill>
                  <a:srgbClr val="FFFFFF"/>
                </a:solidFill>
                <a:latin typeface="Trebuchet MS" pitchFamily="34" charset="0"/>
                <a:cs typeface="Arial" charset="0"/>
              </a:rPr>
              <a:t>This PowerPoint template requires basic PowerPoint (version 2007 or newer) skills. Below is a list of commonly asked questions specific to this template. </a:t>
            </a:r>
            <a:br>
              <a:rPr lang="en-US" sz="3200">
                <a:solidFill>
                  <a:srgbClr val="FFFFFF"/>
                </a:solidFill>
                <a:latin typeface="Trebuchet MS" pitchFamily="34" charset="0"/>
                <a:cs typeface="Arial" charset="0"/>
              </a:rPr>
            </a:br>
            <a:r>
              <a:rPr lang="en-US" sz="3200">
                <a:solidFill>
                  <a:srgbClr val="FFFFFF"/>
                </a:solidFill>
                <a:latin typeface="Trebuchet MS" pitchFamily="34" charset="0"/>
                <a:cs typeface="Arial" charset="0"/>
              </a:rPr>
              <a:t>If you are using an older version of PowerPoint some template features may not work properly.</a:t>
            </a:r>
            <a:endParaRPr lang="en-US" sz="4000" b="1">
              <a:solidFill>
                <a:srgbClr val="FFFF00"/>
              </a:solidFill>
              <a:latin typeface="Trebuchet MS" pitchFamily="34" charset="0"/>
              <a:cs typeface="Arial" charset="0"/>
            </a:endParaRPr>
          </a:p>
          <a:p>
            <a:pPr>
              <a:defRPr/>
            </a:pPr>
            <a:endParaRPr lang="en-US" sz="4000" b="1">
              <a:solidFill>
                <a:srgbClr val="FFFF00"/>
              </a:solidFill>
              <a:latin typeface="Trebuchet MS" pitchFamily="34" charset="0"/>
              <a:cs typeface="Arial" charset="0"/>
            </a:endParaRPr>
          </a:p>
          <a:p>
            <a:pPr algn="ctr">
              <a:defRPr/>
            </a:pPr>
            <a:r>
              <a:rPr lang="en-US" sz="4000" b="1">
                <a:solidFill>
                  <a:schemeClr val="bg1"/>
                </a:solidFill>
                <a:latin typeface="Trebuchet MS" pitchFamily="34" charset="0"/>
                <a:cs typeface="Arial" charset="0"/>
              </a:rPr>
              <a:t>Using the template</a:t>
            </a:r>
          </a:p>
          <a:p>
            <a:pPr algn="ctr">
              <a:defRPr/>
            </a:pPr>
            <a:endParaRPr lang="en-US" sz="3200" b="1">
              <a:solidFill>
                <a:srgbClr val="FFFF00"/>
              </a:solidFill>
              <a:latin typeface="Trebuchet MS" pitchFamily="34" charset="0"/>
              <a:cs typeface="Arial" charset="0"/>
            </a:endParaRPr>
          </a:p>
          <a:p>
            <a:pPr>
              <a:defRPr/>
            </a:pPr>
            <a:r>
              <a:rPr lang="en-US" sz="3200" b="1">
                <a:solidFill>
                  <a:srgbClr val="FFFF00"/>
                </a:solidFill>
                <a:latin typeface="Trebuchet MS" pitchFamily="34" charset="0"/>
                <a:cs typeface="Arial" charset="0"/>
              </a:rPr>
              <a:t>Verifying the quality of your graphics</a:t>
            </a:r>
          </a:p>
          <a:p>
            <a:pPr>
              <a:defRPr/>
            </a:pPr>
            <a:r>
              <a:rPr lang="en-US" sz="3200">
                <a:solidFill>
                  <a:srgbClr val="FFFFFF"/>
                </a:solidFill>
                <a:latin typeface="Trebuchet MS" pitchFamily="34" charset="0"/>
                <a:cs typeface="Arial" charset="0"/>
              </a:rPr>
              <a:t>Go to the VIEW menu and click on ZOOM to set your preferred magnification. This template is at 100% the size of the final poster. All text and graphics will be printed at 100% their size. To see what your poster will look like when printed, set the zoom to 100% and evaluate the quality of all your graphics before you submit your poster for printing.</a:t>
            </a:r>
            <a:br>
              <a:rPr lang="en-US" sz="3200">
                <a:solidFill>
                  <a:srgbClr val="FFFFFF"/>
                </a:solidFill>
                <a:latin typeface="Trebuchet MS" pitchFamily="34" charset="0"/>
                <a:cs typeface="Arial" charset="0"/>
              </a:rPr>
            </a:br>
            <a:endParaRPr lang="en-US" sz="3200">
              <a:solidFill>
                <a:srgbClr val="FFFFFF"/>
              </a:solidFill>
              <a:latin typeface="Trebuchet MS" pitchFamily="34" charset="0"/>
              <a:cs typeface="Arial" charset="0"/>
            </a:endParaRPr>
          </a:p>
          <a:p>
            <a:pPr>
              <a:defRPr/>
            </a:pPr>
            <a:r>
              <a:rPr lang="en-US" sz="3200" b="1">
                <a:solidFill>
                  <a:srgbClr val="FFFF00"/>
                </a:solidFill>
                <a:latin typeface="Trebuchet MS" pitchFamily="34" charset="0"/>
                <a:cs typeface="Arial" charset="0"/>
              </a:rPr>
              <a:t>Using the placeholders</a:t>
            </a:r>
          </a:p>
          <a:p>
            <a:pPr>
              <a:defRPr/>
            </a:pPr>
            <a:r>
              <a:rPr lang="en-US" sz="3200">
                <a:solidFill>
                  <a:srgbClr val="FFFFFF"/>
                </a:solidFill>
                <a:latin typeface="Trebuchet MS" pitchFamily="34" charset="0"/>
                <a:cs typeface="Arial" charset="0"/>
              </a:rPr>
              <a:t>To add text to this template click inside a placeholder and type in or paste your text. To move a placeholder, click on it </a:t>
            </a:r>
            <a:r>
              <a:rPr lang="en-US" sz="3200" u="sng">
                <a:solidFill>
                  <a:srgbClr val="FFFFFF"/>
                </a:solidFill>
                <a:latin typeface="Trebuchet MS" pitchFamily="34" charset="0"/>
                <a:cs typeface="Arial" charset="0"/>
              </a:rPr>
              <a:t>once</a:t>
            </a:r>
            <a:r>
              <a:rPr lang="en-US" sz="3200">
                <a:solidFill>
                  <a:srgbClr val="FFFFFF"/>
                </a:solidFill>
                <a:latin typeface="Trebuchet MS" pitchFamily="34" charset="0"/>
                <a:cs typeface="Arial" charset="0"/>
              </a:rPr>
              <a:t> (to select it), place your cursor on its frame and your cursor will change to this symbol:         Then, click </a:t>
            </a:r>
            <a:r>
              <a:rPr lang="en-US" sz="3200" u="sng">
                <a:solidFill>
                  <a:srgbClr val="FFFFFF"/>
                </a:solidFill>
                <a:latin typeface="Trebuchet MS" pitchFamily="34" charset="0"/>
                <a:cs typeface="Arial" charset="0"/>
              </a:rPr>
              <a:t>once</a:t>
            </a:r>
            <a:r>
              <a:rPr lang="en-US" sz="3200">
                <a:solidFill>
                  <a:srgbClr val="FFFFFF"/>
                </a:solidFill>
                <a:latin typeface="Trebuchet MS" pitchFamily="34" charset="0"/>
                <a:cs typeface="Arial" charset="0"/>
              </a:rPr>
              <a:t> and drag it to its new location where you can resize it as needed. Additional placeholders can be found on the left side of this template.</a:t>
            </a:r>
          </a:p>
          <a:p>
            <a:pPr>
              <a:defRPr/>
            </a:pPr>
            <a:endParaRPr lang="en-US" sz="3200" b="1">
              <a:solidFill>
                <a:srgbClr val="FFFF00"/>
              </a:solidFill>
              <a:latin typeface="Trebuchet MS" pitchFamily="34" charset="0"/>
              <a:cs typeface="Arial" charset="0"/>
            </a:endParaRPr>
          </a:p>
          <a:p>
            <a:pPr>
              <a:defRPr/>
            </a:pPr>
            <a:r>
              <a:rPr lang="en-US" sz="3200" b="1">
                <a:solidFill>
                  <a:srgbClr val="FFFF00"/>
                </a:solidFill>
                <a:latin typeface="Trebuchet MS" pitchFamily="34" charset="0"/>
                <a:cs typeface="Arial" charset="0"/>
              </a:rPr>
              <a:t>Modifying the layout</a:t>
            </a:r>
          </a:p>
          <a:p>
            <a:pPr>
              <a:defRPr/>
            </a:pPr>
            <a:r>
              <a:rPr lang="en-US" sz="3200">
                <a:solidFill>
                  <a:srgbClr val="FFFFFF"/>
                </a:solidFill>
                <a:latin typeface="Trebuchet MS" pitchFamily="34" charset="0"/>
                <a:cs typeface="Arial" charset="0"/>
              </a:rPr>
              <a:t>This template has four</a:t>
            </a:r>
          </a:p>
          <a:p>
            <a:pPr>
              <a:defRPr/>
            </a:pPr>
            <a:r>
              <a:rPr lang="en-US" sz="3200">
                <a:solidFill>
                  <a:srgbClr val="FFFFFF"/>
                </a:solidFill>
                <a:latin typeface="Trebuchet MS" pitchFamily="34" charset="0"/>
                <a:cs typeface="Arial" charset="0"/>
              </a:rPr>
              <a:t>different column layouts. </a:t>
            </a:r>
          </a:p>
          <a:p>
            <a:pPr>
              <a:defRPr/>
            </a:pPr>
            <a:r>
              <a:rPr lang="en-US" sz="3200" u="sng">
                <a:solidFill>
                  <a:srgbClr val="FFFFFF"/>
                </a:solidFill>
                <a:latin typeface="Trebuchet MS" pitchFamily="34" charset="0"/>
                <a:cs typeface="Arial" charset="0"/>
              </a:rPr>
              <a:t>Right-click</a:t>
            </a:r>
            <a:r>
              <a:rPr lang="en-US" sz="3200">
                <a:solidFill>
                  <a:srgbClr val="FFFFFF"/>
                </a:solidFill>
                <a:latin typeface="Trebuchet MS" pitchFamily="34" charset="0"/>
                <a:cs typeface="Arial" charset="0"/>
              </a:rPr>
              <a:t> your mouse</a:t>
            </a:r>
          </a:p>
          <a:p>
            <a:pPr>
              <a:defRPr/>
            </a:pPr>
            <a:r>
              <a:rPr lang="en-US" sz="3200">
                <a:solidFill>
                  <a:srgbClr val="FFFFFF"/>
                </a:solidFill>
                <a:latin typeface="Trebuchet MS" pitchFamily="34" charset="0"/>
                <a:cs typeface="Arial" charset="0"/>
              </a:rPr>
              <a:t>on the background and </a:t>
            </a:r>
          </a:p>
          <a:p>
            <a:pPr>
              <a:defRPr/>
            </a:pPr>
            <a:r>
              <a:rPr lang="en-US" sz="3200">
                <a:solidFill>
                  <a:srgbClr val="FFFFFF"/>
                </a:solidFill>
                <a:latin typeface="Trebuchet MS" pitchFamily="34" charset="0"/>
                <a:cs typeface="Arial" charset="0"/>
              </a:rPr>
              <a:t>click on “Layout” to see </a:t>
            </a:r>
          </a:p>
          <a:p>
            <a:pPr>
              <a:defRPr/>
            </a:pPr>
            <a:r>
              <a:rPr lang="en-US" sz="3200">
                <a:solidFill>
                  <a:srgbClr val="FFFFFF"/>
                </a:solidFill>
                <a:latin typeface="Trebuchet MS" pitchFamily="34" charset="0"/>
                <a:cs typeface="Arial" charset="0"/>
              </a:rPr>
              <a:t>the layout options.</a:t>
            </a:r>
          </a:p>
          <a:p>
            <a:pPr>
              <a:defRPr/>
            </a:pPr>
            <a:r>
              <a:rPr lang="en-US" sz="3200">
                <a:solidFill>
                  <a:srgbClr val="FFFFFF"/>
                </a:solidFill>
                <a:latin typeface="Trebuchet MS" pitchFamily="34" charset="0"/>
                <a:cs typeface="Arial" charset="0"/>
              </a:rPr>
              <a:t>The columns in the provided layouts are fixed and cannot be moved but advanced users can modify any layout by going to VIEW and then SLIDE MASTER.</a:t>
            </a:r>
          </a:p>
          <a:p>
            <a:pPr>
              <a:defRPr/>
            </a:pPr>
            <a:endParaRPr lang="en-US" sz="3200">
              <a:solidFill>
                <a:srgbClr val="FFFFFF"/>
              </a:solidFill>
              <a:latin typeface="Trebuchet MS" pitchFamily="34" charset="0"/>
              <a:cs typeface="Arial" charset="0"/>
            </a:endParaRPr>
          </a:p>
          <a:p>
            <a:pPr>
              <a:defRPr/>
            </a:pPr>
            <a:r>
              <a:rPr lang="en-US" sz="3200" b="1">
                <a:solidFill>
                  <a:srgbClr val="FFFF00"/>
                </a:solidFill>
                <a:latin typeface="Trebuchet MS" pitchFamily="34" charset="0"/>
                <a:cs typeface="Arial" charset="0"/>
              </a:rPr>
              <a:t>Importing text and graphics from external sources</a:t>
            </a:r>
          </a:p>
          <a:p>
            <a:pPr>
              <a:defRPr/>
            </a:pPr>
            <a:r>
              <a:rPr lang="en-US" sz="3200" b="1" u="sng">
                <a:solidFill>
                  <a:srgbClr val="FFFFFF"/>
                </a:solidFill>
                <a:latin typeface="Trebuchet MS" pitchFamily="34" charset="0"/>
                <a:cs typeface="Arial" charset="0"/>
              </a:rPr>
              <a:t>TEXT: </a:t>
            </a:r>
            <a:r>
              <a:rPr lang="en-US" sz="3200">
                <a:solidFill>
                  <a:srgbClr val="FFFFFF"/>
                </a:solidFill>
                <a:latin typeface="Trebuchet MS" pitchFamily="34" charset="0"/>
                <a:cs typeface="Arial" charset="0"/>
              </a:rPr>
              <a:t>Paste or type your text into a pre-existing placeholder or drag in a new placeholder from the left side of the template. Move it anywhere as needed.</a:t>
            </a:r>
          </a:p>
          <a:p>
            <a:pPr>
              <a:defRPr/>
            </a:pPr>
            <a:r>
              <a:rPr lang="en-US" sz="3200" b="1" u="sng">
                <a:solidFill>
                  <a:srgbClr val="FFFFFF"/>
                </a:solidFill>
                <a:latin typeface="Trebuchet MS" pitchFamily="34" charset="0"/>
                <a:cs typeface="Arial" charset="0"/>
              </a:rPr>
              <a:t>PHOTOS: </a:t>
            </a:r>
            <a:r>
              <a:rPr lang="en-US" sz="3200">
                <a:solidFill>
                  <a:srgbClr val="FFFFFF"/>
                </a:solidFill>
                <a:latin typeface="Trebuchet MS" pitchFamily="34" charset="0"/>
                <a:cs typeface="Arial" charset="0"/>
              </a:rPr>
              <a:t>Drag in a picture placeholder, size it </a:t>
            </a:r>
            <a:r>
              <a:rPr lang="en-US" sz="3200" u="sng">
                <a:solidFill>
                  <a:srgbClr val="FFFFFF"/>
                </a:solidFill>
                <a:latin typeface="Trebuchet MS" pitchFamily="34" charset="0"/>
                <a:cs typeface="Arial" charset="0"/>
              </a:rPr>
              <a:t>first</a:t>
            </a:r>
            <a:r>
              <a:rPr lang="en-US" sz="3200">
                <a:solidFill>
                  <a:srgbClr val="FFFFFF"/>
                </a:solidFill>
                <a:latin typeface="Trebuchet MS" pitchFamily="34" charset="0"/>
                <a:cs typeface="Arial" charset="0"/>
              </a:rPr>
              <a:t>, click in it and insert a photo from the menu.</a:t>
            </a:r>
          </a:p>
          <a:p>
            <a:pPr>
              <a:defRPr/>
            </a:pPr>
            <a:r>
              <a:rPr lang="en-US" sz="3200" b="1" u="sng">
                <a:solidFill>
                  <a:srgbClr val="FFFFFF"/>
                </a:solidFill>
                <a:latin typeface="Trebuchet MS" pitchFamily="34" charset="0"/>
                <a:cs typeface="Arial" charset="0"/>
              </a:rPr>
              <a:t>TABLES: </a:t>
            </a:r>
            <a:r>
              <a:rPr lang="en-US" sz="3200">
                <a:solidFill>
                  <a:srgbClr val="FFFFFF"/>
                </a:solidFill>
                <a:latin typeface="Trebuchet MS" pitchFamily="34" charset="0"/>
                <a:cs typeface="Arial" charset="0"/>
              </a:rPr>
              <a:t>You can copy and paste a table from an external document onto this poster template. To adjust  the way the text fits within the cells of a table that has been pasted, </a:t>
            </a:r>
            <a:r>
              <a:rPr lang="en-US" sz="3200" u="sng">
                <a:solidFill>
                  <a:srgbClr val="FFFFFF"/>
                </a:solidFill>
                <a:latin typeface="Trebuchet MS" pitchFamily="34" charset="0"/>
                <a:cs typeface="Arial" charset="0"/>
              </a:rPr>
              <a:t>right-click</a:t>
            </a:r>
            <a:r>
              <a:rPr lang="en-US" sz="3200">
                <a:solidFill>
                  <a:srgbClr val="FFFFFF"/>
                </a:solidFill>
                <a:latin typeface="Trebuchet MS" pitchFamily="34" charset="0"/>
                <a:cs typeface="Arial" charset="0"/>
              </a:rPr>
              <a:t> on the table, click FORMAT SHAPE  then click on TEXT BOX and change the INTERNAL MARGIN values to 0.25</a:t>
            </a:r>
          </a:p>
          <a:p>
            <a:pPr>
              <a:defRPr/>
            </a:pPr>
            <a:endParaRPr lang="en-US" sz="3200">
              <a:solidFill>
                <a:srgbClr val="FFFFFF"/>
              </a:solidFill>
              <a:latin typeface="Trebuchet MS" pitchFamily="34" charset="0"/>
              <a:cs typeface="Arial" charset="0"/>
            </a:endParaRPr>
          </a:p>
          <a:p>
            <a:pPr>
              <a:defRPr/>
            </a:pPr>
            <a:r>
              <a:rPr lang="en-US" sz="3200" b="1">
                <a:solidFill>
                  <a:srgbClr val="FFFF00"/>
                </a:solidFill>
                <a:latin typeface="Trebuchet MS" pitchFamily="34" charset="0"/>
                <a:cs typeface="Arial" charset="0"/>
              </a:rPr>
              <a:t>Modifying the color scheme</a:t>
            </a:r>
          </a:p>
          <a:p>
            <a:pPr>
              <a:defRPr/>
            </a:pPr>
            <a:r>
              <a:rPr lang="en-US" sz="3200">
                <a:solidFill>
                  <a:srgbClr val="FFFFFF"/>
                </a:solidFill>
                <a:latin typeface="Trebuchet MS" pitchFamily="34" charset="0"/>
                <a:cs typeface="Arial" charset="0"/>
              </a:rPr>
              <a:t>To change the color scheme of this template go to the “Design” menu and click on “Colors”. You can choose from the provide color combinations or you can create your own.</a:t>
            </a:r>
          </a:p>
          <a:p>
            <a:pPr>
              <a:defRPr/>
            </a:pPr>
            <a:endParaRPr lang="en-US" sz="3200">
              <a:solidFill>
                <a:srgbClr val="FFFFFF"/>
              </a:solidFill>
              <a:latin typeface="Trebuchet MS" pitchFamily="34" charset="0"/>
              <a:cs typeface="Arial" charset="0"/>
            </a:endParaRPr>
          </a:p>
          <a:p>
            <a:pPr>
              <a:defRPr/>
            </a:pPr>
            <a:endParaRPr lang="en-US" sz="3200">
              <a:solidFill>
                <a:srgbClr val="FFFFFF"/>
              </a:solidFill>
              <a:latin typeface="Trebuchet MS" pitchFamily="34" charset="0"/>
              <a:cs typeface="Arial" charset="0"/>
            </a:endParaRPr>
          </a:p>
          <a:p>
            <a:pPr>
              <a:defRPr/>
            </a:pPr>
            <a:endParaRPr lang="en-US" sz="2000">
              <a:solidFill>
                <a:srgbClr val="FFFFFF"/>
              </a:solidFill>
              <a:latin typeface="Trebuchet MS" pitchFamily="34" charset="0"/>
              <a:cs typeface="Arial" charset="0"/>
            </a:endParaRPr>
          </a:p>
          <a:p>
            <a:pPr>
              <a:defRPr/>
            </a:pPr>
            <a:endParaRPr lang="en-US" sz="2000">
              <a:solidFill>
                <a:srgbClr val="FFFFFF"/>
              </a:solidFill>
              <a:latin typeface="Trebuchet MS" pitchFamily="34" charset="0"/>
              <a:cs typeface="Arial" charset="0"/>
            </a:endParaRPr>
          </a:p>
          <a:p>
            <a:pPr algn="ctr">
              <a:defRPr/>
            </a:pPr>
            <a:endParaRPr lang="en-US" sz="2000" b="1">
              <a:solidFill>
                <a:schemeClr val="bg1"/>
              </a:solidFill>
              <a:latin typeface="Trebuchet MS" pitchFamily="34" charset="0"/>
              <a:cs typeface="Arial" charset="0"/>
            </a:endParaRPr>
          </a:p>
          <a:p>
            <a:pPr>
              <a:defRPr/>
            </a:pPr>
            <a:endParaRPr lang="en-US" sz="2000" b="1">
              <a:solidFill>
                <a:srgbClr val="FFFF00"/>
              </a:solidFill>
              <a:latin typeface="Trebuchet MS" pitchFamily="34" charset="0"/>
              <a:cs typeface="Arial" charset="0"/>
            </a:endParaRPr>
          </a:p>
          <a:p>
            <a:pPr algn="ctr">
              <a:defRPr/>
            </a:pPr>
            <a:endParaRPr lang="en-US" sz="3200" b="1">
              <a:solidFill>
                <a:srgbClr val="FFFFFF"/>
              </a:solidFill>
              <a:latin typeface="Trebuchet MS" pitchFamily="34" charset="0"/>
              <a:cs typeface="Arial" charset="0"/>
            </a:endParaRPr>
          </a:p>
        </p:txBody>
      </p:sp>
      <p:sp>
        <p:nvSpPr>
          <p:cNvPr id="28" name="Rectangle 27"/>
          <p:cNvSpPr/>
          <p:nvPr/>
        </p:nvSpPr>
        <p:spPr>
          <a:xfrm>
            <a:off x="-10402888" y="-19050"/>
            <a:ext cx="10050463" cy="32918400"/>
          </a:xfrm>
          <a:prstGeom prst="rect">
            <a:avLst/>
          </a:prstGeom>
          <a:solidFill>
            <a:schemeClr val="tx1">
              <a:lumMod val="95000"/>
              <a:lumOff val="5000"/>
            </a:schemeClr>
          </a:solidFill>
        </p:spPr>
        <p:style>
          <a:lnRef idx="2">
            <a:schemeClr val="accent1">
              <a:shade val="50000"/>
            </a:schemeClr>
          </a:lnRef>
          <a:fillRef idx="1">
            <a:schemeClr val="accent1"/>
          </a:fillRef>
          <a:effectRef idx="0">
            <a:schemeClr val="accent1"/>
          </a:effectRef>
          <a:fontRef idx="minor">
            <a:schemeClr val="lt1"/>
          </a:fontRef>
        </p:style>
        <p:txBody>
          <a:bodyPr lIns="182872" tIns="365741" rIns="182872" bIns="182872"/>
          <a:lstStyle/>
          <a:p>
            <a:pPr algn="ctr">
              <a:defRPr/>
            </a:pPr>
            <a:r>
              <a:rPr lang="en-US" sz="4400" b="1">
                <a:solidFill>
                  <a:schemeClr val="bg1"/>
                </a:solidFill>
                <a:latin typeface="Trebuchet MS" pitchFamily="34" charset="0"/>
                <a:cs typeface="Arial" charset="0"/>
              </a:rPr>
              <a:t>QUICK DESIGN GUIDE</a:t>
            </a:r>
          </a:p>
          <a:p>
            <a:pPr algn="ctr">
              <a:defRPr/>
            </a:pPr>
            <a:r>
              <a:rPr lang="en-US" sz="4000" b="1">
                <a:solidFill>
                  <a:srgbClr val="FFFF00"/>
                </a:solidFill>
                <a:latin typeface="Trebuchet MS" pitchFamily="34" charset="0"/>
                <a:cs typeface="Arial" charset="0"/>
              </a:rPr>
              <a:t>(--THIS SECTION DOES NOT PRINT--)</a:t>
            </a:r>
          </a:p>
          <a:p>
            <a:pPr algn="ctr">
              <a:defRPr/>
            </a:pPr>
            <a:endParaRPr lang="en-US" sz="3200" b="1">
              <a:solidFill>
                <a:srgbClr val="FFFFFF"/>
              </a:solidFill>
              <a:latin typeface="Trebuchet MS" pitchFamily="34" charset="0"/>
              <a:cs typeface="Arial" charset="0"/>
            </a:endParaRPr>
          </a:p>
          <a:p>
            <a:pPr>
              <a:defRPr/>
            </a:pPr>
            <a:r>
              <a:rPr lang="en-US" sz="3200">
                <a:solidFill>
                  <a:srgbClr val="FFFFFF"/>
                </a:solidFill>
                <a:latin typeface="Trebuchet MS" pitchFamily="34" charset="0"/>
                <a:cs typeface="Arial" charset="0"/>
              </a:rPr>
              <a:t>This PowerPoint 2007 template produces a 36”x48” professional  poster. It will save you valuable time placing titles, subtitles, text, and graphics. </a:t>
            </a:r>
          </a:p>
          <a:p>
            <a:pPr>
              <a:defRPr/>
            </a:pPr>
            <a:endParaRPr lang="en-US" sz="3200">
              <a:solidFill>
                <a:srgbClr val="FFFFFF"/>
              </a:solidFill>
              <a:latin typeface="Trebuchet MS" pitchFamily="34" charset="0"/>
              <a:cs typeface="Arial" charset="0"/>
            </a:endParaRPr>
          </a:p>
          <a:p>
            <a:pPr>
              <a:defRPr/>
            </a:pPr>
            <a:r>
              <a:rPr lang="en-US" sz="3200">
                <a:solidFill>
                  <a:srgbClr val="FFFFFF"/>
                </a:solidFill>
                <a:latin typeface="Trebuchet MS" pitchFamily="34" charset="0"/>
                <a:cs typeface="Arial" charset="0"/>
              </a:rPr>
              <a:t>Use it to create your presentation. Then send it to </a:t>
            </a:r>
            <a:r>
              <a:rPr lang="en-US" sz="3200" b="1">
                <a:solidFill>
                  <a:srgbClr val="FFFFFF"/>
                </a:solidFill>
                <a:latin typeface="Trebuchet MS" pitchFamily="34" charset="0"/>
                <a:cs typeface="Arial" charset="0"/>
              </a:rPr>
              <a:t>PosterPresentations.com</a:t>
            </a:r>
            <a:r>
              <a:rPr lang="en-US" sz="3200">
                <a:solidFill>
                  <a:srgbClr val="FFFFFF"/>
                </a:solidFill>
                <a:latin typeface="Trebuchet MS" pitchFamily="34" charset="0"/>
                <a:cs typeface="Arial" charset="0"/>
              </a:rPr>
              <a:t> for premium quality, same day affordable printing.</a:t>
            </a:r>
            <a:br>
              <a:rPr lang="en-US" sz="3200">
                <a:solidFill>
                  <a:srgbClr val="FFFFFF"/>
                </a:solidFill>
                <a:latin typeface="Trebuchet MS" pitchFamily="34" charset="0"/>
                <a:cs typeface="Arial" charset="0"/>
              </a:rPr>
            </a:br>
            <a:endParaRPr lang="en-US" sz="3200">
              <a:solidFill>
                <a:srgbClr val="FFFFFF"/>
              </a:solidFill>
              <a:latin typeface="Trebuchet MS" pitchFamily="34" charset="0"/>
              <a:cs typeface="Arial" charset="0"/>
            </a:endParaRPr>
          </a:p>
          <a:p>
            <a:pPr>
              <a:defRPr/>
            </a:pPr>
            <a:r>
              <a:rPr lang="en-US" sz="3200">
                <a:solidFill>
                  <a:srgbClr val="FFFFFF"/>
                </a:solidFill>
                <a:latin typeface="Trebuchet MS" pitchFamily="34" charset="0"/>
                <a:cs typeface="Arial" charset="0"/>
              </a:rPr>
              <a:t>We provide a series of </a:t>
            </a:r>
            <a:r>
              <a:rPr lang="en-US" sz="3200" b="1">
                <a:solidFill>
                  <a:srgbClr val="FFFFFF"/>
                </a:solidFill>
                <a:latin typeface="Trebuchet MS" pitchFamily="34" charset="0"/>
                <a:cs typeface="Arial" charset="0"/>
              </a:rPr>
              <a:t>online tutorials</a:t>
            </a:r>
            <a:r>
              <a:rPr lang="en-US" sz="3200">
                <a:solidFill>
                  <a:srgbClr val="FFFFFF"/>
                </a:solidFill>
                <a:latin typeface="Trebuchet MS" pitchFamily="34" charset="0"/>
                <a:cs typeface="Arial" charset="0"/>
              </a:rPr>
              <a:t> that will guide you through the poster design process and answer your poster production questions. </a:t>
            </a:r>
          </a:p>
          <a:p>
            <a:pPr>
              <a:defRPr/>
            </a:pPr>
            <a:endParaRPr lang="en-US" sz="3200">
              <a:solidFill>
                <a:srgbClr val="FFFFFF"/>
              </a:solidFill>
              <a:latin typeface="Trebuchet MS" pitchFamily="34" charset="0"/>
              <a:cs typeface="Arial" charset="0"/>
            </a:endParaRPr>
          </a:p>
          <a:p>
            <a:pPr>
              <a:defRPr/>
            </a:pPr>
            <a:r>
              <a:rPr lang="en-US" sz="3200">
                <a:solidFill>
                  <a:srgbClr val="FFFFFF"/>
                </a:solidFill>
                <a:latin typeface="Trebuchet MS" pitchFamily="34" charset="0"/>
                <a:cs typeface="Arial" charset="0"/>
              </a:rPr>
              <a:t>View our online tutorials at:</a:t>
            </a:r>
            <a:br>
              <a:rPr lang="en-US" sz="3200">
                <a:solidFill>
                  <a:srgbClr val="FFFFFF"/>
                </a:solidFill>
                <a:latin typeface="Trebuchet MS" pitchFamily="34" charset="0"/>
                <a:cs typeface="Arial" charset="0"/>
              </a:rPr>
            </a:br>
            <a:r>
              <a:rPr lang="en-US" sz="3200">
                <a:solidFill>
                  <a:srgbClr val="FFFF00"/>
                </a:solidFill>
                <a:latin typeface="Trebuchet MS" pitchFamily="34" charset="0"/>
                <a:cs typeface="Arial" charset="0"/>
              </a:rPr>
              <a:t> http://bit.ly/Poster_creation_help </a:t>
            </a:r>
            <a:r>
              <a:rPr lang="en-US" sz="3200">
                <a:solidFill>
                  <a:srgbClr val="FFFFFF"/>
                </a:solidFill>
                <a:latin typeface="Trebuchet MS" pitchFamily="34" charset="0"/>
                <a:cs typeface="Arial" charset="0"/>
              </a:rPr>
              <a:t/>
            </a:r>
            <a:br>
              <a:rPr lang="en-US" sz="3200">
                <a:solidFill>
                  <a:srgbClr val="FFFFFF"/>
                </a:solidFill>
                <a:latin typeface="Trebuchet MS" pitchFamily="34" charset="0"/>
                <a:cs typeface="Arial" charset="0"/>
              </a:rPr>
            </a:br>
            <a:r>
              <a:rPr lang="en-US" sz="3200">
                <a:solidFill>
                  <a:srgbClr val="FFFFFF"/>
                </a:solidFill>
                <a:latin typeface="Trebuchet MS" pitchFamily="34" charset="0"/>
                <a:cs typeface="Arial" charset="0"/>
              </a:rPr>
              <a:t>(copy and paste the link into your web browser).</a:t>
            </a:r>
          </a:p>
          <a:p>
            <a:pPr>
              <a:defRPr/>
            </a:pPr>
            <a:endParaRPr lang="en-US" sz="3200">
              <a:solidFill>
                <a:srgbClr val="FFFFFF"/>
              </a:solidFill>
              <a:latin typeface="Trebuchet MS" pitchFamily="34" charset="0"/>
              <a:cs typeface="Arial" charset="0"/>
            </a:endParaRPr>
          </a:p>
          <a:p>
            <a:pPr>
              <a:defRPr/>
            </a:pPr>
            <a:r>
              <a:rPr lang="en-US" sz="3200">
                <a:solidFill>
                  <a:srgbClr val="FFFFFF"/>
                </a:solidFill>
                <a:latin typeface="Trebuchet MS" pitchFamily="34" charset="0"/>
                <a:cs typeface="Arial" charset="0"/>
              </a:rPr>
              <a:t>For assistance and to order your printed poster</a:t>
            </a:r>
            <a:r>
              <a:rPr lang="en-US" sz="3200">
                <a:solidFill>
                  <a:schemeClr val="bg1"/>
                </a:solidFill>
                <a:latin typeface="Trebuchet MS" pitchFamily="34" charset="0"/>
                <a:cs typeface="Arial" charset="0"/>
              </a:rPr>
              <a:t> call </a:t>
            </a:r>
            <a:r>
              <a:rPr lang="en-US" sz="3200" b="1">
                <a:solidFill>
                  <a:srgbClr val="FFFF00"/>
                </a:solidFill>
                <a:latin typeface="Trebuchet MS" pitchFamily="34" charset="0"/>
                <a:cs typeface="Arial" charset="0"/>
              </a:rPr>
              <a:t>PosterPresentations.com</a:t>
            </a:r>
            <a:r>
              <a:rPr lang="en-US" sz="3200">
                <a:solidFill>
                  <a:srgbClr val="FFFF00"/>
                </a:solidFill>
                <a:latin typeface="Trebuchet MS" pitchFamily="34" charset="0"/>
                <a:cs typeface="Arial" charset="0"/>
              </a:rPr>
              <a:t> </a:t>
            </a:r>
            <a:r>
              <a:rPr lang="en-US" sz="3200">
                <a:solidFill>
                  <a:srgbClr val="FFFFFF"/>
                </a:solidFill>
                <a:latin typeface="Trebuchet MS" pitchFamily="34" charset="0"/>
                <a:cs typeface="Arial" charset="0"/>
              </a:rPr>
              <a:t>at </a:t>
            </a:r>
            <a:r>
              <a:rPr lang="en-US" sz="4000" b="1">
                <a:solidFill>
                  <a:srgbClr val="FFFF00"/>
                </a:solidFill>
                <a:latin typeface="Trebuchet MS" pitchFamily="34" charset="0"/>
                <a:cs typeface="Arial" charset="0"/>
              </a:rPr>
              <a:t>1.866.649.3004</a:t>
            </a:r>
          </a:p>
          <a:p>
            <a:pPr>
              <a:defRPr/>
            </a:pPr>
            <a:endParaRPr lang="en-US" sz="4000" b="1">
              <a:solidFill>
                <a:srgbClr val="FFFF00"/>
              </a:solidFill>
              <a:latin typeface="Trebuchet MS" pitchFamily="34" charset="0"/>
              <a:cs typeface="Arial" charset="0"/>
            </a:endParaRPr>
          </a:p>
          <a:p>
            <a:pPr>
              <a:defRPr/>
            </a:pPr>
            <a:endParaRPr lang="en-US" sz="4000" b="1">
              <a:solidFill>
                <a:srgbClr val="FFFF00"/>
              </a:solidFill>
              <a:latin typeface="Trebuchet MS" pitchFamily="34" charset="0"/>
              <a:cs typeface="Arial" charset="0"/>
            </a:endParaRPr>
          </a:p>
          <a:p>
            <a:pPr algn="ctr">
              <a:defRPr/>
            </a:pPr>
            <a:r>
              <a:rPr lang="en-US" sz="4400" b="1">
                <a:solidFill>
                  <a:schemeClr val="bg1"/>
                </a:solidFill>
                <a:latin typeface="Trebuchet MS" pitchFamily="34" charset="0"/>
                <a:cs typeface="Arial" charset="0"/>
              </a:rPr>
              <a:t>Object Placeholders</a:t>
            </a:r>
          </a:p>
          <a:p>
            <a:pPr algn="ctr">
              <a:defRPr/>
            </a:pPr>
            <a:endParaRPr lang="en-US" sz="4400" b="1">
              <a:solidFill>
                <a:schemeClr val="bg1"/>
              </a:solidFill>
              <a:latin typeface="Trebuchet MS" pitchFamily="34" charset="0"/>
              <a:cs typeface="Arial" charset="0"/>
            </a:endParaRPr>
          </a:p>
          <a:p>
            <a:pPr>
              <a:defRPr/>
            </a:pPr>
            <a:r>
              <a:rPr lang="en-US" sz="3200">
                <a:solidFill>
                  <a:srgbClr val="FFFFFF"/>
                </a:solidFill>
                <a:latin typeface="Trebuchet MS" pitchFamily="34" charset="0"/>
                <a:cs typeface="Arial" charset="0"/>
              </a:rPr>
              <a:t>Use the placeholders provided below to add new elements to your poster: Drag a placeholder onto the poster area, size it, and click it to edit.</a:t>
            </a:r>
          </a:p>
          <a:p>
            <a:pPr>
              <a:defRPr/>
            </a:pPr>
            <a:endParaRPr lang="en-US" sz="3200">
              <a:solidFill>
                <a:srgbClr val="FFFFFF"/>
              </a:solidFill>
              <a:latin typeface="Trebuchet MS" pitchFamily="34" charset="0"/>
              <a:cs typeface="Arial" charset="0"/>
            </a:endParaRPr>
          </a:p>
          <a:p>
            <a:pPr>
              <a:defRPr/>
            </a:pPr>
            <a:r>
              <a:rPr lang="en-US" sz="3200" b="1">
                <a:solidFill>
                  <a:srgbClr val="FFFF00"/>
                </a:solidFill>
                <a:latin typeface="Trebuchet MS" pitchFamily="34" charset="0"/>
                <a:cs typeface="Arial" charset="0"/>
              </a:rPr>
              <a:t>Section Header placeholder</a:t>
            </a:r>
          </a:p>
          <a:p>
            <a:pPr>
              <a:defRPr/>
            </a:pPr>
            <a:r>
              <a:rPr lang="en-US" sz="3200">
                <a:solidFill>
                  <a:srgbClr val="FFFFFF"/>
                </a:solidFill>
                <a:latin typeface="Trebuchet MS" pitchFamily="34" charset="0"/>
                <a:cs typeface="Arial" charset="0"/>
              </a:rPr>
              <a:t>Move this preformatted section header placeholder to the poster area to add another section header. Use section headers to separate topics or concepts within your presentation. </a:t>
            </a:r>
          </a:p>
          <a:p>
            <a:pPr>
              <a:defRPr/>
            </a:pPr>
            <a:endParaRPr lang="en-US" sz="3200">
              <a:solidFill>
                <a:srgbClr val="FFFFFF"/>
              </a:solidFill>
              <a:latin typeface="Trebuchet MS" pitchFamily="34" charset="0"/>
              <a:cs typeface="Arial" charset="0"/>
            </a:endParaRPr>
          </a:p>
          <a:p>
            <a:pPr>
              <a:defRPr/>
            </a:pPr>
            <a:endParaRPr lang="en-US" sz="3200">
              <a:solidFill>
                <a:srgbClr val="FFFFFF"/>
              </a:solidFill>
              <a:latin typeface="Trebuchet MS" pitchFamily="34" charset="0"/>
              <a:cs typeface="Arial" charset="0"/>
            </a:endParaRPr>
          </a:p>
          <a:p>
            <a:pPr>
              <a:defRPr/>
            </a:pPr>
            <a:endParaRPr lang="en-US" sz="3200" b="1">
              <a:solidFill>
                <a:srgbClr val="FFFF00"/>
              </a:solidFill>
              <a:latin typeface="Trebuchet MS" pitchFamily="34" charset="0"/>
              <a:cs typeface="Arial" charset="0"/>
            </a:endParaRPr>
          </a:p>
          <a:p>
            <a:pPr>
              <a:defRPr/>
            </a:pPr>
            <a:r>
              <a:rPr lang="en-US" sz="3200" b="1">
                <a:solidFill>
                  <a:srgbClr val="FFFF00"/>
                </a:solidFill>
                <a:latin typeface="Trebuchet MS" pitchFamily="34" charset="0"/>
                <a:cs typeface="Arial" charset="0"/>
              </a:rPr>
              <a:t>Text placeholder</a:t>
            </a:r>
          </a:p>
          <a:p>
            <a:pPr>
              <a:defRPr/>
            </a:pPr>
            <a:r>
              <a:rPr lang="en-US" sz="3200">
                <a:solidFill>
                  <a:srgbClr val="FFFFFF"/>
                </a:solidFill>
                <a:latin typeface="Trebuchet MS" pitchFamily="34" charset="0"/>
                <a:cs typeface="Arial" charset="0"/>
              </a:rPr>
              <a:t>Move this preformatted text placeholder to the poster to add a new body of text.</a:t>
            </a:r>
          </a:p>
          <a:p>
            <a:pPr>
              <a:defRPr/>
            </a:pPr>
            <a:endParaRPr lang="en-US" sz="3200">
              <a:solidFill>
                <a:srgbClr val="FFFFFF"/>
              </a:solidFill>
              <a:latin typeface="Trebuchet MS" pitchFamily="34" charset="0"/>
              <a:cs typeface="Arial" charset="0"/>
            </a:endParaRPr>
          </a:p>
          <a:p>
            <a:pPr>
              <a:defRPr/>
            </a:pPr>
            <a:endParaRPr lang="en-US" sz="3200">
              <a:solidFill>
                <a:srgbClr val="FFFFFF"/>
              </a:solidFill>
              <a:latin typeface="Trebuchet MS" pitchFamily="34" charset="0"/>
              <a:cs typeface="Arial" charset="0"/>
            </a:endParaRPr>
          </a:p>
          <a:p>
            <a:pPr>
              <a:defRPr/>
            </a:pPr>
            <a:endParaRPr lang="en-US" sz="3200">
              <a:solidFill>
                <a:srgbClr val="FFFFFF"/>
              </a:solidFill>
              <a:latin typeface="Trebuchet MS" pitchFamily="34" charset="0"/>
              <a:cs typeface="Arial" charset="0"/>
            </a:endParaRPr>
          </a:p>
          <a:p>
            <a:pPr>
              <a:defRPr/>
            </a:pPr>
            <a:endParaRPr lang="en-US" sz="3200" b="1">
              <a:solidFill>
                <a:srgbClr val="FFFF00"/>
              </a:solidFill>
              <a:latin typeface="Trebuchet MS" pitchFamily="34" charset="0"/>
              <a:cs typeface="Arial" charset="0"/>
            </a:endParaRPr>
          </a:p>
          <a:p>
            <a:pPr>
              <a:defRPr/>
            </a:pPr>
            <a:r>
              <a:rPr lang="en-US" sz="3200" b="1">
                <a:solidFill>
                  <a:srgbClr val="FFFF00"/>
                </a:solidFill>
                <a:latin typeface="Trebuchet MS" pitchFamily="34" charset="0"/>
                <a:cs typeface="Arial" charset="0"/>
              </a:rPr>
              <a:t>Picture placeholder</a:t>
            </a:r>
          </a:p>
          <a:p>
            <a:pPr>
              <a:defRPr/>
            </a:pPr>
            <a:r>
              <a:rPr lang="en-US" sz="3200">
                <a:solidFill>
                  <a:srgbClr val="FFFFFF"/>
                </a:solidFill>
                <a:latin typeface="Trebuchet MS" pitchFamily="34" charset="0"/>
                <a:cs typeface="Arial" charset="0"/>
              </a:rPr>
              <a:t>Move this graphic placeholder onto your poster, size it first, and then click it to add a picture to the poster.</a:t>
            </a:r>
          </a:p>
          <a:p>
            <a:pPr>
              <a:defRPr/>
            </a:pPr>
            <a:endParaRPr lang="en-US" sz="3200">
              <a:solidFill>
                <a:srgbClr val="FFFFFF"/>
              </a:solidFill>
              <a:latin typeface="Trebuchet MS" pitchFamily="34" charset="0"/>
              <a:cs typeface="Arial" charset="0"/>
            </a:endParaRPr>
          </a:p>
          <a:p>
            <a:pPr>
              <a:defRPr/>
            </a:pPr>
            <a:endParaRPr lang="en-US" sz="3200">
              <a:solidFill>
                <a:srgbClr val="FFFFFF"/>
              </a:solidFill>
              <a:latin typeface="Trebuchet MS" pitchFamily="34" charset="0"/>
              <a:cs typeface="Arial" charset="0"/>
            </a:endParaRPr>
          </a:p>
          <a:p>
            <a:pPr>
              <a:defRPr/>
            </a:pPr>
            <a:endParaRPr lang="en-US" sz="3200">
              <a:solidFill>
                <a:srgbClr val="FFFFFF"/>
              </a:solidFill>
              <a:latin typeface="Trebuchet MS" pitchFamily="34" charset="0"/>
              <a:cs typeface="Arial" charset="0"/>
            </a:endParaRPr>
          </a:p>
          <a:p>
            <a:pPr algn="ctr">
              <a:defRPr/>
            </a:pPr>
            <a:endParaRPr lang="en-US" sz="4400" b="1">
              <a:solidFill>
                <a:schemeClr val="bg1"/>
              </a:solidFill>
              <a:latin typeface="Trebuchet MS" pitchFamily="34" charset="0"/>
              <a:cs typeface="Arial" charset="0"/>
            </a:endParaRPr>
          </a:p>
          <a:p>
            <a:pPr algn="ctr">
              <a:defRPr/>
            </a:pPr>
            <a:endParaRPr lang="en-US" sz="4400" b="1">
              <a:solidFill>
                <a:schemeClr val="bg1"/>
              </a:solidFill>
              <a:latin typeface="Trebuchet MS" pitchFamily="34" charset="0"/>
              <a:cs typeface="Arial" charset="0"/>
            </a:endParaRPr>
          </a:p>
          <a:p>
            <a:pPr algn="ctr">
              <a:defRPr/>
            </a:pPr>
            <a:endParaRPr lang="en-US" sz="4400" b="1">
              <a:solidFill>
                <a:schemeClr val="bg1"/>
              </a:solidFill>
              <a:latin typeface="Trebuchet MS" pitchFamily="34" charset="0"/>
              <a:cs typeface="Arial" charset="0"/>
            </a:endParaRPr>
          </a:p>
          <a:p>
            <a:pPr algn="ctr">
              <a:defRPr/>
            </a:pPr>
            <a:endParaRPr lang="en-US" sz="4400" b="1">
              <a:solidFill>
                <a:schemeClr val="bg1"/>
              </a:solidFill>
              <a:latin typeface="Trebuchet MS" pitchFamily="34" charset="0"/>
              <a:cs typeface="Arial" charset="0"/>
            </a:endParaRPr>
          </a:p>
          <a:p>
            <a:pPr>
              <a:defRPr/>
            </a:pPr>
            <a:endParaRPr lang="en-US" sz="3200">
              <a:solidFill>
                <a:srgbClr val="FFFFFF"/>
              </a:solidFill>
              <a:latin typeface="Trebuchet MS" pitchFamily="34" charset="0"/>
              <a:cs typeface="Arial" charset="0"/>
            </a:endParaRPr>
          </a:p>
          <a:p>
            <a:pPr algn="ctr">
              <a:defRPr/>
            </a:pPr>
            <a:endParaRPr lang="en-US" sz="3200" b="1">
              <a:solidFill>
                <a:schemeClr val="bg1"/>
              </a:solidFill>
              <a:latin typeface="Trebuchet MS" pitchFamily="34" charset="0"/>
              <a:cs typeface="Arial" charset="0"/>
            </a:endParaRPr>
          </a:p>
          <a:p>
            <a:pPr>
              <a:defRPr/>
            </a:pPr>
            <a:endParaRPr lang="en-US" sz="3200" b="1">
              <a:solidFill>
                <a:srgbClr val="FFFF00"/>
              </a:solidFill>
              <a:latin typeface="Trebuchet MS" pitchFamily="34" charset="0"/>
              <a:cs typeface="Arial" charset="0"/>
            </a:endParaRPr>
          </a:p>
          <a:p>
            <a:pPr algn="ctr">
              <a:defRPr/>
            </a:pPr>
            <a:endParaRPr lang="en-US" sz="4400" b="1">
              <a:solidFill>
                <a:srgbClr val="FFFFFF"/>
              </a:solidFill>
              <a:latin typeface="Trebuchet MS" pitchFamily="34" charset="0"/>
              <a:cs typeface="Arial" charset="0"/>
            </a:endParaRPr>
          </a:p>
        </p:txBody>
      </p:sp>
      <p:sp>
        <p:nvSpPr>
          <p:cNvPr id="29" name="Rectangle 28"/>
          <p:cNvSpPr/>
          <p:nvPr/>
        </p:nvSpPr>
        <p:spPr>
          <a:xfrm>
            <a:off x="-10371137" y="21296315"/>
            <a:ext cx="10018713" cy="777875"/>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lIns="91436" tIns="45717" rIns="91436" bIns="45717" anchor="ctr"/>
          <a:lstStyle/>
          <a:p>
            <a:pPr algn="ctr">
              <a:defRPr/>
            </a:pPr>
            <a:endParaRPr lang="en-US">
              <a:solidFill>
                <a:srgbClr val="FFFFFF"/>
              </a:solidFill>
              <a:cs typeface="Arial" charset="0"/>
            </a:endParaRPr>
          </a:p>
        </p:txBody>
      </p:sp>
      <p:pic>
        <p:nvPicPr>
          <p:cNvPr id="5128" name="Picture 2"/>
          <p:cNvPicPr>
            <a:picLocks noChangeAspect="1" noChangeArrowheads="1"/>
          </p:cNvPicPr>
          <p:nvPr/>
        </p:nvPicPr>
        <p:blipFill>
          <a:blip r:embed="rId3" cstate="print"/>
          <a:srcRect/>
          <a:stretch>
            <a:fillRect/>
          </a:stretch>
        </p:blipFill>
        <p:spPr bwMode="auto">
          <a:xfrm>
            <a:off x="49098201" y="15525752"/>
            <a:ext cx="4741863" cy="3057525"/>
          </a:xfrm>
          <a:prstGeom prst="rect">
            <a:avLst/>
          </a:prstGeom>
          <a:noFill/>
          <a:ln w="9525">
            <a:noFill/>
            <a:miter lim="800000"/>
            <a:headEnd/>
            <a:tailEnd/>
          </a:ln>
        </p:spPr>
      </p:pic>
      <p:pic>
        <p:nvPicPr>
          <p:cNvPr id="5129" name="Picture 2"/>
          <p:cNvPicPr>
            <a:picLocks noChangeAspect="1" noChangeArrowheads="1"/>
          </p:cNvPicPr>
          <p:nvPr/>
        </p:nvPicPr>
        <p:blipFill>
          <a:blip r:embed="rId4" cstate="print"/>
          <a:srcRect/>
          <a:stretch>
            <a:fillRect/>
          </a:stretch>
        </p:blipFill>
        <p:spPr bwMode="auto">
          <a:xfrm>
            <a:off x="47342426" y="13119100"/>
            <a:ext cx="590550" cy="438150"/>
          </a:xfrm>
          <a:prstGeom prst="rect">
            <a:avLst/>
          </a:prstGeom>
          <a:noFill/>
          <a:ln w="9525">
            <a:solidFill>
              <a:schemeClr val="tx1"/>
            </a:solidFill>
            <a:miter lim="800000"/>
            <a:headEnd/>
            <a:tailEnd/>
          </a:ln>
        </p:spPr>
      </p:pic>
      <p:sp>
        <p:nvSpPr>
          <p:cNvPr id="32" name="TextBox 31"/>
          <p:cNvSpPr txBox="1"/>
          <p:nvPr/>
        </p:nvSpPr>
        <p:spPr>
          <a:xfrm>
            <a:off x="44488101" y="30589538"/>
            <a:ext cx="9159875" cy="2184400"/>
          </a:xfrm>
          <a:prstGeom prst="rect">
            <a:avLst/>
          </a:prstGeom>
          <a:noFill/>
        </p:spPr>
        <p:txBody>
          <a:bodyPr lIns="91436" tIns="45717" rIns="91436" bIns="45717">
            <a:spAutoFit/>
          </a:bodyPr>
          <a:lstStyle/>
          <a:p>
            <a:pPr>
              <a:defRPr/>
            </a:pPr>
            <a:r>
              <a:rPr lang="en-US" sz="3600">
                <a:solidFill>
                  <a:schemeClr val="bg1"/>
                </a:solidFill>
                <a:latin typeface="Calibri" pitchFamily="34" charset="0"/>
              </a:rPr>
              <a:t>© 2012 PosterPresentations.com</a:t>
            </a:r>
            <a:br>
              <a:rPr lang="en-US" sz="3600">
                <a:solidFill>
                  <a:schemeClr val="bg1"/>
                </a:solidFill>
                <a:latin typeface="Calibri" pitchFamily="34" charset="0"/>
              </a:rPr>
            </a:br>
            <a:r>
              <a:rPr lang="en-US" sz="3600">
                <a:solidFill>
                  <a:schemeClr val="bg1"/>
                </a:solidFill>
                <a:latin typeface="Calibri" pitchFamily="34" charset="0"/>
              </a:rPr>
              <a:t>    </a:t>
            </a:r>
            <a:r>
              <a:rPr lang="en-US" sz="3200">
                <a:solidFill>
                  <a:schemeClr val="bg1"/>
                </a:solidFill>
                <a:latin typeface="Calibri" pitchFamily="34" charset="0"/>
              </a:rPr>
              <a:t>2117 Fourth Street , Unit C</a:t>
            </a:r>
            <a:br>
              <a:rPr lang="en-US" sz="3200">
                <a:solidFill>
                  <a:schemeClr val="bg1"/>
                </a:solidFill>
                <a:latin typeface="Calibri" pitchFamily="34" charset="0"/>
              </a:rPr>
            </a:br>
            <a:r>
              <a:rPr lang="en-US" sz="3200">
                <a:solidFill>
                  <a:schemeClr val="bg1"/>
                </a:solidFill>
                <a:latin typeface="Calibri" pitchFamily="34" charset="0"/>
              </a:rPr>
              <a:t>    Berkeley CA 94710</a:t>
            </a:r>
            <a:br>
              <a:rPr lang="en-US" sz="3200">
                <a:solidFill>
                  <a:schemeClr val="bg1"/>
                </a:solidFill>
                <a:latin typeface="Calibri" pitchFamily="34" charset="0"/>
              </a:rPr>
            </a:br>
            <a:r>
              <a:rPr lang="en-US" sz="3200">
                <a:solidFill>
                  <a:schemeClr val="bg1"/>
                </a:solidFill>
                <a:latin typeface="Calibri" pitchFamily="34" charset="0"/>
              </a:rPr>
              <a:t>    </a:t>
            </a:r>
            <a:r>
              <a:rPr lang="en-US" sz="3200" b="1">
                <a:solidFill>
                  <a:srgbClr val="FFFF00"/>
                </a:solidFill>
                <a:latin typeface="Calibri" pitchFamily="34" charset="0"/>
              </a:rPr>
              <a:t>posterpresenter@gmail.com</a:t>
            </a:r>
            <a:endParaRPr lang="en-US" sz="3600" b="1">
              <a:solidFill>
                <a:srgbClr val="FFFF00"/>
              </a:solidFill>
              <a:latin typeface="Calibri" pitchFamily="34" charset="0"/>
            </a:endParaRPr>
          </a:p>
        </p:txBody>
      </p:sp>
      <p:grpSp>
        <p:nvGrpSpPr>
          <p:cNvPr id="5131" name="Group 32"/>
          <p:cNvGrpSpPr>
            <a:grpSpLocks/>
          </p:cNvGrpSpPr>
          <p:nvPr/>
        </p:nvGrpSpPr>
        <p:grpSpPr bwMode="auto">
          <a:xfrm>
            <a:off x="-10239374" y="31696026"/>
            <a:ext cx="9771062" cy="1090613"/>
            <a:chOff x="44242388" y="28054064"/>
            <a:chExt cx="9771398" cy="1090621"/>
          </a:xfrm>
        </p:grpSpPr>
        <p:sp>
          <p:nvSpPr>
            <p:cNvPr id="34" name="Rounded Rectangle 33"/>
            <p:cNvSpPr/>
            <p:nvPr userDrawn="1"/>
          </p:nvSpPr>
          <p:spPr>
            <a:xfrm>
              <a:off x="44242388" y="28054064"/>
              <a:ext cx="9771398" cy="1090621"/>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srgbClr val="FFFFFF"/>
                </a:solidFill>
                <a:cs typeface="Arial" charset="0"/>
              </a:endParaRPr>
            </a:p>
          </p:txBody>
        </p:sp>
        <p:pic>
          <p:nvPicPr>
            <p:cNvPr id="5139" name="Picture 7" descr="http://t2.gstatic.com/images?q=tbn:ANd9GcR4APHC6TT9w54M2zn_pvCiBxUNcspYPoVxirLRphBoJabfSvu7zw">
              <a:hlinkClick r:id="rId5"/>
            </p:cNvPr>
            <p:cNvPicPr>
              <a:picLocks noChangeAspect="1" noChangeArrowheads="1"/>
            </p:cNvPicPr>
            <p:nvPr userDrawn="1"/>
          </p:nvPicPr>
          <p:blipFill>
            <a:blip r:embed="rId6" cstate="print"/>
            <a:srcRect/>
            <a:stretch>
              <a:fillRect/>
            </a:stretch>
          </p:blipFill>
          <p:spPr bwMode="auto">
            <a:xfrm>
              <a:off x="44341112" y="28126635"/>
              <a:ext cx="914400" cy="914400"/>
            </a:xfrm>
            <a:prstGeom prst="rect">
              <a:avLst/>
            </a:prstGeom>
            <a:noFill/>
            <a:ln w="9525">
              <a:noFill/>
              <a:miter lim="800000"/>
              <a:headEnd/>
              <a:tailEnd/>
            </a:ln>
          </p:spPr>
        </p:pic>
        <p:sp>
          <p:nvSpPr>
            <p:cNvPr id="36" name="TextBox 35"/>
            <p:cNvSpPr txBox="1"/>
            <p:nvPr userDrawn="1"/>
          </p:nvSpPr>
          <p:spPr>
            <a:xfrm>
              <a:off x="45342563" y="28154078"/>
              <a:ext cx="8671223" cy="892558"/>
            </a:xfrm>
            <a:prstGeom prst="rect">
              <a:avLst/>
            </a:prstGeom>
            <a:noFill/>
          </p:spPr>
          <p:txBody>
            <a:bodyPr>
              <a:spAutoFit/>
            </a:bodyPr>
            <a:lstStyle/>
            <a:p>
              <a:pPr>
                <a:defRPr/>
              </a:pPr>
              <a:r>
                <a:rPr lang="en-US" sz="2600">
                  <a:solidFill>
                    <a:schemeClr val="tx2"/>
                  </a:solidFill>
                  <a:latin typeface="Trebuchet MS" pitchFamily="34" charset="0"/>
                </a:rPr>
                <a:t>Student discounts are available on our Facebook page.</a:t>
              </a:r>
              <a:br>
                <a:rPr lang="en-US" sz="2600">
                  <a:solidFill>
                    <a:schemeClr val="tx2"/>
                  </a:solidFill>
                  <a:latin typeface="Trebuchet MS" pitchFamily="34" charset="0"/>
                </a:rPr>
              </a:br>
              <a:r>
                <a:rPr lang="en-US" sz="2600">
                  <a:solidFill>
                    <a:schemeClr val="tx2"/>
                  </a:solidFill>
                  <a:latin typeface="Trebuchet MS" pitchFamily="34" charset="0"/>
                </a:rPr>
                <a:t>Go to </a:t>
              </a:r>
              <a:r>
                <a:rPr lang="en-US" sz="2600" u="sng">
                  <a:solidFill>
                    <a:schemeClr val="tx2"/>
                  </a:solidFill>
                  <a:latin typeface="Trebuchet MS" pitchFamily="34" charset="0"/>
                </a:rPr>
                <a:t>PosterPresentations.com</a:t>
              </a:r>
              <a:r>
                <a:rPr lang="en-US" sz="2600">
                  <a:solidFill>
                    <a:schemeClr val="tx2"/>
                  </a:solidFill>
                  <a:latin typeface="Trebuchet MS" pitchFamily="34" charset="0"/>
                </a:rPr>
                <a:t> and click on the FB icon. </a:t>
              </a:r>
            </a:p>
          </p:txBody>
        </p:sp>
      </p:grpSp>
      <p:cxnSp>
        <p:nvCxnSpPr>
          <p:cNvPr id="37" name="Straight Connector 36"/>
          <p:cNvCxnSpPr/>
          <p:nvPr/>
        </p:nvCxnSpPr>
        <p:spPr>
          <a:xfrm>
            <a:off x="44221402" y="30500640"/>
            <a:ext cx="10050463" cy="1587"/>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38" name="Straight Connector 37"/>
          <p:cNvCxnSpPr/>
          <p:nvPr/>
        </p:nvCxnSpPr>
        <p:spPr>
          <a:xfrm>
            <a:off x="-10371137" y="11582400"/>
            <a:ext cx="10018713" cy="1588"/>
          </a:xfrm>
          <a:prstGeom prst="line">
            <a:avLst/>
          </a:prstGeom>
          <a:ln>
            <a:solidFill>
              <a:schemeClr val="bg1">
                <a:lumMod val="95000"/>
              </a:schemeClr>
            </a:solidFill>
          </a:ln>
        </p:spPr>
        <p:style>
          <a:lnRef idx="1">
            <a:schemeClr val="accent1"/>
          </a:lnRef>
          <a:fillRef idx="0">
            <a:schemeClr val="accent1"/>
          </a:fillRef>
          <a:effectRef idx="0">
            <a:schemeClr val="accent1"/>
          </a:effectRef>
          <a:fontRef idx="minor">
            <a:schemeClr val="tx1"/>
          </a:fontRef>
        </p:style>
      </p:cxnSp>
      <p:cxnSp>
        <p:nvCxnSpPr>
          <p:cNvPr id="39" name="Straight Connector 38"/>
          <p:cNvCxnSpPr/>
          <p:nvPr/>
        </p:nvCxnSpPr>
        <p:spPr>
          <a:xfrm>
            <a:off x="44254738" y="4841875"/>
            <a:ext cx="10017125" cy="1588"/>
          </a:xfrm>
          <a:prstGeom prst="line">
            <a:avLst/>
          </a:prstGeom>
          <a:ln>
            <a:solidFill>
              <a:schemeClr val="bg1">
                <a:lumMod val="95000"/>
              </a:schemeClr>
            </a:solidFill>
          </a:ln>
        </p:spPr>
        <p:style>
          <a:lnRef idx="1">
            <a:schemeClr val="accent1"/>
          </a:lnRef>
          <a:fillRef idx="0">
            <a:schemeClr val="accent1"/>
          </a:fillRef>
          <a:effectRef idx="0">
            <a:schemeClr val="accent1"/>
          </a:effectRef>
          <a:fontRef idx="minor">
            <a:schemeClr val="tx1"/>
          </a:fontRef>
        </p:style>
      </p:cxnSp>
      <p:sp>
        <p:nvSpPr>
          <p:cNvPr id="21" name="Rounded Rectangle 20"/>
          <p:cNvSpPr/>
          <p:nvPr userDrawn="1"/>
        </p:nvSpPr>
        <p:spPr>
          <a:xfrm>
            <a:off x="922338" y="5257802"/>
            <a:ext cx="10050462" cy="26736675"/>
          </a:xfrm>
          <a:prstGeom prst="roundRect">
            <a:avLst>
              <a:gd name="adj" fmla="val 5862"/>
            </a:avLst>
          </a:prstGeom>
          <a:gradFill>
            <a:gsLst>
              <a:gs pos="0">
                <a:srgbClr val="CDD2DE"/>
              </a:gs>
              <a:gs pos="0">
                <a:schemeClr val="tx2">
                  <a:lumMod val="40000"/>
                  <a:lumOff val="60000"/>
                </a:schemeClr>
              </a:gs>
              <a:gs pos="100000">
                <a:srgbClr val="F3F5FA"/>
              </a:gs>
            </a:gsLst>
            <a:lin ang="16200000" scaled="1"/>
          </a:gradFill>
          <a:ln>
            <a:solidFill>
              <a:schemeClr val="accent5">
                <a:lumMod val="50000"/>
                <a:alpha val="58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srgbClr val="FFFFFF"/>
              </a:solidFill>
              <a:cs typeface="Arial" charset="0"/>
            </a:endParaRPr>
          </a:p>
        </p:txBody>
      </p:sp>
      <p:sp>
        <p:nvSpPr>
          <p:cNvPr id="22" name="Rounded Rectangle 21"/>
          <p:cNvSpPr/>
          <p:nvPr userDrawn="1"/>
        </p:nvSpPr>
        <p:spPr>
          <a:xfrm>
            <a:off x="32918402" y="5257802"/>
            <a:ext cx="10050463" cy="26736675"/>
          </a:xfrm>
          <a:prstGeom prst="roundRect">
            <a:avLst>
              <a:gd name="adj" fmla="val 5862"/>
            </a:avLst>
          </a:prstGeom>
          <a:gradFill>
            <a:gsLst>
              <a:gs pos="0">
                <a:srgbClr val="CDD2DE"/>
              </a:gs>
              <a:gs pos="0">
                <a:schemeClr val="tx2">
                  <a:lumMod val="40000"/>
                  <a:lumOff val="60000"/>
                </a:schemeClr>
              </a:gs>
              <a:gs pos="100000">
                <a:srgbClr val="F3F5FA"/>
              </a:gs>
            </a:gsLst>
            <a:lin ang="16200000" scaled="1"/>
          </a:gradFill>
          <a:ln>
            <a:solidFill>
              <a:schemeClr val="accent5">
                <a:lumMod val="50000"/>
                <a:alpha val="58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srgbClr val="FFFFFF"/>
              </a:solidFill>
              <a:cs typeface="Arial" charset="0"/>
            </a:endParaRPr>
          </a:p>
        </p:txBody>
      </p:sp>
      <p:sp>
        <p:nvSpPr>
          <p:cNvPr id="23" name="Rounded Rectangle 22"/>
          <p:cNvSpPr/>
          <p:nvPr userDrawn="1"/>
        </p:nvSpPr>
        <p:spPr>
          <a:xfrm>
            <a:off x="11583988" y="5267327"/>
            <a:ext cx="20724813" cy="26736675"/>
          </a:xfrm>
          <a:prstGeom prst="roundRect">
            <a:avLst>
              <a:gd name="adj" fmla="val 2853"/>
            </a:avLst>
          </a:prstGeom>
          <a:gradFill>
            <a:gsLst>
              <a:gs pos="0">
                <a:srgbClr val="CDD2DE"/>
              </a:gs>
              <a:gs pos="0">
                <a:schemeClr val="tx2">
                  <a:lumMod val="40000"/>
                  <a:lumOff val="60000"/>
                </a:schemeClr>
              </a:gs>
              <a:gs pos="100000">
                <a:srgbClr val="F3F5FA"/>
              </a:gs>
            </a:gsLst>
            <a:lin ang="16200000" scaled="1"/>
          </a:gradFill>
          <a:ln>
            <a:solidFill>
              <a:schemeClr val="accent5">
                <a:lumMod val="50000"/>
                <a:alpha val="58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srgbClr val="FFFFFF"/>
              </a:solidFill>
              <a:cs typeface="Arial" charset="0"/>
            </a:endParaRPr>
          </a:p>
        </p:txBody>
      </p:sp>
    </p:spTree>
  </p:cSld>
  <p:clrMap bg1="lt1" tx1="dk1" bg2="lt2" tx2="dk2" accent1="accent1" accent2="accent2" accent3="accent3" accent4="accent4" accent5="accent5" accent6="accent6" hlink="hlink" folHlink="folHlink"/>
  <p:sldLayoutIdLst>
    <p:sldLayoutId id="2147483660" r:id="rId1"/>
  </p:sldLayoutIdLst>
  <p:timing>
    <p:tnLst>
      <p:par>
        <p:cTn id="1" dur="indefinite" restart="never" nodeType="tmRoot"/>
      </p:par>
    </p:tnLst>
  </p:timing>
  <p:txStyles>
    <p:titleStyle>
      <a:lvl1pPr algn="ctr" defTabSz="4387850" rtl="0" eaLnBrk="0" fontAlgn="base" hangingPunct="0">
        <a:spcBef>
          <a:spcPct val="0"/>
        </a:spcBef>
        <a:spcAft>
          <a:spcPct val="0"/>
        </a:spcAft>
        <a:defRPr sz="8800" kern="1200">
          <a:solidFill>
            <a:schemeClr val="bg1"/>
          </a:solidFill>
          <a:latin typeface="Trebuchet MS" pitchFamily="34" charset="0"/>
          <a:ea typeface="ＭＳ Ｐゴシック" pitchFamily="-105" charset="-128"/>
          <a:cs typeface="ＭＳ Ｐゴシック" pitchFamily="-105" charset="-128"/>
        </a:defRPr>
      </a:lvl1pPr>
      <a:lvl2pPr algn="ctr" defTabSz="4387850" rtl="0" eaLnBrk="0" fontAlgn="base" hangingPunct="0">
        <a:spcBef>
          <a:spcPct val="0"/>
        </a:spcBef>
        <a:spcAft>
          <a:spcPct val="0"/>
        </a:spcAft>
        <a:defRPr sz="8800">
          <a:solidFill>
            <a:schemeClr val="bg1"/>
          </a:solidFill>
          <a:latin typeface="Trebuchet MS" pitchFamily="34" charset="0"/>
          <a:ea typeface="ＭＳ Ｐゴシック" pitchFamily="-105" charset="-128"/>
          <a:cs typeface="ＭＳ Ｐゴシック" pitchFamily="-105" charset="-128"/>
        </a:defRPr>
      </a:lvl2pPr>
      <a:lvl3pPr algn="ctr" defTabSz="4387850" rtl="0" eaLnBrk="0" fontAlgn="base" hangingPunct="0">
        <a:spcBef>
          <a:spcPct val="0"/>
        </a:spcBef>
        <a:spcAft>
          <a:spcPct val="0"/>
        </a:spcAft>
        <a:defRPr sz="8800">
          <a:solidFill>
            <a:schemeClr val="bg1"/>
          </a:solidFill>
          <a:latin typeface="Trebuchet MS" pitchFamily="34" charset="0"/>
          <a:ea typeface="ＭＳ Ｐゴシック" pitchFamily="-105" charset="-128"/>
          <a:cs typeface="ＭＳ Ｐゴシック" pitchFamily="-105" charset="-128"/>
        </a:defRPr>
      </a:lvl3pPr>
      <a:lvl4pPr algn="ctr" defTabSz="4387850" rtl="0" eaLnBrk="0" fontAlgn="base" hangingPunct="0">
        <a:spcBef>
          <a:spcPct val="0"/>
        </a:spcBef>
        <a:spcAft>
          <a:spcPct val="0"/>
        </a:spcAft>
        <a:defRPr sz="8800">
          <a:solidFill>
            <a:schemeClr val="bg1"/>
          </a:solidFill>
          <a:latin typeface="Trebuchet MS" pitchFamily="34" charset="0"/>
          <a:ea typeface="ＭＳ Ｐゴシック" pitchFamily="-105" charset="-128"/>
          <a:cs typeface="ＭＳ Ｐゴシック" pitchFamily="-105" charset="-128"/>
        </a:defRPr>
      </a:lvl4pPr>
      <a:lvl5pPr algn="ctr" defTabSz="4387850" rtl="0" eaLnBrk="0" fontAlgn="base" hangingPunct="0">
        <a:spcBef>
          <a:spcPct val="0"/>
        </a:spcBef>
        <a:spcAft>
          <a:spcPct val="0"/>
        </a:spcAft>
        <a:defRPr sz="8800">
          <a:solidFill>
            <a:schemeClr val="bg1"/>
          </a:solidFill>
          <a:latin typeface="Trebuchet MS" pitchFamily="34" charset="0"/>
          <a:ea typeface="ＭＳ Ｐゴシック" pitchFamily="-105" charset="-128"/>
          <a:cs typeface="ＭＳ Ｐゴシック" pitchFamily="-105" charset="-128"/>
        </a:defRPr>
      </a:lvl5pPr>
      <a:lvl6pPr marL="457200" algn="ctr" defTabSz="4387850" rtl="0" fontAlgn="base">
        <a:spcBef>
          <a:spcPct val="0"/>
        </a:spcBef>
        <a:spcAft>
          <a:spcPct val="0"/>
        </a:spcAft>
        <a:defRPr sz="8800">
          <a:solidFill>
            <a:schemeClr val="bg1"/>
          </a:solidFill>
          <a:latin typeface="Trebuchet MS" pitchFamily="34" charset="0"/>
        </a:defRPr>
      </a:lvl6pPr>
      <a:lvl7pPr marL="914400" algn="ctr" defTabSz="4387850" rtl="0" fontAlgn="base">
        <a:spcBef>
          <a:spcPct val="0"/>
        </a:spcBef>
        <a:spcAft>
          <a:spcPct val="0"/>
        </a:spcAft>
        <a:defRPr sz="8800">
          <a:solidFill>
            <a:schemeClr val="bg1"/>
          </a:solidFill>
          <a:latin typeface="Trebuchet MS" pitchFamily="34" charset="0"/>
        </a:defRPr>
      </a:lvl7pPr>
      <a:lvl8pPr marL="1371600" algn="ctr" defTabSz="4387850" rtl="0" fontAlgn="base">
        <a:spcBef>
          <a:spcPct val="0"/>
        </a:spcBef>
        <a:spcAft>
          <a:spcPct val="0"/>
        </a:spcAft>
        <a:defRPr sz="8800">
          <a:solidFill>
            <a:schemeClr val="bg1"/>
          </a:solidFill>
          <a:latin typeface="Trebuchet MS" pitchFamily="34" charset="0"/>
        </a:defRPr>
      </a:lvl8pPr>
      <a:lvl9pPr marL="1828800" algn="ctr" defTabSz="4387850" rtl="0" fontAlgn="base">
        <a:spcBef>
          <a:spcPct val="0"/>
        </a:spcBef>
        <a:spcAft>
          <a:spcPct val="0"/>
        </a:spcAft>
        <a:defRPr sz="8800">
          <a:solidFill>
            <a:schemeClr val="bg1"/>
          </a:solidFill>
          <a:latin typeface="Trebuchet MS" pitchFamily="34" charset="0"/>
        </a:defRPr>
      </a:lvl9pPr>
    </p:titleStyle>
    <p:bodyStyle>
      <a:lvl1pPr marL="1644650" indent="-1644650" algn="l" defTabSz="4387850" rtl="0" eaLnBrk="0" fontAlgn="base" hangingPunct="0">
        <a:spcBef>
          <a:spcPct val="20000"/>
        </a:spcBef>
        <a:spcAft>
          <a:spcPct val="0"/>
        </a:spcAft>
        <a:buFont typeface="Arial" charset="0"/>
        <a:buChar char="•"/>
        <a:defRPr sz="15400" kern="1200">
          <a:solidFill>
            <a:schemeClr val="tx1"/>
          </a:solidFill>
          <a:latin typeface="+mn-lt"/>
          <a:ea typeface="ＭＳ Ｐゴシック" pitchFamily="-105" charset="-128"/>
          <a:cs typeface="ＭＳ Ｐゴシック" pitchFamily="-105" charset="-128"/>
        </a:defRPr>
      </a:lvl1pPr>
      <a:lvl2pPr marL="3565525" indent="-1370013" algn="l" defTabSz="4387850" rtl="0" eaLnBrk="0" fontAlgn="base" hangingPunct="0">
        <a:spcBef>
          <a:spcPct val="20000"/>
        </a:spcBef>
        <a:spcAft>
          <a:spcPct val="0"/>
        </a:spcAft>
        <a:buFont typeface="Arial" charset="0"/>
        <a:buChar char="–"/>
        <a:defRPr sz="13500" kern="1200">
          <a:solidFill>
            <a:schemeClr val="tx1"/>
          </a:solidFill>
          <a:latin typeface="+mn-lt"/>
          <a:ea typeface="ＭＳ Ｐゴシック" pitchFamily="-105" charset="-128"/>
          <a:cs typeface="+mn-cs"/>
        </a:defRPr>
      </a:lvl2pPr>
      <a:lvl3pPr marL="5484813" indent="-1096963" algn="l" defTabSz="4387850" rtl="0" eaLnBrk="0" fontAlgn="base" hangingPunct="0">
        <a:spcBef>
          <a:spcPct val="20000"/>
        </a:spcBef>
        <a:spcAft>
          <a:spcPct val="0"/>
        </a:spcAft>
        <a:buFont typeface="Arial" charset="0"/>
        <a:buChar char="•"/>
        <a:defRPr sz="11600" kern="1200">
          <a:solidFill>
            <a:schemeClr val="tx1"/>
          </a:solidFill>
          <a:latin typeface="+mn-lt"/>
          <a:ea typeface="ＭＳ Ｐゴシック" pitchFamily="-105" charset="-128"/>
          <a:cs typeface="+mn-cs"/>
        </a:defRPr>
      </a:lvl3pPr>
      <a:lvl4pPr marL="7680325" indent="-1096963" algn="l" defTabSz="4387850" rtl="0" eaLnBrk="0" fontAlgn="base" hangingPunct="0">
        <a:spcBef>
          <a:spcPct val="20000"/>
        </a:spcBef>
        <a:spcAft>
          <a:spcPct val="0"/>
        </a:spcAft>
        <a:buFont typeface="Arial" charset="0"/>
        <a:buChar char="–"/>
        <a:defRPr sz="9600" kern="1200">
          <a:solidFill>
            <a:schemeClr val="tx1"/>
          </a:solidFill>
          <a:latin typeface="+mn-lt"/>
          <a:ea typeface="ＭＳ Ｐゴシック" pitchFamily="-105" charset="-128"/>
          <a:cs typeface="+mn-cs"/>
        </a:defRPr>
      </a:lvl4pPr>
      <a:lvl5pPr marL="9874250" indent="-1096963" algn="l" defTabSz="4387850" rtl="0" eaLnBrk="0" fontAlgn="base" hangingPunct="0">
        <a:spcBef>
          <a:spcPct val="20000"/>
        </a:spcBef>
        <a:spcAft>
          <a:spcPct val="0"/>
        </a:spcAft>
        <a:buFont typeface="Arial" charset="0"/>
        <a:buChar char="»"/>
        <a:defRPr sz="9600" kern="1200">
          <a:solidFill>
            <a:schemeClr val="tx1"/>
          </a:solidFill>
          <a:latin typeface="+mn-lt"/>
          <a:ea typeface="ＭＳ Ｐゴシック" pitchFamily="-105" charset="-128"/>
          <a:cs typeface="+mn-cs"/>
        </a:defRPr>
      </a:lvl5pPr>
      <a:lvl6pPr marL="120694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6pPr>
      <a:lvl7pPr marL="142639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7pPr>
      <a:lvl8pPr marL="164583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8pPr>
      <a:lvl9pPr marL="1865282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9pPr>
    </p:bodyStyle>
    <p:otherStyle>
      <a:defPPr>
        <a:defRPr lang="en-US"/>
      </a:defPPr>
      <a:lvl1pPr marL="0" algn="l" defTabSz="4388900" rtl="0" eaLnBrk="1" latinLnBrk="0" hangingPunct="1">
        <a:defRPr sz="8600" kern="1200">
          <a:solidFill>
            <a:schemeClr val="tx1"/>
          </a:solidFill>
          <a:latin typeface="+mn-lt"/>
          <a:ea typeface="+mn-ea"/>
          <a:cs typeface="+mn-cs"/>
        </a:defRPr>
      </a:lvl1pPr>
      <a:lvl2pPr marL="2194451" algn="l" defTabSz="4388900" rtl="0" eaLnBrk="1" latinLnBrk="0" hangingPunct="1">
        <a:defRPr sz="8600" kern="1200">
          <a:solidFill>
            <a:schemeClr val="tx1"/>
          </a:solidFill>
          <a:latin typeface="+mn-lt"/>
          <a:ea typeface="+mn-ea"/>
          <a:cs typeface="+mn-cs"/>
        </a:defRPr>
      </a:lvl2pPr>
      <a:lvl3pPr marL="4388900" algn="l" defTabSz="4388900" rtl="0" eaLnBrk="1" latinLnBrk="0" hangingPunct="1">
        <a:defRPr sz="8600" kern="1200">
          <a:solidFill>
            <a:schemeClr val="tx1"/>
          </a:solidFill>
          <a:latin typeface="+mn-lt"/>
          <a:ea typeface="+mn-ea"/>
          <a:cs typeface="+mn-cs"/>
        </a:defRPr>
      </a:lvl3pPr>
      <a:lvl4pPr marL="6583351" algn="l" defTabSz="4388900" rtl="0" eaLnBrk="1" latinLnBrk="0" hangingPunct="1">
        <a:defRPr sz="8600" kern="1200">
          <a:solidFill>
            <a:schemeClr val="tx1"/>
          </a:solidFill>
          <a:latin typeface="+mn-lt"/>
          <a:ea typeface="+mn-ea"/>
          <a:cs typeface="+mn-cs"/>
        </a:defRPr>
      </a:lvl4pPr>
      <a:lvl5pPr marL="8777801" algn="l" defTabSz="4388900" rtl="0" eaLnBrk="1" latinLnBrk="0" hangingPunct="1">
        <a:defRPr sz="8600" kern="1200">
          <a:solidFill>
            <a:schemeClr val="tx1"/>
          </a:solidFill>
          <a:latin typeface="+mn-lt"/>
          <a:ea typeface="+mn-ea"/>
          <a:cs typeface="+mn-cs"/>
        </a:defRPr>
      </a:lvl5pPr>
      <a:lvl6pPr marL="10972252" algn="l" defTabSz="4388900" rtl="0" eaLnBrk="1" latinLnBrk="0" hangingPunct="1">
        <a:defRPr sz="8600" kern="1200">
          <a:solidFill>
            <a:schemeClr val="tx1"/>
          </a:solidFill>
          <a:latin typeface="+mn-lt"/>
          <a:ea typeface="+mn-ea"/>
          <a:cs typeface="+mn-cs"/>
        </a:defRPr>
      </a:lvl6pPr>
      <a:lvl7pPr marL="13166703" algn="l" defTabSz="4388900" rtl="0" eaLnBrk="1" latinLnBrk="0" hangingPunct="1">
        <a:defRPr sz="8600" kern="1200">
          <a:solidFill>
            <a:schemeClr val="tx1"/>
          </a:solidFill>
          <a:latin typeface="+mn-lt"/>
          <a:ea typeface="+mn-ea"/>
          <a:cs typeface="+mn-cs"/>
        </a:defRPr>
      </a:lvl7pPr>
      <a:lvl8pPr marL="15361152" algn="l" defTabSz="4388900" rtl="0" eaLnBrk="1" latinLnBrk="0" hangingPunct="1">
        <a:defRPr sz="8600" kern="1200">
          <a:solidFill>
            <a:schemeClr val="tx1"/>
          </a:solidFill>
          <a:latin typeface="+mn-lt"/>
          <a:ea typeface="+mn-ea"/>
          <a:cs typeface="+mn-cs"/>
        </a:defRPr>
      </a:lvl8pPr>
      <a:lvl9pPr marL="17555603" algn="l" defTabSz="4388900" rtl="0" eaLnBrk="1" latinLnBrk="0" hangingPunct="1">
        <a:defRPr sz="86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9.png"/><Relationship Id="rId13" Type="http://schemas.openxmlformats.org/officeDocument/2006/relationships/image" Target="../media/image14.png"/><Relationship Id="rId3" Type="http://schemas.openxmlformats.org/officeDocument/2006/relationships/image" Target="../media/image4.png"/><Relationship Id="rId7" Type="http://schemas.openxmlformats.org/officeDocument/2006/relationships/image" Target="../media/image8.png"/><Relationship Id="rId12" Type="http://schemas.openxmlformats.org/officeDocument/2006/relationships/image" Target="../media/image13.jpe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7.png"/><Relationship Id="rId11" Type="http://schemas.openxmlformats.org/officeDocument/2006/relationships/image" Target="../media/image12.png"/><Relationship Id="rId5" Type="http://schemas.openxmlformats.org/officeDocument/2006/relationships/image" Target="../media/image6.png"/><Relationship Id="rId15" Type="http://schemas.openxmlformats.org/officeDocument/2006/relationships/image" Target="../media/image16.png"/><Relationship Id="rId10" Type="http://schemas.openxmlformats.org/officeDocument/2006/relationships/image" Target="../media/image11.png"/><Relationship Id="rId4" Type="http://schemas.openxmlformats.org/officeDocument/2006/relationships/image" Target="../media/image5.jpeg"/><Relationship Id="rId9" Type="http://schemas.openxmlformats.org/officeDocument/2006/relationships/image" Target="../media/image10.png"/><Relationship Id="rId14" Type="http://schemas.openxmlformats.org/officeDocument/2006/relationships/image" Target="../media/image1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7" name="Rectangle 76"/>
          <p:cNvSpPr>
            <a:spLocks noChangeArrowheads="1"/>
          </p:cNvSpPr>
          <p:nvPr/>
        </p:nvSpPr>
        <p:spPr bwMode="auto">
          <a:xfrm>
            <a:off x="22370801" y="15594012"/>
            <a:ext cx="9828213" cy="12074075"/>
          </a:xfrm>
          <a:prstGeom prst="rect">
            <a:avLst/>
          </a:prstGeom>
          <a:noFill/>
          <a:ln w="9525">
            <a:noFill/>
            <a:miter lim="800000"/>
            <a:headEnd/>
            <a:tailEnd/>
          </a:ln>
        </p:spPr>
        <p:txBody>
          <a:bodyPr wrap="square">
            <a:spAutoFit/>
          </a:bodyPr>
          <a:lstStyle/>
          <a:p>
            <a:pPr algn="just">
              <a:spcBef>
                <a:spcPct val="20000"/>
              </a:spcBef>
              <a:buFontTx/>
              <a:buChar char="-"/>
            </a:pPr>
            <a:r>
              <a:rPr lang="en-US" sz="2500" dirty="0">
                <a:solidFill>
                  <a:srgbClr val="2C3F71"/>
                </a:solidFill>
                <a:latin typeface="Times New Roman" pitchFamily="18" charset="0"/>
                <a:cs typeface="Times New Roman" pitchFamily="18" charset="0"/>
              </a:rPr>
              <a:t> Pins are then removed and the SET arm is rotated 90⁰. The arm is re-leveled and the process is repeated.</a:t>
            </a:r>
          </a:p>
          <a:p>
            <a:pPr algn="just">
              <a:spcBef>
                <a:spcPct val="20000"/>
              </a:spcBef>
              <a:buFontTx/>
              <a:buChar char="-"/>
            </a:pPr>
            <a:r>
              <a:rPr lang="en-US" sz="2500" dirty="0">
                <a:solidFill>
                  <a:srgbClr val="2C3F71"/>
                </a:solidFill>
                <a:latin typeface="Times New Roman" pitchFamily="18" charset="0"/>
                <a:cs typeface="Times New Roman" pitchFamily="18" charset="0"/>
              </a:rPr>
              <a:t> Once all measurements are taken at a certain benchmark the SET is moved to the next benchmark and the process is repeated.</a:t>
            </a:r>
          </a:p>
          <a:p>
            <a:pPr algn="just">
              <a:spcBef>
                <a:spcPct val="20000"/>
              </a:spcBef>
              <a:buFontTx/>
              <a:buChar char="-"/>
            </a:pPr>
            <a:r>
              <a:rPr lang="en-US" sz="2500" dirty="0">
                <a:solidFill>
                  <a:srgbClr val="2C3F71"/>
                </a:solidFill>
                <a:latin typeface="Times New Roman" pitchFamily="18" charset="0"/>
                <a:cs typeface="Times New Roman" pitchFamily="18" charset="0"/>
              </a:rPr>
              <a:t> All field data was then transposed and collated </a:t>
            </a:r>
            <a:r>
              <a:rPr lang="en-US" sz="2500" dirty="0" smtClean="0">
                <a:solidFill>
                  <a:srgbClr val="2C3F71"/>
                </a:solidFill>
                <a:latin typeface="Times New Roman" pitchFamily="18" charset="0"/>
                <a:cs typeface="Times New Roman" pitchFamily="18" charset="0"/>
              </a:rPr>
              <a:t>into a spreadsheet</a:t>
            </a:r>
            <a:r>
              <a:rPr lang="en-US" sz="2500" dirty="0" smtClean="0">
                <a:solidFill>
                  <a:srgbClr val="FF0000"/>
                </a:solidFill>
                <a:latin typeface="Times New Roman" pitchFamily="18" charset="0"/>
                <a:cs typeface="Times New Roman" pitchFamily="18" charset="0"/>
              </a:rPr>
              <a:t> </a:t>
            </a:r>
            <a:r>
              <a:rPr lang="en-US" sz="2500" dirty="0">
                <a:solidFill>
                  <a:srgbClr val="2C3F71"/>
                </a:solidFill>
                <a:latin typeface="Times New Roman" pitchFamily="18" charset="0"/>
                <a:cs typeface="Times New Roman" pitchFamily="18" charset="0"/>
              </a:rPr>
              <a:t>and the elevations were analyzed using statistical analysis software (JMP).</a:t>
            </a:r>
          </a:p>
          <a:p>
            <a:pPr algn="just">
              <a:spcBef>
                <a:spcPct val="20000"/>
              </a:spcBef>
            </a:pPr>
            <a:endParaRPr lang="en-US" sz="2800" dirty="0"/>
          </a:p>
          <a:p>
            <a:pPr algn="just">
              <a:spcBef>
                <a:spcPct val="20000"/>
              </a:spcBef>
            </a:pPr>
            <a:r>
              <a:rPr lang="en-US" sz="2500" dirty="0">
                <a:solidFill>
                  <a:srgbClr val="2C3F71"/>
                </a:solidFill>
                <a:latin typeface="Times New Roman" pitchFamily="18" charset="0"/>
                <a:cs typeface="Times New Roman" pitchFamily="18" charset="0"/>
              </a:rPr>
              <a:t>An example data table of an SET benchmark (Great Bay Farms, Transect 1) sampling can be seen below:</a:t>
            </a:r>
          </a:p>
          <a:p>
            <a:pPr algn="just">
              <a:spcBef>
                <a:spcPct val="20000"/>
              </a:spcBef>
            </a:pPr>
            <a:endParaRPr lang="en-US" sz="2500" dirty="0">
              <a:solidFill>
                <a:srgbClr val="2C3F71"/>
              </a:solidFill>
              <a:latin typeface="Times New Roman" pitchFamily="18" charset="0"/>
              <a:cs typeface="Times New Roman" pitchFamily="18" charset="0"/>
            </a:endParaRPr>
          </a:p>
          <a:p>
            <a:pPr algn="just">
              <a:spcBef>
                <a:spcPct val="20000"/>
              </a:spcBef>
            </a:pPr>
            <a:endParaRPr lang="en-US" sz="2500" dirty="0">
              <a:solidFill>
                <a:srgbClr val="2C3F71"/>
              </a:solidFill>
              <a:latin typeface="Times New Roman" pitchFamily="18" charset="0"/>
              <a:cs typeface="Times New Roman" pitchFamily="18" charset="0"/>
            </a:endParaRPr>
          </a:p>
          <a:p>
            <a:pPr algn="just">
              <a:spcBef>
                <a:spcPct val="20000"/>
              </a:spcBef>
            </a:pPr>
            <a:endParaRPr lang="en-US" sz="2500" dirty="0">
              <a:solidFill>
                <a:srgbClr val="2C3F71"/>
              </a:solidFill>
              <a:latin typeface="Times New Roman" pitchFamily="18" charset="0"/>
              <a:cs typeface="Times New Roman" pitchFamily="18" charset="0"/>
            </a:endParaRPr>
          </a:p>
          <a:p>
            <a:pPr algn="just">
              <a:spcBef>
                <a:spcPct val="20000"/>
              </a:spcBef>
            </a:pPr>
            <a:endParaRPr lang="en-US" sz="2500" dirty="0">
              <a:solidFill>
                <a:srgbClr val="2C3F71"/>
              </a:solidFill>
              <a:latin typeface="Times New Roman" pitchFamily="18" charset="0"/>
              <a:cs typeface="Times New Roman" pitchFamily="18" charset="0"/>
            </a:endParaRPr>
          </a:p>
          <a:p>
            <a:pPr algn="just">
              <a:spcBef>
                <a:spcPct val="20000"/>
              </a:spcBef>
            </a:pPr>
            <a:endParaRPr lang="en-US" sz="2500" dirty="0">
              <a:solidFill>
                <a:srgbClr val="2C3F71"/>
              </a:solidFill>
              <a:latin typeface="Times New Roman" pitchFamily="18" charset="0"/>
              <a:cs typeface="Times New Roman" pitchFamily="18" charset="0"/>
            </a:endParaRPr>
          </a:p>
          <a:p>
            <a:pPr algn="just">
              <a:spcBef>
                <a:spcPct val="20000"/>
              </a:spcBef>
            </a:pPr>
            <a:endParaRPr lang="en-US" sz="2500" dirty="0">
              <a:solidFill>
                <a:srgbClr val="2C3F71"/>
              </a:solidFill>
              <a:latin typeface="Times New Roman" pitchFamily="18" charset="0"/>
              <a:cs typeface="Times New Roman" pitchFamily="18" charset="0"/>
            </a:endParaRPr>
          </a:p>
          <a:p>
            <a:pPr algn="just">
              <a:spcBef>
                <a:spcPct val="20000"/>
              </a:spcBef>
            </a:pPr>
            <a:endParaRPr lang="en-US" sz="2500" dirty="0">
              <a:solidFill>
                <a:srgbClr val="2C3F71"/>
              </a:solidFill>
              <a:latin typeface="Times New Roman" pitchFamily="18" charset="0"/>
              <a:cs typeface="Times New Roman" pitchFamily="18" charset="0"/>
            </a:endParaRPr>
          </a:p>
          <a:p>
            <a:pPr algn="just">
              <a:spcBef>
                <a:spcPct val="20000"/>
              </a:spcBef>
            </a:pPr>
            <a:endParaRPr lang="en-US" sz="2500" dirty="0">
              <a:solidFill>
                <a:srgbClr val="2C3F71"/>
              </a:solidFill>
              <a:latin typeface="Times New Roman" pitchFamily="18" charset="0"/>
              <a:cs typeface="Times New Roman" pitchFamily="18" charset="0"/>
            </a:endParaRPr>
          </a:p>
          <a:p>
            <a:pPr algn="just">
              <a:spcBef>
                <a:spcPct val="20000"/>
              </a:spcBef>
            </a:pPr>
            <a:endParaRPr lang="en-US" sz="2500" dirty="0">
              <a:solidFill>
                <a:srgbClr val="2C3F71"/>
              </a:solidFill>
              <a:latin typeface="Times New Roman" pitchFamily="18" charset="0"/>
              <a:cs typeface="Times New Roman" pitchFamily="18" charset="0"/>
            </a:endParaRPr>
          </a:p>
          <a:p>
            <a:pPr algn="just">
              <a:spcBef>
                <a:spcPct val="20000"/>
              </a:spcBef>
            </a:pPr>
            <a:endParaRPr lang="en-US" sz="2500" dirty="0">
              <a:solidFill>
                <a:srgbClr val="2C3F71"/>
              </a:solidFill>
              <a:latin typeface="Times New Roman" pitchFamily="18" charset="0"/>
              <a:cs typeface="Times New Roman" pitchFamily="18" charset="0"/>
            </a:endParaRPr>
          </a:p>
          <a:p>
            <a:pPr algn="just">
              <a:spcBef>
                <a:spcPct val="20000"/>
              </a:spcBef>
            </a:pPr>
            <a:endParaRPr lang="en-US" sz="2500" dirty="0">
              <a:solidFill>
                <a:srgbClr val="2C3F71"/>
              </a:solidFill>
              <a:latin typeface="Times New Roman" pitchFamily="18" charset="0"/>
              <a:cs typeface="Times New Roman" pitchFamily="18" charset="0"/>
            </a:endParaRPr>
          </a:p>
          <a:p>
            <a:pPr algn="just">
              <a:spcBef>
                <a:spcPct val="20000"/>
              </a:spcBef>
            </a:pPr>
            <a:endParaRPr lang="en-US" sz="2500" dirty="0">
              <a:solidFill>
                <a:srgbClr val="2C3F71"/>
              </a:solidFill>
              <a:latin typeface="Times New Roman" pitchFamily="18" charset="0"/>
              <a:cs typeface="Times New Roman" pitchFamily="18" charset="0"/>
            </a:endParaRPr>
          </a:p>
          <a:p>
            <a:pPr algn="just">
              <a:spcBef>
                <a:spcPct val="20000"/>
              </a:spcBef>
            </a:pPr>
            <a:endParaRPr lang="en-US" sz="2500" dirty="0">
              <a:solidFill>
                <a:srgbClr val="2C3F71"/>
              </a:solidFill>
              <a:latin typeface="Times New Roman" pitchFamily="18" charset="0"/>
              <a:cs typeface="Times New Roman" pitchFamily="18" charset="0"/>
            </a:endParaRPr>
          </a:p>
          <a:p>
            <a:pPr algn="just">
              <a:spcBef>
                <a:spcPct val="20000"/>
              </a:spcBef>
            </a:pPr>
            <a:endParaRPr lang="en-US" sz="2500" dirty="0">
              <a:solidFill>
                <a:srgbClr val="2C3F71"/>
              </a:solidFill>
              <a:latin typeface="Times New Roman" pitchFamily="18" charset="0"/>
              <a:cs typeface="Times New Roman" pitchFamily="18" charset="0"/>
            </a:endParaRPr>
          </a:p>
          <a:p>
            <a:pPr algn="just">
              <a:spcBef>
                <a:spcPct val="20000"/>
              </a:spcBef>
              <a:buFontTx/>
              <a:buChar char="-"/>
            </a:pPr>
            <a:r>
              <a:rPr lang="en-US" sz="2500" dirty="0">
                <a:solidFill>
                  <a:srgbClr val="2C3F71"/>
                </a:solidFill>
                <a:latin typeface="Times New Roman" pitchFamily="18" charset="0"/>
                <a:cs typeface="Times New Roman" pitchFamily="18" charset="0"/>
              </a:rPr>
              <a:t> The 36 points surrounding the benchmark were averaged to yield one benchmark elevation to be compared with archived and future SET data.</a:t>
            </a:r>
          </a:p>
          <a:p>
            <a:pPr algn="just">
              <a:spcBef>
                <a:spcPct val="20000"/>
              </a:spcBef>
              <a:buFontTx/>
              <a:buChar char="-"/>
            </a:pPr>
            <a:r>
              <a:rPr lang="en-US" sz="2500" dirty="0">
                <a:solidFill>
                  <a:srgbClr val="2C3F71"/>
                </a:solidFill>
                <a:latin typeface="Times New Roman" pitchFamily="18" charset="0"/>
                <a:cs typeface="Times New Roman" pitchFamily="18" charset="0"/>
              </a:rPr>
              <a:t>Marker horizons were used to verify that our elevation change data was on the right order of magnitude.</a:t>
            </a:r>
          </a:p>
        </p:txBody>
      </p:sp>
      <p:pic>
        <p:nvPicPr>
          <p:cNvPr id="9218" name="Picture 68"/>
          <p:cNvPicPr>
            <a:picLocks noChangeAspect="1" noChangeArrowheads="1"/>
          </p:cNvPicPr>
          <p:nvPr/>
        </p:nvPicPr>
        <p:blipFill>
          <a:blip r:embed="rId3" cstate="print"/>
          <a:srcRect/>
          <a:stretch>
            <a:fillRect/>
          </a:stretch>
        </p:blipFill>
        <p:spPr bwMode="auto">
          <a:xfrm>
            <a:off x="1322389" y="21450302"/>
            <a:ext cx="3521075" cy="6024563"/>
          </a:xfrm>
          <a:prstGeom prst="rect">
            <a:avLst/>
          </a:prstGeom>
          <a:noFill/>
          <a:ln w="9525">
            <a:noFill/>
            <a:miter lim="800000"/>
            <a:headEnd/>
            <a:tailEnd/>
          </a:ln>
        </p:spPr>
      </p:pic>
      <p:sp>
        <p:nvSpPr>
          <p:cNvPr id="9219" name="Text Placeholder 1"/>
          <p:cNvSpPr>
            <a:spLocks noGrp="1"/>
          </p:cNvSpPr>
          <p:nvPr>
            <p:ph type="body" sz="quarter" idx="10"/>
          </p:nvPr>
        </p:nvSpPr>
        <p:spPr bwMode="auto">
          <a:xfrm>
            <a:off x="903288" y="6185831"/>
            <a:ext cx="10058400" cy="7386615"/>
          </a:xfrm>
          <a:noFill/>
          <a:ln>
            <a:miter lim="800000"/>
            <a:headEnd/>
            <a:tailEnd/>
          </a:ln>
        </p:spPr>
        <p:txBody>
          <a:bodyPr vert="horz" numCol="1" anchor="t" anchorCtr="0" compatLnSpc="1">
            <a:prstTxWarp prst="textNoShape">
              <a:avLst/>
            </a:prstTxWarp>
          </a:bodyPr>
          <a:lstStyle/>
          <a:p>
            <a:pPr algn="just" eaLnBrk="1" hangingPunct="1"/>
            <a:r>
              <a:rPr lang="en-US" dirty="0" smtClean="0">
                <a:solidFill>
                  <a:srgbClr val="2C3F71"/>
                </a:solidFill>
                <a:ea typeface="ＭＳ Ｐゴシック" pitchFamily="34" charset="-128"/>
              </a:rPr>
              <a:t>            Salt marshes, particularly in New England, are some of the most productive and valuable wetland ecosystems (</a:t>
            </a:r>
            <a:r>
              <a:rPr lang="en-US" dirty="0" err="1" smtClean="0">
                <a:solidFill>
                  <a:srgbClr val="2C3F71"/>
                </a:solidFill>
                <a:ea typeface="ＭＳ Ｐゴシック" pitchFamily="34" charset="-128"/>
              </a:rPr>
              <a:t>Costanza</a:t>
            </a:r>
            <a:r>
              <a:rPr lang="en-US" dirty="0" smtClean="0">
                <a:solidFill>
                  <a:srgbClr val="2C3F71"/>
                </a:solidFill>
                <a:ea typeface="ＭＳ Ｐゴシック" pitchFamily="34" charset="-128"/>
              </a:rPr>
              <a:t> et al. 1989). Salt marshes provide a multitude of ecosystem services including shoreline protection from erosion, water filtration, and sediment trapping. It is believed that salt marsh elevation is intimately linked to sea level elevation through the processes of accretion and erosion (figure 1). The Intergovernmental Panel on Climate Change (IPCC) predicts that greenhouse gas emissions will increase rates of sea level rise above natural levels over the next century. The question then becomes will salt marsh accretion be able to remain in-step with sea level rise (SLR) resulting in a landward migration or will coastal marshes eventually be eroded away, resulting in large-scale environmental, infrastructural, and economic damage. In order to better understand the rates of salt marsh sediment accretion and its relationship with SLR, precise measurements of salt marsh surface elevation are required (</a:t>
            </a:r>
            <a:r>
              <a:rPr lang="en-US" dirty="0" err="1" smtClean="0">
                <a:solidFill>
                  <a:srgbClr val="2C3F71"/>
                </a:solidFill>
                <a:ea typeface="ＭＳ Ｐゴシック" pitchFamily="34" charset="-128"/>
              </a:rPr>
              <a:t>Cahoon</a:t>
            </a:r>
            <a:r>
              <a:rPr lang="en-US" dirty="0" smtClean="0">
                <a:solidFill>
                  <a:srgbClr val="2C3F71"/>
                </a:solidFill>
                <a:ea typeface="ＭＳ Ｐゴシック" pitchFamily="34" charset="-128"/>
              </a:rPr>
              <a:t> &amp; Lynch 2010).  Two models of the Surface Elevation Table (SET) were used to measure rates of sediment elevation change. These rates of accretion or erosion can later be compared to rates of SLR</a:t>
            </a:r>
            <a:r>
              <a:rPr lang="en-US" dirty="0" smtClean="0">
                <a:solidFill>
                  <a:srgbClr val="FF0000"/>
                </a:solidFill>
                <a:ea typeface="ＭＳ Ｐゴシック" pitchFamily="34" charset="-128"/>
              </a:rPr>
              <a:t>.  </a:t>
            </a:r>
          </a:p>
        </p:txBody>
      </p:sp>
      <p:sp>
        <p:nvSpPr>
          <p:cNvPr id="9220" name="Text Placeholder 2"/>
          <p:cNvSpPr>
            <a:spLocks noGrp="1"/>
          </p:cNvSpPr>
          <p:nvPr>
            <p:ph type="body" sz="quarter" idx="11"/>
          </p:nvPr>
        </p:nvSpPr>
        <p:spPr bwMode="auto">
          <a:xfrm>
            <a:off x="922339" y="5548313"/>
            <a:ext cx="10048875" cy="754062"/>
          </a:xfrm>
          <a:noFill/>
          <a:ln>
            <a:miter lim="800000"/>
            <a:headEnd/>
            <a:tailEnd/>
          </a:ln>
        </p:spPr>
        <p:txBody>
          <a:bodyPr vert="horz" wrap="square" numCol="1" compatLnSpc="1">
            <a:prstTxWarp prst="textNoShape">
              <a:avLst/>
            </a:prstTxWarp>
          </a:bodyPr>
          <a:lstStyle/>
          <a:p>
            <a:pPr eaLnBrk="1" hangingPunct="1"/>
            <a:r>
              <a:rPr lang="en-US" dirty="0" smtClean="0">
                <a:solidFill>
                  <a:srgbClr val="2C3F71"/>
                </a:solidFill>
                <a:latin typeface="Helvetica" pitchFamily="34" charset="0"/>
                <a:ea typeface="ＭＳ Ｐゴシック" pitchFamily="34" charset="-128"/>
              </a:rPr>
              <a:t>Introduction</a:t>
            </a:r>
          </a:p>
        </p:txBody>
      </p:sp>
      <p:pic>
        <p:nvPicPr>
          <p:cNvPr id="9221" name="Picture Placeholder 186" descr="IMG_3235.JPG"/>
          <p:cNvPicPr>
            <a:picLocks noGrp="1" noChangeAspect="1"/>
          </p:cNvPicPr>
          <p:nvPr>
            <p:ph type="pic" sz="quarter" idx="18"/>
          </p:nvPr>
        </p:nvPicPr>
        <p:blipFill>
          <a:blip r:embed="rId4" cstate="print"/>
          <a:srcRect t="12070" b="12070"/>
          <a:stretch>
            <a:fillRect/>
          </a:stretch>
        </p:blipFill>
        <p:spPr bwMode="auto">
          <a:xfrm>
            <a:off x="37902056" y="706438"/>
            <a:ext cx="5603875" cy="3187700"/>
          </a:xfrm>
          <a:noFill/>
          <a:ln>
            <a:miter lim="800000"/>
            <a:headEnd/>
            <a:tailEnd/>
          </a:ln>
        </p:spPr>
      </p:pic>
      <p:sp>
        <p:nvSpPr>
          <p:cNvPr id="9222" name="Text Placeholder 5"/>
          <p:cNvSpPr>
            <a:spLocks noGrp="1"/>
          </p:cNvSpPr>
          <p:nvPr>
            <p:ph type="body" sz="quarter" idx="20"/>
          </p:nvPr>
        </p:nvSpPr>
        <p:spPr bwMode="auto">
          <a:xfrm>
            <a:off x="1150938" y="20505738"/>
            <a:ext cx="10050462" cy="754062"/>
          </a:xfrm>
          <a:noFill/>
          <a:ln>
            <a:miter lim="800000"/>
            <a:headEnd/>
            <a:tailEnd/>
          </a:ln>
        </p:spPr>
        <p:txBody>
          <a:bodyPr vert="horz" numCol="1" compatLnSpc="1">
            <a:prstTxWarp prst="textNoShape">
              <a:avLst/>
            </a:prstTxWarp>
          </a:bodyPr>
          <a:lstStyle/>
          <a:p>
            <a:pPr eaLnBrk="1" hangingPunct="1"/>
            <a:r>
              <a:rPr lang="en-US" smtClean="0">
                <a:solidFill>
                  <a:srgbClr val="2C3F71"/>
                </a:solidFill>
                <a:latin typeface="Helvetica" pitchFamily="34" charset="0"/>
                <a:ea typeface="ＭＳ Ｐゴシック" pitchFamily="34" charset="-128"/>
              </a:rPr>
              <a:t>SET Apparatus</a:t>
            </a:r>
          </a:p>
        </p:txBody>
      </p:sp>
      <p:sp>
        <p:nvSpPr>
          <p:cNvPr id="9223" name="Text Placeholder 7"/>
          <p:cNvSpPr>
            <a:spLocks noGrp="1"/>
          </p:cNvSpPr>
          <p:nvPr>
            <p:ph type="body" sz="quarter" idx="22"/>
          </p:nvPr>
        </p:nvSpPr>
        <p:spPr bwMode="auto">
          <a:xfrm>
            <a:off x="11587164" y="5548313"/>
            <a:ext cx="10048875" cy="754062"/>
          </a:xfrm>
          <a:noFill/>
          <a:ln>
            <a:miter lim="800000"/>
            <a:headEnd/>
            <a:tailEnd/>
          </a:ln>
        </p:spPr>
        <p:txBody>
          <a:bodyPr vert="horz" wrap="square" numCol="1" compatLnSpc="1">
            <a:prstTxWarp prst="textNoShape">
              <a:avLst/>
            </a:prstTxWarp>
          </a:bodyPr>
          <a:lstStyle/>
          <a:p>
            <a:pPr eaLnBrk="1" hangingPunct="1"/>
            <a:r>
              <a:rPr lang="en-US" smtClean="0">
                <a:solidFill>
                  <a:srgbClr val="2C3F71"/>
                </a:solidFill>
                <a:latin typeface="Helvetica" pitchFamily="34" charset="0"/>
                <a:ea typeface="ＭＳ Ｐゴシック" pitchFamily="34" charset="-128"/>
              </a:rPr>
              <a:t>Research Sites</a:t>
            </a:r>
          </a:p>
        </p:txBody>
      </p:sp>
      <p:sp>
        <p:nvSpPr>
          <p:cNvPr id="9224" name="Text Placeholder 8"/>
          <p:cNvSpPr>
            <a:spLocks noGrp="1"/>
          </p:cNvSpPr>
          <p:nvPr>
            <p:ph type="body" sz="quarter" idx="23"/>
          </p:nvPr>
        </p:nvSpPr>
        <p:spPr bwMode="auto">
          <a:xfrm>
            <a:off x="22259926" y="6135688"/>
            <a:ext cx="10048875" cy="5309123"/>
          </a:xfrm>
          <a:noFill/>
          <a:ln>
            <a:miter lim="800000"/>
            <a:headEnd/>
            <a:tailEnd/>
          </a:ln>
        </p:spPr>
        <p:txBody>
          <a:bodyPr vert="horz" numCol="1" anchor="t" anchorCtr="0" compatLnSpc="1">
            <a:prstTxWarp prst="textNoShape">
              <a:avLst/>
            </a:prstTxWarp>
          </a:bodyPr>
          <a:lstStyle/>
          <a:p>
            <a:pPr algn="just" eaLnBrk="1" hangingPunct="1">
              <a:buFontTx/>
              <a:buChar char="-"/>
            </a:pPr>
            <a:r>
              <a:rPr lang="en-US" dirty="0" smtClean="0">
                <a:solidFill>
                  <a:srgbClr val="2C3F71"/>
                </a:solidFill>
                <a:ea typeface="ＭＳ Ｐゴシック" pitchFamily="34" charset="-128"/>
              </a:rPr>
              <a:t> The existing sites were located using a combination of GPS, crude maps, and soil probes.</a:t>
            </a:r>
          </a:p>
          <a:p>
            <a:pPr algn="just" eaLnBrk="1" hangingPunct="1">
              <a:buFontTx/>
              <a:buChar char="-"/>
            </a:pPr>
            <a:r>
              <a:rPr lang="en-US" dirty="0" smtClean="0">
                <a:solidFill>
                  <a:srgbClr val="2C3F71"/>
                </a:solidFill>
                <a:ea typeface="ＭＳ Ｐゴシック" pitchFamily="34" charset="-128"/>
              </a:rPr>
              <a:t> Raised</a:t>
            </a:r>
            <a:r>
              <a:rPr lang="en-US" dirty="0" smtClean="0">
                <a:solidFill>
                  <a:srgbClr val="FF0000"/>
                </a:solidFill>
                <a:ea typeface="ＭＳ Ｐゴシック" pitchFamily="34" charset="-128"/>
              </a:rPr>
              <a:t> </a:t>
            </a:r>
            <a:r>
              <a:rPr lang="en-US" dirty="0" smtClean="0">
                <a:solidFill>
                  <a:srgbClr val="2C3F71"/>
                </a:solidFill>
                <a:ea typeface="ＭＳ Ｐゴシック" pitchFamily="34" charset="-128"/>
              </a:rPr>
              <a:t>wooden planks were setup around the SET benchmark. The “scaffolds” allowed us to work immediately around the benchmark without impacting the study site with footprints and tools.</a:t>
            </a:r>
          </a:p>
          <a:p>
            <a:pPr algn="just" eaLnBrk="1" hangingPunct="1">
              <a:buFontTx/>
              <a:buChar char="-"/>
            </a:pPr>
            <a:r>
              <a:rPr lang="en-US" dirty="0" smtClean="0">
                <a:solidFill>
                  <a:srgbClr val="2C3F71"/>
                </a:solidFill>
                <a:ea typeface="ＭＳ Ｐゴシック" pitchFamily="34" charset="-128"/>
              </a:rPr>
              <a:t> The SET was placed into the receiving head and the cantilevered arm was leveled using a turnbuckle. Leveling of the arm is crucial for precise measurements.</a:t>
            </a:r>
          </a:p>
          <a:p>
            <a:pPr algn="just" eaLnBrk="1" hangingPunct="1">
              <a:buFontTx/>
              <a:buChar char="-"/>
            </a:pPr>
            <a:r>
              <a:rPr lang="en-US" dirty="0" smtClean="0">
                <a:solidFill>
                  <a:srgbClr val="2C3F71"/>
                </a:solidFill>
                <a:ea typeface="ＭＳ Ｐゴシック" pitchFamily="34" charset="-128"/>
              </a:rPr>
              <a:t> Measuring pins are inserted through the SET arm and are lowered to the marsh surface. Any plant material is moved aside in order to ensure contact with the sediment. This process is repeated for all nine pins in each of the four cardinal directions. </a:t>
            </a:r>
          </a:p>
        </p:txBody>
      </p:sp>
      <p:sp>
        <p:nvSpPr>
          <p:cNvPr id="9225" name="Text Placeholder 9"/>
          <p:cNvSpPr>
            <a:spLocks noGrp="1"/>
          </p:cNvSpPr>
          <p:nvPr>
            <p:ph type="body" sz="quarter" idx="24"/>
          </p:nvPr>
        </p:nvSpPr>
        <p:spPr bwMode="auto">
          <a:xfrm>
            <a:off x="22250400" y="5548313"/>
            <a:ext cx="10058400" cy="754062"/>
          </a:xfrm>
          <a:noFill/>
          <a:ln>
            <a:miter lim="800000"/>
            <a:headEnd/>
            <a:tailEnd/>
          </a:ln>
        </p:spPr>
        <p:txBody>
          <a:bodyPr vert="horz" wrap="square" numCol="1" compatLnSpc="1">
            <a:prstTxWarp prst="textNoShape">
              <a:avLst/>
            </a:prstTxWarp>
          </a:bodyPr>
          <a:lstStyle/>
          <a:p>
            <a:pPr eaLnBrk="1" hangingPunct="1"/>
            <a:r>
              <a:rPr lang="en-US" smtClean="0">
                <a:solidFill>
                  <a:srgbClr val="2C3F71"/>
                </a:solidFill>
                <a:latin typeface="Helvetica" pitchFamily="34" charset="0"/>
                <a:ea typeface="ＭＳ Ｐゴシック" pitchFamily="34" charset="-128"/>
              </a:rPr>
              <a:t>Methods </a:t>
            </a:r>
          </a:p>
        </p:txBody>
      </p:sp>
      <p:sp>
        <p:nvSpPr>
          <p:cNvPr id="9226" name="Text Placeholder 10"/>
          <p:cNvSpPr>
            <a:spLocks noGrp="1"/>
          </p:cNvSpPr>
          <p:nvPr>
            <p:ph type="body" sz="quarter" idx="25"/>
          </p:nvPr>
        </p:nvSpPr>
        <p:spPr bwMode="auto">
          <a:xfrm>
            <a:off x="32913639" y="5548313"/>
            <a:ext cx="10047287" cy="754062"/>
          </a:xfrm>
          <a:noFill/>
          <a:ln>
            <a:miter lim="800000"/>
            <a:headEnd/>
            <a:tailEnd/>
          </a:ln>
        </p:spPr>
        <p:txBody>
          <a:bodyPr vert="horz" numCol="1" compatLnSpc="1">
            <a:prstTxWarp prst="textNoShape">
              <a:avLst/>
            </a:prstTxWarp>
          </a:bodyPr>
          <a:lstStyle/>
          <a:p>
            <a:pPr eaLnBrk="1" hangingPunct="1"/>
            <a:r>
              <a:rPr lang="en-US" smtClean="0">
                <a:solidFill>
                  <a:srgbClr val="2C3F71"/>
                </a:solidFill>
                <a:latin typeface="Helvetica" pitchFamily="34" charset="0"/>
                <a:ea typeface="ＭＳ Ｐゴシック" pitchFamily="34" charset="-128"/>
              </a:rPr>
              <a:t>Results </a:t>
            </a:r>
          </a:p>
        </p:txBody>
      </p:sp>
      <p:sp>
        <p:nvSpPr>
          <p:cNvPr id="9228" name="Text Placeholder 11"/>
          <p:cNvSpPr>
            <a:spLocks noGrp="1"/>
          </p:cNvSpPr>
          <p:nvPr>
            <p:ph type="body" sz="quarter" idx="26"/>
          </p:nvPr>
        </p:nvSpPr>
        <p:spPr bwMode="auto">
          <a:xfrm>
            <a:off x="32913639" y="6126442"/>
            <a:ext cx="10047287" cy="8156057"/>
          </a:xfrm>
          <a:ln>
            <a:miter lim="800000"/>
            <a:headEnd/>
            <a:tailEnd/>
          </a:ln>
        </p:spPr>
        <p:txBody>
          <a:bodyPr vert="horz" numCol="1" anchor="t" anchorCtr="0" compatLnSpc="1">
            <a:prstTxWarp prst="textNoShape">
              <a:avLst/>
            </a:prstTxWarp>
          </a:bodyPr>
          <a:lstStyle/>
          <a:p>
            <a:pPr algn="just" eaLnBrk="1" hangingPunct="1">
              <a:defRPr/>
            </a:pPr>
            <a:r>
              <a:rPr lang="en-US" dirty="0" smtClean="0">
                <a:solidFill>
                  <a:srgbClr val="2C3F71"/>
                </a:solidFill>
              </a:rPr>
              <a:t>The summary tables below are a synthesis of the  elevation change calculations. </a:t>
            </a:r>
            <a:r>
              <a:rPr lang="en-US" dirty="0" smtClean="0"/>
              <a:t>It should be noted that both sites fell within the “normal” range for elevation change over time. </a:t>
            </a:r>
          </a:p>
          <a:p>
            <a:pPr eaLnBrk="1" hangingPunct="1">
              <a:defRPr/>
            </a:pPr>
            <a:endParaRPr lang="en-US" dirty="0" smtClean="0"/>
          </a:p>
          <a:p>
            <a:pPr eaLnBrk="1" hangingPunct="1">
              <a:defRPr/>
            </a:pPr>
            <a:endParaRPr lang="en-US" dirty="0" smtClean="0">
              <a:solidFill>
                <a:srgbClr val="2C3F71"/>
              </a:solidFill>
            </a:endParaRPr>
          </a:p>
          <a:p>
            <a:pPr eaLnBrk="1" hangingPunct="1">
              <a:defRPr/>
            </a:pPr>
            <a:endParaRPr lang="en-US" dirty="0" smtClean="0">
              <a:solidFill>
                <a:srgbClr val="2C3F71"/>
              </a:solidFill>
            </a:endParaRPr>
          </a:p>
          <a:p>
            <a:pPr eaLnBrk="1" hangingPunct="1">
              <a:defRPr/>
            </a:pPr>
            <a:endParaRPr lang="en-US" dirty="0" smtClean="0">
              <a:solidFill>
                <a:srgbClr val="2C3F71"/>
              </a:solidFill>
            </a:endParaRPr>
          </a:p>
          <a:p>
            <a:pPr eaLnBrk="1" hangingPunct="1">
              <a:defRPr/>
            </a:pPr>
            <a:endParaRPr lang="en-US" dirty="0" smtClean="0">
              <a:solidFill>
                <a:srgbClr val="2C3F71"/>
              </a:solidFill>
            </a:endParaRPr>
          </a:p>
          <a:p>
            <a:pPr eaLnBrk="1" hangingPunct="1">
              <a:defRPr/>
            </a:pPr>
            <a:endParaRPr lang="en-US" dirty="0" smtClean="0">
              <a:solidFill>
                <a:srgbClr val="2C3F71"/>
              </a:solidFill>
            </a:endParaRPr>
          </a:p>
          <a:p>
            <a:pPr eaLnBrk="1" hangingPunct="1">
              <a:defRPr/>
            </a:pPr>
            <a:endParaRPr lang="en-US" dirty="0" smtClean="0">
              <a:solidFill>
                <a:srgbClr val="2C3F71"/>
              </a:solidFill>
            </a:endParaRPr>
          </a:p>
          <a:p>
            <a:pPr eaLnBrk="1" hangingPunct="1">
              <a:defRPr/>
            </a:pPr>
            <a:endParaRPr lang="en-US" dirty="0" smtClean="0">
              <a:solidFill>
                <a:srgbClr val="2C3F71"/>
              </a:solidFill>
            </a:endParaRPr>
          </a:p>
          <a:p>
            <a:pPr algn="just" eaLnBrk="1" hangingPunct="1">
              <a:defRPr/>
            </a:pPr>
            <a:r>
              <a:rPr lang="en-US" dirty="0" smtClean="0"/>
              <a:t>The Great Bay Farms marsh had much more variability in regards to both change in elevation and rate of change in elevation, especially when compared to the Sandy Point marsh. Plant senescence, ice scour, and short sampling interval could be sources of error.  </a:t>
            </a:r>
            <a:r>
              <a:rPr lang="en-US" dirty="0" smtClean="0">
                <a:solidFill>
                  <a:srgbClr val="2C3F71"/>
                </a:solidFill>
              </a:rPr>
              <a:t>The Sandy Point marsh had a much longer sampling interval and subsequently the changes averaged over 10 years resulted in lower error terms.</a:t>
            </a:r>
          </a:p>
          <a:p>
            <a:pPr eaLnBrk="1" hangingPunct="1">
              <a:defRPr/>
            </a:pPr>
            <a:endParaRPr lang="en-US" dirty="0" smtClean="0">
              <a:solidFill>
                <a:srgbClr val="FF0000"/>
              </a:solidFill>
            </a:endParaRPr>
          </a:p>
        </p:txBody>
      </p:sp>
      <p:sp>
        <p:nvSpPr>
          <p:cNvPr id="2" name="Text Placeholder 12"/>
          <p:cNvSpPr>
            <a:spLocks noGrp="1"/>
          </p:cNvSpPr>
          <p:nvPr>
            <p:ph type="body" sz="quarter" idx="27"/>
          </p:nvPr>
        </p:nvSpPr>
        <p:spPr bwMode="auto">
          <a:xfrm>
            <a:off x="32913639" y="17383727"/>
            <a:ext cx="10047287" cy="754062"/>
          </a:xfrm>
          <a:noFill/>
          <a:ln>
            <a:miter lim="800000"/>
            <a:headEnd/>
            <a:tailEnd/>
          </a:ln>
        </p:spPr>
        <p:txBody>
          <a:bodyPr vert="horz" numCol="1" compatLnSpc="1">
            <a:prstTxWarp prst="textNoShape">
              <a:avLst/>
            </a:prstTxWarp>
          </a:bodyPr>
          <a:lstStyle/>
          <a:p>
            <a:pPr eaLnBrk="1" hangingPunct="1"/>
            <a:r>
              <a:rPr lang="en-US" dirty="0" smtClean="0">
                <a:solidFill>
                  <a:srgbClr val="2C3F71"/>
                </a:solidFill>
                <a:latin typeface="Helvetica" pitchFamily="34" charset="0"/>
                <a:ea typeface="ＭＳ Ｐゴシック" pitchFamily="34" charset="-128"/>
              </a:rPr>
              <a:t>Discussion &amp; Conclusions</a:t>
            </a:r>
          </a:p>
        </p:txBody>
      </p:sp>
      <p:sp>
        <p:nvSpPr>
          <p:cNvPr id="9229" name="Text Placeholder 14"/>
          <p:cNvSpPr>
            <a:spLocks noGrp="1"/>
          </p:cNvSpPr>
          <p:nvPr>
            <p:ph type="body" sz="quarter" idx="29"/>
          </p:nvPr>
        </p:nvSpPr>
        <p:spPr bwMode="auto">
          <a:xfrm>
            <a:off x="32931101" y="25010186"/>
            <a:ext cx="10047288" cy="754062"/>
          </a:xfrm>
          <a:noFill/>
          <a:ln>
            <a:miter lim="800000"/>
            <a:headEnd/>
            <a:tailEnd/>
          </a:ln>
        </p:spPr>
        <p:txBody>
          <a:bodyPr vert="horz" numCol="1" compatLnSpc="1">
            <a:prstTxWarp prst="textNoShape">
              <a:avLst/>
            </a:prstTxWarp>
          </a:bodyPr>
          <a:lstStyle/>
          <a:p>
            <a:pPr eaLnBrk="1" hangingPunct="1"/>
            <a:r>
              <a:rPr lang="en-US" smtClean="0">
                <a:solidFill>
                  <a:srgbClr val="2C3F71"/>
                </a:solidFill>
                <a:latin typeface="Helvetica" pitchFamily="34" charset="0"/>
                <a:ea typeface="ＭＳ Ｐゴシック" pitchFamily="34" charset="-128"/>
              </a:rPr>
              <a:t>Acknowledgments</a:t>
            </a:r>
          </a:p>
        </p:txBody>
      </p:sp>
      <p:sp>
        <p:nvSpPr>
          <p:cNvPr id="9232" name="Text Placeholder 15"/>
          <p:cNvSpPr>
            <a:spLocks noGrp="1"/>
          </p:cNvSpPr>
          <p:nvPr>
            <p:ph type="body" sz="quarter" idx="30"/>
          </p:nvPr>
        </p:nvSpPr>
        <p:spPr bwMode="auto">
          <a:xfrm>
            <a:off x="32958087" y="27386524"/>
            <a:ext cx="10052050" cy="4007229"/>
          </a:xfrm>
          <a:ln>
            <a:miter lim="800000"/>
            <a:headEnd/>
            <a:tailEnd/>
          </a:ln>
        </p:spPr>
        <p:txBody>
          <a:bodyPr vert="horz" numCol="1" anchor="t" anchorCtr="0" compatLnSpc="1">
            <a:prstTxWarp prst="textNoShape">
              <a:avLst/>
            </a:prstTxWarp>
          </a:bodyPr>
          <a:lstStyle/>
          <a:p>
            <a:pPr eaLnBrk="1" hangingPunct="1">
              <a:defRPr/>
            </a:pPr>
            <a:r>
              <a:rPr lang="en-US" sz="1800" dirty="0" err="1" smtClean="0">
                <a:solidFill>
                  <a:srgbClr val="2C3F71"/>
                </a:solidFill>
              </a:rPr>
              <a:t>Cahoon</a:t>
            </a:r>
            <a:r>
              <a:rPr lang="en-US" sz="1800" dirty="0" smtClean="0">
                <a:solidFill>
                  <a:srgbClr val="2C3F71"/>
                </a:solidFill>
              </a:rPr>
              <a:t>, Donald R., and James Lynch. "USGS PWRC - SET Website." </a:t>
            </a:r>
            <a:r>
              <a:rPr lang="en-US" sz="1800" i="1" dirty="0" err="1" smtClean="0">
                <a:solidFill>
                  <a:srgbClr val="2C3F71"/>
                </a:solidFill>
              </a:rPr>
              <a:t>Patuxent</a:t>
            </a:r>
            <a:r>
              <a:rPr lang="en-US" sz="1800" i="1" dirty="0" smtClean="0">
                <a:solidFill>
                  <a:srgbClr val="2C3F71"/>
                </a:solidFill>
              </a:rPr>
              <a:t> Wildlife Research Center</a:t>
            </a:r>
            <a:r>
              <a:rPr lang="en-US" sz="1800" dirty="0" smtClean="0">
                <a:solidFill>
                  <a:srgbClr val="2C3F71"/>
                </a:solidFill>
              </a:rPr>
              <a:t>. U.S. Department of The Interior, U.S. Geological Survey, 23 June 2010. Web. 09 Feb. 2012. &lt;http://www.pwrc.usgs.gov/set/&gt;.</a:t>
            </a:r>
          </a:p>
          <a:p>
            <a:pPr eaLnBrk="1" hangingPunct="1">
              <a:defRPr/>
            </a:pPr>
            <a:r>
              <a:rPr lang="en-US" sz="1800" dirty="0" err="1" smtClean="0">
                <a:solidFill>
                  <a:srgbClr val="2C3F71"/>
                </a:solidFill>
              </a:rPr>
              <a:t>Chmura</a:t>
            </a:r>
            <a:r>
              <a:rPr lang="en-US" sz="1800" dirty="0" smtClean="0">
                <a:solidFill>
                  <a:srgbClr val="2C3F71"/>
                </a:solidFill>
              </a:rPr>
              <a:t>, G. L., and G. A. Hung. 2004 Controls on Salt Marsh Accretion: A Test in Salt Marshes of Eastern Canada. </a:t>
            </a:r>
            <a:r>
              <a:rPr lang="en-US" sz="1800" i="1" dirty="0" smtClean="0">
                <a:solidFill>
                  <a:srgbClr val="2C3F71"/>
                </a:solidFill>
              </a:rPr>
              <a:t>Estuaries</a:t>
            </a:r>
            <a:r>
              <a:rPr lang="en-US" sz="1800" dirty="0" smtClean="0">
                <a:solidFill>
                  <a:srgbClr val="2C3F71"/>
                </a:solidFill>
              </a:rPr>
              <a:t> </a:t>
            </a:r>
            <a:r>
              <a:rPr lang="en-US" sz="1800" b="1" dirty="0" smtClean="0">
                <a:solidFill>
                  <a:srgbClr val="2C3F71"/>
                </a:solidFill>
              </a:rPr>
              <a:t>27</a:t>
            </a:r>
            <a:r>
              <a:rPr lang="en-US" sz="1800" dirty="0" smtClean="0">
                <a:solidFill>
                  <a:srgbClr val="2C3F71"/>
                </a:solidFill>
              </a:rPr>
              <a:t>:70-81</a:t>
            </a:r>
          </a:p>
          <a:p>
            <a:pPr eaLnBrk="1" hangingPunct="1">
              <a:defRPr/>
            </a:pPr>
            <a:r>
              <a:rPr lang="en-US" sz="1800" dirty="0" smtClean="0">
                <a:solidFill>
                  <a:srgbClr val="2C3F71"/>
                </a:solidFill>
              </a:rPr>
              <a:t>Costanza, R., S. C. Farber, and J. Maxwell. 1989. The   valuation   and   management   of   wetland ecosystems. </a:t>
            </a:r>
            <a:r>
              <a:rPr lang="en-US" sz="1800" i="1" dirty="0" smtClean="0">
                <a:solidFill>
                  <a:srgbClr val="2C3F71"/>
                </a:solidFill>
              </a:rPr>
              <a:t>Ecological Economics</a:t>
            </a:r>
            <a:r>
              <a:rPr lang="en-US" sz="1800" dirty="0" smtClean="0">
                <a:solidFill>
                  <a:srgbClr val="2C3F71"/>
                </a:solidFill>
              </a:rPr>
              <a:t> </a:t>
            </a:r>
            <a:r>
              <a:rPr lang="en-US" sz="1800" b="1" dirty="0" smtClean="0">
                <a:solidFill>
                  <a:srgbClr val="2C3F71"/>
                </a:solidFill>
              </a:rPr>
              <a:t>1</a:t>
            </a:r>
            <a:r>
              <a:rPr lang="en-US" sz="1800" dirty="0" smtClean="0">
                <a:solidFill>
                  <a:srgbClr val="2C3F71"/>
                </a:solidFill>
              </a:rPr>
              <a:t>:335-361.</a:t>
            </a:r>
          </a:p>
          <a:p>
            <a:pPr eaLnBrk="1" hangingPunct="1">
              <a:defRPr/>
            </a:pPr>
            <a:r>
              <a:rPr lang="en-US" sz="1800" dirty="0" err="1" smtClean="0">
                <a:solidFill>
                  <a:srgbClr val="2C3F71"/>
                </a:solidFill>
              </a:rPr>
              <a:t>Feagin</a:t>
            </a:r>
            <a:r>
              <a:rPr lang="en-US" sz="1800" dirty="0" smtClean="0">
                <a:solidFill>
                  <a:srgbClr val="2C3F71"/>
                </a:solidFill>
              </a:rPr>
              <a:t>, R. A., M. Luisa Martinez, G. Mendoza-Gonzalez, and R. </a:t>
            </a:r>
            <a:r>
              <a:rPr lang="en-US" sz="1800" dirty="0" err="1" smtClean="0">
                <a:solidFill>
                  <a:srgbClr val="2C3F71"/>
                </a:solidFill>
              </a:rPr>
              <a:t>Costanza</a:t>
            </a:r>
            <a:r>
              <a:rPr lang="en-US" sz="1800" dirty="0" smtClean="0">
                <a:solidFill>
                  <a:srgbClr val="2C3F71"/>
                </a:solidFill>
              </a:rPr>
              <a:t>. 2010. Salt marsh zonal migration and ecosystem service change in response to global sea level rise: a case study from an urban region. </a:t>
            </a:r>
            <a:r>
              <a:rPr lang="en-US" sz="1800" i="1" dirty="0" smtClean="0">
                <a:solidFill>
                  <a:srgbClr val="2C3F71"/>
                </a:solidFill>
              </a:rPr>
              <a:t>Ecology and Society </a:t>
            </a:r>
            <a:r>
              <a:rPr lang="en-US" sz="1800" b="1" dirty="0" smtClean="0">
                <a:solidFill>
                  <a:srgbClr val="2C3F71"/>
                </a:solidFill>
              </a:rPr>
              <a:t>15</a:t>
            </a:r>
            <a:r>
              <a:rPr lang="en-US" sz="1800" dirty="0" smtClean="0">
                <a:solidFill>
                  <a:srgbClr val="2C3F71"/>
                </a:solidFill>
              </a:rPr>
              <a:t>(4): 14. </a:t>
            </a:r>
          </a:p>
          <a:p>
            <a:pPr eaLnBrk="1" hangingPunct="1">
              <a:defRPr/>
            </a:pPr>
            <a:r>
              <a:rPr lang="en-US" sz="1800" dirty="0" smtClean="0"/>
              <a:t>Nicholls, R.J., </a:t>
            </a:r>
            <a:r>
              <a:rPr lang="en-US" sz="1800" dirty="0" err="1" smtClean="0"/>
              <a:t>Cazenave</a:t>
            </a:r>
            <a:r>
              <a:rPr lang="en-US" sz="1800" dirty="0" smtClean="0"/>
              <a:t>, A.(2010). "Sea-Level </a:t>
            </a:r>
            <a:r>
              <a:rPr lang="en-US" sz="1800" dirty="0" err="1" smtClean="0"/>
              <a:t>Sea-Level</a:t>
            </a:r>
            <a:r>
              <a:rPr lang="en-US" sz="1800" dirty="0" smtClean="0"/>
              <a:t> Rise and Its Impact on Coastal Zones". </a:t>
            </a:r>
            <a:r>
              <a:rPr lang="en-US" sz="1800" i="1" dirty="0" smtClean="0"/>
              <a:t>Science Magazine</a:t>
            </a:r>
            <a:r>
              <a:rPr lang="en-US" sz="1800" dirty="0" smtClean="0"/>
              <a:t> </a:t>
            </a:r>
            <a:r>
              <a:rPr lang="en-US" sz="1800" b="1" dirty="0" smtClean="0"/>
              <a:t>328</a:t>
            </a:r>
            <a:r>
              <a:rPr lang="en-US" sz="1800" dirty="0" smtClean="0"/>
              <a:t> (5985): 1517–1520. </a:t>
            </a:r>
            <a:endParaRPr lang="en-US" sz="1800" dirty="0" smtClean="0">
              <a:solidFill>
                <a:srgbClr val="2C3F71"/>
              </a:solidFill>
            </a:endParaRPr>
          </a:p>
        </p:txBody>
      </p:sp>
      <p:sp>
        <p:nvSpPr>
          <p:cNvPr id="9231" name="Text Placeholder 16"/>
          <p:cNvSpPr>
            <a:spLocks noGrp="1"/>
          </p:cNvSpPr>
          <p:nvPr>
            <p:ph type="body" sz="quarter" idx="95"/>
          </p:nvPr>
        </p:nvSpPr>
        <p:spPr bwMode="auto">
          <a:xfrm>
            <a:off x="-10407650" y="18288002"/>
            <a:ext cx="10050462" cy="754063"/>
          </a:xfrm>
          <a:noFill/>
          <a:ln>
            <a:miter lim="800000"/>
            <a:headEnd/>
            <a:tailEnd/>
          </a:ln>
        </p:spPr>
        <p:txBody>
          <a:bodyPr vert="horz" numCol="1" compatLnSpc="1">
            <a:prstTxWarp prst="textNoShape">
              <a:avLst/>
            </a:prstTxWarp>
          </a:bodyPr>
          <a:lstStyle/>
          <a:p>
            <a:pPr eaLnBrk="1" hangingPunct="1"/>
            <a:endParaRPr lang="en-US" smtClean="0">
              <a:solidFill>
                <a:srgbClr val="2C3F71"/>
              </a:solidFill>
              <a:ea typeface="ＭＳ Ｐゴシック" pitchFamily="34" charset="-128"/>
            </a:endParaRPr>
          </a:p>
        </p:txBody>
      </p:sp>
      <p:sp>
        <p:nvSpPr>
          <p:cNvPr id="3" name="Text Placeholder 17"/>
          <p:cNvSpPr>
            <a:spLocks noGrp="1"/>
          </p:cNvSpPr>
          <p:nvPr>
            <p:ph type="body" sz="quarter" idx="96"/>
          </p:nvPr>
        </p:nvSpPr>
        <p:spPr bwMode="auto">
          <a:xfrm>
            <a:off x="4848226" y="21299488"/>
            <a:ext cx="5627688" cy="8233001"/>
          </a:xfrm>
          <a:noFill/>
          <a:ln>
            <a:miter lim="800000"/>
            <a:headEnd/>
            <a:tailEnd/>
          </a:ln>
        </p:spPr>
        <p:txBody>
          <a:bodyPr vert="horz" numCol="1" anchor="t" anchorCtr="0" compatLnSpc="1">
            <a:prstTxWarp prst="textNoShape">
              <a:avLst/>
            </a:prstTxWarp>
          </a:bodyPr>
          <a:lstStyle/>
          <a:p>
            <a:pPr algn="just" eaLnBrk="1" hangingPunct="1">
              <a:buFontTx/>
              <a:buChar char="-"/>
            </a:pPr>
            <a:r>
              <a:rPr lang="en-US" dirty="0" smtClean="0">
                <a:solidFill>
                  <a:srgbClr val="2C3F71"/>
                </a:solidFill>
                <a:ea typeface="ＭＳ Ｐゴシック" pitchFamily="34" charset="-128"/>
              </a:rPr>
              <a:t> Traditionally, a feldspar marker horizon was used to study rates of accretion. Inherently, this does not account for decomposition or production below the marker..</a:t>
            </a:r>
          </a:p>
          <a:p>
            <a:pPr algn="just" eaLnBrk="1" hangingPunct="1">
              <a:buFontTx/>
              <a:buChar char="-"/>
            </a:pPr>
            <a:r>
              <a:rPr lang="en-US" dirty="0" smtClean="0">
                <a:solidFill>
                  <a:srgbClr val="2C3F71"/>
                </a:solidFill>
                <a:ea typeface="ＭＳ Ｐゴシック" pitchFamily="34" charset="-128"/>
              </a:rPr>
              <a:t>The  salt-marsh surface elevation table  is an apparatus developed by </a:t>
            </a:r>
            <a:r>
              <a:rPr lang="en-US" dirty="0" err="1" smtClean="0">
                <a:solidFill>
                  <a:srgbClr val="2C3F71"/>
                </a:solidFill>
                <a:ea typeface="ＭＳ Ｐゴシック" pitchFamily="34" charset="-128"/>
              </a:rPr>
              <a:t>Boumans</a:t>
            </a:r>
            <a:r>
              <a:rPr lang="en-US" dirty="0" smtClean="0">
                <a:solidFill>
                  <a:srgbClr val="2C3F71"/>
                </a:solidFill>
                <a:ea typeface="ＭＳ Ｐゴシック" pitchFamily="34" charset="-128"/>
              </a:rPr>
              <a:t> and Day (1993) and promoted by the US Geological Survey (</a:t>
            </a:r>
            <a:r>
              <a:rPr lang="en-US" dirty="0" err="1" smtClean="0">
                <a:solidFill>
                  <a:srgbClr val="2C3F71"/>
                </a:solidFill>
                <a:ea typeface="ＭＳ Ｐゴシック" pitchFamily="34" charset="-128"/>
              </a:rPr>
              <a:t>Cahoon</a:t>
            </a:r>
            <a:r>
              <a:rPr lang="en-US" dirty="0" smtClean="0">
                <a:solidFill>
                  <a:srgbClr val="2C3F71"/>
                </a:solidFill>
                <a:ea typeface="ＭＳ Ｐゴシック" pitchFamily="34" charset="-128"/>
              </a:rPr>
              <a:t> and Lynch 2010) to accurately measure sediment elevation in wetlands. </a:t>
            </a:r>
          </a:p>
          <a:p>
            <a:pPr algn="just" eaLnBrk="1" hangingPunct="1">
              <a:buFontTx/>
              <a:buChar char="-"/>
            </a:pPr>
            <a:r>
              <a:rPr lang="en-US" dirty="0" smtClean="0">
                <a:solidFill>
                  <a:srgbClr val="2C3F71"/>
                </a:solidFill>
                <a:ea typeface="ＭＳ Ｐゴシック" pitchFamily="34" charset="-128"/>
              </a:rPr>
              <a:t> Easily allows for minimal-impact determination of rates of elevation change caused by accretion, production, and subsidence.</a:t>
            </a:r>
          </a:p>
          <a:p>
            <a:pPr eaLnBrk="1" hangingPunct="1"/>
            <a:endParaRPr lang="en-US" dirty="0" smtClean="0">
              <a:solidFill>
                <a:srgbClr val="2C3F71"/>
              </a:solidFill>
              <a:ea typeface="ＭＳ Ｐゴシック" pitchFamily="34" charset="-128"/>
            </a:endParaRPr>
          </a:p>
          <a:p>
            <a:pPr eaLnBrk="1" hangingPunct="1">
              <a:buFontTx/>
              <a:buChar char="-"/>
            </a:pPr>
            <a:endParaRPr lang="en-US" dirty="0" smtClean="0">
              <a:solidFill>
                <a:srgbClr val="2C3F71"/>
              </a:solidFill>
              <a:ea typeface="ＭＳ Ｐゴシック" pitchFamily="34" charset="-128"/>
            </a:endParaRPr>
          </a:p>
          <a:p>
            <a:pPr eaLnBrk="1" hangingPunct="1">
              <a:buFontTx/>
              <a:buChar char="-"/>
            </a:pPr>
            <a:endParaRPr lang="en-US" dirty="0" smtClean="0">
              <a:solidFill>
                <a:srgbClr val="2C3F71"/>
              </a:solidFill>
              <a:ea typeface="ＭＳ Ｐゴシック" pitchFamily="34" charset="-128"/>
            </a:endParaRPr>
          </a:p>
          <a:p>
            <a:pPr eaLnBrk="1" hangingPunct="1">
              <a:buFontTx/>
              <a:buChar char="-"/>
            </a:pPr>
            <a:endParaRPr lang="en-US" dirty="0" smtClean="0">
              <a:solidFill>
                <a:srgbClr val="2C3F71"/>
              </a:solidFill>
              <a:ea typeface="ＭＳ Ｐゴシック" pitchFamily="34" charset="-128"/>
            </a:endParaRPr>
          </a:p>
        </p:txBody>
      </p:sp>
      <p:sp>
        <p:nvSpPr>
          <p:cNvPr id="9233" name="Text Placeholder 18"/>
          <p:cNvSpPr>
            <a:spLocks noGrp="1"/>
          </p:cNvSpPr>
          <p:nvPr>
            <p:ph type="body" sz="quarter" idx="107"/>
          </p:nvPr>
        </p:nvSpPr>
        <p:spPr bwMode="auto">
          <a:xfrm>
            <a:off x="-10407650" y="21259800"/>
            <a:ext cx="10056813" cy="846138"/>
          </a:xfrm>
          <a:noFill/>
          <a:ln>
            <a:miter lim="800000"/>
            <a:headEnd/>
            <a:tailEnd/>
          </a:ln>
        </p:spPr>
        <p:txBody>
          <a:bodyPr vert="horz" numCol="1" anchor="t" anchorCtr="0" compatLnSpc="1">
            <a:prstTxWarp prst="textNoShape">
              <a:avLst/>
            </a:prstTxWarp>
          </a:bodyPr>
          <a:lstStyle/>
          <a:p>
            <a:pPr eaLnBrk="1" hangingPunct="1"/>
            <a:endParaRPr lang="en-US" smtClean="0">
              <a:solidFill>
                <a:srgbClr val="2C3F71"/>
              </a:solidFill>
              <a:ea typeface="ＭＳ Ｐゴシック" pitchFamily="34" charset="-128"/>
            </a:endParaRPr>
          </a:p>
        </p:txBody>
      </p:sp>
      <p:sp>
        <p:nvSpPr>
          <p:cNvPr id="9234" name="Text Placeholder 19"/>
          <p:cNvSpPr>
            <a:spLocks noGrp="1"/>
          </p:cNvSpPr>
          <p:nvPr>
            <p:ph type="body" sz="quarter" idx="116"/>
          </p:nvPr>
        </p:nvSpPr>
        <p:spPr bwMode="auto">
          <a:xfrm>
            <a:off x="32922370" y="25503321"/>
            <a:ext cx="10056813" cy="1231084"/>
          </a:xfrm>
          <a:noFill/>
          <a:ln>
            <a:miter lim="800000"/>
            <a:headEnd/>
            <a:tailEnd/>
          </a:ln>
        </p:spPr>
        <p:txBody>
          <a:bodyPr vert="horz" numCol="1" anchor="t" anchorCtr="0" compatLnSpc="1">
            <a:prstTxWarp prst="textNoShape">
              <a:avLst/>
            </a:prstTxWarp>
          </a:bodyPr>
          <a:lstStyle/>
          <a:p>
            <a:pPr algn="just" eaLnBrk="1" hangingPunct="1"/>
            <a:r>
              <a:rPr lang="en-US" dirty="0" smtClean="0">
                <a:solidFill>
                  <a:srgbClr val="2C3F71"/>
                </a:solidFill>
                <a:ea typeface="ＭＳ Ｐゴシック" pitchFamily="34" charset="-128"/>
              </a:rPr>
              <a:t>My sincerest thanks to Chris Peters, M.S., Joshua Cain, and Perry Thomas for technical and logistical assistance.</a:t>
            </a:r>
          </a:p>
        </p:txBody>
      </p:sp>
      <p:sp>
        <p:nvSpPr>
          <p:cNvPr id="9236" name="Text Placeholder 21"/>
          <p:cNvSpPr>
            <a:spLocks noGrp="1"/>
          </p:cNvSpPr>
          <p:nvPr>
            <p:ph type="body" sz="quarter" idx="118"/>
          </p:nvPr>
        </p:nvSpPr>
        <p:spPr bwMode="auto">
          <a:xfrm>
            <a:off x="22250402" y="27838402"/>
            <a:ext cx="10056813" cy="3540125"/>
          </a:xfrm>
          <a:noFill/>
          <a:ln>
            <a:miter lim="800000"/>
            <a:headEnd/>
            <a:tailEnd/>
          </a:ln>
        </p:spPr>
        <p:txBody>
          <a:bodyPr vert="horz" numCol="1" anchor="t" anchorCtr="0" compatLnSpc="1">
            <a:prstTxWarp prst="textNoShape">
              <a:avLst/>
            </a:prstTxWarp>
          </a:bodyPr>
          <a:lstStyle/>
          <a:p>
            <a:pPr algn="just" eaLnBrk="1" hangingPunct="1"/>
            <a:r>
              <a:rPr lang="en-US" dirty="0" smtClean="0">
                <a:solidFill>
                  <a:srgbClr val="2C3F71"/>
                </a:solidFill>
                <a:ea typeface="ＭＳ Ｐゴシック" pitchFamily="34" charset="-128"/>
              </a:rPr>
              <a:t>- Finally, rates of elevation change were calculated for each of the benchmark sites by using the following equation:</a:t>
            </a:r>
          </a:p>
          <a:p>
            <a:pPr algn="ctr" eaLnBrk="1" hangingPunct="1"/>
            <a:endParaRPr lang="en-US" dirty="0" smtClean="0">
              <a:solidFill>
                <a:srgbClr val="2C3F71"/>
              </a:solidFill>
              <a:ea typeface="ＭＳ Ｐゴシック" pitchFamily="34" charset="-128"/>
            </a:endParaRPr>
          </a:p>
          <a:p>
            <a:pPr algn="ctr" eaLnBrk="1" hangingPunct="1"/>
            <a:r>
              <a:rPr lang="en-US" dirty="0" smtClean="0">
                <a:solidFill>
                  <a:srgbClr val="2C3F71"/>
                </a:solidFill>
                <a:ea typeface="ＭＳ Ｐゴシック" pitchFamily="34" charset="-128"/>
              </a:rPr>
              <a:t>(</a:t>
            </a:r>
            <a:r>
              <a:rPr lang="el-GR" dirty="0" smtClean="0">
                <a:solidFill>
                  <a:srgbClr val="2C3F71"/>
                </a:solidFill>
                <a:ea typeface="ＭＳ Ｐゴシック" pitchFamily="34" charset="-128"/>
              </a:rPr>
              <a:t>Δ</a:t>
            </a:r>
            <a:r>
              <a:rPr lang="en-US" dirty="0" smtClean="0">
                <a:solidFill>
                  <a:srgbClr val="2C3F71"/>
                </a:solidFill>
                <a:ea typeface="ＭＳ Ｐゴシック" pitchFamily="34" charset="-128"/>
              </a:rPr>
              <a:t>h)/t = Rate of elevation change</a:t>
            </a:r>
          </a:p>
          <a:p>
            <a:pPr algn="ctr" eaLnBrk="1" hangingPunct="1"/>
            <a:r>
              <a:rPr lang="en-US" dirty="0" smtClean="0">
                <a:solidFill>
                  <a:srgbClr val="2C3F71"/>
                </a:solidFill>
                <a:ea typeface="ＭＳ Ｐゴシック" pitchFamily="34" charset="-128"/>
              </a:rPr>
              <a:t>	Where:</a:t>
            </a:r>
          </a:p>
          <a:p>
            <a:pPr algn="ctr" eaLnBrk="1" hangingPunct="1"/>
            <a:r>
              <a:rPr lang="en-US" dirty="0" smtClean="0">
                <a:solidFill>
                  <a:srgbClr val="2C3F71"/>
                </a:solidFill>
                <a:ea typeface="ＭＳ Ｐゴシック" pitchFamily="34" charset="-128"/>
              </a:rPr>
              <a:t>	</a:t>
            </a:r>
            <a:r>
              <a:rPr lang="el-GR" dirty="0" smtClean="0">
                <a:solidFill>
                  <a:srgbClr val="2C3F71"/>
                </a:solidFill>
                <a:ea typeface="ＭＳ Ｐゴシック" pitchFamily="34" charset="-128"/>
              </a:rPr>
              <a:t>Δ</a:t>
            </a:r>
            <a:r>
              <a:rPr lang="en-US" dirty="0" smtClean="0">
                <a:solidFill>
                  <a:srgbClr val="2C3F71"/>
                </a:solidFill>
                <a:ea typeface="ＭＳ Ｐゴシック" pitchFamily="34" charset="-128"/>
              </a:rPr>
              <a:t>h = </a:t>
            </a:r>
            <a:r>
              <a:rPr lang="en-US" dirty="0" err="1" smtClean="0">
                <a:solidFill>
                  <a:srgbClr val="2C3F71"/>
                </a:solidFill>
                <a:ea typeface="ＭＳ Ｐゴシック" pitchFamily="34" charset="-128"/>
              </a:rPr>
              <a:t>h</a:t>
            </a:r>
            <a:r>
              <a:rPr lang="en-US" sz="2400" baseline="-25000" dirty="0" err="1" smtClean="0">
                <a:solidFill>
                  <a:srgbClr val="2C3F71"/>
                </a:solidFill>
                <a:ea typeface="ＭＳ Ｐゴシック" pitchFamily="34" charset="-128"/>
              </a:rPr>
              <a:t>f</a:t>
            </a:r>
            <a:r>
              <a:rPr lang="en-US" sz="2400" dirty="0" smtClean="0">
                <a:solidFill>
                  <a:srgbClr val="2C3F71"/>
                </a:solidFill>
                <a:ea typeface="ＭＳ Ｐゴシック" pitchFamily="34" charset="-128"/>
              </a:rPr>
              <a:t> – h </a:t>
            </a:r>
            <a:r>
              <a:rPr lang="en-US" sz="2400" baseline="-25000" dirty="0" err="1" smtClean="0">
                <a:solidFill>
                  <a:srgbClr val="2C3F71"/>
                </a:solidFill>
                <a:ea typeface="ＭＳ Ｐゴシック" pitchFamily="34" charset="-128"/>
              </a:rPr>
              <a:t>i</a:t>
            </a:r>
            <a:r>
              <a:rPr lang="en-US" sz="2400" baseline="-25000" dirty="0" smtClean="0">
                <a:solidFill>
                  <a:srgbClr val="2C3F71"/>
                </a:solidFill>
                <a:ea typeface="ＭＳ Ｐゴシック" pitchFamily="34" charset="-128"/>
              </a:rPr>
              <a:t> </a:t>
            </a:r>
          </a:p>
          <a:p>
            <a:pPr algn="ctr" eaLnBrk="1" hangingPunct="1"/>
            <a:r>
              <a:rPr lang="en-US" sz="2400" baseline="-25000" dirty="0" smtClean="0">
                <a:solidFill>
                  <a:srgbClr val="2C3F71"/>
                </a:solidFill>
                <a:ea typeface="ＭＳ Ｐゴシック" pitchFamily="34" charset="-128"/>
              </a:rPr>
              <a:t>	</a:t>
            </a:r>
            <a:r>
              <a:rPr lang="en-US" sz="2400" dirty="0" smtClean="0">
                <a:solidFill>
                  <a:srgbClr val="2C3F71"/>
                </a:solidFill>
                <a:ea typeface="ＭＳ Ｐゴシック" pitchFamily="34" charset="-128"/>
              </a:rPr>
              <a:t>t = elapsed time </a:t>
            </a:r>
            <a:r>
              <a:rPr lang="en-US" sz="2400" baseline="-25000" dirty="0" smtClean="0">
                <a:solidFill>
                  <a:srgbClr val="2C3F71"/>
                </a:solidFill>
                <a:ea typeface="ＭＳ Ｐゴシック" pitchFamily="34" charset="-128"/>
              </a:rPr>
              <a:t> </a:t>
            </a:r>
            <a:endParaRPr lang="en-US" dirty="0" smtClean="0">
              <a:solidFill>
                <a:srgbClr val="2C3F71"/>
              </a:solidFill>
              <a:ea typeface="ＭＳ Ｐゴシック" pitchFamily="34" charset="-128"/>
            </a:endParaRPr>
          </a:p>
        </p:txBody>
      </p:sp>
      <p:sp>
        <p:nvSpPr>
          <p:cNvPr id="4" name="Text Placeholder 23"/>
          <p:cNvSpPr>
            <a:spLocks noGrp="1"/>
          </p:cNvSpPr>
          <p:nvPr>
            <p:ph type="body" sz="quarter" idx="120"/>
          </p:nvPr>
        </p:nvSpPr>
        <p:spPr bwMode="auto">
          <a:xfrm>
            <a:off x="11663363" y="28468639"/>
            <a:ext cx="10056813" cy="3000799"/>
          </a:xfrm>
          <a:noFill/>
          <a:ln>
            <a:miter lim="800000"/>
            <a:headEnd/>
            <a:tailEnd/>
          </a:ln>
        </p:spPr>
        <p:txBody>
          <a:bodyPr vert="horz" numCol="1" anchor="t" anchorCtr="0" compatLnSpc="1">
            <a:prstTxWarp prst="textNoShape">
              <a:avLst/>
            </a:prstTxWarp>
          </a:bodyPr>
          <a:lstStyle/>
          <a:p>
            <a:pPr algn="just" eaLnBrk="1" hangingPunct="1">
              <a:buFontTx/>
              <a:buChar char="-"/>
            </a:pPr>
            <a:r>
              <a:rPr lang="en-US" dirty="0" smtClean="0">
                <a:solidFill>
                  <a:srgbClr val="2C3F71"/>
                </a:solidFill>
                <a:ea typeface="ＭＳ Ｐゴシック" pitchFamily="34" charset="-128"/>
              </a:rPr>
              <a:t> Sandy Point is located off of Depot Road in Stratham, NH and is part of the Great Bay National Estuarine Research Reserve (NERR).</a:t>
            </a:r>
          </a:p>
          <a:p>
            <a:pPr algn="just" eaLnBrk="1" hangingPunct="1">
              <a:buFontTx/>
              <a:buChar char="-"/>
            </a:pPr>
            <a:r>
              <a:rPr lang="en-US" dirty="0" smtClean="0">
                <a:solidFill>
                  <a:srgbClr val="2C3F71"/>
                </a:solidFill>
                <a:ea typeface="ＭＳ Ｐゴシック" pitchFamily="34" charset="-128"/>
              </a:rPr>
              <a:t> Marsh is on the southern end of Great Bay.</a:t>
            </a:r>
          </a:p>
          <a:p>
            <a:pPr algn="just" eaLnBrk="1" hangingPunct="1">
              <a:buFontTx/>
              <a:buChar char="-"/>
            </a:pPr>
            <a:r>
              <a:rPr lang="en-US" dirty="0" smtClean="0">
                <a:solidFill>
                  <a:srgbClr val="2C3F71"/>
                </a:solidFill>
                <a:ea typeface="ＭＳ Ｐゴシック" pitchFamily="34" charset="-128"/>
              </a:rPr>
              <a:t> Three existing SET sites with archived data from July, 2001 and August 2011. </a:t>
            </a:r>
          </a:p>
          <a:p>
            <a:pPr algn="just" eaLnBrk="1" hangingPunct="1">
              <a:buFontTx/>
              <a:buChar char="-"/>
            </a:pPr>
            <a:r>
              <a:rPr lang="en-US" dirty="0" smtClean="0">
                <a:solidFill>
                  <a:srgbClr val="2C3F71"/>
                </a:solidFill>
                <a:ea typeface="ＭＳ Ｐゴシック" pitchFamily="34" charset="-128"/>
              </a:rPr>
              <a:t> A fourth SET was installed</a:t>
            </a:r>
            <a:r>
              <a:rPr lang="en-US" dirty="0" smtClean="0">
                <a:solidFill>
                  <a:srgbClr val="FF0000"/>
                </a:solidFill>
                <a:ea typeface="ＭＳ Ｐゴシック" pitchFamily="34" charset="-128"/>
              </a:rPr>
              <a:t> </a:t>
            </a:r>
            <a:r>
              <a:rPr lang="en-US" dirty="0" smtClean="0">
                <a:solidFill>
                  <a:srgbClr val="2C3F71"/>
                </a:solidFill>
                <a:ea typeface="ＭＳ Ｐゴシック" pitchFamily="34" charset="-128"/>
              </a:rPr>
              <a:t>on March 15, 2012.</a:t>
            </a:r>
          </a:p>
        </p:txBody>
      </p:sp>
      <p:sp>
        <p:nvSpPr>
          <p:cNvPr id="9238" name="Text Placeholder 24"/>
          <p:cNvSpPr>
            <a:spLocks noGrp="1"/>
          </p:cNvSpPr>
          <p:nvPr>
            <p:ph type="body" sz="quarter" idx="121"/>
          </p:nvPr>
        </p:nvSpPr>
        <p:spPr bwMode="auto">
          <a:xfrm>
            <a:off x="11774488" y="13535026"/>
            <a:ext cx="10056813" cy="2154414"/>
          </a:xfrm>
          <a:noFill/>
          <a:ln>
            <a:miter lim="800000"/>
            <a:headEnd/>
            <a:tailEnd/>
          </a:ln>
        </p:spPr>
        <p:txBody>
          <a:bodyPr vert="horz" numCol="1" anchor="t" anchorCtr="0" compatLnSpc="1">
            <a:prstTxWarp prst="textNoShape">
              <a:avLst/>
            </a:prstTxWarp>
          </a:bodyPr>
          <a:lstStyle/>
          <a:p>
            <a:pPr algn="just" eaLnBrk="1" hangingPunct="1">
              <a:buFontTx/>
              <a:buChar char="-"/>
            </a:pPr>
            <a:r>
              <a:rPr lang="en-US" dirty="0" smtClean="0">
                <a:solidFill>
                  <a:srgbClr val="2C3F71"/>
                </a:solidFill>
                <a:ea typeface="ＭＳ Ｐゴシック" pitchFamily="34" charset="-128"/>
              </a:rPr>
              <a:t> Great Bay Farms is located on the eastern edge of the Great Bay Estuary in Newington, NH between mixed residential and agricultural land use.</a:t>
            </a:r>
          </a:p>
          <a:p>
            <a:pPr algn="just" eaLnBrk="1" hangingPunct="1">
              <a:buFontTx/>
              <a:buChar char="-"/>
            </a:pPr>
            <a:r>
              <a:rPr lang="en-US" dirty="0" smtClean="0">
                <a:solidFill>
                  <a:srgbClr val="2C3F71"/>
                </a:solidFill>
                <a:ea typeface="ＭＳ Ｐゴシック" pitchFamily="34" charset="-128"/>
              </a:rPr>
              <a:t> Three SET sites along existing transects.</a:t>
            </a:r>
          </a:p>
          <a:p>
            <a:pPr algn="just" eaLnBrk="1" hangingPunct="1">
              <a:buFontTx/>
              <a:buChar char="-"/>
            </a:pPr>
            <a:r>
              <a:rPr lang="en-US" dirty="0" smtClean="0">
                <a:solidFill>
                  <a:srgbClr val="2C3F71"/>
                </a:solidFill>
                <a:ea typeface="ＭＳ Ｐゴシック" pitchFamily="34" charset="-128"/>
              </a:rPr>
              <a:t> Installation in November; initial sampling date: December 5, 2011</a:t>
            </a:r>
          </a:p>
        </p:txBody>
      </p:sp>
      <p:sp>
        <p:nvSpPr>
          <p:cNvPr id="9239" name="Text Placeholder 25"/>
          <p:cNvSpPr>
            <a:spLocks noGrp="1"/>
          </p:cNvSpPr>
          <p:nvPr>
            <p:ph type="body" sz="quarter" idx="122"/>
          </p:nvPr>
        </p:nvSpPr>
        <p:spPr bwMode="auto">
          <a:xfrm>
            <a:off x="11512551" y="6145214"/>
            <a:ext cx="10056813" cy="2385246"/>
          </a:xfrm>
          <a:noFill/>
          <a:ln>
            <a:miter lim="800000"/>
            <a:headEnd/>
            <a:tailEnd/>
          </a:ln>
        </p:spPr>
        <p:txBody>
          <a:bodyPr vert="horz" numCol="1" anchor="t" anchorCtr="0" compatLnSpc="1">
            <a:prstTxWarp prst="textNoShape">
              <a:avLst/>
            </a:prstTxWarp>
          </a:bodyPr>
          <a:lstStyle/>
          <a:p>
            <a:pPr algn="just" eaLnBrk="1" hangingPunct="1"/>
            <a:r>
              <a:rPr lang="en-US" dirty="0" smtClean="0">
                <a:solidFill>
                  <a:srgbClr val="2C3F71"/>
                </a:solidFill>
                <a:ea typeface="ＭＳ Ｐゴシック" pitchFamily="34" charset="-128"/>
              </a:rPr>
              <a:t>SET benchmarks are located across the globe. The study sites we examined were located within New Hampshire’s Great Bay Estuary. Both study sites had existing SET benchmarks with previously archived data from known dates and are ongoing study sites maintained by staff from the Jackson Estuarine Laboratory, UNH. </a:t>
            </a:r>
          </a:p>
        </p:txBody>
      </p:sp>
      <p:sp>
        <p:nvSpPr>
          <p:cNvPr id="9240" name="Text Placeholder 26"/>
          <p:cNvSpPr>
            <a:spLocks noGrp="1"/>
          </p:cNvSpPr>
          <p:nvPr>
            <p:ph type="body" sz="quarter" idx="123"/>
          </p:nvPr>
        </p:nvSpPr>
        <p:spPr bwMode="auto">
          <a:xfrm>
            <a:off x="1131889" y="27295477"/>
            <a:ext cx="9507537" cy="5001347"/>
          </a:xfrm>
          <a:noFill/>
          <a:ln>
            <a:miter lim="800000"/>
            <a:headEnd/>
            <a:tailEnd/>
          </a:ln>
        </p:spPr>
        <p:txBody>
          <a:bodyPr vert="horz" numCol="1" anchor="t" anchorCtr="0" compatLnSpc="1">
            <a:prstTxWarp prst="textNoShape">
              <a:avLst/>
            </a:prstTxWarp>
          </a:bodyPr>
          <a:lstStyle/>
          <a:p>
            <a:pPr algn="just" eaLnBrk="1" hangingPunct="1"/>
            <a:r>
              <a:rPr lang="en-US" dirty="0" smtClean="0">
                <a:solidFill>
                  <a:srgbClr val="2C3F71"/>
                </a:solidFill>
                <a:ea typeface="ＭＳ Ｐゴシック" pitchFamily="34" charset="-128"/>
              </a:rPr>
              <a:t>- Once a benchmark is established in a wetland ecosystem, the SET user can return after selected time intervals (1 year, 5 year, 15 year) to measure the exact same points on the marsh.</a:t>
            </a:r>
          </a:p>
          <a:p>
            <a:pPr algn="just" eaLnBrk="1" hangingPunct="1">
              <a:buFontTx/>
              <a:buChar char="-"/>
            </a:pPr>
            <a:r>
              <a:rPr lang="en-US" dirty="0" smtClean="0">
                <a:solidFill>
                  <a:srgbClr val="2C3F71"/>
                </a:solidFill>
                <a:ea typeface="ＭＳ Ｐゴシック" pitchFamily="34" charset="-128"/>
              </a:rPr>
              <a:t> Initial elevation data (h</a:t>
            </a:r>
            <a:r>
              <a:rPr lang="en-US" baseline="-25000" dirty="0" smtClean="0">
                <a:solidFill>
                  <a:srgbClr val="2C3F71"/>
                </a:solidFill>
                <a:ea typeface="ＭＳ Ｐゴシック" pitchFamily="34" charset="-128"/>
              </a:rPr>
              <a:t>i</a:t>
            </a:r>
            <a:r>
              <a:rPr lang="en-US" dirty="0" smtClean="0">
                <a:solidFill>
                  <a:srgbClr val="2C3F71"/>
                </a:solidFill>
                <a:ea typeface="ＭＳ Ｐゴシック" pitchFamily="34" charset="-128"/>
              </a:rPr>
              <a:t>) can then be subtracted from final elevation data (</a:t>
            </a:r>
            <a:r>
              <a:rPr lang="en-US" dirty="0" err="1" smtClean="0">
                <a:solidFill>
                  <a:srgbClr val="2C3F71"/>
                </a:solidFill>
                <a:ea typeface="ＭＳ Ｐゴシック" pitchFamily="34" charset="-128"/>
              </a:rPr>
              <a:t>h</a:t>
            </a:r>
            <a:r>
              <a:rPr lang="en-US" baseline="-25000" dirty="0" err="1" smtClean="0">
                <a:solidFill>
                  <a:srgbClr val="2C3F71"/>
                </a:solidFill>
                <a:ea typeface="ＭＳ Ｐゴシック" pitchFamily="34" charset="-128"/>
              </a:rPr>
              <a:t>f</a:t>
            </a:r>
            <a:r>
              <a:rPr lang="en-US" dirty="0" smtClean="0">
                <a:solidFill>
                  <a:srgbClr val="2C3F71"/>
                </a:solidFill>
                <a:ea typeface="ＭＳ Ｐゴシック" pitchFamily="34" charset="-128"/>
              </a:rPr>
              <a:t>) order to determine a change in elevation (</a:t>
            </a:r>
            <a:r>
              <a:rPr lang="el-GR" dirty="0" smtClean="0">
                <a:solidFill>
                  <a:srgbClr val="2C3F71"/>
                </a:solidFill>
                <a:ea typeface="ＭＳ Ｐゴシック" pitchFamily="34" charset="-128"/>
              </a:rPr>
              <a:t>Δ</a:t>
            </a:r>
            <a:r>
              <a:rPr lang="en-US" dirty="0" smtClean="0">
                <a:solidFill>
                  <a:srgbClr val="2C3F71"/>
                </a:solidFill>
                <a:ea typeface="ＭＳ Ｐゴシック" pitchFamily="34" charset="-128"/>
              </a:rPr>
              <a:t>h).</a:t>
            </a:r>
          </a:p>
          <a:p>
            <a:pPr algn="just" eaLnBrk="1" hangingPunct="1">
              <a:buFontTx/>
              <a:buChar char="-"/>
            </a:pPr>
            <a:r>
              <a:rPr lang="en-US" dirty="0" smtClean="0">
                <a:solidFill>
                  <a:srgbClr val="2C3F71"/>
                </a:solidFill>
                <a:ea typeface="ＭＳ Ｐゴシック" pitchFamily="34" charset="-128"/>
              </a:rPr>
              <a:t> By dividing the change in elevation by the return interval one can determine  a rate of elevation change per unit time (t).</a:t>
            </a:r>
          </a:p>
          <a:p>
            <a:pPr algn="just" eaLnBrk="1" hangingPunct="1">
              <a:buFontTx/>
              <a:buChar char="-"/>
            </a:pPr>
            <a:r>
              <a:rPr lang="en-US" dirty="0" smtClean="0">
                <a:solidFill>
                  <a:srgbClr val="2C3F71"/>
                </a:solidFill>
                <a:ea typeface="ＭＳ Ｐゴシック" pitchFamily="34" charset="-128"/>
              </a:rPr>
              <a:t> By measuring accretion rates with feldspar marker horizons placed adjacent to the SET benchmark at the time of installation, relative rates of subsidence can be measured.</a:t>
            </a:r>
          </a:p>
          <a:p>
            <a:pPr eaLnBrk="1" hangingPunct="1"/>
            <a:endParaRPr lang="en-US" dirty="0" smtClean="0">
              <a:solidFill>
                <a:srgbClr val="2C3F71"/>
              </a:solidFill>
              <a:ea typeface="ＭＳ Ｐゴシック" pitchFamily="34" charset="-128"/>
            </a:endParaRPr>
          </a:p>
        </p:txBody>
      </p:sp>
      <p:sp>
        <p:nvSpPr>
          <p:cNvPr id="9241" name="Text Placeholder 27"/>
          <p:cNvSpPr>
            <a:spLocks noGrp="1"/>
          </p:cNvSpPr>
          <p:nvPr>
            <p:ph type="body" sz="quarter" idx="124"/>
          </p:nvPr>
        </p:nvSpPr>
        <p:spPr bwMode="auto">
          <a:xfrm>
            <a:off x="19316701" y="23841077"/>
            <a:ext cx="2252663" cy="2346325"/>
          </a:xfrm>
          <a:noFill/>
          <a:ln>
            <a:miter lim="800000"/>
            <a:headEnd/>
            <a:tailEnd/>
          </a:ln>
        </p:spPr>
        <p:txBody>
          <a:bodyPr vert="horz" numCol="1" anchor="t" anchorCtr="0" compatLnSpc="1">
            <a:prstTxWarp prst="textNoShape">
              <a:avLst/>
            </a:prstTxWarp>
          </a:bodyPr>
          <a:lstStyle/>
          <a:p>
            <a:pPr eaLnBrk="1" hangingPunct="1"/>
            <a:r>
              <a:rPr lang="en-US" sz="3600" smtClean="0">
                <a:solidFill>
                  <a:srgbClr val="2C3F71"/>
                </a:solidFill>
                <a:ea typeface="ＭＳ Ｐゴシック" pitchFamily="34" charset="-128"/>
              </a:rPr>
              <a:t>Site 2:</a:t>
            </a:r>
          </a:p>
          <a:p>
            <a:pPr algn="ctr" eaLnBrk="1" hangingPunct="1"/>
            <a:r>
              <a:rPr lang="en-US" sz="3600" smtClean="0">
                <a:solidFill>
                  <a:srgbClr val="2C3F71"/>
                </a:solidFill>
                <a:ea typeface="ＭＳ Ｐゴシック" pitchFamily="34" charset="-128"/>
              </a:rPr>
              <a:t>Sandy </a:t>
            </a:r>
          </a:p>
          <a:p>
            <a:pPr algn="ctr" eaLnBrk="1" hangingPunct="1"/>
            <a:r>
              <a:rPr lang="en-US" sz="3600" smtClean="0">
                <a:solidFill>
                  <a:srgbClr val="2C3F71"/>
                </a:solidFill>
                <a:ea typeface="ＭＳ Ｐゴシック" pitchFamily="34" charset="-128"/>
              </a:rPr>
              <a:t>Point</a:t>
            </a:r>
          </a:p>
        </p:txBody>
      </p:sp>
      <p:sp>
        <p:nvSpPr>
          <p:cNvPr id="9242" name="Text Placeholder 28"/>
          <p:cNvSpPr>
            <a:spLocks noGrp="1"/>
          </p:cNvSpPr>
          <p:nvPr>
            <p:ph type="body" sz="quarter" idx="125"/>
          </p:nvPr>
        </p:nvSpPr>
        <p:spPr bwMode="auto">
          <a:xfrm>
            <a:off x="11568113" y="8588375"/>
            <a:ext cx="2665413" cy="2344738"/>
          </a:xfrm>
          <a:noFill/>
          <a:ln>
            <a:miter lim="800000"/>
            <a:headEnd/>
            <a:tailEnd/>
          </a:ln>
        </p:spPr>
        <p:txBody>
          <a:bodyPr vert="horz" numCol="1" anchor="t" anchorCtr="0" compatLnSpc="1">
            <a:prstTxWarp prst="textNoShape">
              <a:avLst/>
            </a:prstTxWarp>
          </a:bodyPr>
          <a:lstStyle/>
          <a:p>
            <a:pPr eaLnBrk="1" hangingPunct="1"/>
            <a:r>
              <a:rPr lang="en-US" sz="3600" smtClean="0">
                <a:solidFill>
                  <a:srgbClr val="2C3F71"/>
                </a:solidFill>
                <a:ea typeface="ＭＳ Ｐゴシック" pitchFamily="34" charset="-128"/>
              </a:rPr>
              <a:t>Site 1:</a:t>
            </a:r>
          </a:p>
          <a:p>
            <a:pPr algn="ctr" eaLnBrk="1" hangingPunct="1"/>
            <a:r>
              <a:rPr lang="en-US" sz="3600" smtClean="0">
                <a:solidFill>
                  <a:srgbClr val="2C3F71"/>
                </a:solidFill>
                <a:ea typeface="ＭＳ Ｐゴシック" pitchFamily="34" charset="-128"/>
              </a:rPr>
              <a:t>Great Bay </a:t>
            </a:r>
          </a:p>
          <a:p>
            <a:pPr algn="ctr" eaLnBrk="1" hangingPunct="1"/>
            <a:r>
              <a:rPr lang="en-US" sz="3600" smtClean="0">
                <a:solidFill>
                  <a:srgbClr val="2C3F71"/>
                </a:solidFill>
                <a:ea typeface="ＭＳ Ｐゴシック" pitchFamily="34" charset="-128"/>
              </a:rPr>
              <a:t>Farms </a:t>
            </a:r>
          </a:p>
        </p:txBody>
      </p:sp>
      <p:sp>
        <p:nvSpPr>
          <p:cNvPr id="9243" name="Picture Placeholder 29"/>
          <p:cNvSpPr>
            <a:spLocks noGrp="1"/>
          </p:cNvSpPr>
          <p:nvPr>
            <p:ph type="pic" sz="quarter" idx="115"/>
          </p:nvPr>
        </p:nvSpPr>
        <p:spPr bwMode="auto">
          <a:xfrm>
            <a:off x="-9326562" y="25314275"/>
            <a:ext cx="7908925" cy="4838700"/>
          </a:xfrm>
          <a:ln>
            <a:miter lim="800000"/>
            <a:headEnd/>
            <a:tailEnd/>
          </a:ln>
        </p:spPr>
      </p:sp>
      <p:sp>
        <p:nvSpPr>
          <p:cNvPr id="9244" name="Picture Placeholder 30"/>
          <p:cNvSpPr>
            <a:spLocks noGrp="1"/>
          </p:cNvSpPr>
          <p:nvPr>
            <p:ph type="pic" sz="quarter" idx="126"/>
          </p:nvPr>
        </p:nvSpPr>
        <p:spPr bwMode="auto">
          <a:xfrm>
            <a:off x="-9326562" y="25314275"/>
            <a:ext cx="7908925" cy="4838700"/>
          </a:xfrm>
          <a:ln>
            <a:miter lim="800000"/>
            <a:headEnd/>
            <a:tailEnd/>
          </a:ln>
        </p:spPr>
      </p:sp>
      <p:sp>
        <p:nvSpPr>
          <p:cNvPr id="9245" name="Picture Placeholder 31"/>
          <p:cNvSpPr>
            <a:spLocks noGrp="1"/>
          </p:cNvSpPr>
          <p:nvPr>
            <p:ph type="pic" sz="quarter" idx="127"/>
          </p:nvPr>
        </p:nvSpPr>
        <p:spPr bwMode="auto">
          <a:xfrm>
            <a:off x="-9326562" y="25314275"/>
            <a:ext cx="7908925" cy="4838700"/>
          </a:xfrm>
          <a:ln>
            <a:miter lim="800000"/>
            <a:headEnd/>
            <a:tailEnd/>
          </a:ln>
        </p:spPr>
      </p:sp>
      <p:sp>
        <p:nvSpPr>
          <p:cNvPr id="9246" name="Picture Placeholder 32"/>
          <p:cNvSpPr>
            <a:spLocks noGrp="1"/>
          </p:cNvSpPr>
          <p:nvPr>
            <p:ph type="pic" sz="quarter" idx="128"/>
          </p:nvPr>
        </p:nvSpPr>
        <p:spPr bwMode="auto">
          <a:xfrm>
            <a:off x="-9326562" y="25314275"/>
            <a:ext cx="7908925" cy="4838700"/>
          </a:xfrm>
          <a:ln>
            <a:miter lim="800000"/>
            <a:headEnd/>
            <a:tailEnd/>
          </a:ln>
        </p:spPr>
      </p:sp>
      <p:sp>
        <p:nvSpPr>
          <p:cNvPr id="9247" name="Picture Placeholder 33"/>
          <p:cNvSpPr>
            <a:spLocks noGrp="1"/>
          </p:cNvSpPr>
          <p:nvPr>
            <p:ph type="pic" sz="quarter" idx="129"/>
          </p:nvPr>
        </p:nvSpPr>
        <p:spPr bwMode="auto">
          <a:xfrm>
            <a:off x="-9326562" y="25314275"/>
            <a:ext cx="7908925" cy="4838700"/>
          </a:xfrm>
          <a:ln>
            <a:miter lim="800000"/>
            <a:headEnd/>
            <a:tailEnd/>
          </a:ln>
        </p:spPr>
      </p:sp>
      <p:sp>
        <p:nvSpPr>
          <p:cNvPr id="9248" name="Picture Placeholder 34"/>
          <p:cNvSpPr>
            <a:spLocks noGrp="1"/>
          </p:cNvSpPr>
          <p:nvPr>
            <p:ph type="pic" sz="quarter" idx="130"/>
          </p:nvPr>
        </p:nvSpPr>
        <p:spPr bwMode="auto">
          <a:xfrm>
            <a:off x="-9326562" y="25314275"/>
            <a:ext cx="7908925" cy="4838700"/>
          </a:xfrm>
          <a:ln>
            <a:miter lim="800000"/>
            <a:headEnd/>
            <a:tailEnd/>
          </a:ln>
        </p:spPr>
      </p:sp>
      <p:sp>
        <p:nvSpPr>
          <p:cNvPr id="9249" name="Picture Placeholder 35"/>
          <p:cNvSpPr>
            <a:spLocks noGrp="1"/>
          </p:cNvSpPr>
          <p:nvPr>
            <p:ph type="pic" sz="quarter" idx="131"/>
          </p:nvPr>
        </p:nvSpPr>
        <p:spPr bwMode="auto">
          <a:xfrm>
            <a:off x="-9326562" y="25314275"/>
            <a:ext cx="7908925" cy="4838700"/>
          </a:xfrm>
          <a:ln>
            <a:miter lim="800000"/>
            <a:headEnd/>
            <a:tailEnd/>
          </a:ln>
        </p:spPr>
      </p:sp>
      <p:sp>
        <p:nvSpPr>
          <p:cNvPr id="9250" name="Picture Placeholder 36"/>
          <p:cNvSpPr>
            <a:spLocks noGrp="1"/>
          </p:cNvSpPr>
          <p:nvPr>
            <p:ph type="pic" sz="quarter" idx="132"/>
          </p:nvPr>
        </p:nvSpPr>
        <p:spPr bwMode="auto">
          <a:xfrm>
            <a:off x="-9326562" y="25314275"/>
            <a:ext cx="7908925" cy="4838700"/>
          </a:xfrm>
          <a:ln>
            <a:miter lim="800000"/>
            <a:headEnd/>
            <a:tailEnd/>
          </a:ln>
        </p:spPr>
      </p:sp>
      <p:sp>
        <p:nvSpPr>
          <p:cNvPr id="9251" name="Picture Placeholder 37"/>
          <p:cNvSpPr>
            <a:spLocks noGrp="1"/>
          </p:cNvSpPr>
          <p:nvPr>
            <p:ph type="pic" sz="quarter" idx="133"/>
          </p:nvPr>
        </p:nvSpPr>
        <p:spPr bwMode="auto">
          <a:xfrm>
            <a:off x="-9326562" y="25314275"/>
            <a:ext cx="7908925" cy="4838700"/>
          </a:xfrm>
          <a:ln>
            <a:miter lim="800000"/>
            <a:headEnd/>
            <a:tailEnd/>
          </a:ln>
        </p:spPr>
      </p:sp>
      <p:sp>
        <p:nvSpPr>
          <p:cNvPr id="9252" name="Picture Placeholder 38"/>
          <p:cNvSpPr>
            <a:spLocks noGrp="1"/>
          </p:cNvSpPr>
          <p:nvPr>
            <p:ph type="pic" sz="quarter" idx="134"/>
          </p:nvPr>
        </p:nvSpPr>
        <p:spPr bwMode="auto">
          <a:xfrm>
            <a:off x="-9815512" y="25314275"/>
            <a:ext cx="7908925" cy="4838700"/>
          </a:xfrm>
          <a:ln>
            <a:miter lim="800000"/>
            <a:headEnd/>
            <a:tailEnd/>
          </a:ln>
        </p:spPr>
      </p:sp>
      <p:sp>
        <p:nvSpPr>
          <p:cNvPr id="9253" name="Text Placeholder 40"/>
          <p:cNvSpPr>
            <a:spLocks noGrp="1"/>
          </p:cNvSpPr>
          <p:nvPr>
            <p:ph type="body" sz="quarter" idx="136"/>
          </p:nvPr>
        </p:nvSpPr>
        <p:spPr bwMode="auto">
          <a:xfrm>
            <a:off x="-10407650" y="18288002"/>
            <a:ext cx="10050462" cy="754063"/>
          </a:xfrm>
          <a:noFill/>
          <a:ln>
            <a:miter lim="800000"/>
            <a:headEnd/>
            <a:tailEnd/>
          </a:ln>
        </p:spPr>
        <p:txBody>
          <a:bodyPr vert="horz" numCol="1" compatLnSpc="1">
            <a:prstTxWarp prst="textNoShape">
              <a:avLst/>
            </a:prstTxWarp>
          </a:bodyPr>
          <a:lstStyle/>
          <a:p>
            <a:pPr eaLnBrk="1" hangingPunct="1"/>
            <a:endParaRPr lang="en-US" smtClean="0">
              <a:solidFill>
                <a:srgbClr val="2C3F71"/>
              </a:solidFill>
              <a:ea typeface="ＭＳ Ｐゴシック" pitchFamily="34" charset="-128"/>
            </a:endParaRPr>
          </a:p>
        </p:txBody>
      </p:sp>
      <p:sp>
        <p:nvSpPr>
          <p:cNvPr id="9254" name="Text Placeholder 41"/>
          <p:cNvSpPr>
            <a:spLocks noGrp="1"/>
          </p:cNvSpPr>
          <p:nvPr>
            <p:ph type="body" sz="quarter" idx="137"/>
          </p:nvPr>
        </p:nvSpPr>
        <p:spPr bwMode="auto">
          <a:xfrm>
            <a:off x="-10407650" y="18288002"/>
            <a:ext cx="10050462" cy="754063"/>
          </a:xfrm>
          <a:noFill/>
          <a:ln>
            <a:miter lim="800000"/>
            <a:headEnd/>
            <a:tailEnd/>
          </a:ln>
        </p:spPr>
        <p:txBody>
          <a:bodyPr vert="horz" numCol="1" compatLnSpc="1">
            <a:prstTxWarp prst="textNoShape">
              <a:avLst/>
            </a:prstTxWarp>
          </a:bodyPr>
          <a:lstStyle/>
          <a:p>
            <a:pPr eaLnBrk="1" hangingPunct="1"/>
            <a:endParaRPr lang="en-US" smtClean="0">
              <a:solidFill>
                <a:srgbClr val="2C3F71"/>
              </a:solidFill>
              <a:ea typeface="ＭＳ Ｐゴシック" pitchFamily="34" charset="-128"/>
            </a:endParaRPr>
          </a:p>
        </p:txBody>
      </p:sp>
      <p:sp>
        <p:nvSpPr>
          <p:cNvPr id="9255" name="Text Placeholder 42"/>
          <p:cNvSpPr>
            <a:spLocks noGrp="1"/>
          </p:cNvSpPr>
          <p:nvPr>
            <p:ph type="body" sz="quarter" idx="138"/>
          </p:nvPr>
        </p:nvSpPr>
        <p:spPr bwMode="auto">
          <a:xfrm>
            <a:off x="-10407650" y="18288002"/>
            <a:ext cx="10050462" cy="754063"/>
          </a:xfrm>
          <a:noFill/>
          <a:ln>
            <a:miter lim="800000"/>
            <a:headEnd/>
            <a:tailEnd/>
          </a:ln>
        </p:spPr>
        <p:txBody>
          <a:bodyPr vert="horz" numCol="1" compatLnSpc="1">
            <a:prstTxWarp prst="textNoShape">
              <a:avLst/>
            </a:prstTxWarp>
          </a:bodyPr>
          <a:lstStyle/>
          <a:p>
            <a:pPr eaLnBrk="1" hangingPunct="1"/>
            <a:endParaRPr lang="en-US" smtClean="0">
              <a:solidFill>
                <a:srgbClr val="2C3F71"/>
              </a:solidFill>
              <a:ea typeface="ＭＳ Ｐゴシック" pitchFamily="34" charset="-128"/>
            </a:endParaRPr>
          </a:p>
        </p:txBody>
      </p:sp>
      <p:sp>
        <p:nvSpPr>
          <p:cNvPr id="9256" name="Text Placeholder 43"/>
          <p:cNvSpPr>
            <a:spLocks noGrp="1"/>
          </p:cNvSpPr>
          <p:nvPr>
            <p:ph type="body" sz="quarter" idx="139"/>
          </p:nvPr>
        </p:nvSpPr>
        <p:spPr bwMode="auto">
          <a:xfrm>
            <a:off x="-10407650" y="18288002"/>
            <a:ext cx="10050462" cy="754063"/>
          </a:xfrm>
          <a:noFill/>
          <a:ln>
            <a:miter lim="800000"/>
            <a:headEnd/>
            <a:tailEnd/>
          </a:ln>
        </p:spPr>
        <p:txBody>
          <a:bodyPr vert="horz" numCol="1" compatLnSpc="1">
            <a:prstTxWarp prst="textNoShape">
              <a:avLst/>
            </a:prstTxWarp>
          </a:bodyPr>
          <a:lstStyle/>
          <a:p>
            <a:pPr eaLnBrk="1" hangingPunct="1"/>
            <a:endParaRPr lang="en-US" smtClean="0">
              <a:solidFill>
                <a:srgbClr val="2C3F71"/>
              </a:solidFill>
              <a:ea typeface="ＭＳ Ｐゴシック" pitchFamily="34" charset="-128"/>
            </a:endParaRPr>
          </a:p>
        </p:txBody>
      </p:sp>
      <p:sp>
        <p:nvSpPr>
          <p:cNvPr id="9257" name="Text Placeholder 44"/>
          <p:cNvSpPr>
            <a:spLocks noGrp="1"/>
          </p:cNvSpPr>
          <p:nvPr>
            <p:ph type="body" sz="quarter" idx="140"/>
          </p:nvPr>
        </p:nvSpPr>
        <p:spPr bwMode="auto">
          <a:xfrm>
            <a:off x="-10407650" y="18288002"/>
            <a:ext cx="10050462" cy="754063"/>
          </a:xfrm>
          <a:noFill/>
          <a:ln>
            <a:miter lim="800000"/>
            <a:headEnd/>
            <a:tailEnd/>
          </a:ln>
        </p:spPr>
        <p:txBody>
          <a:bodyPr vert="horz" numCol="1" compatLnSpc="1">
            <a:prstTxWarp prst="textNoShape">
              <a:avLst/>
            </a:prstTxWarp>
          </a:bodyPr>
          <a:lstStyle/>
          <a:p>
            <a:pPr eaLnBrk="1" hangingPunct="1"/>
            <a:endParaRPr lang="en-US" smtClean="0">
              <a:solidFill>
                <a:srgbClr val="2C3F71"/>
              </a:solidFill>
              <a:ea typeface="ＭＳ Ｐゴシック" pitchFamily="34" charset="-128"/>
            </a:endParaRPr>
          </a:p>
        </p:txBody>
      </p:sp>
      <p:sp>
        <p:nvSpPr>
          <p:cNvPr id="9258" name="Text Placeholder 45"/>
          <p:cNvSpPr>
            <a:spLocks noGrp="1"/>
          </p:cNvSpPr>
          <p:nvPr>
            <p:ph type="body" sz="quarter" idx="141"/>
          </p:nvPr>
        </p:nvSpPr>
        <p:spPr bwMode="auto">
          <a:xfrm>
            <a:off x="-10407650" y="18288002"/>
            <a:ext cx="10050462" cy="754063"/>
          </a:xfrm>
          <a:noFill/>
          <a:ln>
            <a:miter lim="800000"/>
            <a:headEnd/>
            <a:tailEnd/>
          </a:ln>
        </p:spPr>
        <p:txBody>
          <a:bodyPr vert="horz" numCol="1" compatLnSpc="1">
            <a:prstTxWarp prst="textNoShape">
              <a:avLst/>
            </a:prstTxWarp>
          </a:bodyPr>
          <a:lstStyle/>
          <a:p>
            <a:pPr eaLnBrk="1" hangingPunct="1"/>
            <a:endParaRPr lang="en-US" smtClean="0">
              <a:solidFill>
                <a:srgbClr val="2C3F71"/>
              </a:solidFill>
              <a:ea typeface="ＭＳ Ｐゴシック" pitchFamily="34" charset="-128"/>
            </a:endParaRPr>
          </a:p>
        </p:txBody>
      </p:sp>
      <p:sp>
        <p:nvSpPr>
          <p:cNvPr id="9259" name="Text Placeholder 46"/>
          <p:cNvSpPr>
            <a:spLocks noGrp="1"/>
          </p:cNvSpPr>
          <p:nvPr>
            <p:ph type="body" sz="quarter" idx="142"/>
          </p:nvPr>
        </p:nvSpPr>
        <p:spPr bwMode="auto">
          <a:xfrm>
            <a:off x="-10407650" y="18288002"/>
            <a:ext cx="10050462" cy="754063"/>
          </a:xfrm>
          <a:noFill/>
          <a:ln>
            <a:miter lim="800000"/>
            <a:headEnd/>
            <a:tailEnd/>
          </a:ln>
        </p:spPr>
        <p:txBody>
          <a:bodyPr vert="horz" numCol="1" compatLnSpc="1">
            <a:prstTxWarp prst="textNoShape">
              <a:avLst/>
            </a:prstTxWarp>
          </a:bodyPr>
          <a:lstStyle/>
          <a:p>
            <a:pPr eaLnBrk="1" hangingPunct="1"/>
            <a:endParaRPr lang="en-US" smtClean="0">
              <a:solidFill>
                <a:srgbClr val="2C3F71"/>
              </a:solidFill>
              <a:ea typeface="ＭＳ Ｐゴシック" pitchFamily="34" charset="-128"/>
            </a:endParaRPr>
          </a:p>
        </p:txBody>
      </p:sp>
      <p:sp>
        <p:nvSpPr>
          <p:cNvPr id="9260" name="Text Placeholder 47"/>
          <p:cNvSpPr>
            <a:spLocks noGrp="1"/>
          </p:cNvSpPr>
          <p:nvPr>
            <p:ph type="body" sz="quarter" idx="143"/>
          </p:nvPr>
        </p:nvSpPr>
        <p:spPr bwMode="auto">
          <a:xfrm>
            <a:off x="-10407650" y="18288002"/>
            <a:ext cx="10050462" cy="754063"/>
          </a:xfrm>
          <a:noFill/>
          <a:ln>
            <a:miter lim="800000"/>
            <a:headEnd/>
            <a:tailEnd/>
          </a:ln>
        </p:spPr>
        <p:txBody>
          <a:bodyPr vert="horz" numCol="1" compatLnSpc="1">
            <a:prstTxWarp prst="textNoShape">
              <a:avLst/>
            </a:prstTxWarp>
          </a:bodyPr>
          <a:lstStyle/>
          <a:p>
            <a:pPr eaLnBrk="1" hangingPunct="1"/>
            <a:endParaRPr lang="en-US" smtClean="0">
              <a:solidFill>
                <a:srgbClr val="2C3F71"/>
              </a:solidFill>
              <a:ea typeface="ＭＳ Ｐゴシック" pitchFamily="34" charset="-128"/>
            </a:endParaRPr>
          </a:p>
        </p:txBody>
      </p:sp>
      <p:sp>
        <p:nvSpPr>
          <p:cNvPr id="9261" name="Text Placeholder 48"/>
          <p:cNvSpPr>
            <a:spLocks noGrp="1"/>
          </p:cNvSpPr>
          <p:nvPr>
            <p:ph type="body" sz="quarter" idx="144"/>
          </p:nvPr>
        </p:nvSpPr>
        <p:spPr bwMode="auto">
          <a:xfrm>
            <a:off x="-10407650" y="18288002"/>
            <a:ext cx="10050462" cy="754063"/>
          </a:xfrm>
          <a:noFill/>
          <a:ln>
            <a:miter lim="800000"/>
            <a:headEnd/>
            <a:tailEnd/>
          </a:ln>
        </p:spPr>
        <p:txBody>
          <a:bodyPr vert="horz" numCol="1" compatLnSpc="1">
            <a:prstTxWarp prst="textNoShape">
              <a:avLst/>
            </a:prstTxWarp>
          </a:bodyPr>
          <a:lstStyle/>
          <a:p>
            <a:pPr eaLnBrk="1" hangingPunct="1"/>
            <a:endParaRPr lang="en-US" smtClean="0">
              <a:solidFill>
                <a:srgbClr val="2C3F71"/>
              </a:solidFill>
              <a:ea typeface="ＭＳ Ｐゴシック" pitchFamily="34" charset="-128"/>
            </a:endParaRPr>
          </a:p>
        </p:txBody>
      </p:sp>
      <p:sp>
        <p:nvSpPr>
          <p:cNvPr id="9262" name="Text Placeholder 49"/>
          <p:cNvSpPr>
            <a:spLocks noGrp="1"/>
          </p:cNvSpPr>
          <p:nvPr>
            <p:ph type="body" sz="quarter" idx="145"/>
          </p:nvPr>
        </p:nvSpPr>
        <p:spPr bwMode="auto">
          <a:xfrm>
            <a:off x="-10407650" y="18288002"/>
            <a:ext cx="10050462" cy="754063"/>
          </a:xfrm>
          <a:noFill/>
          <a:ln>
            <a:miter lim="800000"/>
            <a:headEnd/>
            <a:tailEnd/>
          </a:ln>
        </p:spPr>
        <p:txBody>
          <a:bodyPr vert="horz" numCol="1" compatLnSpc="1">
            <a:prstTxWarp prst="textNoShape">
              <a:avLst/>
            </a:prstTxWarp>
          </a:bodyPr>
          <a:lstStyle/>
          <a:p>
            <a:pPr eaLnBrk="1" hangingPunct="1"/>
            <a:endParaRPr lang="en-US" smtClean="0">
              <a:solidFill>
                <a:srgbClr val="2C3F71"/>
              </a:solidFill>
              <a:ea typeface="ＭＳ Ｐゴシック" pitchFamily="34" charset="-128"/>
            </a:endParaRPr>
          </a:p>
        </p:txBody>
      </p:sp>
      <p:sp>
        <p:nvSpPr>
          <p:cNvPr id="9263" name="Text Placeholder 50"/>
          <p:cNvSpPr>
            <a:spLocks noGrp="1"/>
          </p:cNvSpPr>
          <p:nvPr>
            <p:ph type="body" sz="quarter" idx="146"/>
          </p:nvPr>
        </p:nvSpPr>
        <p:spPr bwMode="auto">
          <a:xfrm>
            <a:off x="-10407650" y="18288002"/>
            <a:ext cx="10050462" cy="754063"/>
          </a:xfrm>
          <a:noFill/>
          <a:ln>
            <a:miter lim="800000"/>
            <a:headEnd/>
            <a:tailEnd/>
          </a:ln>
        </p:spPr>
        <p:txBody>
          <a:bodyPr vert="horz" numCol="1" compatLnSpc="1">
            <a:prstTxWarp prst="textNoShape">
              <a:avLst/>
            </a:prstTxWarp>
          </a:bodyPr>
          <a:lstStyle/>
          <a:p>
            <a:pPr eaLnBrk="1" hangingPunct="1"/>
            <a:endParaRPr lang="en-US" smtClean="0">
              <a:solidFill>
                <a:srgbClr val="2C3F71"/>
              </a:solidFill>
              <a:ea typeface="ＭＳ Ｐゴシック" pitchFamily="34" charset="-128"/>
            </a:endParaRPr>
          </a:p>
        </p:txBody>
      </p:sp>
      <p:sp>
        <p:nvSpPr>
          <p:cNvPr id="9264" name="Text Placeholder 51"/>
          <p:cNvSpPr>
            <a:spLocks noGrp="1"/>
          </p:cNvSpPr>
          <p:nvPr>
            <p:ph type="body" sz="quarter" idx="147"/>
          </p:nvPr>
        </p:nvSpPr>
        <p:spPr bwMode="auto">
          <a:xfrm>
            <a:off x="32937451" y="26709688"/>
            <a:ext cx="10050463" cy="754062"/>
          </a:xfrm>
          <a:noFill/>
          <a:ln>
            <a:miter lim="800000"/>
            <a:headEnd/>
            <a:tailEnd/>
          </a:ln>
        </p:spPr>
        <p:txBody>
          <a:bodyPr vert="horz" numCol="1" compatLnSpc="1">
            <a:prstTxWarp prst="textNoShape">
              <a:avLst/>
            </a:prstTxWarp>
          </a:bodyPr>
          <a:lstStyle/>
          <a:p>
            <a:pPr eaLnBrk="1" hangingPunct="1"/>
            <a:r>
              <a:rPr lang="en-US" smtClean="0">
                <a:solidFill>
                  <a:srgbClr val="2C3F71"/>
                </a:solidFill>
                <a:latin typeface="Helvetica" pitchFamily="34" charset="0"/>
                <a:ea typeface="ＭＳ Ｐゴシック" pitchFamily="34" charset="-128"/>
              </a:rPr>
              <a:t>References</a:t>
            </a:r>
          </a:p>
        </p:txBody>
      </p:sp>
      <p:sp>
        <p:nvSpPr>
          <p:cNvPr id="55" name="Text Placeholder 54"/>
          <p:cNvSpPr>
            <a:spLocks noGrp="1"/>
          </p:cNvSpPr>
          <p:nvPr>
            <p:ph type="body" sz="quarter" idx="150"/>
          </p:nvPr>
        </p:nvSpPr>
        <p:spPr>
          <a:xfrm>
            <a:off x="5932489" y="2325690"/>
            <a:ext cx="31999237" cy="1279525"/>
          </a:xfrm>
        </p:spPr>
        <p:txBody>
          <a:bodyPr vert="horz" wrap="square" lIns="91440" tIns="45720" rIns="91440" bIns="45720" numCol="1" anchor="t" anchorCtr="0" compatLnSpc="1">
            <a:prstTxWarp prst="textNoShape">
              <a:avLst/>
            </a:prstTxWarp>
          </a:bodyPr>
          <a:lstStyle/>
          <a:p>
            <a:pPr eaLnBrk="1" hangingPunct="1">
              <a:lnSpc>
                <a:spcPct val="80000"/>
              </a:lnSpc>
              <a:defRPr/>
            </a:pPr>
            <a:r>
              <a:rPr lang="en-US" sz="4200" dirty="0" smtClean="0">
                <a:latin typeface="Helvetica" pitchFamily="34" charset="0"/>
              </a:rPr>
              <a:t>Spencer C. Tate &amp; David Burdick, advisor</a:t>
            </a:r>
          </a:p>
          <a:p>
            <a:pPr eaLnBrk="1" hangingPunct="1">
              <a:lnSpc>
                <a:spcPct val="80000"/>
              </a:lnSpc>
              <a:defRPr/>
            </a:pPr>
            <a:r>
              <a:rPr lang="en-US" sz="4200" dirty="0" smtClean="0">
                <a:latin typeface="Helvetica" pitchFamily="34" charset="0"/>
              </a:rPr>
              <a:t>Department of Natural Resources and the Environment, UNH</a:t>
            </a:r>
          </a:p>
        </p:txBody>
      </p:sp>
      <p:sp>
        <p:nvSpPr>
          <p:cNvPr id="57" name="Text Placeholder 56"/>
          <p:cNvSpPr>
            <a:spLocks noGrp="1"/>
          </p:cNvSpPr>
          <p:nvPr>
            <p:ph type="body" sz="quarter" idx="153"/>
          </p:nvPr>
        </p:nvSpPr>
        <p:spPr>
          <a:xfrm>
            <a:off x="5364931" y="1020499"/>
            <a:ext cx="32629967" cy="1638300"/>
          </a:xfrm>
        </p:spPr>
        <p:txBody>
          <a:bodyPr vert="horz" wrap="square" lIns="91440" tIns="45720" rIns="91440" bIns="45720" numCol="1" compatLnSpc="1">
            <a:prstTxWarp prst="textNoShape">
              <a:avLst/>
            </a:prstTxWarp>
            <a:normAutofit fontScale="92500"/>
          </a:bodyPr>
          <a:lstStyle/>
          <a:p>
            <a:pPr eaLnBrk="1" hangingPunct="1">
              <a:lnSpc>
                <a:spcPct val="80000"/>
              </a:lnSpc>
              <a:defRPr/>
            </a:pPr>
            <a:r>
              <a:rPr lang="en-US" sz="8100" dirty="0" smtClean="0">
                <a:latin typeface="Helvetica" pitchFamily="34" charset="0"/>
              </a:rPr>
              <a:t>Analysis of Surface Elevation Tables (SET) of New Hampshire Salt Marshes</a:t>
            </a:r>
          </a:p>
          <a:p>
            <a:pPr eaLnBrk="1" hangingPunct="1">
              <a:lnSpc>
                <a:spcPct val="80000"/>
              </a:lnSpc>
              <a:defRPr/>
            </a:pPr>
            <a:endParaRPr lang="en-US" sz="8100" dirty="0" smtClean="0"/>
          </a:p>
        </p:txBody>
      </p:sp>
      <p:pic>
        <p:nvPicPr>
          <p:cNvPr id="9267" name="Picture 64"/>
          <p:cNvPicPr>
            <a:picLocks noChangeAspect="1" noChangeArrowheads="1"/>
          </p:cNvPicPr>
          <p:nvPr/>
        </p:nvPicPr>
        <p:blipFill>
          <a:blip r:embed="rId5" cstate="print"/>
          <a:srcRect/>
          <a:stretch>
            <a:fillRect/>
          </a:stretch>
        </p:blipFill>
        <p:spPr bwMode="auto">
          <a:xfrm>
            <a:off x="1562100" y="13765213"/>
            <a:ext cx="8740775" cy="6475412"/>
          </a:xfrm>
          <a:prstGeom prst="rect">
            <a:avLst/>
          </a:prstGeom>
          <a:noFill/>
          <a:ln w="9525">
            <a:noFill/>
            <a:miter lim="800000"/>
            <a:headEnd/>
            <a:tailEnd/>
          </a:ln>
        </p:spPr>
      </p:pic>
      <p:grpSp>
        <p:nvGrpSpPr>
          <p:cNvPr id="9268" name="Group 176"/>
          <p:cNvGrpSpPr>
            <a:grpSpLocks/>
          </p:cNvGrpSpPr>
          <p:nvPr/>
        </p:nvGrpSpPr>
        <p:grpSpPr bwMode="auto">
          <a:xfrm>
            <a:off x="11775826" y="8809038"/>
            <a:ext cx="9718675" cy="19354800"/>
            <a:chOff x="11746876" y="8809632"/>
            <a:chExt cx="9718872" cy="19353585"/>
          </a:xfrm>
        </p:grpSpPr>
        <p:pic>
          <p:nvPicPr>
            <p:cNvPr id="9282" name="Picture 58"/>
            <p:cNvPicPr>
              <a:picLocks noChangeAspect="1" noChangeArrowheads="1"/>
            </p:cNvPicPr>
            <p:nvPr/>
          </p:nvPicPr>
          <p:blipFill>
            <a:blip r:embed="rId6" cstate="print"/>
            <a:srcRect/>
            <a:stretch>
              <a:fillRect/>
            </a:stretch>
          </p:blipFill>
          <p:spPr bwMode="auto">
            <a:xfrm>
              <a:off x="11746876" y="16181709"/>
              <a:ext cx="9718872" cy="6822778"/>
            </a:xfrm>
            <a:prstGeom prst="rect">
              <a:avLst/>
            </a:prstGeom>
            <a:noFill/>
            <a:ln w="9525">
              <a:noFill/>
              <a:miter lim="800000"/>
              <a:headEnd/>
              <a:tailEnd/>
            </a:ln>
          </p:spPr>
        </p:pic>
        <p:pic>
          <p:nvPicPr>
            <p:cNvPr id="9283" name="Picture 60"/>
            <p:cNvPicPr>
              <a:picLocks noChangeAspect="1" noChangeArrowheads="1"/>
            </p:cNvPicPr>
            <p:nvPr/>
          </p:nvPicPr>
          <p:blipFill>
            <a:blip r:embed="rId7" cstate="print"/>
            <a:srcRect/>
            <a:stretch>
              <a:fillRect/>
            </a:stretch>
          </p:blipFill>
          <p:spPr bwMode="auto">
            <a:xfrm>
              <a:off x="14205106" y="8809632"/>
              <a:ext cx="7164109" cy="4631050"/>
            </a:xfrm>
            <a:prstGeom prst="rect">
              <a:avLst/>
            </a:prstGeom>
            <a:noFill/>
            <a:ln w="9525">
              <a:noFill/>
              <a:miter lim="800000"/>
              <a:headEnd/>
              <a:tailEnd/>
            </a:ln>
          </p:spPr>
        </p:pic>
        <p:pic>
          <p:nvPicPr>
            <p:cNvPr id="9284" name="Picture 61"/>
            <p:cNvPicPr>
              <a:picLocks noChangeAspect="1" noChangeArrowheads="1"/>
            </p:cNvPicPr>
            <p:nvPr/>
          </p:nvPicPr>
          <p:blipFill>
            <a:blip r:embed="rId8" cstate="print"/>
            <a:srcRect/>
            <a:stretch>
              <a:fillRect/>
            </a:stretch>
          </p:blipFill>
          <p:spPr bwMode="auto">
            <a:xfrm>
              <a:off x="11774488" y="24064961"/>
              <a:ext cx="7466419" cy="4098256"/>
            </a:xfrm>
            <a:prstGeom prst="rect">
              <a:avLst/>
            </a:prstGeom>
            <a:noFill/>
            <a:ln w="9525">
              <a:noFill/>
              <a:miter lim="800000"/>
              <a:headEnd/>
              <a:tailEnd/>
            </a:ln>
          </p:spPr>
        </p:pic>
        <p:cxnSp>
          <p:nvCxnSpPr>
            <p:cNvPr id="150" name="Straight Connector 149"/>
            <p:cNvCxnSpPr/>
            <p:nvPr/>
          </p:nvCxnSpPr>
          <p:spPr>
            <a:xfrm rot="5400000">
              <a:off x="11711561" y="20401474"/>
              <a:ext cx="3731979" cy="3594173"/>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3" name="Straight Connector 152"/>
            <p:cNvCxnSpPr/>
            <p:nvPr/>
          </p:nvCxnSpPr>
          <p:spPr>
            <a:xfrm>
              <a:off x="15374637" y="20332571"/>
              <a:ext cx="3865642" cy="3732393"/>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5" name="Straight Connector 154"/>
            <p:cNvCxnSpPr/>
            <p:nvPr/>
          </p:nvCxnSpPr>
          <p:spPr>
            <a:xfrm flipV="1">
              <a:off x="16670063" y="15452902"/>
              <a:ext cx="3325879" cy="4879669"/>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7" name="Straight Connector 156"/>
            <p:cNvCxnSpPr/>
            <p:nvPr/>
          </p:nvCxnSpPr>
          <p:spPr>
            <a:xfrm flipH="1">
              <a:off x="21147991" y="13431158"/>
              <a:ext cx="192149" cy="324814"/>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63" name="Straight Connector 162"/>
            <p:cNvCxnSpPr/>
            <p:nvPr/>
          </p:nvCxnSpPr>
          <p:spPr>
            <a:xfrm flipH="1" flipV="1">
              <a:off x="14982516" y="15452902"/>
              <a:ext cx="1687547" cy="4879669"/>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66" name="Straight Connector 165"/>
            <p:cNvCxnSpPr/>
            <p:nvPr/>
          </p:nvCxnSpPr>
          <p:spPr>
            <a:xfrm>
              <a:off x="14207800" y="13432142"/>
              <a:ext cx="131766" cy="352403"/>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pic>
        <p:nvPicPr>
          <p:cNvPr id="9269" name="Picture 69"/>
          <p:cNvPicPr>
            <a:picLocks noChangeAspect="1" noChangeArrowheads="1"/>
          </p:cNvPicPr>
          <p:nvPr/>
        </p:nvPicPr>
        <p:blipFill>
          <a:blip r:embed="rId9" cstate="print"/>
          <a:srcRect/>
          <a:stretch>
            <a:fillRect/>
          </a:stretch>
        </p:blipFill>
        <p:spPr bwMode="auto">
          <a:xfrm>
            <a:off x="23391813" y="19646900"/>
            <a:ext cx="7954962" cy="5746750"/>
          </a:xfrm>
          <a:prstGeom prst="rect">
            <a:avLst/>
          </a:prstGeom>
          <a:noFill/>
          <a:ln w="9525">
            <a:noFill/>
            <a:miter lim="800000"/>
            <a:headEnd/>
            <a:tailEnd/>
          </a:ln>
        </p:spPr>
      </p:pic>
      <p:sp>
        <p:nvSpPr>
          <p:cNvPr id="9270" name="Rectangle 71"/>
          <p:cNvSpPr>
            <a:spLocks noChangeArrowheads="1"/>
          </p:cNvSpPr>
          <p:nvPr/>
        </p:nvSpPr>
        <p:spPr bwMode="auto">
          <a:xfrm>
            <a:off x="1" y="-707886"/>
            <a:ext cx="184731" cy="1415772"/>
          </a:xfrm>
          <a:prstGeom prst="rect">
            <a:avLst/>
          </a:prstGeom>
          <a:noFill/>
          <a:ln w="9525">
            <a:noFill/>
            <a:miter lim="800000"/>
            <a:headEnd/>
            <a:tailEnd/>
          </a:ln>
        </p:spPr>
        <p:txBody>
          <a:bodyPr wrap="none" anchor="ctr">
            <a:spAutoFit/>
          </a:bodyPr>
          <a:lstStyle/>
          <a:p>
            <a:endParaRPr lang="en-US"/>
          </a:p>
        </p:txBody>
      </p:sp>
      <p:sp>
        <p:nvSpPr>
          <p:cNvPr id="9272" name="Rectangle 73"/>
          <p:cNvSpPr>
            <a:spLocks noChangeArrowheads="1"/>
          </p:cNvSpPr>
          <p:nvPr/>
        </p:nvSpPr>
        <p:spPr bwMode="auto">
          <a:xfrm>
            <a:off x="1" y="-707886"/>
            <a:ext cx="184731" cy="1415772"/>
          </a:xfrm>
          <a:prstGeom prst="rect">
            <a:avLst/>
          </a:prstGeom>
          <a:noFill/>
          <a:ln w="9525">
            <a:noFill/>
            <a:miter lim="800000"/>
            <a:headEnd/>
            <a:tailEnd/>
          </a:ln>
        </p:spPr>
        <p:txBody>
          <a:bodyPr wrap="none" anchor="ctr">
            <a:spAutoFit/>
          </a:bodyPr>
          <a:lstStyle/>
          <a:p>
            <a:endParaRPr lang="en-US"/>
          </a:p>
        </p:txBody>
      </p:sp>
      <p:sp>
        <p:nvSpPr>
          <p:cNvPr id="9274" name="Text Placeholder 188"/>
          <p:cNvSpPr>
            <a:spLocks noGrp="1"/>
          </p:cNvSpPr>
          <p:nvPr>
            <p:ph type="body" sz="quarter" idx="119"/>
          </p:nvPr>
        </p:nvSpPr>
        <p:spPr bwMode="auto">
          <a:xfrm>
            <a:off x="32953326" y="18026392"/>
            <a:ext cx="10056813" cy="6848006"/>
          </a:xfrm>
          <a:noFill/>
          <a:ln>
            <a:miter lim="800000"/>
            <a:headEnd/>
            <a:tailEnd/>
          </a:ln>
        </p:spPr>
        <p:txBody>
          <a:bodyPr vert="horz" numCol="1" anchor="t" anchorCtr="0" compatLnSpc="1">
            <a:prstTxWarp prst="textNoShape">
              <a:avLst/>
            </a:prstTxWarp>
          </a:bodyPr>
          <a:lstStyle/>
          <a:p>
            <a:pPr algn="just" eaLnBrk="1" hangingPunct="1">
              <a:buFontTx/>
              <a:buChar char="-"/>
            </a:pPr>
            <a:r>
              <a:rPr lang="en-US" dirty="0" smtClean="0">
                <a:solidFill>
                  <a:schemeClr val="bg2">
                    <a:lumMod val="25000"/>
                  </a:schemeClr>
                </a:solidFill>
                <a:ea typeface="ＭＳ Ｐゴシック" pitchFamily="34" charset="-128"/>
              </a:rPr>
              <a:t> Using satellite derived measurements, the rate of SLR was determined by Nicholls and </a:t>
            </a:r>
            <a:r>
              <a:rPr lang="en-US" dirty="0" err="1" smtClean="0">
                <a:solidFill>
                  <a:schemeClr val="bg2">
                    <a:lumMod val="25000"/>
                  </a:schemeClr>
                </a:solidFill>
                <a:ea typeface="ＭＳ Ｐゴシック" pitchFamily="34" charset="-128"/>
              </a:rPr>
              <a:t>Cazenave</a:t>
            </a:r>
            <a:r>
              <a:rPr lang="en-US" dirty="0" smtClean="0">
                <a:solidFill>
                  <a:schemeClr val="bg2">
                    <a:lumMod val="25000"/>
                  </a:schemeClr>
                </a:solidFill>
                <a:ea typeface="ＭＳ Ｐゴシック" pitchFamily="34" charset="-128"/>
              </a:rPr>
              <a:t> to be 3.3 ± 0.4 mm per year from 1993 to 2009. One can see when comparing this SLR rate to the rates of salt marsh accretion that were calculated in this study,  the theoretical model that predicts marshes can build at rates comparable to SLR is corroborated. </a:t>
            </a:r>
          </a:p>
          <a:p>
            <a:pPr algn="just" eaLnBrk="1" hangingPunct="1">
              <a:buFontTx/>
              <a:buChar char="-"/>
            </a:pPr>
            <a:r>
              <a:rPr lang="en-US" dirty="0" smtClean="0">
                <a:solidFill>
                  <a:schemeClr val="bg2">
                    <a:lumMod val="25000"/>
                  </a:schemeClr>
                </a:solidFill>
                <a:ea typeface="ＭＳ Ｐゴシック" pitchFamily="34" charset="-128"/>
              </a:rPr>
              <a:t> Although the limits and exact nature of the SLR/salt marsh elevation feedback relationship are still poorly understood, ongoing studies and regular measurements could help determine “tipping points” for the fate of these ecosystems. This is especially important when considering both the ecosystem services gained from tidal marshes and the location of major cities, ports, nuclear power plants, as well as private and federal property.</a:t>
            </a:r>
          </a:p>
          <a:p>
            <a:pPr algn="just" eaLnBrk="1" hangingPunct="1">
              <a:buFontTx/>
              <a:buChar char="-"/>
            </a:pPr>
            <a:r>
              <a:rPr lang="en-US" dirty="0" smtClean="0">
                <a:solidFill>
                  <a:schemeClr val="bg2">
                    <a:lumMod val="25000"/>
                  </a:schemeClr>
                </a:solidFill>
                <a:ea typeface="ＭＳ Ｐゴシック" pitchFamily="34" charset="-128"/>
              </a:rPr>
              <a:t> On a local level, the Great Bay NERR will use these data to guide management of reserve habitats.</a:t>
            </a:r>
          </a:p>
          <a:p>
            <a:pPr algn="just" eaLnBrk="1" hangingPunct="1">
              <a:buFontTx/>
              <a:buChar char="-"/>
            </a:pPr>
            <a:r>
              <a:rPr lang="en-US" dirty="0" smtClean="0">
                <a:solidFill>
                  <a:schemeClr val="bg2">
                    <a:lumMod val="25000"/>
                  </a:schemeClr>
                </a:solidFill>
                <a:ea typeface="ＭＳ Ｐゴシック" pitchFamily="34" charset="-128"/>
              </a:rPr>
              <a:t> On national and global levels, the data collected from these study sites will be used in conjunction with data collected around the world to help model the impacts of SLR on tidal marshes and their responses. </a:t>
            </a:r>
          </a:p>
        </p:txBody>
      </p:sp>
      <p:pic>
        <p:nvPicPr>
          <p:cNvPr id="9275" name="Picture 81"/>
          <p:cNvPicPr>
            <a:picLocks noChangeAspect="1" noChangeArrowheads="1"/>
          </p:cNvPicPr>
          <p:nvPr/>
        </p:nvPicPr>
        <p:blipFill>
          <a:blip r:embed="rId10" cstate="print"/>
          <a:srcRect/>
          <a:stretch>
            <a:fillRect/>
          </a:stretch>
        </p:blipFill>
        <p:spPr bwMode="auto">
          <a:xfrm>
            <a:off x="945867" y="530225"/>
            <a:ext cx="3943350" cy="3722688"/>
          </a:xfrm>
          <a:prstGeom prst="rect">
            <a:avLst/>
          </a:prstGeom>
          <a:noFill/>
          <a:ln w="9525">
            <a:noFill/>
            <a:miter lim="800000"/>
            <a:headEnd/>
            <a:tailEnd/>
          </a:ln>
        </p:spPr>
      </p:pic>
      <p:sp>
        <p:nvSpPr>
          <p:cNvPr id="9276" name="Rectangle 77"/>
          <p:cNvSpPr>
            <a:spLocks noChangeArrowheads="1"/>
          </p:cNvSpPr>
          <p:nvPr/>
        </p:nvSpPr>
        <p:spPr bwMode="auto">
          <a:xfrm>
            <a:off x="22394864" y="11204575"/>
            <a:ext cx="5032393" cy="4247317"/>
          </a:xfrm>
          <a:prstGeom prst="rect">
            <a:avLst/>
          </a:prstGeom>
          <a:noFill/>
          <a:ln w="9525">
            <a:noFill/>
            <a:miter lim="800000"/>
            <a:headEnd/>
            <a:tailEnd/>
          </a:ln>
        </p:spPr>
        <p:txBody>
          <a:bodyPr wrap="square">
            <a:spAutoFit/>
          </a:bodyPr>
          <a:lstStyle/>
          <a:p>
            <a:pPr algn="just">
              <a:spcBef>
                <a:spcPct val="20000"/>
              </a:spcBef>
              <a:buFontTx/>
              <a:buChar char="-"/>
            </a:pPr>
            <a:r>
              <a:rPr lang="en-US" sz="2500" dirty="0">
                <a:solidFill>
                  <a:srgbClr val="2C3F71"/>
                </a:solidFill>
                <a:latin typeface="Times New Roman" pitchFamily="18" charset="0"/>
                <a:cs typeface="Times New Roman" pitchFamily="18" charset="0"/>
              </a:rPr>
              <a:t> The length that the pin extends </a:t>
            </a:r>
          </a:p>
          <a:p>
            <a:pPr algn="just">
              <a:spcBef>
                <a:spcPct val="20000"/>
              </a:spcBef>
            </a:pPr>
            <a:r>
              <a:rPr lang="en-US" sz="2500" dirty="0">
                <a:solidFill>
                  <a:srgbClr val="2C3F71"/>
                </a:solidFill>
                <a:latin typeface="Times New Roman" pitchFamily="18" charset="0"/>
                <a:cs typeface="Times New Roman" pitchFamily="18" charset="0"/>
              </a:rPr>
              <a:t>above the SET arm was measured in centimeters and recorded by an </a:t>
            </a:r>
          </a:p>
          <a:p>
            <a:pPr algn="just">
              <a:spcBef>
                <a:spcPct val="20000"/>
              </a:spcBef>
            </a:pPr>
            <a:r>
              <a:rPr lang="en-US" sz="2500" dirty="0">
                <a:solidFill>
                  <a:srgbClr val="2C3F71"/>
                </a:solidFill>
                <a:latin typeface="Times New Roman" pitchFamily="18" charset="0"/>
                <a:cs typeface="Times New Roman" pitchFamily="18" charset="0"/>
              </a:rPr>
              <a:t>observer in a field book. </a:t>
            </a:r>
          </a:p>
          <a:p>
            <a:pPr algn="just">
              <a:spcBef>
                <a:spcPct val="20000"/>
              </a:spcBef>
              <a:buFontTx/>
              <a:buChar char="-"/>
            </a:pPr>
            <a:r>
              <a:rPr lang="en-US" sz="2500" dirty="0">
                <a:solidFill>
                  <a:srgbClr val="2C3F71"/>
                </a:solidFill>
                <a:latin typeface="Times New Roman" pitchFamily="18" charset="0"/>
                <a:cs typeface="Times New Roman" pitchFamily="18" charset="0"/>
              </a:rPr>
              <a:t> During the growing season </a:t>
            </a:r>
          </a:p>
          <a:p>
            <a:pPr algn="just">
              <a:spcBef>
                <a:spcPct val="20000"/>
              </a:spcBef>
            </a:pPr>
            <a:r>
              <a:rPr lang="en-US" sz="2500" dirty="0">
                <a:solidFill>
                  <a:srgbClr val="2C3F71"/>
                </a:solidFill>
                <a:latin typeface="Times New Roman" pitchFamily="18" charset="0"/>
                <a:cs typeface="Times New Roman" pitchFamily="18" charset="0"/>
              </a:rPr>
              <a:t>vegetation is quantified by estimating percent cover by species of the sampling site. This data can be used </a:t>
            </a:r>
            <a:r>
              <a:rPr lang="en-US" sz="2500" dirty="0" smtClean="0">
                <a:solidFill>
                  <a:srgbClr val="2C3F71"/>
                </a:solidFill>
                <a:latin typeface="Times New Roman" pitchFamily="18" charset="0"/>
                <a:cs typeface="Times New Roman" pitchFamily="18" charset="0"/>
              </a:rPr>
              <a:t>to categorize </a:t>
            </a:r>
            <a:r>
              <a:rPr lang="en-US" sz="2500" dirty="0">
                <a:solidFill>
                  <a:srgbClr val="2C3F71"/>
                </a:solidFill>
                <a:latin typeface="Times New Roman" pitchFamily="18" charset="0"/>
                <a:cs typeface="Times New Roman" pitchFamily="18" charset="0"/>
              </a:rPr>
              <a:t>the sampling sites as ‘high marsh’ or ‘low marsh.’ </a:t>
            </a:r>
          </a:p>
        </p:txBody>
      </p:sp>
      <p:pic>
        <p:nvPicPr>
          <p:cNvPr id="9277" name="Picture 74"/>
          <p:cNvPicPr>
            <a:picLocks noChangeAspect="1" noChangeArrowheads="1"/>
          </p:cNvPicPr>
          <p:nvPr/>
        </p:nvPicPr>
        <p:blipFill>
          <a:blip r:embed="rId11" cstate="print"/>
          <a:srcRect/>
          <a:stretch>
            <a:fillRect/>
          </a:stretch>
        </p:blipFill>
        <p:spPr bwMode="auto">
          <a:xfrm>
            <a:off x="9440863" y="19378613"/>
            <a:ext cx="862013" cy="862012"/>
          </a:xfrm>
          <a:prstGeom prst="rect">
            <a:avLst/>
          </a:prstGeom>
          <a:noFill/>
          <a:ln w="9525">
            <a:noFill/>
            <a:miter lim="800000"/>
            <a:headEnd/>
            <a:tailEnd/>
          </a:ln>
        </p:spPr>
      </p:pic>
      <p:pic>
        <p:nvPicPr>
          <p:cNvPr id="9278" name="Picture 74"/>
          <p:cNvPicPr>
            <a:picLocks noChangeAspect="1" noChangeArrowheads="1"/>
          </p:cNvPicPr>
          <p:nvPr/>
        </p:nvPicPr>
        <p:blipFill>
          <a:blip r:embed="rId11" cstate="print"/>
          <a:srcRect/>
          <a:stretch>
            <a:fillRect/>
          </a:stretch>
        </p:blipFill>
        <p:spPr bwMode="auto">
          <a:xfrm>
            <a:off x="1654175" y="19378613"/>
            <a:ext cx="863600" cy="862012"/>
          </a:xfrm>
          <a:prstGeom prst="rect">
            <a:avLst/>
          </a:prstGeom>
          <a:noFill/>
          <a:ln w="9525">
            <a:noFill/>
            <a:miter lim="800000"/>
            <a:headEnd/>
            <a:tailEnd/>
          </a:ln>
        </p:spPr>
      </p:pic>
      <p:pic>
        <p:nvPicPr>
          <p:cNvPr id="9279" name="Picture 78" descr="C:\Users\Spencer\Downloads\IMG_3231.JPG"/>
          <p:cNvPicPr>
            <a:picLocks noChangeAspect="1" noChangeArrowheads="1"/>
          </p:cNvPicPr>
          <p:nvPr/>
        </p:nvPicPr>
        <p:blipFill>
          <a:blip r:embed="rId12" cstate="print"/>
          <a:srcRect/>
          <a:stretch>
            <a:fillRect/>
          </a:stretch>
        </p:blipFill>
        <p:spPr bwMode="auto">
          <a:xfrm>
            <a:off x="27427256" y="11204577"/>
            <a:ext cx="4795821" cy="3597275"/>
          </a:xfrm>
          <a:prstGeom prst="rect">
            <a:avLst/>
          </a:prstGeom>
          <a:noFill/>
          <a:ln w="9525">
            <a:noFill/>
            <a:miter lim="800000"/>
            <a:headEnd/>
            <a:tailEnd/>
          </a:ln>
        </p:spPr>
      </p:pic>
      <p:pic>
        <p:nvPicPr>
          <p:cNvPr id="9280" name="Picture 76"/>
          <p:cNvPicPr>
            <a:picLocks noChangeAspect="1" noChangeArrowheads="1"/>
          </p:cNvPicPr>
          <p:nvPr/>
        </p:nvPicPr>
        <p:blipFill>
          <a:blip r:embed="rId13" cstate="print"/>
          <a:srcRect/>
          <a:stretch>
            <a:fillRect/>
          </a:stretch>
        </p:blipFill>
        <p:spPr bwMode="auto">
          <a:xfrm>
            <a:off x="33556575" y="7719872"/>
            <a:ext cx="8788400" cy="3000375"/>
          </a:xfrm>
          <a:prstGeom prst="rect">
            <a:avLst/>
          </a:prstGeom>
          <a:noFill/>
          <a:ln w="9525">
            <a:noFill/>
            <a:miter lim="800000"/>
            <a:headEnd/>
            <a:tailEnd/>
          </a:ln>
        </p:spPr>
      </p:pic>
      <p:pic>
        <p:nvPicPr>
          <p:cNvPr id="9281" name="Picture 77"/>
          <p:cNvPicPr>
            <a:picLocks noChangeAspect="1" noChangeArrowheads="1"/>
          </p:cNvPicPr>
          <p:nvPr/>
        </p:nvPicPr>
        <p:blipFill>
          <a:blip r:embed="rId14" cstate="print"/>
          <a:srcRect/>
          <a:stretch>
            <a:fillRect/>
          </a:stretch>
        </p:blipFill>
        <p:spPr bwMode="auto">
          <a:xfrm>
            <a:off x="33543874" y="13920299"/>
            <a:ext cx="8775701" cy="2995612"/>
          </a:xfrm>
          <a:prstGeom prst="rect">
            <a:avLst/>
          </a:prstGeom>
          <a:noFill/>
          <a:ln w="9525">
            <a:noFill/>
            <a:miter lim="800000"/>
            <a:headEnd/>
            <a:tailEnd/>
          </a:ln>
        </p:spPr>
      </p:pic>
      <p:pic>
        <p:nvPicPr>
          <p:cNvPr id="9291" name="Picture 75"/>
          <p:cNvPicPr>
            <a:picLocks noChangeAspect="1" noChangeArrowheads="1"/>
          </p:cNvPicPr>
          <p:nvPr/>
        </p:nvPicPr>
        <p:blipFill>
          <a:blip r:embed="rId15" cstate="print"/>
          <a:srcRect/>
          <a:stretch>
            <a:fillRect/>
          </a:stretch>
        </p:blipFill>
        <p:spPr bwMode="auto">
          <a:xfrm>
            <a:off x="325628" y="32250068"/>
            <a:ext cx="4133850" cy="5524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36x48-Template-V2b">
  <a:themeElements>
    <a:clrScheme name="Metro">
      <a:dk1>
        <a:sysClr val="windowText" lastClr="000000"/>
      </a:dk1>
      <a:lt1>
        <a:sysClr val="window" lastClr="FFFFFF"/>
      </a:lt1>
      <a:dk2>
        <a:srgbClr val="4E5B6F"/>
      </a:dk2>
      <a:lt2>
        <a:srgbClr val="D6ECFF"/>
      </a:lt2>
      <a:accent1>
        <a:srgbClr val="7FD13B"/>
      </a:accent1>
      <a:accent2>
        <a:srgbClr val="EA157A"/>
      </a:accent2>
      <a:accent3>
        <a:srgbClr val="FEB80A"/>
      </a:accent3>
      <a:accent4>
        <a:srgbClr val="00ADDC"/>
      </a:accent4>
      <a:accent5>
        <a:srgbClr val="738AC8"/>
      </a:accent5>
      <a:accent6>
        <a:srgbClr val="1AB39F"/>
      </a:accent6>
      <a:hlink>
        <a:srgbClr val="EB8803"/>
      </a:hlink>
      <a:folHlink>
        <a:srgbClr val="5F7791"/>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Classic 3 Columns">
  <a:themeElements>
    <a:clrScheme name="Metro">
      <a:dk1>
        <a:sysClr val="windowText" lastClr="000000"/>
      </a:dk1>
      <a:lt1>
        <a:sysClr val="window" lastClr="FFFFFF"/>
      </a:lt1>
      <a:dk2>
        <a:srgbClr val="4E5B6F"/>
      </a:dk2>
      <a:lt2>
        <a:srgbClr val="D6ECFF"/>
      </a:lt2>
      <a:accent1>
        <a:srgbClr val="7FD13B"/>
      </a:accent1>
      <a:accent2>
        <a:srgbClr val="EA157A"/>
      </a:accent2>
      <a:accent3>
        <a:srgbClr val="FEB80A"/>
      </a:accent3>
      <a:accent4>
        <a:srgbClr val="00ADDC"/>
      </a:accent4>
      <a:accent5>
        <a:srgbClr val="738AC8"/>
      </a:accent5>
      <a:accent6>
        <a:srgbClr val="1AB39F"/>
      </a:accent6>
      <a:hlink>
        <a:srgbClr val="EB8803"/>
      </a:hlink>
      <a:folHlink>
        <a:srgbClr val="5F7791"/>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Classic - Wide Center">
  <a:themeElements>
    <a:clrScheme name="Metro">
      <a:dk1>
        <a:sysClr val="windowText" lastClr="000000"/>
      </a:dk1>
      <a:lt1>
        <a:sysClr val="window" lastClr="FFFFFF"/>
      </a:lt1>
      <a:dk2>
        <a:srgbClr val="4E5B6F"/>
      </a:dk2>
      <a:lt2>
        <a:srgbClr val="D6ECFF"/>
      </a:lt2>
      <a:accent1>
        <a:srgbClr val="7FD13B"/>
      </a:accent1>
      <a:accent2>
        <a:srgbClr val="EA157A"/>
      </a:accent2>
      <a:accent3>
        <a:srgbClr val="FEB80A"/>
      </a:accent3>
      <a:accent4>
        <a:srgbClr val="00ADDC"/>
      </a:accent4>
      <a:accent5>
        <a:srgbClr val="738AC8"/>
      </a:accent5>
      <a:accent6>
        <a:srgbClr val="1AB39F"/>
      </a:accent6>
      <a:hlink>
        <a:srgbClr val="EB8803"/>
      </a:hlink>
      <a:folHlink>
        <a:srgbClr val="5F7791"/>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36x48-Template-V2b</Template>
  <TotalTime>4840</TotalTime>
  <Words>1522</Words>
  <Application>Microsoft Office PowerPoint</Application>
  <PresentationFormat>Custom</PresentationFormat>
  <Paragraphs>92</Paragraphs>
  <Slides>1</Slides>
  <Notes>1</Notes>
  <HiddenSlides>0</HiddenSlides>
  <MMClips>0</MMClips>
  <ScaleCrop>false</ScaleCrop>
  <HeadingPairs>
    <vt:vector size="4" baseType="variant">
      <vt:variant>
        <vt:lpstr>Theme</vt:lpstr>
      </vt:variant>
      <vt:variant>
        <vt:i4>3</vt:i4>
      </vt:variant>
      <vt:variant>
        <vt:lpstr>Slide Titles</vt:lpstr>
      </vt:variant>
      <vt:variant>
        <vt:i4>1</vt:i4>
      </vt:variant>
    </vt:vector>
  </HeadingPairs>
  <TitlesOfParts>
    <vt:vector size="4" baseType="lpstr">
      <vt:lpstr>36x48-Template-V2b</vt:lpstr>
      <vt:lpstr>1_Classic 3 Columns</vt:lpstr>
      <vt:lpstr>Classic - Wide Center</vt:lpstr>
      <vt:lpstr>Slide 1</vt:lpstr>
    </vt:vector>
  </TitlesOfParts>
  <Company>Hewlett-Packard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CanterburyMedia</dc:creator>
  <dc:description>This template is the property of PosterPresentations.com. Call us if you need help with this poster template._x000d_
1-866-649-3004           _x000d_
 (c)PosterPresentations.com</dc:description>
  <cp:lastModifiedBy>Spencer</cp:lastModifiedBy>
  <cp:revision>184</cp:revision>
  <dcterms:created xsi:type="dcterms:W3CDTF">2012-04-23T02:02:01Z</dcterms:created>
  <dcterms:modified xsi:type="dcterms:W3CDTF">2012-04-23T16:47:40Z</dcterms:modified>
</cp:coreProperties>
</file>