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
  </p:notesMasterIdLst>
  <p:handoutMasterIdLst>
    <p:handoutMasterId r:id="rId7"/>
  </p:handoutMasterIdLst>
  <p:sldIdLst>
    <p:sldId id="261" r:id="rId5"/>
  </p:sldIdLst>
  <p:sldSz cx="47548800" cy="26746200"/>
  <p:notesSz cx="9296400" cy="7010400"/>
  <p:defaultTextStyle>
    <a:defPPr>
      <a:defRPr lang="en-US"/>
    </a:defPPr>
    <a:lvl1pPr algn="l" rtl="0" eaLnBrk="0" fontAlgn="base" hangingPunct="0">
      <a:spcBef>
        <a:spcPct val="0"/>
      </a:spcBef>
      <a:spcAft>
        <a:spcPct val="0"/>
      </a:spcAft>
      <a:defRPr sz="2228" kern="1200">
        <a:solidFill>
          <a:schemeClr val="tx1"/>
        </a:solidFill>
        <a:latin typeface="Times New Roman" charset="0"/>
        <a:ea typeface="ＭＳ Ｐゴシック" charset="0"/>
        <a:cs typeface="+mn-cs"/>
      </a:defRPr>
    </a:lvl1pPr>
    <a:lvl2pPr marL="424500" algn="l" rtl="0" eaLnBrk="0" fontAlgn="base" hangingPunct="0">
      <a:spcBef>
        <a:spcPct val="0"/>
      </a:spcBef>
      <a:spcAft>
        <a:spcPct val="0"/>
      </a:spcAft>
      <a:defRPr sz="2228" kern="1200">
        <a:solidFill>
          <a:schemeClr val="tx1"/>
        </a:solidFill>
        <a:latin typeface="Times New Roman" charset="0"/>
        <a:ea typeface="ＭＳ Ｐゴシック" charset="0"/>
        <a:cs typeface="+mn-cs"/>
      </a:defRPr>
    </a:lvl2pPr>
    <a:lvl3pPr marL="848999" algn="l" rtl="0" eaLnBrk="0" fontAlgn="base" hangingPunct="0">
      <a:spcBef>
        <a:spcPct val="0"/>
      </a:spcBef>
      <a:spcAft>
        <a:spcPct val="0"/>
      </a:spcAft>
      <a:defRPr sz="2228" kern="1200">
        <a:solidFill>
          <a:schemeClr val="tx1"/>
        </a:solidFill>
        <a:latin typeface="Times New Roman" charset="0"/>
        <a:ea typeface="ＭＳ Ｐゴシック" charset="0"/>
        <a:cs typeface="+mn-cs"/>
      </a:defRPr>
    </a:lvl3pPr>
    <a:lvl4pPr marL="1273499" algn="l" rtl="0" eaLnBrk="0" fontAlgn="base" hangingPunct="0">
      <a:spcBef>
        <a:spcPct val="0"/>
      </a:spcBef>
      <a:spcAft>
        <a:spcPct val="0"/>
      </a:spcAft>
      <a:defRPr sz="2228" kern="1200">
        <a:solidFill>
          <a:schemeClr val="tx1"/>
        </a:solidFill>
        <a:latin typeface="Times New Roman" charset="0"/>
        <a:ea typeface="ＭＳ Ｐゴシック" charset="0"/>
        <a:cs typeface="+mn-cs"/>
      </a:defRPr>
    </a:lvl4pPr>
    <a:lvl5pPr marL="1697999" algn="l" rtl="0" eaLnBrk="0" fontAlgn="base" hangingPunct="0">
      <a:spcBef>
        <a:spcPct val="0"/>
      </a:spcBef>
      <a:spcAft>
        <a:spcPct val="0"/>
      </a:spcAft>
      <a:defRPr sz="2228" kern="1200">
        <a:solidFill>
          <a:schemeClr val="tx1"/>
        </a:solidFill>
        <a:latin typeface="Times New Roman" charset="0"/>
        <a:ea typeface="ＭＳ Ｐゴシック" charset="0"/>
        <a:cs typeface="+mn-cs"/>
      </a:defRPr>
    </a:lvl5pPr>
    <a:lvl6pPr marL="2122500" algn="l" defTabSz="424500" rtl="0" eaLnBrk="1" latinLnBrk="0" hangingPunct="1">
      <a:defRPr sz="2228" kern="1200">
        <a:solidFill>
          <a:schemeClr val="tx1"/>
        </a:solidFill>
        <a:latin typeface="Times New Roman" charset="0"/>
        <a:ea typeface="ＭＳ Ｐゴシック" charset="0"/>
        <a:cs typeface="+mn-cs"/>
      </a:defRPr>
    </a:lvl6pPr>
    <a:lvl7pPr marL="2546999" algn="l" defTabSz="424500" rtl="0" eaLnBrk="1" latinLnBrk="0" hangingPunct="1">
      <a:defRPr sz="2228" kern="1200">
        <a:solidFill>
          <a:schemeClr val="tx1"/>
        </a:solidFill>
        <a:latin typeface="Times New Roman" charset="0"/>
        <a:ea typeface="ＭＳ Ｐゴシック" charset="0"/>
        <a:cs typeface="+mn-cs"/>
      </a:defRPr>
    </a:lvl7pPr>
    <a:lvl8pPr marL="2971499" algn="l" defTabSz="424500" rtl="0" eaLnBrk="1" latinLnBrk="0" hangingPunct="1">
      <a:defRPr sz="2228" kern="1200">
        <a:solidFill>
          <a:schemeClr val="tx1"/>
        </a:solidFill>
        <a:latin typeface="Times New Roman" charset="0"/>
        <a:ea typeface="ＭＳ Ｐゴシック" charset="0"/>
        <a:cs typeface="+mn-cs"/>
      </a:defRPr>
    </a:lvl8pPr>
    <a:lvl9pPr marL="3395999" algn="l" defTabSz="424500" rtl="0" eaLnBrk="1" latinLnBrk="0" hangingPunct="1">
      <a:defRPr sz="2228" kern="1200">
        <a:solidFill>
          <a:schemeClr val="tx1"/>
        </a:solidFill>
        <a:latin typeface="Times New Roman" charset="0"/>
        <a:ea typeface="ＭＳ Ｐゴシック" charset="0"/>
        <a:cs typeface="+mn-cs"/>
      </a:defRPr>
    </a:lvl9pPr>
  </p:defaultTextStyle>
  <p:extLst>
    <p:ext uri="{EFAFB233-063F-42B5-8137-9DF3F51BA10A}">
      <p15:sldGuideLst xmlns:p15="http://schemas.microsoft.com/office/powerpoint/2012/main">
        <p15:guide id="1" orient="horz" pos="390" userDrawn="1">
          <p15:clr>
            <a:srgbClr val="A4A3A4"/>
          </p15:clr>
        </p15:guide>
        <p15:guide id="2" orient="horz" pos="2106" userDrawn="1">
          <p15:clr>
            <a:srgbClr val="A4A3A4"/>
          </p15:clr>
        </p15:guide>
        <p15:guide id="3" orient="horz" pos="3096" userDrawn="1">
          <p15:clr>
            <a:srgbClr val="A4A3A4"/>
          </p15:clr>
        </p15:guide>
        <p15:guide id="4" orient="horz" pos="16248" userDrawn="1">
          <p15:clr>
            <a:srgbClr val="A4A3A4"/>
          </p15:clr>
        </p15:guide>
        <p15:guide id="5" pos="576" userDrawn="1">
          <p15:clr>
            <a:srgbClr val="A4A3A4"/>
          </p15:clr>
        </p15:guide>
        <p15:guide id="7" pos="9792" userDrawn="1">
          <p15:clr>
            <a:srgbClr val="A4A3A4"/>
          </p15:clr>
        </p15:guide>
        <p15:guide id="8" pos="10368" userDrawn="1">
          <p15:clr>
            <a:srgbClr val="A4A3A4"/>
          </p15:clr>
        </p15:guide>
        <p15:guide id="9" pos="15244" userDrawn="1">
          <p15:clr>
            <a:srgbClr val="A4A3A4"/>
          </p15:clr>
        </p15:guide>
        <p15:guide id="10" pos="19536" userDrawn="1">
          <p15:clr>
            <a:srgbClr val="A4A3A4"/>
          </p15:clr>
        </p15:guide>
        <p15:guide id="11" pos="20160" userDrawn="1">
          <p15:clr>
            <a:srgbClr val="A4A3A4"/>
          </p15:clr>
        </p15:guide>
        <p15:guide id="12" pos="29376" userDrawn="1">
          <p15:clr>
            <a:srgbClr val="A4A3A4"/>
          </p15:clr>
        </p15:guide>
      </p15:sldGuideLst>
    </p:ext>
    <p:ext uri="{2D200454-40CA-4A62-9FC3-DE9A4176ACB9}">
      <p15:notesGuideLst xmlns:p15="http://schemas.microsoft.com/office/powerpoint/2012/main">
        <p15:guide id="1" orient="horz" pos="2208" userDrawn="1">
          <p15:clr>
            <a:srgbClr val="A4A3A4"/>
          </p15:clr>
        </p15:guide>
        <p15:guide id="2" pos="292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8FA9"/>
    <a:srgbClr val="25A7DF"/>
    <a:srgbClr val="9D90A0"/>
    <a:srgbClr val="FFFFFF"/>
    <a:srgbClr val="003591"/>
    <a:srgbClr val="848F95"/>
    <a:srgbClr val="B5B4AB"/>
    <a:srgbClr val="D3D2C0"/>
    <a:srgbClr val="C9C9B9"/>
    <a:srgbClr val="B8B7A5"/>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FAF84E8-E2C8-48E3-8E90-3F3D8E0D56BE}" v="8" dt="2022-05-02T23:40:30.51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493" autoAdjust="0"/>
    <p:restoredTop sz="99757" autoAdjust="0"/>
  </p:normalViewPr>
  <p:slideViewPr>
    <p:cSldViewPr>
      <p:cViewPr>
        <p:scale>
          <a:sx n="20" d="100"/>
          <a:sy n="20" d="100"/>
        </p:scale>
        <p:origin x="5006" y="2818"/>
      </p:cViewPr>
      <p:guideLst>
        <p:guide orient="horz" pos="390"/>
        <p:guide orient="horz" pos="2106"/>
        <p:guide orient="horz" pos="3096"/>
        <p:guide orient="horz" pos="16248"/>
        <p:guide pos="576"/>
        <p:guide pos="9792"/>
        <p:guide pos="10368"/>
        <p:guide pos="15244"/>
        <p:guide pos="19536"/>
        <p:guide pos="20160"/>
        <p:guide pos="2937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varScale="1">
        <p:scale>
          <a:sx n="28" d="100"/>
          <a:sy n="28" d="100"/>
        </p:scale>
        <p:origin x="-2126" y="-58"/>
      </p:cViewPr>
      <p:guideLst>
        <p:guide orient="horz" pos="2208"/>
        <p:guide pos="292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son Bichanich" userId="0fb2e12a-39bf-40c5-a618-bf7194cbba97" providerId="ADAL" clId="{DFAF84E8-E2C8-48E3-8E90-3F3D8E0D56BE}"/>
    <pc:docChg chg="undo custSel addSld delSld modSld modMainMaster modNotesMaster">
      <pc:chgData name="Mason Bichanich" userId="0fb2e12a-39bf-40c5-a618-bf7194cbba97" providerId="ADAL" clId="{DFAF84E8-E2C8-48E3-8E90-3F3D8E0D56BE}" dt="2022-05-02T23:40:46.192" v="50" actId="478"/>
      <pc:docMkLst>
        <pc:docMk/>
      </pc:docMkLst>
      <pc:sldChg chg="del">
        <pc:chgData name="Mason Bichanich" userId="0fb2e12a-39bf-40c5-a618-bf7194cbba97" providerId="ADAL" clId="{DFAF84E8-E2C8-48E3-8E90-3F3D8E0D56BE}" dt="2022-05-02T23:13:58.801" v="0" actId="47"/>
        <pc:sldMkLst>
          <pc:docMk/>
          <pc:sldMk cId="3834928983" sldId="259"/>
        </pc:sldMkLst>
      </pc:sldChg>
      <pc:sldChg chg="addSp delSp modSp del mod modNotes">
        <pc:chgData name="Mason Bichanich" userId="0fb2e12a-39bf-40c5-a618-bf7194cbba97" providerId="ADAL" clId="{DFAF84E8-E2C8-48E3-8E90-3F3D8E0D56BE}" dt="2022-05-02T23:40:07.387" v="37" actId="47"/>
        <pc:sldMkLst>
          <pc:docMk/>
          <pc:sldMk cId="2173143481" sldId="260"/>
        </pc:sldMkLst>
        <pc:spChg chg="add del mod">
          <ac:chgData name="Mason Bichanich" userId="0fb2e12a-39bf-40c5-a618-bf7194cbba97" providerId="ADAL" clId="{DFAF84E8-E2C8-48E3-8E90-3F3D8E0D56BE}" dt="2022-05-02T23:39:32.688" v="35" actId="478"/>
          <ac:spMkLst>
            <pc:docMk/>
            <pc:sldMk cId="2173143481" sldId="260"/>
            <ac:spMk id="4" creationId="{08EFEB1B-BA30-458A-B3EF-1EB599A4669D}"/>
          </ac:spMkLst>
        </pc:spChg>
        <pc:spChg chg="mod">
          <ac:chgData name="Mason Bichanich" userId="0fb2e12a-39bf-40c5-a618-bf7194cbba97" providerId="ADAL" clId="{DFAF84E8-E2C8-48E3-8E90-3F3D8E0D56BE}" dt="2022-05-02T23:35:26.813" v="26"/>
          <ac:spMkLst>
            <pc:docMk/>
            <pc:sldMk cId="2173143481" sldId="260"/>
            <ac:spMk id="6" creationId="{A9170730-A777-4D40-A9F8-BF99D464A23A}"/>
          </ac:spMkLst>
        </pc:spChg>
        <pc:spChg chg="mod">
          <ac:chgData name="Mason Bichanich" userId="0fb2e12a-39bf-40c5-a618-bf7194cbba97" providerId="ADAL" clId="{DFAF84E8-E2C8-48E3-8E90-3F3D8E0D56BE}" dt="2022-05-02T23:35:26.813" v="26"/>
          <ac:spMkLst>
            <pc:docMk/>
            <pc:sldMk cId="2173143481" sldId="260"/>
            <ac:spMk id="9" creationId="{00000000-0000-0000-0000-000000000000}"/>
          </ac:spMkLst>
        </pc:spChg>
        <pc:spChg chg="del mod">
          <ac:chgData name="Mason Bichanich" userId="0fb2e12a-39bf-40c5-a618-bf7194cbba97" providerId="ADAL" clId="{DFAF84E8-E2C8-48E3-8E90-3F3D8E0D56BE}" dt="2022-05-02T23:39:31.491" v="34" actId="478"/>
          <ac:spMkLst>
            <pc:docMk/>
            <pc:sldMk cId="2173143481" sldId="260"/>
            <ac:spMk id="11" creationId="{EC065F67-E33F-44D7-81ED-2908F10D8B2E}"/>
          </ac:spMkLst>
        </pc:spChg>
        <pc:spChg chg="mod">
          <ac:chgData name="Mason Bichanich" userId="0fb2e12a-39bf-40c5-a618-bf7194cbba97" providerId="ADAL" clId="{DFAF84E8-E2C8-48E3-8E90-3F3D8E0D56BE}" dt="2022-05-02T23:35:26.813" v="26"/>
          <ac:spMkLst>
            <pc:docMk/>
            <pc:sldMk cId="2173143481" sldId="260"/>
            <ac:spMk id="16" creationId="{029EF78B-17D2-2A89-5123-78136175303F}"/>
          </ac:spMkLst>
        </pc:spChg>
        <pc:spChg chg="mod">
          <ac:chgData name="Mason Bichanich" userId="0fb2e12a-39bf-40c5-a618-bf7194cbba97" providerId="ADAL" clId="{DFAF84E8-E2C8-48E3-8E90-3F3D8E0D56BE}" dt="2022-05-02T23:35:26.813" v="26"/>
          <ac:spMkLst>
            <pc:docMk/>
            <pc:sldMk cId="2173143481" sldId="260"/>
            <ac:spMk id="18" creationId="{C9294C77-B9ED-43E6-AF93-454F3E3460E4}"/>
          </ac:spMkLst>
        </pc:spChg>
        <pc:spChg chg="mod">
          <ac:chgData name="Mason Bichanich" userId="0fb2e12a-39bf-40c5-a618-bf7194cbba97" providerId="ADAL" clId="{DFAF84E8-E2C8-48E3-8E90-3F3D8E0D56BE}" dt="2022-05-02T23:35:26.813" v="26"/>
          <ac:spMkLst>
            <pc:docMk/>
            <pc:sldMk cId="2173143481" sldId="260"/>
            <ac:spMk id="19"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21" creationId="{48FE9D0E-F9AA-4406-A5C9-916FB4A08137}"/>
          </ac:spMkLst>
        </pc:spChg>
        <pc:spChg chg="mod">
          <ac:chgData name="Mason Bichanich" userId="0fb2e12a-39bf-40c5-a618-bf7194cbba97" providerId="ADAL" clId="{DFAF84E8-E2C8-48E3-8E90-3F3D8E0D56BE}" dt="2022-05-02T23:35:26.813" v="26"/>
          <ac:spMkLst>
            <pc:docMk/>
            <pc:sldMk cId="2173143481" sldId="260"/>
            <ac:spMk id="22" creationId="{628AB016-C18E-47A5-87C2-EFBD730F94BF}"/>
          </ac:spMkLst>
        </pc:spChg>
        <pc:spChg chg="mod">
          <ac:chgData name="Mason Bichanich" userId="0fb2e12a-39bf-40c5-a618-bf7194cbba97" providerId="ADAL" clId="{DFAF84E8-E2C8-48E3-8E90-3F3D8E0D56BE}" dt="2022-05-02T23:35:26.813" v="26"/>
          <ac:spMkLst>
            <pc:docMk/>
            <pc:sldMk cId="2173143481" sldId="260"/>
            <ac:spMk id="24" creationId="{8CDD48B7-A802-4ACD-BA8D-0D0A488E665A}"/>
          </ac:spMkLst>
        </pc:spChg>
        <pc:spChg chg="mod">
          <ac:chgData name="Mason Bichanich" userId="0fb2e12a-39bf-40c5-a618-bf7194cbba97" providerId="ADAL" clId="{DFAF84E8-E2C8-48E3-8E90-3F3D8E0D56BE}" dt="2022-05-02T23:35:26.813" v="26"/>
          <ac:spMkLst>
            <pc:docMk/>
            <pc:sldMk cId="2173143481" sldId="260"/>
            <ac:spMk id="26"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30" creationId="{204F7734-2DCE-4D4F-827C-6E3903ED2BAE}"/>
          </ac:spMkLst>
        </pc:spChg>
        <pc:spChg chg="mod">
          <ac:chgData name="Mason Bichanich" userId="0fb2e12a-39bf-40c5-a618-bf7194cbba97" providerId="ADAL" clId="{DFAF84E8-E2C8-48E3-8E90-3F3D8E0D56BE}" dt="2022-05-02T23:35:26.813" v="26"/>
          <ac:spMkLst>
            <pc:docMk/>
            <pc:sldMk cId="2173143481" sldId="260"/>
            <ac:spMk id="44" creationId="{19D4229E-F343-4DBC-9A20-EBF7DAC19ED4}"/>
          </ac:spMkLst>
        </pc:spChg>
        <pc:spChg chg="mod">
          <ac:chgData name="Mason Bichanich" userId="0fb2e12a-39bf-40c5-a618-bf7194cbba97" providerId="ADAL" clId="{DFAF84E8-E2C8-48E3-8E90-3F3D8E0D56BE}" dt="2022-05-02T23:35:26.813" v="26"/>
          <ac:spMkLst>
            <pc:docMk/>
            <pc:sldMk cId="2173143481" sldId="260"/>
            <ac:spMk id="45" creationId="{33C5A51D-5D74-4189-8FCE-A1178145B68A}"/>
          </ac:spMkLst>
        </pc:spChg>
        <pc:spChg chg="mod">
          <ac:chgData name="Mason Bichanich" userId="0fb2e12a-39bf-40c5-a618-bf7194cbba97" providerId="ADAL" clId="{DFAF84E8-E2C8-48E3-8E90-3F3D8E0D56BE}" dt="2022-05-02T23:35:26.813" v="26"/>
          <ac:spMkLst>
            <pc:docMk/>
            <pc:sldMk cId="2173143481" sldId="260"/>
            <ac:spMk id="48" creationId="{E4FBCFF3-632A-49CC-BC43-C73A470CA91B}"/>
          </ac:spMkLst>
        </pc:spChg>
        <pc:spChg chg="mod">
          <ac:chgData name="Mason Bichanich" userId="0fb2e12a-39bf-40c5-a618-bf7194cbba97" providerId="ADAL" clId="{DFAF84E8-E2C8-48E3-8E90-3F3D8E0D56BE}" dt="2022-05-02T23:35:26.813" v="26"/>
          <ac:spMkLst>
            <pc:docMk/>
            <pc:sldMk cId="2173143481" sldId="260"/>
            <ac:spMk id="49" creationId="{00000000-0000-0000-0000-000000000000}"/>
          </ac:spMkLst>
        </pc:spChg>
        <pc:spChg chg="del">
          <ac:chgData name="Mason Bichanich" userId="0fb2e12a-39bf-40c5-a618-bf7194cbba97" providerId="ADAL" clId="{DFAF84E8-E2C8-48E3-8E90-3F3D8E0D56BE}" dt="2022-05-02T23:14:23.825" v="11" actId="478"/>
          <ac:spMkLst>
            <pc:docMk/>
            <pc:sldMk cId="2173143481" sldId="260"/>
            <ac:spMk id="50"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51" creationId="{B910ED52-0AEE-4445-800C-B3CD1C95629F}"/>
          </ac:spMkLst>
        </pc:spChg>
        <pc:spChg chg="mod">
          <ac:chgData name="Mason Bichanich" userId="0fb2e12a-39bf-40c5-a618-bf7194cbba97" providerId="ADAL" clId="{DFAF84E8-E2C8-48E3-8E90-3F3D8E0D56BE}" dt="2022-05-02T23:35:26.813" v="26"/>
          <ac:spMkLst>
            <pc:docMk/>
            <pc:sldMk cId="2173143481" sldId="260"/>
            <ac:spMk id="57"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76" creationId="{63A41B88-EE38-4D37-B41A-B1F26569BAFD}"/>
          </ac:spMkLst>
        </pc:spChg>
        <pc:spChg chg="mod">
          <ac:chgData name="Mason Bichanich" userId="0fb2e12a-39bf-40c5-a618-bf7194cbba97" providerId="ADAL" clId="{DFAF84E8-E2C8-48E3-8E90-3F3D8E0D56BE}" dt="2022-05-02T23:35:26.813" v="26"/>
          <ac:spMkLst>
            <pc:docMk/>
            <pc:sldMk cId="2173143481" sldId="260"/>
            <ac:spMk id="77" creationId="{18EE27BD-FF31-4B3E-991C-7D5D891C9AF2}"/>
          </ac:spMkLst>
        </pc:spChg>
        <pc:spChg chg="del">
          <ac:chgData name="Mason Bichanich" userId="0fb2e12a-39bf-40c5-a618-bf7194cbba97" providerId="ADAL" clId="{DFAF84E8-E2C8-48E3-8E90-3F3D8E0D56BE}" dt="2022-05-02T23:14:10.292" v="4" actId="478"/>
          <ac:spMkLst>
            <pc:docMk/>
            <pc:sldMk cId="2173143481" sldId="260"/>
            <ac:spMk id="85"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87" creationId="{D02F0D64-4B52-4571-B69C-642D43D296E6}"/>
          </ac:spMkLst>
        </pc:spChg>
        <pc:spChg chg="mod">
          <ac:chgData name="Mason Bichanich" userId="0fb2e12a-39bf-40c5-a618-bf7194cbba97" providerId="ADAL" clId="{DFAF84E8-E2C8-48E3-8E90-3F3D8E0D56BE}" dt="2022-05-02T23:35:26.813" v="26"/>
          <ac:spMkLst>
            <pc:docMk/>
            <pc:sldMk cId="2173143481" sldId="260"/>
            <ac:spMk id="90" creationId="{E96AC3CF-5742-4D59-BD5D-363DA0D830D7}"/>
          </ac:spMkLst>
        </pc:spChg>
        <pc:spChg chg="del">
          <ac:chgData name="Mason Bichanich" userId="0fb2e12a-39bf-40c5-a618-bf7194cbba97" providerId="ADAL" clId="{DFAF84E8-E2C8-48E3-8E90-3F3D8E0D56BE}" dt="2022-05-02T23:14:16.254" v="8" actId="478"/>
          <ac:spMkLst>
            <pc:docMk/>
            <pc:sldMk cId="2173143481" sldId="260"/>
            <ac:spMk id="92" creationId="{00000000-0000-0000-0000-000000000000}"/>
          </ac:spMkLst>
        </pc:spChg>
        <pc:spChg chg="del">
          <ac:chgData name="Mason Bichanich" userId="0fb2e12a-39bf-40c5-a618-bf7194cbba97" providerId="ADAL" clId="{DFAF84E8-E2C8-48E3-8E90-3F3D8E0D56BE}" dt="2022-05-02T23:14:19.077" v="9" actId="478"/>
          <ac:spMkLst>
            <pc:docMk/>
            <pc:sldMk cId="2173143481" sldId="260"/>
            <ac:spMk id="93" creationId="{00000000-0000-0000-0000-000000000000}"/>
          </ac:spMkLst>
        </pc:spChg>
        <pc:spChg chg="del">
          <ac:chgData name="Mason Bichanich" userId="0fb2e12a-39bf-40c5-a618-bf7194cbba97" providerId="ADAL" clId="{DFAF84E8-E2C8-48E3-8E90-3F3D8E0D56BE}" dt="2022-05-02T23:14:10.292" v="4" actId="478"/>
          <ac:spMkLst>
            <pc:docMk/>
            <pc:sldMk cId="2173143481" sldId="260"/>
            <ac:spMk id="94" creationId="{00000000-0000-0000-0000-000000000000}"/>
          </ac:spMkLst>
        </pc:spChg>
        <pc:spChg chg="del mod">
          <ac:chgData name="Mason Bichanich" userId="0fb2e12a-39bf-40c5-a618-bf7194cbba97" providerId="ADAL" clId="{DFAF84E8-E2C8-48E3-8E90-3F3D8E0D56BE}" dt="2022-05-02T23:14:16.254" v="8" actId="478"/>
          <ac:spMkLst>
            <pc:docMk/>
            <pc:sldMk cId="2173143481" sldId="260"/>
            <ac:spMk id="95" creationId="{00000000-0000-0000-0000-000000000000}"/>
          </ac:spMkLst>
        </pc:spChg>
        <pc:spChg chg="del">
          <ac:chgData name="Mason Bichanich" userId="0fb2e12a-39bf-40c5-a618-bf7194cbba97" providerId="ADAL" clId="{DFAF84E8-E2C8-48E3-8E90-3F3D8E0D56BE}" dt="2022-05-02T23:14:16.254" v="8" actId="478"/>
          <ac:spMkLst>
            <pc:docMk/>
            <pc:sldMk cId="2173143481" sldId="260"/>
            <ac:spMk id="97"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99" creationId="{FE288C13-43C6-47C7-AE90-81FC9AA49282}"/>
          </ac:spMkLst>
        </pc:spChg>
        <pc:spChg chg="add del mod">
          <ac:chgData name="Mason Bichanich" userId="0fb2e12a-39bf-40c5-a618-bf7194cbba97" providerId="ADAL" clId="{DFAF84E8-E2C8-48E3-8E90-3F3D8E0D56BE}" dt="2022-05-02T23:39:20.911" v="33" actId="478"/>
          <ac:spMkLst>
            <pc:docMk/>
            <pc:sldMk cId="2173143481" sldId="260"/>
            <ac:spMk id="100" creationId="{CDFEF696-1058-413A-87C4-79546973E739}"/>
          </ac:spMkLst>
        </pc:spChg>
        <pc:spChg chg="mod">
          <ac:chgData name="Mason Bichanich" userId="0fb2e12a-39bf-40c5-a618-bf7194cbba97" providerId="ADAL" clId="{DFAF84E8-E2C8-48E3-8E90-3F3D8E0D56BE}" dt="2022-05-02T23:35:26.813" v="26"/>
          <ac:spMkLst>
            <pc:docMk/>
            <pc:sldMk cId="2173143481" sldId="260"/>
            <ac:spMk id="101" creationId="{CCDDC138-0434-43D7-BA79-75C02E436613}"/>
          </ac:spMkLst>
        </pc:spChg>
        <pc:spChg chg="mod">
          <ac:chgData name="Mason Bichanich" userId="0fb2e12a-39bf-40c5-a618-bf7194cbba97" providerId="ADAL" clId="{DFAF84E8-E2C8-48E3-8E90-3F3D8E0D56BE}" dt="2022-05-02T23:35:26.813" v="26"/>
          <ac:spMkLst>
            <pc:docMk/>
            <pc:sldMk cId="2173143481" sldId="260"/>
            <ac:spMk id="103" creationId="{95CA62A4-6847-4194-AD81-98665175A267}"/>
          </ac:spMkLst>
        </pc:spChg>
        <pc:spChg chg="mod">
          <ac:chgData name="Mason Bichanich" userId="0fb2e12a-39bf-40c5-a618-bf7194cbba97" providerId="ADAL" clId="{DFAF84E8-E2C8-48E3-8E90-3F3D8E0D56BE}" dt="2022-05-02T23:35:26.813" v="26"/>
          <ac:spMkLst>
            <pc:docMk/>
            <pc:sldMk cId="2173143481" sldId="260"/>
            <ac:spMk id="104" creationId="{C503B4CE-0139-4BF2-A4F1-18867ED58484}"/>
          </ac:spMkLst>
        </pc:spChg>
        <pc:spChg chg="mod">
          <ac:chgData name="Mason Bichanich" userId="0fb2e12a-39bf-40c5-a618-bf7194cbba97" providerId="ADAL" clId="{DFAF84E8-E2C8-48E3-8E90-3F3D8E0D56BE}" dt="2022-05-02T23:35:26.813" v="26"/>
          <ac:spMkLst>
            <pc:docMk/>
            <pc:sldMk cId="2173143481" sldId="260"/>
            <ac:spMk id="105" creationId="{CC949B79-3248-4243-9B1F-605AB8427E25}"/>
          </ac:spMkLst>
        </pc:spChg>
        <pc:spChg chg="mod">
          <ac:chgData name="Mason Bichanich" userId="0fb2e12a-39bf-40c5-a618-bf7194cbba97" providerId="ADAL" clId="{DFAF84E8-E2C8-48E3-8E90-3F3D8E0D56BE}" dt="2022-05-02T23:35:26.813" v="26"/>
          <ac:spMkLst>
            <pc:docMk/>
            <pc:sldMk cId="2173143481" sldId="260"/>
            <ac:spMk id="106" creationId="{C97E1AF6-782B-4A18-9176-A921A36D89A9}"/>
          </ac:spMkLst>
        </pc:spChg>
        <pc:spChg chg="mod">
          <ac:chgData name="Mason Bichanich" userId="0fb2e12a-39bf-40c5-a618-bf7194cbba97" providerId="ADAL" clId="{DFAF84E8-E2C8-48E3-8E90-3F3D8E0D56BE}" dt="2022-05-02T23:35:26.813" v="26"/>
          <ac:spMkLst>
            <pc:docMk/>
            <pc:sldMk cId="2173143481" sldId="260"/>
            <ac:spMk id="108" creationId="{E838E545-71D3-4131-904C-392E2E92BD9D}"/>
          </ac:spMkLst>
        </pc:spChg>
        <pc:spChg chg="add del">
          <ac:chgData name="Mason Bichanich" userId="0fb2e12a-39bf-40c5-a618-bf7194cbba97" providerId="ADAL" clId="{DFAF84E8-E2C8-48E3-8E90-3F3D8E0D56BE}" dt="2022-05-02T23:39:31.491" v="34" actId="478"/>
          <ac:spMkLst>
            <pc:docMk/>
            <pc:sldMk cId="2173143481" sldId="260"/>
            <ac:spMk id="110" creationId="{B25E3C34-172E-4035-8A73-99240F240F4B}"/>
          </ac:spMkLst>
        </pc:spChg>
        <pc:spChg chg="mod">
          <ac:chgData name="Mason Bichanich" userId="0fb2e12a-39bf-40c5-a618-bf7194cbba97" providerId="ADAL" clId="{DFAF84E8-E2C8-48E3-8E90-3F3D8E0D56BE}" dt="2022-05-02T23:35:26.813" v="26"/>
          <ac:spMkLst>
            <pc:docMk/>
            <pc:sldMk cId="2173143481" sldId="260"/>
            <ac:spMk id="114" creationId="{33430DF4-8F9D-41EA-B4C8-C32D3AF3421F}"/>
          </ac:spMkLst>
        </pc:spChg>
        <pc:spChg chg="mod">
          <ac:chgData name="Mason Bichanich" userId="0fb2e12a-39bf-40c5-a618-bf7194cbba97" providerId="ADAL" clId="{DFAF84E8-E2C8-48E3-8E90-3F3D8E0D56BE}" dt="2022-05-02T23:35:26.813" v="26"/>
          <ac:spMkLst>
            <pc:docMk/>
            <pc:sldMk cId="2173143481" sldId="260"/>
            <ac:spMk id="115" creationId="{8FEC745C-C8A2-414F-A7CE-BBB62CF814A9}"/>
          </ac:spMkLst>
        </pc:spChg>
        <pc:spChg chg="mod">
          <ac:chgData name="Mason Bichanich" userId="0fb2e12a-39bf-40c5-a618-bf7194cbba97" providerId="ADAL" clId="{DFAF84E8-E2C8-48E3-8E90-3F3D8E0D56BE}" dt="2022-05-02T23:35:26.813" v="26"/>
          <ac:spMkLst>
            <pc:docMk/>
            <pc:sldMk cId="2173143481" sldId="260"/>
            <ac:spMk id="116" creationId="{E1B12DFC-847C-4A79-99A2-3A011AAD5ACA}"/>
          </ac:spMkLst>
        </pc:spChg>
        <pc:spChg chg="mod">
          <ac:chgData name="Mason Bichanich" userId="0fb2e12a-39bf-40c5-a618-bf7194cbba97" providerId="ADAL" clId="{DFAF84E8-E2C8-48E3-8E90-3F3D8E0D56BE}" dt="2022-05-02T23:35:26.813" v="26"/>
          <ac:spMkLst>
            <pc:docMk/>
            <pc:sldMk cId="2173143481" sldId="260"/>
            <ac:spMk id="117" creationId="{2046C693-907E-490E-835D-E3E368C9FC78}"/>
          </ac:spMkLst>
        </pc:spChg>
        <pc:spChg chg="mod">
          <ac:chgData name="Mason Bichanich" userId="0fb2e12a-39bf-40c5-a618-bf7194cbba97" providerId="ADAL" clId="{DFAF84E8-E2C8-48E3-8E90-3F3D8E0D56BE}" dt="2022-05-02T23:35:26.813" v="26"/>
          <ac:spMkLst>
            <pc:docMk/>
            <pc:sldMk cId="2173143481" sldId="260"/>
            <ac:spMk id="118" creationId="{00000000-0000-0000-0000-000000000000}"/>
          </ac:spMkLst>
        </pc:spChg>
        <pc:spChg chg="del">
          <ac:chgData name="Mason Bichanich" userId="0fb2e12a-39bf-40c5-a618-bf7194cbba97" providerId="ADAL" clId="{DFAF84E8-E2C8-48E3-8E90-3F3D8E0D56BE}" dt="2022-05-02T23:14:06.122" v="1" actId="478"/>
          <ac:spMkLst>
            <pc:docMk/>
            <pc:sldMk cId="2173143481" sldId="260"/>
            <ac:spMk id="119"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121" creationId="{471C07C9-EE37-4ABB-9634-6DDDE2B6AED2}"/>
          </ac:spMkLst>
        </pc:spChg>
        <pc:spChg chg="mod">
          <ac:chgData name="Mason Bichanich" userId="0fb2e12a-39bf-40c5-a618-bf7194cbba97" providerId="ADAL" clId="{DFAF84E8-E2C8-48E3-8E90-3F3D8E0D56BE}" dt="2022-05-02T23:35:26.813" v="26"/>
          <ac:spMkLst>
            <pc:docMk/>
            <pc:sldMk cId="2173143481" sldId="260"/>
            <ac:spMk id="122" creationId="{F610B763-9ACA-4198-91A6-44D15C1D5625}"/>
          </ac:spMkLst>
        </pc:spChg>
        <pc:spChg chg="mod">
          <ac:chgData name="Mason Bichanich" userId="0fb2e12a-39bf-40c5-a618-bf7194cbba97" providerId="ADAL" clId="{DFAF84E8-E2C8-48E3-8E90-3F3D8E0D56BE}" dt="2022-05-02T23:35:26.813" v="26"/>
          <ac:spMkLst>
            <pc:docMk/>
            <pc:sldMk cId="2173143481" sldId="260"/>
            <ac:spMk id="123" creationId="{13F9D6F5-27E6-4B16-A192-952AA0388213}"/>
          </ac:spMkLst>
        </pc:spChg>
        <pc:spChg chg="mod">
          <ac:chgData name="Mason Bichanich" userId="0fb2e12a-39bf-40c5-a618-bf7194cbba97" providerId="ADAL" clId="{DFAF84E8-E2C8-48E3-8E90-3F3D8E0D56BE}" dt="2022-05-02T23:35:26.813" v="26"/>
          <ac:spMkLst>
            <pc:docMk/>
            <pc:sldMk cId="2173143481" sldId="260"/>
            <ac:spMk id="124" creationId="{CFE492C1-D18F-47EA-877B-9694627A7DB5}"/>
          </ac:spMkLst>
        </pc:spChg>
        <pc:spChg chg="mod">
          <ac:chgData name="Mason Bichanich" userId="0fb2e12a-39bf-40c5-a618-bf7194cbba97" providerId="ADAL" clId="{DFAF84E8-E2C8-48E3-8E90-3F3D8E0D56BE}" dt="2022-05-02T23:35:26.813" v="26"/>
          <ac:spMkLst>
            <pc:docMk/>
            <pc:sldMk cId="2173143481" sldId="260"/>
            <ac:spMk id="127" creationId="{4A823193-AA1F-4CDE-853C-B7267829DE41}"/>
          </ac:spMkLst>
        </pc:spChg>
        <pc:spChg chg="mod">
          <ac:chgData name="Mason Bichanich" userId="0fb2e12a-39bf-40c5-a618-bf7194cbba97" providerId="ADAL" clId="{DFAF84E8-E2C8-48E3-8E90-3F3D8E0D56BE}" dt="2022-05-02T23:35:26.813" v="26"/>
          <ac:spMkLst>
            <pc:docMk/>
            <pc:sldMk cId="2173143481" sldId="260"/>
            <ac:spMk id="128" creationId="{85FA34EE-3B50-45E1-825B-46B0E9956D81}"/>
          </ac:spMkLst>
        </pc:spChg>
        <pc:spChg chg="mod">
          <ac:chgData name="Mason Bichanich" userId="0fb2e12a-39bf-40c5-a618-bf7194cbba97" providerId="ADAL" clId="{DFAF84E8-E2C8-48E3-8E90-3F3D8E0D56BE}" dt="2022-05-02T23:35:26.813" v="26"/>
          <ac:spMkLst>
            <pc:docMk/>
            <pc:sldMk cId="2173143481" sldId="260"/>
            <ac:spMk id="130" creationId="{A30DAD1D-1E4E-4BA2-8938-5AEE6A263E99}"/>
          </ac:spMkLst>
        </pc:spChg>
        <pc:spChg chg="mod">
          <ac:chgData name="Mason Bichanich" userId="0fb2e12a-39bf-40c5-a618-bf7194cbba97" providerId="ADAL" clId="{DFAF84E8-E2C8-48E3-8E90-3F3D8E0D56BE}" dt="2022-05-02T23:35:26.813" v="26"/>
          <ac:spMkLst>
            <pc:docMk/>
            <pc:sldMk cId="2173143481" sldId="260"/>
            <ac:spMk id="131" creationId="{21E27380-D127-4ACE-B503-AE8318C2FB7E}"/>
          </ac:spMkLst>
        </pc:spChg>
        <pc:spChg chg="mod">
          <ac:chgData name="Mason Bichanich" userId="0fb2e12a-39bf-40c5-a618-bf7194cbba97" providerId="ADAL" clId="{DFAF84E8-E2C8-48E3-8E90-3F3D8E0D56BE}" dt="2022-05-02T23:35:26.813" v="26"/>
          <ac:spMkLst>
            <pc:docMk/>
            <pc:sldMk cId="2173143481" sldId="260"/>
            <ac:spMk id="134" creationId="{3F61BB8E-17BC-40EF-9E91-0FF69EA48AD2}"/>
          </ac:spMkLst>
        </pc:spChg>
        <pc:spChg chg="del">
          <ac:chgData name="Mason Bichanich" userId="0fb2e12a-39bf-40c5-a618-bf7194cbba97" providerId="ADAL" clId="{DFAF84E8-E2C8-48E3-8E90-3F3D8E0D56BE}" dt="2022-05-02T23:14:06.122" v="1" actId="478"/>
          <ac:spMkLst>
            <pc:docMk/>
            <pc:sldMk cId="2173143481" sldId="260"/>
            <ac:spMk id="185" creationId="{00000000-0000-0000-0000-000000000000}"/>
          </ac:spMkLst>
        </pc:spChg>
        <pc:spChg chg="mod">
          <ac:chgData name="Mason Bichanich" userId="0fb2e12a-39bf-40c5-a618-bf7194cbba97" providerId="ADAL" clId="{DFAF84E8-E2C8-48E3-8E90-3F3D8E0D56BE}" dt="2022-05-02T23:35:26.813" v="26"/>
          <ac:spMkLst>
            <pc:docMk/>
            <pc:sldMk cId="2173143481" sldId="260"/>
            <ac:spMk id="2070" creationId="{00000000-0000-0000-0000-000000000000}"/>
          </ac:spMkLst>
        </pc:spChg>
        <pc:grpChg chg="mod">
          <ac:chgData name="Mason Bichanich" userId="0fb2e12a-39bf-40c5-a618-bf7194cbba97" providerId="ADAL" clId="{DFAF84E8-E2C8-48E3-8E90-3F3D8E0D56BE}" dt="2022-05-02T23:35:26.813" v="26"/>
          <ac:grpSpMkLst>
            <pc:docMk/>
            <pc:sldMk cId="2173143481" sldId="260"/>
            <ac:grpSpMk id="107" creationId="{55B54FEA-1D78-4B2A-8A94-94D2AF64142C}"/>
          </ac:grpSpMkLst>
        </pc:grpChg>
        <pc:grpChg chg="mod">
          <ac:chgData name="Mason Bichanich" userId="0fb2e12a-39bf-40c5-a618-bf7194cbba97" providerId="ADAL" clId="{DFAF84E8-E2C8-48E3-8E90-3F3D8E0D56BE}" dt="2022-05-02T23:35:26.813" v="26"/>
          <ac:grpSpMkLst>
            <pc:docMk/>
            <pc:sldMk cId="2173143481" sldId="260"/>
            <ac:grpSpMk id="113" creationId="{A7C1F510-6EC8-4F50-A77D-6A557F7EFA01}"/>
          </ac:grpSpMkLst>
        </pc:grpChg>
        <pc:picChg chg="mod">
          <ac:chgData name="Mason Bichanich" userId="0fb2e12a-39bf-40c5-a618-bf7194cbba97" providerId="ADAL" clId="{DFAF84E8-E2C8-48E3-8E90-3F3D8E0D56BE}" dt="2022-05-02T23:35:26.813" v="26"/>
          <ac:picMkLst>
            <pc:docMk/>
            <pc:sldMk cId="2173143481" sldId="260"/>
            <ac:picMk id="2" creationId="{00000000-0000-0000-0000-000000000000}"/>
          </ac:picMkLst>
        </pc:picChg>
        <pc:picChg chg="mod">
          <ac:chgData name="Mason Bichanich" userId="0fb2e12a-39bf-40c5-a618-bf7194cbba97" providerId="ADAL" clId="{DFAF84E8-E2C8-48E3-8E90-3F3D8E0D56BE}" dt="2022-05-02T23:35:26.813" v="26"/>
          <ac:picMkLst>
            <pc:docMk/>
            <pc:sldMk cId="2173143481" sldId="260"/>
            <ac:picMk id="3" creationId="{00000000-0000-0000-0000-000000000000}"/>
          </ac:picMkLst>
        </pc:picChg>
        <pc:picChg chg="mod">
          <ac:chgData name="Mason Bichanich" userId="0fb2e12a-39bf-40c5-a618-bf7194cbba97" providerId="ADAL" clId="{DFAF84E8-E2C8-48E3-8E90-3F3D8E0D56BE}" dt="2022-05-02T23:35:26.813" v="26"/>
          <ac:picMkLst>
            <pc:docMk/>
            <pc:sldMk cId="2173143481" sldId="260"/>
            <ac:picMk id="5" creationId="{0BE26544-CE50-4D2B-A413-F632B443BEFF}"/>
          </ac:picMkLst>
        </pc:picChg>
        <pc:picChg chg="del">
          <ac:chgData name="Mason Bichanich" userId="0fb2e12a-39bf-40c5-a618-bf7194cbba97" providerId="ADAL" clId="{DFAF84E8-E2C8-48E3-8E90-3F3D8E0D56BE}" dt="2022-05-02T23:14:25.662" v="12" actId="478"/>
          <ac:picMkLst>
            <pc:docMk/>
            <pc:sldMk cId="2173143481" sldId="260"/>
            <ac:picMk id="7" creationId="{00000000-0000-0000-0000-000000000000}"/>
          </ac:picMkLst>
        </pc:picChg>
        <pc:picChg chg="del">
          <ac:chgData name="Mason Bichanich" userId="0fb2e12a-39bf-40c5-a618-bf7194cbba97" providerId="ADAL" clId="{DFAF84E8-E2C8-48E3-8E90-3F3D8E0D56BE}" dt="2022-05-02T23:14:32.721" v="18" actId="478"/>
          <ac:picMkLst>
            <pc:docMk/>
            <pc:sldMk cId="2173143481" sldId="260"/>
            <ac:picMk id="10" creationId="{00000000-0000-0000-0000-000000000000}"/>
          </ac:picMkLst>
        </pc:picChg>
        <pc:picChg chg="del">
          <ac:chgData name="Mason Bichanich" userId="0fb2e12a-39bf-40c5-a618-bf7194cbba97" providerId="ADAL" clId="{DFAF84E8-E2C8-48E3-8E90-3F3D8E0D56BE}" dt="2022-05-02T23:14:22.216" v="10" actId="478"/>
          <ac:picMkLst>
            <pc:docMk/>
            <pc:sldMk cId="2173143481" sldId="260"/>
            <ac:picMk id="12" creationId="{00000000-0000-0000-0000-000000000000}"/>
          </ac:picMkLst>
        </pc:picChg>
        <pc:picChg chg="mod">
          <ac:chgData name="Mason Bichanich" userId="0fb2e12a-39bf-40c5-a618-bf7194cbba97" providerId="ADAL" clId="{DFAF84E8-E2C8-48E3-8E90-3F3D8E0D56BE}" dt="2022-05-02T23:35:26.813" v="26"/>
          <ac:picMkLst>
            <pc:docMk/>
            <pc:sldMk cId="2173143481" sldId="260"/>
            <ac:picMk id="13" creationId="{00000000-0000-0000-0000-000000000000}"/>
          </ac:picMkLst>
        </pc:picChg>
        <pc:picChg chg="mod">
          <ac:chgData name="Mason Bichanich" userId="0fb2e12a-39bf-40c5-a618-bf7194cbba97" providerId="ADAL" clId="{DFAF84E8-E2C8-48E3-8E90-3F3D8E0D56BE}" dt="2022-05-02T23:35:26.813" v="26"/>
          <ac:picMkLst>
            <pc:docMk/>
            <pc:sldMk cId="2173143481" sldId="260"/>
            <ac:picMk id="14" creationId="{1BB0147A-2C72-496D-AE7A-35D0125F0937}"/>
          </ac:picMkLst>
        </pc:picChg>
        <pc:picChg chg="del">
          <ac:chgData name="Mason Bichanich" userId="0fb2e12a-39bf-40c5-a618-bf7194cbba97" providerId="ADAL" clId="{DFAF84E8-E2C8-48E3-8E90-3F3D8E0D56BE}" dt="2022-05-02T23:14:29.452" v="13" actId="478"/>
          <ac:picMkLst>
            <pc:docMk/>
            <pc:sldMk cId="2173143481" sldId="260"/>
            <ac:picMk id="15" creationId="{1F4B8CAC-72B1-4E77-867E-F628033A9C70}"/>
          </ac:picMkLst>
        </pc:picChg>
        <pc:picChg chg="del">
          <ac:chgData name="Mason Bichanich" userId="0fb2e12a-39bf-40c5-a618-bf7194cbba97" providerId="ADAL" clId="{DFAF84E8-E2C8-48E3-8E90-3F3D8E0D56BE}" dt="2022-05-02T23:14:30.212" v="14" actId="478"/>
          <ac:picMkLst>
            <pc:docMk/>
            <pc:sldMk cId="2173143481" sldId="260"/>
            <ac:picMk id="17" creationId="{A14E3181-700F-4DFD-A6AE-E31E1A44FE20}"/>
          </ac:picMkLst>
        </pc:picChg>
        <pc:picChg chg="mod">
          <ac:chgData name="Mason Bichanich" userId="0fb2e12a-39bf-40c5-a618-bf7194cbba97" providerId="ADAL" clId="{DFAF84E8-E2C8-48E3-8E90-3F3D8E0D56BE}" dt="2022-05-02T23:35:26.813" v="26"/>
          <ac:picMkLst>
            <pc:docMk/>
            <pc:sldMk cId="2173143481" sldId="260"/>
            <ac:picMk id="20" creationId="{E1B5950F-C949-405C-84EE-E023AD7C1AAF}"/>
          </ac:picMkLst>
        </pc:picChg>
        <pc:picChg chg="del">
          <ac:chgData name="Mason Bichanich" userId="0fb2e12a-39bf-40c5-a618-bf7194cbba97" providerId="ADAL" clId="{DFAF84E8-E2C8-48E3-8E90-3F3D8E0D56BE}" dt="2022-05-02T23:14:31.534" v="16" actId="478"/>
          <ac:picMkLst>
            <pc:docMk/>
            <pc:sldMk cId="2173143481" sldId="260"/>
            <ac:picMk id="23" creationId="{1CDDEBDF-A082-43E3-8104-4D9A50DFF4DE}"/>
          </ac:picMkLst>
        </pc:picChg>
        <pc:picChg chg="del">
          <ac:chgData name="Mason Bichanich" userId="0fb2e12a-39bf-40c5-a618-bf7194cbba97" providerId="ADAL" clId="{DFAF84E8-E2C8-48E3-8E90-3F3D8E0D56BE}" dt="2022-05-02T23:14:30.965" v="15" actId="478"/>
          <ac:picMkLst>
            <pc:docMk/>
            <pc:sldMk cId="2173143481" sldId="260"/>
            <ac:picMk id="29" creationId="{9FF5E713-9CEC-4028-95BE-90068C461918}"/>
          </ac:picMkLst>
        </pc:picChg>
        <pc:picChg chg="mod">
          <ac:chgData name="Mason Bichanich" userId="0fb2e12a-39bf-40c5-a618-bf7194cbba97" providerId="ADAL" clId="{DFAF84E8-E2C8-48E3-8E90-3F3D8E0D56BE}" dt="2022-05-02T23:35:26.813" v="26"/>
          <ac:picMkLst>
            <pc:docMk/>
            <pc:sldMk cId="2173143481" sldId="260"/>
            <ac:picMk id="47" creationId="{2CC8E196-FF4C-4BDA-8F7C-DE959D7BF460}"/>
          </ac:picMkLst>
        </pc:picChg>
        <pc:picChg chg="del mod">
          <ac:chgData name="Mason Bichanich" userId="0fb2e12a-39bf-40c5-a618-bf7194cbba97" providerId="ADAL" clId="{DFAF84E8-E2C8-48E3-8E90-3F3D8E0D56BE}" dt="2022-05-02T23:14:07.197" v="3" actId="478"/>
          <ac:picMkLst>
            <pc:docMk/>
            <pc:sldMk cId="2173143481" sldId="260"/>
            <ac:picMk id="64" creationId="{4C87F745-B4B0-4769-BA07-F39FB3C8CC5F}"/>
          </ac:picMkLst>
        </pc:picChg>
        <pc:picChg chg="add del">
          <ac:chgData name="Mason Bichanich" userId="0fb2e12a-39bf-40c5-a618-bf7194cbba97" providerId="ADAL" clId="{DFAF84E8-E2C8-48E3-8E90-3F3D8E0D56BE}" dt="2022-05-02T23:39:31.491" v="34" actId="478"/>
          <ac:picMkLst>
            <pc:docMk/>
            <pc:sldMk cId="2173143481" sldId="260"/>
            <ac:picMk id="71" creationId="{4C87F745-B4B0-4769-BA07-F39FB3C8CC5F}"/>
          </ac:picMkLst>
        </pc:picChg>
        <pc:picChg chg="mod">
          <ac:chgData name="Mason Bichanich" userId="0fb2e12a-39bf-40c5-a618-bf7194cbba97" providerId="ADAL" clId="{DFAF84E8-E2C8-48E3-8E90-3F3D8E0D56BE}" dt="2022-05-02T23:35:26.813" v="26"/>
          <ac:picMkLst>
            <pc:docMk/>
            <pc:sldMk cId="2173143481" sldId="260"/>
            <ac:picMk id="78" creationId="{E4569E3A-984A-4A3A-8934-8172EAFC7671}"/>
          </ac:picMkLst>
        </pc:picChg>
        <pc:picChg chg="mod">
          <ac:chgData name="Mason Bichanich" userId="0fb2e12a-39bf-40c5-a618-bf7194cbba97" providerId="ADAL" clId="{DFAF84E8-E2C8-48E3-8E90-3F3D8E0D56BE}" dt="2022-05-02T23:35:26.813" v="26"/>
          <ac:picMkLst>
            <pc:docMk/>
            <pc:sldMk cId="2173143481" sldId="260"/>
            <ac:picMk id="80" creationId="{0A774D11-9FC0-4D5E-8D85-60EE04FF0993}"/>
          </ac:picMkLst>
        </pc:picChg>
        <pc:picChg chg="mod">
          <ac:chgData name="Mason Bichanich" userId="0fb2e12a-39bf-40c5-a618-bf7194cbba97" providerId="ADAL" clId="{DFAF84E8-E2C8-48E3-8E90-3F3D8E0D56BE}" dt="2022-05-02T23:35:26.813" v="26"/>
          <ac:picMkLst>
            <pc:docMk/>
            <pc:sldMk cId="2173143481" sldId="260"/>
            <ac:picMk id="81" creationId="{9B6D88EC-A5C7-4B35-BD48-0FEDE987DDE2}"/>
          </ac:picMkLst>
        </pc:picChg>
        <pc:picChg chg="del">
          <ac:chgData name="Mason Bichanich" userId="0fb2e12a-39bf-40c5-a618-bf7194cbba97" providerId="ADAL" clId="{DFAF84E8-E2C8-48E3-8E90-3F3D8E0D56BE}" dt="2022-05-02T23:14:32.191" v="17" actId="478"/>
          <ac:picMkLst>
            <pc:docMk/>
            <pc:sldMk cId="2173143481" sldId="260"/>
            <ac:picMk id="82" creationId="{B4BCEC82-96AD-48FC-9914-DD54AADBE219}"/>
          </ac:picMkLst>
        </pc:picChg>
        <pc:picChg chg="del">
          <ac:chgData name="Mason Bichanich" userId="0fb2e12a-39bf-40c5-a618-bf7194cbba97" providerId="ADAL" clId="{DFAF84E8-E2C8-48E3-8E90-3F3D8E0D56BE}" dt="2022-05-02T23:14:06.122" v="1" actId="478"/>
          <ac:picMkLst>
            <pc:docMk/>
            <pc:sldMk cId="2173143481" sldId="260"/>
            <ac:picMk id="86" creationId="{E3363856-E3B5-4448-8304-214CFD4693C5}"/>
          </ac:picMkLst>
        </pc:picChg>
        <pc:picChg chg="mod">
          <ac:chgData name="Mason Bichanich" userId="0fb2e12a-39bf-40c5-a618-bf7194cbba97" providerId="ADAL" clId="{DFAF84E8-E2C8-48E3-8E90-3F3D8E0D56BE}" dt="2022-05-02T23:35:26.813" v="26"/>
          <ac:picMkLst>
            <pc:docMk/>
            <pc:sldMk cId="2173143481" sldId="260"/>
            <ac:picMk id="91" creationId="{B3C746D8-6F6B-4C7F-8B2C-A81A5721C1BE}"/>
          </ac:picMkLst>
        </pc:picChg>
        <pc:picChg chg="mod">
          <ac:chgData name="Mason Bichanich" userId="0fb2e12a-39bf-40c5-a618-bf7194cbba97" providerId="ADAL" clId="{DFAF84E8-E2C8-48E3-8E90-3F3D8E0D56BE}" dt="2022-05-02T23:35:26.813" v="26"/>
          <ac:picMkLst>
            <pc:docMk/>
            <pc:sldMk cId="2173143481" sldId="260"/>
            <ac:picMk id="102" creationId="{C63ECBA9-9592-4F87-BAD7-FFF6B01BFAF3}"/>
          </ac:picMkLst>
        </pc:picChg>
        <pc:picChg chg="mod">
          <ac:chgData name="Mason Bichanich" userId="0fb2e12a-39bf-40c5-a618-bf7194cbba97" providerId="ADAL" clId="{DFAF84E8-E2C8-48E3-8E90-3F3D8E0D56BE}" dt="2022-05-02T23:35:26.813" v="26"/>
          <ac:picMkLst>
            <pc:docMk/>
            <pc:sldMk cId="2173143481" sldId="260"/>
            <ac:picMk id="111" creationId="{B28A6980-D198-4251-B3A9-A576575A5498}"/>
          </ac:picMkLst>
        </pc:picChg>
        <pc:picChg chg="mod">
          <ac:chgData name="Mason Bichanich" userId="0fb2e12a-39bf-40c5-a618-bf7194cbba97" providerId="ADAL" clId="{DFAF84E8-E2C8-48E3-8E90-3F3D8E0D56BE}" dt="2022-05-02T23:35:26.813" v="26"/>
          <ac:picMkLst>
            <pc:docMk/>
            <pc:sldMk cId="2173143481" sldId="260"/>
            <ac:picMk id="126" creationId="{B1955D89-F052-4553-B46A-BEED602DC782}"/>
          </ac:picMkLst>
        </pc:picChg>
        <pc:picChg chg="mod">
          <ac:chgData name="Mason Bichanich" userId="0fb2e12a-39bf-40c5-a618-bf7194cbba97" providerId="ADAL" clId="{DFAF84E8-E2C8-48E3-8E90-3F3D8E0D56BE}" dt="2022-05-02T23:35:26.813" v="26"/>
          <ac:picMkLst>
            <pc:docMk/>
            <pc:sldMk cId="2173143481" sldId="260"/>
            <ac:picMk id="132" creationId="{E9160F79-C35D-46E8-990F-4A65BDD4164C}"/>
          </ac:picMkLst>
        </pc:picChg>
        <pc:picChg chg="mod">
          <ac:chgData name="Mason Bichanich" userId="0fb2e12a-39bf-40c5-a618-bf7194cbba97" providerId="ADAL" clId="{DFAF84E8-E2C8-48E3-8E90-3F3D8E0D56BE}" dt="2022-05-02T23:35:26.813" v="26"/>
          <ac:picMkLst>
            <pc:docMk/>
            <pc:sldMk cId="2173143481" sldId="260"/>
            <ac:picMk id="187" creationId="{00000000-0000-0000-0000-000000000000}"/>
          </ac:picMkLst>
        </pc:picChg>
        <pc:picChg chg="mod">
          <ac:chgData name="Mason Bichanich" userId="0fb2e12a-39bf-40c5-a618-bf7194cbba97" providerId="ADAL" clId="{DFAF84E8-E2C8-48E3-8E90-3F3D8E0D56BE}" dt="2022-05-02T23:35:26.813" v="26"/>
          <ac:picMkLst>
            <pc:docMk/>
            <pc:sldMk cId="2173143481" sldId="260"/>
            <ac:picMk id="189" creationId="{00000000-0000-0000-0000-000000000000}"/>
          </ac:picMkLst>
        </pc:picChg>
        <pc:picChg chg="mod">
          <ac:chgData name="Mason Bichanich" userId="0fb2e12a-39bf-40c5-a618-bf7194cbba97" providerId="ADAL" clId="{DFAF84E8-E2C8-48E3-8E90-3F3D8E0D56BE}" dt="2022-05-02T23:35:26.813" v="26"/>
          <ac:picMkLst>
            <pc:docMk/>
            <pc:sldMk cId="2173143481" sldId="260"/>
            <ac:picMk id="1026" creationId="{4824BADB-4C60-43E7-A04C-BFD8A64F5213}"/>
          </ac:picMkLst>
        </pc:picChg>
        <pc:picChg chg="mod">
          <ac:chgData name="Mason Bichanich" userId="0fb2e12a-39bf-40c5-a618-bf7194cbba97" providerId="ADAL" clId="{DFAF84E8-E2C8-48E3-8E90-3F3D8E0D56BE}" dt="2022-05-02T23:35:26.813" v="26"/>
          <ac:picMkLst>
            <pc:docMk/>
            <pc:sldMk cId="2173143481" sldId="260"/>
            <ac:picMk id="1028" creationId="{386E4D1A-CAE6-4689-BCDC-051F3E6B377F}"/>
          </ac:picMkLst>
        </pc:picChg>
        <pc:picChg chg="del">
          <ac:chgData name="Mason Bichanich" userId="0fb2e12a-39bf-40c5-a618-bf7194cbba97" providerId="ADAL" clId="{DFAF84E8-E2C8-48E3-8E90-3F3D8E0D56BE}" dt="2022-05-02T23:14:22.216" v="10" actId="478"/>
          <ac:picMkLst>
            <pc:docMk/>
            <pc:sldMk cId="2173143481" sldId="260"/>
            <ac:picMk id="1030" creationId="{3D5ADC05-A3B0-4613-892B-1D2DA6BD67C5}"/>
          </ac:picMkLst>
        </pc:picChg>
        <pc:picChg chg="del">
          <ac:chgData name="Mason Bichanich" userId="0fb2e12a-39bf-40c5-a618-bf7194cbba97" providerId="ADAL" clId="{DFAF84E8-E2C8-48E3-8E90-3F3D8E0D56BE}" dt="2022-05-02T23:14:11.714" v="5" actId="478"/>
          <ac:picMkLst>
            <pc:docMk/>
            <pc:sldMk cId="2173143481" sldId="260"/>
            <ac:picMk id="1032" creationId="{09F2D875-AF41-4AE4-A6E5-FF137BC5C9EB}"/>
          </ac:picMkLst>
        </pc:picChg>
        <pc:cxnChg chg="mod">
          <ac:chgData name="Mason Bichanich" userId="0fb2e12a-39bf-40c5-a618-bf7194cbba97" providerId="ADAL" clId="{DFAF84E8-E2C8-48E3-8E90-3F3D8E0D56BE}" dt="2022-05-02T23:35:26.813" v="26"/>
          <ac:cxnSpMkLst>
            <pc:docMk/>
            <pc:sldMk cId="2173143481" sldId="260"/>
            <ac:cxnSpMk id="27" creationId="{808AD9DF-A618-491B-A686-58712F7FA012}"/>
          </ac:cxnSpMkLst>
        </pc:cxnChg>
        <pc:cxnChg chg="del mod">
          <ac:chgData name="Mason Bichanich" userId="0fb2e12a-39bf-40c5-a618-bf7194cbba97" providerId="ADAL" clId="{DFAF84E8-E2C8-48E3-8E90-3F3D8E0D56BE}" dt="2022-05-02T23:14:10.292" v="4" actId="478"/>
          <ac:cxnSpMkLst>
            <pc:docMk/>
            <pc:sldMk cId="2173143481" sldId="260"/>
            <ac:cxnSpMk id="88" creationId="{00000000-0000-0000-0000-000000000000}"/>
          </ac:cxnSpMkLst>
        </pc:cxnChg>
        <pc:cxnChg chg="del mod">
          <ac:chgData name="Mason Bichanich" userId="0fb2e12a-39bf-40c5-a618-bf7194cbba97" providerId="ADAL" clId="{DFAF84E8-E2C8-48E3-8E90-3F3D8E0D56BE}" dt="2022-05-02T23:14:16.254" v="8" actId="478"/>
          <ac:cxnSpMkLst>
            <pc:docMk/>
            <pc:sldMk cId="2173143481" sldId="260"/>
            <ac:cxnSpMk id="89" creationId="{00000000-0000-0000-0000-000000000000}"/>
          </ac:cxnSpMkLst>
        </pc:cxnChg>
        <pc:cxnChg chg="del mod">
          <ac:chgData name="Mason Bichanich" userId="0fb2e12a-39bf-40c5-a618-bf7194cbba97" providerId="ADAL" clId="{DFAF84E8-E2C8-48E3-8E90-3F3D8E0D56BE}" dt="2022-05-02T23:14:16.254" v="8" actId="478"/>
          <ac:cxnSpMkLst>
            <pc:docMk/>
            <pc:sldMk cId="2173143481" sldId="260"/>
            <ac:cxnSpMk id="96" creationId="{00000000-0000-0000-0000-000000000000}"/>
          </ac:cxnSpMkLst>
        </pc:cxnChg>
        <pc:cxnChg chg="del mod">
          <ac:chgData name="Mason Bichanich" userId="0fb2e12a-39bf-40c5-a618-bf7194cbba97" providerId="ADAL" clId="{DFAF84E8-E2C8-48E3-8E90-3F3D8E0D56BE}" dt="2022-05-02T23:14:10.292" v="4" actId="478"/>
          <ac:cxnSpMkLst>
            <pc:docMk/>
            <pc:sldMk cId="2173143481" sldId="260"/>
            <ac:cxnSpMk id="98" creationId="{00000000-0000-0000-0000-000000000000}"/>
          </ac:cxnSpMkLst>
        </pc:cxnChg>
        <pc:cxnChg chg="mod">
          <ac:chgData name="Mason Bichanich" userId="0fb2e12a-39bf-40c5-a618-bf7194cbba97" providerId="ADAL" clId="{DFAF84E8-E2C8-48E3-8E90-3F3D8E0D56BE}" dt="2022-05-02T23:35:26.813" v="26"/>
          <ac:cxnSpMkLst>
            <pc:docMk/>
            <pc:sldMk cId="2173143481" sldId="260"/>
            <ac:cxnSpMk id="109" creationId="{072B60AD-498A-4C66-B8EE-38EFED7E6AB0}"/>
          </ac:cxnSpMkLst>
        </pc:cxnChg>
        <pc:cxnChg chg="mod">
          <ac:chgData name="Mason Bichanich" userId="0fb2e12a-39bf-40c5-a618-bf7194cbba97" providerId="ADAL" clId="{DFAF84E8-E2C8-48E3-8E90-3F3D8E0D56BE}" dt="2022-05-02T23:35:26.813" v="26"/>
          <ac:cxnSpMkLst>
            <pc:docMk/>
            <pc:sldMk cId="2173143481" sldId="260"/>
            <ac:cxnSpMk id="112" creationId="{107D8869-32B3-4EAF-B108-A36A34A40A23}"/>
          </ac:cxnSpMkLst>
        </pc:cxnChg>
        <pc:cxnChg chg="mod">
          <ac:chgData name="Mason Bichanich" userId="0fb2e12a-39bf-40c5-a618-bf7194cbba97" providerId="ADAL" clId="{DFAF84E8-E2C8-48E3-8E90-3F3D8E0D56BE}" dt="2022-05-02T23:35:26.813" v="26"/>
          <ac:cxnSpMkLst>
            <pc:docMk/>
            <pc:sldMk cId="2173143481" sldId="260"/>
            <ac:cxnSpMk id="120" creationId="{42C396FB-BF9E-4A8E-BF70-7DDB0536AD9A}"/>
          </ac:cxnSpMkLst>
        </pc:cxnChg>
        <pc:cxnChg chg="mod">
          <ac:chgData name="Mason Bichanich" userId="0fb2e12a-39bf-40c5-a618-bf7194cbba97" providerId="ADAL" clId="{DFAF84E8-E2C8-48E3-8E90-3F3D8E0D56BE}" dt="2022-05-02T23:35:26.813" v="26"/>
          <ac:cxnSpMkLst>
            <pc:docMk/>
            <pc:sldMk cId="2173143481" sldId="260"/>
            <ac:cxnSpMk id="133" creationId="{62338B18-9C3F-4C24-B0DE-B792E6195BD1}"/>
          </ac:cxnSpMkLst>
        </pc:cxnChg>
      </pc:sldChg>
      <pc:sldChg chg="delSp modSp add mod">
        <pc:chgData name="Mason Bichanich" userId="0fb2e12a-39bf-40c5-a618-bf7194cbba97" providerId="ADAL" clId="{DFAF84E8-E2C8-48E3-8E90-3F3D8E0D56BE}" dt="2022-05-02T23:40:46.192" v="50" actId="478"/>
        <pc:sldMkLst>
          <pc:docMk/>
          <pc:sldMk cId="885850460" sldId="261"/>
        </pc:sldMkLst>
        <pc:spChg chg="del">
          <ac:chgData name="Mason Bichanich" userId="0fb2e12a-39bf-40c5-a618-bf7194cbba97" providerId="ADAL" clId="{DFAF84E8-E2C8-48E3-8E90-3F3D8E0D56BE}" dt="2022-05-02T23:40:35.805" v="43" actId="478"/>
          <ac:spMkLst>
            <pc:docMk/>
            <pc:sldMk cId="885850460" sldId="261"/>
            <ac:spMk id="4" creationId="{08EFEB1B-BA30-458A-B3EF-1EB599A4669D}"/>
          </ac:spMkLst>
        </pc:spChg>
        <pc:spChg chg="del">
          <ac:chgData name="Mason Bichanich" userId="0fb2e12a-39bf-40c5-a618-bf7194cbba97" providerId="ADAL" clId="{DFAF84E8-E2C8-48E3-8E90-3F3D8E0D56BE}" dt="2022-05-02T23:40:30.514" v="41" actId="478"/>
          <ac:spMkLst>
            <pc:docMk/>
            <pc:sldMk cId="885850460" sldId="261"/>
            <ac:spMk id="50" creationId="{00000000-0000-0000-0000-000000000000}"/>
          </ac:spMkLst>
        </pc:spChg>
        <pc:spChg chg="del">
          <ac:chgData name="Mason Bichanich" userId="0fb2e12a-39bf-40c5-a618-bf7194cbba97" providerId="ADAL" clId="{DFAF84E8-E2C8-48E3-8E90-3F3D8E0D56BE}" dt="2022-05-02T23:40:30.514" v="41" actId="478"/>
          <ac:spMkLst>
            <pc:docMk/>
            <pc:sldMk cId="885850460" sldId="261"/>
            <ac:spMk id="85" creationId="{00000000-0000-0000-0000-000000000000}"/>
          </ac:spMkLst>
        </pc:spChg>
        <pc:spChg chg="del">
          <ac:chgData name="Mason Bichanich" userId="0fb2e12a-39bf-40c5-a618-bf7194cbba97" providerId="ADAL" clId="{DFAF84E8-E2C8-48E3-8E90-3F3D8E0D56BE}" dt="2022-05-02T23:40:30.514" v="41" actId="478"/>
          <ac:spMkLst>
            <pc:docMk/>
            <pc:sldMk cId="885850460" sldId="261"/>
            <ac:spMk id="92" creationId="{00000000-0000-0000-0000-000000000000}"/>
          </ac:spMkLst>
        </pc:spChg>
        <pc:spChg chg="del">
          <ac:chgData name="Mason Bichanich" userId="0fb2e12a-39bf-40c5-a618-bf7194cbba97" providerId="ADAL" clId="{DFAF84E8-E2C8-48E3-8E90-3F3D8E0D56BE}" dt="2022-05-02T23:40:30.514" v="41" actId="478"/>
          <ac:spMkLst>
            <pc:docMk/>
            <pc:sldMk cId="885850460" sldId="261"/>
            <ac:spMk id="93" creationId="{00000000-0000-0000-0000-000000000000}"/>
          </ac:spMkLst>
        </pc:spChg>
        <pc:spChg chg="del">
          <ac:chgData name="Mason Bichanich" userId="0fb2e12a-39bf-40c5-a618-bf7194cbba97" providerId="ADAL" clId="{DFAF84E8-E2C8-48E3-8E90-3F3D8E0D56BE}" dt="2022-05-02T23:40:30.514" v="41" actId="478"/>
          <ac:spMkLst>
            <pc:docMk/>
            <pc:sldMk cId="885850460" sldId="261"/>
            <ac:spMk id="94" creationId="{00000000-0000-0000-0000-000000000000}"/>
          </ac:spMkLst>
        </pc:spChg>
        <pc:spChg chg="del">
          <ac:chgData name="Mason Bichanich" userId="0fb2e12a-39bf-40c5-a618-bf7194cbba97" providerId="ADAL" clId="{DFAF84E8-E2C8-48E3-8E90-3F3D8E0D56BE}" dt="2022-05-02T23:40:30.514" v="41" actId="478"/>
          <ac:spMkLst>
            <pc:docMk/>
            <pc:sldMk cId="885850460" sldId="261"/>
            <ac:spMk id="95" creationId="{00000000-0000-0000-0000-000000000000}"/>
          </ac:spMkLst>
        </pc:spChg>
        <pc:spChg chg="del">
          <ac:chgData name="Mason Bichanich" userId="0fb2e12a-39bf-40c5-a618-bf7194cbba97" providerId="ADAL" clId="{DFAF84E8-E2C8-48E3-8E90-3F3D8E0D56BE}" dt="2022-05-02T23:40:30.514" v="41" actId="478"/>
          <ac:spMkLst>
            <pc:docMk/>
            <pc:sldMk cId="885850460" sldId="261"/>
            <ac:spMk id="97" creationId="{00000000-0000-0000-0000-000000000000}"/>
          </ac:spMkLst>
        </pc:spChg>
        <pc:spChg chg="del">
          <ac:chgData name="Mason Bichanich" userId="0fb2e12a-39bf-40c5-a618-bf7194cbba97" providerId="ADAL" clId="{DFAF84E8-E2C8-48E3-8E90-3F3D8E0D56BE}" dt="2022-05-02T23:40:35.805" v="43" actId="478"/>
          <ac:spMkLst>
            <pc:docMk/>
            <pc:sldMk cId="885850460" sldId="261"/>
            <ac:spMk id="100" creationId="{CDFEF696-1058-413A-87C4-79546973E739}"/>
          </ac:spMkLst>
        </pc:spChg>
        <pc:spChg chg="del">
          <ac:chgData name="Mason Bichanich" userId="0fb2e12a-39bf-40c5-a618-bf7194cbba97" providerId="ADAL" clId="{DFAF84E8-E2C8-48E3-8E90-3F3D8E0D56BE}" dt="2022-05-02T23:40:46.192" v="50" actId="478"/>
          <ac:spMkLst>
            <pc:docMk/>
            <pc:sldMk cId="885850460" sldId="261"/>
            <ac:spMk id="110" creationId="{B25E3C34-172E-4035-8A73-99240F240F4B}"/>
          </ac:spMkLst>
        </pc:spChg>
        <pc:spChg chg="mod">
          <ac:chgData name="Mason Bichanich" userId="0fb2e12a-39bf-40c5-a618-bf7194cbba97" providerId="ADAL" clId="{DFAF84E8-E2C8-48E3-8E90-3F3D8E0D56BE}" dt="2022-05-02T23:40:40.251" v="47" actId="1076"/>
          <ac:spMkLst>
            <pc:docMk/>
            <pc:sldMk cId="885850460" sldId="261"/>
            <ac:spMk id="117" creationId="{2046C693-907E-490E-835D-E3E368C9FC78}"/>
          </ac:spMkLst>
        </pc:spChg>
        <pc:spChg chg="del">
          <ac:chgData name="Mason Bichanich" userId="0fb2e12a-39bf-40c5-a618-bf7194cbba97" providerId="ADAL" clId="{DFAF84E8-E2C8-48E3-8E90-3F3D8E0D56BE}" dt="2022-05-02T23:40:35.805" v="43" actId="478"/>
          <ac:spMkLst>
            <pc:docMk/>
            <pc:sldMk cId="885850460" sldId="261"/>
            <ac:spMk id="119" creationId="{00000000-0000-0000-0000-000000000000}"/>
          </ac:spMkLst>
        </pc:spChg>
        <pc:spChg chg="mod">
          <ac:chgData name="Mason Bichanich" userId="0fb2e12a-39bf-40c5-a618-bf7194cbba97" providerId="ADAL" clId="{DFAF84E8-E2C8-48E3-8E90-3F3D8E0D56BE}" dt="2022-05-02T23:40:15.357" v="39" actId="1076"/>
          <ac:spMkLst>
            <pc:docMk/>
            <pc:sldMk cId="885850460" sldId="261"/>
            <ac:spMk id="131" creationId="{21E27380-D127-4ACE-B503-AE8318C2FB7E}"/>
          </ac:spMkLst>
        </pc:spChg>
        <pc:spChg chg="del">
          <ac:chgData name="Mason Bichanich" userId="0fb2e12a-39bf-40c5-a618-bf7194cbba97" providerId="ADAL" clId="{DFAF84E8-E2C8-48E3-8E90-3F3D8E0D56BE}" dt="2022-05-02T23:40:35.805" v="43" actId="478"/>
          <ac:spMkLst>
            <pc:docMk/>
            <pc:sldMk cId="885850460" sldId="261"/>
            <ac:spMk id="185" creationId="{00000000-0000-0000-0000-000000000000}"/>
          </ac:spMkLst>
        </pc:spChg>
        <pc:picChg chg="mod">
          <ac:chgData name="Mason Bichanich" userId="0fb2e12a-39bf-40c5-a618-bf7194cbba97" providerId="ADAL" clId="{DFAF84E8-E2C8-48E3-8E90-3F3D8E0D56BE}" dt="2022-05-02T23:40:10.892" v="38" actId="1076"/>
          <ac:picMkLst>
            <pc:docMk/>
            <pc:sldMk cId="885850460" sldId="261"/>
            <ac:picMk id="3" creationId="{00000000-0000-0000-0000-000000000000}"/>
          </ac:picMkLst>
        </pc:picChg>
        <pc:picChg chg="del">
          <ac:chgData name="Mason Bichanich" userId="0fb2e12a-39bf-40c5-a618-bf7194cbba97" providerId="ADAL" clId="{DFAF84E8-E2C8-48E3-8E90-3F3D8E0D56BE}" dt="2022-05-02T23:40:30.514" v="41" actId="478"/>
          <ac:picMkLst>
            <pc:docMk/>
            <pc:sldMk cId="885850460" sldId="261"/>
            <ac:picMk id="7" creationId="{00000000-0000-0000-0000-000000000000}"/>
          </ac:picMkLst>
        </pc:picChg>
        <pc:picChg chg="del mod">
          <ac:chgData name="Mason Bichanich" userId="0fb2e12a-39bf-40c5-a618-bf7194cbba97" providerId="ADAL" clId="{DFAF84E8-E2C8-48E3-8E90-3F3D8E0D56BE}" dt="2022-05-02T23:40:36.983" v="45" actId="478"/>
          <ac:picMkLst>
            <pc:docMk/>
            <pc:sldMk cId="885850460" sldId="261"/>
            <ac:picMk id="10" creationId="{00000000-0000-0000-0000-000000000000}"/>
          </ac:picMkLst>
        </pc:picChg>
        <pc:picChg chg="del">
          <ac:chgData name="Mason Bichanich" userId="0fb2e12a-39bf-40c5-a618-bf7194cbba97" providerId="ADAL" clId="{DFAF84E8-E2C8-48E3-8E90-3F3D8E0D56BE}" dt="2022-05-02T23:40:30.514" v="41" actId="478"/>
          <ac:picMkLst>
            <pc:docMk/>
            <pc:sldMk cId="885850460" sldId="261"/>
            <ac:picMk id="12" creationId="{00000000-0000-0000-0000-000000000000}"/>
          </ac:picMkLst>
        </pc:picChg>
        <pc:picChg chg="del">
          <ac:chgData name="Mason Bichanich" userId="0fb2e12a-39bf-40c5-a618-bf7194cbba97" providerId="ADAL" clId="{DFAF84E8-E2C8-48E3-8E90-3F3D8E0D56BE}" dt="2022-05-02T23:40:30.514" v="41" actId="478"/>
          <ac:picMkLst>
            <pc:docMk/>
            <pc:sldMk cId="885850460" sldId="261"/>
            <ac:picMk id="15" creationId="{1F4B8CAC-72B1-4E77-867E-F628033A9C70}"/>
          </ac:picMkLst>
        </pc:picChg>
        <pc:picChg chg="del">
          <ac:chgData name="Mason Bichanich" userId="0fb2e12a-39bf-40c5-a618-bf7194cbba97" providerId="ADAL" clId="{DFAF84E8-E2C8-48E3-8E90-3F3D8E0D56BE}" dt="2022-05-02T23:40:32.353" v="42" actId="478"/>
          <ac:picMkLst>
            <pc:docMk/>
            <pc:sldMk cId="885850460" sldId="261"/>
            <ac:picMk id="17" creationId="{A14E3181-700F-4DFD-A6AE-E31E1A44FE20}"/>
          </ac:picMkLst>
        </pc:picChg>
        <pc:picChg chg="del">
          <ac:chgData name="Mason Bichanich" userId="0fb2e12a-39bf-40c5-a618-bf7194cbba97" providerId="ADAL" clId="{DFAF84E8-E2C8-48E3-8E90-3F3D8E0D56BE}" dt="2022-05-02T23:40:44.008" v="48" actId="478"/>
          <ac:picMkLst>
            <pc:docMk/>
            <pc:sldMk cId="885850460" sldId="261"/>
            <ac:picMk id="23" creationId="{1CDDEBDF-A082-43E3-8104-4D9A50DFF4DE}"/>
          </ac:picMkLst>
        </pc:picChg>
        <pc:picChg chg="del">
          <ac:chgData name="Mason Bichanich" userId="0fb2e12a-39bf-40c5-a618-bf7194cbba97" providerId="ADAL" clId="{DFAF84E8-E2C8-48E3-8E90-3F3D8E0D56BE}" dt="2022-05-02T23:40:44.547" v="49" actId="478"/>
          <ac:picMkLst>
            <pc:docMk/>
            <pc:sldMk cId="885850460" sldId="261"/>
            <ac:picMk id="29" creationId="{9FF5E713-9CEC-4028-95BE-90068C461918}"/>
          </ac:picMkLst>
        </pc:picChg>
        <pc:picChg chg="del">
          <ac:chgData name="Mason Bichanich" userId="0fb2e12a-39bf-40c5-a618-bf7194cbba97" providerId="ADAL" clId="{DFAF84E8-E2C8-48E3-8E90-3F3D8E0D56BE}" dt="2022-05-02T23:40:35.805" v="43" actId="478"/>
          <ac:picMkLst>
            <pc:docMk/>
            <pc:sldMk cId="885850460" sldId="261"/>
            <ac:picMk id="64" creationId="{4C87F745-B4B0-4769-BA07-F39FB3C8CC5F}"/>
          </ac:picMkLst>
        </pc:picChg>
        <pc:picChg chg="del">
          <ac:chgData name="Mason Bichanich" userId="0fb2e12a-39bf-40c5-a618-bf7194cbba97" providerId="ADAL" clId="{DFAF84E8-E2C8-48E3-8E90-3F3D8E0D56BE}" dt="2022-05-02T23:40:35.805" v="43" actId="478"/>
          <ac:picMkLst>
            <pc:docMk/>
            <pc:sldMk cId="885850460" sldId="261"/>
            <ac:picMk id="71" creationId="{4C87F745-B4B0-4769-BA07-F39FB3C8CC5F}"/>
          </ac:picMkLst>
        </pc:picChg>
        <pc:picChg chg="del">
          <ac:chgData name="Mason Bichanich" userId="0fb2e12a-39bf-40c5-a618-bf7194cbba97" providerId="ADAL" clId="{DFAF84E8-E2C8-48E3-8E90-3F3D8E0D56BE}" dt="2022-05-02T23:40:44.008" v="48" actId="478"/>
          <ac:picMkLst>
            <pc:docMk/>
            <pc:sldMk cId="885850460" sldId="261"/>
            <ac:picMk id="82" creationId="{B4BCEC82-96AD-48FC-9914-DD54AADBE219}"/>
          </ac:picMkLst>
        </pc:picChg>
        <pc:picChg chg="del">
          <ac:chgData name="Mason Bichanich" userId="0fb2e12a-39bf-40c5-a618-bf7194cbba97" providerId="ADAL" clId="{DFAF84E8-E2C8-48E3-8E90-3F3D8E0D56BE}" dt="2022-05-02T23:40:23.589" v="40" actId="478"/>
          <ac:picMkLst>
            <pc:docMk/>
            <pc:sldMk cId="885850460" sldId="261"/>
            <ac:picMk id="86" creationId="{E3363856-E3B5-4448-8304-214CFD4693C5}"/>
          </ac:picMkLst>
        </pc:picChg>
        <pc:picChg chg="del">
          <ac:chgData name="Mason Bichanich" userId="0fb2e12a-39bf-40c5-a618-bf7194cbba97" providerId="ADAL" clId="{DFAF84E8-E2C8-48E3-8E90-3F3D8E0D56BE}" dt="2022-05-02T23:40:30.514" v="41" actId="478"/>
          <ac:picMkLst>
            <pc:docMk/>
            <pc:sldMk cId="885850460" sldId="261"/>
            <ac:picMk id="1030" creationId="{3D5ADC05-A3B0-4613-892B-1D2DA6BD67C5}"/>
          </ac:picMkLst>
        </pc:picChg>
        <pc:picChg chg="del">
          <ac:chgData name="Mason Bichanich" userId="0fb2e12a-39bf-40c5-a618-bf7194cbba97" providerId="ADAL" clId="{DFAF84E8-E2C8-48E3-8E90-3F3D8E0D56BE}" dt="2022-05-02T23:40:30.514" v="41" actId="478"/>
          <ac:picMkLst>
            <pc:docMk/>
            <pc:sldMk cId="885850460" sldId="261"/>
            <ac:picMk id="1032" creationId="{09F2D875-AF41-4AE4-A6E5-FF137BC5C9EB}"/>
          </ac:picMkLst>
        </pc:picChg>
        <pc:cxnChg chg="del">
          <ac:chgData name="Mason Bichanich" userId="0fb2e12a-39bf-40c5-a618-bf7194cbba97" providerId="ADAL" clId="{DFAF84E8-E2C8-48E3-8E90-3F3D8E0D56BE}" dt="2022-05-02T23:40:30.514" v="41" actId="478"/>
          <ac:cxnSpMkLst>
            <pc:docMk/>
            <pc:sldMk cId="885850460" sldId="261"/>
            <ac:cxnSpMk id="88" creationId="{00000000-0000-0000-0000-000000000000}"/>
          </ac:cxnSpMkLst>
        </pc:cxnChg>
        <pc:cxnChg chg="del">
          <ac:chgData name="Mason Bichanich" userId="0fb2e12a-39bf-40c5-a618-bf7194cbba97" providerId="ADAL" clId="{DFAF84E8-E2C8-48E3-8E90-3F3D8E0D56BE}" dt="2022-05-02T23:40:30.514" v="41" actId="478"/>
          <ac:cxnSpMkLst>
            <pc:docMk/>
            <pc:sldMk cId="885850460" sldId="261"/>
            <ac:cxnSpMk id="89" creationId="{00000000-0000-0000-0000-000000000000}"/>
          </ac:cxnSpMkLst>
        </pc:cxnChg>
        <pc:cxnChg chg="del">
          <ac:chgData name="Mason Bichanich" userId="0fb2e12a-39bf-40c5-a618-bf7194cbba97" providerId="ADAL" clId="{DFAF84E8-E2C8-48E3-8E90-3F3D8E0D56BE}" dt="2022-05-02T23:40:30.514" v="41" actId="478"/>
          <ac:cxnSpMkLst>
            <pc:docMk/>
            <pc:sldMk cId="885850460" sldId="261"/>
            <ac:cxnSpMk id="96" creationId="{00000000-0000-0000-0000-000000000000}"/>
          </ac:cxnSpMkLst>
        </pc:cxnChg>
        <pc:cxnChg chg="del">
          <ac:chgData name="Mason Bichanich" userId="0fb2e12a-39bf-40c5-a618-bf7194cbba97" providerId="ADAL" clId="{DFAF84E8-E2C8-48E3-8E90-3F3D8E0D56BE}" dt="2022-05-02T23:40:30.514" v="41" actId="478"/>
          <ac:cxnSpMkLst>
            <pc:docMk/>
            <pc:sldMk cId="885850460" sldId="261"/>
            <ac:cxnSpMk id="98" creationId="{00000000-0000-0000-0000-000000000000}"/>
          </ac:cxnSpMkLst>
        </pc:cxnChg>
      </pc:sldChg>
      <pc:sldMasterChg chg="modSp modSldLayout">
        <pc:chgData name="Mason Bichanich" userId="0fb2e12a-39bf-40c5-a618-bf7194cbba97" providerId="ADAL" clId="{DFAF84E8-E2C8-48E3-8E90-3F3D8E0D56BE}" dt="2022-05-02T23:35:26.813" v="26"/>
        <pc:sldMasterMkLst>
          <pc:docMk/>
          <pc:sldMasterMk cId="0" sldId="2147483648"/>
        </pc:sldMasterMkLst>
        <pc:spChg chg="mod">
          <ac:chgData name="Mason Bichanich" userId="0fb2e12a-39bf-40c5-a618-bf7194cbba97" providerId="ADAL" clId="{DFAF84E8-E2C8-48E3-8E90-3F3D8E0D56BE}" dt="2022-05-02T23:35:26.813" v="26"/>
          <ac:spMkLst>
            <pc:docMk/>
            <pc:sldMasterMk cId="0" sldId="2147483648"/>
            <ac:spMk id="1026" creationId="{00000000-0000-0000-0000-000000000000}"/>
          </ac:spMkLst>
        </pc:spChg>
        <pc:spChg chg="mod">
          <ac:chgData name="Mason Bichanich" userId="0fb2e12a-39bf-40c5-a618-bf7194cbba97" providerId="ADAL" clId="{DFAF84E8-E2C8-48E3-8E90-3F3D8E0D56BE}" dt="2022-05-02T23:35:26.813" v="26"/>
          <ac:spMkLst>
            <pc:docMk/>
            <pc:sldMasterMk cId="0" sldId="2147483648"/>
            <ac:spMk id="1027" creationId="{00000000-0000-0000-0000-000000000000}"/>
          </ac:spMkLst>
        </pc:spChg>
        <pc:spChg chg="mod">
          <ac:chgData name="Mason Bichanich" userId="0fb2e12a-39bf-40c5-a618-bf7194cbba97" providerId="ADAL" clId="{DFAF84E8-E2C8-48E3-8E90-3F3D8E0D56BE}" dt="2022-05-02T23:35:26.813" v="26"/>
          <ac:spMkLst>
            <pc:docMk/>
            <pc:sldMasterMk cId="0" sldId="2147483648"/>
            <ac:spMk id="1028" creationId="{00000000-0000-0000-0000-000000000000}"/>
          </ac:spMkLst>
        </pc:spChg>
        <pc:spChg chg="mod">
          <ac:chgData name="Mason Bichanich" userId="0fb2e12a-39bf-40c5-a618-bf7194cbba97" providerId="ADAL" clId="{DFAF84E8-E2C8-48E3-8E90-3F3D8E0D56BE}" dt="2022-05-02T23:35:26.813" v="26"/>
          <ac:spMkLst>
            <pc:docMk/>
            <pc:sldMasterMk cId="0" sldId="2147483648"/>
            <ac:spMk id="1029" creationId="{00000000-0000-0000-0000-000000000000}"/>
          </ac:spMkLst>
        </pc:spChg>
        <pc:spChg chg="mod">
          <ac:chgData name="Mason Bichanich" userId="0fb2e12a-39bf-40c5-a618-bf7194cbba97" providerId="ADAL" clId="{DFAF84E8-E2C8-48E3-8E90-3F3D8E0D56BE}" dt="2022-05-02T23:35:26.813" v="26"/>
          <ac:spMkLst>
            <pc:docMk/>
            <pc:sldMasterMk cId="0" sldId="2147483648"/>
            <ac:spMk id="1030" creationId="{00000000-0000-0000-0000-000000000000}"/>
          </ac:spMkLst>
        </pc:spChg>
        <pc:sldLayoutChg chg="modSp">
          <pc:chgData name="Mason Bichanich" userId="0fb2e12a-39bf-40c5-a618-bf7194cbba97" providerId="ADAL" clId="{DFAF84E8-E2C8-48E3-8E90-3F3D8E0D56BE}" dt="2022-05-02T23:35:26.813" v="26"/>
          <pc:sldLayoutMkLst>
            <pc:docMk/>
            <pc:sldMasterMk cId="0" sldId="2147483648"/>
            <pc:sldLayoutMk cId="3792473144" sldId="2147483649"/>
          </pc:sldLayoutMkLst>
          <pc:spChg chg="mod">
            <ac:chgData name="Mason Bichanich" userId="0fb2e12a-39bf-40c5-a618-bf7194cbba97" providerId="ADAL" clId="{DFAF84E8-E2C8-48E3-8E90-3F3D8E0D56BE}" dt="2022-05-02T23:35:26.813" v="26"/>
            <ac:spMkLst>
              <pc:docMk/>
              <pc:sldMasterMk cId="0" sldId="2147483648"/>
              <pc:sldLayoutMk cId="3792473144" sldId="2147483649"/>
              <ac:spMk id="2"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3792473144" sldId="2147483649"/>
              <ac:spMk id="3" creationId="{00000000-0000-0000-0000-000000000000}"/>
            </ac:spMkLst>
          </pc:spChg>
        </pc:sldLayoutChg>
        <pc:sldLayoutChg chg="modSp">
          <pc:chgData name="Mason Bichanich" userId="0fb2e12a-39bf-40c5-a618-bf7194cbba97" providerId="ADAL" clId="{DFAF84E8-E2C8-48E3-8E90-3F3D8E0D56BE}" dt="2022-05-02T23:35:26.813" v="26"/>
          <pc:sldLayoutMkLst>
            <pc:docMk/>
            <pc:sldMasterMk cId="0" sldId="2147483648"/>
            <pc:sldLayoutMk cId="1994217022" sldId="2147483651"/>
          </pc:sldLayoutMkLst>
          <pc:spChg chg="mod">
            <ac:chgData name="Mason Bichanich" userId="0fb2e12a-39bf-40c5-a618-bf7194cbba97" providerId="ADAL" clId="{DFAF84E8-E2C8-48E3-8E90-3F3D8E0D56BE}" dt="2022-05-02T23:35:26.813" v="26"/>
            <ac:spMkLst>
              <pc:docMk/>
              <pc:sldMasterMk cId="0" sldId="2147483648"/>
              <pc:sldLayoutMk cId="1994217022" sldId="2147483651"/>
              <ac:spMk id="2"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1994217022" sldId="2147483651"/>
              <ac:spMk id="3" creationId="{00000000-0000-0000-0000-000000000000}"/>
            </ac:spMkLst>
          </pc:spChg>
        </pc:sldLayoutChg>
        <pc:sldLayoutChg chg="modSp">
          <pc:chgData name="Mason Bichanich" userId="0fb2e12a-39bf-40c5-a618-bf7194cbba97" providerId="ADAL" clId="{DFAF84E8-E2C8-48E3-8E90-3F3D8E0D56BE}" dt="2022-05-02T23:35:26.813" v="26"/>
          <pc:sldLayoutMkLst>
            <pc:docMk/>
            <pc:sldMasterMk cId="0" sldId="2147483648"/>
            <pc:sldLayoutMk cId="3519969493" sldId="2147483652"/>
          </pc:sldLayoutMkLst>
          <pc:spChg chg="mod">
            <ac:chgData name="Mason Bichanich" userId="0fb2e12a-39bf-40c5-a618-bf7194cbba97" providerId="ADAL" clId="{DFAF84E8-E2C8-48E3-8E90-3F3D8E0D56BE}" dt="2022-05-02T23:35:26.813" v="26"/>
            <ac:spMkLst>
              <pc:docMk/>
              <pc:sldMasterMk cId="0" sldId="2147483648"/>
              <pc:sldLayoutMk cId="3519969493" sldId="2147483652"/>
              <ac:spMk id="3"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3519969493" sldId="2147483652"/>
              <ac:spMk id="4" creationId="{00000000-0000-0000-0000-000000000000}"/>
            </ac:spMkLst>
          </pc:spChg>
        </pc:sldLayoutChg>
        <pc:sldLayoutChg chg="modSp">
          <pc:chgData name="Mason Bichanich" userId="0fb2e12a-39bf-40c5-a618-bf7194cbba97" providerId="ADAL" clId="{DFAF84E8-E2C8-48E3-8E90-3F3D8E0D56BE}" dt="2022-05-02T23:35:26.813" v="26"/>
          <pc:sldLayoutMkLst>
            <pc:docMk/>
            <pc:sldMasterMk cId="0" sldId="2147483648"/>
            <pc:sldLayoutMk cId="1740645144" sldId="2147483653"/>
          </pc:sldLayoutMkLst>
          <pc:spChg chg="mod">
            <ac:chgData name="Mason Bichanich" userId="0fb2e12a-39bf-40c5-a618-bf7194cbba97" providerId="ADAL" clId="{DFAF84E8-E2C8-48E3-8E90-3F3D8E0D56BE}" dt="2022-05-02T23:35:26.813" v="26"/>
            <ac:spMkLst>
              <pc:docMk/>
              <pc:sldMasterMk cId="0" sldId="2147483648"/>
              <pc:sldLayoutMk cId="1740645144" sldId="2147483653"/>
              <ac:spMk id="2"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1740645144" sldId="2147483653"/>
              <ac:spMk id="3"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1740645144" sldId="2147483653"/>
              <ac:spMk id="4"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1740645144" sldId="2147483653"/>
              <ac:spMk id="5"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1740645144" sldId="2147483653"/>
              <ac:spMk id="6" creationId="{00000000-0000-0000-0000-000000000000}"/>
            </ac:spMkLst>
          </pc:spChg>
        </pc:sldLayoutChg>
        <pc:sldLayoutChg chg="modSp">
          <pc:chgData name="Mason Bichanich" userId="0fb2e12a-39bf-40c5-a618-bf7194cbba97" providerId="ADAL" clId="{DFAF84E8-E2C8-48E3-8E90-3F3D8E0D56BE}" dt="2022-05-02T23:35:26.813" v="26"/>
          <pc:sldLayoutMkLst>
            <pc:docMk/>
            <pc:sldMasterMk cId="0" sldId="2147483648"/>
            <pc:sldLayoutMk cId="2797868993" sldId="2147483656"/>
          </pc:sldLayoutMkLst>
          <pc:spChg chg="mod">
            <ac:chgData name="Mason Bichanich" userId="0fb2e12a-39bf-40c5-a618-bf7194cbba97" providerId="ADAL" clId="{DFAF84E8-E2C8-48E3-8E90-3F3D8E0D56BE}" dt="2022-05-02T23:35:26.813" v="26"/>
            <ac:spMkLst>
              <pc:docMk/>
              <pc:sldMasterMk cId="0" sldId="2147483648"/>
              <pc:sldLayoutMk cId="2797868993" sldId="2147483656"/>
              <ac:spMk id="2"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2797868993" sldId="2147483656"/>
              <ac:spMk id="3"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2797868993" sldId="2147483656"/>
              <ac:spMk id="4" creationId="{00000000-0000-0000-0000-000000000000}"/>
            </ac:spMkLst>
          </pc:spChg>
        </pc:sldLayoutChg>
        <pc:sldLayoutChg chg="modSp">
          <pc:chgData name="Mason Bichanich" userId="0fb2e12a-39bf-40c5-a618-bf7194cbba97" providerId="ADAL" clId="{DFAF84E8-E2C8-48E3-8E90-3F3D8E0D56BE}" dt="2022-05-02T23:35:26.813" v="26"/>
          <pc:sldLayoutMkLst>
            <pc:docMk/>
            <pc:sldMasterMk cId="0" sldId="2147483648"/>
            <pc:sldLayoutMk cId="10743737" sldId="2147483657"/>
          </pc:sldLayoutMkLst>
          <pc:spChg chg="mod">
            <ac:chgData name="Mason Bichanich" userId="0fb2e12a-39bf-40c5-a618-bf7194cbba97" providerId="ADAL" clId="{DFAF84E8-E2C8-48E3-8E90-3F3D8E0D56BE}" dt="2022-05-02T23:35:26.813" v="26"/>
            <ac:spMkLst>
              <pc:docMk/>
              <pc:sldMasterMk cId="0" sldId="2147483648"/>
              <pc:sldLayoutMk cId="10743737" sldId="2147483657"/>
              <ac:spMk id="2"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10743737" sldId="2147483657"/>
              <ac:spMk id="3"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10743737" sldId="2147483657"/>
              <ac:spMk id="4" creationId="{00000000-0000-0000-0000-000000000000}"/>
            </ac:spMkLst>
          </pc:spChg>
        </pc:sldLayoutChg>
        <pc:sldLayoutChg chg="modSp">
          <pc:chgData name="Mason Bichanich" userId="0fb2e12a-39bf-40c5-a618-bf7194cbba97" providerId="ADAL" clId="{DFAF84E8-E2C8-48E3-8E90-3F3D8E0D56BE}" dt="2022-05-02T23:35:26.813" v="26"/>
          <pc:sldLayoutMkLst>
            <pc:docMk/>
            <pc:sldMasterMk cId="0" sldId="2147483648"/>
            <pc:sldLayoutMk cId="537314260" sldId="2147483659"/>
          </pc:sldLayoutMkLst>
          <pc:spChg chg="mod">
            <ac:chgData name="Mason Bichanich" userId="0fb2e12a-39bf-40c5-a618-bf7194cbba97" providerId="ADAL" clId="{DFAF84E8-E2C8-48E3-8E90-3F3D8E0D56BE}" dt="2022-05-02T23:35:26.813" v="26"/>
            <ac:spMkLst>
              <pc:docMk/>
              <pc:sldMasterMk cId="0" sldId="2147483648"/>
              <pc:sldLayoutMk cId="537314260" sldId="2147483659"/>
              <ac:spMk id="2" creationId="{00000000-0000-0000-0000-000000000000}"/>
            </ac:spMkLst>
          </pc:spChg>
          <pc:spChg chg="mod">
            <ac:chgData name="Mason Bichanich" userId="0fb2e12a-39bf-40c5-a618-bf7194cbba97" providerId="ADAL" clId="{DFAF84E8-E2C8-48E3-8E90-3F3D8E0D56BE}" dt="2022-05-02T23:35:26.813" v="26"/>
            <ac:spMkLst>
              <pc:docMk/>
              <pc:sldMasterMk cId="0" sldId="2147483648"/>
              <pc:sldLayoutMk cId="537314260" sldId="2147483659"/>
              <ac:spMk id="3" creationId="{00000000-0000-0000-0000-000000000000}"/>
            </ac:spMkLst>
          </pc:spChg>
        </pc:sldLayoutChg>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1026"/>
          <p:cNvSpPr>
            <a:spLocks noGrp="1" noChangeArrowheads="1"/>
          </p:cNvSpPr>
          <p:nvPr>
            <p:ph type="hdr" sz="quarter"/>
          </p:nvPr>
        </p:nvSpPr>
        <p:spPr bwMode="auto">
          <a:xfrm>
            <a:off x="2" y="1"/>
            <a:ext cx="4027839" cy="350365"/>
          </a:xfrm>
          <a:prstGeom prst="rect">
            <a:avLst/>
          </a:prstGeom>
          <a:noFill/>
          <a:ln w="9525">
            <a:noFill/>
            <a:miter lim="800000"/>
            <a:headEnd/>
            <a:tailEnd/>
          </a:ln>
          <a:effectLst/>
        </p:spPr>
        <p:txBody>
          <a:bodyPr vert="horz" wrap="square" lIns="92898" tIns="46449" rIns="92898" bIns="46449" numCol="1" anchor="t" anchorCtr="0" compatLnSpc="1">
            <a:prstTxWarp prst="textNoShape">
              <a:avLst/>
            </a:prstTxWarp>
          </a:bodyPr>
          <a:lstStyle>
            <a:lvl1pPr eaLnBrk="1" hangingPunct="1">
              <a:defRPr sz="1200">
                <a:latin typeface="Times New Roman" charset="0"/>
                <a:ea typeface="+mn-ea"/>
              </a:defRPr>
            </a:lvl1pPr>
          </a:lstStyle>
          <a:p>
            <a:pPr>
              <a:defRPr/>
            </a:pPr>
            <a:endParaRPr lang="en-US"/>
          </a:p>
        </p:txBody>
      </p:sp>
      <p:sp>
        <p:nvSpPr>
          <p:cNvPr id="4099" name="Rectangle 1027"/>
          <p:cNvSpPr>
            <a:spLocks noGrp="1" noChangeArrowheads="1"/>
          </p:cNvSpPr>
          <p:nvPr>
            <p:ph type="dt" sz="quarter" idx="1"/>
          </p:nvPr>
        </p:nvSpPr>
        <p:spPr bwMode="auto">
          <a:xfrm>
            <a:off x="5268562" y="1"/>
            <a:ext cx="4027838" cy="350365"/>
          </a:xfrm>
          <a:prstGeom prst="rect">
            <a:avLst/>
          </a:prstGeom>
          <a:noFill/>
          <a:ln w="9525">
            <a:noFill/>
            <a:miter lim="800000"/>
            <a:headEnd/>
            <a:tailEnd/>
          </a:ln>
          <a:effectLst/>
        </p:spPr>
        <p:txBody>
          <a:bodyPr vert="horz" wrap="square" lIns="92898" tIns="46449" rIns="92898" bIns="46449" numCol="1" anchor="t" anchorCtr="0" compatLnSpc="1">
            <a:prstTxWarp prst="textNoShape">
              <a:avLst/>
            </a:prstTxWarp>
          </a:bodyPr>
          <a:lstStyle>
            <a:lvl1pPr algn="r" eaLnBrk="1" hangingPunct="1">
              <a:defRPr sz="1200">
                <a:latin typeface="Times New Roman" charset="0"/>
                <a:ea typeface="+mn-ea"/>
              </a:defRPr>
            </a:lvl1pPr>
          </a:lstStyle>
          <a:p>
            <a:pPr>
              <a:defRPr/>
            </a:pPr>
            <a:endParaRPr lang="en-US"/>
          </a:p>
        </p:txBody>
      </p:sp>
      <p:sp>
        <p:nvSpPr>
          <p:cNvPr id="4100" name="Rectangle 1028"/>
          <p:cNvSpPr>
            <a:spLocks noGrp="1" noChangeArrowheads="1"/>
          </p:cNvSpPr>
          <p:nvPr>
            <p:ph type="ftr" sz="quarter" idx="2"/>
          </p:nvPr>
        </p:nvSpPr>
        <p:spPr bwMode="auto">
          <a:xfrm>
            <a:off x="2" y="6660037"/>
            <a:ext cx="4027839" cy="350365"/>
          </a:xfrm>
          <a:prstGeom prst="rect">
            <a:avLst/>
          </a:prstGeom>
          <a:noFill/>
          <a:ln w="9525">
            <a:noFill/>
            <a:miter lim="800000"/>
            <a:headEnd/>
            <a:tailEnd/>
          </a:ln>
          <a:effectLst/>
        </p:spPr>
        <p:txBody>
          <a:bodyPr vert="horz" wrap="square" lIns="92898" tIns="46449" rIns="92898" bIns="46449" numCol="1" anchor="b" anchorCtr="0" compatLnSpc="1">
            <a:prstTxWarp prst="textNoShape">
              <a:avLst/>
            </a:prstTxWarp>
          </a:bodyPr>
          <a:lstStyle>
            <a:lvl1pPr eaLnBrk="1" hangingPunct="1">
              <a:defRPr sz="1200">
                <a:latin typeface="Times New Roman" charset="0"/>
                <a:ea typeface="+mn-ea"/>
              </a:defRPr>
            </a:lvl1pPr>
          </a:lstStyle>
          <a:p>
            <a:pPr>
              <a:defRPr/>
            </a:pPr>
            <a:endParaRPr lang="en-US"/>
          </a:p>
        </p:txBody>
      </p:sp>
      <p:sp>
        <p:nvSpPr>
          <p:cNvPr id="4101" name="Rectangle 1029"/>
          <p:cNvSpPr>
            <a:spLocks noGrp="1" noChangeArrowheads="1"/>
          </p:cNvSpPr>
          <p:nvPr>
            <p:ph type="sldNum" sz="quarter" idx="3"/>
          </p:nvPr>
        </p:nvSpPr>
        <p:spPr bwMode="auto">
          <a:xfrm>
            <a:off x="5268562" y="6660037"/>
            <a:ext cx="4027838" cy="350365"/>
          </a:xfrm>
          <a:prstGeom prst="rect">
            <a:avLst/>
          </a:prstGeom>
          <a:noFill/>
          <a:ln w="9525">
            <a:noFill/>
            <a:miter lim="800000"/>
            <a:headEnd/>
            <a:tailEnd/>
          </a:ln>
          <a:effectLst/>
        </p:spPr>
        <p:txBody>
          <a:bodyPr vert="horz" wrap="square" lIns="92898" tIns="46449" rIns="92898" bIns="46449" numCol="1" anchor="b" anchorCtr="0" compatLnSpc="1">
            <a:prstTxWarp prst="textNoShape">
              <a:avLst/>
            </a:prstTxWarp>
          </a:bodyPr>
          <a:lstStyle>
            <a:lvl1pPr algn="r" eaLnBrk="1" hangingPunct="1">
              <a:defRPr sz="1200"/>
            </a:lvl1pPr>
          </a:lstStyle>
          <a:p>
            <a:fld id="{0E238B08-9A0F-3D44-87DF-9FFBCDEC487B}" type="slidenum">
              <a:rPr lang="en-US"/>
              <a:pPr/>
              <a:t>‹#›</a:t>
            </a:fld>
            <a:endParaRPr lang="en-US"/>
          </a:p>
        </p:txBody>
      </p:sp>
    </p:spTree>
    <p:extLst>
      <p:ext uri="{BB962C8B-B14F-4D97-AF65-F5344CB8AC3E}">
        <p14:creationId xmlns:p14="http://schemas.microsoft.com/office/powerpoint/2010/main" val="1515305994"/>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1"/>
            <a:ext cx="4027839" cy="350365"/>
          </a:xfrm>
          <a:prstGeom prst="rect">
            <a:avLst/>
          </a:prstGeom>
        </p:spPr>
        <p:txBody>
          <a:bodyPr vert="horz" lIns="92898" tIns="46449" rIns="92898" bIns="46449" rtlCol="0"/>
          <a:lstStyle>
            <a:lvl1pPr algn="l" eaLnBrk="1" hangingPunct="1">
              <a:defRPr sz="1200">
                <a:latin typeface="Times New Roman" charset="0"/>
                <a:ea typeface="+mn-ea"/>
              </a:defRPr>
            </a:lvl1pPr>
          </a:lstStyle>
          <a:p>
            <a:pPr>
              <a:defRPr/>
            </a:pPr>
            <a:endParaRPr lang="en-US"/>
          </a:p>
        </p:txBody>
      </p:sp>
      <p:sp>
        <p:nvSpPr>
          <p:cNvPr id="3" name="Date Placeholder 2"/>
          <p:cNvSpPr>
            <a:spLocks noGrp="1"/>
          </p:cNvSpPr>
          <p:nvPr>
            <p:ph type="dt" idx="1"/>
          </p:nvPr>
        </p:nvSpPr>
        <p:spPr>
          <a:xfrm>
            <a:off x="5265554" y="1"/>
            <a:ext cx="4029343" cy="350365"/>
          </a:xfrm>
          <a:prstGeom prst="rect">
            <a:avLst/>
          </a:prstGeom>
        </p:spPr>
        <p:txBody>
          <a:bodyPr vert="horz" wrap="square" lIns="92898" tIns="46449" rIns="92898" bIns="46449" numCol="1" anchor="t" anchorCtr="0" compatLnSpc="1">
            <a:prstTxWarp prst="textNoShape">
              <a:avLst/>
            </a:prstTxWarp>
          </a:bodyPr>
          <a:lstStyle>
            <a:lvl1pPr algn="r" eaLnBrk="1" hangingPunct="1">
              <a:defRPr sz="1200"/>
            </a:lvl1pPr>
          </a:lstStyle>
          <a:p>
            <a:fld id="{792F8B65-3A39-8F4A-A5DD-702A0942CE10}" type="datetimeFigureOut">
              <a:rPr lang="en-US"/>
              <a:pPr/>
              <a:t>5/2/2022</a:t>
            </a:fld>
            <a:endParaRPr lang="en-US"/>
          </a:p>
        </p:txBody>
      </p:sp>
      <p:sp>
        <p:nvSpPr>
          <p:cNvPr id="4" name="Slide Image Placeholder 3"/>
          <p:cNvSpPr>
            <a:spLocks noGrp="1" noRot="1" noChangeAspect="1"/>
          </p:cNvSpPr>
          <p:nvPr>
            <p:ph type="sldImg" idx="2"/>
          </p:nvPr>
        </p:nvSpPr>
        <p:spPr>
          <a:xfrm>
            <a:off x="2311400" y="525463"/>
            <a:ext cx="4673600" cy="2628900"/>
          </a:xfrm>
          <a:prstGeom prst="rect">
            <a:avLst/>
          </a:prstGeom>
          <a:noFill/>
          <a:ln w="12700">
            <a:solidFill>
              <a:prstClr val="black"/>
            </a:solidFill>
          </a:ln>
        </p:spPr>
        <p:txBody>
          <a:bodyPr vert="horz" lIns="92898" tIns="46449" rIns="92898" bIns="46449" rtlCol="0" anchor="ctr"/>
          <a:lstStyle/>
          <a:p>
            <a:pPr lvl="0"/>
            <a:endParaRPr lang="en-US" noProof="0"/>
          </a:p>
        </p:txBody>
      </p:sp>
      <p:sp>
        <p:nvSpPr>
          <p:cNvPr id="5" name="Notes Placeholder 4"/>
          <p:cNvSpPr>
            <a:spLocks noGrp="1"/>
          </p:cNvSpPr>
          <p:nvPr>
            <p:ph type="body" sz="quarter" idx="3"/>
          </p:nvPr>
        </p:nvSpPr>
        <p:spPr>
          <a:xfrm>
            <a:off x="929038" y="3329244"/>
            <a:ext cx="7438324" cy="3154835"/>
          </a:xfrm>
          <a:prstGeom prst="rect">
            <a:avLst/>
          </a:prstGeom>
        </p:spPr>
        <p:txBody>
          <a:bodyPr vert="horz" lIns="92898" tIns="46449" rIns="92898" bIns="46449"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2" y="6658486"/>
            <a:ext cx="4027839" cy="350365"/>
          </a:xfrm>
          <a:prstGeom prst="rect">
            <a:avLst/>
          </a:prstGeom>
        </p:spPr>
        <p:txBody>
          <a:bodyPr vert="horz" lIns="92898" tIns="46449" rIns="92898" bIns="46449" rtlCol="0" anchor="b"/>
          <a:lstStyle>
            <a:lvl1pPr algn="l" eaLnBrk="1" hangingPunct="1">
              <a:defRPr sz="1200">
                <a:latin typeface="Times New Roman" charset="0"/>
                <a:ea typeface="+mn-ea"/>
              </a:defRPr>
            </a:lvl1pPr>
          </a:lstStyle>
          <a:p>
            <a:pPr>
              <a:defRPr/>
            </a:pPr>
            <a:endParaRPr lang="en-US"/>
          </a:p>
        </p:txBody>
      </p:sp>
      <p:sp>
        <p:nvSpPr>
          <p:cNvPr id="7" name="Slide Number Placeholder 6"/>
          <p:cNvSpPr>
            <a:spLocks noGrp="1"/>
          </p:cNvSpPr>
          <p:nvPr>
            <p:ph type="sldNum" sz="quarter" idx="5"/>
          </p:nvPr>
        </p:nvSpPr>
        <p:spPr>
          <a:xfrm>
            <a:off x="5265554" y="6658486"/>
            <a:ext cx="4029343" cy="350365"/>
          </a:xfrm>
          <a:prstGeom prst="rect">
            <a:avLst/>
          </a:prstGeom>
        </p:spPr>
        <p:txBody>
          <a:bodyPr vert="horz" wrap="square" lIns="92898" tIns="46449" rIns="92898" bIns="46449" numCol="1" anchor="b" anchorCtr="0" compatLnSpc="1">
            <a:prstTxWarp prst="textNoShape">
              <a:avLst/>
            </a:prstTxWarp>
          </a:bodyPr>
          <a:lstStyle>
            <a:lvl1pPr algn="r" eaLnBrk="1" hangingPunct="1">
              <a:defRPr sz="1200"/>
            </a:lvl1pPr>
          </a:lstStyle>
          <a:p>
            <a:fld id="{9B016BF8-9014-9841-A41B-DA3F41C1AF75}" type="slidenum">
              <a:rPr lang="en-US"/>
              <a:pPr/>
              <a:t>‹#›</a:t>
            </a:fld>
            <a:endParaRPr lang="en-US"/>
          </a:p>
        </p:txBody>
      </p:sp>
    </p:spTree>
    <p:extLst>
      <p:ext uri="{BB962C8B-B14F-4D97-AF65-F5344CB8AC3E}">
        <p14:creationId xmlns:p14="http://schemas.microsoft.com/office/powerpoint/2010/main" val="3767737267"/>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115" kern="1200">
        <a:solidFill>
          <a:schemeClr val="tx1"/>
        </a:solidFill>
        <a:latin typeface="+mn-lt"/>
        <a:ea typeface="ＭＳ Ｐゴシック" charset="0"/>
        <a:cs typeface="+mn-cs"/>
      </a:defRPr>
    </a:lvl1pPr>
    <a:lvl2pPr marL="424500" algn="l" rtl="0" eaLnBrk="0" fontAlgn="base" hangingPunct="0">
      <a:spcBef>
        <a:spcPct val="30000"/>
      </a:spcBef>
      <a:spcAft>
        <a:spcPct val="0"/>
      </a:spcAft>
      <a:defRPr sz="1115" kern="1200">
        <a:solidFill>
          <a:schemeClr val="tx1"/>
        </a:solidFill>
        <a:latin typeface="+mn-lt"/>
        <a:ea typeface="ＭＳ Ｐゴシック" charset="0"/>
        <a:cs typeface="+mn-cs"/>
      </a:defRPr>
    </a:lvl2pPr>
    <a:lvl3pPr marL="848999" algn="l" rtl="0" eaLnBrk="0" fontAlgn="base" hangingPunct="0">
      <a:spcBef>
        <a:spcPct val="30000"/>
      </a:spcBef>
      <a:spcAft>
        <a:spcPct val="0"/>
      </a:spcAft>
      <a:defRPr sz="1115" kern="1200">
        <a:solidFill>
          <a:schemeClr val="tx1"/>
        </a:solidFill>
        <a:latin typeface="+mn-lt"/>
        <a:ea typeface="ＭＳ Ｐゴシック" charset="0"/>
        <a:cs typeface="+mn-cs"/>
      </a:defRPr>
    </a:lvl3pPr>
    <a:lvl4pPr marL="1273499" algn="l" rtl="0" eaLnBrk="0" fontAlgn="base" hangingPunct="0">
      <a:spcBef>
        <a:spcPct val="30000"/>
      </a:spcBef>
      <a:spcAft>
        <a:spcPct val="0"/>
      </a:spcAft>
      <a:defRPr sz="1115" kern="1200">
        <a:solidFill>
          <a:schemeClr val="tx1"/>
        </a:solidFill>
        <a:latin typeface="+mn-lt"/>
        <a:ea typeface="ＭＳ Ｐゴシック" charset="0"/>
        <a:cs typeface="+mn-cs"/>
      </a:defRPr>
    </a:lvl4pPr>
    <a:lvl5pPr marL="1697999" algn="l" rtl="0" eaLnBrk="0" fontAlgn="base" hangingPunct="0">
      <a:spcBef>
        <a:spcPct val="30000"/>
      </a:spcBef>
      <a:spcAft>
        <a:spcPct val="0"/>
      </a:spcAft>
      <a:defRPr sz="1115" kern="1200">
        <a:solidFill>
          <a:schemeClr val="tx1"/>
        </a:solidFill>
        <a:latin typeface="+mn-lt"/>
        <a:ea typeface="ＭＳ Ｐゴシック" charset="0"/>
        <a:cs typeface="+mn-cs"/>
      </a:defRPr>
    </a:lvl5pPr>
    <a:lvl6pPr marL="2122500" algn="l" defTabSz="848999" rtl="0" eaLnBrk="1" latinLnBrk="0" hangingPunct="1">
      <a:defRPr sz="1115" kern="1200">
        <a:solidFill>
          <a:schemeClr val="tx1"/>
        </a:solidFill>
        <a:latin typeface="+mn-lt"/>
        <a:ea typeface="+mn-ea"/>
        <a:cs typeface="+mn-cs"/>
      </a:defRPr>
    </a:lvl6pPr>
    <a:lvl7pPr marL="2546999" algn="l" defTabSz="848999" rtl="0" eaLnBrk="1" latinLnBrk="0" hangingPunct="1">
      <a:defRPr sz="1115" kern="1200">
        <a:solidFill>
          <a:schemeClr val="tx1"/>
        </a:solidFill>
        <a:latin typeface="+mn-lt"/>
        <a:ea typeface="+mn-ea"/>
        <a:cs typeface="+mn-cs"/>
      </a:defRPr>
    </a:lvl7pPr>
    <a:lvl8pPr marL="2971499" algn="l" defTabSz="848999" rtl="0" eaLnBrk="1" latinLnBrk="0" hangingPunct="1">
      <a:defRPr sz="1115" kern="1200">
        <a:solidFill>
          <a:schemeClr val="tx1"/>
        </a:solidFill>
        <a:latin typeface="+mn-lt"/>
        <a:ea typeface="+mn-ea"/>
        <a:cs typeface="+mn-cs"/>
      </a:defRPr>
    </a:lvl8pPr>
    <a:lvl9pPr marL="3395999" algn="l" defTabSz="848999" rtl="0" eaLnBrk="1" latinLnBrk="0" hangingPunct="1">
      <a:defRPr sz="111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p:cNvSpPr>
            <a:spLocks noGrp="1" noRot="1" noChangeAspect="1" noTextEdit="1"/>
          </p:cNvSpPr>
          <p:nvPr>
            <p:ph type="sldImg"/>
          </p:nvPr>
        </p:nvSpPr>
        <p:spPr bwMode="auto">
          <a:xfrm>
            <a:off x="2311400" y="525463"/>
            <a:ext cx="4673600" cy="2628900"/>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5123"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eaLnBrk="1" hangingPunct="1">
              <a:spcBef>
                <a:spcPct val="0"/>
              </a:spcBef>
            </a:pPr>
            <a:endParaRPr lang="en-US">
              <a:latin typeface="Calibri" charset="0"/>
            </a:endParaRPr>
          </a:p>
        </p:txBody>
      </p:sp>
    </p:spTree>
    <p:extLst>
      <p:ext uri="{BB962C8B-B14F-4D97-AF65-F5344CB8AC3E}">
        <p14:creationId xmlns:p14="http://schemas.microsoft.com/office/powerpoint/2010/main" val="30989340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65867" y="8309174"/>
            <a:ext cx="40417071" cy="5732066"/>
          </a:xfrm>
        </p:spPr>
        <p:txBody>
          <a:bodyPr/>
          <a:lstStyle/>
          <a:p>
            <a:r>
              <a:rPr lang="en-US"/>
              <a:t>Click to edit Master title style</a:t>
            </a:r>
          </a:p>
        </p:txBody>
      </p:sp>
      <p:sp>
        <p:nvSpPr>
          <p:cNvPr id="3" name="Subtitle 2"/>
          <p:cNvSpPr>
            <a:spLocks noGrp="1"/>
          </p:cNvSpPr>
          <p:nvPr>
            <p:ph type="subTitle" idx="1"/>
          </p:nvPr>
        </p:nvSpPr>
        <p:spPr>
          <a:xfrm>
            <a:off x="7131733" y="15155665"/>
            <a:ext cx="33285340" cy="6836172"/>
          </a:xfrm>
        </p:spPr>
        <p:txBody>
          <a:bodyPr/>
          <a:lstStyle>
            <a:lvl1pPr marL="0" indent="0" algn="ctr">
              <a:buNone/>
              <a:defRPr/>
            </a:lvl1pPr>
            <a:lvl2pPr marL="318351" indent="0" algn="ctr">
              <a:buNone/>
              <a:defRPr/>
            </a:lvl2pPr>
            <a:lvl3pPr marL="636703" indent="0" algn="ctr">
              <a:buNone/>
              <a:defRPr/>
            </a:lvl3pPr>
            <a:lvl4pPr marL="955052" indent="0" algn="ctr">
              <a:buNone/>
              <a:defRPr/>
            </a:lvl4pPr>
            <a:lvl5pPr marL="1273404" indent="0" algn="ctr">
              <a:buNone/>
              <a:defRPr/>
            </a:lvl5pPr>
            <a:lvl6pPr marL="1591756" indent="0" algn="ctr">
              <a:buNone/>
              <a:defRPr/>
            </a:lvl6pPr>
            <a:lvl7pPr marL="1910106" indent="0" algn="ctr">
              <a:buNone/>
              <a:defRPr/>
            </a:lvl7pPr>
            <a:lvl8pPr marL="2228458" indent="0" algn="ctr">
              <a:buNone/>
              <a:defRPr/>
            </a:lvl8pPr>
            <a:lvl9pPr marL="2546808"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7928BF34-F9D5-4E41-ABA6-7B74C7AE31B8}" type="slidenum">
              <a:rPr lang="en-US"/>
              <a:pPr/>
              <a:t>‹#›</a:t>
            </a:fld>
            <a:endParaRPr lang="en-US"/>
          </a:p>
        </p:txBody>
      </p:sp>
    </p:spTree>
    <p:extLst>
      <p:ext uri="{BB962C8B-B14F-4D97-AF65-F5344CB8AC3E}">
        <p14:creationId xmlns:p14="http://schemas.microsoft.com/office/powerpoint/2010/main" val="3792473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5309B549-BD0B-2E44-BD20-8293E128AB01}" type="slidenum">
              <a:rPr lang="en-US"/>
              <a:pPr/>
              <a:t>‹#›</a:t>
            </a:fld>
            <a:endParaRPr lang="en-US"/>
          </a:p>
        </p:txBody>
      </p:sp>
    </p:spTree>
    <p:extLst>
      <p:ext uri="{BB962C8B-B14F-4D97-AF65-F5344CB8AC3E}">
        <p14:creationId xmlns:p14="http://schemas.microsoft.com/office/powerpoint/2010/main" val="5115552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756026" y="17187172"/>
            <a:ext cx="40417071" cy="5311577"/>
          </a:xfrm>
        </p:spPr>
        <p:txBody>
          <a:bodyPr anchor="t"/>
          <a:lstStyle>
            <a:lvl1pPr algn="l">
              <a:defRPr sz="2785" b="1" cap="all"/>
            </a:lvl1pPr>
          </a:lstStyle>
          <a:p>
            <a:r>
              <a:rPr lang="en-US"/>
              <a:t>Click to edit Master title style</a:t>
            </a:r>
          </a:p>
        </p:txBody>
      </p:sp>
      <p:sp>
        <p:nvSpPr>
          <p:cNvPr id="3" name="Text Placeholder 2"/>
          <p:cNvSpPr>
            <a:spLocks noGrp="1"/>
          </p:cNvSpPr>
          <p:nvPr>
            <p:ph type="body" idx="1"/>
          </p:nvPr>
        </p:nvSpPr>
        <p:spPr>
          <a:xfrm>
            <a:off x="3756026" y="11336440"/>
            <a:ext cx="40417071" cy="5850731"/>
          </a:xfrm>
        </p:spPr>
        <p:txBody>
          <a:bodyPr anchor="b"/>
          <a:lstStyle>
            <a:lvl1pPr marL="0" indent="0">
              <a:buNone/>
              <a:defRPr sz="1393"/>
            </a:lvl1pPr>
            <a:lvl2pPr marL="318351" indent="0">
              <a:buNone/>
              <a:defRPr sz="1253"/>
            </a:lvl2pPr>
            <a:lvl3pPr marL="636703" indent="0">
              <a:buNone/>
              <a:defRPr sz="1115"/>
            </a:lvl3pPr>
            <a:lvl4pPr marL="955052" indent="0">
              <a:buNone/>
              <a:defRPr sz="975"/>
            </a:lvl4pPr>
            <a:lvl5pPr marL="1273404" indent="0">
              <a:buNone/>
              <a:defRPr sz="975"/>
            </a:lvl5pPr>
            <a:lvl6pPr marL="1591756" indent="0">
              <a:buNone/>
              <a:defRPr sz="975"/>
            </a:lvl6pPr>
            <a:lvl7pPr marL="1910106" indent="0">
              <a:buNone/>
              <a:defRPr sz="975"/>
            </a:lvl7pPr>
            <a:lvl8pPr marL="2228458" indent="0">
              <a:buNone/>
              <a:defRPr sz="975"/>
            </a:lvl8pPr>
            <a:lvl9pPr marL="2546808" indent="0">
              <a:buNone/>
              <a:defRPr sz="975"/>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EDAA2D54-70ED-2944-94FD-23B568867D4C}" type="slidenum">
              <a:rPr lang="en-US"/>
              <a:pPr/>
              <a:t>‹#›</a:t>
            </a:fld>
            <a:endParaRPr lang="en-US"/>
          </a:p>
        </p:txBody>
      </p:sp>
    </p:spTree>
    <p:extLst>
      <p:ext uri="{BB962C8B-B14F-4D97-AF65-F5344CB8AC3E}">
        <p14:creationId xmlns:p14="http://schemas.microsoft.com/office/powerpoint/2010/main" val="19942170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hasCustomPrompt="1"/>
          </p:nvPr>
        </p:nvSpPr>
        <p:spPr>
          <a:xfrm>
            <a:off x="3565867" y="7726167"/>
            <a:ext cx="20137777" cy="16048236"/>
          </a:xfrm>
        </p:spPr>
        <p:txBody>
          <a:bodyPr/>
          <a:lstStyle>
            <a:lvl1pPr>
              <a:defRPr sz="2437"/>
            </a:lvl1pPr>
            <a:lvl2pPr>
              <a:defRPr sz="2112"/>
            </a:lvl2pPr>
            <a:lvl3pPr>
              <a:defRPr sz="1463"/>
            </a:lvl3pPr>
            <a:lvl4pPr>
              <a:defRPr sz="1253"/>
            </a:lvl4pPr>
            <a:lvl5pPr>
              <a:defRPr sz="1253"/>
            </a:lvl5pPr>
            <a:lvl6pPr>
              <a:defRPr sz="1253"/>
            </a:lvl6pPr>
            <a:lvl7pPr>
              <a:defRPr sz="1253"/>
            </a:lvl7pPr>
            <a:lvl8pPr>
              <a:defRPr sz="1253"/>
            </a:lvl8pPr>
            <a:lvl9pPr>
              <a:defRPr sz="1253"/>
            </a:lvl9pPr>
          </a:lstStyle>
          <a:p>
            <a:pPr lvl="0"/>
            <a:r>
              <a:rPr lang="en-US" dirty="0"/>
              <a:t>Click to edit Master text styles</a:t>
            </a:r>
          </a:p>
          <a:p>
            <a:pPr lvl="1"/>
            <a:r>
              <a:rPr lang="en-US" dirty="0"/>
              <a:t>Second level</a:t>
            </a:r>
          </a:p>
          <a:p>
            <a:pPr lvl="2"/>
            <a:r>
              <a:rPr lang="en-US" dirty="0"/>
              <a:t>Third level</a:t>
            </a:r>
          </a:p>
        </p:txBody>
      </p:sp>
      <p:sp>
        <p:nvSpPr>
          <p:cNvPr id="4" name="Content Placeholder 3"/>
          <p:cNvSpPr>
            <a:spLocks noGrp="1"/>
          </p:cNvSpPr>
          <p:nvPr>
            <p:ph sz="half" idx="2"/>
          </p:nvPr>
        </p:nvSpPr>
        <p:spPr>
          <a:xfrm>
            <a:off x="23845157" y="7726167"/>
            <a:ext cx="20137779" cy="16048236"/>
          </a:xfrm>
        </p:spPr>
        <p:txBody>
          <a:bodyPr/>
          <a:lstStyle>
            <a:lvl1pPr>
              <a:defRPr sz="1949"/>
            </a:lvl1pPr>
            <a:lvl2pPr>
              <a:defRPr sz="1671"/>
            </a:lvl2pPr>
            <a:lvl3pPr>
              <a:defRPr sz="1393"/>
            </a:lvl3pPr>
            <a:lvl4pPr>
              <a:defRPr sz="1253"/>
            </a:lvl4pPr>
            <a:lvl5pPr>
              <a:defRPr sz="1253"/>
            </a:lvl5pPr>
            <a:lvl6pPr>
              <a:defRPr sz="1253"/>
            </a:lvl6pPr>
            <a:lvl7pPr>
              <a:defRPr sz="1253"/>
            </a:lvl7pPr>
            <a:lvl8pPr>
              <a:defRPr sz="1253"/>
            </a:lvl8pPr>
            <a:lvl9pPr>
              <a:defRPr sz="125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E13C2C68-052C-1E4D-A926-C40C042AA1ED}" type="slidenum">
              <a:rPr lang="en-US"/>
              <a:pPr/>
              <a:t>‹#›</a:t>
            </a:fld>
            <a:endParaRPr lang="en-US"/>
          </a:p>
        </p:txBody>
      </p:sp>
    </p:spTree>
    <p:extLst>
      <p:ext uri="{BB962C8B-B14F-4D97-AF65-F5344CB8AC3E}">
        <p14:creationId xmlns:p14="http://schemas.microsoft.com/office/powerpoint/2010/main" val="3519969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377737" y="1070571"/>
            <a:ext cx="42793331" cy="44577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377738" y="5987457"/>
            <a:ext cx="21008975" cy="2494558"/>
          </a:xfrm>
        </p:spPr>
        <p:txBody>
          <a:bodyPr anchor="b"/>
          <a:lstStyle>
            <a:lvl1pPr marL="0" indent="0">
              <a:buNone/>
              <a:defRPr sz="1671" b="1"/>
            </a:lvl1pPr>
            <a:lvl2pPr marL="318351" indent="0">
              <a:buNone/>
              <a:defRPr sz="1393" b="1"/>
            </a:lvl2pPr>
            <a:lvl3pPr marL="636703" indent="0">
              <a:buNone/>
              <a:defRPr sz="1253" b="1"/>
            </a:lvl3pPr>
            <a:lvl4pPr marL="955052" indent="0">
              <a:buNone/>
              <a:defRPr sz="1115" b="1"/>
            </a:lvl4pPr>
            <a:lvl5pPr marL="1273404" indent="0">
              <a:buNone/>
              <a:defRPr sz="1115" b="1"/>
            </a:lvl5pPr>
            <a:lvl6pPr marL="1591756" indent="0">
              <a:buNone/>
              <a:defRPr sz="1115" b="1"/>
            </a:lvl6pPr>
            <a:lvl7pPr marL="1910106" indent="0">
              <a:buNone/>
              <a:defRPr sz="1115" b="1"/>
            </a:lvl7pPr>
            <a:lvl8pPr marL="2228458" indent="0">
              <a:buNone/>
              <a:defRPr sz="1115" b="1"/>
            </a:lvl8pPr>
            <a:lvl9pPr marL="2546808" indent="0">
              <a:buNone/>
              <a:defRPr sz="1115" b="1"/>
            </a:lvl9pPr>
          </a:lstStyle>
          <a:p>
            <a:pPr lvl="0"/>
            <a:r>
              <a:rPr lang="en-US"/>
              <a:t>Click to edit Master text styles</a:t>
            </a:r>
          </a:p>
        </p:txBody>
      </p:sp>
      <p:sp>
        <p:nvSpPr>
          <p:cNvPr id="4" name="Content Placeholder 3"/>
          <p:cNvSpPr>
            <a:spLocks noGrp="1"/>
          </p:cNvSpPr>
          <p:nvPr>
            <p:ph sz="half" idx="2"/>
          </p:nvPr>
        </p:nvSpPr>
        <p:spPr>
          <a:xfrm>
            <a:off x="2377738" y="8482016"/>
            <a:ext cx="21008975" cy="15409763"/>
          </a:xfrm>
        </p:spPr>
        <p:txBody>
          <a:bodyPr/>
          <a:lstStyle>
            <a:lvl1pPr>
              <a:defRPr sz="1671"/>
            </a:lvl1pPr>
            <a:lvl2pPr>
              <a:defRPr sz="1393"/>
            </a:lvl2pPr>
            <a:lvl3pPr>
              <a:defRPr sz="1253"/>
            </a:lvl3pPr>
            <a:lvl4pPr>
              <a:defRPr sz="1115"/>
            </a:lvl4pPr>
            <a:lvl5pPr>
              <a:defRPr sz="1115"/>
            </a:lvl5pPr>
            <a:lvl6pPr>
              <a:defRPr sz="1115"/>
            </a:lvl6pPr>
            <a:lvl7pPr>
              <a:defRPr sz="1115"/>
            </a:lvl7pPr>
            <a:lvl8pPr>
              <a:defRPr sz="1115"/>
            </a:lvl8pPr>
            <a:lvl9pPr>
              <a:defRPr sz="111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4154720" y="5987457"/>
            <a:ext cx="21016347" cy="2494558"/>
          </a:xfrm>
        </p:spPr>
        <p:txBody>
          <a:bodyPr anchor="b"/>
          <a:lstStyle>
            <a:lvl1pPr marL="0" indent="0">
              <a:buNone/>
              <a:defRPr sz="1671" b="1"/>
            </a:lvl1pPr>
            <a:lvl2pPr marL="318351" indent="0">
              <a:buNone/>
              <a:defRPr sz="1393" b="1"/>
            </a:lvl2pPr>
            <a:lvl3pPr marL="636703" indent="0">
              <a:buNone/>
              <a:defRPr sz="1253" b="1"/>
            </a:lvl3pPr>
            <a:lvl4pPr marL="955052" indent="0">
              <a:buNone/>
              <a:defRPr sz="1115" b="1"/>
            </a:lvl4pPr>
            <a:lvl5pPr marL="1273404" indent="0">
              <a:buNone/>
              <a:defRPr sz="1115" b="1"/>
            </a:lvl5pPr>
            <a:lvl6pPr marL="1591756" indent="0">
              <a:buNone/>
              <a:defRPr sz="1115" b="1"/>
            </a:lvl6pPr>
            <a:lvl7pPr marL="1910106" indent="0">
              <a:buNone/>
              <a:defRPr sz="1115" b="1"/>
            </a:lvl7pPr>
            <a:lvl8pPr marL="2228458" indent="0">
              <a:buNone/>
              <a:defRPr sz="1115" b="1"/>
            </a:lvl8pPr>
            <a:lvl9pPr marL="2546808" indent="0">
              <a:buNone/>
              <a:defRPr sz="1115" b="1"/>
            </a:lvl9pPr>
          </a:lstStyle>
          <a:p>
            <a:pPr lvl="0"/>
            <a:r>
              <a:rPr lang="en-US"/>
              <a:t>Click to edit Master text styles</a:t>
            </a:r>
          </a:p>
        </p:txBody>
      </p:sp>
      <p:sp>
        <p:nvSpPr>
          <p:cNvPr id="6" name="Content Placeholder 5"/>
          <p:cNvSpPr>
            <a:spLocks noGrp="1"/>
          </p:cNvSpPr>
          <p:nvPr>
            <p:ph sz="quarter" idx="4"/>
          </p:nvPr>
        </p:nvSpPr>
        <p:spPr>
          <a:xfrm>
            <a:off x="24154720" y="8482016"/>
            <a:ext cx="21016347" cy="15409763"/>
          </a:xfrm>
        </p:spPr>
        <p:txBody>
          <a:bodyPr/>
          <a:lstStyle>
            <a:lvl1pPr>
              <a:defRPr sz="1671"/>
            </a:lvl1pPr>
            <a:lvl2pPr>
              <a:defRPr sz="1393"/>
            </a:lvl2pPr>
            <a:lvl3pPr>
              <a:defRPr sz="1253"/>
            </a:lvl3pPr>
            <a:lvl4pPr>
              <a:defRPr sz="1115"/>
            </a:lvl4pPr>
            <a:lvl5pPr>
              <a:defRPr sz="1115"/>
            </a:lvl5pPr>
            <a:lvl6pPr>
              <a:defRPr sz="1115"/>
            </a:lvl6pPr>
            <a:lvl7pPr>
              <a:defRPr sz="1115"/>
            </a:lvl7pPr>
            <a:lvl8pPr>
              <a:defRPr sz="1115"/>
            </a:lvl8pPr>
            <a:lvl9pPr>
              <a:defRPr sz="111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fld id="{67897DCA-DF64-8749-8570-4A9357088A9A}" type="slidenum">
              <a:rPr lang="en-US"/>
              <a:pPr/>
              <a:t>‹#›</a:t>
            </a:fld>
            <a:endParaRPr lang="en-US"/>
          </a:p>
        </p:txBody>
      </p:sp>
    </p:spTree>
    <p:extLst>
      <p:ext uri="{BB962C8B-B14F-4D97-AF65-F5344CB8AC3E}">
        <p14:creationId xmlns:p14="http://schemas.microsoft.com/office/powerpoint/2010/main" val="17406451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fld id="{63BA9959-9EF2-F349-982B-0496A9269EB2}" type="slidenum">
              <a:rPr lang="en-US"/>
              <a:pPr/>
              <a:t>‹#›</a:t>
            </a:fld>
            <a:endParaRPr lang="en-US"/>
          </a:p>
        </p:txBody>
      </p:sp>
    </p:spTree>
    <p:extLst>
      <p:ext uri="{BB962C8B-B14F-4D97-AF65-F5344CB8AC3E}">
        <p14:creationId xmlns:p14="http://schemas.microsoft.com/office/powerpoint/2010/main" val="31665030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fld id="{ED953E45-FF9E-E246-8F24-0AC76DBC194B}" type="slidenum">
              <a:rPr lang="en-US"/>
              <a:pPr/>
              <a:t>‹#›</a:t>
            </a:fld>
            <a:endParaRPr lang="en-US"/>
          </a:p>
        </p:txBody>
      </p:sp>
    </p:spTree>
    <p:extLst>
      <p:ext uri="{BB962C8B-B14F-4D97-AF65-F5344CB8AC3E}">
        <p14:creationId xmlns:p14="http://schemas.microsoft.com/office/powerpoint/2010/main" val="41319931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77738" y="1065414"/>
            <a:ext cx="15643225" cy="4531221"/>
          </a:xfrm>
        </p:spPr>
        <p:txBody>
          <a:bodyPr anchor="b"/>
          <a:lstStyle>
            <a:lvl1pPr algn="l">
              <a:defRPr sz="1393" b="1"/>
            </a:lvl1pPr>
          </a:lstStyle>
          <a:p>
            <a:r>
              <a:rPr lang="en-US"/>
              <a:t>Click to edit Master title style</a:t>
            </a:r>
          </a:p>
        </p:txBody>
      </p:sp>
      <p:sp>
        <p:nvSpPr>
          <p:cNvPr id="3" name="Content Placeholder 2"/>
          <p:cNvSpPr>
            <a:spLocks noGrp="1"/>
          </p:cNvSpPr>
          <p:nvPr>
            <p:ph idx="1"/>
          </p:nvPr>
        </p:nvSpPr>
        <p:spPr>
          <a:xfrm>
            <a:off x="18589967" y="1065410"/>
            <a:ext cx="26581100" cy="22826366"/>
          </a:xfrm>
        </p:spPr>
        <p:txBody>
          <a:bodyPr/>
          <a:lstStyle>
            <a:lvl1pPr>
              <a:defRPr sz="2228"/>
            </a:lvl1pPr>
            <a:lvl2pPr>
              <a:defRPr sz="1949"/>
            </a:lvl2pPr>
            <a:lvl3pPr>
              <a:defRPr sz="1671"/>
            </a:lvl3pPr>
            <a:lvl4pPr>
              <a:defRPr sz="1393"/>
            </a:lvl4pPr>
            <a:lvl5pPr>
              <a:defRPr sz="1393"/>
            </a:lvl5pPr>
            <a:lvl6pPr>
              <a:defRPr sz="1393"/>
            </a:lvl6pPr>
            <a:lvl7pPr>
              <a:defRPr sz="1393"/>
            </a:lvl7pPr>
            <a:lvl8pPr>
              <a:defRPr sz="1393"/>
            </a:lvl8pPr>
            <a:lvl9pPr>
              <a:defRPr sz="139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377738" y="5596632"/>
            <a:ext cx="15643225" cy="18295145"/>
          </a:xfrm>
        </p:spPr>
        <p:txBody>
          <a:bodyPr/>
          <a:lstStyle>
            <a:lvl1pPr marL="0" indent="0">
              <a:buNone/>
              <a:defRPr sz="975"/>
            </a:lvl1pPr>
            <a:lvl2pPr marL="318351" indent="0">
              <a:buNone/>
              <a:defRPr sz="836"/>
            </a:lvl2pPr>
            <a:lvl3pPr marL="636703" indent="0">
              <a:buNone/>
              <a:defRPr sz="697"/>
            </a:lvl3pPr>
            <a:lvl4pPr marL="955052" indent="0">
              <a:buNone/>
              <a:defRPr sz="627"/>
            </a:lvl4pPr>
            <a:lvl5pPr marL="1273404" indent="0">
              <a:buNone/>
              <a:defRPr sz="627"/>
            </a:lvl5pPr>
            <a:lvl6pPr marL="1591756" indent="0">
              <a:buNone/>
              <a:defRPr sz="627"/>
            </a:lvl6pPr>
            <a:lvl7pPr marL="1910106" indent="0">
              <a:buNone/>
              <a:defRPr sz="627"/>
            </a:lvl7pPr>
            <a:lvl8pPr marL="2228458" indent="0">
              <a:buNone/>
              <a:defRPr sz="627"/>
            </a:lvl8pPr>
            <a:lvl9pPr marL="2546808" indent="0">
              <a:buNone/>
              <a:defRPr sz="627"/>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C55DDE61-E0A7-3C47-AD72-F131DBDAE910}" type="slidenum">
              <a:rPr lang="en-US"/>
              <a:pPr/>
              <a:t>‹#›</a:t>
            </a:fld>
            <a:endParaRPr lang="en-US"/>
          </a:p>
        </p:txBody>
      </p:sp>
    </p:spTree>
    <p:extLst>
      <p:ext uri="{BB962C8B-B14F-4D97-AF65-F5344CB8AC3E}">
        <p14:creationId xmlns:p14="http://schemas.microsoft.com/office/powerpoint/2010/main" val="2797868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9306" y="18722085"/>
            <a:ext cx="28529871" cy="2210792"/>
          </a:xfrm>
        </p:spPr>
        <p:txBody>
          <a:bodyPr anchor="b"/>
          <a:lstStyle>
            <a:lvl1pPr algn="l">
              <a:defRPr sz="1393" b="1"/>
            </a:lvl1pPr>
          </a:lstStyle>
          <a:p>
            <a:r>
              <a:rPr lang="en-US"/>
              <a:t>Click to edit Master title style</a:t>
            </a:r>
          </a:p>
        </p:txBody>
      </p:sp>
      <p:sp>
        <p:nvSpPr>
          <p:cNvPr id="3" name="Picture Placeholder 2"/>
          <p:cNvSpPr>
            <a:spLocks noGrp="1"/>
          </p:cNvSpPr>
          <p:nvPr>
            <p:ph type="pic" idx="1"/>
          </p:nvPr>
        </p:nvSpPr>
        <p:spPr>
          <a:xfrm>
            <a:off x="9319306" y="2390083"/>
            <a:ext cx="28529871" cy="16046946"/>
          </a:xfrm>
        </p:spPr>
        <p:txBody>
          <a:bodyPr/>
          <a:lstStyle>
            <a:lvl1pPr marL="0" indent="0">
              <a:buNone/>
              <a:defRPr sz="2228"/>
            </a:lvl1pPr>
            <a:lvl2pPr marL="318351" indent="0">
              <a:buNone/>
              <a:defRPr sz="1949"/>
            </a:lvl2pPr>
            <a:lvl3pPr marL="636703" indent="0">
              <a:buNone/>
              <a:defRPr sz="1671"/>
            </a:lvl3pPr>
            <a:lvl4pPr marL="955052" indent="0">
              <a:buNone/>
              <a:defRPr sz="1393"/>
            </a:lvl4pPr>
            <a:lvl5pPr marL="1273404" indent="0">
              <a:buNone/>
              <a:defRPr sz="1393"/>
            </a:lvl5pPr>
            <a:lvl6pPr marL="1591756" indent="0">
              <a:buNone/>
              <a:defRPr sz="1393"/>
            </a:lvl6pPr>
            <a:lvl7pPr marL="1910106" indent="0">
              <a:buNone/>
              <a:defRPr sz="1393"/>
            </a:lvl7pPr>
            <a:lvl8pPr marL="2228458" indent="0">
              <a:buNone/>
              <a:defRPr sz="1393"/>
            </a:lvl8pPr>
            <a:lvl9pPr marL="2546808" indent="0">
              <a:buNone/>
              <a:defRPr sz="1393"/>
            </a:lvl9pPr>
          </a:lstStyle>
          <a:p>
            <a:pPr lvl="0"/>
            <a:endParaRPr lang="en-US" noProof="0"/>
          </a:p>
        </p:txBody>
      </p:sp>
      <p:sp>
        <p:nvSpPr>
          <p:cNvPr id="4" name="Text Placeholder 3"/>
          <p:cNvSpPr>
            <a:spLocks noGrp="1"/>
          </p:cNvSpPr>
          <p:nvPr>
            <p:ph type="body" sz="half" idx="2"/>
          </p:nvPr>
        </p:nvSpPr>
        <p:spPr>
          <a:xfrm>
            <a:off x="9319306" y="20932876"/>
            <a:ext cx="28529871" cy="3138190"/>
          </a:xfrm>
        </p:spPr>
        <p:txBody>
          <a:bodyPr/>
          <a:lstStyle>
            <a:lvl1pPr marL="0" indent="0">
              <a:buNone/>
              <a:defRPr sz="975"/>
            </a:lvl1pPr>
            <a:lvl2pPr marL="318351" indent="0">
              <a:buNone/>
              <a:defRPr sz="836"/>
            </a:lvl2pPr>
            <a:lvl3pPr marL="636703" indent="0">
              <a:buNone/>
              <a:defRPr sz="697"/>
            </a:lvl3pPr>
            <a:lvl4pPr marL="955052" indent="0">
              <a:buNone/>
              <a:defRPr sz="627"/>
            </a:lvl4pPr>
            <a:lvl5pPr marL="1273404" indent="0">
              <a:buNone/>
              <a:defRPr sz="627"/>
            </a:lvl5pPr>
            <a:lvl6pPr marL="1591756" indent="0">
              <a:buNone/>
              <a:defRPr sz="627"/>
            </a:lvl6pPr>
            <a:lvl7pPr marL="1910106" indent="0">
              <a:buNone/>
              <a:defRPr sz="627"/>
            </a:lvl7pPr>
            <a:lvl8pPr marL="2228458" indent="0">
              <a:buNone/>
              <a:defRPr sz="627"/>
            </a:lvl8pPr>
            <a:lvl9pPr marL="2546808" indent="0">
              <a:buNone/>
              <a:defRPr sz="627"/>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fld id="{3A23E2B8-0BE9-CD4E-9BEE-BEEB17EA90CD}" type="slidenum">
              <a:rPr lang="en-US"/>
              <a:pPr/>
              <a:t>‹#›</a:t>
            </a:fld>
            <a:endParaRPr lang="en-US"/>
          </a:p>
        </p:txBody>
      </p:sp>
    </p:spTree>
    <p:extLst>
      <p:ext uri="{BB962C8B-B14F-4D97-AF65-F5344CB8AC3E}">
        <p14:creationId xmlns:p14="http://schemas.microsoft.com/office/powerpoint/2010/main" val="10743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2513E8A2-3D94-4B4E-8EA9-CFF7DA1DF421}" type="slidenum">
              <a:rPr lang="en-US"/>
              <a:pPr/>
              <a:t>‹#›</a:t>
            </a:fld>
            <a:endParaRPr lang="en-US"/>
          </a:p>
        </p:txBody>
      </p:sp>
    </p:spTree>
    <p:extLst>
      <p:ext uri="{BB962C8B-B14F-4D97-AF65-F5344CB8AC3E}">
        <p14:creationId xmlns:p14="http://schemas.microsoft.com/office/powerpoint/2010/main" val="264788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879405" y="2377186"/>
            <a:ext cx="10103531" cy="213972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565869" y="2377186"/>
            <a:ext cx="30172025" cy="213972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fld id="{A782B28C-AA4C-DA4B-BED8-AF1F56D33C55}" type="slidenum">
              <a:rPr lang="en-US"/>
              <a:pPr/>
              <a:t>‹#›</a:t>
            </a:fld>
            <a:endParaRPr lang="en-US"/>
          </a:p>
        </p:txBody>
      </p:sp>
    </p:spTree>
    <p:extLst>
      <p:ext uri="{BB962C8B-B14F-4D97-AF65-F5344CB8AC3E}">
        <p14:creationId xmlns:p14="http://schemas.microsoft.com/office/powerpoint/2010/main" val="537314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565867" y="2377183"/>
            <a:ext cx="40417071" cy="44577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480709" tIns="240355" rIns="480709" bIns="240355"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3565867" y="7726167"/>
            <a:ext cx="40417071" cy="1604823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480709" tIns="240355" rIns="480709" bIns="240355"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3565867" y="24369020"/>
            <a:ext cx="9906000" cy="1782564"/>
          </a:xfrm>
          <a:prstGeom prst="rect">
            <a:avLst/>
          </a:prstGeom>
          <a:noFill/>
          <a:ln w="9525">
            <a:noFill/>
            <a:miter lim="800000"/>
            <a:headEnd/>
            <a:tailEnd/>
          </a:ln>
          <a:effectLst/>
        </p:spPr>
        <p:txBody>
          <a:bodyPr vert="horz" wrap="square" lIns="480709" tIns="240355" rIns="480709" bIns="240355" numCol="1" anchor="t" anchorCtr="0" compatLnSpc="1">
            <a:prstTxWarp prst="textNoShape">
              <a:avLst/>
            </a:prstTxWarp>
          </a:bodyPr>
          <a:lstStyle>
            <a:lvl1pPr eaLnBrk="1" hangingPunct="1">
              <a:defRPr sz="5153">
                <a:latin typeface="Times New Roman" charset="0"/>
                <a:ea typeface="+mn-ea"/>
              </a:defRPr>
            </a:lvl1pPr>
          </a:lstStyle>
          <a:p>
            <a:pPr>
              <a:defRPr/>
            </a:pPr>
            <a:endParaRPr lang="en-US"/>
          </a:p>
        </p:txBody>
      </p:sp>
      <p:sp>
        <p:nvSpPr>
          <p:cNvPr id="1029" name="Rectangle 5"/>
          <p:cNvSpPr>
            <a:spLocks noGrp="1" noChangeArrowheads="1"/>
          </p:cNvSpPr>
          <p:nvPr>
            <p:ph type="ftr" sz="quarter" idx="3"/>
          </p:nvPr>
        </p:nvSpPr>
        <p:spPr bwMode="auto">
          <a:xfrm>
            <a:off x="16246137" y="24369020"/>
            <a:ext cx="15056531" cy="1782564"/>
          </a:xfrm>
          <a:prstGeom prst="rect">
            <a:avLst/>
          </a:prstGeom>
          <a:noFill/>
          <a:ln w="9525">
            <a:noFill/>
            <a:miter lim="800000"/>
            <a:headEnd/>
            <a:tailEnd/>
          </a:ln>
          <a:effectLst/>
        </p:spPr>
        <p:txBody>
          <a:bodyPr vert="horz" wrap="square" lIns="480709" tIns="240355" rIns="480709" bIns="240355" numCol="1" anchor="t" anchorCtr="0" compatLnSpc="1">
            <a:prstTxWarp prst="textNoShape">
              <a:avLst/>
            </a:prstTxWarp>
          </a:bodyPr>
          <a:lstStyle>
            <a:lvl1pPr algn="ctr" eaLnBrk="1" hangingPunct="1">
              <a:defRPr sz="5153">
                <a:latin typeface="Times New Roman" charset="0"/>
                <a:ea typeface="+mn-ea"/>
              </a:defRPr>
            </a:lvl1pPr>
          </a:lstStyle>
          <a:p>
            <a:pPr>
              <a:defRPr/>
            </a:pPr>
            <a:endParaRPr lang="en-US"/>
          </a:p>
        </p:txBody>
      </p:sp>
      <p:sp>
        <p:nvSpPr>
          <p:cNvPr id="1030" name="Rectangle 6"/>
          <p:cNvSpPr>
            <a:spLocks noGrp="1" noChangeArrowheads="1"/>
          </p:cNvSpPr>
          <p:nvPr>
            <p:ph type="sldNum" sz="quarter" idx="4"/>
          </p:nvPr>
        </p:nvSpPr>
        <p:spPr bwMode="auto">
          <a:xfrm>
            <a:off x="34076936" y="24369020"/>
            <a:ext cx="9906000" cy="1782564"/>
          </a:xfrm>
          <a:prstGeom prst="rect">
            <a:avLst/>
          </a:prstGeom>
          <a:noFill/>
          <a:ln w="9525">
            <a:noFill/>
            <a:miter lim="800000"/>
            <a:headEnd/>
            <a:tailEnd/>
          </a:ln>
          <a:effectLst/>
        </p:spPr>
        <p:txBody>
          <a:bodyPr vert="horz" wrap="square" lIns="480709" tIns="240355" rIns="480709" bIns="240355" numCol="1" anchor="t" anchorCtr="0" compatLnSpc="1">
            <a:prstTxWarp prst="textNoShape">
              <a:avLst/>
            </a:prstTxWarp>
          </a:bodyPr>
          <a:lstStyle>
            <a:lvl1pPr algn="r" eaLnBrk="1" hangingPunct="1">
              <a:defRPr sz="5153"/>
            </a:lvl1pPr>
          </a:lstStyle>
          <a:p>
            <a:fld id="{20646ADA-9532-0B46-A4F9-CCFF7359C816}"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defTabSz="3347107" rtl="0" eaLnBrk="0" fontAlgn="base" hangingPunct="0">
        <a:spcBef>
          <a:spcPct val="0"/>
        </a:spcBef>
        <a:spcAft>
          <a:spcPct val="0"/>
        </a:spcAft>
        <a:defRPr sz="16085">
          <a:solidFill>
            <a:schemeClr val="tx2"/>
          </a:solidFill>
          <a:latin typeface="+mj-lt"/>
          <a:ea typeface="ＭＳ Ｐゴシック" charset="0"/>
          <a:cs typeface="+mj-cs"/>
        </a:defRPr>
      </a:lvl1pPr>
      <a:lvl2pPr algn="ctr" defTabSz="3347107" rtl="0" eaLnBrk="0" fontAlgn="base" hangingPunct="0">
        <a:spcBef>
          <a:spcPct val="0"/>
        </a:spcBef>
        <a:spcAft>
          <a:spcPct val="0"/>
        </a:spcAft>
        <a:defRPr sz="16085">
          <a:solidFill>
            <a:schemeClr val="tx2"/>
          </a:solidFill>
          <a:latin typeface="Times New Roman" charset="0"/>
          <a:ea typeface="ＭＳ Ｐゴシック" charset="0"/>
        </a:defRPr>
      </a:lvl2pPr>
      <a:lvl3pPr algn="ctr" defTabSz="3347107" rtl="0" eaLnBrk="0" fontAlgn="base" hangingPunct="0">
        <a:spcBef>
          <a:spcPct val="0"/>
        </a:spcBef>
        <a:spcAft>
          <a:spcPct val="0"/>
        </a:spcAft>
        <a:defRPr sz="16085">
          <a:solidFill>
            <a:schemeClr val="tx2"/>
          </a:solidFill>
          <a:latin typeface="Times New Roman" charset="0"/>
          <a:ea typeface="ＭＳ Ｐゴシック" charset="0"/>
        </a:defRPr>
      </a:lvl3pPr>
      <a:lvl4pPr algn="ctr" defTabSz="3347107" rtl="0" eaLnBrk="0" fontAlgn="base" hangingPunct="0">
        <a:spcBef>
          <a:spcPct val="0"/>
        </a:spcBef>
        <a:spcAft>
          <a:spcPct val="0"/>
        </a:spcAft>
        <a:defRPr sz="16085">
          <a:solidFill>
            <a:schemeClr val="tx2"/>
          </a:solidFill>
          <a:latin typeface="Times New Roman" charset="0"/>
          <a:ea typeface="ＭＳ Ｐゴシック" charset="0"/>
        </a:defRPr>
      </a:lvl4pPr>
      <a:lvl5pPr algn="ctr" defTabSz="3347107" rtl="0" eaLnBrk="0" fontAlgn="base" hangingPunct="0">
        <a:spcBef>
          <a:spcPct val="0"/>
        </a:spcBef>
        <a:spcAft>
          <a:spcPct val="0"/>
        </a:spcAft>
        <a:defRPr sz="16085">
          <a:solidFill>
            <a:schemeClr val="tx2"/>
          </a:solidFill>
          <a:latin typeface="Times New Roman" charset="0"/>
          <a:ea typeface="ＭＳ Ｐゴシック" charset="0"/>
        </a:defRPr>
      </a:lvl5pPr>
      <a:lvl6pPr marL="318351" algn="ctr" defTabSz="3347107" rtl="0" fontAlgn="base">
        <a:spcBef>
          <a:spcPct val="0"/>
        </a:spcBef>
        <a:spcAft>
          <a:spcPct val="0"/>
        </a:spcAft>
        <a:defRPr sz="16085">
          <a:solidFill>
            <a:schemeClr val="tx2"/>
          </a:solidFill>
          <a:latin typeface="Times New Roman" charset="0"/>
        </a:defRPr>
      </a:lvl6pPr>
      <a:lvl7pPr marL="636703" algn="ctr" defTabSz="3347107" rtl="0" fontAlgn="base">
        <a:spcBef>
          <a:spcPct val="0"/>
        </a:spcBef>
        <a:spcAft>
          <a:spcPct val="0"/>
        </a:spcAft>
        <a:defRPr sz="16085">
          <a:solidFill>
            <a:schemeClr val="tx2"/>
          </a:solidFill>
          <a:latin typeface="Times New Roman" charset="0"/>
        </a:defRPr>
      </a:lvl7pPr>
      <a:lvl8pPr marL="955052" algn="ctr" defTabSz="3347107" rtl="0" fontAlgn="base">
        <a:spcBef>
          <a:spcPct val="0"/>
        </a:spcBef>
        <a:spcAft>
          <a:spcPct val="0"/>
        </a:spcAft>
        <a:defRPr sz="16085">
          <a:solidFill>
            <a:schemeClr val="tx2"/>
          </a:solidFill>
          <a:latin typeface="Times New Roman" charset="0"/>
        </a:defRPr>
      </a:lvl8pPr>
      <a:lvl9pPr marL="1273404" algn="ctr" defTabSz="3347107" rtl="0" fontAlgn="base">
        <a:spcBef>
          <a:spcPct val="0"/>
        </a:spcBef>
        <a:spcAft>
          <a:spcPct val="0"/>
        </a:spcAft>
        <a:defRPr sz="16085">
          <a:solidFill>
            <a:schemeClr val="tx2"/>
          </a:solidFill>
          <a:latin typeface="Times New Roman" charset="0"/>
        </a:defRPr>
      </a:lvl9pPr>
    </p:titleStyle>
    <p:bodyStyle>
      <a:lvl1pPr marL="1255718" indent="-1255718" algn="l" defTabSz="3347107" rtl="0" eaLnBrk="0" fontAlgn="base" hangingPunct="0">
        <a:spcBef>
          <a:spcPct val="20000"/>
        </a:spcBef>
        <a:spcAft>
          <a:spcPct val="0"/>
        </a:spcAft>
        <a:buChar char="•"/>
        <a:defRPr sz="11697">
          <a:solidFill>
            <a:schemeClr val="tx1"/>
          </a:solidFill>
          <a:latin typeface="+mn-lt"/>
          <a:ea typeface="ＭＳ Ｐゴシック" charset="0"/>
          <a:cs typeface="+mn-cs"/>
        </a:defRPr>
      </a:lvl1pPr>
      <a:lvl2pPr marL="2719248" indent="-1045695" algn="l" defTabSz="3347107" rtl="0" eaLnBrk="0" fontAlgn="base" hangingPunct="0">
        <a:spcBef>
          <a:spcPct val="20000"/>
        </a:spcBef>
        <a:spcAft>
          <a:spcPct val="0"/>
        </a:spcAft>
        <a:buChar char="–"/>
        <a:defRPr sz="10236">
          <a:solidFill>
            <a:schemeClr val="tx1"/>
          </a:solidFill>
          <a:latin typeface="+mn-lt"/>
          <a:ea typeface="ＭＳ Ｐゴシック" charset="0"/>
        </a:defRPr>
      </a:lvl2pPr>
      <a:lvl3pPr marL="4183883" indent="-836778" algn="l" defTabSz="3347107" rtl="0" eaLnBrk="0" fontAlgn="base" hangingPunct="0">
        <a:spcBef>
          <a:spcPct val="20000"/>
        </a:spcBef>
        <a:spcAft>
          <a:spcPct val="0"/>
        </a:spcAft>
        <a:buChar char="•"/>
        <a:defRPr sz="8773">
          <a:solidFill>
            <a:schemeClr val="tx1"/>
          </a:solidFill>
          <a:latin typeface="+mn-lt"/>
          <a:ea typeface="ＭＳ Ｐゴシック" charset="0"/>
        </a:defRPr>
      </a:lvl3pPr>
      <a:lvl4pPr marL="5857438" indent="-836778" algn="l" defTabSz="3347107" rtl="0" eaLnBrk="0" fontAlgn="base" hangingPunct="0">
        <a:spcBef>
          <a:spcPct val="20000"/>
        </a:spcBef>
        <a:spcAft>
          <a:spcPct val="0"/>
        </a:spcAft>
        <a:buChar char="–"/>
        <a:defRPr sz="7312">
          <a:solidFill>
            <a:schemeClr val="tx1"/>
          </a:solidFill>
          <a:latin typeface="+mn-lt"/>
          <a:ea typeface="ＭＳ Ｐゴシック" charset="0"/>
        </a:defRPr>
      </a:lvl4pPr>
      <a:lvl5pPr marL="7530990" indent="-836778" algn="l" defTabSz="3347107" rtl="0" eaLnBrk="0" fontAlgn="base" hangingPunct="0">
        <a:spcBef>
          <a:spcPct val="20000"/>
        </a:spcBef>
        <a:spcAft>
          <a:spcPct val="0"/>
        </a:spcAft>
        <a:buChar char="»"/>
        <a:defRPr sz="7312">
          <a:solidFill>
            <a:schemeClr val="tx1"/>
          </a:solidFill>
          <a:latin typeface="+mn-lt"/>
          <a:ea typeface="ＭＳ Ｐゴシック" charset="0"/>
        </a:defRPr>
      </a:lvl5pPr>
      <a:lvl6pPr marL="7849342" indent="-836778" algn="l" defTabSz="3347107" rtl="0" fontAlgn="base">
        <a:spcBef>
          <a:spcPct val="20000"/>
        </a:spcBef>
        <a:spcAft>
          <a:spcPct val="0"/>
        </a:spcAft>
        <a:buChar char="»"/>
        <a:defRPr sz="7312">
          <a:solidFill>
            <a:schemeClr val="tx1"/>
          </a:solidFill>
          <a:latin typeface="+mn-lt"/>
        </a:defRPr>
      </a:lvl6pPr>
      <a:lvl7pPr marL="8167694" indent="-836778" algn="l" defTabSz="3347107" rtl="0" fontAlgn="base">
        <a:spcBef>
          <a:spcPct val="20000"/>
        </a:spcBef>
        <a:spcAft>
          <a:spcPct val="0"/>
        </a:spcAft>
        <a:buChar char="»"/>
        <a:defRPr sz="7312">
          <a:solidFill>
            <a:schemeClr val="tx1"/>
          </a:solidFill>
          <a:latin typeface="+mn-lt"/>
        </a:defRPr>
      </a:lvl7pPr>
      <a:lvl8pPr marL="8486045" indent="-836778" algn="l" defTabSz="3347107" rtl="0" fontAlgn="base">
        <a:spcBef>
          <a:spcPct val="20000"/>
        </a:spcBef>
        <a:spcAft>
          <a:spcPct val="0"/>
        </a:spcAft>
        <a:buChar char="»"/>
        <a:defRPr sz="7312">
          <a:solidFill>
            <a:schemeClr val="tx1"/>
          </a:solidFill>
          <a:latin typeface="+mn-lt"/>
        </a:defRPr>
      </a:lvl8pPr>
      <a:lvl9pPr marL="8804396" indent="-836778" algn="l" defTabSz="3347107" rtl="0" fontAlgn="base">
        <a:spcBef>
          <a:spcPct val="20000"/>
        </a:spcBef>
        <a:spcAft>
          <a:spcPct val="0"/>
        </a:spcAft>
        <a:buChar char="»"/>
        <a:defRPr sz="7312">
          <a:solidFill>
            <a:schemeClr val="tx1"/>
          </a:solidFill>
          <a:latin typeface="+mn-lt"/>
        </a:defRPr>
      </a:lvl9pPr>
    </p:bodyStyle>
    <p:otherStyle>
      <a:defPPr>
        <a:defRPr lang="en-US"/>
      </a:defPPr>
      <a:lvl1pPr marL="0" algn="l" defTabSz="636703" rtl="0" eaLnBrk="1" latinLnBrk="0" hangingPunct="1">
        <a:defRPr sz="1253" kern="1200">
          <a:solidFill>
            <a:schemeClr val="tx1"/>
          </a:solidFill>
          <a:latin typeface="+mn-lt"/>
          <a:ea typeface="+mn-ea"/>
          <a:cs typeface="+mn-cs"/>
        </a:defRPr>
      </a:lvl1pPr>
      <a:lvl2pPr marL="318351" algn="l" defTabSz="636703" rtl="0" eaLnBrk="1" latinLnBrk="0" hangingPunct="1">
        <a:defRPr sz="1253" kern="1200">
          <a:solidFill>
            <a:schemeClr val="tx1"/>
          </a:solidFill>
          <a:latin typeface="+mn-lt"/>
          <a:ea typeface="+mn-ea"/>
          <a:cs typeface="+mn-cs"/>
        </a:defRPr>
      </a:lvl2pPr>
      <a:lvl3pPr marL="636703" algn="l" defTabSz="636703" rtl="0" eaLnBrk="1" latinLnBrk="0" hangingPunct="1">
        <a:defRPr sz="1253" kern="1200">
          <a:solidFill>
            <a:schemeClr val="tx1"/>
          </a:solidFill>
          <a:latin typeface="+mn-lt"/>
          <a:ea typeface="+mn-ea"/>
          <a:cs typeface="+mn-cs"/>
        </a:defRPr>
      </a:lvl3pPr>
      <a:lvl4pPr marL="955052" algn="l" defTabSz="636703" rtl="0" eaLnBrk="1" latinLnBrk="0" hangingPunct="1">
        <a:defRPr sz="1253" kern="1200">
          <a:solidFill>
            <a:schemeClr val="tx1"/>
          </a:solidFill>
          <a:latin typeface="+mn-lt"/>
          <a:ea typeface="+mn-ea"/>
          <a:cs typeface="+mn-cs"/>
        </a:defRPr>
      </a:lvl4pPr>
      <a:lvl5pPr marL="1273404" algn="l" defTabSz="636703" rtl="0" eaLnBrk="1" latinLnBrk="0" hangingPunct="1">
        <a:defRPr sz="1253" kern="1200">
          <a:solidFill>
            <a:schemeClr val="tx1"/>
          </a:solidFill>
          <a:latin typeface="+mn-lt"/>
          <a:ea typeface="+mn-ea"/>
          <a:cs typeface="+mn-cs"/>
        </a:defRPr>
      </a:lvl5pPr>
      <a:lvl6pPr marL="1591756" algn="l" defTabSz="636703" rtl="0" eaLnBrk="1" latinLnBrk="0" hangingPunct="1">
        <a:defRPr sz="1253" kern="1200">
          <a:solidFill>
            <a:schemeClr val="tx1"/>
          </a:solidFill>
          <a:latin typeface="+mn-lt"/>
          <a:ea typeface="+mn-ea"/>
          <a:cs typeface="+mn-cs"/>
        </a:defRPr>
      </a:lvl6pPr>
      <a:lvl7pPr marL="1910106" algn="l" defTabSz="636703" rtl="0" eaLnBrk="1" latinLnBrk="0" hangingPunct="1">
        <a:defRPr sz="1253" kern="1200">
          <a:solidFill>
            <a:schemeClr val="tx1"/>
          </a:solidFill>
          <a:latin typeface="+mn-lt"/>
          <a:ea typeface="+mn-ea"/>
          <a:cs typeface="+mn-cs"/>
        </a:defRPr>
      </a:lvl7pPr>
      <a:lvl8pPr marL="2228458" algn="l" defTabSz="636703" rtl="0" eaLnBrk="1" latinLnBrk="0" hangingPunct="1">
        <a:defRPr sz="1253" kern="1200">
          <a:solidFill>
            <a:schemeClr val="tx1"/>
          </a:solidFill>
          <a:latin typeface="+mn-lt"/>
          <a:ea typeface="+mn-ea"/>
          <a:cs typeface="+mn-cs"/>
        </a:defRPr>
      </a:lvl8pPr>
      <a:lvl9pPr marL="2546808" algn="l" defTabSz="636703" rtl="0" eaLnBrk="1" latinLnBrk="0" hangingPunct="1">
        <a:defRPr sz="125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13" Type="http://schemas.openxmlformats.org/officeDocument/2006/relationships/image" Target="../media/image10.png"/><Relationship Id="rId18" Type="http://schemas.openxmlformats.org/officeDocument/2006/relationships/image" Target="../media/image15.png"/><Relationship Id="rId3" Type="http://schemas.openxmlformats.org/officeDocument/2006/relationships/image" Target="../media/image1.png"/><Relationship Id="rId21" Type="http://schemas.openxmlformats.org/officeDocument/2006/relationships/image" Target="../media/image18.png"/><Relationship Id="rId7" Type="http://schemas.openxmlformats.org/officeDocument/2006/relationships/image" Target="../media/image4.jpeg"/><Relationship Id="rId12" Type="http://schemas.openxmlformats.org/officeDocument/2006/relationships/image" Target="../media/image9.png"/><Relationship Id="rId17" Type="http://schemas.openxmlformats.org/officeDocument/2006/relationships/image" Target="../media/image14.jpeg"/><Relationship Id="rId2" Type="http://schemas.openxmlformats.org/officeDocument/2006/relationships/notesSlide" Target="../notesSlides/notesSlide1.xml"/><Relationship Id="rId16" Type="http://schemas.openxmlformats.org/officeDocument/2006/relationships/image" Target="../media/image13.jpeg"/><Relationship Id="rId20" Type="http://schemas.openxmlformats.org/officeDocument/2006/relationships/image" Target="../media/image17.png"/><Relationship Id="rId1" Type="http://schemas.openxmlformats.org/officeDocument/2006/relationships/slideLayout" Target="../slideLayouts/slideLayout7.xml"/><Relationship Id="rId6" Type="http://schemas.openxmlformats.org/officeDocument/2006/relationships/image" Target="../media/image3.png"/><Relationship Id="rId11" Type="http://schemas.openxmlformats.org/officeDocument/2006/relationships/image" Target="../media/image8.png"/><Relationship Id="rId5" Type="http://schemas.microsoft.com/office/2007/relationships/hdphoto" Target="../media/hdphoto1.wdp"/><Relationship Id="rId15" Type="http://schemas.openxmlformats.org/officeDocument/2006/relationships/image" Target="../media/image12.jpeg"/><Relationship Id="rId23" Type="http://schemas.openxmlformats.org/officeDocument/2006/relationships/image" Target="../media/image20.jpeg"/><Relationship Id="rId10" Type="http://schemas.openxmlformats.org/officeDocument/2006/relationships/image" Target="../media/image7.jpeg"/><Relationship Id="rId19" Type="http://schemas.openxmlformats.org/officeDocument/2006/relationships/image" Target="../media/image16.png"/><Relationship Id="rId4" Type="http://schemas.openxmlformats.org/officeDocument/2006/relationships/image" Target="../media/image2.png"/><Relationship Id="rId9" Type="http://schemas.openxmlformats.org/officeDocument/2006/relationships/image" Target="../media/image6.png"/><Relationship Id="rId14" Type="http://schemas.openxmlformats.org/officeDocument/2006/relationships/image" Target="../media/image11.jpeg"/><Relationship Id="rId22"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Rectangle: Rounded Corners 133">
            <a:extLst>
              <a:ext uri="{FF2B5EF4-FFF2-40B4-BE49-F238E27FC236}">
                <a16:creationId xmlns:a16="http://schemas.microsoft.com/office/drawing/2014/main" id="{3F61BB8E-17BC-40EF-9E91-0FF69EA48AD2}"/>
              </a:ext>
            </a:extLst>
          </p:cNvPr>
          <p:cNvSpPr/>
          <p:nvPr/>
        </p:nvSpPr>
        <p:spPr>
          <a:xfrm>
            <a:off x="32167521" y="17259529"/>
            <a:ext cx="14266394" cy="2721951"/>
          </a:xfrm>
          <a:prstGeom prst="roundRect">
            <a:avLst/>
          </a:prstGeom>
          <a:solidFill>
            <a:schemeClr val="bg1">
              <a:lumMod val="85000"/>
              <a:alpha val="47843"/>
            </a:schemeClr>
          </a:solidFill>
        </p:spPr>
        <p:txBody>
          <a:bodyPr wrap="square" rtlCol="0" anchor="ctr">
            <a:spAutoFit/>
          </a:bodyPr>
          <a:lstStyle/>
          <a:p>
            <a:pPr algn="ctr">
              <a:lnSpc>
                <a:spcPct val="125000"/>
              </a:lnSpc>
            </a:pPr>
            <a:endParaRPr lang="en-US" sz="3000">
              <a:latin typeface="Cambria" panose="02040503050406030204" pitchFamily="18" charset="0"/>
            </a:endParaRPr>
          </a:p>
        </p:txBody>
      </p:sp>
      <p:sp>
        <p:nvSpPr>
          <p:cNvPr id="24" name="Rectangle: Rounded Corners 23">
            <a:extLst>
              <a:ext uri="{FF2B5EF4-FFF2-40B4-BE49-F238E27FC236}">
                <a16:creationId xmlns:a16="http://schemas.microsoft.com/office/drawing/2014/main" id="{8CDD48B7-A802-4ACD-BA8D-0D0A488E665A}"/>
              </a:ext>
            </a:extLst>
          </p:cNvPr>
          <p:cNvSpPr/>
          <p:nvPr/>
        </p:nvSpPr>
        <p:spPr>
          <a:xfrm>
            <a:off x="870665" y="11632922"/>
            <a:ext cx="14500811" cy="2796161"/>
          </a:xfrm>
          <a:prstGeom prst="roundRect">
            <a:avLst/>
          </a:prstGeom>
          <a:solidFill>
            <a:schemeClr val="bg1">
              <a:lumMod val="85000"/>
              <a:alpha val="47843"/>
            </a:schemeClr>
          </a:solidFill>
        </p:spPr>
        <p:txBody>
          <a:bodyPr wrap="square" rtlCol="0" anchor="ctr">
            <a:spAutoFit/>
          </a:bodyPr>
          <a:lstStyle/>
          <a:p>
            <a:pPr algn="ctr">
              <a:lnSpc>
                <a:spcPct val="125000"/>
              </a:lnSpc>
            </a:pPr>
            <a:endParaRPr lang="en-US" sz="3000">
              <a:latin typeface="Cambria" panose="02040503050406030204" pitchFamily="18" charset="0"/>
            </a:endParaRPr>
          </a:p>
        </p:txBody>
      </p:sp>
      <p:sp>
        <p:nvSpPr>
          <p:cNvPr id="49" name="Title Text"/>
          <p:cNvSpPr txBox="1"/>
          <p:nvPr/>
        </p:nvSpPr>
        <p:spPr>
          <a:xfrm>
            <a:off x="914400" y="599871"/>
            <a:ext cx="45725067" cy="1947994"/>
          </a:xfrm>
          <a:prstGeom prst="rect">
            <a:avLst/>
          </a:prstGeom>
          <a:solidFill>
            <a:schemeClr val="accent4"/>
          </a:solidFill>
          <a:ln>
            <a:noFill/>
          </a:ln>
        </p:spPr>
        <p:txBody>
          <a:bodyPr wrap="square" rtlCol="0" anchor="ctr">
            <a:normAutofit/>
          </a:bodyPr>
          <a:lstStyle/>
          <a:p>
            <a:pPr algn="ctr"/>
            <a:endParaRPr lang="en-US" sz="7800">
              <a:solidFill>
                <a:schemeClr val="bg1"/>
              </a:solidFill>
              <a:latin typeface="Bahnschrift SemiBold" panose="020B0502040204020203" pitchFamily="34" charset="0"/>
            </a:endParaRPr>
          </a:p>
        </p:txBody>
      </p:sp>
      <p:sp>
        <p:nvSpPr>
          <p:cNvPr id="9" name="Title Text"/>
          <p:cNvSpPr txBox="1"/>
          <p:nvPr/>
        </p:nvSpPr>
        <p:spPr>
          <a:xfrm>
            <a:off x="7620000" y="647700"/>
            <a:ext cx="32872166" cy="1931422"/>
          </a:xfrm>
          <a:prstGeom prst="rect">
            <a:avLst/>
          </a:prstGeom>
          <a:noFill/>
          <a:ln>
            <a:noFill/>
          </a:ln>
        </p:spPr>
        <p:txBody>
          <a:bodyPr wrap="square" rtlCol="0" anchor="ctr">
            <a:normAutofit/>
          </a:bodyPr>
          <a:lstStyle/>
          <a:p>
            <a:pPr algn="ctr"/>
            <a:r>
              <a:rPr lang="en-US" sz="8000">
                <a:solidFill>
                  <a:schemeClr val="bg1"/>
                </a:solidFill>
                <a:latin typeface="Bahnschrift SemiBold" panose="020B0502040204020203" pitchFamily="34" charset="0"/>
              </a:rPr>
              <a:t>Characterization of an Open-Source Marine Hydrokinetic Turbine</a:t>
            </a:r>
          </a:p>
        </p:txBody>
      </p:sp>
      <p:sp>
        <p:nvSpPr>
          <p:cNvPr id="131" name="Rectangle 130">
            <a:extLst>
              <a:ext uri="{FF2B5EF4-FFF2-40B4-BE49-F238E27FC236}">
                <a16:creationId xmlns:a16="http://schemas.microsoft.com/office/drawing/2014/main" id="{21E27380-D127-4ACE-B503-AE8318C2FB7E}"/>
              </a:ext>
            </a:extLst>
          </p:cNvPr>
          <p:cNvSpPr/>
          <p:nvPr/>
        </p:nvSpPr>
        <p:spPr>
          <a:xfrm>
            <a:off x="536343" y="468550"/>
            <a:ext cx="6896015" cy="2257265"/>
          </a:xfrm>
          <a:prstGeom prst="rect">
            <a:avLst/>
          </a:prstGeom>
          <a:solidFill>
            <a:schemeClr val="bg1"/>
          </a:solidFill>
        </p:spPr>
        <p:txBody>
          <a:bodyPr wrap="square" rtlCol="0" anchor="ctr">
            <a:spAutoFit/>
          </a:bodyPr>
          <a:lstStyle/>
          <a:p>
            <a:pPr algn="ctr">
              <a:lnSpc>
                <a:spcPct val="125000"/>
              </a:lnSpc>
            </a:pPr>
            <a:endParaRPr lang="en-US" sz="3000">
              <a:latin typeface="Cambria" panose="02040503050406030204" pitchFamily="18" charset="0"/>
            </a:endParaRPr>
          </a:p>
        </p:txBody>
      </p:sp>
      <p:sp>
        <p:nvSpPr>
          <p:cNvPr id="130" name="Rectangle 129">
            <a:extLst>
              <a:ext uri="{FF2B5EF4-FFF2-40B4-BE49-F238E27FC236}">
                <a16:creationId xmlns:a16="http://schemas.microsoft.com/office/drawing/2014/main" id="{A30DAD1D-1E4E-4BA2-8938-5AEE6A263E99}"/>
              </a:ext>
            </a:extLst>
          </p:cNvPr>
          <p:cNvSpPr/>
          <p:nvPr/>
        </p:nvSpPr>
        <p:spPr>
          <a:xfrm>
            <a:off x="35935489" y="24467568"/>
            <a:ext cx="2126184" cy="2100116"/>
          </a:xfrm>
          <a:prstGeom prst="rect">
            <a:avLst/>
          </a:prstGeom>
          <a:solidFill>
            <a:schemeClr val="bg1"/>
          </a:solidFill>
        </p:spPr>
        <p:txBody>
          <a:bodyPr wrap="square" rtlCol="0" anchor="ctr">
            <a:spAutoFit/>
          </a:bodyPr>
          <a:lstStyle/>
          <a:p>
            <a:pPr algn="ctr">
              <a:lnSpc>
                <a:spcPct val="125000"/>
              </a:lnSpc>
            </a:pPr>
            <a:endParaRPr lang="en-US" sz="3000">
              <a:latin typeface="Cambria" panose="02040503050406030204" pitchFamily="18" charset="0"/>
            </a:endParaRPr>
          </a:p>
        </p:txBody>
      </p:sp>
      <p:sp>
        <p:nvSpPr>
          <p:cNvPr id="21" name="Rectangle 20">
            <a:extLst>
              <a:ext uri="{FF2B5EF4-FFF2-40B4-BE49-F238E27FC236}">
                <a16:creationId xmlns:a16="http://schemas.microsoft.com/office/drawing/2014/main" id="{48FE9D0E-F9AA-4406-A5C9-916FB4A08137}"/>
              </a:ext>
            </a:extLst>
          </p:cNvPr>
          <p:cNvSpPr/>
          <p:nvPr/>
        </p:nvSpPr>
        <p:spPr>
          <a:xfrm>
            <a:off x="33354197" y="22305521"/>
            <a:ext cx="4893043" cy="1912894"/>
          </a:xfrm>
          <a:prstGeom prst="rect">
            <a:avLst/>
          </a:prstGeom>
          <a:solidFill>
            <a:schemeClr val="bg1"/>
          </a:solidFill>
        </p:spPr>
        <p:txBody>
          <a:bodyPr wrap="square" rtlCol="0" anchor="ctr">
            <a:spAutoFit/>
          </a:bodyPr>
          <a:lstStyle/>
          <a:p>
            <a:pPr algn="ctr">
              <a:lnSpc>
                <a:spcPct val="125000"/>
              </a:lnSpc>
            </a:pPr>
            <a:endParaRPr lang="en-US" sz="3000">
              <a:latin typeface="Cambria" panose="02040503050406030204" pitchFamily="18" charset="0"/>
            </a:endParaRPr>
          </a:p>
        </p:txBody>
      </p:sp>
      <p:sp>
        <p:nvSpPr>
          <p:cNvPr id="18" name="Rectangle 17">
            <a:extLst>
              <a:ext uri="{FF2B5EF4-FFF2-40B4-BE49-F238E27FC236}">
                <a16:creationId xmlns:a16="http://schemas.microsoft.com/office/drawing/2014/main" id="{C9294C77-B9ED-43E6-AF93-454F3E3460E4}"/>
              </a:ext>
            </a:extLst>
          </p:cNvPr>
          <p:cNvSpPr/>
          <p:nvPr/>
        </p:nvSpPr>
        <p:spPr>
          <a:xfrm>
            <a:off x="41103256" y="320477"/>
            <a:ext cx="5909201" cy="2393648"/>
          </a:xfrm>
          <a:prstGeom prst="rect">
            <a:avLst/>
          </a:prstGeom>
          <a:solidFill>
            <a:schemeClr val="bg1"/>
          </a:solidFill>
        </p:spPr>
        <p:txBody>
          <a:bodyPr wrap="square" rtlCol="0" anchor="ctr">
            <a:spAutoFit/>
          </a:bodyPr>
          <a:lstStyle/>
          <a:p>
            <a:pPr algn="ctr">
              <a:lnSpc>
                <a:spcPct val="125000"/>
              </a:lnSpc>
            </a:pPr>
            <a:endParaRPr lang="en-US" sz="3000">
              <a:latin typeface="Cambria" panose="02040503050406030204" pitchFamily="18" charset="0"/>
            </a:endParaRPr>
          </a:p>
        </p:txBody>
      </p:sp>
      <p:sp>
        <p:nvSpPr>
          <p:cNvPr id="106" name="Rectangle: Rounded Corners 105">
            <a:extLst>
              <a:ext uri="{FF2B5EF4-FFF2-40B4-BE49-F238E27FC236}">
                <a16:creationId xmlns:a16="http://schemas.microsoft.com/office/drawing/2014/main" id="{C97E1AF6-782B-4A18-9176-A921A36D89A9}"/>
              </a:ext>
            </a:extLst>
          </p:cNvPr>
          <p:cNvSpPr/>
          <p:nvPr/>
        </p:nvSpPr>
        <p:spPr>
          <a:xfrm>
            <a:off x="1059720" y="17796752"/>
            <a:ext cx="14647686" cy="3138550"/>
          </a:xfrm>
          <a:prstGeom prst="roundRect">
            <a:avLst>
              <a:gd name="adj" fmla="val 7574"/>
            </a:avLst>
          </a:prstGeom>
          <a:solidFill>
            <a:srgbClr val="FFFFFF">
              <a:alpha val="69804"/>
            </a:srgbClr>
          </a:solidFill>
          <a:ln>
            <a:solidFill>
              <a:schemeClr val="bg1"/>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25000"/>
              </a:lnSpc>
            </a:pPr>
            <a:endParaRPr lang="en-US" sz="3000">
              <a:latin typeface="Cambria" panose="02040503050406030204" pitchFamily="18" charset="0"/>
            </a:endParaRPr>
          </a:p>
        </p:txBody>
      </p:sp>
      <p:sp>
        <p:nvSpPr>
          <p:cNvPr id="116" name="Rectangle: Rounded Corners 115">
            <a:extLst>
              <a:ext uri="{FF2B5EF4-FFF2-40B4-BE49-F238E27FC236}">
                <a16:creationId xmlns:a16="http://schemas.microsoft.com/office/drawing/2014/main" id="{E1B12DFC-847C-4A79-99A2-3A011AAD5ACA}"/>
              </a:ext>
            </a:extLst>
          </p:cNvPr>
          <p:cNvSpPr/>
          <p:nvPr/>
        </p:nvSpPr>
        <p:spPr>
          <a:xfrm>
            <a:off x="16664673" y="21230788"/>
            <a:ext cx="6285298" cy="5085621"/>
          </a:xfrm>
          <a:prstGeom prst="roundRect">
            <a:avLst>
              <a:gd name="adj" fmla="val 7574"/>
            </a:avLst>
          </a:prstGeom>
          <a:solidFill>
            <a:srgbClr val="FFFFFF">
              <a:alpha val="69804"/>
            </a:srgbClr>
          </a:solidFill>
          <a:ln>
            <a:solidFill>
              <a:schemeClr val="bg1"/>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25000"/>
              </a:lnSpc>
            </a:pPr>
            <a:endParaRPr lang="en-US" sz="3000">
              <a:latin typeface="Cambria" panose="02040503050406030204" pitchFamily="18" charset="0"/>
            </a:endParaRPr>
          </a:p>
        </p:txBody>
      </p:sp>
      <p:sp>
        <p:nvSpPr>
          <p:cNvPr id="115" name="Rectangle: Rounded Corners 114">
            <a:extLst>
              <a:ext uri="{FF2B5EF4-FFF2-40B4-BE49-F238E27FC236}">
                <a16:creationId xmlns:a16="http://schemas.microsoft.com/office/drawing/2014/main" id="{8FEC745C-C8A2-414F-A7CE-BBB62CF814A9}"/>
              </a:ext>
            </a:extLst>
          </p:cNvPr>
          <p:cNvSpPr/>
          <p:nvPr/>
        </p:nvSpPr>
        <p:spPr>
          <a:xfrm>
            <a:off x="16614509" y="14429084"/>
            <a:ext cx="14626222" cy="1586555"/>
          </a:xfrm>
          <a:prstGeom prst="roundRect">
            <a:avLst>
              <a:gd name="adj" fmla="val 7574"/>
            </a:avLst>
          </a:prstGeom>
          <a:solidFill>
            <a:srgbClr val="FFFFFF">
              <a:alpha val="69804"/>
            </a:srgbClr>
          </a:solidFill>
          <a:ln>
            <a:solidFill>
              <a:schemeClr val="bg1"/>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25000"/>
              </a:lnSpc>
            </a:pPr>
            <a:endParaRPr lang="en-US" sz="3000">
              <a:latin typeface="Cambria" panose="02040503050406030204" pitchFamily="18" charset="0"/>
            </a:endParaRPr>
          </a:p>
        </p:txBody>
      </p:sp>
      <p:sp>
        <p:nvSpPr>
          <p:cNvPr id="123" name="Rectangle: Rounded Corners 122">
            <a:extLst>
              <a:ext uri="{FF2B5EF4-FFF2-40B4-BE49-F238E27FC236}">
                <a16:creationId xmlns:a16="http://schemas.microsoft.com/office/drawing/2014/main" id="{13F9D6F5-27E6-4B16-A192-952AA0388213}"/>
              </a:ext>
            </a:extLst>
          </p:cNvPr>
          <p:cNvSpPr/>
          <p:nvPr/>
        </p:nvSpPr>
        <p:spPr>
          <a:xfrm>
            <a:off x="32436286" y="6244024"/>
            <a:ext cx="13916348" cy="3140821"/>
          </a:xfrm>
          <a:prstGeom prst="roundRect">
            <a:avLst>
              <a:gd name="adj" fmla="val 7574"/>
            </a:avLst>
          </a:prstGeom>
          <a:solidFill>
            <a:srgbClr val="FFFFFF">
              <a:alpha val="69804"/>
            </a:srgbClr>
          </a:solidFill>
          <a:ln>
            <a:solidFill>
              <a:schemeClr val="bg1"/>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25000"/>
              </a:lnSpc>
            </a:pPr>
            <a:endParaRPr lang="en-US" sz="3000">
              <a:latin typeface="Cambria" panose="02040503050406030204" pitchFamily="18" charset="0"/>
            </a:endParaRPr>
          </a:p>
        </p:txBody>
      </p:sp>
      <p:sp>
        <p:nvSpPr>
          <p:cNvPr id="101" name="Rectangle: Rounded Corners 100">
            <a:extLst>
              <a:ext uri="{FF2B5EF4-FFF2-40B4-BE49-F238E27FC236}">
                <a16:creationId xmlns:a16="http://schemas.microsoft.com/office/drawing/2014/main" id="{CCDDC138-0434-43D7-BA79-75C02E436613}"/>
              </a:ext>
            </a:extLst>
          </p:cNvPr>
          <p:cNvSpPr/>
          <p:nvPr/>
        </p:nvSpPr>
        <p:spPr>
          <a:xfrm>
            <a:off x="16579631" y="6003218"/>
            <a:ext cx="14622043" cy="2850870"/>
          </a:xfrm>
          <a:prstGeom prst="roundRect">
            <a:avLst>
              <a:gd name="adj" fmla="val 7574"/>
            </a:avLst>
          </a:prstGeom>
          <a:solidFill>
            <a:srgbClr val="FFFFFF">
              <a:alpha val="69804"/>
            </a:srgbClr>
          </a:solidFill>
          <a:ln>
            <a:solidFill>
              <a:schemeClr val="bg1"/>
            </a:solidFill>
          </a:ln>
        </p:spPr>
        <p:style>
          <a:lnRef idx="2">
            <a:schemeClr val="dk1"/>
          </a:lnRef>
          <a:fillRef idx="1">
            <a:schemeClr val="lt1"/>
          </a:fillRef>
          <a:effectRef idx="0">
            <a:schemeClr val="dk1"/>
          </a:effectRef>
          <a:fontRef idx="minor">
            <a:schemeClr val="dk1"/>
          </a:fontRef>
        </p:style>
        <p:txBody>
          <a:bodyPr wrap="square" rtlCol="0" anchor="ctr">
            <a:spAutoFit/>
          </a:bodyPr>
          <a:lstStyle/>
          <a:p>
            <a:pPr algn="ctr">
              <a:lnSpc>
                <a:spcPct val="125000"/>
              </a:lnSpc>
            </a:pPr>
            <a:endParaRPr lang="en-US" sz="3000">
              <a:latin typeface="Cambria" panose="02040503050406030204" pitchFamily="18" charset="0"/>
            </a:endParaRPr>
          </a:p>
        </p:txBody>
      </p:sp>
      <p:sp>
        <p:nvSpPr>
          <p:cNvPr id="26" name="AutoShape 22"/>
          <p:cNvSpPr>
            <a:spLocks noChangeArrowheads="1"/>
          </p:cNvSpPr>
          <p:nvPr/>
        </p:nvSpPr>
        <p:spPr bwMode="auto">
          <a:xfrm>
            <a:off x="10384165" y="2585806"/>
            <a:ext cx="26391131" cy="1075125"/>
          </a:xfrm>
          <a:prstGeom prst="rect">
            <a:avLst/>
          </a:prstGeom>
          <a:noFill/>
          <a:ln w="50800">
            <a:noFill/>
            <a:round/>
            <a:headEnd/>
            <a:tailEnd/>
          </a:ln>
          <a:effectLst>
            <a:outerShdw sx="1000" sy="1000" algn="ctr" rotWithShape="0">
              <a:srgbClr val="787878"/>
            </a:outerShdw>
          </a:effectLst>
        </p:spPr>
        <p:txBody>
          <a:bodyPr wrap="none" lIns="30466" tIns="14710" rIns="30466" bIns="14710" anchor="ctr"/>
          <a:lstStyle/>
          <a:p>
            <a:pPr algn="ctr" defTabSz="287407"/>
            <a:r>
              <a:rPr lang="en-US" sz="4549">
                <a:solidFill>
                  <a:schemeClr val="tx1">
                    <a:lumMod val="65000"/>
                    <a:lumOff val="35000"/>
                  </a:schemeClr>
                </a:solidFill>
                <a:latin typeface="Bahnschrift SemiBold" panose="020B0502040204020203" pitchFamily="34" charset="0"/>
              </a:rPr>
              <a:t>Mason Bichanich</a:t>
            </a:r>
            <a:r>
              <a:rPr lang="en-US" sz="4549" baseline="30000">
                <a:solidFill>
                  <a:schemeClr val="tx1">
                    <a:lumMod val="65000"/>
                    <a:lumOff val="35000"/>
                  </a:schemeClr>
                </a:solidFill>
                <a:latin typeface="Bahnschrift SemiBold" panose="020B0502040204020203" pitchFamily="34" charset="0"/>
              </a:rPr>
              <a:t>1</a:t>
            </a:r>
            <a:r>
              <a:rPr lang="en-US" sz="4549">
                <a:solidFill>
                  <a:schemeClr val="tx1">
                    <a:lumMod val="65000"/>
                    <a:lumOff val="35000"/>
                  </a:schemeClr>
                </a:solidFill>
                <a:latin typeface="Bahnschrift SemiBold" panose="020B0502040204020203" pitchFamily="34" charset="0"/>
              </a:rPr>
              <a:t>, Martin Wosnik</a:t>
            </a:r>
            <a:r>
              <a:rPr lang="en-US" sz="4549" baseline="30000">
                <a:solidFill>
                  <a:schemeClr val="tx1">
                    <a:lumMod val="65000"/>
                    <a:lumOff val="35000"/>
                  </a:schemeClr>
                </a:solidFill>
                <a:latin typeface="Bahnschrift SemiBold" panose="020B0502040204020203" pitchFamily="34" charset="0"/>
              </a:rPr>
              <a:t>1</a:t>
            </a:r>
            <a:r>
              <a:rPr lang="en-US" sz="4549">
                <a:solidFill>
                  <a:schemeClr val="tx1">
                    <a:lumMod val="65000"/>
                    <a:lumOff val="35000"/>
                  </a:schemeClr>
                </a:solidFill>
                <a:latin typeface="Bahnschrift SemiBold" panose="020B0502040204020203" pitchFamily="34" charset="0"/>
              </a:rPr>
              <a:t>, Erin Bell</a:t>
            </a:r>
            <a:r>
              <a:rPr lang="en-US" sz="4549" baseline="30000">
                <a:solidFill>
                  <a:schemeClr val="tx1">
                    <a:lumMod val="65000"/>
                    <a:lumOff val="35000"/>
                  </a:schemeClr>
                </a:solidFill>
                <a:latin typeface="Bahnschrift SemiBold" panose="020B0502040204020203" pitchFamily="34" charset="0"/>
              </a:rPr>
              <a:t>1</a:t>
            </a:r>
            <a:r>
              <a:rPr lang="en-US" sz="4549">
                <a:solidFill>
                  <a:schemeClr val="tx1">
                    <a:lumMod val="65000"/>
                    <a:lumOff val="35000"/>
                  </a:schemeClr>
                </a:solidFill>
                <a:latin typeface="Bahnschrift SemiBold" panose="020B0502040204020203" pitchFamily="34" charset="0"/>
              </a:rPr>
              <a:t>, Vince Neary</a:t>
            </a:r>
            <a:r>
              <a:rPr lang="en-US" sz="4549" baseline="30000">
                <a:solidFill>
                  <a:schemeClr val="tx1">
                    <a:lumMod val="65000"/>
                    <a:lumOff val="35000"/>
                  </a:schemeClr>
                </a:solidFill>
                <a:latin typeface="Bahnschrift SemiBold" panose="020B0502040204020203" pitchFamily="34" charset="0"/>
              </a:rPr>
              <a:t>2</a:t>
            </a:r>
            <a:r>
              <a:rPr lang="en-US" sz="4549">
                <a:solidFill>
                  <a:schemeClr val="tx1">
                    <a:lumMod val="65000"/>
                    <a:lumOff val="35000"/>
                  </a:schemeClr>
                </a:solidFill>
                <a:latin typeface="Bahnschrift SemiBold" panose="020B0502040204020203" pitchFamily="34" charset="0"/>
              </a:rPr>
              <a:t>, Robert Cavagnaro</a:t>
            </a:r>
            <a:r>
              <a:rPr lang="en-US" sz="4549" baseline="30000">
                <a:solidFill>
                  <a:schemeClr val="tx1">
                    <a:lumMod val="65000"/>
                    <a:lumOff val="35000"/>
                  </a:schemeClr>
                </a:solidFill>
                <a:latin typeface="Bahnschrift SemiBold" panose="020B0502040204020203" pitchFamily="34" charset="0"/>
              </a:rPr>
              <a:t>3</a:t>
            </a:r>
            <a:r>
              <a:rPr lang="en-US" sz="4549">
                <a:solidFill>
                  <a:schemeClr val="tx1">
                    <a:lumMod val="65000"/>
                    <a:lumOff val="35000"/>
                  </a:schemeClr>
                </a:solidFill>
                <a:latin typeface="Bahnschrift SemiBold" panose="020B0502040204020203" pitchFamily="34" charset="0"/>
              </a:rPr>
              <a:t>, Aidan Bharath</a:t>
            </a:r>
            <a:r>
              <a:rPr lang="en-US" sz="4549" baseline="30000">
                <a:solidFill>
                  <a:schemeClr val="tx1">
                    <a:lumMod val="65000"/>
                    <a:lumOff val="35000"/>
                  </a:schemeClr>
                </a:solidFill>
                <a:latin typeface="Bahnschrift SemiBold" panose="020B0502040204020203" pitchFamily="34" charset="0"/>
              </a:rPr>
              <a:t>4</a:t>
            </a:r>
          </a:p>
        </p:txBody>
      </p:sp>
      <p:sp>
        <p:nvSpPr>
          <p:cNvPr id="19" name="Rectangle 18"/>
          <p:cNvSpPr/>
          <p:nvPr/>
        </p:nvSpPr>
        <p:spPr>
          <a:xfrm>
            <a:off x="5124471" y="3623834"/>
            <a:ext cx="38284841" cy="642484"/>
          </a:xfrm>
          <a:prstGeom prst="rect">
            <a:avLst/>
          </a:prstGeom>
        </p:spPr>
        <p:txBody>
          <a:bodyPr wrap="none">
            <a:spAutoFit/>
          </a:bodyPr>
          <a:lstStyle/>
          <a:p>
            <a:pPr algn="ctr" defTabSz="287407"/>
            <a:r>
              <a:rPr lang="en-US" sz="3575" baseline="30000" dirty="0">
                <a:solidFill>
                  <a:schemeClr val="tx1">
                    <a:lumMod val="65000"/>
                    <a:lumOff val="35000"/>
                  </a:schemeClr>
                </a:solidFill>
                <a:latin typeface="Bahnschrift SemiBold" panose="020B0502040204020203" pitchFamily="34" charset="0"/>
              </a:rPr>
              <a:t>1</a:t>
            </a:r>
            <a:r>
              <a:rPr lang="en-US" sz="3575" dirty="0">
                <a:solidFill>
                  <a:schemeClr val="tx1">
                    <a:lumMod val="65000"/>
                    <a:lumOff val="35000"/>
                  </a:schemeClr>
                </a:solidFill>
                <a:latin typeface="Bahnschrift SemiBold" panose="020B0502040204020203" pitchFamily="34" charset="0"/>
              </a:rPr>
              <a:t>Center for Ocean Renewable Energy (CORE), University of New Hampshire, </a:t>
            </a:r>
            <a:r>
              <a:rPr lang="en-US" sz="3575" baseline="30000" dirty="0">
                <a:solidFill>
                  <a:schemeClr val="tx1">
                    <a:lumMod val="65000"/>
                    <a:lumOff val="35000"/>
                  </a:schemeClr>
                </a:solidFill>
                <a:latin typeface="Bahnschrift SemiBold" panose="020B0502040204020203" pitchFamily="34" charset="0"/>
              </a:rPr>
              <a:t>2</a:t>
            </a:r>
            <a:r>
              <a:rPr lang="en-US" sz="3575" dirty="0">
                <a:solidFill>
                  <a:schemeClr val="tx1">
                    <a:lumMod val="65000"/>
                    <a:lumOff val="35000"/>
                  </a:schemeClr>
                </a:solidFill>
                <a:latin typeface="Bahnschrift SemiBold" panose="020B0502040204020203" pitchFamily="34" charset="0"/>
              </a:rPr>
              <a:t>Sandia National Laboratories, </a:t>
            </a:r>
            <a:r>
              <a:rPr lang="en-US" sz="3575" baseline="30000" dirty="0">
                <a:solidFill>
                  <a:schemeClr val="tx1">
                    <a:lumMod val="65000"/>
                    <a:lumOff val="35000"/>
                  </a:schemeClr>
                </a:solidFill>
                <a:latin typeface="Bahnschrift SemiBold" panose="020B0502040204020203" pitchFamily="34" charset="0"/>
              </a:rPr>
              <a:t>3</a:t>
            </a:r>
            <a:r>
              <a:rPr lang="en-US" sz="3575" dirty="0">
                <a:solidFill>
                  <a:schemeClr val="tx1">
                    <a:lumMod val="65000"/>
                    <a:lumOff val="35000"/>
                  </a:schemeClr>
                </a:solidFill>
                <a:latin typeface="Bahnschrift SemiBold" panose="020B0502040204020203" pitchFamily="34" charset="0"/>
              </a:rPr>
              <a:t>Pacific Northwest National Laboratory, </a:t>
            </a:r>
            <a:r>
              <a:rPr lang="en-US" sz="3575" baseline="30000" dirty="0">
                <a:solidFill>
                  <a:schemeClr val="tx1">
                    <a:lumMod val="65000"/>
                    <a:lumOff val="35000"/>
                  </a:schemeClr>
                </a:solidFill>
                <a:latin typeface="Bahnschrift SemiBold" panose="020B0502040204020203" pitchFamily="34" charset="0"/>
              </a:rPr>
              <a:t>4</a:t>
            </a:r>
            <a:r>
              <a:rPr lang="en-US" sz="3575" dirty="0">
                <a:solidFill>
                  <a:schemeClr val="tx1">
                    <a:lumMod val="65000"/>
                    <a:lumOff val="35000"/>
                  </a:schemeClr>
                </a:solidFill>
                <a:latin typeface="Bahnschrift SemiBold" panose="020B0502040204020203" pitchFamily="34" charset="0"/>
              </a:rPr>
              <a:t>National Renewable Energy Laboratory</a:t>
            </a:r>
          </a:p>
        </p:txBody>
      </p:sp>
      <p:sp>
        <p:nvSpPr>
          <p:cNvPr id="2070" name="AutoShape 22"/>
          <p:cNvSpPr>
            <a:spLocks noChangeArrowheads="1"/>
          </p:cNvSpPr>
          <p:nvPr/>
        </p:nvSpPr>
        <p:spPr bwMode="auto">
          <a:xfrm>
            <a:off x="909334" y="4952619"/>
            <a:ext cx="14630400" cy="914400"/>
          </a:xfrm>
          <a:prstGeom prst="rect">
            <a:avLst/>
          </a:prstGeom>
          <a:solidFill>
            <a:srgbClr val="003591"/>
          </a:solidFill>
          <a:ln w="50800">
            <a:noFill/>
            <a:round/>
            <a:headEnd/>
            <a:tailEnd/>
          </a:ln>
          <a:effectLst>
            <a:outerShdw sx="1000" sy="1000" algn="ctr" rotWithShape="0">
              <a:srgbClr val="787878"/>
            </a:outerShdw>
          </a:effectLst>
        </p:spPr>
        <p:txBody>
          <a:bodyPr wrap="none" lIns="185727" tIns="14710" rIns="185727" bIns="14710" anchor="ctr"/>
          <a:lstStyle/>
          <a:p>
            <a:pPr defTabSz="287407"/>
            <a:r>
              <a:rPr lang="en-US" sz="3900">
                <a:solidFill>
                  <a:schemeClr val="bg1"/>
                </a:solidFill>
                <a:latin typeface="Bahnschrift SemiBold" panose="020B0502040204020203" pitchFamily="34" charset="0"/>
              </a:rPr>
              <a:t>Motivation and Strategy </a:t>
            </a:r>
          </a:p>
        </p:txBody>
      </p:sp>
      <p:pic>
        <p:nvPicPr>
          <p:cNvPr id="3" name="Picture 2"/>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1224487" y="860391"/>
            <a:ext cx="6046843" cy="1796449"/>
          </a:xfrm>
          <a:prstGeom prst="rect">
            <a:avLst/>
          </a:prstGeom>
        </p:spPr>
      </p:pic>
      <p:sp>
        <p:nvSpPr>
          <p:cNvPr id="118" name="AutoShape 22"/>
          <p:cNvSpPr>
            <a:spLocks noChangeArrowheads="1"/>
          </p:cNvSpPr>
          <p:nvPr/>
        </p:nvSpPr>
        <p:spPr bwMode="auto">
          <a:xfrm>
            <a:off x="16587005" y="4993571"/>
            <a:ext cx="14630400" cy="914400"/>
          </a:xfrm>
          <a:prstGeom prst="rect">
            <a:avLst/>
          </a:prstGeom>
          <a:solidFill>
            <a:srgbClr val="003591"/>
          </a:solidFill>
          <a:ln w="50800">
            <a:noFill/>
            <a:round/>
            <a:headEnd/>
            <a:tailEnd/>
          </a:ln>
          <a:effectLst>
            <a:outerShdw sx="1000" sy="1000" algn="ctr" rotWithShape="0">
              <a:srgbClr val="787878"/>
            </a:outerShdw>
          </a:effectLst>
        </p:spPr>
        <p:txBody>
          <a:bodyPr wrap="none" lIns="185727" tIns="14710" rIns="185727" bIns="14710" anchor="ctr"/>
          <a:lstStyle/>
          <a:p>
            <a:pPr defTabSz="287407"/>
            <a:r>
              <a:rPr lang="en-US" sz="3900">
                <a:solidFill>
                  <a:schemeClr val="bg1"/>
                </a:solidFill>
                <a:latin typeface="Bahnschrift SemiBold" panose="020B0502040204020203" pitchFamily="34" charset="0"/>
              </a:rPr>
              <a:t>Tidal Estuary / Energy Resource</a:t>
            </a:r>
          </a:p>
        </p:txBody>
      </p:sp>
      <p:pic>
        <p:nvPicPr>
          <p:cNvPr id="187" name="Picture 2" descr="http://engineering.vanderbilt.edu/news/manage/files/nsf.jpg"/>
          <p:cNvPicPr>
            <a:picLocks noChangeAspect="1" noChangeArrowheads="1"/>
          </p:cNvPicPr>
          <p:nvPr/>
        </p:nvPicPr>
        <p:blipFill rotWithShape="1">
          <a:blip r:embed="rId4" cstate="email">
            <a:extLst>
              <a:ext uri="{BEBA8EAE-BF5A-486C-A8C5-ECC9F3942E4B}">
                <a14:imgProps xmlns:a14="http://schemas.microsoft.com/office/drawing/2010/main">
                  <a14:imgLayer r:embed="rId5">
                    <a14:imgEffect>
                      <a14:backgroundRemoval t="1304" b="96522" l="3043" r="96957">
                        <a14:foregroundMark x1="28696" y1="15652" x2="28696" y2="15652"/>
                        <a14:foregroundMark x1="15217" y1="30870" x2="15217" y2="30870"/>
                        <a14:foregroundMark x1="19142" y1="29130" x2="19130" y2="28696"/>
                        <a14:foregroundMark x1="19322" y1="35420" x2="19142" y2="29130"/>
                        <a14:foregroundMark x1="19727" y1="49565" x2="19613" y2="45563"/>
                        <a14:foregroundMark x1="19739" y1="50000" x2="19727" y2="49565"/>
                        <a14:foregroundMark x1="19751" y1="50435" x2="19739" y2="50000"/>
                        <a14:foregroundMark x1="19829" y1="53147" x2="19751" y2="50435"/>
                        <a14:foregroundMark x1="19901" y1="55652" x2="19897" y2="55515"/>
                        <a14:foregroundMark x1="19925" y1="56522" x2="19901" y2="55652"/>
                        <a14:foregroundMark x1="19965" y1="57909" x2="19950" y2="57391"/>
                        <a14:foregroundMark x1="20012" y1="59565" x2="20002" y2="59224"/>
                        <a14:foregroundMark x1="20074" y1="61739" x2="20049" y2="60870"/>
                        <a14:foregroundMark x1="20086" y1="62174" x2="20074" y2="61739"/>
                        <a14:foregroundMark x1="20231" y1="67238" x2="20086" y2="62174"/>
                        <a14:foregroundMark x1="20369" y1="72030" x2="20347" y2="71273"/>
                        <a14:foregroundMark x1="20435" y1="74348" x2="20425" y2="73991"/>
                        <a14:foregroundMark x1="46125" y1="12851" x2="50700" y2="10166"/>
                        <a14:foregroundMark x1="21353" y1="27391" x2="22977" y2="26438"/>
                        <a14:foregroundMark x1="20612" y1="27826" x2="21353" y2="27391"/>
                        <a14:foregroundMark x1="19871" y1="28261" x2="20612" y2="27826"/>
                        <a14:foregroundMark x1="19130" y1="28696" x2="19871" y2="28261"/>
                        <a14:foregroundMark x1="69663" y1="11654" x2="75045" y2="14943"/>
                        <a14:foregroundMark x1="40000" y1="88261" x2="55716" y2="91155"/>
                        <a14:foregroundMark x1="96957" y1="50870" x2="96957" y2="50870"/>
                        <a14:foregroundMark x1="49130" y1="96522" x2="49130" y2="96522"/>
                        <a14:foregroundMark x1="3478" y1="49565" x2="3478" y2="49565"/>
                        <a14:foregroundMark x1="50435" y1="1304" x2="50435" y2="1304"/>
                        <a14:backgroundMark x1="26522" y1="26087" x2="26522" y2="26087"/>
                        <a14:backgroundMark x1="41739" y1="17826" x2="41739" y2="17826"/>
                        <a14:backgroundMark x1="65217" y1="3043" x2="65217" y2="3043"/>
                        <a14:backgroundMark x1="16522" y1="40435" x2="16522" y2="40435"/>
                        <a14:backgroundMark x1="24348" y1="50000" x2="24348" y2="50000"/>
                        <a14:backgroundMark x1="18261" y1="59565" x2="18261" y2="59565"/>
                        <a14:backgroundMark x1="24348" y1="73478" x2="24348" y2="73478"/>
                        <a14:backgroundMark x1="16087" y1="56087" x2="16522" y2="56522"/>
                        <a14:backgroundMark x1="21304" y1="57391" x2="21304" y2="57391"/>
                        <a14:backgroundMark x1="16087" y1="38696" x2="19565" y2="40870"/>
                        <a14:backgroundMark x1="22609" y1="42174" x2="19130" y2="42174"/>
                        <a14:backgroundMark x1="26087" y1="23913" x2="25652" y2="25217"/>
                        <a14:backgroundMark x1="38696" y1="16957" x2="43478" y2="19565"/>
                        <a14:backgroundMark x1="56087" y1="2609" x2="58696" y2="2609"/>
                        <a14:backgroundMark x1="61739" y1="7826" x2="61739" y2="7826"/>
                        <a14:backgroundMark x1="78261" y1="13913" x2="83478" y2="19565"/>
                        <a14:backgroundMark x1="67391" y1="7391" x2="59130" y2="4783"/>
                        <a14:backgroundMark x1="60870" y1="9130" x2="56087" y2="3043"/>
                        <a14:backgroundMark x1="55652" y1="4783" x2="60435" y2="8261"/>
                        <a14:backgroundMark x1="40870" y1="19565" x2="36957" y2="16957"/>
                        <a14:backgroundMark x1="36957" y1="17391" x2="38696" y2="19130"/>
                        <a14:backgroundMark x1="75652" y1="15652" x2="75652" y2="15652"/>
                        <a14:backgroundMark x1="75217" y1="14783" x2="76957" y2="16087"/>
                        <a14:backgroundMark x1="45652" y1="13043" x2="45652" y2="13043"/>
                        <a14:backgroundMark x1="27391" y1="22174" x2="27826" y2="23478"/>
                        <a14:backgroundMark x1="23913" y1="24783" x2="28261" y2="23913"/>
                        <a14:backgroundMark x1="21304" y1="28261" x2="21304" y2="28261"/>
                        <a14:backgroundMark x1="22609" y1="26087" x2="22609" y2="26087"/>
                        <a14:backgroundMark x1="21739" y1="26087" x2="21739" y2="26087"/>
                        <a14:backgroundMark x1="21304" y1="27391" x2="21304" y2="27391"/>
                        <a14:backgroundMark x1="22174" y1="27391" x2="22174" y2="27391"/>
                        <a14:backgroundMark x1="20435" y1="27826" x2="20435" y2="27826"/>
                        <a14:backgroundMark x1="20435" y1="29130" x2="20435" y2="29130"/>
                        <a14:backgroundMark x1="20435" y1="43913" x2="18696" y2="44348"/>
                        <a14:backgroundMark x1="19565" y1="50435" x2="19565" y2="50435"/>
                        <a14:backgroundMark x1="20435" y1="49565" x2="20435" y2="49565"/>
                        <a14:backgroundMark x1="20000" y1="49565" x2="20000" y2="49565"/>
                        <a14:backgroundMark x1="19130" y1="50435" x2="19130" y2="50435"/>
                        <a14:backgroundMark x1="19130" y1="60870" x2="20000" y2="58261"/>
                        <a14:backgroundMark x1="20435" y1="60870" x2="20435" y2="60870"/>
                        <a14:backgroundMark x1="20000" y1="54348" x2="20000" y2="54348"/>
                        <a14:backgroundMark x1="19565" y1="56522" x2="19565" y2="57391"/>
                        <a14:backgroundMark x1="20870" y1="57826" x2="20435" y2="56957"/>
                        <a14:backgroundMark x1="24348" y1="73913" x2="21304" y2="73043"/>
                        <a14:backgroundMark x1="56087" y1="91304" x2="56087" y2="91304"/>
                        <a14:backgroundMark x1="57826" y1="91304" x2="57826" y2="91304"/>
                        <a14:backgroundMark x1="57826" y1="91739" x2="56087" y2="91739"/>
                        <a14:backgroundMark x1="20435" y1="73043" x2="20435" y2="73043"/>
                        <a14:backgroundMark x1="21304" y1="74348" x2="21304" y2="74348"/>
                        <a14:backgroundMark x1="20435" y1="73478" x2="20435" y2="73478"/>
                        <a14:backgroundMark x1="20000" y1="72609" x2="21304" y2="72609"/>
                        <a14:backgroundMark x1="20000" y1="62174" x2="20000" y2="62174"/>
                        <a14:backgroundMark x1="20435" y1="59130" x2="19130" y2="56957"/>
                        <a14:backgroundMark x1="20000" y1="59565" x2="20870" y2="60000"/>
                        <a14:backgroundMark x1="20870" y1="59565" x2="20870" y2="59565"/>
                        <a14:backgroundMark x1="19565" y1="61739" x2="19565" y2="61739"/>
                        <a14:backgroundMark x1="19565" y1="55652" x2="19565" y2="55652"/>
                        <a14:backgroundMark x1="20435" y1="56522" x2="20435" y2="56522"/>
                        <a14:backgroundMark x1="20435" y1="54783" x2="19565" y2="54783"/>
                        <a14:backgroundMark x1="20000" y1="44783" x2="20000" y2="44783"/>
                        <a14:backgroundMark x1="20435" y1="50435" x2="20435" y2="50435"/>
                        <a14:backgroundMark x1="19130" y1="49565" x2="19130" y2="49565"/>
                      </a14:backgroundRemoval>
                    </a14:imgEffect>
                  </a14:imgLayer>
                </a14:imgProps>
              </a:ext>
              <a:ext uri="{28A0092B-C50C-407E-A947-70E740481C1C}">
                <a14:useLocalDpi xmlns:a14="http://schemas.microsoft.com/office/drawing/2010/main" val="0"/>
              </a:ext>
            </a:extLst>
          </a:blip>
          <a:srcRect/>
          <a:stretch/>
        </p:blipFill>
        <p:spPr bwMode="auto">
          <a:xfrm>
            <a:off x="36019282" y="24557038"/>
            <a:ext cx="1976263" cy="1976263"/>
          </a:xfrm>
          <a:prstGeom prst="rect">
            <a:avLst/>
          </a:prstGeom>
          <a:noFill/>
          <a:extLst>
            <a:ext uri="{909E8E84-426E-40DD-AFC4-6F175D3DCCD1}">
              <a14:hiddenFill xmlns:a14="http://schemas.microsoft.com/office/drawing/2010/main">
                <a:solidFill>
                  <a:srgbClr val="FFFFFF"/>
                </a:solidFill>
              </a14:hiddenFill>
            </a:ext>
          </a:extLst>
        </p:spPr>
      </p:pic>
      <p:pic>
        <p:nvPicPr>
          <p:cNvPr id="189" name="Picture 188" descr="http://www.westmorelandnh.com/images/nh_dot.gif"/>
          <p:cNvPicPr>
            <a:picLocks noChangeAspect="1" noChangeArrowheads="1"/>
          </p:cNvPicPr>
          <p:nvPr/>
        </p:nvPicPr>
        <p:blipFill rotWithShape="1">
          <a:blip r:embed="rId6" cstate="email">
            <a:extLst>
              <a:ext uri="{28A0092B-C50C-407E-A947-70E740481C1C}">
                <a14:useLocalDpi xmlns:a14="http://schemas.microsoft.com/office/drawing/2010/main" val="0"/>
              </a:ext>
            </a:extLst>
          </a:blip>
          <a:srcRect/>
          <a:stretch/>
        </p:blipFill>
        <p:spPr bwMode="auto">
          <a:xfrm>
            <a:off x="31917857" y="24730622"/>
            <a:ext cx="2931938" cy="1515668"/>
          </a:xfrm>
          <a:prstGeom prst="rect">
            <a:avLst/>
          </a:prstGeom>
          <a:noFill/>
          <a:extLst>
            <a:ext uri="{909E8E84-426E-40DD-AFC4-6F175D3DCCD1}">
              <a14:hiddenFill xmlns:a14="http://schemas.microsoft.com/office/drawing/2010/main">
                <a:solidFill>
                  <a:srgbClr val="FFFFFF"/>
                </a:solidFill>
              </a14:hiddenFill>
            </a:ext>
          </a:extLst>
        </p:spPr>
      </p:pic>
      <p:sp>
        <p:nvSpPr>
          <p:cNvPr id="57" name="Rectangle 56"/>
          <p:cNvSpPr/>
          <p:nvPr/>
        </p:nvSpPr>
        <p:spPr>
          <a:xfrm>
            <a:off x="32625198" y="20725524"/>
            <a:ext cx="7678961" cy="566044"/>
          </a:xfrm>
          <a:prstGeom prst="rect">
            <a:avLst/>
          </a:prstGeom>
          <a:noFill/>
          <a:ln w="76200">
            <a:noFill/>
          </a:ln>
        </p:spPr>
        <p:txBody>
          <a:bodyPr wrap="square" tIns="74291" bIns="74291">
            <a:spAutoFit/>
          </a:bodyPr>
          <a:lstStyle/>
          <a:p>
            <a:pPr>
              <a:lnSpc>
                <a:spcPct val="125000"/>
              </a:lnSpc>
            </a:pPr>
            <a:r>
              <a:rPr lang="en-US" sz="2437" b="1">
                <a:latin typeface="+mj-lt"/>
                <a:cs typeface="Segoe UI Semilight" panose="020B0402040204020203" pitchFamily="34" charset="0"/>
              </a:rPr>
              <a:t>Mason Bichanich, mason.bichanich@unh.edu</a:t>
            </a:r>
          </a:p>
        </p:txBody>
      </p:sp>
      <p:pic>
        <p:nvPicPr>
          <p:cNvPr id="2" name="Picture 1"/>
          <p:cNvPicPr>
            <a:picLocks noChangeAspect="1"/>
          </p:cNvPicPr>
          <p:nvPr/>
        </p:nvPicPr>
        <p:blipFill rotWithShape="1">
          <a:blip r:embed="rId7" cstate="email">
            <a:extLst>
              <a:ext uri="{28A0092B-C50C-407E-A947-70E740481C1C}">
                <a14:useLocalDpi xmlns:a14="http://schemas.microsoft.com/office/drawing/2010/main" val="0"/>
              </a:ext>
            </a:extLst>
          </a:blip>
          <a:srcRect l="1178"/>
          <a:stretch/>
        </p:blipFill>
        <p:spPr>
          <a:xfrm>
            <a:off x="8352690" y="21831402"/>
            <a:ext cx="6794798" cy="4616310"/>
          </a:xfrm>
          <a:prstGeom prst="rect">
            <a:avLst/>
          </a:prstGeom>
        </p:spPr>
      </p:pic>
      <p:pic>
        <p:nvPicPr>
          <p:cNvPr id="13" name="Picture 12"/>
          <p:cNvPicPr>
            <a:picLocks noChangeAspect="1"/>
          </p:cNvPicPr>
          <p:nvPr/>
        </p:nvPicPr>
        <p:blipFill rotWithShape="1">
          <a:blip r:embed="rId8" cstate="email">
            <a:extLst>
              <a:ext uri="{28A0092B-C50C-407E-A947-70E740481C1C}">
                <a14:useLocalDpi xmlns:a14="http://schemas.microsoft.com/office/drawing/2010/main" val="0"/>
              </a:ext>
            </a:extLst>
          </a:blip>
          <a:srcRect t="18332" b="18334"/>
          <a:stretch/>
        </p:blipFill>
        <p:spPr>
          <a:xfrm>
            <a:off x="39764424" y="22221285"/>
            <a:ext cx="5893299" cy="2099487"/>
          </a:xfrm>
          <a:prstGeom prst="rect">
            <a:avLst/>
          </a:prstGeom>
        </p:spPr>
      </p:pic>
      <p:sp>
        <p:nvSpPr>
          <p:cNvPr id="90" name="Rectangle 89">
            <a:extLst>
              <a:ext uri="{FF2B5EF4-FFF2-40B4-BE49-F238E27FC236}">
                <a16:creationId xmlns:a16="http://schemas.microsoft.com/office/drawing/2014/main" id="{E96AC3CF-5742-4D59-BD5D-363DA0D830D7}"/>
              </a:ext>
            </a:extLst>
          </p:cNvPr>
          <p:cNvSpPr/>
          <p:nvPr/>
        </p:nvSpPr>
        <p:spPr>
          <a:xfrm>
            <a:off x="16610331" y="5988179"/>
            <a:ext cx="14756904" cy="2957853"/>
          </a:xfrm>
          <a:prstGeom prst="rect">
            <a:avLst/>
          </a:prstGeom>
        </p:spPr>
        <p:txBody>
          <a:bodyPr wrap="square" tIns="74291" bIns="74291">
            <a:spAutoFit/>
          </a:bodyPr>
          <a:lstStyle/>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The Memorial Bridge is located between Portsmouth, New Hampshire and Kittery, Maine</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It crosses the lower Piscataqua River in the Great Bay Estuary (GBE) system, one of the most energetic tidally driven estuaries on the East Coast of the United States</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Tidal currents over 3 m/s measured during spring ebb tides at site (Acoustic Doppler Velocimeter)</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Nominal depth at site ~18 m, maximum tidal range ~4m</a:t>
            </a:r>
          </a:p>
        </p:txBody>
      </p:sp>
      <p:pic>
        <p:nvPicPr>
          <p:cNvPr id="91" name="C70DD677-0526-44F7-BAF3-D8DC92938C9C">
            <a:extLst>
              <a:ext uri="{FF2B5EF4-FFF2-40B4-BE49-F238E27FC236}">
                <a16:creationId xmlns:a16="http://schemas.microsoft.com/office/drawing/2014/main" id="{B3C746D8-6F6B-4C7F-8B2C-A81A5721C1BE}"/>
              </a:ext>
            </a:extLst>
          </p:cNvPr>
          <p:cNvPicPr>
            <a:picLocks noChangeAspect="1" noChangeArrowheads="1"/>
          </p:cNvPicPr>
          <p:nvPr/>
        </p:nvPicPr>
        <p:blipFill>
          <a:blip r:embed="rId9" cstate="email">
            <a:extLst>
              <a:ext uri="{28A0092B-C50C-407E-A947-70E740481C1C}">
                <a14:useLocalDpi xmlns:a14="http://schemas.microsoft.com/office/drawing/2010/main" val="0"/>
              </a:ext>
            </a:extLst>
          </a:blip>
          <a:stretch>
            <a:fillRect/>
          </a:stretch>
        </p:blipFill>
        <p:spPr bwMode="auto">
          <a:xfrm>
            <a:off x="16826557" y="9219425"/>
            <a:ext cx="6842009" cy="3421004"/>
          </a:xfrm>
          <a:prstGeom prst="rect">
            <a:avLst/>
          </a:prstGeom>
          <a:blipFill dpi="0" rotWithShape="1">
            <a:blip r:embed="rId10">
              <a:alphaModFix amt="57000"/>
            </a:blip>
            <a:srcRect/>
            <a:tile tx="0" ty="0" sx="100000" sy="100000" flip="none" algn="tl"/>
          </a:blipFill>
          <a:ln w="76200">
            <a:solidFill>
              <a:schemeClr val="bg1"/>
            </a:solidFill>
          </a:ln>
        </p:spPr>
      </p:pic>
      <p:sp>
        <p:nvSpPr>
          <p:cNvPr id="99" name="Rectangle 98">
            <a:extLst>
              <a:ext uri="{FF2B5EF4-FFF2-40B4-BE49-F238E27FC236}">
                <a16:creationId xmlns:a16="http://schemas.microsoft.com/office/drawing/2014/main" id="{FE288C13-43C6-47C7-AE90-81FC9AA49282}"/>
              </a:ext>
            </a:extLst>
          </p:cNvPr>
          <p:cNvSpPr/>
          <p:nvPr/>
        </p:nvSpPr>
        <p:spPr>
          <a:xfrm>
            <a:off x="16762981" y="12649616"/>
            <a:ext cx="7418852" cy="338554"/>
          </a:xfrm>
          <a:prstGeom prst="rect">
            <a:avLst/>
          </a:prstGeom>
          <a:solidFill>
            <a:schemeClr val="bg1"/>
          </a:solidFill>
          <a:ln w="76200">
            <a:solidFill>
              <a:schemeClr val="bg1"/>
            </a:solidFill>
          </a:ln>
        </p:spPr>
        <p:txBody>
          <a:bodyPr wrap="square">
            <a:spAutoFit/>
          </a:bodyPr>
          <a:lstStyle/>
          <a:p>
            <a:r>
              <a:rPr lang="en-US" sz="1600">
                <a:solidFill>
                  <a:sysClr val="windowText" lastClr="000000"/>
                </a:solidFill>
              </a:rPr>
              <a:t>Spatial distribution of tidal current speeds at the Memorial Bridge at spring ebb tide </a:t>
            </a:r>
          </a:p>
        </p:txBody>
      </p:sp>
      <p:sp>
        <p:nvSpPr>
          <p:cNvPr id="103" name="Oval 102">
            <a:extLst>
              <a:ext uri="{FF2B5EF4-FFF2-40B4-BE49-F238E27FC236}">
                <a16:creationId xmlns:a16="http://schemas.microsoft.com/office/drawing/2014/main" id="{95CA62A4-6847-4194-AD81-98665175A267}"/>
              </a:ext>
            </a:extLst>
          </p:cNvPr>
          <p:cNvSpPr/>
          <p:nvPr/>
        </p:nvSpPr>
        <p:spPr bwMode="auto">
          <a:xfrm>
            <a:off x="18845153" y="9760917"/>
            <a:ext cx="137160" cy="137160"/>
          </a:xfrm>
          <a:prstGeom prst="ellipse">
            <a:avLst/>
          </a:prstGeom>
          <a:solidFill>
            <a:schemeClr val="tx1"/>
          </a:solidFill>
          <a:ln w="12700" cap="rnd"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04" name="Oval 103">
            <a:extLst>
              <a:ext uri="{FF2B5EF4-FFF2-40B4-BE49-F238E27FC236}">
                <a16:creationId xmlns:a16="http://schemas.microsoft.com/office/drawing/2014/main" id="{C503B4CE-0139-4BF2-A4F1-18867ED58484}"/>
              </a:ext>
            </a:extLst>
          </p:cNvPr>
          <p:cNvSpPr/>
          <p:nvPr/>
        </p:nvSpPr>
        <p:spPr bwMode="auto">
          <a:xfrm>
            <a:off x="20937544" y="11791867"/>
            <a:ext cx="137160" cy="137160"/>
          </a:xfrm>
          <a:prstGeom prst="ellipse">
            <a:avLst/>
          </a:prstGeom>
          <a:solidFill>
            <a:schemeClr val="tx1"/>
          </a:solidFill>
          <a:ln w="12700" cap="rnd" cmpd="sng" algn="ctr">
            <a:solidFill>
              <a:schemeClr val="tx1"/>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ndParaRPr>
          </a:p>
        </p:txBody>
      </p:sp>
      <p:sp>
        <p:nvSpPr>
          <p:cNvPr id="105" name="TextBox 104">
            <a:extLst>
              <a:ext uri="{FF2B5EF4-FFF2-40B4-BE49-F238E27FC236}">
                <a16:creationId xmlns:a16="http://schemas.microsoft.com/office/drawing/2014/main" id="{CC949B79-3248-4243-9B1F-605AB8427E25}"/>
              </a:ext>
            </a:extLst>
          </p:cNvPr>
          <p:cNvSpPr txBox="1"/>
          <p:nvPr/>
        </p:nvSpPr>
        <p:spPr>
          <a:xfrm>
            <a:off x="21202054" y="11644260"/>
            <a:ext cx="1011431" cy="400110"/>
          </a:xfrm>
          <a:prstGeom prst="rect">
            <a:avLst/>
          </a:prstGeom>
          <a:noFill/>
        </p:spPr>
        <p:txBody>
          <a:bodyPr wrap="none" rtlCol="0">
            <a:spAutoFit/>
          </a:bodyPr>
          <a:lstStyle/>
          <a:p>
            <a:r>
              <a:rPr lang="en-US" sz="2000">
                <a:latin typeface="Calibri" panose="020F0502020204030204" pitchFamily="34" charset="0"/>
                <a:cs typeface="Calibri" panose="020F0502020204030204" pitchFamily="34" charset="0"/>
              </a:rPr>
              <a:t>test site</a:t>
            </a:r>
          </a:p>
        </p:txBody>
      </p:sp>
      <p:pic>
        <p:nvPicPr>
          <p:cNvPr id="20" name="Picture 19" descr="Graphical user interface&#10;&#10;Description automatically generated with low confidence">
            <a:extLst>
              <a:ext uri="{FF2B5EF4-FFF2-40B4-BE49-F238E27FC236}">
                <a16:creationId xmlns:a16="http://schemas.microsoft.com/office/drawing/2014/main" id="{E1B5950F-C949-405C-84EE-E023AD7C1AA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41280438" y="18650440"/>
            <a:ext cx="4011556" cy="1148764"/>
          </a:xfrm>
          <a:prstGeom prst="rect">
            <a:avLst/>
          </a:prstGeom>
        </p:spPr>
      </p:pic>
      <p:grpSp>
        <p:nvGrpSpPr>
          <p:cNvPr id="107" name="Group 106">
            <a:extLst>
              <a:ext uri="{FF2B5EF4-FFF2-40B4-BE49-F238E27FC236}">
                <a16:creationId xmlns:a16="http://schemas.microsoft.com/office/drawing/2014/main" id="{55B54FEA-1D78-4B2A-8A94-94D2AF64142C}"/>
              </a:ext>
            </a:extLst>
          </p:cNvPr>
          <p:cNvGrpSpPr/>
          <p:nvPr/>
        </p:nvGrpSpPr>
        <p:grpSpPr>
          <a:xfrm>
            <a:off x="32173480" y="19910641"/>
            <a:ext cx="14665194" cy="713718"/>
            <a:chOff x="1360431" y="28871214"/>
            <a:chExt cx="20116800" cy="570001"/>
          </a:xfrm>
        </p:grpSpPr>
        <p:sp>
          <p:nvSpPr>
            <p:cNvPr id="108" name="Rectangle 107">
              <a:extLst>
                <a:ext uri="{FF2B5EF4-FFF2-40B4-BE49-F238E27FC236}">
                  <a16:creationId xmlns:a16="http://schemas.microsoft.com/office/drawing/2014/main" id="{E838E545-71D3-4131-904C-392E2E92BD9D}"/>
                </a:ext>
              </a:extLst>
            </p:cNvPr>
            <p:cNvSpPr/>
            <p:nvPr/>
          </p:nvSpPr>
          <p:spPr>
            <a:xfrm>
              <a:off x="1360431" y="28871214"/>
              <a:ext cx="8436710" cy="513112"/>
            </a:xfrm>
            <a:prstGeom prst="rect">
              <a:avLst/>
            </a:prstGeom>
          </p:spPr>
          <p:txBody>
            <a:bodyPr wrap="square">
              <a:spAutoFit/>
            </a:bodyPr>
            <a:lstStyle/>
            <a:p>
              <a:pPr defTabSz="287407"/>
              <a:r>
                <a:rPr lang="en-US" sz="3575">
                  <a:solidFill>
                    <a:schemeClr val="tx1">
                      <a:lumMod val="65000"/>
                      <a:lumOff val="35000"/>
                    </a:schemeClr>
                  </a:solidFill>
                  <a:latin typeface="Bahnschrift SemiBold" panose="020B0502040204020203" pitchFamily="34" charset="0"/>
                </a:rPr>
                <a:t>Contact</a:t>
              </a:r>
            </a:p>
          </p:txBody>
        </p:sp>
        <p:cxnSp>
          <p:nvCxnSpPr>
            <p:cNvPr id="109" name="Straight Connector 108">
              <a:extLst>
                <a:ext uri="{FF2B5EF4-FFF2-40B4-BE49-F238E27FC236}">
                  <a16:creationId xmlns:a16="http://schemas.microsoft.com/office/drawing/2014/main" id="{072B60AD-498A-4C66-B8EE-38EFED7E6AB0}"/>
                </a:ext>
              </a:extLst>
            </p:cNvPr>
            <p:cNvCxnSpPr/>
            <p:nvPr/>
          </p:nvCxnSpPr>
          <p:spPr>
            <a:xfrm>
              <a:off x="1360431" y="29441215"/>
              <a:ext cx="20116800" cy="0"/>
            </a:xfrm>
            <a:prstGeom prst="line">
              <a:avLst/>
            </a:prstGeom>
            <a:ln w="101600">
              <a:solidFill>
                <a:schemeClr val="tx2"/>
              </a:solidFill>
            </a:ln>
          </p:spPr>
          <p:style>
            <a:lnRef idx="1">
              <a:schemeClr val="accent1"/>
            </a:lnRef>
            <a:fillRef idx="0">
              <a:schemeClr val="accent1"/>
            </a:fillRef>
            <a:effectRef idx="0">
              <a:schemeClr val="accent1"/>
            </a:effectRef>
            <a:fontRef idx="minor">
              <a:schemeClr val="tx1"/>
            </a:fontRef>
          </p:style>
        </p:cxnSp>
      </p:grpSp>
      <p:pic>
        <p:nvPicPr>
          <p:cNvPr id="14" name="Picture 13" descr="A picture containing logo&#10;&#10;Description automatically generated">
            <a:extLst>
              <a:ext uri="{FF2B5EF4-FFF2-40B4-BE49-F238E27FC236}">
                <a16:creationId xmlns:a16="http://schemas.microsoft.com/office/drawing/2014/main" id="{1BB0147A-2C72-496D-AE7A-35D0125F0937}"/>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41103256" y="662248"/>
            <a:ext cx="5091308" cy="1823239"/>
          </a:xfrm>
          <a:prstGeom prst="rect">
            <a:avLst/>
          </a:prstGeom>
        </p:spPr>
      </p:pic>
      <p:sp>
        <p:nvSpPr>
          <p:cNvPr id="117" name="Rectangle 116">
            <a:extLst>
              <a:ext uri="{FF2B5EF4-FFF2-40B4-BE49-F238E27FC236}">
                <a16:creationId xmlns:a16="http://schemas.microsoft.com/office/drawing/2014/main" id="{2046C693-907E-490E-835D-E3E368C9FC78}"/>
              </a:ext>
            </a:extLst>
          </p:cNvPr>
          <p:cNvSpPr/>
          <p:nvPr/>
        </p:nvSpPr>
        <p:spPr>
          <a:xfrm>
            <a:off x="926345" y="20882496"/>
            <a:ext cx="14630400" cy="5801708"/>
          </a:xfrm>
          <a:prstGeom prst="rect">
            <a:avLst/>
          </a:prstGeom>
        </p:spPr>
        <p:txBody>
          <a:bodyPr wrap="square" tIns="74291" bIns="74291">
            <a:spAutoFit/>
          </a:bodyPr>
          <a:lstStyle/>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UNH-CORE utilized USDOE funding for ocean renewable energy infrastructure to build a 15 m x 6 m floating Turbine Deployment Platform (TDP)</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HDPE pontoons provide buoyancy, and a</a:t>
            </a:r>
            <a:br>
              <a:rPr lang="en-US" sz="2800">
                <a:latin typeface="Calibri" panose="020F0502020204030204" pitchFamily="34" charset="0"/>
                <a:cs typeface="Calibri" panose="020F0502020204030204" pitchFamily="34" charset="0"/>
              </a:rPr>
            </a:br>
            <a:r>
              <a:rPr lang="en-US" sz="2800">
                <a:latin typeface="Calibri" panose="020F0502020204030204" pitchFamily="34" charset="0"/>
                <a:cs typeface="Calibri" panose="020F0502020204030204" pitchFamily="34" charset="0"/>
              </a:rPr>
              <a:t> galvanized steel frame provides structural</a:t>
            </a:r>
            <a:br>
              <a:rPr lang="en-US" sz="2800">
                <a:latin typeface="Calibri" panose="020F0502020204030204" pitchFamily="34" charset="0"/>
                <a:cs typeface="Calibri" panose="020F0502020204030204" pitchFamily="34" charset="0"/>
              </a:rPr>
            </a:br>
            <a:r>
              <a:rPr lang="en-US" sz="2800">
                <a:latin typeface="Calibri" panose="020F0502020204030204" pitchFamily="34" charset="0"/>
                <a:cs typeface="Calibri" panose="020F0502020204030204" pitchFamily="34" charset="0"/>
              </a:rPr>
              <a:t> strength</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The TDP is moored to the bridge pier via </a:t>
            </a:r>
            <a:br>
              <a:rPr lang="en-US" sz="2800">
                <a:latin typeface="Calibri" panose="020F0502020204030204" pitchFamily="34" charset="0"/>
                <a:cs typeface="Calibri" panose="020F0502020204030204" pitchFamily="34" charset="0"/>
              </a:rPr>
            </a:br>
            <a:r>
              <a:rPr lang="en-US" sz="2800">
                <a:latin typeface="Calibri" panose="020F0502020204030204" pitchFamily="34" charset="0"/>
                <a:cs typeface="Calibri" panose="020F0502020204030204" pitchFamily="34" charset="0"/>
              </a:rPr>
              <a:t>custom pile guides and 6.7 m tall vertical</a:t>
            </a:r>
            <a:br>
              <a:rPr lang="en-US" sz="2800">
                <a:latin typeface="Calibri" panose="020F0502020204030204" pitchFamily="34" charset="0"/>
                <a:cs typeface="Calibri" panose="020F0502020204030204" pitchFamily="34" charset="0"/>
              </a:rPr>
            </a:br>
            <a:r>
              <a:rPr lang="en-US" sz="2800">
                <a:latin typeface="Calibri" panose="020F0502020204030204" pitchFamily="34" charset="0"/>
                <a:cs typeface="Calibri" panose="020F0502020204030204" pitchFamily="34" charset="0"/>
              </a:rPr>
              <a:t> guide-posts</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Turbines are deployed through a moon pool</a:t>
            </a:r>
            <a:br>
              <a:rPr lang="en-US" sz="2800">
                <a:latin typeface="Calibri" panose="020F0502020204030204" pitchFamily="34" charset="0"/>
                <a:cs typeface="Calibri" panose="020F0502020204030204" pitchFamily="34" charset="0"/>
              </a:rPr>
            </a:br>
            <a:r>
              <a:rPr lang="en-US" sz="2800">
                <a:latin typeface="Calibri" panose="020F0502020204030204" pitchFamily="34" charset="0"/>
                <a:cs typeface="Calibri" panose="020F0502020204030204" pitchFamily="34" charset="0"/>
              </a:rPr>
              <a:t> (3.3 m x 5.7 m) via a turbine pitching </a:t>
            </a:r>
            <a:br>
              <a:rPr lang="en-US" sz="2800">
                <a:latin typeface="Calibri" panose="020F0502020204030204" pitchFamily="34" charset="0"/>
                <a:cs typeface="Calibri" panose="020F0502020204030204" pitchFamily="34" charset="0"/>
              </a:rPr>
            </a:br>
            <a:r>
              <a:rPr lang="en-US" sz="2800">
                <a:latin typeface="Calibri" panose="020F0502020204030204" pitchFamily="34" charset="0"/>
                <a:cs typeface="Calibri" panose="020F0502020204030204" pitchFamily="34" charset="0"/>
              </a:rPr>
              <a:t>mechanism</a:t>
            </a:r>
          </a:p>
        </p:txBody>
      </p:sp>
      <p:sp>
        <p:nvSpPr>
          <p:cNvPr id="122" name="AutoShape 22">
            <a:extLst>
              <a:ext uri="{FF2B5EF4-FFF2-40B4-BE49-F238E27FC236}">
                <a16:creationId xmlns:a16="http://schemas.microsoft.com/office/drawing/2014/main" id="{F610B763-9ACA-4198-91A6-44D15C1D5625}"/>
              </a:ext>
            </a:extLst>
          </p:cNvPr>
          <p:cNvSpPr>
            <a:spLocks noChangeArrowheads="1"/>
          </p:cNvSpPr>
          <p:nvPr/>
        </p:nvSpPr>
        <p:spPr bwMode="auto">
          <a:xfrm>
            <a:off x="1026487" y="19829611"/>
            <a:ext cx="14630400" cy="914400"/>
          </a:xfrm>
          <a:prstGeom prst="rect">
            <a:avLst/>
          </a:prstGeom>
          <a:solidFill>
            <a:srgbClr val="003591"/>
          </a:solidFill>
          <a:ln w="50800">
            <a:noFill/>
            <a:round/>
            <a:headEnd/>
            <a:tailEnd/>
          </a:ln>
          <a:effectLst>
            <a:outerShdw sx="1000" sy="1000" algn="ctr" rotWithShape="0">
              <a:srgbClr val="787878"/>
            </a:outerShdw>
          </a:effectLst>
        </p:spPr>
        <p:txBody>
          <a:bodyPr wrap="none" lIns="185727" tIns="14710" rIns="185727" bIns="14710" anchor="ctr"/>
          <a:lstStyle/>
          <a:p>
            <a:pPr defTabSz="287407"/>
            <a:r>
              <a:rPr lang="en-US" sz="3900">
                <a:solidFill>
                  <a:schemeClr val="bg1"/>
                </a:solidFill>
                <a:latin typeface="Bahnschrift SemiBold" panose="020B0502040204020203" pitchFamily="34" charset="0"/>
              </a:rPr>
              <a:t>Turbine Deployment Platform</a:t>
            </a:r>
          </a:p>
        </p:txBody>
      </p:sp>
      <p:pic>
        <p:nvPicPr>
          <p:cNvPr id="126" name="Picture 125" descr="Chart, histogram&#10;&#10;Description automatically generated">
            <a:extLst>
              <a:ext uri="{FF2B5EF4-FFF2-40B4-BE49-F238E27FC236}">
                <a16:creationId xmlns:a16="http://schemas.microsoft.com/office/drawing/2014/main" id="{B1955D89-F052-4553-B46A-BEED602DC782}"/>
              </a:ext>
            </a:extLst>
          </p:cNvPr>
          <p:cNvPicPr>
            <a:picLocks noChangeAspect="1"/>
          </p:cNvPicPr>
          <p:nvPr/>
        </p:nvPicPr>
        <p:blipFill>
          <a:blip r:embed="rId13"/>
          <a:stretch>
            <a:fillRect/>
          </a:stretch>
        </p:blipFill>
        <p:spPr>
          <a:xfrm>
            <a:off x="23702804" y="9147893"/>
            <a:ext cx="7563544" cy="3569249"/>
          </a:xfrm>
          <a:prstGeom prst="rect">
            <a:avLst/>
          </a:prstGeom>
        </p:spPr>
      </p:pic>
      <p:sp>
        <p:nvSpPr>
          <p:cNvPr id="127" name="Rectangle 126">
            <a:extLst>
              <a:ext uri="{FF2B5EF4-FFF2-40B4-BE49-F238E27FC236}">
                <a16:creationId xmlns:a16="http://schemas.microsoft.com/office/drawing/2014/main" id="{4A823193-AA1F-4CDE-853C-B7267829DE41}"/>
              </a:ext>
            </a:extLst>
          </p:cNvPr>
          <p:cNvSpPr/>
          <p:nvPr/>
        </p:nvSpPr>
        <p:spPr>
          <a:xfrm>
            <a:off x="995795" y="6084969"/>
            <a:ext cx="14507441" cy="3751916"/>
          </a:xfrm>
          <a:prstGeom prst="rect">
            <a:avLst/>
          </a:prstGeom>
        </p:spPr>
        <p:txBody>
          <a:bodyPr wrap="square" tIns="74291" bIns="74291">
            <a:spAutoFit/>
          </a:bodyPr>
          <a:lstStyle/>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Tidal energy is an extensive, largely untapped source of energy around the world, but it remains under utilized due to the harsh conditions and high hydrodynamic loads associated with the marine environment</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Tidal energy currently has a much higher levelized cost of energy (LCOE) when compared to other renewable sources, such as wind and solar.</a:t>
            </a:r>
          </a:p>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There is not much publicly available data surrounding the interactions of relevant-scale MHKTs in a real tidal flow</a:t>
            </a:r>
          </a:p>
        </p:txBody>
      </p:sp>
      <p:sp>
        <p:nvSpPr>
          <p:cNvPr id="128" name="Rectangle 127">
            <a:extLst>
              <a:ext uri="{FF2B5EF4-FFF2-40B4-BE49-F238E27FC236}">
                <a16:creationId xmlns:a16="http://schemas.microsoft.com/office/drawing/2014/main" id="{85FA34EE-3B50-45E1-825B-46B0E9956D81}"/>
              </a:ext>
            </a:extLst>
          </p:cNvPr>
          <p:cNvSpPr/>
          <p:nvPr/>
        </p:nvSpPr>
        <p:spPr>
          <a:xfrm>
            <a:off x="1018060" y="9959247"/>
            <a:ext cx="14492283" cy="1548236"/>
          </a:xfrm>
          <a:prstGeom prst="rect">
            <a:avLst/>
          </a:prstGeom>
        </p:spPr>
        <p:txBody>
          <a:bodyPr wrap="square" tIns="74291" bIns="74291">
            <a:spAutoFit/>
          </a:bodyPr>
          <a:lstStyle/>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UNH-CORE, in partnership with the United States Department of Energy (USDOE), is tasked with the design, fabrication, and testing of a 2.5-m fully instrumented marine hydro-kinetic turbine (MHKT)</a:t>
            </a:r>
          </a:p>
        </p:txBody>
      </p:sp>
      <p:sp>
        <p:nvSpPr>
          <p:cNvPr id="76" name="AutoShape 22">
            <a:extLst>
              <a:ext uri="{FF2B5EF4-FFF2-40B4-BE49-F238E27FC236}">
                <a16:creationId xmlns:a16="http://schemas.microsoft.com/office/drawing/2014/main" id="{63A41B88-EE38-4D37-B41A-B1F26569BAFD}"/>
              </a:ext>
            </a:extLst>
          </p:cNvPr>
          <p:cNvSpPr>
            <a:spLocks noChangeArrowheads="1"/>
          </p:cNvSpPr>
          <p:nvPr/>
        </p:nvSpPr>
        <p:spPr bwMode="auto">
          <a:xfrm>
            <a:off x="16610331" y="13259198"/>
            <a:ext cx="14630400" cy="914400"/>
          </a:xfrm>
          <a:prstGeom prst="rect">
            <a:avLst/>
          </a:prstGeom>
          <a:solidFill>
            <a:srgbClr val="003591"/>
          </a:solidFill>
          <a:ln w="50800">
            <a:noFill/>
            <a:round/>
            <a:headEnd/>
            <a:tailEnd/>
          </a:ln>
          <a:effectLst>
            <a:outerShdw sx="1000" sy="1000" algn="ctr" rotWithShape="0">
              <a:srgbClr val="787878"/>
            </a:outerShdw>
          </a:effectLst>
        </p:spPr>
        <p:txBody>
          <a:bodyPr wrap="none" lIns="185727" tIns="14710" rIns="185727" bIns="14710" anchor="ctr"/>
          <a:lstStyle/>
          <a:p>
            <a:pPr defTabSz="287407"/>
            <a:r>
              <a:rPr lang="en-US" sz="3900">
                <a:solidFill>
                  <a:schemeClr val="bg1"/>
                </a:solidFill>
                <a:latin typeface="Bahnschrift SemiBold" panose="020B0502040204020203" pitchFamily="34" charset="0"/>
              </a:rPr>
              <a:t>Instrumentation / Data Acquisition</a:t>
            </a:r>
          </a:p>
        </p:txBody>
      </p:sp>
      <p:sp>
        <p:nvSpPr>
          <p:cNvPr id="77" name="Rectangle 76">
            <a:extLst>
              <a:ext uri="{FF2B5EF4-FFF2-40B4-BE49-F238E27FC236}">
                <a16:creationId xmlns:a16="http://schemas.microsoft.com/office/drawing/2014/main" id="{18EE27BD-FF31-4B3E-991C-7D5D891C9AF2}"/>
              </a:ext>
            </a:extLst>
          </p:cNvPr>
          <p:cNvSpPr/>
          <p:nvPr/>
        </p:nvSpPr>
        <p:spPr>
          <a:xfrm>
            <a:off x="16587005" y="14467403"/>
            <a:ext cx="14630400" cy="1548236"/>
          </a:xfrm>
          <a:prstGeom prst="rect">
            <a:avLst/>
          </a:prstGeom>
        </p:spPr>
        <p:txBody>
          <a:bodyPr wrap="square" tIns="74291" bIns="74291">
            <a:spAutoFit/>
          </a:bodyPr>
          <a:lstStyle/>
          <a:p>
            <a:pPr marL="457200" indent="-457200">
              <a:lnSpc>
                <a:spcPct val="110000"/>
              </a:lnSpc>
              <a:spcBef>
                <a:spcPts val="1200"/>
              </a:spcBef>
              <a:buFont typeface="Arial" panose="020B0604020202020204" pitchFamily="34" charset="0"/>
              <a:buChar char="•"/>
            </a:pPr>
            <a:r>
              <a:rPr lang="en-US" sz="2800">
                <a:latin typeface="Calibri" panose="020F0502020204030204" pitchFamily="34" charset="0"/>
                <a:cs typeface="Calibri" panose="020F0502020204030204" pitchFamily="34" charset="0"/>
              </a:rPr>
              <a:t>Turbine instrumentation and sensors measure blade strain and bending moments, acceleration, rotor thrust, shaft toque and rotational speed, while environmental sensors measure tidal current speed, platform motion, salinity, turbidity, and more</a:t>
            </a:r>
          </a:p>
        </p:txBody>
      </p:sp>
      <p:pic>
        <p:nvPicPr>
          <p:cNvPr id="78" name="Picture 77">
            <a:extLst>
              <a:ext uri="{FF2B5EF4-FFF2-40B4-BE49-F238E27FC236}">
                <a16:creationId xmlns:a16="http://schemas.microsoft.com/office/drawing/2014/main" id="{E4569E3A-984A-4A3A-8934-8172EAFC7671}"/>
              </a:ext>
            </a:extLst>
          </p:cNvPr>
          <p:cNvPicPr>
            <a:picLocks noChangeAspect="1"/>
          </p:cNvPicPr>
          <p:nvPr/>
        </p:nvPicPr>
        <p:blipFill rotWithShape="1">
          <a:blip r:embed="rId14">
            <a:extLst>
              <a:ext uri="{28A0092B-C50C-407E-A947-70E740481C1C}">
                <a14:useLocalDpi xmlns:a14="http://schemas.microsoft.com/office/drawing/2010/main" val="0"/>
              </a:ext>
            </a:extLst>
          </a:blip>
          <a:srcRect l="19177" r="22386"/>
          <a:stretch/>
        </p:blipFill>
        <p:spPr bwMode="auto">
          <a:xfrm>
            <a:off x="17075852" y="16063026"/>
            <a:ext cx="4884303" cy="4701484"/>
          </a:xfrm>
          <a:prstGeom prst="rect">
            <a:avLst/>
          </a:prstGeom>
          <a:noFill/>
          <a:ln>
            <a:noFill/>
          </a:ln>
        </p:spPr>
      </p:pic>
      <p:pic>
        <p:nvPicPr>
          <p:cNvPr id="81" name="Picture 80">
            <a:extLst>
              <a:ext uri="{FF2B5EF4-FFF2-40B4-BE49-F238E27FC236}">
                <a16:creationId xmlns:a16="http://schemas.microsoft.com/office/drawing/2014/main" id="{9B6D88EC-A5C7-4B35-BD48-0FEDE987DDE2}"/>
              </a:ext>
            </a:extLst>
          </p:cNvPr>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22702577" y="16070366"/>
            <a:ext cx="8346733" cy="4695038"/>
          </a:xfrm>
          <a:prstGeom prst="rect">
            <a:avLst/>
          </a:prstGeom>
          <a:noFill/>
          <a:ln>
            <a:noFill/>
          </a:ln>
        </p:spPr>
      </p:pic>
      <p:sp>
        <p:nvSpPr>
          <p:cNvPr id="30" name="TextBox 29">
            <a:extLst>
              <a:ext uri="{FF2B5EF4-FFF2-40B4-BE49-F238E27FC236}">
                <a16:creationId xmlns:a16="http://schemas.microsoft.com/office/drawing/2014/main" id="{204F7734-2DCE-4D4F-827C-6E3903ED2BAE}"/>
              </a:ext>
            </a:extLst>
          </p:cNvPr>
          <p:cNvSpPr txBox="1"/>
          <p:nvPr/>
        </p:nvSpPr>
        <p:spPr>
          <a:xfrm>
            <a:off x="1125573" y="11584408"/>
            <a:ext cx="14246686" cy="3397981"/>
          </a:xfrm>
          <a:prstGeom prst="rect">
            <a:avLst/>
          </a:prstGeom>
          <a:noFill/>
        </p:spPr>
        <p:txBody>
          <a:bodyPr wrap="square" tIns="91440" bIns="91440" rtlCol="0">
            <a:spAutoFit/>
          </a:bodyPr>
          <a:lstStyle/>
          <a:p>
            <a:pPr marL="457200" indent="-457200">
              <a:lnSpc>
                <a:spcPct val="125000"/>
              </a:lnSpc>
              <a:buFont typeface="Arial" panose="020B0604020202020204" pitchFamily="34" charset="0"/>
              <a:buChar char="•"/>
            </a:pPr>
            <a:r>
              <a:rPr lang="en-US" sz="2800" b="1">
                <a:latin typeface="Calibri" panose="020F0502020204030204" pitchFamily="34" charset="0"/>
                <a:cs typeface="Calibri" panose="020F0502020204030204" pitchFamily="34" charset="0"/>
              </a:rPr>
              <a:t>Data regarding the structural health, tidal resource, and performance of the turbine will be collected and published in the open-source Portal and Repository for Information on Marine Renewable Energy (PRIMRE)</a:t>
            </a:r>
          </a:p>
          <a:p>
            <a:pPr marL="457200" indent="-457200">
              <a:lnSpc>
                <a:spcPct val="125000"/>
              </a:lnSpc>
              <a:buFont typeface="Arial" panose="020B0604020202020204" pitchFamily="34" charset="0"/>
              <a:buChar char="•"/>
            </a:pPr>
            <a:r>
              <a:rPr lang="en-US" sz="2800" b="1">
                <a:latin typeface="Calibri" panose="020F0502020204030204" pitchFamily="34" charset="0"/>
                <a:cs typeface="Calibri" panose="020F0502020204030204" pitchFamily="34" charset="0"/>
              </a:rPr>
              <a:t>The data collected will help to inform the International Electrotechnical Commission's (IEC) standards for marine energy (TC 114)</a:t>
            </a:r>
          </a:p>
          <a:p>
            <a:pPr marL="457200" indent="-457200">
              <a:lnSpc>
                <a:spcPct val="125000"/>
              </a:lnSpc>
              <a:buFont typeface="Arial" panose="020B0604020202020204" pitchFamily="34" charset="0"/>
              <a:buChar char="•"/>
            </a:pPr>
            <a:endParaRPr lang="en-US" sz="3000">
              <a:latin typeface="Cambria" panose="02040503050406030204" pitchFamily="18" charset="0"/>
              <a:cs typeface="Segoe UI Semilight" panose="020B0402040204020203" pitchFamily="34" charset="0"/>
            </a:endParaRPr>
          </a:p>
        </p:txBody>
      </p:sp>
      <p:pic>
        <p:nvPicPr>
          <p:cNvPr id="102" name="Picture 101">
            <a:extLst>
              <a:ext uri="{FF2B5EF4-FFF2-40B4-BE49-F238E27FC236}">
                <a16:creationId xmlns:a16="http://schemas.microsoft.com/office/drawing/2014/main" id="{C63ECBA9-9592-4F87-BAD7-FFF6B01BFAF3}"/>
              </a:ext>
            </a:extLst>
          </p:cNvPr>
          <p:cNvPicPr>
            <a:picLocks noChangeAspect="1"/>
          </p:cNvPicPr>
          <p:nvPr/>
        </p:nvPicPr>
        <p:blipFill rotWithShape="1">
          <a:blip r:embed="rId16" cstate="print">
            <a:extLst>
              <a:ext uri="{28A0092B-C50C-407E-A947-70E740481C1C}">
                <a14:useLocalDpi xmlns:a14="http://schemas.microsoft.com/office/drawing/2010/main" val="0"/>
              </a:ext>
            </a:extLst>
          </a:blip>
          <a:srcRect t="16765" r="12909"/>
          <a:stretch/>
        </p:blipFill>
        <p:spPr>
          <a:xfrm rot="10800000">
            <a:off x="24530288" y="22081225"/>
            <a:ext cx="6301876" cy="4517170"/>
          </a:xfrm>
          <a:prstGeom prst="rect">
            <a:avLst/>
          </a:prstGeom>
          <a:ln>
            <a:solidFill>
              <a:schemeClr val="tx1"/>
            </a:solidFill>
          </a:ln>
        </p:spPr>
      </p:pic>
      <p:pic>
        <p:nvPicPr>
          <p:cNvPr id="111" name="Content Placeholder 4">
            <a:extLst>
              <a:ext uri="{FF2B5EF4-FFF2-40B4-BE49-F238E27FC236}">
                <a16:creationId xmlns:a16="http://schemas.microsoft.com/office/drawing/2014/main" id="{B28A6980-D198-4251-B3A9-A576575A5498}"/>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10800000">
            <a:off x="23013103" y="20872954"/>
            <a:ext cx="4403655" cy="3302741"/>
          </a:xfrm>
          <a:prstGeom prst="rect">
            <a:avLst/>
          </a:prstGeom>
          <a:ln>
            <a:solidFill>
              <a:schemeClr val="tx1"/>
            </a:solidFill>
          </a:ln>
        </p:spPr>
      </p:pic>
      <p:cxnSp>
        <p:nvCxnSpPr>
          <p:cNvPr id="112" name="Straight Arrow Connector 111">
            <a:extLst>
              <a:ext uri="{FF2B5EF4-FFF2-40B4-BE49-F238E27FC236}">
                <a16:creationId xmlns:a16="http://schemas.microsoft.com/office/drawing/2014/main" id="{107D8869-32B3-4EAF-B108-A36A34A40A23}"/>
              </a:ext>
            </a:extLst>
          </p:cNvPr>
          <p:cNvCxnSpPr>
            <a:cxnSpLocks/>
          </p:cNvCxnSpPr>
          <p:nvPr/>
        </p:nvCxnSpPr>
        <p:spPr>
          <a:xfrm flipH="1" flipV="1">
            <a:off x="26341370" y="23408565"/>
            <a:ext cx="1511678" cy="1332933"/>
          </a:xfrm>
          <a:prstGeom prst="straightConnector1">
            <a:avLst/>
          </a:prstGeom>
          <a:ln w="1270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44" name="TextBox 43">
            <a:extLst>
              <a:ext uri="{FF2B5EF4-FFF2-40B4-BE49-F238E27FC236}">
                <a16:creationId xmlns:a16="http://schemas.microsoft.com/office/drawing/2014/main" id="{19D4229E-F343-4DBC-9A20-EBF7DAC19ED4}"/>
              </a:ext>
            </a:extLst>
          </p:cNvPr>
          <p:cNvSpPr txBox="1"/>
          <p:nvPr/>
        </p:nvSpPr>
        <p:spPr>
          <a:xfrm>
            <a:off x="16762981" y="21131976"/>
            <a:ext cx="6250121" cy="2837828"/>
          </a:xfrm>
          <a:prstGeom prst="rect">
            <a:avLst/>
          </a:prstGeom>
          <a:noFill/>
        </p:spPr>
        <p:txBody>
          <a:bodyPr wrap="square" tIns="91440" bIns="91440" rtlCol="0">
            <a:spAutoFit/>
          </a:bodyPr>
          <a:lstStyle/>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In partnership with NREL, UNH developed a Mobile Data Acquisition System (UNH MODAQ, right)</a:t>
            </a:r>
          </a:p>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DAQ system in the nose cone of the turbine records the blade strain</a:t>
            </a:r>
          </a:p>
        </p:txBody>
      </p:sp>
      <p:grpSp>
        <p:nvGrpSpPr>
          <p:cNvPr id="113" name="Group 112">
            <a:extLst>
              <a:ext uri="{FF2B5EF4-FFF2-40B4-BE49-F238E27FC236}">
                <a16:creationId xmlns:a16="http://schemas.microsoft.com/office/drawing/2014/main" id="{A7C1F510-6EC8-4F50-A77D-6A557F7EFA01}"/>
              </a:ext>
            </a:extLst>
          </p:cNvPr>
          <p:cNvGrpSpPr/>
          <p:nvPr/>
        </p:nvGrpSpPr>
        <p:grpSpPr>
          <a:xfrm>
            <a:off x="32173480" y="21263981"/>
            <a:ext cx="14662852" cy="748631"/>
            <a:chOff x="1360431" y="28871214"/>
            <a:chExt cx="20116800" cy="570012"/>
          </a:xfrm>
        </p:grpSpPr>
        <p:sp>
          <p:nvSpPr>
            <p:cNvPr id="114" name="Rectangle 113">
              <a:extLst>
                <a:ext uri="{FF2B5EF4-FFF2-40B4-BE49-F238E27FC236}">
                  <a16:creationId xmlns:a16="http://schemas.microsoft.com/office/drawing/2014/main" id="{33430DF4-8F9D-41EA-B4C8-C32D3AF3421F}"/>
                </a:ext>
              </a:extLst>
            </p:cNvPr>
            <p:cNvSpPr/>
            <p:nvPr/>
          </p:nvSpPr>
          <p:spPr>
            <a:xfrm>
              <a:off x="1360431" y="28871214"/>
              <a:ext cx="8436710" cy="489191"/>
            </a:xfrm>
            <a:prstGeom prst="rect">
              <a:avLst/>
            </a:prstGeom>
          </p:spPr>
          <p:txBody>
            <a:bodyPr wrap="square">
              <a:spAutoFit/>
            </a:bodyPr>
            <a:lstStyle/>
            <a:p>
              <a:pPr defTabSz="287407"/>
              <a:r>
                <a:rPr lang="en-US" sz="3575">
                  <a:solidFill>
                    <a:schemeClr val="tx1">
                      <a:lumMod val="65000"/>
                      <a:lumOff val="35000"/>
                    </a:schemeClr>
                  </a:solidFill>
                  <a:latin typeface="Bahnschrift SemiBold" panose="020B0502040204020203" pitchFamily="34" charset="0"/>
                </a:rPr>
                <a:t>Sponsor Acknowledgement</a:t>
              </a:r>
            </a:p>
          </p:txBody>
        </p:sp>
        <p:cxnSp>
          <p:nvCxnSpPr>
            <p:cNvPr id="120" name="Straight Connector 119">
              <a:extLst>
                <a:ext uri="{FF2B5EF4-FFF2-40B4-BE49-F238E27FC236}">
                  <a16:creationId xmlns:a16="http://schemas.microsoft.com/office/drawing/2014/main" id="{42C396FB-BF9E-4A8E-BF70-7DDB0536AD9A}"/>
                </a:ext>
              </a:extLst>
            </p:cNvPr>
            <p:cNvCxnSpPr/>
            <p:nvPr/>
          </p:nvCxnSpPr>
          <p:spPr>
            <a:xfrm>
              <a:off x="1360431" y="29441226"/>
              <a:ext cx="20116800" cy="0"/>
            </a:xfrm>
            <a:prstGeom prst="line">
              <a:avLst/>
            </a:prstGeom>
            <a:ln w="101600">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45" name="TextBox 44">
            <a:extLst>
              <a:ext uri="{FF2B5EF4-FFF2-40B4-BE49-F238E27FC236}">
                <a16:creationId xmlns:a16="http://schemas.microsoft.com/office/drawing/2014/main" id="{33C5A51D-5D74-4189-8FCE-A1178145B68A}"/>
              </a:ext>
            </a:extLst>
          </p:cNvPr>
          <p:cNvSpPr txBox="1"/>
          <p:nvPr/>
        </p:nvSpPr>
        <p:spPr>
          <a:xfrm>
            <a:off x="16841248" y="24017191"/>
            <a:ext cx="6812626" cy="2299219"/>
          </a:xfrm>
          <a:prstGeom prst="rect">
            <a:avLst/>
          </a:prstGeom>
          <a:noFill/>
        </p:spPr>
        <p:txBody>
          <a:bodyPr wrap="square" tIns="91440" bIns="91440" rtlCol="0">
            <a:spAutoFit/>
          </a:bodyPr>
          <a:lstStyle/>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Temporally synchronized data from turbine and environmental sensors — important for load and power characterization</a:t>
            </a:r>
          </a:p>
        </p:txBody>
      </p:sp>
      <p:sp>
        <p:nvSpPr>
          <p:cNvPr id="121" name="AutoShape 22">
            <a:extLst>
              <a:ext uri="{FF2B5EF4-FFF2-40B4-BE49-F238E27FC236}">
                <a16:creationId xmlns:a16="http://schemas.microsoft.com/office/drawing/2014/main" id="{471C07C9-EE37-4ABB-9634-6DDDE2B6AED2}"/>
              </a:ext>
            </a:extLst>
          </p:cNvPr>
          <p:cNvSpPr>
            <a:spLocks noChangeArrowheads="1"/>
          </p:cNvSpPr>
          <p:nvPr/>
        </p:nvSpPr>
        <p:spPr bwMode="auto">
          <a:xfrm>
            <a:off x="32450104" y="15020244"/>
            <a:ext cx="13983810" cy="914400"/>
          </a:xfrm>
          <a:prstGeom prst="rect">
            <a:avLst/>
          </a:prstGeom>
          <a:solidFill>
            <a:srgbClr val="003591"/>
          </a:solidFill>
          <a:ln w="50800">
            <a:noFill/>
            <a:round/>
            <a:headEnd/>
            <a:tailEnd/>
          </a:ln>
          <a:effectLst>
            <a:outerShdw sx="1000" sy="1000" algn="ctr" rotWithShape="0">
              <a:srgbClr val="787878"/>
            </a:outerShdw>
          </a:effectLst>
        </p:spPr>
        <p:txBody>
          <a:bodyPr wrap="none" lIns="185727" tIns="14710" rIns="185727" bIns="14710" anchor="ctr"/>
          <a:lstStyle/>
          <a:p>
            <a:pPr defTabSz="287407"/>
            <a:r>
              <a:rPr lang="en-US" sz="3900">
                <a:solidFill>
                  <a:schemeClr val="bg1"/>
                </a:solidFill>
                <a:latin typeface="Bahnschrift SemiBold" panose="020B0502040204020203" pitchFamily="34" charset="0"/>
              </a:rPr>
              <a:t>Data Dissemination</a:t>
            </a:r>
          </a:p>
        </p:txBody>
      </p:sp>
      <p:pic>
        <p:nvPicPr>
          <p:cNvPr id="47" name="Picture 46">
            <a:extLst>
              <a:ext uri="{FF2B5EF4-FFF2-40B4-BE49-F238E27FC236}">
                <a16:creationId xmlns:a16="http://schemas.microsoft.com/office/drawing/2014/main" id="{2CC8E196-FF4C-4BDA-8F7C-DE959D7BF460}"/>
              </a:ext>
            </a:extLst>
          </p:cNvPr>
          <p:cNvPicPr>
            <a:picLocks noChangeAspect="1"/>
          </p:cNvPicPr>
          <p:nvPr/>
        </p:nvPicPr>
        <p:blipFill>
          <a:blip r:embed="rId18">
            <a:alphaModFix amt="85000"/>
          </a:blip>
          <a:stretch>
            <a:fillRect/>
          </a:stretch>
        </p:blipFill>
        <p:spPr>
          <a:xfrm>
            <a:off x="33757613" y="10586824"/>
            <a:ext cx="11152533" cy="3902278"/>
          </a:xfrm>
          <a:prstGeom prst="rect">
            <a:avLst/>
          </a:prstGeom>
        </p:spPr>
      </p:pic>
      <p:sp>
        <p:nvSpPr>
          <p:cNvPr id="48" name="TextBox 47">
            <a:extLst>
              <a:ext uri="{FF2B5EF4-FFF2-40B4-BE49-F238E27FC236}">
                <a16:creationId xmlns:a16="http://schemas.microsoft.com/office/drawing/2014/main" id="{E4FBCFF3-632A-49CC-BC43-C73A470CA91B}"/>
              </a:ext>
            </a:extLst>
          </p:cNvPr>
          <p:cNvSpPr txBox="1"/>
          <p:nvPr/>
        </p:nvSpPr>
        <p:spPr>
          <a:xfrm>
            <a:off x="32498020" y="16109759"/>
            <a:ext cx="13935894" cy="3912225"/>
          </a:xfrm>
          <a:prstGeom prst="rect">
            <a:avLst/>
          </a:prstGeom>
          <a:noFill/>
        </p:spPr>
        <p:txBody>
          <a:bodyPr wrap="square" tIns="91440" bIns="91440" rtlCol="0">
            <a:spAutoFit/>
          </a:bodyPr>
          <a:lstStyle/>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The data from all experiments and testing of various IEC measurement and load cases will be available through the open-source PRIMRE</a:t>
            </a:r>
          </a:p>
          <a:p>
            <a:pPr marL="457200" indent="-457200">
              <a:lnSpc>
                <a:spcPct val="125000"/>
              </a:lnSpc>
              <a:buFont typeface="Arial" panose="020B0604020202020204" pitchFamily="34" charset="0"/>
              <a:buChar char="•"/>
            </a:pPr>
            <a:r>
              <a:rPr lang="en-US" sz="2800" b="1">
                <a:latin typeface="Calibri" panose="020F0502020204030204" pitchFamily="34" charset="0"/>
                <a:cs typeface="Calibri" panose="020F0502020204030204" pitchFamily="34" charset="0"/>
              </a:rPr>
              <a:t>This will be the first data set of this kind to exist in the public domain</a:t>
            </a:r>
          </a:p>
          <a:p>
            <a:pPr marL="457200" indent="-457200">
              <a:lnSpc>
                <a:spcPct val="125000"/>
              </a:lnSpc>
              <a:buFont typeface="Arial" panose="020B0604020202020204" pitchFamily="34" charset="0"/>
              <a:buChar char="•"/>
            </a:pPr>
            <a:r>
              <a:rPr lang="en-US" sz="2800" b="1">
                <a:latin typeface="Calibri" panose="020F0502020204030204" pitchFamily="34" charset="0"/>
                <a:cs typeface="Calibri" panose="020F0502020204030204" pitchFamily="34" charset="0"/>
              </a:rPr>
              <a:t>This data will help inform MHKT design and reduce time and cost for turbine developers and thereby reduce LCOE of tidal energy</a:t>
            </a:r>
          </a:p>
          <a:p>
            <a:pPr marL="457200" indent="-457200">
              <a:lnSpc>
                <a:spcPct val="125000"/>
              </a:lnSpc>
              <a:buFont typeface="Arial" panose="020B0604020202020204" pitchFamily="34" charset="0"/>
              <a:buChar char="•"/>
            </a:pPr>
            <a:r>
              <a:rPr lang="en-US" sz="2800" b="1">
                <a:latin typeface="Calibri" panose="020F0502020204030204" pitchFamily="34" charset="0"/>
                <a:cs typeface="Calibri" panose="020F0502020204030204" pitchFamily="34" charset="0"/>
              </a:rPr>
              <a:t>The project will use current versions of the IEC marine </a:t>
            </a:r>
            <a:br>
              <a:rPr lang="en-US" sz="2800" b="1">
                <a:latin typeface="Calibri" panose="020F0502020204030204" pitchFamily="34" charset="0"/>
                <a:cs typeface="Calibri" panose="020F0502020204030204" pitchFamily="34" charset="0"/>
              </a:rPr>
            </a:br>
            <a:r>
              <a:rPr lang="en-US" sz="2800" b="1">
                <a:latin typeface="Calibri" panose="020F0502020204030204" pitchFamily="34" charset="0"/>
                <a:cs typeface="Calibri" panose="020F0502020204030204" pitchFamily="34" charset="0"/>
              </a:rPr>
              <a:t>energy standards and will inform future revisions </a:t>
            </a:r>
            <a:endParaRPr lang="en-US" sz="2800" b="1">
              <a:latin typeface="Cambria" panose="02040503050406030204" pitchFamily="18" charset="0"/>
              <a:cs typeface="Segoe UI Semilight" panose="020B0402040204020203" pitchFamily="34" charset="0"/>
            </a:endParaRPr>
          </a:p>
        </p:txBody>
      </p:sp>
      <p:sp>
        <p:nvSpPr>
          <p:cNvPr id="124" name="AutoShape 22">
            <a:extLst>
              <a:ext uri="{FF2B5EF4-FFF2-40B4-BE49-F238E27FC236}">
                <a16:creationId xmlns:a16="http://schemas.microsoft.com/office/drawing/2014/main" id="{CFE492C1-D18F-47EA-877B-9694627A7DB5}"/>
              </a:ext>
            </a:extLst>
          </p:cNvPr>
          <p:cNvSpPr>
            <a:spLocks noChangeArrowheads="1"/>
          </p:cNvSpPr>
          <p:nvPr/>
        </p:nvSpPr>
        <p:spPr bwMode="auto">
          <a:xfrm>
            <a:off x="32417767" y="5031391"/>
            <a:ext cx="13983810" cy="914400"/>
          </a:xfrm>
          <a:prstGeom prst="rect">
            <a:avLst/>
          </a:prstGeom>
          <a:solidFill>
            <a:srgbClr val="003591"/>
          </a:solidFill>
          <a:ln w="50800">
            <a:noFill/>
            <a:round/>
            <a:headEnd/>
            <a:tailEnd/>
          </a:ln>
          <a:effectLst>
            <a:outerShdw sx="1000" sy="1000" algn="ctr" rotWithShape="0">
              <a:srgbClr val="787878"/>
            </a:outerShdw>
          </a:effectLst>
        </p:spPr>
        <p:txBody>
          <a:bodyPr wrap="none" lIns="185727" tIns="14710" rIns="185727" bIns="14710" anchor="ctr"/>
          <a:lstStyle/>
          <a:p>
            <a:pPr defTabSz="287407"/>
            <a:r>
              <a:rPr lang="en-US" sz="3900">
                <a:solidFill>
                  <a:schemeClr val="bg1"/>
                </a:solidFill>
                <a:latin typeface="Bahnschrift SemiBold" panose="020B0502040204020203" pitchFamily="34" charset="0"/>
              </a:rPr>
              <a:t>Ongoing and Future Work</a:t>
            </a:r>
          </a:p>
        </p:txBody>
      </p:sp>
      <p:sp>
        <p:nvSpPr>
          <p:cNvPr id="51" name="TextBox 50">
            <a:extLst>
              <a:ext uri="{FF2B5EF4-FFF2-40B4-BE49-F238E27FC236}">
                <a16:creationId xmlns:a16="http://schemas.microsoft.com/office/drawing/2014/main" id="{B910ED52-0AEE-4445-800C-B3CD1C95629F}"/>
              </a:ext>
            </a:extLst>
          </p:cNvPr>
          <p:cNvSpPr txBox="1"/>
          <p:nvPr/>
        </p:nvSpPr>
        <p:spPr>
          <a:xfrm>
            <a:off x="32417767" y="6105665"/>
            <a:ext cx="14081166" cy="4453655"/>
          </a:xfrm>
          <a:prstGeom prst="rect">
            <a:avLst/>
          </a:prstGeom>
          <a:noFill/>
        </p:spPr>
        <p:txBody>
          <a:bodyPr wrap="square" tIns="91440" bIns="91440" rtlCol="0">
            <a:spAutoFit/>
          </a:bodyPr>
          <a:lstStyle/>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Designs of the rotor, hub, nacelle, power take-off (PTO), and tower are well underway, and various components have been purchased</a:t>
            </a:r>
          </a:p>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Multiple design issues being considered: water sealing, galvanic corrosion, biofouling, general operation, modularity of design, safety and many others</a:t>
            </a:r>
          </a:p>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After dry and wet testing in Chase Lab, we will be deploying the turbine in Summer/Fall 2023 to begin testing according to the IEC marine standards (TC 114)</a:t>
            </a:r>
          </a:p>
          <a:p>
            <a:pPr marL="457200" indent="-457200">
              <a:lnSpc>
                <a:spcPct val="125000"/>
              </a:lnSpc>
              <a:buFont typeface="Arial" panose="020B0604020202020204" pitchFamily="34" charset="0"/>
              <a:buChar char="•"/>
            </a:pPr>
            <a:r>
              <a:rPr lang="en-US" sz="2800">
                <a:latin typeface="Calibri" panose="020F0502020204030204" pitchFamily="34" charset="0"/>
                <a:cs typeface="Calibri" panose="020F0502020204030204" pitchFamily="34" charset="0"/>
              </a:rPr>
              <a:t>Ongoing upgrades to the UNH MODAQ to accommodate addition environmental instruments as well as data from the turbine</a:t>
            </a:r>
          </a:p>
        </p:txBody>
      </p:sp>
      <p:pic>
        <p:nvPicPr>
          <p:cNvPr id="1026" name="Picture 2">
            <a:extLst>
              <a:ext uri="{FF2B5EF4-FFF2-40B4-BE49-F238E27FC236}">
                <a16:creationId xmlns:a16="http://schemas.microsoft.com/office/drawing/2014/main" id="{4824BADB-4C60-43E7-A04C-BFD8A64F5213}"/>
              </a:ext>
            </a:extLst>
          </p:cNvPr>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33423585" y="22317743"/>
            <a:ext cx="4638087" cy="185704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REL(icon) | Frontline Bioenergy">
            <a:extLst>
              <a:ext uri="{FF2B5EF4-FFF2-40B4-BE49-F238E27FC236}">
                <a16:creationId xmlns:a16="http://schemas.microsoft.com/office/drawing/2014/main" id="{386E4D1A-CAE6-4689-BCDC-051F3E6B377F}"/>
              </a:ext>
            </a:extLst>
          </p:cNvPr>
          <p:cNvPicPr>
            <a:picLocks noChangeAspect="1" noChangeArrowheads="1"/>
          </p:cNvPicPr>
          <p:nvPr/>
        </p:nvPicPr>
        <p:blipFill>
          <a:blip r:embed="rId20">
            <a:extLst>
              <a:ext uri="{28A0092B-C50C-407E-A947-70E740481C1C}">
                <a14:useLocalDpi xmlns:a14="http://schemas.microsoft.com/office/drawing/2010/main" val="0"/>
              </a:ext>
            </a:extLst>
          </a:blip>
          <a:srcRect/>
          <a:stretch>
            <a:fillRect/>
          </a:stretch>
        </p:blipFill>
        <p:spPr bwMode="auto">
          <a:xfrm>
            <a:off x="39013116" y="24550635"/>
            <a:ext cx="3486177" cy="1968488"/>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EC065F67-E33F-44D7-81ED-2908F10D8B2E}"/>
              </a:ext>
            </a:extLst>
          </p:cNvPr>
          <p:cNvSpPr/>
          <p:nvPr/>
        </p:nvSpPr>
        <p:spPr>
          <a:xfrm>
            <a:off x="445321" y="28398612"/>
            <a:ext cx="2378169" cy="609165"/>
          </a:xfrm>
          <a:prstGeom prst="rect">
            <a:avLst/>
          </a:prstGeom>
        </p:spPr>
        <p:txBody>
          <a:bodyPr wrap="square" rtlCol="0" anchor="ctr">
            <a:spAutoFit/>
          </a:bodyPr>
          <a:lstStyle/>
          <a:p>
            <a:pPr algn="ctr">
              <a:lnSpc>
                <a:spcPct val="125000"/>
              </a:lnSpc>
            </a:pPr>
            <a:endParaRPr lang="en-US" sz="3000">
              <a:latin typeface="Cambria" panose="02040503050406030204" pitchFamily="18" charset="0"/>
            </a:endParaRPr>
          </a:p>
        </p:txBody>
      </p:sp>
      <p:pic>
        <p:nvPicPr>
          <p:cNvPr id="5" name="Picture 2" descr="Drupal | Pacific Northwest National Laboratory |">
            <a:extLst>
              <a:ext uri="{FF2B5EF4-FFF2-40B4-BE49-F238E27FC236}">
                <a16:creationId xmlns:a16="http://schemas.microsoft.com/office/drawing/2014/main" id="{0BE26544-CE50-4D2B-A413-F632B443BEFF}"/>
              </a:ext>
            </a:extLst>
          </p:cNvPr>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3938484" y="24731211"/>
            <a:ext cx="2784215" cy="1415118"/>
          </a:xfrm>
          <a:prstGeom prst="rect">
            <a:avLst/>
          </a:prstGeom>
          <a:noFill/>
          <a:extLst>
            <a:ext uri="{909E8E84-426E-40DD-AFC4-6F175D3DCCD1}">
              <a14:hiddenFill xmlns:a14="http://schemas.microsoft.com/office/drawing/2010/main">
                <a:solidFill>
                  <a:srgbClr val="FFFFFF"/>
                </a:solidFill>
              </a14:hiddenFill>
            </a:ext>
          </a:extLst>
        </p:spPr>
      </p:pic>
      <p:sp>
        <p:nvSpPr>
          <p:cNvPr id="87" name="Rectangle 86">
            <a:extLst>
              <a:ext uri="{FF2B5EF4-FFF2-40B4-BE49-F238E27FC236}">
                <a16:creationId xmlns:a16="http://schemas.microsoft.com/office/drawing/2014/main" id="{D02F0D64-4B52-4571-B69C-642D43D296E6}"/>
              </a:ext>
            </a:extLst>
          </p:cNvPr>
          <p:cNvSpPr/>
          <p:nvPr/>
        </p:nvSpPr>
        <p:spPr>
          <a:xfrm>
            <a:off x="24181833" y="12640851"/>
            <a:ext cx="7058898" cy="338554"/>
          </a:xfrm>
          <a:prstGeom prst="rect">
            <a:avLst/>
          </a:prstGeom>
          <a:solidFill>
            <a:schemeClr val="bg1"/>
          </a:solidFill>
          <a:ln w="76200">
            <a:solidFill>
              <a:schemeClr val="bg1"/>
            </a:solidFill>
          </a:ln>
        </p:spPr>
        <p:txBody>
          <a:bodyPr wrap="square">
            <a:spAutoFit/>
          </a:bodyPr>
          <a:lstStyle/>
          <a:p>
            <a:pPr algn="ctr"/>
            <a:r>
              <a:rPr lang="en-US" sz="1600">
                <a:solidFill>
                  <a:sysClr val="windowText" lastClr="000000"/>
                </a:solidFill>
              </a:rPr>
              <a:t>Inflow velocity at the Memorial Bridge sampled at 16 Hz with an ADV</a:t>
            </a:r>
          </a:p>
        </p:txBody>
      </p:sp>
      <p:sp>
        <p:nvSpPr>
          <p:cNvPr id="6" name="TextBox 5">
            <a:extLst>
              <a:ext uri="{FF2B5EF4-FFF2-40B4-BE49-F238E27FC236}">
                <a16:creationId xmlns:a16="http://schemas.microsoft.com/office/drawing/2014/main" id="{A9170730-A777-4D40-A9F8-BF99D464A23A}"/>
              </a:ext>
            </a:extLst>
          </p:cNvPr>
          <p:cNvSpPr txBox="1"/>
          <p:nvPr/>
        </p:nvSpPr>
        <p:spPr>
          <a:xfrm>
            <a:off x="27543907" y="21079290"/>
            <a:ext cx="3547174" cy="916276"/>
          </a:xfrm>
          <a:prstGeom prst="rect">
            <a:avLst/>
          </a:prstGeom>
          <a:noFill/>
        </p:spPr>
        <p:txBody>
          <a:bodyPr wrap="square" tIns="91440" bIns="91440" rtlCol="0">
            <a:spAutoFit/>
          </a:bodyPr>
          <a:lstStyle/>
          <a:p>
            <a:pPr>
              <a:lnSpc>
                <a:spcPct val="125000"/>
              </a:lnSpc>
            </a:pPr>
            <a:r>
              <a:rPr lang="en-US" sz="2000">
                <a:latin typeface="Cambria" panose="02040503050406030204" pitchFamily="18" charset="0"/>
                <a:cs typeface="Segoe UI Semilight" panose="020B0402040204020203" pitchFamily="34" charset="0"/>
              </a:rPr>
              <a:t>Designed and built by Patrick O’Byrne at UNH</a:t>
            </a:r>
          </a:p>
        </p:txBody>
      </p:sp>
      <p:sp>
        <p:nvSpPr>
          <p:cNvPr id="22" name="TextBox 21">
            <a:extLst>
              <a:ext uri="{FF2B5EF4-FFF2-40B4-BE49-F238E27FC236}">
                <a16:creationId xmlns:a16="http://schemas.microsoft.com/office/drawing/2014/main" id="{628AB016-C18E-47A5-87C2-EFBD730F94BF}"/>
              </a:ext>
            </a:extLst>
          </p:cNvPr>
          <p:cNvSpPr txBox="1"/>
          <p:nvPr/>
        </p:nvSpPr>
        <p:spPr>
          <a:xfrm>
            <a:off x="19155215" y="9079226"/>
            <a:ext cx="2407410" cy="427489"/>
          </a:xfrm>
          <a:prstGeom prst="rect">
            <a:avLst/>
          </a:prstGeom>
          <a:noFill/>
        </p:spPr>
        <p:txBody>
          <a:bodyPr wrap="square" tIns="91440" bIns="91440" rtlCol="0">
            <a:spAutoFit/>
          </a:bodyPr>
          <a:lstStyle/>
          <a:p>
            <a:pPr>
              <a:lnSpc>
                <a:spcPct val="125000"/>
              </a:lnSpc>
            </a:pPr>
            <a:r>
              <a:rPr lang="en-US" sz="1400">
                <a:latin typeface="Cambria" panose="02040503050406030204" pitchFamily="18" charset="0"/>
                <a:cs typeface="Segoe UI Semilight" panose="020B0402040204020203" pitchFamily="34" charset="0"/>
              </a:rPr>
              <a:t>Bridge Piers</a:t>
            </a:r>
          </a:p>
        </p:txBody>
      </p:sp>
      <p:cxnSp>
        <p:nvCxnSpPr>
          <p:cNvPr id="27" name="Straight Arrow Connector 26">
            <a:extLst>
              <a:ext uri="{FF2B5EF4-FFF2-40B4-BE49-F238E27FC236}">
                <a16:creationId xmlns:a16="http://schemas.microsoft.com/office/drawing/2014/main" id="{808AD9DF-A618-491B-A686-58712F7FA012}"/>
              </a:ext>
            </a:extLst>
          </p:cNvPr>
          <p:cNvCxnSpPr>
            <a:cxnSpLocks/>
          </p:cNvCxnSpPr>
          <p:nvPr/>
        </p:nvCxnSpPr>
        <p:spPr>
          <a:xfrm flipH="1">
            <a:off x="19177346" y="9437451"/>
            <a:ext cx="119010" cy="2782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33" name="Straight Arrow Connector 132">
            <a:extLst>
              <a:ext uri="{FF2B5EF4-FFF2-40B4-BE49-F238E27FC236}">
                <a16:creationId xmlns:a16="http://schemas.microsoft.com/office/drawing/2014/main" id="{62338B18-9C3F-4C24-B0DE-B792E6195BD1}"/>
              </a:ext>
            </a:extLst>
          </p:cNvPr>
          <p:cNvCxnSpPr>
            <a:cxnSpLocks/>
          </p:cNvCxnSpPr>
          <p:nvPr/>
        </p:nvCxnSpPr>
        <p:spPr>
          <a:xfrm>
            <a:off x="20068006" y="9433377"/>
            <a:ext cx="152371" cy="3260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32" name="Picture 131">
            <a:extLst>
              <a:ext uri="{FF2B5EF4-FFF2-40B4-BE49-F238E27FC236}">
                <a16:creationId xmlns:a16="http://schemas.microsoft.com/office/drawing/2014/main" id="{E9160F79-C35D-46E8-990F-4A65BDD4164C}"/>
              </a:ext>
            </a:extLst>
          </p:cNvPr>
          <p:cNvPicPr>
            <a:picLocks noChangeAspect="1"/>
          </p:cNvPicPr>
          <p:nvPr/>
        </p:nvPicPr>
        <p:blipFill rotWithShape="1">
          <a:blip r:embed="rId22" cstate="print">
            <a:extLst>
              <a:ext uri="{28A0092B-C50C-407E-A947-70E740481C1C}">
                <a14:useLocalDpi xmlns:a14="http://schemas.microsoft.com/office/drawing/2010/main" val="0"/>
              </a:ext>
            </a:extLst>
          </a:blip>
          <a:srcRect l="20090" r="27218"/>
          <a:stretch/>
        </p:blipFill>
        <p:spPr bwMode="auto">
          <a:xfrm>
            <a:off x="1253048" y="14534127"/>
            <a:ext cx="5267322" cy="5107921"/>
          </a:xfrm>
          <a:prstGeom prst="rect">
            <a:avLst/>
          </a:prstGeom>
          <a:noFill/>
          <a:ln>
            <a:noFill/>
          </a:ln>
        </p:spPr>
      </p:pic>
      <p:pic>
        <p:nvPicPr>
          <p:cNvPr id="80" name="Picture 79">
            <a:extLst>
              <a:ext uri="{FF2B5EF4-FFF2-40B4-BE49-F238E27FC236}">
                <a16:creationId xmlns:a16="http://schemas.microsoft.com/office/drawing/2014/main" id="{0A774D11-9FC0-4D5E-8D85-60EE04FF0993}"/>
              </a:ext>
            </a:extLst>
          </p:cNvPr>
          <p:cNvPicPr>
            <a:picLocks noChangeAspect="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6138354" y="14489281"/>
            <a:ext cx="9300072" cy="5162359"/>
          </a:xfrm>
          <a:prstGeom prst="rect">
            <a:avLst/>
          </a:prstGeom>
          <a:noFill/>
          <a:ln>
            <a:noFill/>
          </a:ln>
        </p:spPr>
      </p:pic>
      <p:sp>
        <p:nvSpPr>
          <p:cNvPr id="16" name="TextBox 15">
            <a:extLst>
              <a:ext uri="{FF2B5EF4-FFF2-40B4-BE49-F238E27FC236}">
                <a16:creationId xmlns:a16="http://schemas.microsoft.com/office/drawing/2014/main" id="{029EF78B-17D2-2A89-5123-78136175303F}"/>
              </a:ext>
            </a:extLst>
          </p:cNvPr>
          <p:cNvSpPr txBox="1"/>
          <p:nvPr/>
        </p:nvSpPr>
        <p:spPr>
          <a:xfrm>
            <a:off x="6194477" y="19037200"/>
            <a:ext cx="5102180" cy="600870"/>
          </a:xfrm>
          <a:prstGeom prst="rect">
            <a:avLst/>
          </a:prstGeom>
          <a:noFill/>
        </p:spPr>
        <p:txBody>
          <a:bodyPr wrap="square" tIns="91440" bIns="91440" rtlCol="0">
            <a:spAutoFit/>
          </a:bodyPr>
          <a:lstStyle/>
          <a:p>
            <a:pPr>
              <a:lnSpc>
                <a:spcPct val="125000"/>
              </a:lnSpc>
            </a:pPr>
            <a:r>
              <a:rPr lang="en-US" sz="2400">
                <a:latin typeface="Cambria" panose="02040503050406030204" pitchFamily="18" charset="0"/>
                <a:cs typeface="Segoe UI Semilight" panose="020B0402040204020203" pitchFamily="34" charset="0"/>
              </a:rPr>
              <a:t>Rotor diameter = 2.5 m </a:t>
            </a:r>
          </a:p>
        </p:txBody>
      </p:sp>
    </p:spTree>
    <p:extLst>
      <p:ext uri="{BB962C8B-B14F-4D97-AF65-F5344CB8AC3E}">
        <p14:creationId xmlns:p14="http://schemas.microsoft.com/office/powerpoint/2010/main" val="885850460"/>
      </p:ext>
    </p:extLst>
  </p:cSld>
  <p:clrMapOvr>
    <a:masterClrMapping/>
  </p:clrMapOvr>
</p:sld>
</file>

<file path=ppt/theme/theme1.xml><?xml version="1.0" encoding="utf-8"?>
<a:theme xmlns:a="http://schemas.openxmlformats.org/drawingml/2006/main" name="Default Design">
  <a:themeElements>
    <a:clrScheme name="PMEC Poster - August 2018">
      <a:dk1>
        <a:sysClr val="windowText" lastClr="000000"/>
      </a:dk1>
      <a:lt1>
        <a:sysClr val="window" lastClr="FFFFFF"/>
      </a:lt1>
      <a:dk2>
        <a:srgbClr val="262262"/>
      </a:dk2>
      <a:lt2>
        <a:srgbClr val="26A4DC"/>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PMEC Poster">
      <a:majorFont>
        <a:latin typeface="Bahnschrift SemiBold"/>
        <a:ea typeface=""/>
        <a:cs typeface=""/>
      </a:majorFont>
      <a:minorFont>
        <a:latin typeface="Cambri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nSpc>
            <a:spcPct val="125000"/>
          </a:lnSpc>
          <a:defRPr sz="3000" dirty="0">
            <a:latin typeface="Cambria" panose="02040503050406030204" pitchFamily="18" charset="0"/>
          </a:defRPr>
        </a:defPPr>
      </a:lstStyle>
    </a:spDef>
    <a:txDef>
      <a:spPr>
        <a:noFill/>
      </a:spPr>
      <a:bodyPr wrap="square" tIns="91440" bIns="91440" rtlCol="0">
        <a:spAutoFit/>
      </a:bodyPr>
      <a:lstStyle>
        <a:defPPr marL="457200" indent="-457200">
          <a:lnSpc>
            <a:spcPct val="125000"/>
          </a:lnSpc>
          <a:buFont typeface="Arial" panose="020B0604020202020204" pitchFamily="34" charset="0"/>
          <a:buChar char="•"/>
          <a:defRPr sz="3000" dirty="0" smtClean="0">
            <a:latin typeface="Cambria" panose="02040503050406030204" pitchFamily="18" charset="0"/>
            <a:cs typeface="Segoe UI Semilight" panose="020B0402040204020203" pitchFamily="34" charset="0"/>
          </a:defRPr>
        </a:defPPr>
      </a:lstStyle>
    </a:tx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226DA7D54A3914887C79090E3C5DABE" ma:contentTypeVersion="14" ma:contentTypeDescription="Create a new document." ma:contentTypeScope="" ma:versionID="1bc4be24e92d790b7edf15e6e15ed035">
  <xsd:schema xmlns:xsd="http://www.w3.org/2001/XMLSchema" xmlns:xs="http://www.w3.org/2001/XMLSchema" xmlns:p="http://schemas.microsoft.com/office/2006/metadata/properties" xmlns:ns3="79fefb1e-d52d-4bd2-aa1f-f17931a1307b" xmlns:ns4="ad61ef25-8384-4017-92be-ccd00c231aea" targetNamespace="http://schemas.microsoft.com/office/2006/metadata/properties" ma:root="true" ma:fieldsID="e2334e6689b388d4a01527314add1ce8" ns3:_="" ns4:_="">
    <xsd:import namespace="79fefb1e-d52d-4bd2-aa1f-f17931a1307b"/>
    <xsd:import namespace="ad61ef25-8384-4017-92be-ccd00c231aea"/>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LengthInSeconds"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fefb1e-d52d-4bd2-aa1f-f17931a130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Length (seconds)" ma:internalName="MediaLengthInSeconds" ma:readOnly="true">
      <xsd:simpleType>
        <xsd:restriction base="dms:Unknown"/>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AutoTags" ma:index="17" nillable="true" ma:displayName="Tags" ma:internalName="MediaServiceAutoTags"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61ef25-8384-4017-92be-ccd00c231aea"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E37BC47-4497-4711-8048-29846C81E623}">
  <ds:schemaRefs>
    <ds:schemaRef ds:uri="79fefb1e-d52d-4bd2-aa1f-f17931a1307b"/>
    <ds:schemaRef ds:uri="http://purl.org/dc/elements/1.1/"/>
    <ds:schemaRef ds:uri="http://schemas.microsoft.com/office/2006/documentManagement/types"/>
    <ds:schemaRef ds:uri="http://www.w3.org/XML/1998/namespace"/>
    <ds:schemaRef ds:uri="http://purl.org/dc/terms/"/>
    <ds:schemaRef ds:uri="http://schemas.microsoft.com/office/infopath/2007/PartnerControls"/>
    <ds:schemaRef ds:uri="http://schemas.openxmlformats.org/package/2006/metadata/core-properties"/>
    <ds:schemaRef ds:uri="ad61ef25-8384-4017-92be-ccd00c231aea"/>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195EA671-62E7-4E8C-878A-A1962D7E4926}">
  <ds:schemaRefs>
    <ds:schemaRef ds:uri="http://schemas.microsoft.com/sharepoint/v3/contenttype/forms"/>
  </ds:schemaRefs>
</ds:datastoreItem>
</file>

<file path=customXml/itemProps3.xml><?xml version="1.0" encoding="utf-8"?>
<ds:datastoreItem xmlns:ds="http://schemas.openxmlformats.org/officeDocument/2006/customXml" ds:itemID="{12A25DD2-F694-4594-A5DF-A06EBD08DC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9fefb1e-d52d-4bd2-aa1f-f17931a1307b"/>
    <ds:schemaRef ds:uri="ad61ef25-8384-4017-92be-ccd00c231ae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13566</TotalTime>
  <Words>724</Words>
  <Application>Microsoft Office PowerPoint</Application>
  <PresentationFormat>Custom</PresentationFormat>
  <Paragraphs>44</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Bahnschrift SemiBold</vt:lpstr>
      <vt:lpstr>Calibri</vt:lpstr>
      <vt:lpstr>Cambria</vt:lpstr>
      <vt:lpstr>Times New Roman</vt:lpstr>
      <vt:lpstr>Default Design</vt:lpstr>
      <vt:lpstr>PowerPoint Presentation</vt:lpstr>
    </vt:vector>
  </TitlesOfParts>
  <Company>The New England College of Optometry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Poster Template</dc:title>
  <dc:subject>Poster Template</dc:subject>
  <dc:creator>Marek Jacisin</dc:creator>
  <cp:lastModifiedBy>Mason Bichanich</cp:lastModifiedBy>
  <cp:revision>420</cp:revision>
  <cp:lastPrinted>2021-04-03T16:53:52Z</cp:lastPrinted>
  <dcterms:created xsi:type="dcterms:W3CDTF">2001-10-18T16:42:36Z</dcterms:created>
  <dcterms:modified xsi:type="dcterms:W3CDTF">2022-05-02T23:40:46Z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0x010100D226DA7D54A3914887C79090E3C5DABE</vt:lpwstr>
  </property>
</Properties>
</file>