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Lst>
  <p:sldSz cx="45005625" cy="36004500"/>
  <p:notesSz cx="6858000" cy="9144000"/>
  <p:defaultTextStyle>
    <a:defPPr>
      <a:defRPr lang="en-US"/>
    </a:defPPr>
    <a:lvl1pPr marL="0" algn="l" defTabSz="4900464" rtl="0" eaLnBrk="1" latinLnBrk="0" hangingPunct="1">
      <a:defRPr sz="9600" kern="1200">
        <a:solidFill>
          <a:schemeClr val="tx1"/>
        </a:solidFill>
        <a:latin typeface="+mn-lt"/>
        <a:ea typeface="+mn-ea"/>
        <a:cs typeface="+mn-cs"/>
      </a:defRPr>
    </a:lvl1pPr>
    <a:lvl2pPr marL="2450232" algn="l" defTabSz="4900464" rtl="0" eaLnBrk="1" latinLnBrk="0" hangingPunct="1">
      <a:defRPr sz="9600" kern="1200">
        <a:solidFill>
          <a:schemeClr val="tx1"/>
        </a:solidFill>
        <a:latin typeface="+mn-lt"/>
        <a:ea typeface="+mn-ea"/>
        <a:cs typeface="+mn-cs"/>
      </a:defRPr>
    </a:lvl2pPr>
    <a:lvl3pPr marL="4900464" algn="l" defTabSz="4900464" rtl="0" eaLnBrk="1" latinLnBrk="0" hangingPunct="1">
      <a:defRPr sz="9600" kern="1200">
        <a:solidFill>
          <a:schemeClr val="tx1"/>
        </a:solidFill>
        <a:latin typeface="+mn-lt"/>
        <a:ea typeface="+mn-ea"/>
        <a:cs typeface="+mn-cs"/>
      </a:defRPr>
    </a:lvl3pPr>
    <a:lvl4pPr marL="7350697" algn="l" defTabSz="4900464" rtl="0" eaLnBrk="1" latinLnBrk="0" hangingPunct="1">
      <a:defRPr sz="9600" kern="1200">
        <a:solidFill>
          <a:schemeClr val="tx1"/>
        </a:solidFill>
        <a:latin typeface="+mn-lt"/>
        <a:ea typeface="+mn-ea"/>
        <a:cs typeface="+mn-cs"/>
      </a:defRPr>
    </a:lvl4pPr>
    <a:lvl5pPr marL="9800929" algn="l" defTabSz="4900464" rtl="0" eaLnBrk="1" latinLnBrk="0" hangingPunct="1">
      <a:defRPr sz="9600" kern="1200">
        <a:solidFill>
          <a:schemeClr val="tx1"/>
        </a:solidFill>
        <a:latin typeface="+mn-lt"/>
        <a:ea typeface="+mn-ea"/>
        <a:cs typeface="+mn-cs"/>
      </a:defRPr>
    </a:lvl5pPr>
    <a:lvl6pPr marL="12251167" algn="l" defTabSz="4900464" rtl="0" eaLnBrk="1" latinLnBrk="0" hangingPunct="1">
      <a:defRPr sz="9600" kern="1200">
        <a:solidFill>
          <a:schemeClr val="tx1"/>
        </a:solidFill>
        <a:latin typeface="+mn-lt"/>
        <a:ea typeface="+mn-ea"/>
        <a:cs typeface="+mn-cs"/>
      </a:defRPr>
    </a:lvl6pPr>
    <a:lvl7pPr marL="14701399" algn="l" defTabSz="4900464" rtl="0" eaLnBrk="1" latinLnBrk="0" hangingPunct="1">
      <a:defRPr sz="9600" kern="1200">
        <a:solidFill>
          <a:schemeClr val="tx1"/>
        </a:solidFill>
        <a:latin typeface="+mn-lt"/>
        <a:ea typeface="+mn-ea"/>
        <a:cs typeface="+mn-cs"/>
      </a:defRPr>
    </a:lvl7pPr>
    <a:lvl8pPr marL="17151631" algn="l" defTabSz="4900464" rtl="0" eaLnBrk="1" latinLnBrk="0" hangingPunct="1">
      <a:defRPr sz="9600" kern="1200">
        <a:solidFill>
          <a:schemeClr val="tx1"/>
        </a:solidFill>
        <a:latin typeface="+mn-lt"/>
        <a:ea typeface="+mn-ea"/>
        <a:cs typeface="+mn-cs"/>
      </a:defRPr>
    </a:lvl8pPr>
    <a:lvl9pPr marL="19601863" algn="l" defTabSz="4900464" rtl="0" eaLnBrk="1" latinLnBrk="0" hangingPunct="1">
      <a:defRPr sz="96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1340">
          <p15:clr>
            <a:srgbClr val="A4A3A4"/>
          </p15:clr>
        </p15:guide>
        <p15:guide id="2" pos="14175">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Klaus-Holger Knorr" initials="KHK" lastIdx="16"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400"/>
    <a:srgbClr val="F4A460"/>
    <a:srgbClr val="C98C85"/>
    <a:srgbClr val="2BE9AE"/>
    <a:srgbClr val="FFFFFF"/>
    <a:srgbClr val="3CC279"/>
    <a:srgbClr val="004C28"/>
    <a:srgbClr val="007C41"/>
    <a:srgbClr val="165301"/>
    <a:srgbClr val="1E6E0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5620"/>
    <p:restoredTop sz="99664" autoAdjust="0"/>
  </p:normalViewPr>
  <p:slideViewPr>
    <p:cSldViewPr>
      <p:cViewPr varScale="1">
        <p:scale>
          <a:sx n="24" d="100"/>
          <a:sy n="24" d="100"/>
        </p:scale>
        <p:origin x="2680" y="232"/>
      </p:cViewPr>
      <p:guideLst>
        <p:guide orient="horz" pos="11340"/>
        <p:guide pos="14175"/>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commentAuthors" Target="commentAuthors.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375424" y="11184739"/>
            <a:ext cx="38254781" cy="7717632"/>
          </a:xfrm>
        </p:spPr>
        <p:txBody>
          <a:bodyPr/>
          <a:lstStyle/>
          <a:p>
            <a:r>
              <a:rPr lang="en-US"/>
              <a:t>Click to edit Master title style</a:t>
            </a:r>
            <a:endParaRPr lang="en-CA"/>
          </a:p>
        </p:txBody>
      </p:sp>
      <p:sp>
        <p:nvSpPr>
          <p:cNvPr id="3" name="Subtitle 2"/>
          <p:cNvSpPr>
            <a:spLocks noGrp="1"/>
          </p:cNvSpPr>
          <p:nvPr>
            <p:ph type="subTitle" idx="1"/>
          </p:nvPr>
        </p:nvSpPr>
        <p:spPr>
          <a:xfrm>
            <a:off x="6750844" y="20402551"/>
            <a:ext cx="31503938" cy="9201151"/>
          </a:xfrm>
        </p:spPr>
        <p:txBody>
          <a:bodyPr/>
          <a:lstStyle>
            <a:lvl1pPr marL="0" indent="0" algn="ctr">
              <a:buNone/>
              <a:defRPr>
                <a:solidFill>
                  <a:schemeClr val="tx1">
                    <a:tint val="75000"/>
                  </a:schemeClr>
                </a:solidFill>
              </a:defRPr>
            </a:lvl1pPr>
            <a:lvl2pPr marL="2450232" indent="0" algn="ctr">
              <a:buNone/>
              <a:defRPr>
                <a:solidFill>
                  <a:schemeClr val="tx1">
                    <a:tint val="75000"/>
                  </a:schemeClr>
                </a:solidFill>
              </a:defRPr>
            </a:lvl2pPr>
            <a:lvl3pPr marL="4900464" indent="0" algn="ctr">
              <a:buNone/>
              <a:defRPr>
                <a:solidFill>
                  <a:schemeClr val="tx1">
                    <a:tint val="75000"/>
                  </a:schemeClr>
                </a:solidFill>
              </a:defRPr>
            </a:lvl3pPr>
            <a:lvl4pPr marL="7350697" indent="0" algn="ctr">
              <a:buNone/>
              <a:defRPr>
                <a:solidFill>
                  <a:schemeClr val="tx1">
                    <a:tint val="75000"/>
                  </a:schemeClr>
                </a:solidFill>
              </a:defRPr>
            </a:lvl4pPr>
            <a:lvl5pPr marL="9800929" indent="0" algn="ctr">
              <a:buNone/>
              <a:defRPr>
                <a:solidFill>
                  <a:schemeClr val="tx1">
                    <a:tint val="75000"/>
                  </a:schemeClr>
                </a:solidFill>
              </a:defRPr>
            </a:lvl5pPr>
            <a:lvl6pPr marL="12251167" indent="0" algn="ctr">
              <a:buNone/>
              <a:defRPr>
                <a:solidFill>
                  <a:schemeClr val="tx1">
                    <a:tint val="75000"/>
                  </a:schemeClr>
                </a:solidFill>
              </a:defRPr>
            </a:lvl6pPr>
            <a:lvl7pPr marL="14701399" indent="0" algn="ctr">
              <a:buNone/>
              <a:defRPr>
                <a:solidFill>
                  <a:schemeClr val="tx1">
                    <a:tint val="75000"/>
                  </a:schemeClr>
                </a:solidFill>
              </a:defRPr>
            </a:lvl7pPr>
            <a:lvl8pPr marL="17151631" indent="0" algn="ctr">
              <a:buNone/>
              <a:defRPr>
                <a:solidFill>
                  <a:schemeClr val="tx1">
                    <a:tint val="75000"/>
                  </a:schemeClr>
                </a:solidFill>
              </a:defRPr>
            </a:lvl8pPr>
            <a:lvl9pPr marL="19601863" indent="0" algn="ctr">
              <a:buNone/>
              <a:defRPr>
                <a:solidFill>
                  <a:schemeClr val="tx1">
                    <a:tint val="75000"/>
                  </a:schemeClr>
                </a:solidFill>
              </a:defRPr>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AD519C85-FA9C-4133-8C38-85DF17C0A91C}" type="datetimeFigureOut">
              <a:rPr lang="en-CA" smtClean="0"/>
              <a:t>2022-05-27</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395D2D5F-4D71-47C4-B25A-157018FDB800}" type="slidenum">
              <a:rPr lang="en-CA" smtClean="0"/>
              <a:t>‹#›</a:t>
            </a:fld>
            <a:endParaRPr lang="en-CA"/>
          </a:p>
        </p:txBody>
      </p:sp>
    </p:spTree>
    <p:extLst>
      <p:ext uri="{BB962C8B-B14F-4D97-AF65-F5344CB8AC3E}">
        <p14:creationId xmlns:p14="http://schemas.microsoft.com/office/powerpoint/2010/main" val="17902377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AD519C85-FA9C-4133-8C38-85DF17C0A91C}" type="datetimeFigureOut">
              <a:rPr lang="en-CA" smtClean="0"/>
              <a:t>2022-05-27</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395D2D5F-4D71-47C4-B25A-157018FDB800}" type="slidenum">
              <a:rPr lang="en-CA" smtClean="0"/>
              <a:t>‹#›</a:t>
            </a:fld>
            <a:endParaRPr lang="en-CA"/>
          </a:p>
        </p:txBody>
      </p:sp>
    </p:spTree>
    <p:extLst>
      <p:ext uri="{BB962C8B-B14F-4D97-AF65-F5344CB8AC3E}">
        <p14:creationId xmlns:p14="http://schemas.microsoft.com/office/powerpoint/2010/main" val="23372127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555137" y="23136230"/>
            <a:ext cx="38254781" cy="7150894"/>
          </a:xfrm>
        </p:spPr>
        <p:txBody>
          <a:bodyPr anchor="t"/>
          <a:lstStyle>
            <a:lvl1pPr algn="l">
              <a:defRPr sz="21400" b="1" cap="all"/>
            </a:lvl1pPr>
          </a:lstStyle>
          <a:p>
            <a:r>
              <a:rPr lang="en-US"/>
              <a:t>Click to edit Master title style</a:t>
            </a:r>
            <a:endParaRPr lang="en-CA"/>
          </a:p>
        </p:txBody>
      </p:sp>
      <p:sp>
        <p:nvSpPr>
          <p:cNvPr id="3" name="Text Placeholder 2"/>
          <p:cNvSpPr>
            <a:spLocks noGrp="1"/>
          </p:cNvSpPr>
          <p:nvPr>
            <p:ph type="body" idx="1"/>
          </p:nvPr>
        </p:nvSpPr>
        <p:spPr>
          <a:xfrm>
            <a:off x="3555137" y="15260251"/>
            <a:ext cx="38254781" cy="7875982"/>
          </a:xfrm>
        </p:spPr>
        <p:txBody>
          <a:bodyPr anchor="b"/>
          <a:lstStyle>
            <a:lvl1pPr marL="0" indent="0">
              <a:buNone/>
              <a:defRPr sz="10700">
                <a:solidFill>
                  <a:schemeClr val="tx1">
                    <a:tint val="75000"/>
                  </a:schemeClr>
                </a:solidFill>
              </a:defRPr>
            </a:lvl1pPr>
            <a:lvl2pPr marL="2450232" indent="0">
              <a:buNone/>
              <a:defRPr sz="9600">
                <a:solidFill>
                  <a:schemeClr val="tx1">
                    <a:tint val="75000"/>
                  </a:schemeClr>
                </a:solidFill>
              </a:defRPr>
            </a:lvl2pPr>
            <a:lvl3pPr marL="4900464" indent="0">
              <a:buNone/>
              <a:defRPr sz="8600">
                <a:solidFill>
                  <a:schemeClr val="tx1">
                    <a:tint val="75000"/>
                  </a:schemeClr>
                </a:solidFill>
              </a:defRPr>
            </a:lvl3pPr>
            <a:lvl4pPr marL="7350697" indent="0">
              <a:buNone/>
              <a:defRPr sz="7500">
                <a:solidFill>
                  <a:schemeClr val="tx1">
                    <a:tint val="75000"/>
                  </a:schemeClr>
                </a:solidFill>
              </a:defRPr>
            </a:lvl4pPr>
            <a:lvl5pPr marL="9800929" indent="0">
              <a:buNone/>
              <a:defRPr sz="7500">
                <a:solidFill>
                  <a:schemeClr val="tx1">
                    <a:tint val="75000"/>
                  </a:schemeClr>
                </a:solidFill>
              </a:defRPr>
            </a:lvl5pPr>
            <a:lvl6pPr marL="12251167" indent="0">
              <a:buNone/>
              <a:defRPr sz="7500">
                <a:solidFill>
                  <a:schemeClr val="tx1">
                    <a:tint val="75000"/>
                  </a:schemeClr>
                </a:solidFill>
              </a:defRPr>
            </a:lvl6pPr>
            <a:lvl7pPr marL="14701399" indent="0">
              <a:buNone/>
              <a:defRPr sz="7500">
                <a:solidFill>
                  <a:schemeClr val="tx1">
                    <a:tint val="75000"/>
                  </a:schemeClr>
                </a:solidFill>
              </a:defRPr>
            </a:lvl7pPr>
            <a:lvl8pPr marL="17151631" indent="0">
              <a:buNone/>
              <a:defRPr sz="7500">
                <a:solidFill>
                  <a:schemeClr val="tx1">
                    <a:tint val="75000"/>
                  </a:schemeClr>
                </a:solidFill>
              </a:defRPr>
            </a:lvl8pPr>
            <a:lvl9pPr marL="19601863" indent="0">
              <a:buNone/>
              <a:defRPr sz="75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D519C85-FA9C-4133-8C38-85DF17C0A91C}" type="datetimeFigureOut">
              <a:rPr lang="en-CA" smtClean="0"/>
              <a:t>2022-05-27</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395D2D5F-4D71-47C4-B25A-157018FDB800}" type="slidenum">
              <a:rPr lang="en-CA" smtClean="0"/>
              <a:t>‹#›</a:t>
            </a:fld>
            <a:endParaRPr lang="en-CA"/>
          </a:p>
        </p:txBody>
      </p:sp>
    </p:spTree>
    <p:extLst>
      <p:ext uri="{BB962C8B-B14F-4D97-AF65-F5344CB8AC3E}">
        <p14:creationId xmlns:p14="http://schemas.microsoft.com/office/powerpoint/2010/main" val="17754245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2250285" y="8401060"/>
            <a:ext cx="19877485" cy="23761306"/>
          </a:xfrm>
        </p:spPr>
        <p:txBody>
          <a:bodyPr/>
          <a:lstStyle>
            <a:lvl1pPr>
              <a:defRPr sz="15000"/>
            </a:lvl1pPr>
            <a:lvl2pPr>
              <a:defRPr sz="12800"/>
            </a:lvl2pPr>
            <a:lvl3pPr>
              <a:defRPr sz="10700"/>
            </a:lvl3pPr>
            <a:lvl4pPr>
              <a:defRPr sz="9600"/>
            </a:lvl4pPr>
            <a:lvl5pPr>
              <a:defRPr sz="9600"/>
            </a:lvl5pPr>
            <a:lvl6pPr>
              <a:defRPr sz="9600"/>
            </a:lvl6pPr>
            <a:lvl7pPr>
              <a:defRPr sz="9600"/>
            </a:lvl7pPr>
            <a:lvl8pPr>
              <a:defRPr sz="9600"/>
            </a:lvl8pPr>
            <a:lvl9pPr>
              <a:defRPr sz="9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22877862" y="8401060"/>
            <a:ext cx="19877485" cy="23761306"/>
          </a:xfrm>
        </p:spPr>
        <p:txBody>
          <a:bodyPr/>
          <a:lstStyle>
            <a:lvl1pPr>
              <a:defRPr sz="15000"/>
            </a:lvl1pPr>
            <a:lvl2pPr>
              <a:defRPr sz="12800"/>
            </a:lvl2pPr>
            <a:lvl3pPr>
              <a:defRPr sz="10700"/>
            </a:lvl3pPr>
            <a:lvl4pPr>
              <a:defRPr sz="9600"/>
            </a:lvl4pPr>
            <a:lvl5pPr>
              <a:defRPr sz="9600"/>
            </a:lvl5pPr>
            <a:lvl6pPr>
              <a:defRPr sz="9600"/>
            </a:lvl6pPr>
            <a:lvl7pPr>
              <a:defRPr sz="9600"/>
            </a:lvl7pPr>
            <a:lvl8pPr>
              <a:defRPr sz="9600"/>
            </a:lvl8pPr>
            <a:lvl9pPr>
              <a:defRPr sz="9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AD519C85-FA9C-4133-8C38-85DF17C0A91C}" type="datetimeFigureOut">
              <a:rPr lang="en-CA" smtClean="0"/>
              <a:t>2022-05-27</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395D2D5F-4D71-47C4-B25A-157018FDB800}" type="slidenum">
              <a:rPr lang="en-CA" smtClean="0"/>
              <a:t>‹#›</a:t>
            </a:fld>
            <a:endParaRPr lang="en-CA"/>
          </a:p>
        </p:txBody>
      </p:sp>
    </p:spTree>
    <p:extLst>
      <p:ext uri="{BB962C8B-B14F-4D97-AF65-F5344CB8AC3E}">
        <p14:creationId xmlns:p14="http://schemas.microsoft.com/office/powerpoint/2010/main" val="15849999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CA"/>
          </a:p>
        </p:txBody>
      </p:sp>
      <p:sp>
        <p:nvSpPr>
          <p:cNvPr id="3" name="Text Placeholder 2"/>
          <p:cNvSpPr>
            <a:spLocks noGrp="1"/>
          </p:cNvSpPr>
          <p:nvPr>
            <p:ph type="body" idx="1"/>
          </p:nvPr>
        </p:nvSpPr>
        <p:spPr>
          <a:xfrm>
            <a:off x="2250281" y="8059347"/>
            <a:ext cx="19885300" cy="3358751"/>
          </a:xfrm>
        </p:spPr>
        <p:txBody>
          <a:bodyPr anchor="b"/>
          <a:lstStyle>
            <a:lvl1pPr marL="0" indent="0">
              <a:buNone/>
              <a:defRPr sz="12800" b="1"/>
            </a:lvl1pPr>
            <a:lvl2pPr marL="2450232" indent="0">
              <a:buNone/>
              <a:defRPr sz="10700" b="1"/>
            </a:lvl2pPr>
            <a:lvl3pPr marL="4900464" indent="0">
              <a:buNone/>
              <a:defRPr sz="9600" b="1"/>
            </a:lvl3pPr>
            <a:lvl4pPr marL="7350697" indent="0">
              <a:buNone/>
              <a:defRPr sz="8600" b="1"/>
            </a:lvl4pPr>
            <a:lvl5pPr marL="9800929" indent="0">
              <a:buNone/>
              <a:defRPr sz="8600" b="1"/>
            </a:lvl5pPr>
            <a:lvl6pPr marL="12251167" indent="0">
              <a:buNone/>
              <a:defRPr sz="8600" b="1"/>
            </a:lvl6pPr>
            <a:lvl7pPr marL="14701399" indent="0">
              <a:buNone/>
              <a:defRPr sz="8600" b="1"/>
            </a:lvl7pPr>
            <a:lvl8pPr marL="17151631" indent="0">
              <a:buNone/>
              <a:defRPr sz="8600" b="1"/>
            </a:lvl8pPr>
            <a:lvl9pPr marL="19601863" indent="0">
              <a:buNone/>
              <a:defRPr sz="8600" b="1"/>
            </a:lvl9pPr>
          </a:lstStyle>
          <a:p>
            <a:pPr lvl="0"/>
            <a:r>
              <a:rPr lang="en-US"/>
              <a:t>Click to edit Master text styles</a:t>
            </a:r>
          </a:p>
        </p:txBody>
      </p:sp>
      <p:sp>
        <p:nvSpPr>
          <p:cNvPr id="4" name="Content Placeholder 3"/>
          <p:cNvSpPr>
            <a:spLocks noGrp="1"/>
          </p:cNvSpPr>
          <p:nvPr>
            <p:ph sz="half" idx="2"/>
          </p:nvPr>
        </p:nvSpPr>
        <p:spPr>
          <a:xfrm>
            <a:off x="2250281" y="11418094"/>
            <a:ext cx="19885300" cy="20744262"/>
          </a:xfrm>
        </p:spPr>
        <p:txBody>
          <a:bodyPr/>
          <a:lstStyle>
            <a:lvl1pPr>
              <a:defRPr sz="12800"/>
            </a:lvl1pPr>
            <a:lvl2pPr>
              <a:defRPr sz="107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22862239" y="8059347"/>
            <a:ext cx="19893113" cy="3358751"/>
          </a:xfrm>
        </p:spPr>
        <p:txBody>
          <a:bodyPr anchor="b"/>
          <a:lstStyle>
            <a:lvl1pPr marL="0" indent="0">
              <a:buNone/>
              <a:defRPr sz="12800" b="1"/>
            </a:lvl1pPr>
            <a:lvl2pPr marL="2450232" indent="0">
              <a:buNone/>
              <a:defRPr sz="10700" b="1"/>
            </a:lvl2pPr>
            <a:lvl3pPr marL="4900464" indent="0">
              <a:buNone/>
              <a:defRPr sz="9600" b="1"/>
            </a:lvl3pPr>
            <a:lvl4pPr marL="7350697" indent="0">
              <a:buNone/>
              <a:defRPr sz="8600" b="1"/>
            </a:lvl4pPr>
            <a:lvl5pPr marL="9800929" indent="0">
              <a:buNone/>
              <a:defRPr sz="8600" b="1"/>
            </a:lvl5pPr>
            <a:lvl6pPr marL="12251167" indent="0">
              <a:buNone/>
              <a:defRPr sz="8600" b="1"/>
            </a:lvl6pPr>
            <a:lvl7pPr marL="14701399" indent="0">
              <a:buNone/>
              <a:defRPr sz="8600" b="1"/>
            </a:lvl7pPr>
            <a:lvl8pPr marL="17151631" indent="0">
              <a:buNone/>
              <a:defRPr sz="8600" b="1"/>
            </a:lvl8pPr>
            <a:lvl9pPr marL="19601863" indent="0">
              <a:buNone/>
              <a:defRPr sz="8600" b="1"/>
            </a:lvl9pPr>
          </a:lstStyle>
          <a:p>
            <a:pPr lvl="0"/>
            <a:r>
              <a:rPr lang="en-US"/>
              <a:t>Click to edit Master text styles</a:t>
            </a:r>
          </a:p>
        </p:txBody>
      </p:sp>
      <p:sp>
        <p:nvSpPr>
          <p:cNvPr id="6" name="Content Placeholder 5"/>
          <p:cNvSpPr>
            <a:spLocks noGrp="1"/>
          </p:cNvSpPr>
          <p:nvPr>
            <p:ph sz="quarter" idx="4"/>
          </p:nvPr>
        </p:nvSpPr>
        <p:spPr>
          <a:xfrm>
            <a:off x="22862239" y="11418094"/>
            <a:ext cx="19893113" cy="20744262"/>
          </a:xfrm>
        </p:spPr>
        <p:txBody>
          <a:bodyPr/>
          <a:lstStyle>
            <a:lvl1pPr>
              <a:defRPr sz="12800"/>
            </a:lvl1pPr>
            <a:lvl2pPr>
              <a:defRPr sz="107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AD519C85-FA9C-4133-8C38-85DF17C0A91C}" type="datetimeFigureOut">
              <a:rPr lang="en-CA" smtClean="0"/>
              <a:t>2022-05-27</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395D2D5F-4D71-47C4-B25A-157018FDB800}" type="slidenum">
              <a:rPr lang="en-CA" smtClean="0"/>
              <a:t>‹#›</a:t>
            </a:fld>
            <a:endParaRPr lang="en-CA"/>
          </a:p>
        </p:txBody>
      </p:sp>
    </p:spTree>
    <p:extLst>
      <p:ext uri="{BB962C8B-B14F-4D97-AF65-F5344CB8AC3E}">
        <p14:creationId xmlns:p14="http://schemas.microsoft.com/office/powerpoint/2010/main" val="2547579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AD519C85-FA9C-4133-8C38-85DF17C0A91C}" type="datetimeFigureOut">
              <a:rPr lang="en-CA" smtClean="0"/>
              <a:t>2022-05-27</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395D2D5F-4D71-47C4-B25A-157018FDB800}" type="slidenum">
              <a:rPr lang="en-CA" smtClean="0"/>
              <a:t>‹#›</a:t>
            </a:fld>
            <a:endParaRPr lang="en-CA"/>
          </a:p>
        </p:txBody>
      </p:sp>
    </p:spTree>
    <p:extLst>
      <p:ext uri="{BB962C8B-B14F-4D97-AF65-F5344CB8AC3E}">
        <p14:creationId xmlns:p14="http://schemas.microsoft.com/office/powerpoint/2010/main" val="18076223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D519C85-FA9C-4133-8C38-85DF17C0A91C}" type="datetimeFigureOut">
              <a:rPr lang="en-CA" smtClean="0"/>
              <a:t>2022-05-27</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395D2D5F-4D71-47C4-B25A-157018FDB800}" type="slidenum">
              <a:rPr lang="en-CA" smtClean="0"/>
              <a:t>‹#›</a:t>
            </a:fld>
            <a:endParaRPr lang="en-CA"/>
          </a:p>
        </p:txBody>
      </p:sp>
    </p:spTree>
    <p:extLst>
      <p:ext uri="{BB962C8B-B14F-4D97-AF65-F5344CB8AC3E}">
        <p14:creationId xmlns:p14="http://schemas.microsoft.com/office/powerpoint/2010/main" val="5577689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50290" y="1433515"/>
            <a:ext cx="14806540" cy="6100763"/>
          </a:xfrm>
        </p:spPr>
        <p:txBody>
          <a:bodyPr anchor="b"/>
          <a:lstStyle>
            <a:lvl1pPr algn="l">
              <a:defRPr sz="10700" b="1"/>
            </a:lvl1pPr>
          </a:lstStyle>
          <a:p>
            <a:r>
              <a:rPr lang="en-US"/>
              <a:t>Click to edit Master title style</a:t>
            </a:r>
            <a:endParaRPr lang="en-CA"/>
          </a:p>
        </p:txBody>
      </p:sp>
      <p:sp>
        <p:nvSpPr>
          <p:cNvPr id="3" name="Content Placeholder 2"/>
          <p:cNvSpPr>
            <a:spLocks noGrp="1"/>
          </p:cNvSpPr>
          <p:nvPr>
            <p:ph idx="1"/>
          </p:nvPr>
        </p:nvSpPr>
        <p:spPr>
          <a:xfrm>
            <a:off x="17595951" y="1433522"/>
            <a:ext cx="25159395" cy="30728843"/>
          </a:xfrm>
        </p:spPr>
        <p:txBody>
          <a:bodyPr/>
          <a:lstStyle>
            <a:lvl1pPr>
              <a:defRPr sz="17100"/>
            </a:lvl1pPr>
            <a:lvl2pPr>
              <a:defRPr sz="15000"/>
            </a:lvl2pPr>
            <a:lvl3pPr>
              <a:defRPr sz="12800"/>
            </a:lvl3pPr>
            <a:lvl4pPr>
              <a:defRPr sz="10700"/>
            </a:lvl4pPr>
            <a:lvl5pPr>
              <a:defRPr sz="10700"/>
            </a:lvl5pPr>
            <a:lvl6pPr>
              <a:defRPr sz="10700"/>
            </a:lvl6pPr>
            <a:lvl7pPr>
              <a:defRPr sz="10700"/>
            </a:lvl7pPr>
            <a:lvl8pPr>
              <a:defRPr sz="10700"/>
            </a:lvl8pPr>
            <a:lvl9pPr>
              <a:defRPr sz="10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2250290" y="7534285"/>
            <a:ext cx="14806540" cy="24628081"/>
          </a:xfrm>
        </p:spPr>
        <p:txBody>
          <a:bodyPr/>
          <a:lstStyle>
            <a:lvl1pPr marL="0" indent="0">
              <a:buNone/>
              <a:defRPr sz="7500"/>
            </a:lvl1pPr>
            <a:lvl2pPr marL="2450232" indent="0">
              <a:buNone/>
              <a:defRPr sz="6400"/>
            </a:lvl2pPr>
            <a:lvl3pPr marL="4900464" indent="0">
              <a:buNone/>
              <a:defRPr sz="5400"/>
            </a:lvl3pPr>
            <a:lvl4pPr marL="7350697" indent="0">
              <a:buNone/>
              <a:defRPr sz="4900"/>
            </a:lvl4pPr>
            <a:lvl5pPr marL="9800929" indent="0">
              <a:buNone/>
              <a:defRPr sz="4900"/>
            </a:lvl5pPr>
            <a:lvl6pPr marL="12251167" indent="0">
              <a:buNone/>
              <a:defRPr sz="4900"/>
            </a:lvl6pPr>
            <a:lvl7pPr marL="14701399" indent="0">
              <a:buNone/>
              <a:defRPr sz="4900"/>
            </a:lvl7pPr>
            <a:lvl8pPr marL="17151631" indent="0">
              <a:buNone/>
              <a:defRPr sz="4900"/>
            </a:lvl8pPr>
            <a:lvl9pPr marL="19601863" indent="0">
              <a:buNone/>
              <a:defRPr sz="4900"/>
            </a:lvl9pPr>
          </a:lstStyle>
          <a:p>
            <a:pPr lvl="0"/>
            <a:r>
              <a:rPr lang="en-US"/>
              <a:t>Click to edit Master text styles</a:t>
            </a:r>
          </a:p>
        </p:txBody>
      </p:sp>
      <p:sp>
        <p:nvSpPr>
          <p:cNvPr id="5" name="Date Placeholder 4"/>
          <p:cNvSpPr>
            <a:spLocks noGrp="1"/>
          </p:cNvSpPr>
          <p:nvPr>
            <p:ph type="dt" sz="half" idx="10"/>
          </p:nvPr>
        </p:nvSpPr>
        <p:spPr/>
        <p:txBody>
          <a:bodyPr/>
          <a:lstStyle/>
          <a:p>
            <a:fld id="{AD519C85-FA9C-4133-8C38-85DF17C0A91C}" type="datetimeFigureOut">
              <a:rPr lang="en-CA" smtClean="0"/>
              <a:t>2022-05-27</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395D2D5F-4D71-47C4-B25A-157018FDB800}" type="slidenum">
              <a:rPr lang="en-CA" smtClean="0"/>
              <a:t>‹#›</a:t>
            </a:fld>
            <a:endParaRPr lang="en-CA"/>
          </a:p>
        </p:txBody>
      </p:sp>
    </p:spTree>
    <p:extLst>
      <p:ext uri="{BB962C8B-B14F-4D97-AF65-F5344CB8AC3E}">
        <p14:creationId xmlns:p14="http://schemas.microsoft.com/office/powerpoint/2010/main" val="3802605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21420" y="25203153"/>
            <a:ext cx="27003375" cy="2975374"/>
          </a:xfrm>
        </p:spPr>
        <p:txBody>
          <a:bodyPr anchor="b"/>
          <a:lstStyle>
            <a:lvl1pPr algn="l">
              <a:defRPr sz="10700" b="1"/>
            </a:lvl1pPr>
          </a:lstStyle>
          <a:p>
            <a:r>
              <a:rPr lang="en-US"/>
              <a:t>Click to edit Master title style</a:t>
            </a:r>
            <a:endParaRPr lang="en-CA"/>
          </a:p>
        </p:txBody>
      </p:sp>
      <p:sp>
        <p:nvSpPr>
          <p:cNvPr id="3" name="Picture Placeholder 2"/>
          <p:cNvSpPr>
            <a:spLocks noGrp="1"/>
          </p:cNvSpPr>
          <p:nvPr>
            <p:ph type="pic" idx="1"/>
          </p:nvPr>
        </p:nvSpPr>
        <p:spPr>
          <a:xfrm>
            <a:off x="8821420" y="3217071"/>
            <a:ext cx="27003375" cy="21602700"/>
          </a:xfrm>
        </p:spPr>
        <p:txBody>
          <a:bodyPr/>
          <a:lstStyle>
            <a:lvl1pPr marL="0" indent="0">
              <a:buNone/>
              <a:defRPr sz="17100"/>
            </a:lvl1pPr>
            <a:lvl2pPr marL="2450232" indent="0">
              <a:buNone/>
              <a:defRPr sz="15000"/>
            </a:lvl2pPr>
            <a:lvl3pPr marL="4900464" indent="0">
              <a:buNone/>
              <a:defRPr sz="12800"/>
            </a:lvl3pPr>
            <a:lvl4pPr marL="7350697" indent="0">
              <a:buNone/>
              <a:defRPr sz="10700"/>
            </a:lvl4pPr>
            <a:lvl5pPr marL="9800929" indent="0">
              <a:buNone/>
              <a:defRPr sz="10700"/>
            </a:lvl5pPr>
            <a:lvl6pPr marL="12251167" indent="0">
              <a:buNone/>
              <a:defRPr sz="10700"/>
            </a:lvl6pPr>
            <a:lvl7pPr marL="14701399" indent="0">
              <a:buNone/>
              <a:defRPr sz="10700"/>
            </a:lvl7pPr>
            <a:lvl8pPr marL="17151631" indent="0">
              <a:buNone/>
              <a:defRPr sz="10700"/>
            </a:lvl8pPr>
            <a:lvl9pPr marL="19601863" indent="0">
              <a:buNone/>
              <a:defRPr sz="10700"/>
            </a:lvl9pPr>
          </a:lstStyle>
          <a:p>
            <a:endParaRPr lang="en-CA"/>
          </a:p>
        </p:txBody>
      </p:sp>
      <p:sp>
        <p:nvSpPr>
          <p:cNvPr id="4" name="Text Placeholder 3"/>
          <p:cNvSpPr>
            <a:spLocks noGrp="1"/>
          </p:cNvSpPr>
          <p:nvPr>
            <p:ph type="body" sz="half" idx="2"/>
          </p:nvPr>
        </p:nvSpPr>
        <p:spPr>
          <a:xfrm>
            <a:off x="8821420" y="28178525"/>
            <a:ext cx="27003375" cy="4225526"/>
          </a:xfrm>
        </p:spPr>
        <p:txBody>
          <a:bodyPr/>
          <a:lstStyle>
            <a:lvl1pPr marL="0" indent="0">
              <a:buNone/>
              <a:defRPr sz="7500"/>
            </a:lvl1pPr>
            <a:lvl2pPr marL="2450232" indent="0">
              <a:buNone/>
              <a:defRPr sz="6400"/>
            </a:lvl2pPr>
            <a:lvl3pPr marL="4900464" indent="0">
              <a:buNone/>
              <a:defRPr sz="5400"/>
            </a:lvl3pPr>
            <a:lvl4pPr marL="7350697" indent="0">
              <a:buNone/>
              <a:defRPr sz="4900"/>
            </a:lvl4pPr>
            <a:lvl5pPr marL="9800929" indent="0">
              <a:buNone/>
              <a:defRPr sz="4900"/>
            </a:lvl5pPr>
            <a:lvl6pPr marL="12251167" indent="0">
              <a:buNone/>
              <a:defRPr sz="4900"/>
            </a:lvl6pPr>
            <a:lvl7pPr marL="14701399" indent="0">
              <a:buNone/>
              <a:defRPr sz="4900"/>
            </a:lvl7pPr>
            <a:lvl8pPr marL="17151631" indent="0">
              <a:buNone/>
              <a:defRPr sz="4900"/>
            </a:lvl8pPr>
            <a:lvl9pPr marL="19601863" indent="0">
              <a:buNone/>
              <a:defRPr sz="4900"/>
            </a:lvl9pPr>
          </a:lstStyle>
          <a:p>
            <a:pPr lvl="0"/>
            <a:r>
              <a:rPr lang="en-US"/>
              <a:t>Click to edit Master text styles</a:t>
            </a:r>
          </a:p>
        </p:txBody>
      </p:sp>
      <p:sp>
        <p:nvSpPr>
          <p:cNvPr id="5" name="Date Placeholder 4"/>
          <p:cNvSpPr>
            <a:spLocks noGrp="1"/>
          </p:cNvSpPr>
          <p:nvPr>
            <p:ph type="dt" sz="half" idx="10"/>
          </p:nvPr>
        </p:nvSpPr>
        <p:spPr/>
        <p:txBody>
          <a:bodyPr/>
          <a:lstStyle/>
          <a:p>
            <a:fld id="{AD519C85-FA9C-4133-8C38-85DF17C0A91C}" type="datetimeFigureOut">
              <a:rPr lang="en-CA" smtClean="0"/>
              <a:t>2022-05-27</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395D2D5F-4D71-47C4-B25A-157018FDB800}" type="slidenum">
              <a:rPr lang="en-CA" smtClean="0"/>
              <a:t>‹#›</a:t>
            </a:fld>
            <a:endParaRPr lang="en-CA"/>
          </a:p>
        </p:txBody>
      </p:sp>
    </p:spTree>
    <p:extLst>
      <p:ext uri="{BB962C8B-B14F-4D97-AF65-F5344CB8AC3E}">
        <p14:creationId xmlns:p14="http://schemas.microsoft.com/office/powerpoint/2010/main" val="14283222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AD519C85-FA9C-4133-8C38-85DF17C0A91C}" type="datetimeFigureOut">
              <a:rPr lang="en-CA" smtClean="0"/>
              <a:t>2022-05-27</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395D2D5F-4D71-47C4-B25A-157018FDB800}" type="slidenum">
              <a:rPr lang="en-CA" smtClean="0"/>
              <a:t>‹#›</a:t>
            </a:fld>
            <a:endParaRPr lang="en-CA"/>
          </a:p>
        </p:txBody>
      </p:sp>
    </p:spTree>
    <p:extLst>
      <p:ext uri="{BB962C8B-B14F-4D97-AF65-F5344CB8AC3E}">
        <p14:creationId xmlns:p14="http://schemas.microsoft.com/office/powerpoint/2010/main" val="18954095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2629078" y="1441857"/>
            <a:ext cx="10126266" cy="30720507"/>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2250281" y="1441857"/>
            <a:ext cx="29628704" cy="3072050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AD519C85-FA9C-4133-8C38-85DF17C0A91C}" type="datetimeFigureOut">
              <a:rPr lang="en-CA" smtClean="0"/>
              <a:t>2022-05-27</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395D2D5F-4D71-47C4-B25A-157018FDB800}" type="slidenum">
              <a:rPr lang="en-CA" smtClean="0"/>
              <a:t>‹#›</a:t>
            </a:fld>
            <a:endParaRPr lang="en-CA"/>
          </a:p>
        </p:txBody>
      </p:sp>
    </p:spTree>
    <p:extLst>
      <p:ext uri="{BB962C8B-B14F-4D97-AF65-F5344CB8AC3E}">
        <p14:creationId xmlns:p14="http://schemas.microsoft.com/office/powerpoint/2010/main" val="34863222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3">
            <a:lumMod val="5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50282" y="1441850"/>
            <a:ext cx="40505063" cy="6000751"/>
          </a:xfrm>
          <a:prstGeom prst="rect">
            <a:avLst/>
          </a:prstGeom>
        </p:spPr>
        <p:txBody>
          <a:bodyPr vert="horz" lIns="490048" tIns="245022" rIns="490048" bIns="245022"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2250282" y="8401060"/>
            <a:ext cx="40505063" cy="23761306"/>
          </a:xfrm>
          <a:prstGeom prst="rect">
            <a:avLst/>
          </a:prstGeom>
        </p:spPr>
        <p:txBody>
          <a:bodyPr vert="horz" lIns="490048" tIns="245022" rIns="490048" bIns="245022"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2250281" y="33370845"/>
            <a:ext cx="10501313" cy="1916907"/>
          </a:xfrm>
          <a:prstGeom prst="rect">
            <a:avLst/>
          </a:prstGeom>
        </p:spPr>
        <p:txBody>
          <a:bodyPr vert="horz" lIns="490048" tIns="245022" rIns="490048" bIns="245022" rtlCol="0" anchor="ctr"/>
          <a:lstStyle>
            <a:lvl1pPr algn="l">
              <a:defRPr sz="6400">
                <a:solidFill>
                  <a:schemeClr val="tx1">
                    <a:tint val="75000"/>
                  </a:schemeClr>
                </a:solidFill>
              </a:defRPr>
            </a:lvl1pPr>
          </a:lstStyle>
          <a:p>
            <a:fld id="{AD519C85-FA9C-4133-8C38-85DF17C0A91C}" type="datetimeFigureOut">
              <a:rPr lang="en-CA" smtClean="0"/>
              <a:t>2022-05-27</a:t>
            </a:fld>
            <a:endParaRPr lang="en-CA"/>
          </a:p>
        </p:txBody>
      </p:sp>
      <p:sp>
        <p:nvSpPr>
          <p:cNvPr id="5" name="Footer Placeholder 4"/>
          <p:cNvSpPr>
            <a:spLocks noGrp="1"/>
          </p:cNvSpPr>
          <p:nvPr>
            <p:ph type="ftr" sz="quarter" idx="3"/>
          </p:nvPr>
        </p:nvSpPr>
        <p:spPr>
          <a:xfrm>
            <a:off x="15376924" y="33370845"/>
            <a:ext cx="14251781" cy="1916907"/>
          </a:xfrm>
          <a:prstGeom prst="rect">
            <a:avLst/>
          </a:prstGeom>
        </p:spPr>
        <p:txBody>
          <a:bodyPr vert="horz" lIns="490048" tIns="245022" rIns="490048" bIns="245022" rtlCol="0" anchor="ctr"/>
          <a:lstStyle>
            <a:lvl1pPr algn="ctr">
              <a:defRPr sz="64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32254032" y="33370845"/>
            <a:ext cx="10501313" cy="1916907"/>
          </a:xfrm>
          <a:prstGeom prst="rect">
            <a:avLst/>
          </a:prstGeom>
        </p:spPr>
        <p:txBody>
          <a:bodyPr vert="horz" lIns="490048" tIns="245022" rIns="490048" bIns="245022" rtlCol="0" anchor="ctr"/>
          <a:lstStyle>
            <a:lvl1pPr algn="r">
              <a:defRPr sz="6400">
                <a:solidFill>
                  <a:schemeClr val="tx1">
                    <a:tint val="75000"/>
                  </a:schemeClr>
                </a:solidFill>
              </a:defRPr>
            </a:lvl1pPr>
          </a:lstStyle>
          <a:p>
            <a:fld id="{395D2D5F-4D71-47C4-B25A-157018FDB800}" type="slidenum">
              <a:rPr lang="en-CA" smtClean="0"/>
              <a:t>‹#›</a:t>
            </a:fld>
            <a:endParaRPr lang="en-CA"/>
          </a:p>
        </p:txBody>
      </p:sp>
    </p:spTree>
    <p:extLst>
      <p:ext uri="{BB962C8B-B14F-4D97-AF65-F5344CB8AC3E}">
        <p14:creationId xmlns:p14="http://schemas.microsoft.com/office/powerpoint/2010/main" val="67140058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900464" rtl="0" eaLnBrk="1" latinLnBrk="0" hangingPunct="1">
        <a:spcBef>
          <a:spcPct val="0"/>
        </a:spcBef>
        <a:buNone/>
        <a:defRPr sz="23600" kern="1200">
          <a:solidFill>
            <a:schemeClr val="tx1"/>
          </a:solidFill>
          <a:latin typeface="+mj-lt"/>
          <a:ea typeface="+mj-ea"/>
          <a:cs typeface="+mj-cs"/>
        </a:defRPr>
      </a:lvl1pPr>
    </p:titleStyle>
    <p:bodyStyle>
      <a:lvl1pPr marL="1837676" indent="-1837676" algn="l" defTabSz="4900464" rtl="0" eaLnBrk="1" latinLnBrk="0" hangingPunct="1">
        <a:spcBef>
          <a:spcPct val="20000"/>
        </a:spcBef>
        <a:buFont typeface="Arial" pitchFamily="34" charset="0"/>
        <a:buChar char="•"/>
        <a:defRPr sz="17100" kern="1200">
          <a:solidFill>
            <a:schemeClr val="tx1"/>
          </a:solidFill>
          <a:latin typeface="+mn-lt"/>
          <a:ea typeface="+mn-ea"/>
          <a:cs typeface="+mn-cs"/>
        </a:defRPr>
      </a:lvl1pPr>
      <a:lvl2pPr marL="3981630" indent="-1531398" algn="l" defTabSz="4900464" rtl="0" eaLnBrk="1" latinLnBrk="0" hangingPunct="1">
        <a:spcBef>
          <a:spcPct val="20000"/>
        </a:spcBef>
        <a:buFont typeface="Arial" pitchFamily="34" charset="0"/>
        <a:buChar char="–"/>
        <a:defRPr sz="15000" kern="1200">
          <a:solidFill>
            <a:schemeClr val="tx1"/>
          </a:solidFill>
          <a:latin typeface="+mn-lt"/>
          <a:ea typeface="+mn-ea"/>
          <a:cs typeface="+mn-cs"/>
        </a:defRPr>
      </a:lvl2pPr>
      <a:lvl3pPr marL="6125584" indent="-1225118" algn="l" defTabSz="4900464" rtl="0" eaLnBrk="1" latinLnBrk="0" hangingPunct="1">
        <a:spcBef>
          <a:spcPct val="20000"/>
        </a:spcBef>
        <a:buFont typeface="Arial" pitchFamily="34" charset="0"/>
        <a:buChar char="•"/>
        <a:defRPr sz="12800" kern="1200">
          <a:solidFill>
            <a:schemeClr val="tx1"/>
          </a:solidFill>
          <a:latin typeface="+mn-lt"/>
          <a:ea typeface="+mn-ea"/>
          <a:cs typeface="+mn-cs"/>
        </a:defRPr>
      </a:lvl3pPr>
      <a:lvl4pPr marL="8575816" indent="-1225118" algn="l" defTabSz="4900464" rtl="0" eaLnBrk="1" latinLnBrk="0" hangingPunct="1">
        <a:spcBef>
          <a:spcPct val="20000"/>
        </a:spcBef>
        <a:buFont typeface="Arial" pitchFamily="34" charset="0"/>
        <a:buChar char="–"/>
        <a:defRPr sz="10700" kern="1200">
          <a:solidFill>
            <a:schemeClr val="tx1"/>
          </a:solidFill>
          <a:latin typeface="+mn-lt"/>
          <a:ea typeface="+mn-ea"/>
          <a:cs typeface="+mn-cs"/>
        </a:defRPr>
      </a:lvl4pPr>
      <a:lvl5pPr marL="11026048" indent="-1225118" algn="l" defTabSz="4900464" rtl="0" eaLnBrk="1" latinLnBrk="0" hangingPunct="1">
        <a:spcBef>
          <a:spcPct val="20000"/>
        </a:spcBef>
        <a:buFont typeface="Arial" pitchFamily="34" charset="0"/>
        <a:buChar char="»"/>
        <a:defRPr sz="10700" kern="1200">
          <a:solidFill>
            <a:schemeClr val="tx1"/>
          </a:solidFill>
          <a:latin typeface="+mn-lt"/>
          <a:ea typeface="+mn-ea"/>
          <a:cs typeface="+mn-cs"/>
        </a:defRPr>
      </a:lvl5pPr>
      <a:lvl6pPr marL="13476280" indent="-1225118" algn="l" defTabSz="4900464" rtl="0" eaLnBrk="1" latinLnBrk="0" hangingPunct="1">
        <a:spcBef>
          <a:spcPct val="20000"/>
        </a:spcBef>
        <a:buFont typeface="Arial" pitchFamily="34" charset="0"/>
        <a:buChar char="•"/>
        <a:defRPr sz="10700" kern="1200">
          <a:solidFill>
            <a:schemeClr val="tx1"/>
          </a:solidFill>
          <a:latin typeface="+mn-lt"/>
          <a:ea typeface="+mn-ea"/>
          <a:cs typeface="+mn-cs"/>
        </a:defRPr>
      </a:lvl6pPr>
      <a:lvl7pPr marL="15926513" indent="-1225118" algn="l" defTabSz="4900464" rtl="0" eaLnBrk="1" latinLnBrk="0" hangingPunct="1">
        <a:spcBef>
          <a:spcPct val="20000"/>
        </a:spcBef>
        <a:buFont typeface="Arial" pitchFamily="34" charset="0"/>
        <a:buChar char="•"/>
        <a:defRPr sz="10700" kern="1200">
          <a:solidFill>
            <a:schemeClr val="tx1"/>
          </a:solidFill>
          <a:latin typeface="+mn-lt"/>
          <a:ea typeface="+mn-ea"/>
          <a:cs typeface="+mn-cs"/>
        </a:defRPr>
      </a:lvl7pPr>
      <a:lvl8pPr marL="18376745" indent="-1225118" algn="l" defTabSz="4900464" rtl="0" eaLnBrk="1" latinLnBrk="0" hangingPunct="1">
        <a:spcBef>
          <a:spcPct val="20000"/>
        </a:spcBef>
        <a:buFont typeface="Arial" pitchFamily="34" charset="0"/>
        <a:buChar char="•"/>
        <a:defRPr sz="10700" kern="1200">
          <a:solidFill>
            <a:schemeClr val="tx1"/>
          </a:solidFill>
          <a:latin typeface="+mn-lt"/>
          <a:ea typeface="+mn-ea"/>
          <a:cs typeface="+mn-cs"/>
        </a:defRPr>
      </a:lvl8pPr>
      <a:lvl9pPr marL="20826977" indent="-1225118" algn="l" defTabSz="4900464" rtl="0" eaLnBrk="1" latinLnBrk="0" hangingPunct="1">
        <a:spcBef>
          <a:spcPct val="20000"/>
        </a:spcBef>
        <a:buFont typeface="Arial" pitchFamily="34" charset="0"/>
        <a:buChar char="•"/>
        <a:defRPr sz="10700" kern="1200">
          <a:solidFill>
            <a:schemeClr val="tx1"/>
          </a:solidFill>
          <a:latin typeface="+mn-lt"/>
          <a:ea typeface="+mn-ea"/>
          <a:cs typeface="+mn-cs"/>
        </a:defRPr>
      </a:lvl9pPr>
    </p:bodyStyle>
    <p:otherStyle>
      <a:defPPr>
        <a:defRPr lang="en-US"/>
      </a:defPPr>
      <a:lvl1pPr marL="0" algn="l" defTabSz="4900464" rtl="0" eaLnBrk="1" latinLnBrk="0" hangingPunct="1">
        <a:defRPr sz="9600" kern="1200">
          <a:solidFill>
            <a:schemeClr val="tx1"/>
          </a:solidFill>
          <a:latin typeface="+mn-lt"/>
          <a:ea typeface="+mn-ea"/>
          <a:cs typeface="+mn-cs"/>
        </a:defRPr>
      </a:lvl1pPr>
      <a:lvl2pPr marL="2450232" algn="l" defTabSz="4900464" rtl="0" eaLnBrk="1" latinLnBrk="0" hangingPunct="1">
        <a:defRPr sz="9600" kern="1200">
          <a:solidFill>
            <a:schemeClr val="tx1"/>
          </a:solidFill>
          <a:latin typeface="+mn-lt"/>
          <a:ea typeface="+mn-ea"/>
          <a:cs typeface="+mn-cs"/>
        </a:defRPr>
      </a:lvl2pPr>
      <a:lvl3pPr marL="4900464" algn="l" defTabSz="4900464" rtl="0" eaLnBrk="1" latinLnBrk="0" hangingPunct="1">
        <a:defRPr sz="9600" kern="1200">
          <a:solidFill>
            <a:schemeClr val="tx1"/>
          </a:solidFill>
          <a:latin typeface="+mn-lt"/>
          <a:ea typeface="+mn-ea"/>
          <a:cs typeface="+mn-cs"/>
        </a:defRPr>
      </a:lvl3pPr>
      <a:lvl4pPr marL="7350697" algn="l" defTabSz="4900464" rtl="0" eaLnBrk="1" latinLnBrk="0" hangingPunct="1">
        <a:defRPr sz="9600" kern="1200">
          <a:solidFill>
            <a:schemeClr val="tx1"/>
          </a:solidFill>
          <a:latin typeface="+mn-lt"/>
          <a:ea typeface="+mn-ea"/>
          <a:cs typeface="+mn-cs"/>
        </a:defRPr>
      </a:lvl4pPr>
      <a:lvl5pPr marL="9800929" algn="l" defTabSz="4900464" rtl="0" eaLnBrk="1" latinLnBrk="0" hangingPunct="1">
        <a:defRPr sz="9600" kern="1200">
          <a:solidFill>
            <a:schemeClr val="tx1"/>
          </a:solidFill>
          <a:latin typeface="+mn-lt"/>
          <a:ea typeface="+mn-ea"/>
          <a:cs typeface="+mn-cs"/>
        </a:defRPr>
      </a:lvl5pPr>
      <a:lvl6pPr marL="12251167" algn="l" defTabSz="4900464" rtl="0" eaLnBrk="1" latinLnBrk="0" hangingPunct="1">
        <a:defRPr sz="9600" kern="1200">
          <a:solidFill>
            <a:schemeClr val="tx1"/>
          </a:solidFill>
          <a:latin typeface="+mn-lt"/>
          <a:ea typeface="+mn-ea"/>
          <a:cs typeface="+mn-cs"/>
        </a:defRPr>
      </a:lvl6pPr>
      <a:lvl7pPr marL="14701399" algn="l" defTabSz="4900464" rtl="0" eaLnBrk="1" latinLnBrk="0" hangingPunct="1">
        <a:defRPr sz="9600" kern="1200">
          <a:solidFill>
            <a:schemeClr val="tx1"/>
          </a:solidFill>
          <a:latin typeface="+mn-lt"/>
          <a:ea typeface="+mn-ea"/>
          <a:cs typeface="+mn-cs"/>
        </a:defRPr>
      </a:lvl7pPr>
      <a:lvl8pPr marL="17151631" algn="l" defTabSz="4900464" rtl="0" eaLnBrk="1" latinLnBrk="0" hangingPunct="1">
        <a:defRPr sz="9600" kern="1200">
          <a:solidFill>
            <a:schemeClr val="tx1"/>
          </a:solidFill>
          <a:latin typeface="+mn-lt"/>
          <a:ea typeface="+mn-ea"/>
          <a:cs typeface="+mn-cs"/>
        </a:defRPr>
      </a:lvl8pPr>
      <a:lvl9pPr marL="19601863" algn="l" defTabSz="4900464" rtl="0" eaLnBrk="1" latinLnBrk="0" hangingPunct="1">
        <a:defRPr sz="9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image" Target="../media/image12.jpe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5" Type="http://schemas.openxmlformats.org/officeDocument/2006/relationships/image" Target="../media/image14.png"/><Relationship Id="rId10" Type="http://schemas.openxmlformats.org/officeDocument/2006/relationships/image" Target="../media/image9.jpe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1000" r="-21000"/>
          </a:stretch>
        </a:blipFill>
        <a:effectLst/>
      </p:bgPr>
    </p:bg>
    <p:spTree>
      <p:nvGrpSpPr>
        <p:cNvPr id="1" name=""/>
        <p:cNvGrpSpPr/>
        <p:nvPr/>
      </p:nvGrpSpPr>
      <p:grpSpPr>
        <a:xfrm>
          <a:off x="0" y="0"/>
          <a:ext cx="0" cy="0"/>
          <a:chOff x="0" y="0"/>
          <a:chExt cx="0" cy="0"/>
        </a:xfrm>
      </p:grpSpPr>
      <p:sp>
        <p:nvSpPr>
          <p:cNvPr id="7115" name="Rectangle 7114">
            <a:extLst>
              <a:ext uri="{FF2B5EF4-FFF2-40B4-BE49-F238E27FC236}">
                <a16:creationId xmlns:a16="http://schemas.microsoft.com/office/drawing/2014/main" id="{8DE8A803-9470-E37B-B168-1AE4BD53E4E9}"/>
              </a:ext>
            </a:extLst>
          </p:cNvPr>
          <p:cNvSpPr/>
          <p:nvPr/>
        </p:nvSpPr>
        <p:spPr>
          <a:xfrm>
            <a:off x="32194203" y="29689109"/>
            <a:ext cx="12349372" cy="571386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09" name="Rectangle 7108">
            <a:extLst>
              <a:ext uri="{FF2B5EF4-FFF2-40B4-BE49-F238E27FC236}">
                <a16:creationId xmlns:a16="http://schemas.microsoft.com/office/drawing/2014/main" id="{0F263A4F-304B-F234-28B2-5EA6DBB5CC1F}"/>
              </a:ext>
            </a:extLst>
          </p:cNvPr>
          <p:cNvSpPr/>
          <p:nvPr/>
        </p:nvSpPr>
        <p:spPr>
          <a:xfrm>
            <a:off x="32194203" y="18847306"/>
            <a:ext cx="12349372" cy="103945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7" name="Rectangle 416">
            <a:extLst>
              <a:ext uri="{FF2B5EF4-FFF2-40B4-BE49-F238E27FC236}">
                <a16:creationId xmlns:a16="http://schemas.microsoft.com/office/drawing/2014/main" id="{0166916E-100D-43FF-2A22-38906B367771}"/>
              </a:ext>
            </a:extLst>
          </p:cNvPr>
          <p:cNvSpPr/>
          <p:nvPr/>
        </p:nvSpPr>
        <p:spPr>
          <a:xfrm>
            <a:off x="432360" y="25131042"/>
            <a:ext cx="12349372" cy="100091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432360" y="58462"/>
            <a:ext cx="44140904" cy="7286604"/>
          </a:xfrm>
          <a:prstGeom prst="rect">
            <a:avLst/>
          </a:prstGeom>
          <a:solidFill>
            <a:schemeClr val="bg2">
              <a:alpha val="73000"/>
            </a:schemeClr>
          </a:solidFill>
        </p:spPr>
        <p:txBody>
          <a:bodyPr wrap="square" lIns="83814" tIns="41907" rIns="83814" bIns="41907" rtlCol="0">
            <a:spAutoFit/>
          </a:bodyPr>
          <a:lstStyle/>
          <a:p>
            <a:pPr algn="l"/>
            <a:endParaRPr lang="en-US" sz="1800" b="1" i="0" u="none" strike="noStrike" baseline="0" dirty="0">
              <a:solidFill>
                <a:srgbClr val="000000"/>
              </a:solidFill>
              <a:latin typeface="Arial" panose="020B0604020202020204" pitchFamily="34" charset="0"/>
            </a:endParaRPr>
          </a:p>
          <a:p>
            <a:endParaRPr lang="en-US" sz="1800" b="1" i="0" u="none" strike="noStrike" baseline="0" dirty="0">
              <a:latin typeface="Arial" panose="020B0604020202020204" pitchFamily="34" charset="0"/>
            </a:endParaRPr>
          </a:p>
          <a:p>
            <a:r>
              <a:rPr lang="en-US" sz="1800" b="1" i="0" u="none" strike="noStrike" baseline="0" dirty="0">
                <a:latin typeface="Arial" panose="020B0604020202020204" pitchFamily="34" charset="0"/>
              </a:rPr>
              <a:t> </a:t>
            </a:r>
          </a:p>
          <a:p>
            <a:pPr algn="ctr"/>
            <a:r>
              <a:rPr lang="en-US" sz="8800" b="1" i="0" u="none" strike="noStrike" baseline="0" dirty="0">
                <a:latin typeface="Arial" panose="020B0604020202020204" pitchFamily="34" charset="0"/>
              </a:rPr>
              <a:t>Integrating Microbial, Isotopic and Landscape-Scale Observations to Quantify Methane Emissions and Isotopic Fluxes from Global High-Latitude Peatlands</a:t>
            </a:r>
            <a:r>
              <a:rPr lang="en-US" sz="4400" b="1" i="0" u="none" strike="noStrike" baseline="0" dirty="0">
                <a:latin typeface="Arial" panose="020B0604020202020204" pitchFamily="34" charset="0"/>
              </a:rPr>
              <a:t> </a:t>
            </a:r>
          </a:p>
          <a:p>
            <a:pPr algn="ctr"/>
            <a:endParaRPr lang="en-US" sz="4400" b="1" i="0" u="none" strike="noStrike" baseline="0" dirty="0">
              <a:latin typeface="Arial" panose="020B0604020202020204" pitchFamily="34" charset="0"/>
            </a:endParaRPr>
          </a:p>
          <a:p>
            <a:pPr algn="ctr"/>
            <a:r>
              <a:rPr lang="en-US" sz="4400" b="1" i="0" u="none" strike="noStrike" baseline="0" dirty="0">
                <a:latin typeface="Arial" panose="020B0604020202020204" pitchFamily="34" charset="0"/>
              </a:rPr>
              <a:t>McKenzie Kuhn (mckenzie.kuhn@unh.edu) [1], C. </a:t>
            </a:r>
            <a:r>
              <a:rPr lang="en-US" sz="4400" b="1" i="0" u="none" strike="noStrike" baseline="0" dirty="0" err="1">
                <a:latin typeface="Arial" panose="020B0604020202020204" pitchFamily="34" charset="0"/>
              </a:rPr>
              <a:t>McCalley</a:t>
            </a:r>
            <a:r>
              <a:rPr lang="en-US" sz="4400" b="1" i="0" u="none" strike="noStrike" baseline="0" dirty="0">
                <a:latin typeface="Arial" panose="020B0604020202020204" pitchFamily="34" charset="0"/>
              </a:rPr>
              <a:t>, J. Shorter [3], </a:t>
            </a:r>
            <a:r>
              <a:rPr lang="en-US" sz="4400" b="1" i="0" u="none" strike="noStrike" baseline="0" dirty="0" err="1">
                <a:latin typeface="Arial" panose="020B0604020202020204" pitchFamily="34" charset="0"/>
              </a:rPr>
              <a:t>C.Perryman</a:t>
            </a:r>
            <a:r>
              <a:rPr lang="en-US" sz="4400" b="1" i="0" u="none" strike="noStrike" baseline="0" dirty="0">
                <a:latin typeface="Arial" panose="020B0604020202020204" pitchFamily="34" charset="0"/>
              </a:rPr>
              <a:t> [1], S. Burke [1], F. Sullivan [1], J. </a:t>
            </a:r>
            <a:r>
              <a:rPr lang="en-US" sz="4400" b="1" i="0" u="none" strike="noStrike" baseline="0" dirty="0" err="1">
                <a:latin typeface="Arial" panose="020B0604020202020204" pitchFamily="34" charset="0"/>
              </a:rPr>
              <a:t>DelGreco</a:t>
            </a:r>
            <a:r>
              <a:rPr lang="en-US" sz="4400" b="1" i="0" u="none" strike="noStrike" baseline="0" dirty="0">
                <a:latin typeface="Arial" panose="020B0604020202020204" pitchFamily="34" charset="0"/>
              </a:rPr>
              <a:t> [1], S. </a:t>
            </a:r>
            <a:r>
              <a:rPr lang="en-US" sz="4400" b="1" i="0" u="none" strike="noStrike" baseline="0" dirty="0" err="1">
                <a:latin typeface="Arial" panose="020B0604020202020204" pitchFamily="34" charset="0"/>
              </a:rPr>
              <a:t>Hodgkins</a:t>
            </a:r>
            <a:r>
              <a:rPr lang="en-US" sz="4400" b="1" i="0" u="none" strike="noStrike" baseline="0" dirty="0">
                <a:latin typeface="Arial" panose="020B0604020202020204" pitchFamily="34" charset="0"/>
              </a:rPr>
              <a:t> [4], L. J. </a:t>
            </a:r>
            <a:r>
              <a:rPr lang="en-US" sz="4400" b="1" i="0" u="none" strike="noStrike" baseline="0" dirty="0" err="1">
                <a:latin typeface="Arial" panose="020B0604020202020204" pitchFamily="34" charset="0"/>
              </a:rPr>
              <a:t>Lamit</a:t>
            </a:r>
            <a:r>
              <a:rPr lang="en-US" sz="4400" b="1" i="0" u="none" strike="noStrike" baseline="0" dirty="0">
                <a:latin typeface="Arial" panose="020B0604020202020204" pitchFamily="34" charset="0"/>
              </a:rPr>
              <a:t>[5], J., Deng [1], P., </a:t>
            </a:r>
            <a:r>
              <a:rPr lang="en-US" sz="4400" b="1" i="0" u="none" strike="noStrike" baseline="0" dirty="0" err="1">
                <a:latin typeface="Arial" panose="020B0604020202020204" pitchFamily="34" charset="0"/>
              </a:rPr>
              <a:t>Crill</a:t>
            </a:r>
            <a:r>
              <a:rPr lang="en-US" sz="4400" b="1" i="0" u="none" strike="noStrike" baseline="0" dirty="0">
                <a:latin typeface="Arial" panose="020B0604020202020204" pitchFamily="34" charset="0"/>
              </a:rPr>
              <a:t> [6], M., Palace [1], V. Rich [4], R. K., Varner [1]</a:t>
            </a:r>
          </a:p>
          <a:p>
            <a:pPr algn="ctr"/>
            <a:r>
              <a:rPr lang="en-US" sz="4400" b="1" i="0" u="none" strike="noStrike" baseline="0" dirty="0">
                <a:latin typeface="Arial" panose="020B0604020202020204" pitchFamily="34" charset="0"/>
              </a:rPr>
              <a:t>[1] University of New Hampshire, [2] Rochester Institute of Technology, [3] Aerodyne Research Inc., [4]The Ohio State University, [5] Syracuse University [6] Stockholm University</a:t>
            </a:r>
            <a:endParaRPr lang="en-CA" sz="4400" b="1" dirty="0">
              <a:latin typeface="Arial" panose="020B0604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F6DA9F5D-6F01-FB62-0092-D862B53E392D}"/>
              </a:ext>
            </a:extLst>
          </p:cNvPr>
          <p:cNvSpPr/>
          <p:nvPr/>
        </p:nvSpPr>
        <p:spPr>
          <a:xfrm>
            <a:off x="432360" y="8137154"/>
            <a:ext cx="12349372" cy="1637095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sz="1800" b="0" i="0" u="none" strike="noStrike" baseline="0">
              <a:solidFill>
                <a:srgbClr val="000000"/>
              </a:solidFill>
              <a:latin typeface="Times New Roman" panose="02020603050405020304" pitchFamily="18" charset="0"/>
            </a:endParaRPr>
          </a:p>
          <a:p>
            <a:endParaRPr lang="en-US" sz="1800" b="0" i="0" u="none" strike="noStrike" baseline="0">
              <a:latin typeface="Times New Roman" panose="02020603050405020304" pitchFamily="18" charset="0"/>
            </a:endParaRPr>
          </a:p>
          <a:p>
            <a:endParaRPr lang="en-US" sz="1800" b="0" i="0" u="none" strike="noStrike" baseline="0">
              <a:latin typeface="Times New Roman" panose="02020603050405020304" pitchFamily="18" charset="0"/>
            </a:endParaRPr>
          </a:p>
          <a:p>
            <a:endParaRPr lang="en-US" sz="1800" b="0" i="0" u="none" strike="noStrike" baseline="0">
              <a:latin typeface="Times New Roman" panose="02020603050405020304" pitchFamily="18" charset="0"/>
            </a:endParaRPr>
          </a:p>
          <a:p>
            <a:endParaRPr lang="en-US" sz="1800" b="0" i="0" u="none" strike="noStrike" baseline="0">
              <a:latin typeface="Times New Roman" panose="02020603050405020304" pitchFamily="18" charset="0"/>
            </a:endParaRPr>
          </a:p>
          <a:p>
            <a:r>
              <a:rPr lang="en-US" sz="1800" b="0" i="0" u="none" strike="noStrike" baseline="0">
                <a:latin typeface="Times New Roman" panose="02020603050405020304" pitchFamily="18" charset="0"/>
              </a:rPr>
              <a:t>Northern peatlands are a globally significant source of methane (CH), yet annual CH emissions from peatlands remainhighly unconstrained as highlighted by differences between top-down and bottom-up emission models.</a:t>
            </a:r>
          </a:p>
          <a:p>
            <a:r>
              <a:rPr lang="en-US" sz="1800" b="0" i="0" u="none" strike="noStrike" baseline="0">
                <a:latin typeface="Times New Roman" panose="02020603050405020304" pitchFamily="18" charset="0"/>
              </a:rPr>
              <a:t>Northern peatland CH emissions are predicted to increase, although little is known about how microbial dynamics andδC-CH signatures from peatlands may shift, particularly as perennially frozen ground (permafrost) thaws and drypermafrost peatlands are converted to wet peatlands. </a:t>
            </a:r>
            <a:endParaRPr lang="en-US"/>
          </a:p>
        </p:txBody>
      </p:sp>
      <p:sp>
        <p:nvSpPr>
          <p:cNvPr id="412" name="Rectangle 411">
            <a:extLst>
              <a:ext uri="{FF2B5EF4-FFF2-40B4-BE49-F238E27FC236}">
                <a16:creationId xmlns:a16="http://schemas.microsoft.com/office/drawing/2014/main" id="{420BFE8B-3B1F-BC1C-3D59-58E65792988F}"/>
              </a:ext>
            </a:extLst>
          </p:cNvPr>
          <p:cNvSpPr/>
          <p:nvPr/>
        </p:nvSpPr>
        <p:spPr>
          <a:xfrm>
            <a:off x="13789844" y="8137154"/>
            <a:ext cx="17425936" cy="2232248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5" name="Rectangle 414">
            <a:extLst>
              <a:ext uri="{FF2B5EF4-FFF2-40B4-BE49-F238E27FC236}">
                <a16:creationId xmlns:a16="http://schemas.microsoft.com/office/drawing/2014/main" id="{0B7B9B84-D151-C204-8A76-6FE696FF9B2E}"/>
              </a:ext>
            </a:extLst>
          </p:cNvPr>
          <p:cNvSpPr/>
          <p:nvPr/>
        </p:nvSpPr>
        <p:spPr>
          <a:xfrm>
            <a:off x="32223892" y="8137154"/>
            <a:ext cx="12349372" cy="101496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descr="Chart&#10;&#10;Description automatically generated">
            <a:extLst>
              <a:ext uri="{FF2B5EF4-FFF2-40B4-BE49-F238E27FC236}">
                <a16:creationId xmlns:a16="http://schemas.microsoft.com/office/drawing/2014/main" id="{A021D7BE-C77B-F49E-67A6-6ECBC646565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1848" y="26258028"/>
            <a:ext cx="12078034" cy="6793894"/>
          </a:xfrm>
          <a:prstGeom prst="rect">
            <a:avLst/>
          </a:prstGeom>
        </p:spPr>
      </p:pic>
      <p:sp>
        <p:nvSpPr>
          <p:cNvPr id="66" name="TextBox 65">
            <a:extLst>
              <a:ext uri="{FF2B5EF4-FFF2-40B4-BE49-F238E27FC236}">
                <a16:creationId xmlns:a16="http://schemas.microsoft.com/office/drawing/2014/main" id="{6E81DBD2-28F1-6C71-6CE0-BCAF076D6BD0}"/>
              </a:ext>
            </a:extLst>
          </p:cNvPr>
          <p:cNvSpPr txBox="1"/>
          <p:nvPr/>
        </p:nvSpPr>
        <p:spPr>
          <a:xfrm>
            <a:off x="432359" y="8137154"/>
            <a:ext cx="12349373" cy="2308324"/>
          </a:xfrm>
          <a:prstGeom prst="rect">
            <a:avLst/>
          </a:prstGeom>
          <a:solidFill>
            <a:srgbClr val="C98C85"/>
          </a:solidFill>
          <a:ln>
            <a:noFill/>
          </a:ln>
        </p:spPr>
        <p:txBody>
          <a:bodyPr wrap="square" rtlCol="0">
            <a:spAutoFit/>
          </a:bodyPr>
          <a:lstStyle/>
          <a:p>
            <a:pPr algn="ctr"/>
            <a:r>
              <a:rPr lang="en-US" sz="7200" dirty="0"/>
              <a:t>Background</a:t>
            </a:r>
          </a:p>
          <a:p>
            <a:pPr algn="ctr"/>
            <a:r>
              <a:rPr lang="en-US" sz="7200" dirty="0"/>
              <a:t>Why are isotopes important?</a:t>
            </a:r>
          </a:p>
        </p:txBody>
      </p:sp>
      <p:sp>
        <p:nvSpPr>
          <p:cNvPr id="418" name="TextBox 417">
            <a:extLst>
              <a:ext uri="{FF2B5EF4-FFF2-40B4-BE49-F238E27FC236}">
                <a16:creationId xmlns:a16="http://schemas.microsoft.com/office/drawing/2014/main" id="{09CB9B73-8297-6292-AA75-383D74F85C87}"/>
              </a:ext>
            </a:extLst>
          </p:cNvPr>
          <p:cNvSpPr txBox="1"/>
          <p:nvPr/>
        </p:nvSpPr>
        <p:spPr>
          <a:xfrm>
            <a:off x="432359" y="25131042"/>
            <a:ext cx="12349373" cy="1200329"/>
          </a:xfrm>
          <a:prstGeom prst="rect">
            <a:avLst/>
          </a:prstGeom>
          <a:solidFill>
            <a:srgbClr val="C98C85"/>
          </a:solidFill>
          <a:ln>
            <a:noFill/>
          </a:ln>
        </p:spPr>
        <p:txBody>
          <a:bodyPr wrap="square" rtlCol="0">
            <a:spAutoFit/>
          </a:bodyPr>
          <a:lstStyle/>
          <a:p>
            <a:pPr algn="ctr"/>
            <a:r>
              <a:rPr lang="en-US" sz="7200" dirty="0"/>
              <a:t>Circumpolar study locations</a:t>
            </a:r>
          </a:p>
        </p:txBody>
      </p:sp>
      <p:sp>
        <p:nvSpPr>
          <p:cNvPr id="419" name="TextBox 418">
            <a:extLst>
              <a:ext uri="{FF2B5EF4-FFF2-40B4-BE49-F238E27FC236}">
                <a16:creationId xmlns:a16="http://schemas.microsoft.com/office/drawing/2014/main" id="{242BB279-784F-56C4-472D-24564509B9CB}"/>
              </a:ext>
            </a:extLst>
          </p:cNvPr>
          <p:cNvSpPr txBox="1"/>
          <p:nvPr/>
        </p:nvSpPr>
        <p:spPr>
          <a:xfrm>
            <a:off x="13789844" y="8137154"/>
            <a:ext cx="17425936" cy="2308324"/>
          </a:xfrm>
          <a:prstGeom prst="rect">
            <a:avLst/>
          </a:prstGeom>
          <a:solidFill>
            <a:srgbClr val="C98C85"/>
          </a:solidFill>
          <a:ln>
            <a:noFill/>
          </a:ln>
        </p:spPr>
        <p:txBody>
          <a:bodyPr wrap="square" rtlCol="0">
            <a:spAutoFit/>
          </a:bodyPr>
          <a:lstStyle/>
          <a:p>
            <a:pPr algn="ctr"/>
            <a:r>
              <a:rPr lang="en-US" sz="7200" dirty="0"/>
              <a:t>Porewater chemistry and methanogenic pathway relate to vegetation cover</a:t>
            </a:r>
          </a:p>
        </p:txBody>
      </p:sp>
      <p:sp>
        <p:nvSpPr>
          <p:cNvPr id="420" name="Rectangle 419">
            <a:extLst>
              <a:ext uri="{FF2B5EF4-FFF2-40B4-BE49-F238E27FC236}">
                <a16:creationId xmlns:a16="http://schemas.microsoft.com/office/drawing/2014/main" id="{C5372722-C3C7-4148-5AA8-7EA9026E480E}"/>
              </a:ext>
            </a:extLst>
          </p:cNvPr>
          <p:cNvSpPr/>
          <p:nvPr/>
        </p:nvSpPr>
        <p:spPr>
          <a:xfrm>
            <a:off x="13834648" y="31354334"/>
            <a:ext cx="17425936" cy="37858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1" name="TextBox 420">
            <a:extLst>
              <a:ext uri="{FF2B5EF4-FFF2-40B4-BE49-F238E27FC236}">
                <a16:creationId xmlns:a16="http://schemas.microsoft.com/office/drawing/2014/main" id="{FD3E1797-1F4E-697D-96A2-F6832BB33F01}"/>
              </a:ext>
            </a:extLst>
          </p:cNvPr>
          <p:cNvSpPr txBox="1"/>
          <p:nvPr/>
        </p:nvSpPr>
        <p:spPr>
          <a:xfrm>
            <a:off x="32187888" y="8137154"/>
            <a:ext cx="12385376" cy="2308324"/>
          </a:xfrm>
          <a:prstGeom prst="rect">
            <a:avLst/>
          </a:prstGeom>
          <a:solidFill>
            <a:srgbClr val="C98C85"/>
          </a:solidFill>
          <a:ln>
            <a:noFill/>
          </a:ln>
        </p:spPr>
        <p:txBody>
          <a:bodyPr wrap="square" rtlCol="0">
            <a:spAutoFit/>
          </a:bodyPr>
          <a:lstStyle/>
          <a:p>
            <a:pPr algn="ctr"/>
            <a:r>
              <a:rPr lang="en-US" sz="7200" dirty="0"/>
              <a:t>Methane isotopes separate by dry and wet peatland types</a:t>
            </a:r>
          </a:p>
        </p:txBody>
      </p:sp>
      <p:sp>
        <p:nvSpPr>
          <p:cNvPr id="423" name="TextBox 422">
            <a:extLst>
              <a:ext uri="{FF2B5EF4-FFF2-40B4-BE49-F238E27FC236}">
                <a16:creationId xmlns:a16="http://schemas.microsoft.com/office/drawing/2014/main" id="{D6C5600F-6AB5-60DD-D3F7-2F8D7EFBEC7C}"/>
              </a:ext>
            </a:extLst>
          </p:cNvPr>
          <p:cNvSpPr txBox="1"/>
          <p:nvPr/>
        </p:nvSpPr>
        <p:spPr>
          <a:xfrm>
            <a:off x="13834648" y="31354334"/>
            <a:ext cx="17453140" cy="1224136"/>
          </a:xfrm>
          <a:prstGeom prst="rect">
            <a:avLst/>
          </a:prstGeom>
          <a:solidFill>
            <a:srgbClr val="C98C85"/>
          </a:solidFill>
          <a:ln>
            <a:noFill/>
          </a:ln>
        </p:spPr>
        <p:txBody>
          <a:bodyPr wrap="square" rtlCol="0">
            <a:spAutoFit/>
          </a:bodyPr>
          <a:lstStyle/>
          <a:p>
            <a:pPr algn="ctr"/>
            <a:r>
              <a:rPr lang="en-US" sz="7200" dirty="0"/>
              <a:t>Site partners and funders</a:t>
            </a:r>
          </a:p>
        </p:txBody>
      </p:sp>
      <p:sp>
        <p:nvSpPr>
          <p:cNvPr id="94" name="TextBox 93">
            <a:extLst>
              <a:ext uri="{FF2B5EF4-FFF2-40B4-BE49-F238E27FC236}">
                <a16:creationId xmlns:a16="http://schemas.microsoft.com/office/drawing/2014/main" id="{8236EF62-EE33-3D01-140B-09F05F569411}"/>
              </a:ext>
            </a:extLst>
          </p:cNvPr>
          <p:cNvSpPr txBox="1"/>
          <p:nvPr/>
        </p:nvSpPr>
        <p:spPr>
          <a:xfrm>
            <a:off x="13930325" y="32619874"/>
            <a:ext cx="7204335" cy="2677656"/>
          </a:xfrm>
          <a:prstGeom prst="rect">
            <a:avLst/>
          </a:prstGeom>
          <a:noFill/>
        </p:spPr>
        <p:txBody>
          <a:bodyPr wrap="square" rtlCol="0">
            <a:spAutoFit/>
          </a:bodyPr>
          <a:lstStyle/>
          <a:p>
            <a:r>
              <a:rPr kumimoji="0" lang="en-US" sz="28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Site collaborators: David </a:t>
            </a:r>
            <a:r>
              <a:rPr kumimoji="0" lang="en-US" sz="2800" b="0" i="0" u="none" strike="noStrike" kern="1200" cap="none" spc="0" normalizeH="0" baseline="0" noProof="0" dirty="0" err="1">
                <a:ln>
                  <a:noFill/>
                </a:ln>
                <a:solidFill>
                  <a:srgbClr val="000000"/>
                </a:solidFill>
                <a:effectLst/>
                <a:uLnTx/>
                <a:uFillTx/>
                <a:latin typeface="Arial" panose="020B0604020202020204" pitchFamily="34" charset="0"/>
                <a:cs typeface="Arial" panose="020B0604020202020204" pitchFamily="34" charset="0"/>
              </a:rPr>
              <a:t>Olefeldt</a:t>
            </a:r>
            <a:r>
              <a:rPr kumimoji="0" lang="en-US" sz="28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 Christopher Schulze, Liam Heffernan, Oliver </a:t>
            </a:r>
            <a:r>
              <a:rPr kumimoji="0" lang="en-US" sz="2800" b="0" i="0" u="none" strike="noStrike" kern="1200" cap="none" spc="0" normalizeH="0" baseline="0" noProof="0" dirty="0" err="1">
                <a:ln>
                  <a:noFill/>
                </a:ln>
                <a:solidFill>
                  <a:srgbClr val="000000"/>
                </a:solidFill>
                <a:effectLst/>
                <a:uLnTx/>
                <a:uFillTx/>
                <a:latin typeface="Arial" panose="020B0604020202020204" pitchFamily="34" charset="0"/>
                <a:cs typeface="Arial" panose="020B0604020202020204" pitchFamily="34" charset="0"/>
              </a:rPr>
              <a:t>Sonnentag</a:t>
            </a:r>
            <a:r>
              <a:rPr kumimoji="0" lang="en-US" sz="28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 Merritt Turetsky, Evan Kane,  Mark Waldrop, </a:t>
            </a:r>
            <a:r>
              <a:rPr kumimoji="0" lang="en-US" sz="2800" b="0" i="0" u="none" strike="noStrike" kern="1200" cap="none" spc="0" normalizeH="0" baseline="0" noProof="0" dirty="0" err="1">
                <a:ln>
                  <a:noFill/>
                </a:ln>
                <a:solidFill>
                  <a:srgbClr val="000000"/>
                </a:solidFill>
                <a:effectLst/>
                <a:uLnTx/>
                <a:uFillTx/>
                <a:latin typeface="Arial" panose="020B0604020202020204" pitchFamily="34" charset="0"/>
                <a:cs typeface="Arial" panose="020B0604020202020204" pitchFamily="34" charset="0"/>
              </a:rPr>
              <a:t>Tuula</a:t>
            </a:r>
            <a:r>
              <a:rPr kumimoji="0" lang="en-US" sz="28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 </a:t>
            </a:r>
            <a:r>
              <a:rPr kumimoji="0" lang="en-US" sz="2800" b="0" i="0" u="none" strike="noStrike" kern="1200" cap="none" spc="0" normalizeH="0" baseline="0" noProof="0" dirty="0" err="1">
                <a:ln>
                  <a:noFill/>
                </a:ln>
                <a:solidFill>
                  <a:srgbClr val="000000"/>
                </a:solidFill>
                <a:effectLst/>
                <a:uLnTx/>
                <a:uFillTx/>
                <a:latin typeface="Arial" panose="020B0604020202020204" pitchFamily="34" charset="0"/>
                <a:cs typeface="Arial" panose="020B0604020202020204" pitchFamily="34" charset="0"/>
              </a:rPr>
              <a:t>Larmola</a:t>
            </a:r>
            <a:r>
              <a:rPr kumimoji="0" lang="en-US" sz="28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 Mika </a:t>
            </a:r>
            <a:r>
              <a:rPr kumimoji="0" lang="en-US" sz="2800" b="0" i="0" u="none" strike="noStrike" kern="1200" cap="none" spc="0" normalizeH="0" baseline="0" noProof="0" dirty="0" err="1">
                <a:ln>
                  <a:noFill/>
                </a:ln>
                <a:solidFill>
                  <a:srgbClr val="000000"/>
                </a:solidFill>
                <a:effectLst/>
                <a:uLnTx/>
                <a:uFillTx/>
                <a:latin typeface="Arial" panose="020B0604020202020204" pitchFamily="34" charset="0"/>
                <a:cs typeface="Arial" panose="020B0604020202020204" pitchFamily="34" charset="0"/>
              </a:rPr>
              <a:t>Aurela</a:t>
            </a:r>
            <a:r>
              <a:rPr kumimoji="0" lang="en-US" sz="28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 Erik </a:t>
            </a:r>
            <a:r>
              <a:rPr kumimoji="0" lang="en-US" sz="2800" b="0" i="0" u="none" strike="noStrike" kern="1200" cap="none" spc="0" normalizeH="0" baseline="0" noProof="0" dirty="0" err="1">
                <a:ln>
                  <a:noFill/>
                </a:ln>
                <a:solidFill>
                  <a:srgbClr val="000000"/>
                </a:solidFill>
                <a:effectLst/>
                <a:uLnTx/>
                <a:uFillTx/>
                <a:latin typeface="Arial" panose="020B0604020202020204" pitchFamily="34" charset="0"/>
                <a:cs typeface="Arial" panose="020B0604020202020204" pitchFamily="34" charset="0"/>
              </a:rPr>
              <a:t>Lilleskov</a:t>
            </a:r>
            <a:r>
              <a:rPr kumimoji="0" lang="en-US" sz="28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 Sari </a:t>
            </a:r>
            <a:r>
              <a:rPr kumimoji="0" lang="en-US" sz="2800" b="0" i="0" u="none" strike="noStrike" kern="1200" cap="none" spc="0" normalizeH="0" baseline="0" noProof="0" dirty="0" err="1">
                <a:ln>
                  <a:noFill/>
                </a:ln>
                <a:solidFill>
                  <a:srgbClr val="000000"/>
                </a:solidFill>
                <a:effectLst/>
                <a:uLnTx/>
                <a:uFillTx/>
                <a:latin typeface="Arial" panose="020B0604020202020204" pitchFamily="34" charset="0"/>
                <a:cs typeface="Arial" panose="020B0604020202020204" pitchFamily="34" charset="0"/>
              </a:rPr>
              <a:t>Juutinen</a:t>
            </a:r>
            <a:endParaRPr kumimoji="0" lang="en-US" sz="28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a:p>
            <a:endParaRPr lang="en-US" sz="2800" dirty="0"/>
          </a:p>
        </p:txBody>
      </p:sp>
      <p:sp>
        <p:nvSpPr>
          <p:cNvPr id="95" name="TextBox 94">
            <a:extLst>
              <a:ext uri="{FF2B5EF4-FFF2-40B4-BE49-F238E27FC236}">
                <a16:creationId xmlns:a16="http://schemas.microsoft.com/office/drawing/2014/main" id="{63691E0D-3467-6863-41A6-29ED9599C466}"/>
              </a:ext>
            </a:extLst>
          </p:cNvPr>
          <p:cNvSpPr txBox="1"/>
          <p:nvPr/>
        </p:nvSpPr>
        <p:spPr>
          <a:xfrm>
            <a:off x="468364" y="32893385"/>
            <a:ext cx="12279884" cy="2246769"/>
          </a:xfrm>
          <a:prstGeom prst="rect">
            <a:avLst/>
          </a:prstGeom>
          <a:noFill/>
        </p:spPr>
        <p:txBody>
          <a:bodyPr wrap="square" rtlCol="0">
            <a:spAutoFit/>
          </a:bodyPr>
          <a:lstStyle/>
          <a:p>
            <a:pPr marL="285750" indent="-285750">
              <a:buFont typeface="Arial" panose="020B0604020202020204" pitchFamily="34" charset="0"/>
              <a:buChar char="•"/>
            </a:pPr>
            <a:r>
              <a:rPr lang="en-US" sz="2000" i="0" u="none" strike="noStrike" baseline="0" dirty="0">
                <a:latin typeface="Arial" panose="020B0604020202020204" pitchFamily="34" charset="0"/>
                <a:cs typeface="Arial" panose="020B0604020202020204" pitchFamily="34" charset="0"/>
              </a:rPr>
              <a:t>We visited five peatland complexes across the northern circumpolar region, each with a range of wet and dry peatland subsites. </a:t>
            </a:r>
          </a:p>
          <a:p>
            <a:pPr marL="285750" indent="-285750">
              <a:buFont typeface="Arial" panose="020B0604020202020204" pitchFamily="34" charset="0"/>
              <a:buChar char="•"/>
            </a:pPr>
            <a:r>
              <a:rPr lang="en-US" sz="2000" i="0" u="none" strike="noStrike" baseline="0" dirty="0">
                <a:latin typeface="Arial" panose="020B0604020202020204" pitchFamily="34" charset="0"/>
                <a:cs typeface="Arial" panose="020B0604020202020204" pitchFamily="34" charset="0"/>
              </a:rPr>
              <a:t>At each subsite we conducted vegetation surveys and collected peat porewater samples for dissolved methane and carbon dioxide concentrations, associated stable carbon isotopes, and </a:t>
            </a:r>
            <a:r>
              <a:rPr lang="en-US" sz="2000" i="0" u="none" strike="noStrike" baseline="0" dirty="0" err="1">
                <a:latin typeface="Arial" panose="020B0604020202020204" pitchFamily="34" charset="0"/>
                <a:cs typeface="Arial" panose="020B0604020202020204" pitchFamily="34" charset="0"/>
              </a:rPr>
              <a:t>pH.</a:t>
            </a:r>
            <a:r>
              <a:rPr lang="en-US" sz="2000" i="0" u="none" strike="noStrike" baseline="0" dirty="0">
                <a:latin typeface="Arial" panose="020B0604020202020204" pitchFamily="34" charset="0"/>
                <a:cs typeface="Arial" panose="020B0604020202020204" pitchFamily="34" charset="0"/>
              </a:rPr>
              <a:t> </a:t>
            </a:r>
          </a:p>
          <a:p>
            <a:pPr marL="285750" indent="-285750">
              <a:buFont typeface="Arial" panose="020B0604020202020204" pitchFamily="34" charset="0"/>
              <a:buChar char="•"/>
            </a:pPr>
            <a:r>
              <a:rPr lang="en-US" sz="2000" i="0" u="none" strike="noStrike" baseline="0" dirty="0">
                <a:latin typeface="Arial" panose="020B0604020202020204" pitchFamily="34" charset="0"/>
                <a:cs typeface="Arial" panose="020B0604020202020204" pitchFamily="34" charset="0"/>
              </a:rPr>
              <a:t>Chambers were deployed at select subsites to measure δ</a:t>
            </a:r>
            <a:r>
              <a:rPr lang="en-US" sz="2000" i="0" u="none" strike="noStrike" baseline="30000" dirty="0">
                <a:latin typeface="Arial" panose="020B0604020202020204" pitchFamily="34" charset="0"/>
                <a:cs typeface="Arial" panose="020B0604020202020204" pitchFamily="34" charset="0"/>
              </a:rPr>
              <a:t>13</a:t>
            </a:r>
            <a:r>
              <a:rPr lang="en-US" sz="2000" i="0" u="none" strike="noStrike" baseline="0" dirty="0">
                <a:latin typeface="Arial" panose="020B0604020202020204" pitchFamily="34" charset="0"/>
                <a:cs typeface="Arial" panose="020B0604020202020204" pitchFamily="34" charset="0"/>
              </a:rPr>
              <a:t>C-CH</a:t>
            </a:r>
            <a:r>
              <a:rPr lang="en-US" sz="2000" i="0" u="none" strike="noStrike" baseline="-25000" dirty="0">
                <a:latin typeface="Arial" panose="020B0604020202020204" pitchFamily="34" charset="0"/>
                <a:cs typeface="Arial" panose="020B0604020202020204" pitchFamily="34" charset="0"/>
              </a:rPr>
              <a:t>4  </a:t>
            </a:r>
            <a:r>
              <a:rPr lang="en-US" sz="2000" i="0" u="none" strike="noStrike" baseline="0" dirty="0">
                <a:latin typeface="Arial" panose="020B0604020202020204" pitchFamily="34" charset="0"/>
                <a:cs typeface="Arial" panose="020B0604020202020204" pitchFamily="34" charset="0"/>
              </a:rPr>
              <a:t>fluxes to the atmosphere. </a:t>
            </a:r>
          </a:p>
          <a:p>
            <a:pPr marL="285750" indent="-285750">
              <a:buFont typeface="Arial" panose="020B0604020202020204" pitchFamily="34" charset="0"/>
              <a:buChar char="•"/>
            </a:pPr>
            <a:r>
              <a:rPr lang="en-US" sz="2000" i="0" u="none" strike="noStrike" baseline="0" dirty="0">
                <a:latin typeface="Arial" panose="020B0604020202020204" pitchFamily="34" charset="0"/>
                <a:cs typeface="Arial" panose="020B0604020202020204" pitchFamily="34" charset="0"/>
              </a:rPr>
              <a:t>Peat cores were collected at each subsite for microbial analysis, including metagenomic and transcriptomic analysis. </a:t>
            </a:r>
          </a:p>
        </p:txBody>
      </p:sp>
      <p:grpSp>
        <p:nvGrpSpPr>
          <p:cNvPr id="98" name="Group 97">
            <a:extLst>
              <a:ext uri="{FF2B5EF4-FFF2-40B4-BE49-F238E27FC236}">
                <a16:creationId xmlns:a16="http://schemas.microsoft.com/office/drawing/2014/main" id="{621AE664-2664-0538-7318-652E388B512D}"/>
              </a:ext>
            </a:extLst>
          </p:cNvPr>
          <p:cNvGrpSpPr/>
          <p:nvPr/>
        </p:nvGrpSpPr>
        <p:grpSpPr>
          <a:xfrm>
            <a:off x="32275915" y="10657434"/>
            <a:ext cx="12285696" cy="6121882"/>
            <a:chOff x="1002325" y="1362603"/>
            <a:chExt cx="10673477" cy="5353697"/>
          </a:xfrm>
        </p:grpSpPr>
        <p:sp>
          <p:nvSpPr>
            <p:cNvPr id="6463" name="AutoShape 3">
              <a:extLst>
                <a:ext uri="{FF2B5EF4-FFF2-40B4-BE49-F238E27FC236}">
                  <a16:creationId xmlns:a16="http://schemas.microsoft.com/office/drawing/2014/main" id="{AF3B02C3-2BE4-C0ED-87C0-2296D863B179}"/>
                </a:ext>
              </a:extLst>
            </p:cNvPr>
            <p:cNvSpPr>
              <a:spLocks noChangeAspect="1" noChangeArrowheads="1" noTextEdit="1"/>
            </p:cNvSpPr>
            <p:nvPr/>
          </p:nvSpPr>
          <p:spPr bwMode="auto">
            <a:xfrm>
              <a:off x="1539860" y="1389541"/>
              <a:ext cx="9688141" cy="5185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nvGrpSpPr>
            <p:cNvPr id="6464" name="Group 205">
              <a:extLst>
                <a:ext uri="{FF2B5EF4-FFF2-40B4-BE49-F238E27FC236}">
                  <a16:creationId xmlns:a16="http://schemas.microsoft.com/office/drawing/2014/main" id="{DEBD4933-AF83-AFF6-5BA1-D63120B78D51}"/>
                </a:ext>
              </a:extLst>
            </p:cNvPr>
            <p:cNvGrpSpPr>
              <a:grpSpLocks/>
            </p:cNvGrpSpPr>
            <p:nvPr/>
          </p:nvGrpSpPr>
          <p:grpSpPr bwMode="auto">
            <a:xfrm>
              <a:off x="1002325" y="1389541"/>
              <a:ext cx="6716444" cy="5075310"/>
              <a:chOff x="-250" y="235"/>
              <a:chExt cx="4848" cy="3768"/>
            </a:xfrm>
          </p:grpSpPr>
          <p:sp>
            <p:nvSpPr>
              <p:cNvPr id="6465" name="Rectangle 5">
                <a:extLst>
                  <a:ext uri="{FF2B5EF4-FFF2-40B4-BE49-F238E27FC236}">
                    <a16:creationId xmlns:a16="http://schemas.microsoft.com/office/drawing/2014/main" id="{5F8695BA-6C7A-035C-9CD4-42F546FC5C0E}"/>
                  </a:ext>
                </a:extLst>
              </p:cNvPr>
              <p:cNvSpPr>
                <a:spLocks noChangeArrowheads="1"/>
              </p:cNvSpPr>
              <p:nvPr/>
            </p:nvSpPr>
            <p:spPr bwMode="auto">
              <a:xfrm>
                <a:off x="138" y="235"/>
                <a:ext cx="2228" cy="374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466" name="Rectangle 6">
                <a:extLst>
                  <a:ext uri="{FF2B5EF4-FFF2-40B4-BE49-F238E27FC236}">
                    <a16:creationId xmlns:a16="http://schemas.microsoft.com/office/drawing/2014/main" id="{5779ADEA-3443-2ECB-4B59-3AF229DE3888}"/>
                  </a:ext>
                </a:extLst>
              </p:cNvPr>
              <p:cNvSpPr>
                <a:spLocks noChangeArrowheads="1"/>
              </p:cNvSpPr>
              <p:nvPr/>
            </p:nvSpPr>
            <p:spPr bwMode="auto">
              <a:xfrm>
                <a:off x="138" y="235"/>
                <a:ext cx="2228" cy="3742"/>
              </a:xfrm>
              <a:prstGeom prst="rect">
                <a:avLst/>
              </a:prstGeom>
              <a:noFill/>
              <a:ln w="6350"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467" name="Rectangle 7">
                <a:extLst>
                  <a:ext uri="{FF2B5EF4-FFF2-40B4-BE49-F238E27FC236}">
                    <a16:creationId xmlns:a16="http://schemas.microsoft.com/office/drawing/2014/main" id="{76F629EF-4E47-E75C-2F24-61AEB48998C0}"/>
                  </a:ext>
                </a:extLst>
              </p:cNvPr>
              <p:cNvSpPr>
                <a:spLocks noChangeArrowheads="1"/>
              </p:cNvSpPr>
              <p:nvPr/>
            </p:nvSpPr>
            <p:spPr bwMode="auto">
              <a:xfrm>
                <a:off x="478" y="474"/>
                <a:ext cx="1859" cy="332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468" name="Line 8">
                <a:extLst>
                  <a:ext uri="{FF2B5EF4-FFF2-40B4-BE49-F238E27FC236}">
                    <a16:creationId xmlns:a16="http://schemas.microsoft.com/office/drawing/2014/main" id="{6AB84D49-96BA-A154-4CBD-A69563AEEC6E}"/>
                  </a:ext>
                </a:extLst>
              </p:cNvPr>
              <p:cNvSpPr>
                <a:spLocks noChangeShapeType="1"/>
              </p:cNvSpPr>
              <p:nvPr/>
            </p:nvSpPr>
            <p:spPr bwMode="auto">
              <a:xfrm>
                <a:off x="1614" y="3411"/>
                <a:ext cx="174" cy="0"/>
              </a:xfrm>
              <a:prstGeom prst="line">
                <a:avLst/>
              </a:prstGeom>
              <a:noFill/>
              <a:ln w="635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469" name="Line 9">
                <a:extLst>
                  <a:ext uri="{FF2B5EF4-FFF2-40B4-BE49-F238E27FC236}">
                    <a16:creationId xmlns:a16="http://schemas.microsoft.com/office/drawing/2014/main" id="{7F2633F9-B67D-4600-AD2A-A21820527FA3}"/>
                  </a:ext>
                </a:extLst>
              </p:cNvPr>
              <p:cNvSpPr>
                <a:spLocks noChangeShapeType="1"/>
              </p:cNvSpPr>
              <p:nvPr/>
            </p:nvSpPr>
            <p:spPr bwMode="auto">
              <a:xfrm flipH="1">
                <a:off x="1084" y="3411"/>
                <a:ext cx="109" cy="0"/>
              </a:xfrm>
              <a:prstGeom prst="line">
                <a:avLst/>
              </a:prstGeom>
              <a:noFill/>
              <a:ln w="635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470" name="Rectangle 10">
                <a:extLst>
                  <a:ext uri="{FF2B5EF4-FFF2-40B4-BE49-F238E27FC236}">
                    <a16:creationId xmlns:a16="http://schemas.microsoft.com/office/drawing/2014/main" id="{A1A6DFE9-160A-1251-4BAF-19A33D2FC87A}"/>
                  </a:ext>
                </a:extLst>
              </p:cNvPr>
              <p:cNvSpPr>
                <a:spLocks noChangeArrowheads="1"/>
              </p:cNvSpPr>
              <p:nvPr/>
            </p:nvSpPr>
            <p:spPr bwMode="auto">
              <a:xfrm>
                <a:off x="1193" y="3172"/>
                <a:ext cx="421" cy="481"/>
              </a:xfrm>
              <a:prstGeom prst="rect">
                <a:avLst/>
              </a:prstGeom>
              <a:solidFill>
                <a:srgbClr val="BEBE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471" name="Freeform 11">
                <a:extLst>
                  <a:ext uri="{FF2B5EF4-FFF2-40B4-BE49-F238E27FC236}">
                    <a16:creationId xmlns:a16="http://schemas.microsoft.com/office/drawing/2014/main" id="{88486947-DE1A-8660-639C-FE1FBB9E5E44}"/>
                  </a:ext>
                </a:extLst>
              </p:cNvPr>
              <p:cNvSpPr>
                <a:spLocks/>
              </p:cNvSpPr>
              <p:nvPr/>
            </p:nvSpPr>
            <p:spPr bwMode="auto">
              <a:xfrm>
                <a:off x="1193" y="3172"/>
                <a:ext cx="421" cy="481"/>
              </a:xfrm>
              <a:custGeom>
                <a:avLst/>
                <a:gdLst>
                  <a:gd name="T0" fmla="*/ 104 w 104"/>
                  <a:gd name="T1" fmla="*/ 119 h 119"/>
                  <a:gd name="T2" fmla="*/ 0 w 104"/>
                  <a:gd name="T3" fmla="*/ 119 h 119"/>
                  <a:gd name="T4" fmla="*/ 0 w 104"/>
                  <a:gd name="T5" fmla="*/ 0 h 119"/>
                  <a:gd name="T6" fmla="*/ 104 w 104"/>
                  <a:gd name="T7" fmla="*/ 0 h 119"/>
                  <a:gd name="T8" fmla="*/ 104 w 104"/>
                  <a:gd name="T9" fmla="*/ 119 h 119"/>
                  <a:gd name="T10" fmla="*/ 104 w 104"/>
                  <a:gd name="T11" fmla="*/ 119 h 119"/>
                </a:gdLst>
                <a:ahLst/>
                <a:cxnLst>
                  <a:cxn ang="0">
                    <a:pos x="T0" y="T1"/>
                  </a:cxn>
                  <a:cxn ang="0">
                    <a:pos x="T2" y="T3"/>
                  </a:cxn>
                  <a:cxn ang="0">
                    <a:pos x="T4" y="T5"/>
                  </a:cxn>
                  <a:cxn ang="0">
                    <a:pos x="T6" y="T7"/>
                  </a:cxn>
                  <a:cxn ang="0">
                    <a:pos x="T8" y="T9"/>
                  </a:cxn>
                  <a:cxn ang="0">
                    <a:pos x="T10" y="T11"/>
                  </a:cxn>
                </a:cxnLst>
                <a:rect l="0" t="0" r="r" b="b"/>
                <a:pathLst>
                  <a:path w="104" h="119">
                    <a:moveTo>
                      <a:pt x="104" y="119"/>
                    </a:moveTo>
                    <a:lnTo>
                      <a:pt x="0" y="119"/>
                    </a:lnTo>
                    <a:lnTo>
                      <a:pt x="0" y="0"/>
                    </a:lnTo>
                    <a:lnTo>
                      <a:pt x="104" y="0"/>
                    </a:lnTo>
                    <a:lnTo>
                      <a:pt x="104" y="119"/>
                    </a:lnTo>
                    <a:lnTo>
                      <a:pt x="104" y="119"/>
                    </a:lnTo>
                  </a:path>
                </a:pathLst>
              </a:cu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472" name="Line 12">
                <a:extLst>
                  <a:ext uri="{FF2B5EF4-FFF2-40B4-BE49-F238E27FC236}">
                    <a16:creationId xmlns:a16="http://schemas.microsoft.com/office/drawing/2014/main" id="{ACF94019-6342-C4FE-3E19-8F67A7A40540}"/>
                  </a:ext>
                </a:extLst>
              </p:cNvPr>
              <p:cNvSpPr>
                <a:spLocks noChangeShapeType="1"/>
              </p:cNvSpPr>
              <p:nvPr/>
            </p:nvSpPr>
            <p:spPr bwMode="auto">
              <a:xfrm flipV="1">
                <a:off x="1395" y="3172"/>
                <a:ext cx="0" cy="481"/>
              </a:xfrm>
              <a:prstGeom prst="line">
                <a:avLst/>
              </a:prstGeom>
              <a:noFill/>
              <a:ln w="1270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473" name="Line 13">
                <a:extLst>
                  <a:ext uri="{FF2B5EF4-FFF2-40B4-BE49-F238E27FC236}">
                    <a16:creationId xmlns:a16="http://schemas.microsoft.com/office/drawing/2014/main" id="{66B3483E-92A1-1D9E-8B90-EDA975596F01}"/>
                  </a:ext>
                </a:extLst>
              </p:cNvPr>
              <p:cNvSpPr>
                <a:spLocks noChangeShapeType="1"/>
              </p:cNvSpPr>
              <p:nvPr/>
            </p:nvSpPr>
            <p:spPr bwMode="auto">
              <a:xfrm>
                <a:off x="1432" y="2772"/>
                <a:ext cx="226" cy="0"/>
              </a:xfrm>
              <a:prstGeom prst="line">
                <a:avLst/>
              </a:prstGeom>
              <a:noFill/>
              <a:ln w="635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474" name="Line 14">
                <a:extLst>
                  <a:ext uri="{FF2B5EF4-FFF2-40B4-BE49-F238E27FC236}">
                    <a16:creationId xmlns:a16="http://schemas.microsoft.com/office/drawing/2014/main" id="{ECE0EF03-FE96-DED4-47CD-F1FAF9457AFF}"/>
                  </a:ext>
                </a:extLst>
              </p:cNvPr>
              <p:cNvSpPr>
                <a:spLocks noChangeShapeType="1"/>
              </p:cNvSpPr>
              <p:nvPr/>
            </p:nvSpPr>
            <p:spPr bwMode="auto">
              <a:xfrm flipH="1">
                <a:off x="753" y="2772"/>
                <a:ext cx="64" cy="0"/>
              </a:xfrm>
              <a:prstGeom prst="line">
                <a:avLst/>
              </a:prstGeom>
              <a:noFill/>
              <a:ln w="635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475" name="Rectangle 15">
                <a:extLst>
                  <a:ext uri="{FF2B5EF4-FFF2-40B4-BE49-F238E27FC236}">
                    <a16:creationId xmlns:a16="http://schemas.microsoft.com/office/drawing/2014/main" id="{A2853D1A-5D8D-37AA-9233-B4BA1B3E6A1E}"/>
                  </a:ext>
                </a:extLst>
              </p:cNvPr>
              <p:cNvSpPr>
                <a:spLocks noChangeArrowheads="1"/>
              </p:cNvSpPr>
              <p:nvPr/>
            </p:nvSpPr>
            <p:spPr bwMode="auto">
              <a:xfrm>
                <a:off x="817" y="2533"/>
                <a:ext cx="615" cy="48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476" name="Freeform 16">
                <a:extLst>
                  <a:ext uri="{FF2B5EF4-FFF2-40B4-BE49-F238E27FC236}">
                    <a16:creationId xmlns:a16="http://schemas.microsoft.com/office/drawing/2014/main" id="{64B02314-A737-5250-7A8E-3BB2020781E1}"/>
                  </a:ext>
                </a:extLst>
              </p:cNvPr>
              <p:cNvSpPr>
                <a:spLocks/>
              </p:cNvSpPr>
              <p:nvPr/>
            </p:nvSpPr>
            <p:spPr bwMode="auto">
              <a:xfrm>
                <a:off x="817" y="2533"/>
                <a:ext cx="615" cy="481"/>
              </a:xfrm>
              <a:custGeom>
                <a:avLst/>
                <a:gdLst>
                  <a:gd name="T0" fmla="*/ 152 w 152"/>
                  <a:gd name="T1" fmla="*/ 119 h 119"/>
                  <a:gd name="T2" fmla="*/ 0 w 152"/>
                  <a:gd name="T3" fmla="*/ 119 h 119"/>
                  <a:gd name="T4" fmla="*/ 0 w 152"/>
                  <a:gd name="T5" fmla="*/ 0 h 119"/>
                  <a:gd name="T6" fmla="*/ 152 w 152"/>
                  <a:gd name="T7" fmla="*/ 0 h 119"/>
                  <a:gd name="T8" fmla="*/ 152 w 152"/>
                  <a:gd name="T9" fmla="*/ 119 h 119"/>
                  <a:gd name="T10" fmla="*/ 152 w 152"/>
                  <a:gd name="T11" fmla="*/ 119 h 119"/>
                </a:gdLst>
                <a:ahLst/>
                <a:cxnLst>
                  <a:cxn ang="0">
                    <a:pos x="T0" y="T1"/>
                  </a:cxn>
                  <a:cxn ang="0">
                    <a:pos x="T2" y="T3"/>
                  </a:cxn>
                  <a:cxn ang="0">
                    <a:pos x="T4" y="T5"/>
                  </a:cxn>
                  <a:cxn ang="0">
                    <a:pos x="T6" y="T7"/>
                  </a:cxn>
                  <a:cxn ang="0">
                    <a:pos x="T8" y="T9"/>
                  </a:cxn>
                  <a:cxn ang="0">
                    <a:pos x="T10" y="T11"/>
                  </a:cxn>
                </a:cxnLst>
                <a:rect l="0" t="0" r="r" b="b"/>
                <a:pathLst>
                  <a:path w="152" h="119">
                    <a:moveTo>
                      <a:pt x="152" y="119"/>
                    </a:moveTo>
                    <a:lnTo>
                      <a:pt x="0" y="119"/>
                    </a:lnTo>
                    <a:lnTo>
                      <a:pt x="0" y="0"/>
                    </a:lnTo>
                    <a:lnTo>
                      <a:pt x="152" y="0"/>
                    </a:lnTo>
                    <a:lnTo>
                      <a:pt x="152" y="119"/>
                    </a:lnTo>
                    <a:lnTo>
                      <a:pt x="152" y="119"/>
                    </a:lnTo>
                  </a:path>
                </a:pathLst>
              </a:cu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477" name="Line 17">
                <a:extLst>
                  <a:ext uri="{FF2B5EF4-FFF2-40B4-BE49-F238E27FC236}">
                    <a16:creationId xmlns:a16="http://schemas.microsoft.com/office/drawing/2014/main" id="{3A6757B0-6DB3-0884-DC0B-11AF227BBCE7}"/>
                  </a:ext>
                </a:extLst>
              </p:cNvPr>
              <p:cNvSpPr>
                <a:spLocks noChangeShapeType="1"/>
              </p:cNvSpPr>
              <p:nvPr/>
            </p:nvSpPr>
            <p:spPr bwMode="auto">
              <a:xfrm flipV="1">
                <a:off x="1052" y="2533"/>
                <a:ext cx="0" cy="481"/>
              </a:xfrm>
              <a:prstGeom prst="line">
                <a:avLst/>
              </a:prstGeom>
              <a:noFill/>
              <a:ln w="1270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478" name="Line 18">
                <a:extLst>
                  <a:ext uri="{FF2B5EF4-FFF2-40B4-BE49-F238E27FC236}">
                    <a16:creationId xmlns:a16="http://schemas.microsoft.com/office/drawing/2014/main" id="{C562690C-4422-FA5E-A962-5AD2AD3FBE68}"/>
                  </a:ext>
                </a:extLst>
              </p:cNvPr>
              <p:cNvSpPr>
                <a:spLocks noChangeShapeType="1"/>
              </p:cNvSpPr>
              <p:nvPr/>
            </p:nvSpPr>
            <p:spPr bwMode="auto">
              <a:xfrm>
                <a:off x="1545" y="2136"/>
                <a:ext cx="400" cy="0"/>
              </a:xfrm>
              <a:prstGeom prst="line">
                <a:avLst/>
              </a:prstGeom>
              <a:noFill/>
              <a:ln w="635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479" name="Line 19">
                <a:extLst>
                  <a:ext uri="{FF2B5EF4-FFF2-40B4-BE49-F238E27FC236}">
                    <a16:creationId xmlns:a16="http://schemas.microsoft.com/office/drawing/2014/main" id="{963EFC92-951C-585A-8AEF-02D653CC0C37}"/>
                  </a:ext>
                </a:extLst>
              </p:cNvPr>
              <p:cNvSpPr>
                <a:spLocks noChangeShapeType="1"/>
              </p:cNvSpPr>
              <p:nvPr/>
            </p:nvSpPr>
            <p:spPr bwMode="auto">
              <a:xfrm flipH="1">
                <a:off x="563" y="2136"/>
                <a:ext cx="570" cy="0"/>
              </a:xfrm>
              <a:prstGeom prst="line">
                <a:avLst/>
              </a:prstGeom>
              <a:noFill/>
              <a:ln w="635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480" name="Rectangle 20">
                <a:extLst>
                  <a:ext uri="{FF2B5EF4-FFF2-40B4-BE49-F238E27FC236}">
                    <a16:creationId xmlns:a16="http://schemas.microsoft.com/office/drawing/2014/main" id="{C2DBD89E-AFAD-71D5-9804-F85162CE4B35}"/>
                  </a:ext>
                </a:extLst>
              </p:cNvPr>
              <p:cNvSpPr>
                <a:spLocks noChangeArrowheads="1"/>
              </p:cNvSpPr>
              <p:nvPr/>
            </p:nvSpPr>
            <p:spPr bwMode="auto">
              <a:xfrm>
                <a:off x="1133" y="1894"/>
                <a:ext cx="412" cy="48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481" name="Freeform 21">
                <a:extLst>
                  <a:ext uri="{FF2B5EF4-FFF2-40B4-BE49-F238E27FC236}">
                    <a16:creationId xmlns:a16="http://schemas.microsoft.com/office/drawing/2014/main" id="{4642BBBF-4108-7376-7310-BF165B7C540E}"/>
                  </a:ext>
                </a:extLst>
              </p:cNvPr>
              <p:cNvSpPr>
                <a:spLocks/>
              </p:cNvSpPr>
              <p:nvPr/>
            </p:nvSpPr>
            <p:spPr bwMode="auto">
              <a:xfrm>
                <a:off x="1133" y="1894"/>
                <a:ext cx="412" cy="481"/>
              </a:xfrm>
              <a:custGeom>
                <a:avLst/>
                <a:gdLst>
                  <a:gd name="T0" fmla="*/ 102 w 102"/>
                  <a:gd name="T1" fmla="*/ 119 h 119"/>
                  <a:gd name="T2" fmla="*/ 0 w 102"/>
                  <a:gd name="T3" fmla="*/ 119 h 119"/>
                  <a:gd name="T4" fmla="*/ 0 w 102"/>
                  <a:gd name="T5" fmla="*/ 0 h 119"/>
                  <a:gd name="T6" fmla="*/ 102 w 102"/>
                  <a:gd name="T7" fmla="*/ 0 h 119"/>
                  <a:gd name="T8" fmla="*/ 102 w 102"/>
                  <a:gd name="T9" fmla="*/ 119 h 119"/>
                  <a:gd name="T10" fmla="*/ 102 w 102"/>
                  <a:gd name="T11" fmla="*/ 119 h 119"/>
                </a:gdLst>
                <a:ahLst/>
                <a:cxnLst>
                  <a:cxn ang="0">
                    <a:pos x="T0" y="T1"/>
                  </a:cxn>
                  <a:cxn ang="0">
                    <a:pos x="T2" y="T3"/>
                  </a:cxn>
                  <a:cxn ang="0">
                    <a:pos x="T4" y="T5"/>
                  </a:cxn>
                  <a:cxn ang="0">
                    <a:pos x="T6" y="T7"/>
                  </a:cxn>
                  <a:cxn ang="0">
                    <a:pos x="T8" y="T9"/>
                  </a:cxn>
                  <a:cxn ang="0">
                    <a:pos x="T10" y="T11"/>
                  </a:cxn>
                </a:cxnLst>
                <a:rect l="0" t="0" r="r" b="b"/>
                <a:pathLst>
                  <a:path w="102" h="119">
                    <a:moveTo>
                      <a:pt x="102" y="119"/>
                    </a:moveTo>
                    <a:lnTo>
                      <a:pt x="0" y="119"/>
                    </a:lnTo>
                    <a:lnTo>
                      <a:pt x="0" y="0"/>
                    </a:lnTo>
                    <a:lnTo>
                      <a:pt x="102" y="0"/>
                    </a:lnTo>
                    <a:lnTo>
                      <a:pt x="102" y="119"/>
                    </a:lnTo>
                    <a:lnTo>
                      <a:pt x="102" y="119"/>
                    </a:lnTo>
                  </a:path>
                </a:pathLst>
              </a:cu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482" name="Line 22">
                <a:extLst>
                  <a:ext uri="{FF2B5EF4-FFF2-40B4-BE49-F238E27FC236}">
                    <a16:creationId xmlns:a16="http://schemas.microsoft.com/office/drawing/2014/main" id="{02418E66-0D78-2B55-DA36-8DBB74CBAD5B}"/>
                  </a:ext>
                </a:extLst>
              </p:cNvPr>
              <p:cNvSpPr>
                <a:spLocks noChangeShapeType="1"/>
              </p:cNvSpPr>
              <p:nvPr/>
            </p:nvSpPr>
            <p:spPr bwMode="auto">
              <a:xfrm flipV="1">
                <a:off x="1311" y="1894"/>
                <a:ext cx="0" cy="481"/>
              </a:xfrm>
              <a:prstGeom prst="line">
                <a:avLst/>
              </a:prstGeom>
              <a:noFill/>
              <a:ln w="1270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483" name="Rectangle 23">
                <a:extLst>
                  <a:ext uri="{FF2B5EF4-FFF2-40B4-BE49-F238E27FC236}">
                    <a16:creationId xmlns:a16="http://schemas.microsoft.com/office/drawing/2014/main" id="{324FF293-72E1-1B8D-28B5-0F1456FB6167}"/>
                  </a:ext>
                </a:extLst>
              </p:cNvPr>
              <p:cNvSpPr>
                <a:spLocks noChangeArrowheads="1"/>
              </p:cNvSpPr>
              <p:nvPr/>
            </p:nvSpPr>
            <p:spPr bwMode="auto">
              <a:xfrm>
                <a:off x="2249" y="1489"/>
                <a:ext cx="12"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484" name="Rectangle 24">
                <a:extLst>
                  <a:ext uri="{FF2B5EF4-FFF2-40B4-BE49-F238E27FC236}">
                    <a16:creationId xmlns:a16="http://schemas.microsoft.com/office/drawing/2014/main" id="{90232B07-1445-6B7C-B35B-4663C67D666D}"/>
                  </a:ext>
                </a:extLst>
              </p:cNvPr>
              <p:cNvSpPr>
                <a:spLocks noChangeArrowheads="1"/>
              </p:cNvSpPr>
              <p:nvPr/>
            </p:nvSpPr>
            <p:spPr bwMode="auto">
              <a:xfrm>
                <a:off x="2249" y="1505"/>
                <a:ext cx="12"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485" name="Rectangle 25">
                <a:extLst>
                  <a:ext uri="{FF2B5EF4-FFF2-40B4-BE49-F238E27FC236}">
                    <a16:creationId xmlns:a16="http://schemas.microsoft.com/office/drawing/2014/main" id="{23DB55BB-78D0-7C58-28B8-02712E1D55E3}"/>
                  </a:ext>
                </a:extLst>
              </p:cNvPr>
              <p:cNvSpPr>
                <a:spLocks noChangeArrowheads="1"/>
              </p:cNvSpPr>
              <p:nvPr/>
            </p:nvSpPr>
            <p:spPr bwMode="auto">
              <a:xfrm>
                <a:off x="2244" y="1493"/>
                <a:ext cx="21"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486" name="Rectangle 26">
                <a:extLst>
                  <a:ext uri="{FF2B5EF4-FFF2-40B4-BE49-F238E27FC236}">
                    <a16:creationId xmlns:a16="http://schemas.microsoft.com/office/drawing/2014/main" id="{8A140BD6-9628-9FD3-3032-BBB73FC5F171}"/>
                  </a:ext>
                </a:extLst>
              </p:cNvPr>
              <p:cNvSpPr>
                <a:spLocks noChangeArrowheads="1"/>
              </p:cNvSpPr>
              <p:nvPr/>
            </p:nvSpPr>
            <p:spPr bwMode="auto">
              <a:xfrm>
                <a:off x="2244" y="1501"/>
                <a:ext cx="21"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487" name="Rectangle 27">
                <a:extLst>
                  <a:ext uri="{FF2B5EF4-FFF2-40B4-BE49-F238E27FC236}">
                    <a16:creationId xmlns:a16="http://schemas.microsoft.com/office/drawing/2014/main" id="{F56EFEE0-13C7-60EC-A7E0-458F66540E3E}"/>
                  </a:ext>
                </a:extLst>
              </p:cNvPr>
              <p:cNvSpPr>
                <a:spLocks noChangeArrowheads="1"/>
              </p:cNvSpPr>
              <p:nvPr/>
            </p:nvSpPr>
            <p:spPr bwMode="auto">
              <a:xfrm>
                <a:off x="2244" y="1497"/>
                <a:ext cx="21"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488" name="Rectangle 28">
                <a:extLst>
                  <a:ext uri="{FF2B5EF4-FFF2-40B4-BE49-F238E27FC236}">
                    <a16:creationId xmlns:a16="http://schemas.microsoft.com/office/drawing/2014/main" id="{2A64061B-AAA5-8328-08FD-521C7D7DD5AF}"/>
                  </a:ext>
                </a:extLst>
              </p:cNvPr>
              <p:cNvSpPr>
                <a:spLocks noChangeArrowheads="1"/>
              </p:cNvSpPr>
              <p:nvPr/>
            </p:nvSpPr>
            <p:spPr bwMode="auto">
              <a:xfrm>
                <a:off x="2244" y="1497"/>
                <a:ext cx="21"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489" name="Oval 29">
                <a:extLst>
                  <a:ext uri="{FF2B5EF4-FFF2-40B4-BE49-F238E27FC236}">
                    <a16:creationId xmlns:a16="http://schemas.microsoft.com/office/drawing/2014/main" id="{CEA5F9D9-3C64-0AA8-40FC-28476AE9DF8D}"/>
                  </a:ext>
                </a:extLst>
              </p:cNvPr>
              <p:cNvSpPr>
                <a:spLocks noChangeArrowheads="1"/>
              </p:cNvSpPr>
              <p:nvPr/>
            </p:nvSpPr>
            <p:spPr bwMode="auto">
              <a:xfrm>
                <a:off x="2244" y="1489"/>
                <a:ext cx="17" cy="16"/>
              </a:xfrm>
              <a:prstGeom prst="ellipse">
                <a:avLst/>
              </a:pr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490" name="Rectangle 30">
                <a:extLst>
                  <a:ext uri="{FF2B5EF4-FFF2-40B4-BE49-F238E27FC236}">
                    <a16:creationId xmlns:a16="http://schemas.microsoft.com/office/drawing/2014/main" id="{143A1C71-72D0-87F7-C2BD-CF33CFAC270B}"/>
                  </a:ext>
                </a:extLst>
              </p:cNvPr>
              <p:cNvSpPr>
                <a:spLocks noChangeArrowheads="1"/>
              </p:cNvSpPr>
              <p:nvPr/>
            </p:nvSpPr>
            <p:spPr bwMode="auto">
              <a:xfrm>
                <a:off x="890" y="1489"/>
                <a:ext cx="12"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491" name="Rectangle 31">
                <a:extLst>
                  <a:ext uri="{FF2B5EF4-FFF2-40B4-BE49-F238E27FC236}">
                    <a16:creationId xmlns:a16="http://schemas.microsoft.com/office/drawing/2014/main" id="{BD5D7EE3-9064-8858-CAB7-3AACC91B8BAF}"/>
                  </a:ext>
                </a:extLst>
              </p:cNvPr>
              <p:cNvSpPr>
                <a:spLocks noChangeArrowheads="1"/>
              </p:cNvSpPr>
              <p:nvPr/>
            </p:nvSpPr>
            <p:spPr bwMode="auto">
              <a:xfrm>
                <a:off x="890" y="1505"/>
                <a:ext cx="12"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492" name="Rectangle 32">
                <a:extLst>
                  <a:ext uri="{FF2B5EF4-FFF2-40B4-BE49-F238E27FC236}">
                    <a16:creationId xmlns:a16="http://schemas.microsoft.com/office/drawing/2014/main" id="{84F5865B-6947-FEAA-30B3-C11982A21AB0}"/>
                  </a:ext>
                </a:extLst>
              </p:cNvPr>
              <p:cNvSpPr>
                <a:spLocks noChangeArrowheads="1"/>
              </p:cNvSpPr>
              <p:nvPr/>
            </p:nvSpPr>
            <p:spPr bwMode="auto">
              <a:xfrm>
                <a:off x="886" y="1493"/>
                <a:ext cx="20"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493" name="Rectangle 33">
                <a:extLst>
                  <a:ext uri="{FF2B5EF4-FFF2-40B4-BE49-F238E27FC236}">
                    <a16:creationId xmlns:a16="http://schemas.microsoft.com/office/drawing/2014/main" id="{E7D83CFC-95EA-3EF4-C063-4A1457F81AED}"/>
                  </a:ext>
                </a:extLst>
              </p:cNvPr>
              <p:cNvSpPr>
                <a:spLocks noChangeArrowheads="1"/>
              </p:cNvSpPr>
              <p:nvPr/>
            </p:nvSpPr>
            <p:spPr bwMode="auto">
              <a:xfrm>
                <a:off x="886" y="1501"/>
                <a:ext cx="20"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494" name="Rectangle 34">
                <a:extLst>
                  <a:ext uri="{FF2B5EF4-FFF2-40B4-BE49-F238E27FC236}">
                    <a16:creationId xmlns:a16="http://schemas.microsoft.com/office/drawing/2014/main" id="{8A08AE28-B84F-BBD4-EFFB-9A8115A382AB}"/>
                  </a:ext>
                </a:extLst>
              </p:cNvPr>
              <p:cNvSpPr>
                <a:spLocks noChangeArrowheads="1"/>
              </p:cNvSpPr>
              <p:nvPr/>
            </p:nvSpPr>
            <p:spPr bwMode="auto">
              <a:xfrm>
                <a:off x="886" y="1497"/>
                <a:ext cx="20"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495" name="Rectangle 35">
                <a:extLst>
                  <a:ext uri="{FF2B5EF4-FFF2-40B4-BE49-F238E27FC236}">
                    <a16:creationId xmlns:a16="http://schemas.microsoft.com/office/drawing/2014/main" id="{C585664F-EFB8-F894-04B8-A079A8586D62}"/>
                  </a:ext>
                </a:extLst>
              </p:cNvPr>
              <p:cNvSpPr>
                <a:spLocks noChangeArrowheads="1"/>
              </p:cNvSpPr>
              <p:nvPr/>
            </p:nvSpPr>
            <p:spPr bwMode="auto">
              <a:xfrm>
                <a:off x="886" y="1497"/>
                <a:ext cx="20"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496" name="Oval 36">
                <a:extLst>
                  <a:ext uri="{FF2B5EF4-FFF2-40B4-BE49-F238E27FC236}">
                    <a16:creationId xmlns:a16="http://schemas.microsoft.com/office/drawing/2014/main" id="{424F99C5-FA1E-8496-DF3F-73B89F84AAA0}"/>
                  </a:ext>
                </a:extLst>
              </p:cNvPr>
              <p:cNvSpPr>
                <a:spLocks noChangeArrowheads="1"/>
              </p:cNvSpPr>
              <p:nvPr/>
            </p:nvSpPr>
            <p:spPr bwMode="auto">
              <a:xfrm>
                <a:off x="886" y="1489"/>
                <a:ext cx="16" cy="16"/>
              </a:xfrm>
              <a:prstGeom prst="ellipse">
                <a:avLst/>
              </a:pr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497" name="Rectangle 37">
                <a:extLst>
                  <a:ext uri="{FF2B5EF4-FFF2-40B4-BE49-F238E27FC236}">
                    <a16:creationId xmlns:a16="http://schemas.microsoft.com/office/drawing/2014/main" id="{976CC763-9C33-6BDF-F9FD-C0E857F0A5EE}"/>
                  </a:ext>
                </a:extLst>
              </p:cNvPr>
              <p:cNvSpPr>
                <a:spLocks noChangeArrowheads="1"/>
              </p:cNvSpPr>
              <p:nvPr/>
            </p:nvSpPr>
            <p:spPr bwMode="auto">
              <a:xfrm>
                <a:off x="854" y="1489"/>
                <a:ext cx="12"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498" name="Rectangle 38">
                <a:extLst>
                  <a:ext uri="{FF2B5EF4-FFF2-40B4-BE49-F238E27FC236}">
                    <a16:creationId xmlns:a16="http://schemas.microsoft.com/office/drawing/2014/main" id="{0D99C8B7-C5E1-5881-500F-08C0945C9238}"/>
                  </a:ext>
                </a:extLst>
              </p:cNvPr>
              <p:cNvSpPr>
                <a:spLocks noChangeArrowheads="1"/>
              </p:cNvSpPr>
              <p:nvPr/>
            </p:nvSpPr>
            <p:spPr bwMode="auto">
              <a:xfrm>
                <a:off x="854" y="1505"/>
                <a:ext cx="12"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499" name="Rectangle 39">
                <a:extLst>
                  <a:ext uri="{FF2B5EF4-FFF2-40B4-BE49-F238E27FC236}">
                    <a16:creationId xmlns:a16="http://schemas.microsoft.com/office/drawing/2014/main" id="{61888A0F-390C-809D-BE67-928756A328FE}"/>
                  </a:ext>
                </a:extLst>
              </p:cNvPr>
              <p:cNvSpPr>
                <a:spLocks noChangeArrowheads="1"/>
              </p:cNvSpPr>
              <p:nvPr/>
            </p:nvSpPr>
            <p:spPr bwMode="auto">
              <a:xfrm>
                <a:off x="850" y="1493"/>
                <a:ext cx="20"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00" name="Rectangle 40">
                <a:extLst>
                  <a:ext uri="{FF2B5EF4-FFF2-40B4-BE49-F238E27FC236}">
                    <a16:creationId xmlns:a16="http://schemas.microsoft.com/office/drawing/2014/main" id="{D5F71E10-DCD7-4C3F-053D-5549396FD94E}"/>
                  </a:ext>
                </a:extLst>
              </p:cNvPr>
              <p:cNvSpPr>
                <a:spLocks noChangeArrowheads="1"/>
              </p:cNvSpPr>
              <p:nvPr/>
            </p:nvSpPr>
            <p:spPr bwMode="auto">
              <a:xfrm>
                <a:off x="850" y="1501"/>
                <a:ext cx="20"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01" name="Rectangle 41">
                <a:extLst>
                  <a:ext uri="{FF2B5EF4-FFF2-40B4-BE49-F238E27FC236}">
                    <a16:creationId xmlns:a16="http://schemas.microsoft.com/office/drawing/2014/main" id="{B0DFDA96-9FBB-E6AE-EB42-7D2787C4998B}"/>
                  </a:ext>
                </a:extLst>
              </p:cNvPr>
              <p:cNvSpPr>
                <a:spLocks noChangeArrowheads="1"/>
              </p:cNvSpPr>
              <p:nvPr/>
            </p:nvSpPr>
            <p:spPr bwMode="auto">
              <a:xfrm>
                <a:off x="850" y="1497"/>
                <a:ext cx="20"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02" name="Rectangle 42">
                <a:extLst>
                  <a:ext uri="{FF2B5EF4-FFF2-40B4-BE49-F238E27FC236}">
                    <a16:creationId xmlns:a16="http://schemas.microsoft.com/office/drawing/2014/main" id="{38B09D33-3114-9264-1749-C96DA5ED7499}"/>
                  </a:ext>
                </a:extLst>
              </p:cNvPr>
              <p:cNvSpPr>
                <a:spLocks noChangeArrowheads="1"/>
              </p:cNvSpPr>
              <p:nvPr/>
            </p:nvSpPr>
            <p:spPr bwMode="auto">
              <a:xfrm>
                <a:off x="850" y="1497"/>
                <a:ext cx="20"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03" name="Oval 43">
                <a:extLst>
                  <a:ext uri="{FF2B5EF4-FFF2-40B4-BE49-F238E27FC236}">
                    <a16:creationId xmlns:a16="http://schemas.microsoft.com/office/drawing/2014/main" id="{6C8F466E-4668-F5BE-F6A5-4F47257BF45B}"/>
                  </a:ext>
                </a:extLst>
              </p:cNvPr>
              <p:cNvSpPr>
                <a:spLocks noChangeArrowheads="1"/>
              </p:cNvSpPr>
              <p:nvPr/>
            </p:nvSpPr>
            <p:spPr bwMode="auto">
              <a:xfrm>
                <a:off x="850" y="1489"/>
                <a:ext cx="16" cy="16"/>
              </a:xfrm>
              <a:prstGeom prst="ellipse">
                <a:avLst/>
              </a:pr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04" name="Rectangle 44">
                <a:extLst>
                  <a:ext uri="{FF2B5EF4-FFF2-40B4-BE49-F238E27FC236}">
                    <a16:creationId xmlns:a16="http://schemas.microsoft.com/office/drawing/2014/main" id="{E7114FA3-0524-A54C-5AFF-783A6D6F445D}"/>
                  </a:ext>
                </a:extLst>
              </p:cNvPr>
              <p:cNvSpPr>
                <a:spLocks noChangeArrowheads="1"/>
              </p:cNvSpPr>
              <p:nvPr/>
            </p:nvSpPr>
            <p:spPr bwMode="auto">
              <a:xfrm>
                <a:off x="870" y="1489"/>
                <a:ext cx="12"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05" name="Rectangle 45">
                <a:extLst>
                  <a:ext uri="{FF2B5EF4-FFF2-40B4-BE49-F238E27FC236}">
                    <a16:creationId xmlns:a16="http://schemas.microsoft.com/office/drawing/2014/main" id="{363EF507-E383-1B38-51BF-6C4F6875DF2C}"/>
                  </a:ext>
                </a:extLst>
              </p:cNvPr>
              <p:cNvSpPr>
                <a:spLocks noChangeArrowheads="1"/>
              </p:cNvSpPr>
              <p:nvPr/>
            </p:nvSpPr>
            <p:spPr bwMode="auto">
              <a:xfrm>
                <a:off x="870" y="1505"/>
                <a:ext cx="12"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06" name="Rectangle 46">
                <a:extLst>
                  <a:ext uri="{FF2B5EF4-FFF2-40B4-BE49-F238E27FC236}">
                    <a16:creationId xmlns:a16="http://schemas.microsoft.com/office/drawing/2014/main" id="{75EE4809-F1CC-317D-9EF7-FDDC6B30CF98}"/>
                  </a:ext>
                </a:extLst>
              </p:cNvPr>
              <p:cNvSpPr>
                <a:spLocks noChangeArrowheads="1"/>
              </p:cNvSpPr>
              <p:nvPr/>
            </p:nvSpPr>
            <p:spPr bwMode="auto">
              <a:xfrm>
                <a:off x="866" y="1493"/>
                <a:ext cx="20"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07" name="Rectangle 47">
                <a:extLst>
                  <a:ext uri="{FF2B5EF4-FFF2-40B4-BE49-F238E27FC236}">
                    <a16:creationId xmlns:a16="http://schemas.microsoft.com/office/drawing/2014/main" id="{0908EED0-06D3-DE54-1F09-E3F286639D06}"/>
                  </a:ext>
                </a:extLst>
              </p:cNvPr>
              <p:cNvSpPr>
                <a:spLocks noChangeArrowheads="1"/>
              </p:cNvSpPr>
              <p:nvPr/>
            </p:nvSpPr>
            <p:spPr bwMode="auto">
              <a:xfrm>
                <a:off x="866" y="1501"/>
                <a:ext cx="20"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08" name="Rectangle 48">
                <a:extLst>
                  <a:ext uri="{FF2B5EF4-FFF2-40B4-BE49-F238E27FC236}">
                    <a16:creationId xmlns:a16="http://schemas.microsoft.com/office/drawing/2014/main" id="{3B579059-9B5F-4031-D21F-E6E95A375A72}"/>
                  </a:ext>
                </a:extLst>
              </p:cNvPr>
              <p:cNvSpPr>
                <a:spLocks noChangeArrowheads="1"/>
              </p:cNvSpPr>
              <p:nvPr/>
            </p:nvSpPr>
            <p:spPr bwMode="auto">
              <a:xfrm>
                <a:off x="866" y="1497"/>
                <a:ext cx="20"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09" name="Rectangle 49">
                <a:extLst>
                  <a:ext uri="{FF2B5EF4-FFF2-40B4-BE49-F238E27FC236}">
                    <a16:creationId xmlns:a16="http://schemas.microsoft.com/office/drawing/2014/main" id="{5DB7FF98-3F2C-9F1F-B20F-FF0DBD2B97A3}"/>
                  </a:ext>
                </a:extLst>
              </p:cNvPr>
              <p:cNvSpPr>
                <a:spLocks noChangeArrowheads="1"/>
              </p:cNvSpPr>
              <p:nvPr/>
            </p:nvSpPr>
            <p:spPr bwMode="auto">
              <a:xfrm>
                <a:off x="866" y="1497"/>
                <a:ext cx="20"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10" name="Oval 50">
                <a:extLst>
                  <a:ext uri="{FF2B5EF4-FFF2-40B4-BE49-F238E27FC236}">
                    <a16:creationId xmlns:a16="http://schemas.microsoft.com/office/drawing/2014/main" id="{7E18A1E3-75CE-0407-D3A0-7A213D3D0BB5}"/>
                  </a:ext>
                </a:extLst>
              </p:cNvPr>
              <p:cNvSpPr>
                <a:spLocks noChangeArrowheads="1"/>
              </p:cNvSpPr>
              <p:nvPr/>
            </p:nvSpPr>
            <p:spPr bwMode="auto">
              <a:xfrm>
                <a:off x="866" y="1489"/>
                <a:ext cx="16" cy="16"/>
              </a:xfrm>
              <a:prstGeom prst="ellipse">
                <a:avLst/>
              </a:pr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11" name="Rectangle 51">
                <a:extLst>
                  <a:ext uri="{FF2B5EF4-FFF2-40B4-BE49-F238E27FC236}">
                    <a16:creationId xmlns:a16="http://schemas.microsoft.com/office/drawing/2014/main" id="{20073F0C-8BB4-05C0-7CA0-3FA51A4DDA60}"/>
                  </a:ext>
                </a:extLst>
              </p:cNvPr>
              <p:cNvSpPr>
                <a:spLocks noChangeArrowheads="1"/>
              </p:cNvSpPr>
              <p:nvPr/>
            </p:nvSpPr>
            <p:spPr bwMode="auto">
              <a:xfrm>
                <a:off x="753" y="1489"/>
                <a:ext cx="12"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12" name="Rectangle 52">
                <a:extLst>
                  <a:ext uri="{FF2B5EF4-FFF2-40B4-BE49-F238E27FC236}">
                    <a16:creationId xmlns:a16="http://schemas.microsoft.com/office/drawing/2014/main" id="{3317AB00-4572-90BF-9A7A-588287B0E268}"/>
                  </a:ext>
                </a:extLst>
              </p:cNvPr>
              <p:cNvSpPr>
                <a:spLocks noChangeArrowheads="1"/>
              </p:cNvSpPr>
              <p:nvPr/>
            </p:nvSpPr>
            <p:spPr bwMode="auto">
              <a:xfrm>
                <a:off x="753" y="1505"/>
                <a:ext cx="12"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13" name="Rectangle 53">
                <a:extLst>
                  <a:ext uri="{FF2B5EF4-FFF2-40B4-BE49-F238E27FC236}">
                    <a16:creationId xmlns:a16="http://schemas.microsoft.com/office/drawing/2014/main" id="{96B5279D-7F83-609D-9333-E039087EC069}"/>
                  </a:ext>
                </a:extLst>
              </p:cNvPr>
              <p:cNvSpPr>
                <a:spLocks noChangeArrowheads="1"/>
              </p:cNvSpPr>
              <p:nvPr/>
            </p:nvSpPr>
            <p:spPr bwMode="auto">
              <a:xfrm>
                <a:off x="749" y="1493"/>
                <a:ext cx="20"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14" name="Rectangle 54">
                <a:extLst>
                  <a:ext uri="{FF2B5EF4-FFF2-40B4-BE49-F238E27FC236}">
                    <a16:creationId xmlns:a16="http://schemas.microsoft.com/office/drawing/2014/main" id="{ABBA9D8D-814B-3650-BA94-62912E33C18F}"/>
                  </a:ext>
                </a:extLst>
              </p:cNvPr>
              <p:cNvSpPr>
                <a:spLocks noChangeArrowheads="1"/>
              </p:cNvSpPr>
              <p:nvPr/>
            </p:nvSpPr>
            <p:spPr bwMode="auto">
              <a:xfrm>
                <a:off x="749" y="1501"/>
                <a:ext cx="20"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15" name="Rectangle 55">
                <a:extLst>
                  <a:ext uri="{FF2B5EF4-FFF2-40B4-BE49-F238E27FC236}">
                    <a16:creationId xmlns:a16="http://schemas.microsoft.com/office/drawing/2014/main" id="{A530DFBF-27C2-D64E-99ED-3D87ADF6D96F}"/>
                  </a:ext>
                </a:extLst>
              </p:cNvPr>
              <p:cNvSpPr>
                <a:spLocks noChangeArrowheads="1"/>
              </p:cNvSpPr>
              <p:nvPr/>
            </p:nvSpPr>
            <p:spPr bwMode="auto">
              <a:xfrm>
                <a:off x="749" y="1497"/>
                <a:ext cx="20"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16" name="Rectangle 56">
                <a:extLst>
                  <a:ext uri="{FF2B5EF4-FFF2-40B4-BE49-F238E27FC236}">
                    <a16:creationId xmlns:a16="http://schemas.microsoft.com/office/drawing/2014/main" id="{153AD224-C635-7E58-7CC3-4C8D28C64E6E}"/>
                  </a:ext>
                </a:extLst>
              </p:cNvPr>
              <p:cNvSpPr>
                <a:spLocks noChangeArrowheads="1"/>
              </p:cNvSpPr>
              <p:nvPr/>
            </p:nvSpPr>
            <p:spPr bwMode="auto">
              <a:xfrm>
                <a:off x="749" y="1497"/>
                <a:ext cx="20"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17" name="Oval 57">
                <a:extLst>
                  <a:ext uri="{FF2B5EF4-FFF2-40B4-BE49-F238E27FC236}">
                    <a16:creationId xmlns:a16="http://schemas.microsoft.com/office/drawing/2014/main" id="{D6A25FE7-F13D-8C96-0EEA-A16F8BD3D3D8}"/>
                  </a:ext>
                </a:extLst>
              </p:cNvPr>
              <p:cNvSpPr>
                <a:spLocks noChangeArrowheads="1"/>
              </p:cNvSpPr>
              <p:nvPr/>
            </p:nvSpPr>
            <p:spPr bwMode="auto">
              <a:xfrm>
                <a:off x="749" y="1489"/>
                <a:ext cx="16" cy="16"/>
              </a:xfrm>
              <a:prstGeom prst="ellipse">
                <a:avLst/>
              </a:pr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18" name="Rectangle 58">
                <a:extLst>
                  <a:ext uri="{FF2B5EF4-FFF2-40B4-BE49-F238E27FC236}">
                    <a16:creationId xmlns:a16="http://schemas.microsoft.com/office/drawing/2014/main" id="{5467FD7E-6A5D-1150-80A5-C8CCD2AB3AA8}"/>
                  </a:ext>
                </a:extLst>
              </p:cNvPr>
              <p:cNvSpPr>
                <a:spLocks noChangeArrowheads="1"/>
              </p:cNvSpPr>
              <p:nvPr/>
            </p:nvSpPr>
            <p:spPr bwMode="auto">
              <a:xfrm>
                <a:off x="615" y="1489"/>
                <a:ext cx="12"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19" name="Rectangle 59">
                <a:extLst>
                  <a:ext uri="{FF2B5EF4-FFF2-40B4-BE49-F238E27FC236}">
                    <a16:creationId xmlns:a16="http://schemas.microsoft.com/office/drawing/2014/main" id="{AC3A266D-29D5-208E-13D7-696DD1FA9531}"/>
                  </a:ext>
                </a:extLst>
              </p:cNvPr>
              <p:cNvSpPr>
                <a:spLocks noChangeArrowheads="1"/>
              </p:cNvSpPr>
              <p:nvPr/>
            </p:nvSpPr>
            <p:spPr bwMode="auto">
              <a:xfrm>
                <a:off x="615" y="1505"/>
                <a:ext cx="12"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20" name="Rectangle 60">
                <a:extLst>
                  <a:ext uri="{FF2B5EF4-FFF2-40B4-BE49-F238E27FC236}">
                    <a16:creationId xmlns:a16="http://schemas.microsoft.com/office/drawing/2014/main" id="{40834C42-5594-8F6E-EFD5-FD15A4A9B55E}"/>
                  </a:ext>
                </a:extLst>
              </p:cNvPr>
              <p:cNvSpPr>
                <a:spLocks noChangeArrowheads="1"/>
              </p:cNvSpPr>
              <p:nvPr/>
            </p:nvSpPr>
            <p:spPr bwMode="auto">
              <a:xfrm>
                <a:off x="611" y="1493"/>
                <a:ext cx="20"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21" name="Rectangle 61">
                <a:extLst>
                  <a:ext uri="{FF2B5EF4-FFF2-40B4-BE49-F238E27FC236}">
                    <a16:creationId xmlns:a16="http://schemas.microsoft.com/office/drawing/2014/main" id="{636A52BE-E4F8-EE00-7AEB-5C9C6334B49D}"/>
                  </a:ext>
                </a:extLst>
              </p:cNvPr>
              <p:cNvSpPr>
                <a:spLocks noChangeArrowheads="1"/>
              </p:cNvSpPr>
              <p:nvPr/>
            </p:nvSpPr>
            <p:spPr bwMode="auto">
              <a:xfrm>
                <a:off x="611" y="1501"/>
                <a:ext cx="20"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22" name="Rectangle 62">
                <a:extLst>
                  <a:ext uri="{FF2B5EF4-FFF2-40B4-BE49-F238E27FC236}">
                    <a16:creationId xmlns:a16="http://schemas.microsoft.com/office/drawing/2014/main" id="{332B8ED6-53DB-84D8-73F9-7E37A436967C}"/>
                  </a:ext>
                </a:extLst>
              </p:cNvPr>
              <p:cNvSpPr>
                <a:spLocks noChangeArrowheads="1"/>
              </p:cNvSpPr>
              <p:nvPr/>
            </p:nvSpPr>
            <p:spPr bwMode="auto">
              <a:xfrm>
                <a:off x="611" y="1497"/>
                <a:ext cx="20"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23" name="Rectangle 63">
                <a:extLst>
                  <a:ext uri="{FF2B5EF4-FFF2-40B4-BE49-F238E27FC236}">
                    <a16:creationId xmlns:a16="http://schemas.microsoft.com/office/drawing/2014/main" id="{664511B6-C585-E8C5-2A64-DCC4015DF5F7}"/>
                  </a:ext>
                </a:extLst>
              </p:cNvPr>
              <p:cNvSpPr>
                <a:spLocks noChangeArrowheads="1"/>
              </p:cNvSpPr>
              <p:nvPr/>
            </p:nvSpPr>
            <p:spPr bwMode="auto">
              <a:xfrm>
                <a:off x="611" y="1497"/>
                <a:ext cx="20"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24" name="Oval 64">
                <a:extLst>
                  <a:ext uri="{FF2B5EF4-FFF2-40B4-BE49-F238E27FC236}">
                    <a16:creationId xmlns:a16="http://schemas.microsoft.com/office/drawing/2014/main" id="{2CFC9C05-A07F-8E47-1E5C-2D30061E3747}"/>
                  </a:ext>
                </a:extLst>
              </p:cNvPr>
              <p:cNvSpPr>
                <a:spLocks noChangeArrowheads="1"/>
              </p:cNvSpPr>
              <p:nvPr/>
            </p:nvSpPr>
            <p:spPr bwMode="auto">
              <a:xfrm>
                <a:off x="611" y="1489"/>
                <a:ext cx="16" cy="16"/>
              </a:xfrm>
              <a:prstGeom prst="ellipse">
                <a:avLst/>
              </a:pr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25" name="Line 65">
                <a:extLst>
                  <a:ext uri="{FF2B5EF4-FFF2-40B4-BE49-F238E27FC236}">
                    <a16:creationId xmlns:a16="http://schemas.microsoft.com/office/drawing/2014/main" id="{8CF22B44-FFFB-889E-392A-869C8CB87819}"/>
                  </a:ext>
                </a:extLst>
              </p:cNvPr>
              <p:cNvSpPr>
                <a:spLocks noChangeShapeType="1"/>
              </p:cNvSpPr>
              <p:nvPr/>
            </p:nvSpPr>
            <p:spPr bwMode="auto">
              <a:xfrm>
                <a:off x="1703" y="1497"/>
                <a:ext cx="412" cy="0"/>
              </a:xfrm>
              <a:prstGeom prst="line">
                <a:avLst/>
              </a:prstGeom>
              <a:noFill/>
              <a:ln w="635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26" name="Line 66">
                <a:extLst>
                  <a:ext uri="{FF2B5EF4-FFF2-40B4-BE49-F238E27FC236}">
                    <a16:creationId xmlns:a16="http://schemas.microsoft.com/office/drawing/2014/main" id="{456AE970-BC36-01FE-EA56-D25921EDFEFB}"/>
                  </a:ext>
                </a:extLst>
              </p:cNvPr>
              <p:cNvSpPr>
                <a:spLocks noChangeShapeType="1"/>
              </p:cNvSpPr>
              <p:nvPr/>
            </p:nvSpPr>
            <p:spPr bwMode="auto">
              <a:xfrm flipH="1">
                <a:off x="983" y="1497"/>
                <a:ext cx="404" cy="0"/>
              </a:xfrm>
              <a:prstGeom prst="line">
                <a:avLst/>
              </a:prstGeom>
              <a:noFill/>
              <a:ln w="635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27" name="Rectangle 67">
                <a:extLst>
                  <a:ext uri="{FF2B5EF4-FFF2-40B4-BE49-F238E27FC236}">
                    <a16:creationId xmlns:a16="http://schemas.microsoft.com/office/drawing/2014/main" id="{9EBC1762-90B0-B61E-A5A9-BE7C1890FA2A}"/>
                  </a:ext>
                </a:extLst>
              </p:cNvPr>
              <p:cNvSpPr>
                <a:spLocks noChangeArrowheads="1"/>
              </p:cNvSpPr>
              <p:nvPr/>
            </p:nvSpPr>
            <p:spPr bwMode="auto">
              <a:xfrm>
                <a:off x="1387" y="1254"/>
                <a:ext cx="316" cy="482"/>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28" name="Freeform 68">
                <a:extLst>
                  <a:ext uri="{FF2B5EF4-FFF2-40B4-BE49-F238E27FC236}">
                    <a16:creationId xmlns:a16="http://schemas.microsoft.com/office/drawing/2014/main" id="{228B7F9D-535A-65FF-A467-7FA5C7BD1C1D}"/>
                  </a:ext>
                </a:extLst>
              </p:cNvPr>
              <p:cNvSpPr>
                <a:spLocks/>
              </p:cNvSpPr>
              <p:nvPr/>
            </p:nvSpPr>
            <p:spPr bwMode="auto">
              <a:xfrm>
                <a:off x="1387" y="1254"/>
                <a:ext cx="316" cy="482"/>
              </a:xfrm>
              <a:custGeom>
                <a:avLst/>
                <a:gdLst>
                  <a:gd name="T0" fmla="*/ 78 w 78"/>
                  <a:gd name="T1" fmla="*/ 119 h 119"/>
                  <a:gd name="T2" fmla="*/ 0 w 78"/>
                  <a:gd name="T3" fmla="*/ 119 h 119"/>
                  <a:gd name="T4" fmla="*/ 0 w 78"/>
                  <a:gd name="T5" fmla="*/ 0 h 119"/>
                  <a:gd name="T6" fmla="*/ 78 w 78"/>
                  <a:gd name="T7" fmla="*/ 0 h 119"/>
                  <a:gd name="T8" fmla="*/ 78 w 78"/>
                  <a:gd name="T9" fmla="*/ 119 h 119"/>
                  <a:gd name="T10" fmla="*/ 78 w 78"/>
                  <a:gd name="T11" fmla="*/ 119 h 119"/>
                </a:gdLst>
                <a:ahLst/>
                <a:cxnLst>
                  <a:cxn ang="0">
                    <a:pos x="T0" y="T1"/>
                  </a:cxn>
                  <a:cxn ang="0">
                    <a:pos x="T2" y="T3"/>
                  </a:cxn>
                  <a:cxn ang="0">
                    <a:pos x="T4" y="T5"/>
                  </a:cxn>
                  <a:cxn ang="0">
                    <a:pos x="T6" y="T7"/>
                  </a:cxn>
                  <a:cxn ang="0">
                    <a:pos x="T8" y="T9"/>
                  </a:cxn>
                  <a:cxn ang="0">
                    <a:pos x="T10" y="T11"/>
                  </a:cxn>
                </a:cxnLst>
                <a:rect l="0" t="0" r="r" b="b"/>
                <a:pathLst>
                  <a:path w="78" h="119">
                    <a:moveTo>
                      <a:pt x="78" y="119"/>
                    </a:moveTo>
                    <a:lnTo>
                      <a:pt x="0" y="119"/>
                    </a:lnTo>
                    <a:lnTo>
                      <a:pt x="0" y="0"/>
                    </a:lnTo>
                    <a:lnTo>
                      <a:pt x="78" y="0"/>
                    </a:lnTo>
                    <a:lnTo>
                      <a:pt x="78" y="119"/>
                    </a:lnTo>
                    <a:lnTo>
                      <a:pt x="78" y="119"/>
                    </a:lnTo>
                  </a:path>
                </a:pathLst>
              </a:cu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29" name="Line 69">
                <a:extLst>
                  <a:ext uri="{FF2B5EF4-FFF2-40B4-BE49-F238E27FC236}">
                    <a16:creationId xmlns:a16="http://schemas.microsoft.com/office/drawing/2014/main" id="{9DA2C6E9-E6DB-77F6-ADBB-DACD0E8D5CCE}"/>
                  </a:ext>
                </a:extLst>
              </p:cNvPr>
              <p:cNvSpPr>
                <a:spLocks noChangeShapeType="1"/>
              </p:cNvSpPr>
              <p:nvPr/>
            </p:nvSpPr>
            <p:spPr bwMode="auto">
              <a:xfrm flipV="1">
                <a:off x="1614" y="1254"/>
                <a:ext cx="0" cy="482"/>
              </a:xfrm>
              <a:prstGeom prst="line">
                <a:avLst/>
              </a:prstGeom>
              <a:noFill/>
              <a:ln w="1270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30" name="Rectangle 70">
                <a:extLst>
                  <a:ext uri="{FF2B5EF4-FFF2-40B4-BE49-F238E27FC236}">
                    <a16:creationId xmlns:a16="http://schemas.microsoft.com/office/drawing/2014/main" id="{C1B0B08A-9220-8D0A-3C05-F5A64A4622C6}"/>
                  </a:ext>
                </a:extLst>
              </p:cNvPr>
              <p:cNvSpPr>
                <a:spLocks noChangeArrowheads="1"/>
              </p:cNvSpPr>
              <p:nvPr/>
            </p:nvSpPr>
            <p:spPr bwMode="auto">
              <a:xfrm>
                <a:off x="1448" y="850"/>
                <a:ext cx="12"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31" name="Rectangle 71">
                <a:extLst>
                  <a:ext uri="{FF2B5EF4-FFF2-40B4-BE49-F238E27FC236}">
                    <a16:creationId xmlns:a16="http://schemas.microsoft.com/office/drawing/2014/main" id="{97D063DC-68EF-A693-1032-6510F4C15C62}"/>
                  </a:ext>
                </a:extLst>
              </p:cNvPr>
              <p:cNvSpPr>
                <a:spLocks noChangeArrowheads="1"/>
              </p:cNvSpPr>
              <p:nvPr/>
            </p:nvSpPr>
            <p:spPr bwMode="auto">
              <a:xfrm>
                <a:off x="1448" y="866"/>
                <a:ext cx="12"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32" name="Rectangle 72">
                <a:extLst>
                  <a:ext uri="{FF2B5EF4-FFF2-40B4-BE49-F238E27FC236}">
                    <a16:creationId xmlns:a16="http://schemas.microsoft.com/office/drawing/2014/main" id="{54FAEEBF-5681-52B8-076F-8A5515B9C2F1}"/>
                  </a:ext>
                </a:extLst>
              </p:cNvPr>
              <p:cNvSpPr>
                <a:spLocks noChangeArrowheads="1"/>
              </p:cNvSpPr>
              <p:nvPr/>
            </p:nvSpPr>
            <p:spPr bwMode="auto">
              <a:xfrm>
                <a:off x="1444" y="854"/>
                <a:ext cx="20"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33" name="Rectangle 73">
                <a:extLst>
                  <a:ext uri="{FF2B5EF4-FFF2-40B4-BE49-F238E27FC236}">
                    <a16:creationId xmlns:a16="http://schemas.microsoft.com/office/drawing/2014/main" id="{E76A1D5D-EA0C-278D-BFFD-33662330BFE0}"/>
                  </a:ext>
                </a:extLst>
              </p:cNvPr>
              <p:cNvSpPr>
                <a:spLocks noChangeArrowheads="1"/>
              </p:cNvSpPr>
              <p:nvPr/>
            </p:nvSpPr>
            <p:spPr bwMode="auto">
              <a:xfrm>
                <a:off x="1444" y="862"/>
                <a:ext cx="20"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34" name="Rectangle 74">
                <a:extLst>
                  <a:ext uri="{FF2B5EF4-FFF2-40B4-BE49-F238E27FC236}">
                    <a16:creationId xmlns:a16="http://schemas.microsoft.com/office/drawing/2014/main" id="{15EE7FC1-DB13-1255-79B0-3E4BCC092056}"/>
                  </a:ext>
                </a:extLst>
              </p:cNvPr>
              <p:cNvSpPr>
                <a:spLocks noChangeArrowheads="1"/>
              </p:cNvSpPr>
              <p:nvPr/>
            </p:nvSpPr>
            <p:spPr bwMode="auto">
              <a:xfrm>
                <a:off x="1444" y="858"/>
                <a:ext cx="20"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35" name="Rectangle 75">
                <a:extLst>
                  <a:ext uri="{FF2B5EF4-FFF2-40B4-BE49-F238E27FC236}">
                    <a16:creationId xmlns:a16="http://schemas.microsoft.com/office/drawing/2014/main" id="{E591EFF1-F74C-4061-1991-52810FB2482F}"/>
                  </a:ext>
                </a:extLst>
              </p:cNvPr>
              <p:cNvSpPr>
                <a:spLocks noChangeArrowheads="1"/>
              </p:cNvSpPr>
              <p:nvPr/>
            </p:nvSpPr>
            <p:spPr bwMode="auto">
              <a:xfrm>
                <a:off x="1444" y="858"/>
                <a:ext cx="20"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36" name="Oval 76">
                <a:extLst>
                  <a:ext uri="{FF2B5EF4-FFF2-40B4-BE49-F238E27FC236}">
                    <a16:creationId xmlns:a16="http://schemas.microsoft.com/office/drawing/2014/main" id="{2DE7CAE4-3F02-2DB2-E24E-E75F5D6C2F9D}"/>
                  </a:ext>
                </a:extLst>
              </p:cNvPr>
              <p:cNvSpPr>
                <a:spLocks noChangeArrowheads="1"/>
              </p:cNvSpPr>
              <p:nvPr/>
            </p:nvSpPr>
            <p:spPr bwMode="auto">
              <a:xfrm>
                <a:off x="1444" y="850"/>
                <a:ext cx="16" cy="16"/>
              </a:xfrm>
              <a:prstGeom prst="ellipse">
                <a:avLst/>
              </a:pr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37" name="Rectangle 77">
                <a:extLst>
                  <a:ext uri="{FF2B5EF4-FFF2-40B4-BE49-F238E27FC236}">
                    <a16:creationId xmlns:a16="http://schemas.microsoft.com/office/drawing/2014/main" id="{3AC569BD-EF66-F422-67D2-9B0FB92ABCEF}"/>
                  </a:ext>
                </a:extLst>
              </p:cNvPr>
              <p:cNvSpPr>
                <a:spLocks noChangeArrowheads="1"/>
              </p:cNvSpPr>
              <p:nvPr/>
            </p:nvSpPr>
            <p:spPr bwMode="auto">
              <a:xfrm>
                <a:off x="2018" y="850"/>
                <a:ext cx="12"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38" name="Rectangle 78">
                <a:extLst>
                  <a:ext uri="{FF2B5EF4-FFF2-40B4-BE49-F238E27FC236}">
                    <a16:creationId xmlns:a16="http://schemas.microsoft.com/office/drawing/2014/main" id="{47D5D36F-CA89-4F43-CD59-387DE39CF61D}"/>
                  </a:ext>
                </a:extLst>
              </p:cNvPr>
              <p:cNvSpPr>
                <a:spLocks noChangeArrowheads="1"/>
              </p:cNvSpPr>
              <p:nvPr/>
            </p:nvSpPr>
            <p:spPr bwMode="auto">
              <a:xfrm>
                <a:off x="2018" y="866"/>
                <a:ext cx="12"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39" name="Rectangle 79">
                <a:extLst>
                  <a:ext uri="{FF2B5EF4-FFF2-40B4-BE49-F238E27FC236}">
                    <a16:creationId xmlns:a16="http://schemas.microsoft.com/office/drawing/2014/main" id="{D56F4AFE-2F7F-3721-E075-26B4CB04ABC5}"/>
                  </a:ext>
                </a:extLst>
              </p:cNvPr>
              <p:cNvSpPr>
                <a:spLocks noChangeArrowheads="1"/>
              </p:cNvSpPr>
              <p:nvPr/>
            </p:nvSpPr>
            <p:spPr bwMode="auto">
              <a:xfrm>
                <a:off x="2014" y="854"/>
                <a:ext cx="20"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40" name="Rectangle 80">
                <a:extLst>
                  <a:ext uri="{FF2B5EF4-FFF2-40B4-BE49-F238E27FC236}">
                    <a16:creationId xmlns:a16="http://schemas.microsoft.com/office/drawing/2014/main" id="{790A1FE3-18FE-2882-D35A-22CC63C59E51}"/>
                  </a:ext>
                </a:extLst>
              </p:cNvPr>
              <p:cNvSpPr>
                <a:spLocks noChangeArrowheads="1"/>
              </p:cNvSpPr>
              <p:nvPr/>
            </p:nvSpPr>
            <p:spPr bwMode="auto">
              <a:xfrm>
                <a:off x="2014" y="862"/>
                <a:ext cx="20"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41" name="Rectangle 81">
                <a:extLst>
                  <a:ext uri="{FF2B5EF4-FFF2-40B4-BE49-F238E27FC236}">
                    <a16:creationId xmlns:a16="http://schemas.microsoft.com/office/drawing/2014/main" id="{A829B56B-B34A-C013-FD42-01727D0535AD}"/>
                  </a:ext>
                </a:extLst>
              </p:cNvPr>
              <p:cNvSpPr>
                <a:spLocks noChangeArrowheads="1"/>
              </p:cNvSpPr>
              <p:nvPr/>
            </p:nvSpPr>
            <p:spPr bwMode="auto">
              <a:xfrm>
                <a:off x="2014" y="858"/>
                <a:ext cx="20"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42" name="Rectangle 82">
                <a:extLst>
                  <a:ext uri="{FF2B5EF4-FFF2-40B4-BE49-F238E27FC236}">
                    <a16:creationId xmlns:a16="http://schemas.microsoft.com/office/drawing/2014/main" id="{52F69A82-CA89-1E37-6DEF-FE1EEB8F35A4}"/>
                  </a:ext>
                </a:extLst>
              </p:cNvPr>
              <p:cNvSpPr>
                <a:spLocks noChangeArrowheads="1"/>
              </p:cNvSpPr>
              <p:nvPr/>
            </p:nvSpPr>
            <p:spPr bwMode="auto">
              <a:xfrm>
                <a:off x="2014" y="858"/>
                <a:ext cx="20"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43" name="Oval 83">
                <a:extLst>
                  <a:ext uri="{FF2B5EF4-FFF2-40B4-BE49-F238E27FC236}">
                    <a16:creationId xmlns:a16="http://schemas.microsoft.com/office/drawing/2014/main" id="{41301DDA-966C-F9C9-6779-2D8C900C0EBB}"/>
                  </a:ext>
                </a:extLst>
              </p:cNvPr>
              <p:cNvSpPr>
                <a:spLocks noChangeArrowheads="1"/>
              </p:cNvSpPr>
              <p:nvPr/>
            </p:nvSpPr>
            <p:spPr bwMode="auto">
              <a:xfrm>
                <a:off x="2014" y="850"/>
                <a:ext cx="16" cy="16"/>
              </a:xfrm>
              <a:prstGeom prst="ellipse">
                <a:avLst/>
              </a:pr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44" name="Rectangle 84">
                <a:extLst>
                  <a:ext uri="{FF2B5EF4-FFF2-40B4-BE49-F238E27FC236}">
                    <a16:creationId xmlns:a16="http://schemas.microsoft.com/office/drawing/2014/main" id="{B3466105-732B-4E6D-9F08-BB67872A4A0C}"/>
                  </a:ext>
                </a:extLst>
              </p:cNvPr>
              <p:cNvSpPr>
                <a:spLocks noChangeArrowheads="1"/>
              </p:cNvSpPr>
              <p:nvPr/>
            </p:nvSpPr>
            <p:spPr bwMode="auto">
              <a:xfrm>
                <a:off x="1937" y="850"/>
                <a:ext cx="12"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45" name="Rectangle 85">
                <a:extLst>
                  <a:ext uri="{FF2B5EF4-FFF2-40B4-BE49-F238E27FC236}">
                    <a16:creationId xmlns:a16="http://schemas.microsoft.com/office/drawing/2014/main" id="{271D92BE-20C4-3A34-F6EB-E4325E6D85C2}"/>
                  </a:ext>
                </a:extLst>
              </p:cNvPr>
              <p:cNvSpPr>
                <a:spLocks noChangeArrowheads="1"/>
              </p:cNvSpPr>
              <p:nvPr/>
            </p:nvSpPr>
            <p:spPr bwMode="auto">
              <a:xfrm>
                <a:off x="1937" y="866"/>
                <a:ext cx="12"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46" name="Rectangle 86">
                <a:extLst>
                  <a:ext uri="{FF2B5EF4-FFF2-40B4-BE49-F238E27FC236}">
                    <a16:creationId xmlns:a16="http://schemas.microsoft.com/office/drawing/2014/main" id="{CFBF07AA-217D-D0C0-10BD-098A2D54BF72}"/>
                  </a:ext>
                </a:extLst>
              </p:cNvPr>
              <p:cNvSpPr>
                <a:spLocks noChangeArrowheads="1"/>
              </p:cNvSpPr>
              <p:nvPr/>
            </p:nvSpPr>
            <p:spPr bwMode="auto">
              <a:xfrm>
                <a:off x="1933" y="854"/>
                <a:ext cx="20"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47" name="Rectangle 87">
                <a:extLst>
                  <a:ext uri="{FF2B5EF4-FFF2-40B4-BE49-F238E27FC236}">
                    <a16:creationId xmlns:a16="http://schemas.microsoft.com/office/drawing/2014/main" id="{20010357-7879-B867-5856-1E3BBF967246}"/>
                  </a:ext>
                </a:extLst>
              </p:cNvPr>
              <p:cNvSpPr>
                <a:spLocks noChangeArrowheads="1"/>
              </p:cNvSpPr>
              <p:nvPr/>
            </p:nvSpPr>
            <p:spPr bwMode="auto">
              <a:xfrm>
                <a:off x="1933" y="862"/>
                <a:ext cx="20"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48" name="Rectangle 88">
                <a:extLst>
                  <a:ext uri="{FF2B5EF4-FFF2-40B4-BE49-F238E27FC236}">
                    <a16:creationId xmlns:a16="http://schemas.microsoft.com/office/drawing/2014/main" id="{CBD883F1-704F-1900-42C5-33A363F7BD0E}"/>
                  </a:ext>
                </a:extLst>
              </p:cNvPr>
              <p:cNvSpPr>
                <a:spLocks noChangeArrowheads="1"/>
              </p:cNvSpPr>
              <p:nvPr/>
            </p:nvSpPr>
            <p:spPr bwMode="auto">
              <a:xfrm>
                <a:off x="1933" y="858"/>
                <a:ext cx="20"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49" name="Rectangle 89">
                <a:extLst>
                  <a:ext uri="{FF2B5EF4-FFF2-40B4-BE49-F238E27FC236}">
                    <a16:creationId xmlns:a16="http://schemas.microsoft.com/office/drawing/2014/main" id="{0F0778E7-D6A7-4767-10E9-5FB1037AC96B}"/>
                  </a:ext>
                </a:extLst>
              </p:cNvPr>
              <p:cNvSpPr>
                <a:spLocks noChangeArrowheads="1"/>
              </p:cNvSpPr>
              <p:nvPr/>
            </p:nvSpPr>
            <p:spPr bwMode="auto">
              <a:xfrm>
                <a:off x="1933" y="858"/>
                <a:ext cx="20"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50" name="Oval 90">
                <a:extLst>
                  <a:ext uri="{FF2B5EF4-FFF2-40B4-BE49-F238E27FC236}">
                    <a16:creationId xmlns:a16="http://schemas.microsoft.com/office/drawing/2014/main" id="{8B37F19A-9A96-D33B-BE5C-4C1AB21B2144}"/>
                  </a:ext>
                </a:extLst>
              </p:cNvPr>
              <p:cNvSpPr>
                <a:spLocks noChangeArrowheads="1"/>
              </p:cNvSpPr>
              <p:nvPr/>
            </p:nvSpPr>
            <p:spPr bwMode="auto">
              <a:xfrm>
                <a:off x="1933" y="850"/>
                <a:ext cx="16" cy="16"/>
              </a:xfrm>
              <a:prstGeom prst="ellipse">
                <a:avLst/>
              </a:pr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51" name="Rectangle 91">
                <a:extLst>
                  <a:ext uri="{FF2B5EF4-FFF2-40B4-BE49-F238E27FC236}">
                    <a16:creationId xmlns:a16="http://schemas.microsoft.com/office/drawing/2014/main" id="{2C5E74B7-9A88-5FF1-5A7A-5C86E6ED4E90}"/>
                  </a:ext>
                </a:extLst>
              </p:cNvPr>
              <p:cNvSpPr>
                <a:spLocks noChangeArrowheads="1"/>
              </p:cNvSpPr>
              <p:nvPr/>
            </p:nvSpPr>
            <p:spPr bwMode="auto">
              <a:xfrm>
                <a:off x="1933" y="850"/>
                <a:ext cx="12"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52" name="Rectangle 92">
                <a:extLst>
                  <a:ext uri="{FF2B5EF4-FFF2-40B4-BE49-F238E27FC236}">
                    <a16:creationId xmlns:a16="http://schemas.microsoft.com/office/drawing/2014/main" id="{4BB06647-3187-DCEF-7F84-500164F257EC}"/>
                  </a:ext>
                </a:extLst>
              </p:cNvPr>
              <p:cNvSpPr>
                <a:spLocks noChangeArrowheads="1"/>
              </p:cNvSpPr>
              <p:nvPr/>
            </p:nvSpPr>
            <p:spPr bwMode="auto">
              <a:xfrm>
                <a:off x="1933" y="866"/>
                <a:ext cx="12"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53" name="Rectangle 93">
                <a:extLst>
                  <a:ext uri="{FF2B5EF4-FFF2-40B4-BE49-F238E27FC236}">
                    <a16:creationId xmlns:a16="http://schemas.microsoft.com/office/drawing/2014/main" id="{8044A164-D515-02F5-737E-14EC3AF3FDB6}"/>
                  </a:ext>
                </a:extLst>
              </p:cNvPr>
              <p:cNvSpPr>
                <a:spLocks noChangeArrowheads="1"/>
              </p:cNvSpPr>
              <p:nvPr/>
            </p:nvSpPr>
            <p:spPr bwMode="auto">
              <a:xfrm>
                <a:off x="1929" y="854"/>
                <a:ext cx="20"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54" name="Rectangle 94">
                <a:extLst>
                  <a:ext uri="{FF2B5EF4-FFF2-40B4-BE49-F238E27FC236}">
                    <a16:creationId xmlns:a16="http://schemas.microsoft.com/office/drawing/2014/main" id="{95CF54C1-3705-9ED6-66A7-3FE4251B9527}"/>
                  </a:ext>
                </a:extLst>
              </p:cNvPr>
              <p:cNvSpPr>
                <a:spLocks noChangeArrowheads="1"/>
              </p:cNvSpPr>
              <p:nvPr/>
            </p:nvSpPr>
            <p:spPr bwMode="auto">
              <a:xfrm>
                <a:off x="1929" y="862"/>
                <a:ext cx="20"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55" name="Rectangle 95">
                <a:extLst>
                  <a:ext uri="{FF2B5EF4-FFF2-40B4-BE49-F238E27FC236}">
                    <a16:creationId xmlns:a16="http://schemas.microsoft.com/office/drawing/2014/main" id="{38656F35-C9E4-8034-D4FB-1759A82893A8}"/>
                  </a:ext>
                </a:extLst>
              </p:cNvPr>
              <p:cNvSpPr>
                <a:spLocks noChangeArrowheads="1"/>
              </p:cNvSpPr>
              <p:nvPr/>
            </p:nvSpPr>
            <p:spPr bwMode="auto">
              <a:xfrm>
                <a:off x="1929" y="858"/>
                <a:ext cx="20"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56" name="Rectangle 96">
                <a:extLst>
                  <a:ext uri="{FF2B5EF4-FFF2-40B4-BE49-F238E27FC236}">
                    <a16:creationId xmlns:a16="http://schemas.microsoft.com/office/drawing/2014/main" id="{57018161-F4FD-A5CB-FF26-ACED5186BE53}"/>
                  </a:ext>
                </a:extLst>
              </p:cNvPr>
              <p:cNvSpPr>
                <a:spLocks noChangeArrowheads="1"/>
              </p:cNvSpPr>
              <p:nvPr/>
            </p:nvSpPr>
            <p:spPr bwMode="auto">
              <a:xfrm>
                <a:off x="1929" y="858"/>
                <a:ext cx="20"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57" name="Oval 97">
                <a:extLst>
                  <a:ext uri="{FF2B5EF4-FFF2-40B4-BE49-F238E27FC236}">
                    <a16:creationId xmlns:a16="http://schemas.microsoft.com/office/drawing/2014/main" id="{9341C32A-1E6D-B157-DBE9-1B0C79CA073A}"/>
                  </a:ext>
                </a:extLst>
              </p:cNvPr>
              <p:cNvSpPr>
                <a:spLocks noChangeArrowheads="1"/>
              </p:cNvSpPr>
              <p:nvPr/>
            </p:nvSpPr>
            <p:spPr bwMode="auto">
              <a:xfrm>
                <a:off x="1929" y="850"/>
                <a:ext cx="16" cy="16"/>
              </a:xfrm>
              <a:prstGeom prst="ellipse">
                <a:avLst/>
              </a:pr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58" name="Line 98">
                <a:extLst>
                  <a:ext uri="{FF2B5EF4-FFF2-40B4-BE49-F238E27FC236}">
                    <a16:creationId xmlns:a16="http://schemas.microsoft.com/office/drawing/2014/main" id="{AB86FF24-B522-6712-E87B-319252C430D6}"/>
                  </a:ext>
                </a:extLst>
              </p:cNvPr>
              <p:cNvSpPr>
                <a:spLocks noChangeShapeType="1"/>
              </p:cNvSpPr>
              <p:nvPr/>
            </p:nvSpPr>
            <p:spPr bwMode="auto">
              <a:xfrm>
                <a:off x="1755" y="858"/>
                <a:ext cx="109" cy="0"/>
              </a:xfrm>
              <a:prstGeom prst="line">
                <a:avLst/>
              </a:prstGeom>
              <a:noFill/>
              <a:ln w="635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59" name="Line 99">
                <a:extLst>
                  <a:ext uri="{FF2B5EF4-FFF2-40B4-BE49-F238E27FC236}">
                    <a16:creationId xmlns:a16="http://schemas.microsoft.com/office/drawing/2014/main" id="{CC4FAEAB-C6CE-BC9E-DD23-91B3E40A37C9}"/>
                  </a:ext>
                </a:extLst>
              </p:cNvPr>
              <p:cNvSpPr>
                <a:spLocks noChangeShapeType="1"/>
              </p:cNvSpPr>
              <p:nvPr/>
            </p:nvSpPr>
            <p:spPr bwMode="auto">
              <a:xfrm flipH="1">
                <a:off x="1501" y="858"/>
                <a:ext cx="149" cy="0"/>
              </a:xfrm>
              <a:prstGeom prst="line">
                <a:avLst/>
              </a:prstGeom>
              <a:noFill/>
              <a:ln w="635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60" name="Rectangle 100">
                <a:extLst>
                  <a:ext uri="{FF2B5EF4-FFF2-40B4-BE49-F238E27FC236}">
                    <a16:creationId xmlns:a16="http://schemas.microsoft.com/office/drawing/2014/main" id="{7E9A1E5D-3E79-AF58-AA7D-A88A14ED0D39}"/>
                  </a:ext>
                </a:extLst>
              </p:cNvPr>
              <p:cNvSpPr>
                <a:spLocks noChangeArrowheads="1"/>
              </p:cNvSpPr>
              <p:nvPr/>
            </p:nvSpPr>
            <p:spPr bwMode="auto">
              <a:xfrm>
                <a:off x="1650" y="619"/>
                <a:ext cx="105" cy="478"/>
              </a:xfrm>
              <a:prstGeom prst="rect">
                <a:avLst/>
              </a:prstGeom>
              <a:solidFill>
                <a:srgbClr val="0086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61" name="Freeform 101">
                <a:extLst>
                  <a:ext uri="{FF2B5EF4-FFF2-40B4-BE49-F238E27FC236}">
                    <a16:creationId xmlns:a16="http://schemas.microsoft.com/office/drawing/2014/main" id="{A411DEAA-BC29-C2CD-D612-B81D9DB2E485}"/>
                  </a:ext>
                </a:extLst>
              </p:cNvPr>
              <p:cNvSpPr>
                <a:spLocks/>
              </p:cNvSpPr>
              <p:nvPr/>
            </p:nvSpPr>
            <p:spPr bwMode="auto">
              <a:xfrm>
                <a:off x="1650" y="619"/>
                <a:ext cx="105" cy="478"/>
              </a:xfrm>
              <a:custGeom>
                <a:avLst/>
                <a:gdLst>
                  <a:gd name="T0" fmla="*/ 26 w 26"/>
                  <a:gd name="T1" fmla="*/ 118 h 118"/>
                  <a:gd name="T2" fmla="*/ 0 w 26"/>
                  <a:gd name="T3" fmla="*/ 118 h 118"/>
                  <a:gd name="T4" fmla="*/ 0 w 26"/>
                  <a:gd name="T5" fmla="*/ 0 h 118"/>
                  <a:gd name="T6" fmla="*/ 26 w 26"/>
                  <a:gd name="T7" fmla="*/ 0 h 118"/>
                  <a:gd name="T8" fmla="*/ 26 w 26"/>
                  <a:gd name="T9" fmla="*/ 118 h 118"/>
                  <a:gd name="T10" fmla="*/ 26 w 26"/>
                  <a:gd name="T11" fmla="*/ 118 h 118"/>
                </a:gdLst>
                <a:ahLst/>
                <a:cxnLst>
                  <a:cxn ang="0">
                    <a:pos x="T0" y="T1"/>
                  </a:cxn>
                  <a:cxn ang="0">
                    <a:pos x="T2" y="T3"/>
                  </a:cxn>
                  <a:cxn ang="0">
                    <a:pos x="T4" y="T5"/>
                  </a:cxn>
                  <a:cxn ang="0">
                    <a:pos x="T6" y="T7"/>
                  </a:cxn>
                  <a:cxn ang="0">
                    <a:pos x="T8" y="T9"/>
                  </a:cxn>
                  <a:cxn ang="0">
                    <a:pos x="T10" y="T11"/>
                  </a:cxn>
                </a:cxnLst>
                <a:rect l="0" t="0" r="r" b="b"/>
                <a:pathLst>
                  <a:path w="26" h="118">
                    <a:moveTo>
                      <a:pt x="26" y="118"/>
                    </a:moveTo>
                    <a:lnTo>
                      <a:pt x="0" y="118"/>
                    </a:lnTo>
                    <a:lnTo>
                      <a:pt x="0" y="0"/>
                    </a:lnTo>
                    <a:lnTo>
                      <a:pt x="26" y="0"/>
                    </a:lnTo>
                    <a:lnTo>
                      <a:pt x="26" y="118"/>
                    </a:lnTo>
                    <a:lnTo>
                      <a:pt x="26" y="118"/>
                    </a:lnTo>
                  </a:path>
                </a:pathLst>
              </a:cu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62" name="Line 102">
                <a:extLst>
                  <a:ext uri="{FF2B5EF4-FFF2-40B4-BE49-F238E27FC236}">
                    <a16:creationId xmlns:a16="http://schemas.microsoft.com/office/drawing/2014/main" id="{3BEF5241-5940-F757-FA47-B75C3F092411}"/>
                  </a:ext>
                </a:extLst>
              </p:cNvPr>
              <p:cNvSpPr>
                <a:spLocks noChangeShapeType="1"/>
              </p:cNvSpPr>
              <p:nvPr/>
            </p:nvSpPr>
            <p:spPr bwMode="auto">
              <a:xfrm flipV="1">
                <a:off x="1731" y="619"/>
                <a:ext cx="0" cy="478"/>
              </a:xfrm>
              <a:prstGeom prst="line">
                <a:avLst/>
              </a:prstGeom>
              <a:noFill/>
              <a:ln w="1270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63" name="Line 103">
                <a:extLst>
                  <a:ext uri="{FF2B5EF4-FFF2-40B4-BE49-F238E27FC236}">
                    <a16:creationId xmlns:a16="http://schemas.microsoft.com/office/drawing/2014/main" id="{21E602BE-01B1-44A0-8C8C-05A8A1F1A0B6}"/>
                  </a:ext>
                </a:extLst>
              </p:cNvPr>
              <p:cNvSpPr>
                <a:spLocks noChangeShapeType="1"/>
              </p:cNvSpPr>
              <p:nvPr/>
            </p:nvSpPr>
            <p:spPr bwMode="auto">
              <a:xfrm flipV="1">
                <a:off x="478" y="474"/>
                <a:ext cx="0" cy="3321"/>
              </a:xfrm>
              <a:prstGeom prst="line">
                <a:avLst/>
              </a:prstGeom>
              <a:noFill/>
              <a:ln w="6350" cap="flat">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64" name="Rectangle 104">
                <a:extLst>
                  <a:ext uri="{FF2B5EF4-FFF2-40B4-BE49-F238E27FC236}">
                    <a16:creationId xmlns:a16="http://schemas.microsoft.com/office/drawing/2014/main" id="{94323BC8-43D6-AD9E-6134-B9B91EC7E05C}"/>
                  </a:ext>
                </a:extLst>
              </p:cNvPr>
              <p:cNvSpPr>
                <a:spLocks noChangeArrowheads="1"/>
              </p:cNvSpPr>
              <p:nvPr/>
            </p:nvSpPr>
            <p:spPr bwMode="auto">
              <a:xfrm>
                <a:off x="152" y="3348"/>
                <a:ext cx="306" cy="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4D4D4D"/>
                    </a:solidFill>
                    <a:effectLst/>
                    <a:cs typeface="Arial" panose="020B0604020202020204" pitchFamily="34" charset="0"/>
                  </a:rPr>
                  <a:t>Burn</a:t>
                </a:r>
                <a:endParaRPr kumimoji="0" lang="en-US" altLang="en-US" sz="1800" b="0" i="0" u="none" strike="noStrike" cap="none" normalizeH="0" baseline="0">
                  <a:ln>
                    <a:noFill/>
                  </a:ln>
                  <a:solidFill>
                    <a:schemeClr val="tx1"/>
                  </a:solidFill>
                  <a:effectLst/>
                  <a:cs typeface="Arial" panose="020B0604020202020204" pitchFamily="34" charset="0"/>
                </a:endParaRPr>
              </a:p>
            </p:txBody>
          </p:sp>
          <p:sp>
            <p:nvSpPr>
              <p:cNvPr id="6565" name="Rectangle 105">
                <a:extLst>
                  <a:ext uri="{FF2B5EF4-FFF2-40B4-BE49-F238E27FC236}">
                    <a16:creationId xmlns:a16="http://schemas.microsoft.com/office/drawing/2014/main" id="{8AAFEB27-7A50-191A-9AE4-EB45D3BABD62}"/>
                  </a:ext>
                </a:extLst>
              </p:cNvPr>
              <p:cNvSpPr>
                <a:spLocks noChangeArrowheads="1"/>
              </p:cNvSpPr>
              <p:nvPr/>
            </p:nvSpPr>
            <p:spPr bwMode="auto">
              <a:xfrm>
                <a:off x="-250" y="2709"/>
                <a:ext cx="708"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rgbClr val="4D4D4D"/>
                    </a:solidFill>
                    <a:effectLst/>
                    <a:cs typeface="Arial" panose="020B0604020202020204" pitchFamily="34" charset="0"/>
                  </a:rPr>
                  <a:t>Permafrost</a:t>
                </a:r>
              </a:p>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rgbClr val="4D4D4D"/>
                    </a:solidFill>
                    <a:effectLst/>
                    <a:cs typeface="Arial" panose="020B0604020202020204" pitchFamily="34" charset="0"/>
                  </a:rPr>
                  <a:t>Bog</a:t>
                </a:r>
                <a:endParaRPr kumimoji="0" lang="en-US" altLang="en-US" sz="1800" b="0" i="0" u="none" strike="noStrike" cap="none" normalizeH="0" baseline="0" dirty="0">
                  <a:ln>
                    <a:noFill/>
                  </a:ln>
                  <a:solidFill>
                    <a:schemeClr val="tx1"/>
                  </a:solidFill>
                  <a:effectLst/>
                  <a:cs typeface="Arial" panose="020B0604020202020204" pitchFamily="34" charset="0"/>
                </a:endParaRPr>
              </a:p>
            </p:txBody>
          </p:sp>
          <p:sp>
            <p:nvSpPr>
              <p:cNvPr id="6566" name="Rectangle 106">
                <a:extLst>
                  <a:ext uri="{FF2B5EF4-FFF2-40B4-BE49-F238E27FC236}">
                    <a16:creationId xmlns:a16="http://schemas.microsoft.com/office/drawing/2014/main" id="{EFE48279-0087-3D63-6C86-E2124FBE921C}"/>
                  </a:ext>
                </a:extLst>
              </p:cNvPr>
              <p:cNvSpPr>
                <a:spLocks noChangeArrowheads="1"/>
              </p:cNvSpPr>
              <p:nvPr/>
            </p:nvSpPr>
            <p:spPr bwMode="auto">
              <a:xfrm>
                <a:off x="201" y="2074"/>
                <a:ext cx="257" cy="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4D4D4D"/>
                    </a:solidFill>
                    <a:effectLst/>
                    <a:cs typeface="Arial" panose="020B0604020202020204" pitchFamily="34" charset="0"/>
                  </a:rPr>
                  <a:t>Bog</a:t>
                </a:r>
                <a:endParaRPr kumimoji="0" lang="en-US" altLang="en-US" sz="1800" b="0" i="0" u="none" strike="noStrike" cap="none" normalizeH="0" baseline="0">
                  <a:ln>
                    <a:noFill/>
                  </a:ln>
                  <a:solidFill>
                    <a:schemeClr val="tx1"/>
                  </a:solidFill>
                  <a:effectLst/>
                  <a:cs typeface="Arial" panose="020B0604020202020204" pitchFamily="34" charset="0"/>
                </a:endParaRPr>
              </a:p>
            </p:txBody>
          </p:sp>
          <p:sp>
            <p:nvSpPr>
              <p:cNvPr id="6567" name="Rectangle 107">
                <a:extLst>
                  <a:ext uri="{FF2B5EF4-FFF2-40B4-BE49-F238E27FC236}">
                    <a16:creationId xmlns:a16="http://schemas.microsoft.com/office/drawing/2014/main" id="{9F59836E-0A8C-1033-4F75-AB967881A4AB}"/>
                  </a:ext>
                </a:extLst>
              </p:cNvPr>
              <p:cNvSpPr>
                <a:spLocks noChangeArrowheads="1"/>
              </p:cNvSpPr>
              <p:nvPr/>
            </p:nvSpPr>
            <p:spPr bwMode="auto">
              <a:xfrm>
                <a:off x="209" y="1434"/>
                <a:ext cx="249" cy="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4D4D4D"/>
                    </a:solidFill>
                    <a:effectLst/>
                    <a:cs typeface="Arial" panose="020B0604020202020204" pitchFamily="34" charset="0"/>
                  </a:rPr>
                  <a:t>Fen</a:t>
                </a:r>
                <a:endParaRPr kumimoji="0" lang="en-US" altLang="en-US" sz="1800" b="0" i="0" u="none" strike="noStrike" cap="none" normalizeH="0" baseline="0">
                  <a:ln>
                    <a:noFill/>
                  </a:ln>
                  <a:solidFill>
                    <a:schemeClr val="tx1"/>
                  </a:solidFill>
                  <a:effectLst/>
                  <a:cs typeface="Arial" panose="020B0604020202020204" pitchFamily="34" charset="0"/>
                </a:endParaRPr>
              </a:p>
            </p:txBody>
          </p:sp>
          <p:sp>
            <p:nvSpPr>
              <p:cNvPr id="6568" name="Rectangle 108">
                <a:extLst>
                  <a:ext uri="{FF2B5EF4-FFF2-40B4-BE49-F238E27FC236}">
                    <a16:creationId xmlns:a16="http://schemas.microsoft.com/office/drawing/2014/main" id="{CD37A10B-AA6E-FAFE-CA3A-B5283B479B5C}"/>
                  </a:ext>
                </a:extLst>
              </p:cNvPr>
              <p:cNvSpPr>
                <a:spLocks noChangeArrowheads="1"/>
              </p:cNvSpPr>
              <p:nvPr/>
            </p:nvSpPr>
            <p:spPr bwMode="auto">
              <a:xfrm>
                <a:off x="-250" y="795"/>
                <a:ext cx="708"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rgbClr val="4D4D4D"/>
                    </a:solidFill>
                    <a:effectLst/>
                    <a:cs typeface="Arial" panose="020B0604020202020204" pitchFamily="34" charset="0"/>
                  </a:rPr>
                  <a:t>Permafrost</a:t>
                </a:r>
              </a:p>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rgbClr val="4D4D4D"/>
                    </a:solidFill>
                    <a:effectLst/>
                    <a:cs typeface="Arial" panose="020B0604020202020204" pitchFamily="34" charset="0"/>
                  </a:rPr>
                  <a:t>Wetland</a:t>
                </a:r>
                <a:endParaRPr kumimoji="0" lang="en-US" altLang="en-US" sz="1800" b="0" i="0" u="none" strike="noStrike" cap="none" normalizeH="0" baseline="0" dirty="0">
                  <a:ln>
                    <a:noFill/>
                  </a:ln>
                  <a:solidFill>
                    <a:schemeClr val="tx1"/>
                  </a:solidFill>
                  <a:effectLst/>
                  <a:cs typeface="Arial" panose="020B0604020202020204" pitchFamily="34" charset="0"/>
                </a:endParaRPr>
              </a:p>
            </p:txBody>
          </p:sp>
          <p:sp>
            <p:nvSpPr>
              <p:cNvPr id="6569" name="Line 109">
                <a:extLst>
                  <a:ext uri="{FF2B5EF4-FFF2-40B4-BE49-F238E27FC236}">
                    <a16:creationId xmlns:a16="http://schemas.microsoft.com/office/drawing/2014/main" id="{476B5D47-D9E8-E8E3-9F55-59DEC62EAB01}"/>
                  </a:ext>
                </a:extLst>
              </p:cNvPr>
              <p:cNvSpPr>
                <a:spLocks noChangeShapeType="1"/>
              </p:cNvSpPr>
              <p:nvPr/>
            </p:nvSpPr>
            <p:spPr bwMode="auto">
              <a:xfrm>
                <a:off x="465" y="3411"/>
                <a:ext cx="13" cy="0"/>
              </a:xfrm>
              <a:prstGeom prst="line">
                <a:avLst/>
              </a:prstGeom>
              <a:noFill/>
              <a:ln w="635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70" name="Line 110">
                <a:extLst>
                  <a:ext uri="{FF2B5EF4-FFF2-40B4-BE49-F238E27FC236}">
                    <a16:creationId xmlns:a16="http://schemas.microsoft.com/office/drawing/2014/main" id="{43AA4323-C10E-9F34-FF5D-4CD330647026}"/>
                  </a:ext>
                </a:extLst>
              </p:cNvPr>
              <p:cNvSpPr>
                <a:spLocks noChangeShapeType="1"/>
              </p:cNvSpPr>
              <p:nvPr/>
            </p:nvSpPr>
            <p:spPr bwMode="auto">
              <a:xfrm>
                <a:off x="465" y="2772"/>
                <a:ext cx="13" cy="0"/>
              </a:xfrm>
              <a:prstGeom prst="line">
                <a:avLst/>
              </a:prstGeom>
              <a:noFill/>
              <a:ln w="635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71" name="Line 111">
                <a:extLst>
                  <a:ext uri="{FF2B5EF4-FFF2-40B4-BE49-F238E27FC236}">
                    <a16:creationId xmlns:a16="http://schemas.microsoft.com/office/drawing/2014/main" id="{B52C6014-3C98-851F-58C4-129414813CEB}"/>
                  </a:ext>
                </a:extLst>
              </p:cNvPr>
              <p:cNvSpPr>
                <a:spLocks noChangeShapeType="1"/>
              </p:cNvSpPr>
              <p:nvPr/>
            </p:nvSpPr>
            <p:spPr bwMode="auto">
              <a:xfrm>
                <a:off x="465" y="2136"/>
                <a:ext cx="13" cy="0"/>
              </a:xfrm>
              <a:prstGeom prst="line">
                <a:avLst/>
              </a:prstGeom>
              <a:noFill/>
              <a:ln w="635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72" name="Line 112">
                <a:extLst>
                  <a:ext uri="{FF2B5EF4-FFF2-40B4-BE49-F238E27FC236}">
                    <a16:creationId xmlns:a16="http://schemas.microsoft.com/office/drawing/2014/main" id="{F55252BE-AEFB-24D9-97E5-60980FC6F771}"/>
                  </a:ext>
                </a:extLst>
              </p:cNvPr>
              <p:cNvSpPr>
                <a:spLocks noChangeShapeType="1"/>
              </p:cNvSpPr>
              <p:nvPr/>
            </p:nvSpPr>
            <p:spPr bwMode="auto">
              <a:xfrm>
                <a:off x="465" y="1497"/>
                <a:ext cx="13" cy="0"/>
              </a:xfrm>
              <a:prstGeom prst="line">
                <a:avLst/>
              </a:prstGeom>
              <a:noFill/>
              <a:ln w="635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73" name="Line 113">
                <a:extLst>
                  <a:ext uri="{FF2B5EF4-FFF2-40B4-BE49-F238E27FC236}">
                    <a16:creationId xmlns:a16="http://schemas.microsoft.com/office/drawing/2014/main" id="{B4518034-C272-66E5-C669-C2D79F6AB457}"/>
                  </a:ext>
                </a:extLst>
              </p:cNvPr>
              <p:cNvSpPr>
                <a:spLocks noChangeShapeType="1"/>
              </p:cNvSpPr>
              <p:nvPr/>
            </p:nvSpPr>
            <p:spPr bwMode="auto">
              <a:xfrm>
                <a:off x="465" y="858"/>
                <a:ext cx="13" cy="0"/>
              </a:xfrm>
              <a:prstGeom prst="line">
                <a:avLst/>
              </a:prstGeom>
              <a:noFill/>
              <a:ln w="635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74" name="Line 114">
                <a:extLst>
                  <a:ext uri="{FF2B5EF4-FFF2-40B4-BE49-F238E27FC236}">
                    <a16:creationId xmlns:a16="http://schemas.microsoft.com/office/drawing/2014/main" id="{B9CDFB64-4F50-E0EE-BC50-A6BDFCC32DBD}"/>
                  </a:ext>
                </a:extLst>
              </p:cNvPr>
              <p:cNvSpPr>
                <a:spLocks noChangeShapeType="1"/>
              </p:cNvSpPr>
              <p:nvPr/>
            </p:nvSpPr>
            <p:spPr bwMode="auto">
              <a:xfrm>
                <a:off x="478" y="3795"/>
                <a:ext cx="1859" cy="0"/>
              </a:xfrm>
              <a:prstGeom prst="line">
                <a:avLst/>
              </a:prstGeom>
              <a:noFill/>
              <a:ln w="6350" cap="flat">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75" name="Line 115">
                <a:extLst>
                  <a:ext uri="{FF2B5EF4-FFF2-40B4-BE49-F238E27FC236}">
                    <a16:creationId xmlns:a16="http://schemas.microsoft.com/office/drawing/2014/main" id="{29FD6CEB-095E-962B-B233-1AFA6734244A}"/>
                  </a:ext>
                </a:extLst>
              </p:cNvPr>
              <p:cNvSpPr>
                <a:spLocks noChangeShapeType="1"/>
              </p:cNvSpPr>
              <p:nvPr/>
            </p:nvSpPr>
            <p:spPr bwMode="auto">
              <a:xfrm flipV="1">
                <a:off x="563" y="3795"/>
                <a:ext cx="0" cy="16"/>
              </a:xfrm>
              <a:prstGeom prst="line">
                <a:avLst/>
              </a:prstGeom>
              <a:noFill/>
              <a:ln w="635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76" name="Line 116">
                <a:extLst>
                  <a:ext uri="{FF2B5EF4-FFF2-40B4-BE49-F238E27FC236}">
                    <a16:creationId xmlns:a16="http://schemas.microsoft.com/office/drawing/2014/main" id="{D498D72A-31C0-C0C5-9AC0-8F0AFBEC305A}"/>
                  </a:ext>
                </a:extLst>
              </p:cNvPr>
              <p:cNvSpPr>
                <a:spLocks noChangeShapeType="1"/>
              </p:cNvSpPr>
              <p:nvPr/>
            </p:nvSpPr>
            <p:spPr bwMode="auto">
              <a:xfrm flipV="1">
                <a:off x="1088" y="3795"/>
                <a:ext cx="0" cy="16"/>
              </a:xfrm>
              <a:prstGeom prst="line">
                <a:avLst/>
              </a:prstGeom>
              <a:noFill/>
              <a:ln w="635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77" name="Line 117">
                <a:extLst>
                  <a:ext uri="{FF2B5EF4-FFF2-40B4-BE49-F238E27FC236}">
                    <a16:creationId xmlns:a16="http://schemas.microsoft.com/office/drawing/2014/main" id="{7C32B0B3-63A0-CF78-27B3-0CBB2618F15B}"/>
                  </a:ext>
                </a:extLst>
              </p:cNvPr>
              <p:cNvSpPr>
                <a:spLocks noChangeShapeType="1"/>
              </p:cNvSpPr>
              <p:nvPr/>
            </p:nvSpPr>
            <p:spPr bwMode="auto">
              <a:xfrm flipV="1">
                <a:off x="1618" y="3795"/>
                <a:ext cx="0" cy="16"/>
              </a:xfrm>
              <a:prstGeom prst="line">
                <a:avLst/>
              </a:prstGeom>
              <a:noFill/>
              <a:ln w="635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78" name="Line 118">
                <a:extLst>
                  <a:ext uri="{FF2B5EF4-FFF2-40B4-BE49-F238E27FC236}">
                    <a16:creationId xmlns:a16="http://schemas.microsoft.com/office/drawing/2014/main" id="{C247969E-C9DF-C1D3-AA68-B5BC801B09C6}"/>
                  </a:ext>
                </a:extLst>
              </p:cNvPr>
              <p:cNvSpPr>
                <a:spLocks noChangeShapeType="1"/>
              </p:cNvSpPr>
              <p:nvPr/>
            </p:nvSpPr>
            <p:spPr bwMode="auto">
              <a:xfrm flipV="1">
                <a:off x="2143" y="3795"/>
                <a:ext cx="0" cy="16"/>
              </a:xfrm>
              <a:prstGeom prst="line">
                <a:avLst/>
              </a:prstGeom>
              <a:noFill/>
              <a:ln w="635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79" name="Rectangle 119">
                <a:extLst>
                  <a:ext uri="{FF2B5EF4-FFF2-40B4-BE49-F238E27FC236}">
                    <a16:creationId xmlns:a16="http://schemas.microsoft.com/office/drawing/2014/main" id="{18FB1F9E-10AE-7E37-4E49-E83849B960F4}"/>
                  </a:ext>
                </a:extLst>
              </p:cNvPr>
              <p:cNvSpPr>
                <a:spLocks noChangeArrowheads="1"/>
              </p:cNvSpPr>
              <p:nvPr/>
            </p:nvSpPr>
            <p:spPr bwMode="auto">
              <a:xfrm>
                <a:off x="495" y="3823"/>
                <a:ext cx="290" cy="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4D4D4D"/>
                    </a:solidFill>
                    <a:effectLst/>
                    <a:cs typeface="Arial" panose="020B0604020202020204" pitchFamily="34" charset="0"/>
                  </a:rPr>
                  <a:t>-100</a:t>
                </a:r>
                <a:endParaRPr kumimoji="0" lang="en-US" altLang="en-US" sz="1800" b="0" i="0" u="none" strike="noStrike" cap="none" normalizeH="0" baseline="0">
                  <a:ln>
                    <a:noFill/>
                  </a:ln>
                  <a:solidFill>
                    <a:schemeClr val="tx1"/>
                  </a:solidFill>
                  <a:effectLst/>
                  <a:cs typeface="Arial" panose="020B0604020202020204" pitchFamily="34" charset="0"/>
                </a:endParaRPr>
              </a:p>
            </p:txBody>
          </p:sp>
          <p:sp>
            <p:nvSpPr>
              <p:cNvPr id="6580" name="Rectangle 120">
                <a:extLst>
                  <a:ext uri="{FF2B5EF4-FFF2-40B4-BE49-F238E27FC236}">
                    <a16:creationId xmlns:a16="http://schemas.microsoft.com/office/drawing/2014/main" id="{FE8E19B5-2669-6835-A9B3-EB92A8B9976E}"/>
                  </a:ext>
                </a:extLst>
              </p:cNvPr>
              <p:cNvSpPr>
                <a:spLocks noChangeArrowheads="1"/>
              </p:cNvSpPr>
              <p:nvPr/>
            </p:nvSpPr>
            <p:spPr bwMode="auto">
              <a:xfrm>
                <a:off x="1034" y="3823"/>
                <a:ext cx="209" cy="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4D4D4D"/>
                    </a:solidFill>
                    <a:effectLst/>
                    <a:cs typeface="Arial" panose="020B0604020202020204" pitchFamily="34" charset="0"/>
                  </a:rPr>
                  <a:t>-80</a:t>
                </a:r>
                <a:endParaRPr kumimoji="0" lang="en-US" altLang="en-US" sz="1800" b="0" i="0" u="none" strike="noStrike" cap="none" normalizeH="0" baseline="0">
                  <a:ln>
                    <a:noFill/>
                  </a:ln>
                  <a:solidFill>
                    <a:schemeClr val="tx1"/>
                  </a:solidFill>
                  <a:effectLst/>
                  <a:cs typeface="Arial" panose="020B0604020202020204" pitchFamily="34" charset="0"/>
                </a:endParaRPr>
              </a:p>
            </p:txBody>
          </p:sp>
          <p:sp>
            <p:nvSpPr>
              <p:cNvPr id="6581" name="Rectangle 121">
                <a:extLst>
                  <a:ext uri="{FF2B5EF4-FFF2-40B4-BE49-F238E27FC236}">
                    <a16:creationId xmlns:a16="http://schemas.microsoft.com/office/drawing/2014/main" id="{FFEEE827-121C-47E1-0DF9-7AD40992F12C}"/>
                  </a:ext>
                </a:extLst>
              </p:cNvPr>
              <p:cNvSpPr>
                <a:spLocks noChangeArrowheads="1"/>
              </p:cNvSpPr>
              <p:nvPr/>
            </p:nvSpPr>
            <p:spPr bwMode="auto">
              <a:xfrm>
                <a:off x="1564" y="3823"/>
                <a:ext cx="209" cy="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4D4D4D"/>
                    </a:solidFill>
                    <a:effectLst/>
                    <a:cs typeface="Arial" panose="020B0604020202020204" pitchFamily="34" charset="0"/>
                  </a:rPr>
                  <a:t>-60</a:t>
                </a:r>
                <a:endParaRPr kumimoji="0" lang="en-US" altLang="en-US" sz="1800" b="0" i="0" u="none" strike="noStrike" cap="none" normalizeH="0" baseline="0">
                  <a:ln>
                    <a:noFill/>
                  </a:ln>
                  <a:solidFill>
                    <a:schemeClr val="tx1"/>
                  </a:solidFill>
                  <a:effectLst/>
                  <a:cs typeface="Arial" panose="020B0604020202020204" pitchFamily="34" charset="0"/>
                </a:endParaRPr>
              </a:p>
            </p:txBody>
          </p:sp>
          <p:sp>
            <p:nvSpPr>
              <p:cNvPr id="6582" name="Rectangle 122">
                <a:extLst>
                  <a:ext uri="{FF2B5EF4-FFF2-40B4-BE49-F238E27FC236}">
                    <a16:creationId xmlns:a16="http://schemas.microsoft.com/office/drawing/2014/main" id="{4959977D-CBB8-89AB-C002-386BCFF2172A}"/>
                  </a:ext>
                </a:extLst>
              </p:cNvPr>
              <p:cNvSpPr>
                <a:spLocks noChangeArrowheads="1"/>
              </p:cNvSpPr>
              <p:nvPr/>
            </p:nvSpPr>
            <p:spPr bwMode="auto">
              <a:xfrm>
                <a:off x="2089" y="3823"/>
                <a:ext cx="209" cy="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4D4D4D"/>
                    </a:solidFill>
                    <a:effectLst/>
                    <a:cs typeface="Arial" panose="020B0604020202020204" pitchFamily="34" charset="0"/>
                  </a:rPr>
                  <a:t>-40</a:t>
                </a:r>
                <a:endParaRPr kumimoji="0" lang="en-US" altLang="en-US" sz="1800" b="0" i="0" u="none" strike="noStrike" cap="none" normalizeH="0" baseline="0">
                  <a:ln>
                    <a:noFill/>
                  </a:ln>
                  <a:solidFill>
                    <a:schemeClr val="tx1"/>
                  </a:solidFill>
                  <a:effectLst/>
                  <a:cs typeface="Arial" panose="020B0604020202020204" pitchFamily="34" charset="0"/>
                </a:endParaRPr>
              </a:p>
            </p:txBody>
          </p:sp>
          <p:sp>
            <p:nvSpPr>
              <p:cNvPr id="6583" name="Rectangle 124">
                <a:extLst>
                  <a:ext uri="{FF2B5EF4-FFF2-40B4-BE49-F238E27FC236}">
                    <a16:creationId xmlns:a16="http://schemas.microsoft.com/office/drawing/2014/main" id="{0216D85B-A828-3F0A-04C9-D49059F1BBE2}"/>
                  </a:ext>
                </a:extLst>
              </p:cNvPr>
              <p:cNvSpPr>
                <a:spLocks noChangeArrowheads="1"/>
              </p:cNvSpPr>
              <p:nvPr/>
            </p:nvSpPr>
            <p:spPr bwMode="auto">
              <a:xfrm rot="16200000">
                <a:off x="-685" y="2019"/>
                <a:ext cx="1096"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rgbClr val="000000"/>
                    </a:solidFill>
                    <a:effectLst/>
                    <a:cs typeface="Arial" panose="020B0604020202020204" pitchFamily="34" charset="0"/>
                  </a:rPr>
                  <a:t>Ecosystem Type</a:t>
                </a:r>
                <a:endParaRPr kumimoji="0" lang="en-US" altLang="en-US" sz="1800" b="0" i="0" u="none" strike="noStrike" cap="none" normalizeH="0" baseline="0" dirty="0">
                  <a:ln>
                    <a:noFill/>
                  </a:ln>
                  <a:solidFill>
                    <a:schemeClr val="tx1"/>
                  </a:solidFill>
                  <a:effectLst/>
                  <a:cs typeface="Arial" panose="020B0604020202020204" pitchFamily="34" charset="0"/>
                </a:endParaRPr>
              </a:p>
            </p:txBody>
          </p:sp>
          <p:sp>
            <p:nvSpPr>
              <p:cNvPr id="6584" name="Rectangle 125">
                <a:extLst>
                  <a:ext uri="{FF2B5EF4-FFF2-40B4-BE49-F238E27FC236}">
                    <a16:creationId xmlns:a16="http://schemas.microsoft.com/office/drawing/2014/main" id="{484B82C1-D3FE-2800-9E91-722D8E54C55B}"/>
                  </a:ext>
                </a:extLst>
              </p:cNvPr>
              <p:cNvSpPr>
                <a:spLocks noChangeArrowheads="1"/>
              </p:cNvSpPr>
              <p:nvPr/>
            </p:nvSpPr>
            <p:spPr bwMode="auto">
              <a:xfrm>
                <a:off x="558" y="263"/>
                <a:ext cx="1699" cy="15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85" name="Line 127">
                <a:extLst>
                  <a:ext uri="{FF2B5EF4-FFF2-40B4-BE49-F238E27FC236}">
                    <a16:creationId xmlns:a16="http://schemas.microsoft.com/office/drawing/2014/main" id="{75D82160-56BC-D4DC-ED80-0EA3BA039018}"/>
                  </a:ext>
                </a:extLst>
              </p:cNvPr>
              <p:cNvSpPr>
                <a:spLocks noChangeShapeType="1"/>
              </p:cNvSpPr>
              <p:nvPr/>
            </p:nvSpPr>
            <p:spPr bwMode="auto">
              <a:xfrm flipV="1">
                <a:off x="870" y="360"/>
                <a:ext cx="0" cy="17"/>
              </a:xfrm>
              <a:prstGeom prst="line">
                <a:avLst/>
              </a:prstGeom>
              <a:noFill/>
              <a:ln w="6350" cap="rnd">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86" name="Line 128">
                <a:extLst>
                  <a:ext uri="{FF2B5EF4-FFF2-40B4-BE49-F238E27FC236}">
                    <a16:creationId xmlns:a16="http://schemas.microsoft.com/office/drawing/2014/main" id="{881BB00B-3589-5974-6F74-35AC75211D44}"/>
                  </a:ext>
                </a:extLst>
              </p:cNvPr>
              <p:cNvSpPr>
                <a:spLocks noChangeShapeType="1"/>
              </p:cNvSpPr>
              <p:nvPr/>
            </p:nvSpPr>
            <p:spPr bwMode="auto">
              <a:xfrm flipV="1">
                <a:off x="870" y="300"/>
                <a:ext cx="0" cy="16"/>
              </a:xfrm>
              <a:prstGeom prst="line">
                <a:avLst/>
              </a:prstGeom>
              <a:noFill/>
              <a:ln w="6350" cap="rnd">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87" name="Rectangle 129">
                <a:extLst>
                  <a:ext uri="{FF2B5EF4-FFF2-40B4-BE49-F238E27FC236}">
                    <a16:creationId xmlns:a16="http://schemas.microsoft.com/office/drawing/2014/main" id="{0DD15540-3368-CF75-4C2D-97CEEFB6EC1B}"/>
                  </a:ext>
                </a:extLst>
              </p:cNvPr>
              <p:cNvSpPr>
                <a:spLocks noChangeArrowheads="1"/>
              </p:cNvSpPr>
              <p:nvPr/>
            </p:nvSpPr>
            <p:spPr bwMode="auto">
              <a:xfrm>
                <a:off x="837" y="316"/>
                <a:ext cx="69" cy="44"/>
              </a:xfrm>
              <a:prstGeom prst="rect">
                <a:avLst/>
              </a:prstGeom>
              <a:solidFill>
                <a:srgbClr val="BEBE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88" name="Rectangle 130">
                <a:extLst>
                  <a:ext uri="{FF2B5EF4-FFF2-40B4-BE49-F238E27FC236}">
                    <a16:creationId xmlns:a16="http://schemas.microsoft.com/office/drawing/2014/main" id="{9D9B2B88-BB9D-477B-1CC8-44AE22123668}"/>
                  </a:ext>
                </a:extLst>
              </p:cNvPr>
              <p:cNvSpPr>
                <a:spLocks noChangeArrowheads="1"/>
              </p:cNvSpPr>
              <p:nvPr/>
            </p:nvSpPr>
            <p:spPr bwMode="auto">
              <a:xfrm>
                <a:off x="837" y="316"/>
                <a:ext cx="69" cy="44"/>
              </a:xfrm>
              <a:prstGeom prst="rect">
                <a:avLst/>
              </a:pr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89" name="Line 131">
                <a:extLst>
                  <a:ext uri="{FF2B5EF4-FFF2-40B4-BE49-F238E27FC236}">
                    <a16:creationId xmlns:a16="http://schemas.microsoft.com/office/drawing/2014/main" id="{481A320B-C218-AC85-2664-F545D6A26CD3}"/>
                  </a:ext>
                </a:extLst>
              </p:cNvPr>
              <p:cNvSpPr>
                <a:spLocks noChangeShapeType="1"/>
              </p:cNvSpPr>
              <p:nvPr/>
            </p:nvSpPr>
            <p:spPr bwMode="auto">
              <a:xfrm>
                <a:off x="837" y="340"/>
                <a:ext cx="69" cy="0"/>
              </a:xfrm>
              <a:prstGeom prst="line">
                <a:avLst/>
              </a:prstGeom>
              <a:noFill/>
              <a:ln w="6350" cap="rnd">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90" name="Line 132">
                <a:extLst>
                  <a:ext uri="{FF2B5EF4-FFF2-40B4-BE49-F238E27FC236}">
                    <a16:creationId xmlns:a16="http://schemas.microsoft.com/office/drawing/2014/main" id="{232E1E82-5ECB-126A-A151-DBD1CFD86F62}"/>
                  </a:ext>
                </a:extLst>
              </p:cNvPr>
              <p:cNvSpPr>
                <a:spLocks noChangeShapeType="1"/>
              </p:cNvSpPr>
              <p:nvPr/>
            </p:nvSpPr>
            <p:spPr bwMode="auto">
              <a:xfrm flipV="1">
                <a:off x="1129" y="360"/>
                <a:ext cx="0" cy="17"/>
              </a:xfrm>
              <a:prstGeom prst="line">
                <a:avLst/>
              </a:prstGeom>
              <a:noFill/>
              <a:ln w="6350" cap="rnd">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91" name="Line 133">
                <a:extLst>
                  <a:ext uri="{FF2B5EF4-FFF2-40B4-BE49-F238E27FC236}">
                    <a16:creationId xmlns:a16="http://schemas.microsoft.com/office/drawing/2014/main" id="{987F5922-FDCE-B216-9374-06137D547819}"/>
                  </a:ext>
                </a:extLst>
              </p:cNvPr>
              <p:cNvSpPr>
                <a:spLocks noChangeShapeType="1"/>
              </p:cNvSpPr>
              <p:nvPr/>
            </p:nvSpPr>
            <p:spPr bwMode="auto">
              <a:xfrm flipV="1">
                <a:off x="1129" y="300"/>
                <a:ext cx="0" cy="16"/>
              </a:xfrm>
              <a:prstGeom prst="line">
                <a:avLst/>
              </a:prstGeom>
              <a:noFill/>
              <a:ln w="6350" cap="rnd">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92" name="Rectangle 134">
                <a:extLst>
                  <a:ext uri="{FF2B5EF4-FFF2-40B4-BE49-F238E27FC236}">
                    <a16:creationId xmlns:a16="http://schemas.microsoft.com/office/drawing/2014/main" id="{11CE42C3-375D-5522-80D0-41E1630AF27C}"/>
                  </a:ext>
                </a:extLst>
              </p:cNvPr>
              <p:cNvSpPr>
                <a:spLocks noChangeArrowheads="1"/>
              </p:cNvSpPr>
              <p:nvPr/>
            </p:nvSpPr>
            <p:spPr bwMode="auto">
              <a:xfrm>
                <a:off x="1092" y="316"/>
                <a:ext cx="69" cy="4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93" name="Rectangle 135">
                <a:extLst>
                  <a:ext uri="{FF2B5EF4-FFF2-40B4-BE49-F238E27FC236}">
                    <a16:creationId xmlns:a16="http://schemas.microsoft.com/office/drawing/2014/main" id="{BF36F5EF-301C-4979-E800-F1246B551FAA}"/>
                  </a:ext>
                </a:extLst>
              </p:cNvPr>
              <p:cNvSpPr>
                <a:spLocks noChangeArrowheads="1"/>
              </p:cNvSpPr>
              <p:nvPr/>
            </p:nvSpPr>
            <p:spPr bwMode="auto">
              <a:xfrm>
                <a:off x="1092" y="316"/>
                <a:ext cx="69" cy="44"/>
              </a:xfrm>
              <a:prstGeom prst="rect">
                <a:avLst/>
              </a:pr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94" name="Line 136">
                <a:extLst>
                  <a:ext uri="{FF2B5EF4-FFF2-40B4-BE49-F238E27FC236}">
                    <a16:creationId xmlns:a16="http://schemas.microsoft.com/office/drawing/2014/main" id="{1A67C843-F9D0-55CE-ED86-763EB16F2074}"/>
                  </a:ext>
                </a:extLst>
              </p:cNvPr>
              <p:cNvSpPr>
                <a:spLocks noChangeShapeType="1"/>
              </p:cNvSpPr>
              <p:nvPr/>
            </p:nvSpPr>
            <p:spPr bwMode="auto">
              <a:xfrm>
                <a:off x="1092" y="340"/>
                <a:ext cx="69" cy="0"/>
              </a:xfrm>
              <a:prstGeom prst="line">
                <a:avLst/>
              </a:prstGeom>
              <a:noFill/>
              <a:ln w="6350" cap="rnd">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95" name="Line 137">
                <a:extLst>
                  <a:ext uri="{FF2B5EF4-FFF2-40B4-BE49-F238E27FC236}">
                    <a16:creationId xmlns:a16="http://schemas.microsoft.com/office/drawing/2014/main" id="{F4C8118B-9B03-33C0-C4C2-AD415221F335}"/>
                  </a:ext>
                </a:extLst>
              </p:cNvPr>
              <p:cNvSpPr>
                <a:spLocks noChangeShapeType="1"/>
              </p:cNvSpPr>
              <p:nvPr/>
            </p:nvSpPr>
            <p:spPr bwMode="auto">
              <a:xfrm flipV="1">
                <a:off x="1480" y="360"/>
                <a:ext cx="0" cy="17"/>
              </a:xfrm>
              <a:prstGeom prst="line">
                <a:avLst/>
              </a:prstGeom>
              <a:noFill/>
              <a:ln w="6350" cap="rnd">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96" name="Line 138">
                <a:extLst>
                  <a:ext uri="{FF2B5EF4-FFF2-40B4-BE49-F238E27FC236}">
                    <a16:creationId xmlns:a16="http://schemas.microsoft.com/office/drawing/2014/main" id="{49208D85-5BF0-6967-F9CD-43B0DADF2212}"/>
                  </a:ext>
                </a:extLst>
              </p:cNvPr>
              <p:cNvSpPr>
                <a:spLocks noChangeShapeType="1"/>
              </p:cNvSpPr>
              <p:nvPr/>
            </p:nvSpPr>
            <p:spPr bwMode="auto">
              <a:xfrm flipV="1">
                <a:off x="1480" y="300"/>
                <a:ext cx="0" cy="16"/>
              </a:xfrm>
              <a:prstGeom prst="line">
                <a:avLst/>
              </a:prstGeom>
              <a:noFill/>
              <a:ln w="6350" cap="rnd">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97" name="Rectangle 139">
                <a:extLst>
                  <a:ext uri="{FF2B5EF4-FFF2-40B4-BE49-F238E27FC236}">
                    <a16:creationId xmlns:a16="http://schemas.microsoft.com/office/drawing/2014/main" id="{46C8176D-CE2C-BDDB-9C3C-12B3F912B9E5}"/>
                  </a:ext>
                </a:extLst>
              </p:cNvPr>
              <p:cNvSpPr>
                <a:spLocks noChangeArrowheads="1"/>
              </p:cNvSpPr>
              <p:nvPr/>
            </p:nvSpPr>
            <p:spPr bwMode="auto">
              <a:xfrm>
                <a:off x="1444" y="316"/>
                <a:ext cx="73" cy="44"/>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98" name="Rectangle 140">
                <a:extLst>
                  <a:ext uri="{FF2B5EF4-FFF2-40B4-BE49-F238E27FC236}">
                    <a16:creationId xmlns:a16="http://schemas.microsoft.com/office/drawing/2014/main" id="{3B7C493A-EBEC-4072-5D48-E2FA0F5A79EC}"/>
                  </a:ext>
                </a:extLst>
              </p:cNvPr>
              <p:cNvSpPr>
                <a:spLocks noChangeArrowheads="1"/>
              </p:cNvSpPr>
              <p:nvPr/>
            </p:nvSpPr>
            <p:spPr bwMode="auto">
              <a:xfrm>
                <a:off x="1444" y="316"/>
                <a:ext cx="73" cy="44"/>
              </a:xfrm>
              <a:prstGeom prst="rect">
                <a:avLst/>
              </a:pr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599" name="Line 141">
                <a:extLst>
                  <a:ext uri="{FF2B5EF4-FFF2-40B4-BE49-F238E27FC236}">
                    <a16:creationId xmlns:a16="http://schemas.microsoft.com/office/drawing/2014/main" id="{31C50AE9-B63F-7524-6F00-9069CD0A2E9D}"/>
                  </a:ext>
                </a:extLst>
              </p:cNvPr>
              <p:cNvSpPr>
                <a:spLocks noChangeShapeType="1"/>
              </p:cNvSpPr>
              <p:nvPr/>
            </p:nvSpPr>
            <p:spPr bwMode="auto">
              <a:xfrm>
                <a:off x="1444" y="340"/>
                <a:ext cx="73" cy="0"/>
              </a:xfrm>
              <a:prstGeom prst="line">
                <a:avLst/>
              </a:prstGeom>
              <a:noFill/>
              <a:ln w="6350" cap="rnd">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00" name="Line 142">
                <a:extLst>
                  <a:ext uri="{FF2B5EF4-FFF2-40B4-BE49-F238E27FC236}">
                    <a16:creationId xmlns:a16="http://schemas.microsoft.com/office/drawing/2014/main" id="{BAA142EA-DE20-8269-EDBA-875B391E72A7}"/>
                  </a:ext>
                </a:extLst>
              </p:cNvPr>
              <p:cNvSpPr>
                <a:spLocks noChangeShapeType="1"/>
              </p:cNvSpPr>
              <p:nvPr/>
            </p:nvSpPr>
            <p:spPr bwMode="auto">
              <a:xfrm flipV="1">
                <a:off x="1719" y="360"/>
                <a:ext cx="0" cy="17"/>
              </a:xfrm>
              <a:prstGeom prst="line">
                <a:avLst/>
              </a:prstGeom>
              <a:noFill/>
              <a:ln w="6350" cap="rnd">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01" name="Line 143">
                <a:extLst>
                  <a:ext uri="{FF2B5EF4-FFF2-40B4-BE49-F238E27FC236}">
                    <a16:creationId xmlns:a16="http://schemas.microsoft.com/office/drawing/2014/main" id="{11BA6AD6-1F90-4BDE-4F92-FB213F2706D9}"/>
                  </a:ext>
                </a:extLst>
              </p:cNvPr>
              <p:cNvSpPr>
                <a:spLocks noChangeShapeType="1"/>
              </p:cNvSpPr>
              <p:nvPr/>
            </p:nvSpPr>
            <p:spPr bwMode="auto">
              <a:xfrm flipV="1">
                <a:off x="1719" y="300"/>
                <a:ext cx="0" cy="16"/>
              </a:xfrm>
              <a:prstGeom prst="line">
                <a:avLst/>
              </a:prstGeom>
              <a:noFill/>
              <a:ln w="6350" cap="rnd">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02" name="Rectangle 144">
                <a:extLst>
                  <a:ext uri="{FF2B5EF4-FFF2-40B4-BE49-F238E27FC236}">
                    <a16:creationId xmlns:a16="http://schemas.microsoft.com/office/drawing/2014/main" id="{3668BB3B-2013-DF31-6C0B-866095F2EA88}"/>
                  </a:ext>
                </a:extLst>
              </p:cNvPr>
              <p:cNvSpPr>
                <a:spLocks noChangeArrowheads="1"/>
              </p:cNvSpPr>
              <p:nvPr/>
            </p:nvSpPr>
            <p:spPr bwMode="auto">
              <a:xfrm>
                <a:off x="1682" y="316"/>
                <a:ext cx="73" cy="44"/>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03" name="Rectangle 145">
                <a:extLst>
                  <a:ext uri="{FF2B5EF4-FFF2-40B4-BE49-F238E27FC236}">
                    <a16:creationId xmlns:a16="http://schemas.microsoft.com/office/drawing/2014/main" id="{3B4C0891-CEFC-59D3-9E82-581EA04C9D89}"/>
                  </a:ext>
                </a:extLst>
              </p:cNvPr>
              <p:cNvSpPr>
                <a:spLocks noChangeArrowheads="1"/>
              </p:cNvSpPr>
              <p:nvPr/>
            </p:nvSpPr>
            <p:spPr bwMode="auto">
              <a:xfrm>
                <a:off x="1682" y="316"/>
                <a:ext cx="73" cy="44"/>
              </a:xfrm>
              <a:prstGeom prst="rect">
                <a:avLst/>
              </a:pr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04" name="Line 146">
                <a:extLst>
                  <a:ext uri="{FF2B5EF4-FFF2-40B4-BE49-F238E27FC236}">
                    <a16:creationId xmlns:a16="http://schemas.microsoft.com/office/drawing/2014/main" id="{210EE485-F1DE-E303-230E-A9594E9C6C0F}"/>
                  </a:ext>
                </a:extLst>
              </p:cNvPr>
              <p:cNvSpPr>
                <a:spLocks noChangeShapeType="1"/>
              </p:cNvSpPr>
              <p:nvPr/>
            </p:nvSpPr>
            <p:spPr bwMode="auto">
              <a:xfrm>
                <a:off x="1682" y="340"/>
                <a:ext cx="73" cy="0"/>
              </a:xfrm>
              <a:prstGeom prst="line">
                <a:avLst/>
              </a:prstGeom>
              <a:noFill/>
              <a:ln w="6350" cap="rnd">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05" name="Line 147">
                <a:extLst>
                  <a:ext uri="{FF2B5EF4-FFF2-40B4-BE49-F238E27FC236}">
                    <a16:creationId xmlns:a16="http://schemas.microsoft.com/office/drawing/2014/main" id="{DE466EE2-93BC-EB3C-1E55-E6C770262C74}"/>
                  </a:ext>
                </a:extLst>
              </p:cNvPr>
              <p:cNvSpPr>
                <a:spLocks noChangeShapeType="1"/>
              </p:cNvSpPr>
              <p:nvPr/>
            </p:nvSpPr>
            <p:spPr bwMode="auto">
              <a:xfrm flipV="1">
                <a:off x="1953" y="360"/>
                <a:ext cx="0" cy="17"/>
              </a:xfrm>
              <a:prstGeom prst="line">
                <a:avLst/>
              </a:prstGeom>
              <a:noFill/>
              <a:ln w="6350" cap="rnd">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06" name="Line 148">
                <a:extLst>
                  <a:ext uri="{FF2B5EF4-FFF2-40B4-BE49-F238E27FC236}">
                    <a16:creationId xmlns:a16="http://schemas.microsoft.com/office/drawing/2014/main" id="{805FC570-244D-E91E-1202-1C8415F544C6}"/>
                  </a:ext>
                </a:extLst>
              </p:cNvPr>
              <p:cNvSpPr>
                <a:spLocks noChangeShapeType="1"/>
              </p:cNvSpPr>
              <p:nvPr/>
            </p:nvSpPr>
            <p:spPr bwMode="auto">
              <a:xfrm flipV="1">
                <a:off x="1953" y="300"/>
                <a:ext cx="0" cy="16"/>
              </a:xfrm>
              <a:prstGeom prst="line">
                <a:avLst/>
              </a:prstGeom>
              <a:noFill/>
              <a:ln w="6350" cap="rnd">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07" name="Rectangle 149">
                <a:extLst>
                  <a:ext uri="{FF2B5EF4-FFF2-40B4-BE49-F238E27FC236}">
                    <a16:creationId xmlns:a16="http://schemas.microsoft.com/office/drawing/2014/main" id="{DC4630D4-FE82-5069-2F00-CCEDCBB8EDE1}"/>
                  </a:ext>
                </a:extLst>
              </p:cNvPr>
              <p:cNvSpPr>
                <a:spLocks noChangeArrowheads="1"/>
              </p:cNvSpPr>
              <p:nvPr/>
            </p:nvSpPr>
            <p:spPr bwMode="auto">
              <a:xfrm>
                <a:off x="1917" y="316"/>
                <a:ext cx="73" cy="44"/>
              </a:xfrm>
              <a:prstGeom prst="rect">
                <a:avLst/>
              </a:prstGeom>
              <a:solidFill>
                <a:srgbClr val="0086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08" name="Rectangle 150">
                <a:extLst>
                  <a:ext uri="{FF2B5EF4-FFF2-40B4-BE49-F238E27FC236}">
                    <a16:creationId xmlns:a16="http://schemas.microsoft.com/office/drawing/2014/main" id="{F75B3F99-980D-CF85-EFCF-23078DFFD564}"/>
                  </a:ext>
                </a:extLst>
              </p:cNvPr>
              <p:cNvSpPr>
                <a:spLocks noChangeArrowheads="1"/>
              </p:cNvSpPr>
              <p:nvPr/>
            </p:nvSpPr>
            <p:spPr bwMode="auto">
              <a:xfrm>
                <a:off x="1917" y="316"/>
                <a:ext cx="73" cy="44"/>
              </a:xfrm>
              <a:prstGeom prst="rect">
                <a:avLst/>
              </a:pr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09" name="Line 151">
                <a:extLst>
                  <a:ext uri="{FF2B5EF4-FFF2-40B4-BE49-F238E27FC236}">
                    <a16:creationId xmlns:a16="http://schemas.microsoft.com/office/drawing/2014/main" id="{5ECBB9EA-8957-8367-2F6C-A4FF5E46F2DE}"/>
                  </a:ext>
                </a:extLst>
              </p:cNvPr>
              <p:cNvSpPr>
                <a:spLocks noChangeShapeType="1"/>
              </p:cNvSpPr>
              <p:nvPr/>
            </p:nvSpPr>
            <p:spPr bwMode="auto">
              <a:xfrm>
                <a:off x="1917" y="340"/>
                <a:ext cx="73" cy="0"/>
              </a:xfrm>
              <a:prstGeom prst="line">
                <a:avLst/>
              </a:prstGeom>
              <a:noFill/>
              <a:ln w="6350" cap="rnd">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10" name="Rectangle 157">
                <a:extLst>
                  <a:ext uri="{FF2B5EF4-FFF2-40B4-BE49-F238E27FC236}">
                    <a16:creationId xmlns:a16="http://schemas.microsoft.com/office/drawing/2014/main" id="{B7FFB208-0CF9-9F84-E4A7-F731E8BFAB7F}"/>
                  </a:ext>
                </a:extLst>
              </p:cNvPr>
              <p:cNvSpPr>
                <a:spLocks noChangeArrowheads="1"/>
              </p:cNvSpPr>
              <p:nvPr/>
            </p:nvSpPr>
            <p:spPr bwMode="auto">
              <a:xfrm>
                <a:off x="2366" y="235"/>
                <a:ext cx="2232" cy="374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11" name="Rectangle 158">
                <a:extLst>
                  <a:ext uri="{FF2B5EF4-FFF2-40B4-BE49-F238E27FC236}">
                    <a16:creationId xmlns:a16="http://schemas.microsoft.com/office/drawing/2014/main" id="{93E0FA17-10A2-C031-6C33-85F14A12151F}"/>
                  </a:ext>
                </a:extLst>
              </p:cNvPr>
              <p:cNvSpPr>
                <a:spLocks noChangeArrowheads="1"/>
              </p:cNvSpPr>
              <p:nvPr/>
            </p:nvSpPr>
            <p:spPr bwMode="auto">
              <a:xfrm>
                <a:off x="2366" y="235"/>
                <a:ext cx="2232" cy="3742"/>
              </a:xfrm>
              <a:prstGeom prst="rect">
                <a:avLst/>
              </a:prstGeom>
              <a:noFill/>
              <a:ln w="6350"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12" name="Rectangle 159">
                <a:extLst>
                  <a:ext uri="{FF2B5EF4-FFF2-40B4-BE49-F238E27FC236}">
                    <a16:creationId xmlns:a16="http://schemas.microsoft.com/office/drawing/2014/main" id="{5644F9F7-5486-BC6F-E15B-CEB8C7F2C938}"/>
                  </a:ext>
                </a:extLst>
              </p:cNvPr>
              <p:cNvSpPr>
                <a:spLocks noChangeArrowheads="1"/>
              </p:cNvSpPr>
              <p:nvPr/>
            </p:nvSpPr>
            <p:spPr bwMode="auto">
              <a:xfrm>
                <a:off x="2709" y="474"/>
                <a:ext cx="1860" cy="332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13" name="Rectangle 160">
                <a:extLst>
                  <a:ext uri="{FF2B5EF4-FFF2-40B4-BE49-F238E27FC236}">
                    <a16:creationId xmlns:a16="http://schemas.microsoft.com/office/drawing/2014/main" id="{A4E71D68-0C3E-5A19-77BD-7C793BA32C81}"/>
                  </a:ext>
                </a:extLst>
              </p:cNvPr>
              <p:cNvSpPr>
                <a:spLocks noChangeArrowheads="1"/>
              </p:cNvSpPr>
              <p:nvPr/>
            </p:nvSpPr>
            <p:spPr bwMode="auto">
              <a:xfrm>
                <a:off x="3150" y="3403"/>
                <a:ext cx="12"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14" name="Rectangle 161">
                <a:extLst>
                  <a:ext uri="{FF2B5EF4-FFF2-40B4-BE49-F238E27FC236}">
                    <a16:creationId xmlns:a16="http://schemas.microsoft.com/office/drawing/2014/main" id="{29F3B055-F10D-7A21-6BC7-79C68C6620E7}"/>
                  </a:ext>
                </a:extLst>
              </p:cNvPr>
              <p:cNvSpPr>
                <a:spLocks noChangeArrowheads="1"/>
              </p:cNvSpPr>
              <p:nvPr/>
            </p:nvSpPr>
            <p:spPr bwMode="auto">
              <a:xfrm>
                <a:off x="3150" y="3419"/>
                <a:ext cx="12"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15" name="Rectangle 162">
                <a:extLst>
                  <a:ext uri="{FF2B5EF4-FFF2-40B4-BE49-F238E27FC236}">
                    <a16:creationId xmlns:a16="http://schemas.microsoft.com/office/drawing/2014/main" id="{09627FC0-B17F-1EC1-8979-AA343F5A5A12}"/>
                  </a:ext>
                </a:extLst>
              </p:cNvPr>
              <p:cNvSpPr>
                <a:spLocks noChangeArrowheads="1"/>
              </p:cNvSpPr>
              <p:nvPr/>
            </p:nvSpPr>
            <p:spPr bwMode="auto">
              <a:xfrm>
                <a:off x="3146" y="3407"/>
                <a:ext cx="20"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16" name="Rectangle 163">
                <a:extLst>
                  <a:ext uri="{FF2B5EF4-FFF2-40B4-BE49-F238E27FC236}">
                    <a16:creationId xmlns:a16="http://schemas.microsoft.com/office/drawing/2014/main" id="{6DE6D34C-C9C0-40A0-6C2C-D256AAEA477C}"/>
                  </a:ext>
                </a:extLst>
              </p:cNvPr>
              <p:cNvSpPr>
                <a:spLocks noChangeArrowheads="1"/>
              </p:cNvSpPr>
              <p:nvPr/>
            </p:nvSpPr>
            <p:spPr bwMode="auto">
              <a:xfrm>
                <a:off x="3146" y="3415"/>
                <a:ext cx="20"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17" name="Rectangle 164">
                <a:extLst>
                  <a:ext uri="{FF2B5EF4-FFF2-40B4-BE49-F238E27FC236}">
                    <a16:creationId xmlns:a16="http://schemas.microsoft.com/office/drawing/2014/main" id="{B679EFF4-8CE8-5FD8-A010-3074A1478383}"/>
                  </a:ext>
                </a:extLst>
              </p:cNvPr>
              <p:cNvSpPr>
                <a:spLocks noChangeArrowheads="1"/>
              </p:cNvSpPr>
              <p:nvPr/>
            </p:nvSpPr>
            <p:spPr bwMode="auto">
              <a:xfrm>
                <a:off x="3146" y="3411"/>
                <a:ext cx="20"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18" name="Rectangle 165">
                <a:extLst>
                  <a:ext uri="{FF2B5EF4-FFF2-40B4-BE49-F238E27FC236}">
                    <a16:creationId xmlns:a16="http://schemas.microsoft.com/office/drawing/2014/main" id="{75023605-81B7-895A-FD29-B100FD828D4A}"/>
                  </a:ext>
                </a:extLst>
              </p:cNvPr>
              <p:cNvSpPr>
                <a:spLocks noChangeArrowheads="1"/>
              </p:cNvSpPr>
              <p:nvPr/>
            </p:nvSpPr>
            <p:spPr bwMode="auto">
              <a:xfrm>
                <a:off x="3146" y="3411"/>
                <a:ext cx="20"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19" name="Oval 166">
                <a:extLst>
                  <a:ext uri="{FF2B5EF4-FFF2-40B4-BE49-F238E27FC236}">
                    <a16:creationId xmlns:a16="http://schemas.microsoft.com/office/drawing/2014/main" id="{B2357000-848E-1642-A77F-CDE8C0C22A76}"/>
                  </a:ext>
                </a:extLst>
              </p:cNvPr>
              <p:cNvSpPr>
                <a:spLocks noChangeArrowheads="1"/>
              </p:cNvSpPr>
              <p:nvPr/>
            </p:nvSpPr>
            <p:spPr bwMode="auto">
              <a:xfrm>
                <a:off x="3146" y="3403"/>
                <a:ext cx="16" cy="16"/>
              </a:xfrm>
              <a:prstGeom prst="ellipse">
                <a:avLst/>
              </a:pr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20" name="Line 167">
                <a:extLst>
                  <a:ext uri="{FF2B5EF4-FFF2-40B4-BE49-F238E27FC236}">
                    <a16:creationId xmlns:a16="http://schemas.microsoft.com/office/drawing/2014/main" id="{988F6C86-0053-1084-29F3-DD693502B2F1}"/>
                  </a:ext>
                </a:extLst>
              </p:cNvPr>
              <p:cNvSpPr>
                <a:spLocks noChangeShapeType="1"/>
              </p:cNvSpPr>
              <p:nvPr/>
            </p:nvSpPr>
            <p:spPr bwMode="auto">
              <a:xfrm>
                <a:off x="3065" y="3411"/>
                <a:ext cx="0" cy="0"/>
              </a:xfrm>
              <a:prstGeom prst="line">
                <a:avLst/>
              </a:prstGeom>
              <a:noFill/>
              <a:ln w="635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21" name="Line 168">
                <a:extLst>
                  <a:ext uri="{FF2B5EF4-FFF2-40B4-BE49-F238E27FC236}">
                    <a16:creationId xmlns:a16="http://schemas.microsoft.com/office/drawing/2014/main" id="{DCD914A2-05FD-C1FB-D3B8-8F3369169F74}"/>
                  </a:ext>
                </a:extLst>
              </p:cNvPr>
              <p:cNvSpPr>
                <a:spLocks noChangeShapeType="1"/>
              </p:cNvSpPr>
              <p:nvPr/>
            </p:nvSpPr>
            <p:spPr bwMode="auto">
              <a:xfrm flipH="1">
                <a:off x="2976" y="3411"/>
                <a:ext cx="41" cy="0"/>
              </a:xfrm>
              <a:prstGeom prst="line">
                <a:avLst/>
              </a:prstGeom>
              <a:noFill/>
              <a:ln w="635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22" name="Rectangle 169">
                <a:extLst>
                  <a:ext uri="{FF2B5EF4-FFF2-40B4-BE49-F238E27FC236}">
                    <a16:creationId xmlns:a16="http://schemas.microsoft.com/office/drawing/2014/main" id="{DC5D3884-2646-C9CE-B0C8-DF5009C5D5BC}"/>
                  </a:ext>
                </a:extLst>
              </p:cNvPr>
              <p:cNvSpPr>
                <a:spLocks noChangeArrowheads="1"/>
              </p:cNvSpPr>
              <p:nvPr/>
            </p:nvSpPr>
            <p:spPr bwMode="auto">
              <a:xfrm>
                <a:off x="3017" y="3172"/>
                <a:ext cx="48" cy="481"/>
              </a:xfrm>
              <a:prstGeom prst="rect">
                <a:avLst/>
              </a:prstGeom>
              <a:solidFill>
                <a:srgbClr val="BEBE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23" name="Freeform 170">
                <a:extLst>
                  <a:ext uri="{FF2B5EF4-FFF2-40B4-BE49-F238E27FC236}">
                    <a16:creationId xmlns:a16="http://schemas.microsoft.com/office/drawing/2014/main" id="{D546EB60-217F-FA3D-944B-EC6B9D22A716}"/>
                  </a:ext>
                </a:extLst>
              </p:cNvPr>
              <p:cNvSpPr>
                <a:spLocks/>
              </p:cNvSpPr>
              <p:nvPr/>
            </p:nvSpPr>
            <p:spPr bwMode="auto">
              <a:xfrm>
                <a:off x="3017" y="3172"/>
                <a:ext cx="48" cy="481"/>
              </a:xfrm>
              <a:custGeom>
                <a:avLst/>
                <a:gdLst>
                  <a:gd name="T0" fmla="*/ 12 w 12"/>
                  <a:gd name="T1" fmla="*/ 119 h 119"/>
                  <a:gd name="T2" fmla="*/ 0 w 12"/>
                  <a:gd name="T3" fmla="*/ 119 h 119"/>
                  <a:gd name="T4" fmla="*/ 0 w 12"/>
                  <a:gd name="T5" fmla="*/ 0 h 119"/>
                  <a:gd name="T6" fmla="*/ 12 w 12"/>
                  <a:gd name="T7" fmla="*/ 0 h 119"/>
                  <a:gd name="T8" fmla="*/ 12 w 12"/>
                  <a:gd name="T9" fmla="*/ 119 h 119"/>
                  <a:gd name="T10" fmla="*/ 12 w 12"/>
                  <a:gd name="T11" fmla="*/ 119 h 119"/>
                </a:gdLst>
                <a:ahLst/>
                <a:cxnLst>
                  <a:cxn ang="0">
                    <a:pos x="T0" y="T1"/>
                  </a:cxn>
                  <a:cxn ang="0">
                    <a:pos x="T2" y="T3"/>
                  </a:cxn>
                  <a:cxn ang="0">
                    <a:pos x="T4" y="T5"/>
                  </a:cxn>
                  <a:cxn ang="0">
                    <a:pos x="T6" y="T7"/>
                  </a:cxn>
                  <a:cxn ang="0">
                    <a:pos x="T8" y="T9"/>
                  </a:cxn>
                  <a:cxn ang="0">
                    <a:pos x="T10" y="T11"/>
                  </a:cxn>
                </a:cxnLst>
                <a:rect l="0" t="0" r="r" b="b"/>
                <a:pathLst>
                  <a:path w="12" h="119">
                    <a:moveTo>
                      <a:pt x="12" y="119"/>
                    </a:moveTo>
                    <a:lnTo>
                      <a:pt x="0" y="119"/>
                    </a:lnTo>
                    <a:lnTo>
                      <a:pt x="0" y="0"/>
                    </a:lnTo>
                    <a:lnTo>
                      <a:pt x="12" y="0"/>
                    </a:lnTo>
                    <a:lnTo>
                      <a:pt x="12" y="119"/>
                    </a:lnTo>
                    <a:lnTo>
                      <a:pt x="12" y="119"/>
                    </a:lnTo>
                  </a:path>
                </a:pathLst>
              </a:cu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24" name="Line 171">
                <a:extLst>
                  <a:ext uri="{FF2B5EF4-FFF2-40B4-BE49-F238E27FC236}">
                    <a16:creationId xmlns:a16="http://schemas.microsoft.com/office/drawing/2014/main" id="{86754BF3-56B7-4E01-3736-9F073DA3AF7D}"/>
                  </a:ext>
                </a:extLst>
              </p:cNvPr>
              <p:cNvSpPr>
                <a:spLocks noChangeShapeType="1"/>
              </p:cNvSpPr>
              <p:nvPr/>
            </p:nvSpPr>
            <p:spPr bwMode="auto">
              <a:xfrm flipV="1">
                <a:off x="3033" y="3172"/>
                <a:ext cx="0" cy="481"/>
              </a:xfrm>
              <a:prstGeom prst="line">
                <a:avLst/>
              </a:prstGeom>
              <a:noFill/>
              <a:ln w="1270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25" name="Rectangle 172">
                <a:extLst>
                  <a:ext uri="{FF2B5EF4-FFF2-40B4-BE49-F238E27FC236}">
                    <a16:creationId xmlns:a16="http://schemas.microsoft.com/office/drawing/2014/main" id="{00801849-E2E1-C605-D7EB-E8C35DF10439}"/>
                  </a:ext>
                </a:extLst>
              </p:cNvPr>
              <p:cNvSpPr>
                <a:spLocks noChangeArrowheads="1"/>
              </p:cNvSpPr>
              <p:nvPr/>
            </p:nvSpPr>
            <p:spPr bwMode="auto">
              <a:xfrm>
                <a:off x="2863" y="2763"/>
                <a:ext cx="12"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26" name="Rectangle 173">
                <a:extLst>
                  <a:ext uri="{FF2B5EF4-FFF2-40B4-BE49-F238E27FC236}">
                    <a16:creationId xmlns:a16="http://schemas.microsoft.com/office/drawing/2014/main" id="{41A110E3-0FAE-425C-0BC1-FE60D2E8F3E9}"/>
                  </a:ext>
                </a:extLst>
              </p:cNvPr>
              <p:cNvSpPr>
                <a:spLocks noChangeArrowheads="1"/>
              </p:cNvSpPr>
              <p:nvPr/>
            </p:nvSpPr>
            <p:spPr bwMode="auto">
              <a:xfrm>
                <a:off x="2863" y="2780"/>
                <a:ext cx="12"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27" name="Rectangle 174">
                <a:extLst>
                  <a:ext uri="{FF2B5EF4-FFF2-40B4-BE49-F238E27FC236}">
                    <a16:creationId xmlns:a16="http://schemas.microsoft.com/office/drawing/2014/main" id="{EDD65C25-336E-A337-1718-275166DAF926}"/>
                  </a:ext>
                </a:extLst>
              </p:cNvPr>
              <p:cNvSpPr>
                <a:spLocks noChangeArrowheads="1"/>
              </p:cNvSpPr>
              <p:nvPr/>
            </p:nvSpPr>
            <p:spPr bwMode="auto">
              <a:xfrm>
                <a:off x="2859" y="2767"/>
                <a:ext cx="20" cy="5"/>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28" name="Rectangle 175">
                <a:extLst>
                  <a:ext uri="{FF2B5EF4-FFF2-40B4-BE49-F238E27FC236}">
                    <a16:creationId xmlns:a16="http://schemas.microsoft.com/office/drawing/2014/main" id="{E9A3D8E7-45E7-CC9F-09D8-5F6039801575}"/>
                  </a:ext>
                </a:extLst>
              </p:cNvPr>
              <p:cNvSpPr>
                <a:spLocks noChangeArrowheads="1"/>
              </p:cNvSpPr>
              <p:nvPr/>
            </p:nvSpPr>
            <p:spPr bwMode="auto">
              <a:xfrm>
                <a:off x="2859" y="2776"/>
                <a:ext cx="20"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29" name="Rectangle 176">
                <a:extLst>
                  <a:ext uri="{FF2B5EF4-FFF2-40B4-BE49-F238E27FC236}">
                    <a16:creationId xmlns:a16="http://schemas.microsoft.com/office/drawing/2014/main" id="{CB98D647-3815-7523-36EF-86A4399014D6}"/>
                  </a:ext>
                </a:extLst>
              </p:cNvPr>
              <p:cNvSpPr>
                <a:spLocks noChangeArrowheads="1"/>
              </p:cNvSpPr>
              <p:nvPr/>
            </p:nvSpPr>
            <p:spPr bwMode="auto">
              <a:xfrm>
                <a:off x="2859" y="2772"/>
                <a:ext cx="20"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30" name="Rectangle 177">
                <a:extLst>
                  <a:ext uri="{FF2B5EF4-FFF2-40B4-BE49-F238E27FC236}">
                    <a16:creationId xmlns:a16="http://schemas.microsoft.com/office/drawing/2014/main" id="{0AAFB7BB-EA69-1E57-AED3-A008EC733B57}"/>
                  </a:ext>
                </a:extLst>
              </p:cNvPr>
              <p:cNvSpPr>
                <a:spLocks noChangeArrowheads="1"/>
              </p:cNvSpPr>
              <p:nvPr/>
            </p:nvSpPr>
            <p:spPr bwMode="auto">
              <a:xfrm>
                <a:off x="2859" y="2772"/>
                <a:ext cx="20"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31" name="Oval 178">
                <a:extLst>
                  <a:ext uri="{FF2B5EF4-FFF2-40B4-BE49-F238E27FC236}">
                    <a16:creationId xmlns:a16="http://schemas.microsoft.com/office/drawing/2014/main" id="{BF98C09D-AEA7-DC4F-CBF8-5CD7E80B9204}"/>
                  </a:ext>
                </a:extLst>
              </p:cNvPr>
              <p:cNvSpPr>
                <a:spLocks noChangeArrowheads="1"/>
              </p:cNvSpPr>
              <p:nvPr/>
            </p:nvSpPr>
            <p:spPr bwMode="auto">
              <a:xfrm>
                <a:off x="2859" y="2763"/>
                <a:ext cx="16" cy="17"/>
              </a:xfrm>
              <a:prstGeom prst="ellipse">
                <a:avLst/>
              </a:pr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32" name="Rectangle 179">
                <a:extLst>
                  <a:ext uri="{FF2B5EF4-FFF2-40B4-BE49-F238E27FC236}">
                    <a16:creationId xmlns:a16="http://schemas.microsoft.com/office/drawing/2014/main" id="{36399D90-988A-52C9-10D8-2FA98C0AFD8B}"/>
                  </a:ext>
                </a:extLst>
              </p:cNvPr>
              <p:cNvSpPr>
                <a:spLocks noChangeArrowheads="1"/>
              </p:cNvSpPr>
              <p:nvPr/>
            </p:nvSpPr>
            <p:spPr bwMode="auto">
              <a:xfrm>
                <a:off x="3890" y="2763"/>
                <a:ext cx="12"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33" name="Rectangle 180">
                <a:extLst>
                  <a:ext uri="{FF2B5EF4-FFF2-40B4-BE49-F238E27FC236}">
                    <a16:creationId xmlns:a16="http://schemas.microsoft.com/office/drawing/2014/main" id="{39A13373-B8A2-9136-EAEE-C1C22E75F157}"/>
                  </a:ext>
                </a:extLst>
              </p:cNvPr>
              <p:cNvSpPr>
                <a:spLocks noChangeArrowheads="1"/>
              </p:cNvSpPr>
              <p:nvPr/>
            </p:nvSpPr>
            <p:spPr bwMode="auto">
              <a:xfrm>
                <a:off x="3890" y="2780"/>
                <a:ext cx="12"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34" name="Rectangle 181">
                <a:extLst>
                  <a:ext uri="{FF2B5EF4-FFF2-40B4-BE49-F238E27FC236}">
                    <a16:creationId xmlns:a16="http://schemas.microsoft.com/office/drawing/2014/main" id="{9D82C1E5-42CC-5340-634D-A1E4D595C63A}"/>
                  </a:ext>
                </a:extLst>
              </p:cNvPr>
              <p:cNvSpPr>
                <a:spLocks noChangeArrowheads="1"/>
              </p:cNvSpPr>
              <p:nvPr/>
            </p:nvSpPr>
            <p:spPr bwMode="auto">
              <a:xfrm>
                <a:off x="3886" y="2767"/>
                <a:ext cx="20" cy="5"/>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35" name="Rectangle 182">
                <a:extLst>
                  <a:ext uri="{FF2B5EF4-FFF2-40B4-BE49-F238E27FC236}">
                    <a16:creationId xmlns:a16="http://schemas.microsoft.com/office/drawing/2014/main" id="{4B74B991-A1A3-FE1B-5406-DF01A007DB71}"/>
                  </a:ext>
                </a:extLst>
              </p:cNvPr>
              <p:cNvSpPr>
                <a:spLocks noChangeArrowheads="1"/>
              </p:cNvSpPr>
              <p:nvPr/>
            </p:nvSpPr>
            <p:spPr bwMode="auto">
              <a:xfrm>
                <a:off x="3886" y="2776"/>
                <a:ext cx="20"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36" name="Rectangle 183">
                <a:extLst>
                  <a:ext uri="{FF2B5EF4-FFF2-40B4-BE49-F238E27FC236}">
                    <a16:creationId xmlns:a16="http://schemas.microsoft.com/office/drawing/2014/main" id="{9BA74513-0889-2D9A-F13E-5D5025ACC8A3}"/>
                  </a:ext>
                </a:extLst>
              </p:cNvPr>
              <p:cNvSpPr>
                <a:spLocks noChangeArrowheads="1"/>
              </p:cNvSpPr>
              <p:nvPr/>
            </p:nvSpPr>
            <p:spPr bwMode="auto">
              <a:xfrm>
                <a:off x="3886" y="2772"/>
                <a:ext cx="20"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37" name="Rectangle 184">
                <a:extLst>
                  <a:ext uri="{FF2B5EF4-FFF2-40B4-BE49-F238E27FC236}">
                    <a16:creationId xmlns:a16="http://schemas.microsoft.com/office/drawing/2014/main" id="{F1DCC48D-492E-6C47-CD16-741B7C4F72C7}"/>
                  </a:ext>
                </a:extLst>
              </p:cNvPr>
              <p:cNvSpPr>
                <a:spLocks noChangeArrowheads="1"/>
              </p:cNvSpPr>
              <p:nvPr/>
            </p:nvSpPr>
            <p:spPr bwMode="auto">
              <a:xfrm>
                <a:off x="3886" y="2772"/>
                <a:ext cx="20"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38" name="Oval 185">
                <a:extLst>
                  <a:ext uri="{FF2B5EF4-FFF2-40B4-BE49-F238E27FC236}">
                    <a16:creationId xmlns:a16="http://schemas.microsoft.com/office/drawing/2014/main" id="{B9BD30B7-DAB2-CA66-103D-6A570EA61637}"/>
                  </a:ext>
                </a:extLst>
              </p:cNvPr>
              <p:cNvSpPr>
                <a:spLocks noChangeArrowheads="1"/>
              </p:cNvSpPr>
              <p:nvPr/>
            </p:nvSpPr>
            <p:spPr bwMode="auto">
              <a:xfrm>
                <a:off x="3886" y="2763"/>
                <a:ext cx="16" cy="17"/>
              </a:xfrm>
              <a:prstGeom prst="ellipse">
                <a:avLst/>
              </a:pr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39" name="Line 186">
                <a:extLst>
                  <a:ext uri="{FF2B5EF4-FFF2-40B4-BE49-F238E27FC236}">
                    <a16:creationId xmlns:a16="http://schemas.microsoft.com/office/drawing/2014/main" id="{B3639D8B-41F4-95D8-F568-1A475874CD0A}"/>
                  </a:ext>
                </a:extLst>
              </p:cNvPr>
              <p:cNvSpPr>
                <a:spLocks noChangeShapeType="1"/>
              </p:cNvSpPr>
              <p:nvPr/>
            </p:nvSpPr>
            <p:spPr bwMode="auto">
              <a:xfrm>
                <a:off x="3502" y="2772"/>
                <a:ext cx="255" cy="0"/>
              </a:xfrm>
              <a:prstGeom prst="line">
                <a:avLst/>
              </a:prstGeom>
              <a:noFill/>
              <a:ln w="635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40" name="Line 187">
                <a:extLst>
                  <a:ext uri="{FF2B5EF4-FFF2-40B4-BE49-F238E27FC236}">
                    <a16:creationId xmlns:a16="http://schemas.microsoft.com/office/drawing/2014/main" id="{AB4F9D5C-F38C-89BC-6970-48B4D9F2FBC1}"/>
                  </a:ext>
                </a:extLst>
              </p:cNvPr>
              <p:cNvSpPr>
                <a:spLocks noChangeShapeType="1"/>
              </p:cNvSpPr>
              <p:nvPr/>
            </p:nvSpPr>
            <p:spPr bwMode="auto">
              <a:xfrm flipH="1">
                <a:off x="2960" y="2772"/>
                <a:ext cx="307" cy="0"/>
              </a:xfrm>
              <a:prstGeom prst="line">
                <a:avLst/>
              </a:prstGeom>
              <a:noFill/>
              <a:ln w="635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41" name="Rectangle 188">
                <a:extLst>
                  <a:ext uri="{FF2B5EF4-FFF2-40B4-BE49-F238E27FC236}">
                    <a16:creationId xmlns:a16="http://schemas.microsoft.com/office/drawing/2014/main" id="{E310C440-C8D1-C158-8551-8AF24D0BA7C6}"/>
                  </a:ext>
                </a:extLst>
              </p:cNvPr>
              <p:cNvSpPr>
                <a:spLocks noChangeArrowheads="1"/>
              </p:cNvSpPr>
              <p:nvPr/>
            </p:nvSpPr>
            <p:spPr bwMode="auto">
              <a:xfrm>
                <a:off x="3267" y="2533"/>
                <a:ext cx="235" cy="48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42" name="Freeform 189">
                <a:extLst>
                  <a:ext uri="{FF2B5EF4-FFF2-40B4-BE49-F238E27FC236}">
                    <a16:creationId xmlns:a16="http://schemas.microsoft.com/office/drawing/2014/main" id="{695955EA-DF1C-1C4C-2DCB-089C7F5CD405}"/>
                  </a:ext>
                </a:extLst>
              </p:cNvPr>
              <p:cNvSpPr>
                <a:spLocks/>
              </p:cNvSpPr>
              <p:nvPr/>
            </p:nvSpPr>
            <p:spPr bwMode="auto">
              <a:xfrm>
                <a:off x="3267" y="2533"/>
                <a:ext cx="235" cy="481"/>
              </a:xfrm>
              <a:custGeom>
                <a:avLst/>
                <a:gdLst>
                  <a:gd name="T0" fmla="*/ 58 w 58"/>
                  <a:gd name="T1" fmla="*/ 119 h 119"/>
                  <a:gd name="T2" fmla="*/ 0 w 58"/>
                  <a:gd name="T3" fmla="*/ 119 h 119"/>
                  <a:gd name="T4" fmla="*/ 0 w 58"/>
                  <a:gd name="T5" fmla="*/ 0 h 119"/>
                  <a:gd name="T6" fmla="*/ 58 w 58"/>
                  <a:gd name="T7" fmla="*/ 0 h 119"/>
                  <a:gd name="T8" fmla="*/ 58 w 58"/>
                  <a:gd name="T9" fmla="*/ 119 h 119"/>
                  <a:gd name="T10" fmla="*/ 58 w 58"/>
                  <a:gd name="T11" fmla="*/ 119 h 119"/>
                </a:gdLst>
                <a:ahLst/>
                <a:cxnLst>
                  <a:cxn ang="0">
                    <a:pos x="T0" y="T1"/>
                  </a:cxn>
                  <a:cxn ang="0">
                    <a:pos x="T2" y="T3"/>
                  </a:cxn>
                  <a:cxn ang="0">
                    <a:pos x="T4" y="T5"/>
                  </a:cxn>
                  <a:cxn ang="0">
                    <a:pos x="T6" y="T7"/>
                  </a:cxn>
                  <a:cxn ang="0">
                    <a:pos x="T8" y="T9"/>
                  </a:cxn>
                  <a:cxn ang="0">
                    <a:pos x="T10" y="T11"/>
                  </a:cxn>
                </a:cxnLst>
                <a:rect l="0" t="0" r="r" b="b"/>
                <a:pathLst>
                  <a:path w="58" h="119">
                    <a:moveTo>
                      <a:pt x="58" y="119"/>
                    </a:moveTo>
                    <a:lnTo>
                      <a:pt x="0" y="119"/>
                    </a:lnTo>
                    <a:lnTo>
                      <a:pt x="0" y="0"/>
                    </a:lnTo>
                    <a:lnTo>
                      <a:pt x="58" y="0"/>
                    </a:lnTo>
                    <a:lnTo>
                      <a:pt x="58" y="119"/>
                    </a:lnTo>
                    <a:lnTo>
                      <a:pt x="58" y="119"/>
                    </a:lnTo>
                  </a:path>
                </a:pathLst>
              </a:cu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43" name="Line 190">
                <a:extLst>
                  <a:ext uri="{FF2B5EF4-FFF2-40B4-BE49-F238E27FC236}">
                    <a16:creationId xmlns:a16="http://schemas.microsoft.com/office/drawing/2014/main" id="{64D83BD2-2CF0-9DEB-5B18-DB156A2F7F4F}"/>
                  </a:ext>
                </a:extLst>
              </p:cNvPr>
              <p:cNvSpPr>
                <a:spLocks noChangeShapeType="1"/>
              </p:cNvSpPr>
              <p:nvPr/>
            </p:nvSpPr>
            <p:spPr bwMode="auto">
              <a:xfrm flipV="1">
                <a:off x="3405" y="2533"/>
                <a:ext cx="0" cy="481"/>
              </a:xfrm>
              <a:prstGeom prst="line">
                <a:avLst/>
              </a:prstGeom>
              <a:noFill/>
              <a:ln w="1270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44" name="Line 191">
                <a:extLst>
                  <a:ext uri="{FF2B5EF4-FFF2-40B4-BE49-F238E27FC236}">
                    <a16:creationId xmlns:a16="http://schemas.microsoft.com/office/drawing/2014/main" id="{F4AE9F8C-EF6C-BBF5-1F0A-DA090903AAA1}"/>
                  </a:ext>
                </a:extLst>
              </p:cNvPr>
              <p:cNvSpPr>
                <a:spLocks noChangeShapeType="1"/>
              </p:cNvSpPr>
              <p:nvPr/>
            </p:nvSpPr>
            <p:spPr bwMode="auto">
              <a:xfrm>
                <a:off x="3987" y="2136"/>
                <a:ext cx="497" cy="0"/>
              </a:xfrm>
              <a:prstGeom prst="line">
                <a:avLst/>
              </a:prstGeom>
              <a:noFill/>
              <a:ln w="635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45" name="Line 192">
                <a:extLst>
                  <a:ext uri="{FF2B5EF4-FFF2-40B4-BE49-F238E27FC236}">
                    <a16:creationId xmlns:a16="http://schemas.microsoft.com/office/drawing/2014/main" id="{86135572-BA35-F080-8956-C5D67EBCD0C8}"/>
                  </a:ext>
                </a:extLst>
              </p:cNvPr>
              <p:cNvSpPr>
                <a:spLocks noChangeShapeType="1"/>
              </p:cNvSpPr>
              <p:nvPr/>
            </p:nvSpPr>
            <p:spPr bwMode="auto">
              <a:xfrm flipH="1">
                <a:off x="3009" y="2136"/>
                <a:ext cx="388" cy="0"/>
              </a:xfrm>
              <a:prstGeom prst="line">
                <a:avLst/>
              </a:prstGeom>
              <a:noFill/>
              <a:ln w="635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46" name="Rectangle 193">
                <a:extLst>
                  <a:ext uri="{FF2B5EF4-FFF2-40B4-BE49-F238E27FC236}">
                    <a16:creationId xmlns:a16="http://schemas.microsoft.com/office/drawing/2014/main" id="{E6B74ED9-AF14-8CA4-8CE2-701ED29C4F02}"/>
                  </a:ext>
                </a:extLst>
              </p:cNvPr>
              <p:cNvSpPr>
                <a:spLocks noChangeArrowheads="1"/>
              </p:cNvSpPr>
              <p:nvPr/>
            </p:nvSpPr>
            <p:spPr bwMode="auto">
              <a:xfrm>
                <a:off x="3397" y="1894"/>
                <a:ext cx="590" cy="48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47" name="Freeform 194">
                <a:extLst>
                  <a:ext uri="{FF2B5EF4-FFF2-40B4-BE49-F238E27FC236}">
                    <a16:creationId xmlns:a16="http://schemas.microsoft.com/office/drawing/2014/main" id="{C2137256-BFD4-CF8D-DF55-44A6B0C2B329}"/>
                  </a:ext>
                </a:extLst>
              </p:cNvPr>
              <p:cNvSpPr>
                <a:spLocks/>
              </p:cNvSpPr>
              <p:nvPr/>
            </p:nvSpPr>
            <p:spPr bwMode="auto">
              <a:xfrm>
                <a:off x="3397" y="1894"/>
                <a:ext cx="590" cy="481"/>
              </a:xfrm>
              <a:custGeom>
                <a:avLst/>
                <a:gdLst>
                  <a:gd name="T0" fmla="*/ 146 w 146"/>
                  <a:gd name="T1" fmla="*/ 119 h 119"/>
                  <a:gd name="T2" fmla="*/ 0 w 146"/>
                  <a:gd name="T3" fmla="*/ 119 h 119"/>
                  <a:gd name="T4" fmla="*/ 0 w 146"/>
                  <a:gd name="T5" fmla="*/ 0 h 119"/>
                  <a:gd name="T6" fmla="*/ 146 w 146"/>
                  <a:gd name="T7" fmla="*/ 0 h 119"/>
                  <a:gd name="T8" fmla="*/ 146 w 146"/>
                  <a:gd name="T9" fmla="*/ 119 h 119"/>
                  <a:gd name="T10" fmla="*/ 146 w 146"/>
                  <a:gd name="T11" fmla="*/ 119 h 119"/>
                </a:gdLst>
                <a:ahLst/>
                <a:cxnLst>
                  <a:cxn ang="0">
                    <a:pos x="T0" y="T1"/>
                  </a:cxn>
                  <a:cxn ang="0">
                    <a:pos x="T2" y="T3"/>
                  </a:cxn>
                  <a:cxn ang="0">
                    <a:pos x="T4" y="T5"/>
                  </a:cxn>
                  <a:cxn ang="0">
                    <a:pos x="T6" y="T7"/>
                  </a:cxn>
                  <a:cxn ang="0">
                    <a:pos x="T8" y="T9"/>
                  </a:cxn>
                  <a:cxn ang="0">
                    <a:pos x="T10" y="T11"/>
                  </a:cxn>
                </a:cxnLst>
                <a:rect l="0" t="0" r="r" b="b"/>
                <a:pathLst>
                  <a:path w="146" h="119">
                    <a:moveTo>
                      <a:pt x="146" y="119"/>
                    </a:moveTo>
                    <a:lnTo>
                      <a:pt x="0" y="119"/>
                    </a:lnTo>
                    <a:lnTo>
                      <a:pt x="0" y="0"/>
                    </a:lnTo>
                    <a:lnTo>
                      <a:pt x="146" y="0"/>
                    </a:lnTo>
                    <a:lnTo>
                      <a:pt x="146" y="119"/>
                    </a:lnTo>
                    <a:lnTo>
                      <a:pt x="146" y="119"/>
                    </a:lnTo>
                  </a:path>
                </a:pathLst>
              </a:cu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48" name="Line 195">
                <a:extLst>
                  <a:ext uri="{FF2B5EF4-FFF2-40B4-BE49-F238E27FC236}">
                    <a16:creationId xmlns:a16="http://schemas.microsoft.com/office/drawing/2014/main" id="{2B3D7B68-3430-9F08-303C-9A1CE8CA29AB}"/>
                  </a:ext>
                </a:extLst>
              </p:cNvPr>
              <p:cNvSpPr>
                <a:spLocks noChangeShapeType="1"/>
              </p:cNvSpPr>
              <p:nvPr/>
            </p:nvSpPr>
            <p:spPr bwMode="auto">
              <a:xfrm flipV="1">
                <a:off x="3563" y="1894"/>
                <a:ext cx="0" cy="481"/>
              </a:xfrm>
              <a:prstGeom prst="line">
                <a:avLst/>
              </a:prstGeom>
              <a:noFill/>
              <a:ln w="1270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49" name="Line 196">
                <a:extLst>
                  <a:ext uri="{FF2B5EF4-FFF2-40B4-BE49-F238E27FC236}">
                    <a16:creationId xmlns:a16="http://schemas.microsoft.com/office/drawing/2014/main" id="{4E321F2D-9645-4DF0-B5EB-F00952957788}"/>
                  </a:ext>
                </a:extLst>
              </p:cNvPr>
              <p:cNvSpPr>
                <a:spLocks noChangeShapeType="1"/>
              </p:cNvSpPr>
              <p:nvPr/>
            </p:nvSpPr>
            <p:spPr bwMode="auto">
              <a:xfrm>
                <a:off x="3838" y="1497"/>
                <a:ext cx="291" cy="0"/>
              </a:xfrm>
              <a:prstGeom prst="line">
                <a:avLst/>
              </a:prstGeom>
              <a:noFill/>
              <a:ln w="635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50" name="Line 197">
                <a:extLst>
                  <a:ext uri="{FF2B5EF4-FFF2-40B4-BE49-F238E27FC236}">
                    <a16:creationId xmlns:a16="http://schemas.microsoft.com/office/drawing/2014/main" id="{B5EBA59C-568B-9B22-D767-B8C3A87AC8A0}"/>
                  </a:ext>
                </a:extLst>
              </p:cNvPr>
              <p:cNvSpPr>
                <a:spLocks noChangeShapeType="1"/>
              </p:cNvSpPr>
              <p:nvPr/>
            </p:nvSpPr>
            <p:spPr bwMode="auto">
              <a:xfrm flipH="1">
                <a:off x="2794" y="1497"/>
                <a:ext cx="530" cy="0"/>
              </a:xfrm>
              <a:prstGeom prst="line">
                <a:avLst/>
              </a:prstGeom>
              <a:noFill/>
              <a:ln w="635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51" name="Rectangle 198">
                <a:extLst>
                  <a:ext uri="{FF2B5EF4-FFF2-40B4-BE49-F238E27FC236}">
                    <a16:creationId xmlns:a16="http://schemas.microsoft.com/office/drawing/2014/main" id="{FDE7A72D-D2FF-1F6D-7167-BDCA2ABE04F6}"/>
                  </a:ext>
                </a:extLst>
              </p:cNvPr>
              <p:cNvSpPr>
                <a:spLocks noChangeArrowheads="1"/>
              </p:cNvSpPr>
              <p:nvPr/>
            </p:nvSpPr>
            <p:spPr bwMode="auto">
              <a:xfrm>
                <a:off x="3324" y="1254"/>
                <a:ext cx="514" cy="482"/>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52" name="Freeform 199">
                <a:extLst>
                  <a:ext uri="{FF2B5EF4-FFF2-40B4-BE49-F238E27FC236}">
                    <a16:creationId xmlns:a16="http://schemas.microsoft.com/office/drawing/2014/main" id="{C865D714-D96E-3184-D3B4-3873E740426B}"/>
                  </a:ext>
                </a:extLst>
              </p:cNvPr>
              <p:cNvSpPr>
                <a:spLocks/>
              </p:cNvSpPr>
              <p:nvPr/>
            </p:nvSpPr>
            <p:spPr bwMode="auto">
              <a:xfrm>
                <a:off x="3324" y="1254"/>
                <a:ext cx="514" cy="482"/>
              </a:xfrm>
              <a:custGeom>
                <a:avLst/>
                <a:gdLst>
                  <a:gd name="T0" fmla="*/ 127 w 127"/>
                  <a:gd name="T1" fmla="*/ 119 h 119"/>
                  <a:gd name="T2" fmla="*/ 0 w 127"/>
                  <a:gd name="T3" fmla="*/ 119 h 119"/>
                  <a:gd name="T4" fmla="*/ 0 w 127"/>
                  <a:gd name="T5" fmla="*/ 0 h 119"/>
                  <a:gd name="T6" fmla="*/ 127 w 127"/>
                  <a:gd name="T7" fmla="*/ 0 h 119"/>
                  <a:gd name="T8" fmla="*/ 127 w 127"/>
                  <a:gd name="T9" fmla="*/ 119 h 119"/>
                  <a:gd name="T10" fmla="*/ 127 w 127"/>
                  <a:gd name="T11" fmla="*/ 119 h 119"/>
                </a:gdLst>
                <a:ahLst/>
                <a:cxnLst>
                  <a:cxn ang="0">
                    <a:pos x="T0" y="T1"/>
                  </a:cxn>
                  <a:cxn ang="0">
                    <a:pos x="T2" y="T3"/>
                  </a:cxn>
                  <a:cxn ang="0">
                    <a:pos x="T4" y="T5"/>
                  </a:cxn>
                  <a:cxn ang="0">
                    <a:pos x="T6" y="T7"/>
                  </a:cxn>
                  <a:cxn ang="0">
                    <a:pos x="T8" y="T9"/>
                  </a:cxn>
                  <a:cxn ang="0">
                    <a:pos x="T10" y="T11"/>
                  </a:cxn>
                </a:cxnLst>
                <a:rect l="0" t="0" r="r" b="b"/>
                <a:pathLst>
                  <a:path w="127" h="119">
                    <a:moveTo>
                      <a:pt x="127" y="119"/>
                    </a:moveTo>
                    <a:lnTo>
                      <a:pt x="0" y="119"/>
                    </a:lnTo>
                    <a:lnTo>
                      <a:pt x="0" y="0"/>
                    </a:lnTo>
                    <a:lnTo>
                      <a:pt x="127" y="0"/>
                    </a:lnTo>
                    <a:lnTo>
                      <a:pt x="127" y="119"/>
                    </a:lnTo>
                    <a:lnTo>
                      <a:pt x="127" y="119"/>
                    </a:lnTo>
                  </a:path>
                </a:pathLst>
              </a:cu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53" name="Line 200">
                <a:extLst>
                  <a:ext uri="{FF2B5EF4-FFF2-40B4-BE49-F238E27FC236}">
                    <a16:creationId xmlns:a16="http://schemas.microsoft.com/office/drawing/2014/main" id="{589DAA02-F161-8E3F-77A3-ED7329460B1E}"/>
                  </a:ext>
                </a:extLst>
              </p:cNvPr>
              <p:cNvSpPr>
                <a:spLocks noChangeShapeType="1"/>
              </p:cNvSpPr>
              <p:nvPr/>
            </p:nvSpPr>
            <p:spPr bwMode="auto">
              <a:xfrm flipV="1">
                <a:off x="3652" y="1254"/>
                <a:ext cx="0" cy="482"/>
              </a:xfrm>
              <a:prstGeom prst="line">
                <a:avLst/>
              </a:prstGeom>
              <a:noFill/>
              <a:ln w="1270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54" name="Line 201">
                <a:extLst>
                  <a:ext uri="{FF2B5EF4-FFF2-40B4-BE49-F238E27FC236}">
                    <a16:creationId xmlns:a16="http://schemas.microsoft.com/office/drawing/2014/main" id="{796CF3A4-EFC6-E8BF-75C2-61EAD85B61DF}"/>
                  </a:ext>
                </a:extLst>
              </p:cNvPr>
              <p:cNvSpPr>
                <a:spLocks noChangeShapeType="1"/>
              </p:cNvSpPr>
              <p:nvPr/>
            </p:nvSpPr>
            <p:spPr bwMode="auto">
              <a:xfrm>
                <a:off x="3882" y="858"/>
                <a:ext cx="340" cy="0"/>
              </a:xfrm>
              <a:prstGeom prst="line">
                <a:avLst/>
              </a:prstGeom>
              <a:noFill/>
              <a:ln w="635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55" name="Line 202">
                <a:extLst>
                  <a:ext uri="{FF2B5EF4-FFF2-40B4-BE49-F238E27FC236}">
                    <a16:creationId xmlns:a16="http://schemas.microsoft.com/office/drawing/2014/main" id="{89191996-58F5-AB4D-3BB6-E8A20E8A0FAB}"/>
                  </a:ext>
                </a:extLst>
              </p:cNvPr>
              <p:cNvSpPr>
                <a:spLocks noChangeShapeType="1"/>
              </p:cNvSpPr>
              <p:nvPr/>
            </p:nvSpPr>
            <p:spPr bwMode="auto">
              <a:xfrm flipH="1">
                <a:off x="3162" y="858"/>
                <a:ext cx="251" cy="0"/>
              </a:xfrm>
              <a:prstGeom prst="line">
                <a:avLst/>
              </a:prstGeom>
              <a:noFill/>
              <a:ln w="635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56" name="Rectangle 203">
                <a:extLst>
                  <a:ext uri="{FF2B5EF4-FFF2-40B4-BE49-F238E27FC236}">
                    <a16:creationId xmlns:a16="http://schemas.microsoft.com/office/drawing/2014/main" id="{CE4D086F-EFCB-68EF-2393-CEE8D461F84A}"/>
                  </a:ext>
                </a:extLst>
              </p:cNvPr>
              <p:cNvSpPr>
                <a:spLocks noChangeArrowheads="1"/>
              </p:cNvSpPr>
              <p:nvPr/>
            </p:nvSpPr>
            <p:spPr bwMode="auto">
              <a:xfrm>
                <a:off x="3413" y="619"/>
                <a:ext cx="469" cy="478"/>
              </a:xfrm>
              <a:prstGeom prst="rect">
                <a:avLst/>
              </a:prstGeom>
              <a:solidFill>
                <a:srgbClr val="0086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57" name="Freeform 204">
                <a:extLst>
                  <a:ext uri="{FF2B5EF4-FFF2-40B4-BE49-F238E27FC236}">
                    <a16:creationId xmlns:a16="http://schemas.microsoft.com/office/drawing/2014/main" id="{B584CE2D-71B5-0F98-DF6C-3BA5B684B63C}"/>
                  </a:ext>
                </a:extLst>
              </p:cNvPr>
              <p:cNvSpPr>
                <a:spLocks/>
              </p:cNvSpPr>
              <p:nvPr/>
            </p:nvSpPr>
            <p:spPr bwMode="auto">
              <a:xfrm>
                <a:off x="3413" y="619"/>
                <a:ext cx="469" cy="478"/>
              </a:xfrm>
              <a:custGeom>
                <a:avLst/>
                <a:gdLst>
                  <a:gd name="T0" fmla="*/ 116 w 116"/>
                  <a:gd name="T1" fmla="*/ 118 h 118"/>
                  <a:gd name="T2" fmla="*/ 0 w 116"/>
                  <a:gd name="T3" fmla="*/ 118 h 118"/>
                  <a:gd name="T4" fmla="*/ 0 w 116"/>
                  <a:gd name="T5" fmla="*/ 0 h 118"/>
                  <a:gd name="T6" fmla="*/ 116 w 116"/>
                  <a:gd name="T7" fmla="*/ 0 h 118"/>
                  <a:gd name="T8" fmla="*/ 116 w 116"/>
                  <a:gd name="T9" fmla="*/ 118 h 118"/>
                  <a:gd name="T10" fmla="*/ 116 w 116"/>
                  <a:gd name="T11" fmla="*/ 118 h 118"/>
                </a:gdLst>
                <a:ahLst/>
                <a:cxnLst>
                  <a:cxn ang="0">
                    <a:pos x="T0" y="T1"/>
                  </a:cxn>
                  <a:cxn ang="0">
                    <a:pos x="T2" y="T3"/>
                  </a:cxn>
                  <a:cxn ang="0">
                    <a:pos x="T4" y="T5"/>
                  </a:cxn>
                  <a:cxn ang="0">
                    <a:pos x="T6" y="T7"/>
                  </a:cxn>
                  <a:cxn ang="0">
                    <a:pos x="T8" y="T9"/>
                  </a:cxn>
                  <a:cxn ang="0">
                    <a:pos x="T10" y="T11"/>
                  </a:cxn>
                </a:cxnLst>
                <a:rect l="0" t="0" r="r" b="b"/>
                <a:pathLst>
                  <a:path w="116" h="118">
                    <a:moveTo>
                      <a:pt x="116" y="118"/>
                    </a:moveTo>
                    <a:lnTo>
                      <a:pt x="0" y="118"/>
                    </a:lnTo>
                    <a:lnTo>
                      <a:pt x="0" y="0"/>
                    </a:lnTo>
                    <a:lnTo>
                      <a:pt x="116" y="0"/>
                    </a:lnTo>
                    <a:lnTo>
                      <a:pt x="116" y="118"/>
                    </a:lnTo>
                    <a:lnTo>
                      <a:pt x="116" y="118"/>
                    </a:lnTo>
                  </a:path>
                </a:pathLst>
              </a:cu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grpSp>
        <p:sp>
          <p:nvSpPr>
            <p:cNvPr id="6658" name="Line 206">
              <a:extLst>
                <a:ext uri="{FF2B5EF4-FFF2-40B4-BE49-F238E27FC236}">
                  <a16:creationId xmlns:a16="http://schemas.microsoft.com/office/drawing/2014/main" id="{612A34FF-C477-1550-4E71-97B78DAA506A}"/>
                </a:ext>
              </a:extLst>
            </p:cNvPr>
            <p:cNvSpPr>
              <a:spLocks noChangeShapeType="1"/>
            </p:cNvSpPr>
            <p:nvPr/>
          </p:nvSpPr>
          <p:spPr bwMode="auto">
            <a:xfrm flipV="1">
              <a:off x="6390165" y="1906770"/>
              <a:ext cx="0" cy="643842"/>
            </a:xfrm>
            <a:prstGeom prst="line">
              <a:avLst/>
            </a:prstGeom>
            <a:noFill/>
            <a:ln w="1270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59" name="Line 207">
              <a:extLst>
                <a:ext uri="{FF2B5EF4-FFF2-40B4-BE49-F238E27FC236}">
                  <a16:creationId xmlns:a16="http://schemas.microsoft.com/office/drawing/2014/main" id="{4C4B8CB0-B10A-3E76-AB1D-7B8CC40FEEFA}"/>
                </a:ext>
              </a:extLst>
            </p:cNvPr>
            <p:cNvSpPr>
              <a:spLocks noChangeShapeType="1"/>
            </p:cNvSpPr>
            <p:nvPr/>
          </p:nvSpPr>
          <p:spPr bwMode="auto">
            <a:xfrm flipV="1">
              <a:off x="5101738" y="1711462"/>
              <a:ext cx="0" cy="4473223"/>
            </a:xfrm>
            <a:prstGeom prst="line">
              <a:avLst/>
            </a:prstGeom>
            <a:noFill/>
            <a:ln w="6350" cap="flat">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65" name="Line 213">
              <a:extLst>
                <a:ext uri="{FF2B5EF4-FFF2-40B4-BE49-F238E27FC236}">
                  <a16:creationId xmlns:a16="http://schemas.microsoft.com/office/drawing/2014/main" id="{6FAD6701-15CF-AD90-3D04-6CD1AA72D9B3}"/>
                </a:ext>
              </a:extLst>
            </p:cNvPr>
            <p:cNvSpPr>
              <a:spLocks noChangeShapeType="1"/>
            </p:cNvSpPr>
            <p:nvPr/>
          </p:nvSpPr>
          <p:spPr bwMode="auto">
            <a:xfrm>
              <a:off x="5079571" y="5667456"/>
              <a:ext cx="22166" cy="0"/>
            </a:xfrm>
            <a:prstGeom prst="line">
              <a:avLst/>
            </a:prstGeom>
            <a:noFill/>
            <a:ln w="635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66" name="Line 214">
              <a:extLst>
                <a:ext uri="{FF2B5EF4-FFF2-40B4-BE49-F238E27FC236}">
                  <a16:creationId xmlns:a16="http://schemas.microsoft.com/office/drawing/2014/main" id="{678145A6-54D3-9115-133E-2F81E5092946}"/>
                </a:ext>
              </a:extLst>
            </p:cNvPr>
            <p:cNvSpPr>
              <a:spLocks noChangeShapeType="1"/>
            </p:cNvSpPr>
            <p:nvPr/>
          </p:nvSpPr>
          <p:spPr bwMode="auto">
            <a:xfrm>
              <a:off x="5079571" y="4806754"/>
              <a:ext cx="22166" cy="0"/>
            </a:xfrm>
            <a:prstGeom prst="line">
              <a:avLst/>
            </a:prstGeom>
            <a:noFill/>
            <a:ln w="635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67" name="Line 215">
              <a:extLst>
                <a:ext uri="{FF2B5EF4-FFF2-40B4-BE49-F238E27FC236}">
                  <a16:creationId xmlns:a16="http://schemas.microsoft.com/office/drawing/2014/main" id="{66102FB9-3001-46A5-E858-32B76746799F}"/>
                </a:ext>
              </a:extLst>
            </p:cNvPr>
            <p:cNvSpPr>
              <a:spLocks noChangeShapeType="1"/>
            </p:cNvSpPr>
            <p:nvPr/>
          </p:nvSpPr>
          <p:spPr bwMode="auto">
            <a:xfrm>
              <a:off x="5079571" y="3950094"/>
              <a:ext cx="22166" cy="0"/>
            </a:xfrm>
            <a:prstGeom prst="line">
              <a:avLst/>
            </a:prstGeom>
            <a:noFill/>
            <a:ln w="635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68" name="Line 216">
              <a:extLst>
                <a:ext uri="{FF2B5EF4-FFF2-40B4-BE49-F238E27FC236}">
                  <a16:creationId xmlns:a16="http://schemas.microsoft.com/office/drawing/2014/main" id="{B53F5F7B-273A-1B2D-F51E-99DD1AFDE8C8}"/>
                </a:ext>
              </a:extLst>
            </p:cNvPr>
            <p:cNvSpPr>
              <a:spLocks noChangeShapeType="1"/>
            </p:cNvSpPr>
            <p:nvPr/>
          </p:nvSpPr>
          <p:spPr bwMode="auto">
            <a:xfrm>
              <a:off x="5079571" y="3089393"/>
              <a:ext cx="22166" cy="0"/>
            </a:xfrm>
            <a:prstGeom prst="line">
              <a:avLst/>
            </a:prstGeom>
            <a:noFill/>
            <a:ln w="635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69" name="Line 217">
              <a:extLst>
                <a:ext uri="{FF2B5EF4-FFF2-40B4-BE49-F238E27FC236}">
                  <a16:creationId xmlns:a16="http://schemas.microsoft.com/office/drawing/2014/main" id="{2267B77F-A1BC-0D40-F4D4-717E7D40E9E9}"/>
                </a:ext>
              </a:extLst>
            </p:cNvPr>
            <p:cNvSpPr>
              <a:spLocks noChangeShapeType="1"/>
            </p:cNvSpPr>
            <p:nvPr/>
          </p:nvSpPr>
          <p:spPr bwMode="auto">
            <a:xfrm>
              <a:off x="5079571" y="2228691"/>
              <a:ext cx="22166" cy="0"/>
            </a:xfrm>
            <a:prstGeom prst="line">
              <a:avLst/>
            </a:prstGeom>
            <a:noFill/>
            <a:ln w="635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70" name="Line 218">
              <a:extLst>
                <a:ext uri="{FF2B5EF4-FFF2-40B4-BE49-F238E27FC236}">
                  <a16:creationId xmlns:a16="http://schemas.microsoft.com/office/drawing/2014/main" id="{636B0AD2-4A53-24CA-9BB2-AD8946AE22EB}"/>
                </a:ext>
              </a:extLst>
            </p:cNvPr>
            <p:cNvSpPr>
              <a:spLocks noChangeShapeType="1"/>
            </p:cNvSpPr>
            <p:nvPr/>
          </p:nvSpPr>
          <p:spPr bwMode="auto">
            <a:xfrm>
              <a:off x="5101738" y="6184685"/>
              <a:ext cx="2576854" cy="0"/>
            </a:xfrm>
            <a:prstGeom prst="line">
              <a:avLst/>
            </a:prstGeom>
            <a:noFill/>
            <a:ln w="6350" cap="flat">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71" name="Line 219">
              <a:extLst>
                <a:ext uri="{FF2B5EF4-FFF2-40B4-BE49-F238E27FC236}">
                  <a16:creationId xmlns:a16="http://schemas.microsoft.com/office/drawing/2014/main" id="{5B634DF3-85DA-D1B6-E32B-D905BFF3AA1B}"/>
                </a:ext>
              </a:extLst>
            </p:cNvPr>
            <p:cNvSpPr>
              <a:spLocks noChangeShapeType="1"/>
            </p:cNvSpPr>
            <p:nvPr/>
          </p:nvSpPr>
          <p:spPr bwMode="auto">
            <a:xfrm flipV="1">
              <a:off x="5898346" y="6184685"/>
              <a:ext cx="0" cy="21551"/>
            </a:xfrm>
            <a:prstGeom prst="line">
              <a:avLst/>
            </a:prstGeom>
            <a:noFill/>
            <a:ln w="635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72" name="Line 220">
              <a:extLst>
                <a:ext uri="{FF2B5EF4-FFF2-40B4-BE49-F238E27FC236}">
                  <a16:creationId xmlns:a16="http://schemas.microsoft.com/office/drawing/2014/main" id="{5835CFEF-6ED7-A1CE-1B4D-05A06B3E2F04}"/>
                </a:ext>
              </a:extLst>
            </p:cNvPr>
            <p:cNvSpPr>
              <a:spLocks noChangeShapeType="1"/>
            </p:cNvSpPr>
            <p:nvPr/>
          </p:nvSpPr>
          <p:spPr bwMode="auto">
            <a:xfrm flipV="1">
              <a:off x="6726819" y="6184685"/>
              <a:ext cx="0" cy="21551"/>
            </a:xfrm>
            <a:prstGeom prst="line">
              <a:avLst/>
            </a:prstGeom>
            <a:noFill/>
            <a:ln w="635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73" name="Line 221">
              <a:extLst>
                <a:ext uri="{FF2B5EF4-FFF2-40B4-BE49-F238E27FC236}">
                  <a16:creationId xmlns:a16="http://schemas.microsoft.com/office/drawing/2014/main" id="{5A8B7916-C599-1186-BD84-871AD3A27D04}"/>
                </a:ext>
              </a:extLst>
            </p:cNvPr>
            <p:cNvSpPr>
              <a:spLocks noChangeShapeType="1"/>
            </p:cNvSpPr>
            <p:nvPr/>
          </p:nvSpPr>
          <p:spPr bwMode="auto">
            <a:xfrm flipV="1">
              <a:off x="7555291" y="6184685"/>
              <a:ext cx="0" cy="21551"/>
            </a:xfrm>
            <a:prstGeom prst="line">
              <a:avLst/>
            </a:prstGeom>
            <a:noFill/>
            <a:ln w="635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74" name="Rectangle 222">
              <a:extLst>
                <a:ext uri="{FF2B5EF4-FFF2-40B4-BE49-F238E27FC236}">
                  <a16:creationId xmlns:a16="http://schemas.microsoft.com/office/drawing/2014/main" id="{0B75F7DF-F9C4-3275-8CF4-FEA321B65BD4}"/>
                </a:ext>
              </a:extLst>
            </p:cNvPr>
            <p:cNvSpPr>
              <a:spLocks noChangeArrowheads="1"/>
            </p:cNvSpPr>
            <p:nvPr/>
          </p:nvSpPr>
          <p:spPr bwMode="auto">
            <a:xfrm>
              <a:off x="5823534" y="6222400"/>
              <a:ext cx="289671" cy="242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4D4D4D"/>
                  </a:solidFill>
                  <a:effectLst/>
                  <a:cs typeface="Arial" panose="020B0604020202020204" pitchFamily="34" charset="0"/>
                </a:rPr>
                <a:t>-20</a:t>
              </a:r>
              <a:endParaRPr kumimoji="0" lang="en-US" altLang="en-US" sz="1800" b="0" i="0" u="none" strike="noStrike" cap="none" normalizeH="0" baseline="0">
                <a:ln>
                  <a:noFill/>
                </a:ln>
                <a:solidFill>
                  <a:schemeClr val="tx1"/>
                </a:solidFill>
                <a:effectLst/>
                <a:cs typeface="Arial" panose="020B0604020202020204" pitchFamily="34" charset="0"/>
              </a:endParaRPr>
            </a:p>
          </p:txBody>
        </p:sp>
        <p:sp>
          <p:nvSpPr>
            <p:cNvPr id="6675" name="Rectangle 223">
              <a:extLst>
                <a:ext uri="{FF2B5EF4-FFF2-40B4-BE49-F238E27FC236}">
                  <a16:creationId xmlns:a16="http://schemas.microsoft.com/office/drawing/2014/main" id="{3CAD7061-F00B-D366-7499-4CDC4C2AC5AA}"/>
                </a:ext>
              </a:extLst>
            </p:cNvPr>
            <p:cNvSpPr>
              <a:spLocks noChangeArrowheads="1"/>
            </p:cNvSpPr>
            <p:nvPr/>
          </p:nvSpPr>
          <p:spPr bwMode="auto">
            <a:xfrm>
              <a:off x="6652007" y="6222400"/>
              <a:ext cx="289671" cy="242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4D4D4D"/>
                  </a:solidFill>
                  <a:effectLst/>
                  <a:cs typeface="Arial" panose="020B0604020202020204" pitchFamily="34" charset="0"/>
                </a:rPr>
                <a:t>-10</a:t>
              </a:r>
              <a:endParaRPr kumimoji="0" lang="en-US" altLang="en-US" sz="1800" b="0" i="0" u="none" strike="noStrike" cap="none" normalizeH="0" baseline="0">
                <a:ln>
                  <a:noFill/>
                </a:ln>
                <a:solidFill>
                  <a:schemeClr val="tx1"/>
                </a:solidFill>
                <a:effectLst/>
                <a:cs typeface="Arial" panose="020B0604020202020204" pitchFamily="34" charset="0"/>
              </a:endParaRPr>
            </a:p>
          </p:txBody>
        </p:sp>
        <p:sp>
          <p:nvSpPr>
            <p:cNvPr id="6676" name="Rectangle 224">
              <a:extLst>
                <a:ext uri="{FF2B5EF4-FFF2-40B4-BE49-F238E27FC236}">
                  <a16:creationId xmlns:a16="http://schemas.microsoft.com/office/drawing/2014/main" id="{ED3A0B7E-308C-ACD1-A24A-9665787E1632}"/>
                </a:ext>
              </a:extLst>
            </p:cNvPr>
            <p:cNvSpPr>
              <a:spLocks noChangeArrowheads="1"/>
            </p:cNvSpPr>
            <p:nvPr/>
          </p:nvSpPr>
          <p:spPr bwMode="auto">
            <a:xfrm>
              <a:off x="7516500" y="6222400"/>
              <a:ext cx="111411" cy="242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4D4D4D"/>
                  </a:solidFill>
                  <a:effectLst/>
                  <a:cs typeface="Arial" panose="020B0604020202020204" pitchFamily="34" charset="0"/>
                </a:rPr>
                <a:t>0</a:t>
              </a:r>
              <a:endParaRPr kumimoji="0" lang="en-US" altLang="en-US" sz="1800" b="0" i="0" u="none" strike="noStrike" cap="none" normalizeH="0" baseline="0">
                <a:ln>
                  <a:noFill/>
                </a:ln>
                <a:solidFill>
                  <a:schemeClr val="tx1"/>
                </a:solidFill>
                <a:effectLst/>
                <a:cs typeface="Arial" panose="020B0604020202020204" pitchFamily="34" charset="0"/>
              </a:endParaRPr>
            </a:p>
          </p:txBody>
        </p:sp>
        <p:sp>
          <p:nvSpPr>
            <p:cNvPr id="6677" name="Rectangle 227">
              <a:extLst>
                <a:ext uri="{FF2B5EF4-FFF2-40B4-BE49-F238E27FC236}">
                  <a16:creationId xmlns:a16="http://schemas.microsoft.com/office/drawing/2014/main" id="{D3DA3E9D-5E9C-EA73-74A7-8A97077C894C}"/>
                </a:ext>
              </a:extLst>
            </p:cNvPr>
            <p:cNvSpPr>
              <a:spLocks noChangeArrowheads="1"/>
            </p:cNvSpPr>
            <p:nvPr/>
          </p:nvSpPr>
          <p:spPr bwMode="auto">
            <a:xfrm>
              <a:off x="5208414" y="1427256"/>
              <a:ext cx="2357960" cy="20204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78" name="Line 229">
              <a:extLst>
                <a:ext uri="{FF2B5EF4-FFF2-40B4-BE49-F238E27FC236}">
                  <a16:creationId xmlns:a16="http://schemas.microsoft.com/office/drawing/2014/main" id="{E1108854-5384-180F-6CAE-67E9352F3126}"/>
                </a:ext>
              </a:extLst>
            </p:cNvPr>
            <p:cNvSpPr>
              <a:spLocks noChangeShapeType="1"/>
            </p:cNvSpPr>
            <p:nvPr/>
          </p:nvSpPr>
          <p:spPr bwMode="auto">
            <a:xfrm flipV="1">
              <a:off x="5646202" y="1557910"/>
              <a:ext cx="0" cy="22898"/>
            </a:xfrm>
            <a:prstGeom prst="line">
              <a:avLst/>
            </a:prstGeom>
            <a:noFill/>
            <a:ln w="6350" cap="rnd">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79" name="Line 230">
              <a:extLst>
                <a:ext uri="{FF2B5EF4-FFF2-40B4-BE49-F238E27FC236}">
                  <a16:creationId xmlns:a16="http://schemas.microsoft.com/office/drawing/2014/main" id="{EDDDC415-FF2E-A576-164B-44AB7159756F}"/>
                </a:ext>
              </a:extLst>
            </p:cNvPr>
            <p:cNvSpPr>
              <a:spLocks noChangeShapeType="1"/>
            </p:cNvSpPr>
            <p:nvPr/>
          </p:nvSpPr>
          <p:spPr bwMode="auto">
            <a:xfrm flipV="1">
              <a:off x="5646202" y="1477093"/>
              <a:ext cx="0" cy="21551"/>
            </a:xfrm>
            <a:prstGeom prst="line">
              <a:avLst/>
            </a:prstGeom>
            <a:noFill/>
            <a:ln w="6350" cap="rnd">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80" name="Rectangle 231">
              <a:extLst>
                <a:ext uri="{FF2B5EF4-FFF2-40B4-BE49-F238E27FC236}">
                  <a16:creationId xmlns:a16="http://schemas.microsoft.com/office/drawing/2014/main" id="{788C7721-5F8A-C244-B8C4-5F234679982A}"/>
                </a:ext>
              </a:extLst>
            </p:cNvPr>
            <p:cNvSpPr>
              <a:spLocks noChangeArrowheads="1"/>
            </p:cNvSpPr>
            <p:nvPr/>
          </p:nvSpPr>
          <p:spPr bwMode="auto">
            <a:xfrm>
              <a:off x="5594942" y="1498644"/>
              <a:ext cx="101135" cy="59266"/>
            </a:xfrm>
            <a:prstGeom prst="rect">
              <a:avLst/>
            </a:prstGeom>
            <a:solidFill>
              <a:srgbClr val="BEBE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81" name="Rectangle 232">
              <a:extLst>
                <a:ext uri="{FF2B5EF4-FFF2-40B4-BE49-F238E27FC236}">
                  <a16:creationId xmlns:a16="http://schemas.microsoft.com/office/drawing/2014/main" id="{398A4742-13E3-5F9A-ACC7-291755E2BA2B}"/>
                </a:ext>
              </a:extLst>
            </p:cNvPr>
            <p:cNvSpPr>
              <a:spLocks noChangeArrowheads="1"/>
            </p:cNvSpPr>
            <p:nvPr/>
          </p:nvSpPr>
          <p:spPr bwMode="auto">
            <a:xfrm>
              <a:off x="5594942" y="1498644"/>
              <a:ext cx="101135" cy="59266"/>
            </a:xfrm>
            <a:prstGeom prst="rect">
              <a:avLst/>
            </a:pr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82" name="Line 233">
              <a:extLst>
                <a:ext uri="{FF2B5EF4-FFF2-40B4-BE49-F238E27FC236}">
                  <a16:creationId xmlns:a16="http://schemas.microsoft.com/office/drawing/2014/main" id="{E19D0117-1245-6AE1-4244-9E424B4FC92B}"/>
                </a:ext>
              </a:extLst>
            </p:cNvPr>
            <p:cNvSpPr>
              <a:spLocks noChangeShapeType="1"/>
            </p:cNvSpPr>
            <p:nvPr/>
          </p:nvSpPr>
          <p:spPr bwMode="auto">
            <a:xfrm>
              <a:off x="5594942" y="1530971"/>
              <a:ext cx="101135" cy="0"/>
            </a:xfrm>
            <a:prstGeom prst="line">
              <a:avLst/>
            </a:prstGeom>
            <a:noFill/>
            <a:ln w="6350" cap="rnd">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83" name="Line 234">
              <a:extLst>
                <a:ext uri="{FF2B5EF4-FFF2-40B4-BE49-F238E27FC236}">
                  <a16:creationId xmlns:a16="http://schemas.microsoft.com/office/drawing/2014/main" id="{11E0F3CA-B822-595C-38F7-38EE4A0FA742}"/>
                </a:ext>
              </a:extLst>
            </p:cNvPr>
            <p:cNvSpPr>
              <a:spLocks noChangeShapeType="1"/>
            </p:cNvSpPr>
            <p:nvPr/>
          </p:nvSpPr>
          <p:spPr bwMode="auto">
            <a:xfrm flipV="1">
              <a:off x="5998095" y="1557910"/>
              <a:ext cx="0" cy="22898"/>
            </a:xfrm>
            <a:prstGeom prst="line">
              <a:avLst/>
            </a:prstGeom>
            <a:noFill/>
            <a:ln w="6350" cap="rnd">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84" name="Line 235">
              <a:extLst>
                <a:ext uri="{FF2B5EF4-FFF2-40B4-BE49-F238E27FC236}">
                  <a16:creationId xmlns:a16="http://schemas.microsoft.com/office/drawing/2014/main" id="{1B79468A-04F9-62CE-37B4-5C7162ECDAA0}"/>
                </a:ext>
              </a:extLst>
            </p:cNvPr>
            <p:cNvSpPr>
              <a:spLocks noChangeShapeType="1"/>
            </p:cNvSpPr>
            <p:nvPr/>
          </p:nvSpPr>
          <p:spPr bwMode="auto">
            <a:xfrm flipV="1">
              <a:off x="5998095" y="1477093"/>
              <a:ext cx="0" cy="21551"/>
            </a:xfrm>
            <a:prstGeom prst="line">
              <a:avLst/>
            </a:prstGeom>
            <a:noFill/>
            <a:ln w="6350" cap="rnd">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85" name="Rectangle 236">
              <a:extLst>
                <a:ext uri="{FF2B5EF4-FFF2-40B4-BE49-F238E27FC236}">
                  <a16:creationId xmlns:a16="http://schemas.microsoft.com/office/drawing/2014/main" id="{A67CE249-29D2-CA33-34A6-0A5061B0ECB6}"/>
                </a:ext>
              </a:extLst>
            </p:cNvPr>
            <p:cNvSpPr>
              <a:spLocks noChangeArrowheads="1"/>
            </p:cNvSpPr>
            <p:nvPr/>
          </p:nvSpPr>
          <p:spPr bwMode="auto">
            <a:xfrm>
              <a:off x="5953762" y="1498644"/>
              <a:ext cx="95593" cy="59266"/>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86" name="Rectangle 237">
              <a:extLst>
                <a:ext uri="{FF2B5EF4-FFF2-40B4-BE49-F238E27FC236}">
                  <a16:creationId xmlns:a16="http://schemas.microsoft.com/office/drawing/2014/main" id="{BA8DB420-6307-A346-0D84-5E0C54C3A92A}"/>
                </a:ext>
              </a:extLst>
            </p:cNvPr>
            <p:cNvSpPr>
              <a:spLocks noChangeArrowheads="1"/>
            </p:cNvSpPr>
            <p:nvPr/>
          </p:nvSpPr>
          <p:spPr bwMode="auto">
            <a:xfrm>
              <a:off x="5953762" y="1498644"/>
              <a:ext cx="95593" cy="59266"/>
            </a:xfrm>
            <a:prstGeom prst="rect">
              <a:avLst/>
            </a:pr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87" name="Line 238">
              <a:extLst>
                <a:ext uri="{FF2B5EF4-FFF2-40B4-BE49-F238E27FC236}">
                  <a16:creationId xmlns:a16="http://schemas.microsoft.com/office/drawing/2014/main" id="{B584BE68-F2FA-1A80-A6B6-5CBC313C5D4D}"/>
                </a:ext>
              </a:extLst>
            </p:cNvPr>
            <p:cNvSpPr>
              <a:spLocks noChangeShapeType="1"/>
            </p:cNvSpPr>
            <p:nvPr/>
          </p:nvSpPr>
          <p:spPr bwMode="auto">
            <a:xfrm>
              <a:off x="5953762" y="1530971"/>
              <a:ext cx="95593" cy="0"/>
            </a:xfrm>
            <a:prstGeom prst="line">
              <a:avLst/>
            </a:prstGeom>
            <a:noFill/>
            <a:ln w="6350" cap="rnd">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88" name="Line 239">
              <a:extLst>
                <a:ext uri="{FF2B5EF4-FFF2-40B4-BE49-F238E27FC236}">
                  <a16:creationId xmlns:a16="http://schemas.microsoft.com/office/drawing/2014/main" id="{C317403D-454E-6429-874C-7ED915AC96DC}"/>
                </a:ext>
              </a:extLst>
            </p:cNvPr>
            <p:cNvSpPr>
              <a:spLocks noChangeShapeType="1"/>
            </p:cNvSpPr>
            <p:nvPr/>
          </p:nvSpPr>
          <p:spPr bwMode="auto">
            <a:xfrm flipV="1">
              <a:off x="6491300" y="1557910"/>
              <a:ext cx="0" cy="22898"/>
            </a:xfrm>
            <a:prstGeom prst="line">
              <a:avLst/>
            </a:prstGeom>
            <a:noFill/>
            <a:ln w="6350" cap="rnd">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89" name="Line 240">
              <a:extLst>
                <a:ext uri="{FF2B5EF4-FFF2-40B4-BE49-F238E27FC236}">
                  <a16:creationId xmlns:a16="http://schemas.microsoft.com/office/drawing/2014/main" id="{43747C95-C63E-965B-AC0E-7ACC5B46E5BD}"/>
                </a:ext>
              </a:extLst>
            </p:cNvPr>
            <p:cNvSpPr>
              <a:spLocks noChangeShapeType="1"/>
            </p:cNvSpPr>
            <p:nvPr/>
          </p:nvSpPr>
          <p:spPr bwMode="auto">
            <a:xfrm flipV="1">
              <a:off x="6491300" y="1477093"/>
              <a:ext cx="0" cy="21551"/>
            </a:xfrm>
            <a:prstGeom prst="line">
              <a:avLst/>
            </a:prstGeom>
            <a:noFill/>
            <a:ln w="6350" cap="rnd">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90" name="Rectangle 241">
              <a:extLst>
                <a:ext uri="{FF2B5EF4-FFF2-40B4-BE49-F238E27FC236}">
                  <a16:creationId xmlns:a16="http://schemas.microsoft.com/office/drawing/2014/main" id="{DE38DA10-3209-4DB8-BEBE-41F28000DC25}"/>
                </a:ext>
              </a:extLst>
            </p:cNvPr>
            <p:cNvSpPr>
              <a:spLocks noChangeArrowheads="1"/>
            </p:cNvSpPr>
            <p:nvPr/>
          </p:nvSpPr>
          <p:spPr bwMode="auto">
            <a:xfrm>
              <a:off x="6441425" y="1498644"/>
              <a:ext cx="95593" cy="59266"/>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91" name="Rectangle 242">
              <a:extLst>
                <a:ext uri="{FF2B5EF4-FFF2-40B4-BE49-F238E27FC236}">
                  <a16:creationId xmlns:a16="http://schemas.microsoft.com/office/drawing/2014/main" id="{A74DFE01-9776-557A-6BF6-E64B39A9EDFA}"/>
                </a:ext>
              </a:extLst>
            </p:cNvPr>
            <p:cNvSpPr>
              <a:spLocks noChangeArrowheads="1"/>
            </p:cNvSpPr>
            <p:nvPr/>
          </p:nvSpPr>
          <p:spPr bwMode="auto">
            <a:xfrm>
              <a:off x="6441425" y="1498644"/>
              <a:ext cx="95593" cy="59266"/>
            </a:xfrm>
            <a:prstGeom prst="rect">
              <a:avLst/>
            </a:pr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92" name="Line 243">
              <a:extLst>
                <a:ext uri="{FF2B5EF4-FFF2-40B4-BE49-F238E27FC236}">
                  <a16:creationId xmlns:a16="http://schemas.microsoft.com/office/drawing/2014/main" id="{FA96FB37-B17B-32C4-C3FD-048058979F80}"/>
                </a:ext>
              </a:extLst>
            </p:cNvPr>
            <p:cNvSpPr>
              <a:spLocks noChangeShapeType="1"/>
            </p:cNvSpPr>
            <p:nvPr/>
          </p:nvSpPr>
          <p:spPr bwMode="auto">
            <a:xfrm>
              <a:off x="6441425" y="1530971"/>
              <a:ext cx="95593" cy="0"/>
            </a:xfrm>
            <a:prstGeom prst="line">
              <a:avLst/>
            </a:prstGeom>
            <a:noFill/>
            <a:ln w="6350" cap="rnd">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93" name="Line 244">
              <a:extLst>
                <a:ext uri="{FF2B5EF4-FFF2-40B4-BE49-F238E27FC236}">
                  <a16:creationId xmlns:a16="http://schemas.microsoft.com/office/drawing/2014/main" id="{CE7DEE49-DEF3-2AFB-5A21-4FA7C3099D7C}"/>
                </a:ext>
              </a:extLst>
            </p:cNvPr>
            <p:cNvSpPr>
              <a:spLocks noChangeShapeType="1"/>
            </p:cNvSpPr>
            <p:nvPr/>
          </p:nvSpPr>
          <p:spPr bwMode="auto">
            <a:xfrm flipV="1">
              <a:off x="6822412" y="1557910"/>
              <a:ext cx="0" cy="22898"/>
            </a:xfrm>
            <a:prstGeom prst="line">
              <a:avLst/>
            </a:prstGeom>
            <a:noFill/>
            <a:ln w="6350" cap="rnd">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94" name="Line 245">
              <a:extLst>
                <a:ext uri="{FF2B5EF4-FFF2-40B4-BE49-F238E27FC236}">
                  <a16:creationId xmlns:a16="http://schemas.microsoft.com/office/drawing/2014/main" id="{C86E88A7-069C-632A-A148-C17ACB8553BF}"/>
                </a:ext>
              </a:extLst>
            </p:cNvPr>
            <p:cNvSpPr>
              <a:spLocks noChangeShapeType="1"/>
            </p:cNvSpPr>
            <p:nvPr/>
          </p:nvSpPr>
          <p:spPr bwMode="auto">
            <a:xfrm flipV="1">
              <a:off x="6822412" y="1477093"/>
              <a:ext cx="0" cy="21551"/>
            </a:xfrm>
            <a:prstGeom prst="line">
              <a:avLst/>
            </a:prstGeom>
            <a:noFill/>
            <a:ln w="6350" cap="rnd">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95" name="Rectangle 246">
              <a:extLst>
                <a:ext uri="{FF2B5EF4-FFF2-40B4-BE49-F238E27FC236}">
                  <a16:creationId xmlns:a16="http://schemas.microsoft.com/office/drawing/2014/main" id="{CEB0455A-4FA1-D03C-32B7-507BB6985B9F}"/>
                </a:ext>
              </a:extLst>
            </p:cNvPr>
            <p:cNvSpPr>
              <a:spLocks noChangeArrowheads="1"/>
            </p:cNvSpPr>
            <p:nvPr/>
          </p:nvSpPr>
          <p:spPr bwMode="auto">
            <a:xfrm>
              <a:off x="6771151" y="1498644"/>
              <a:ext cx="95593" cy="59266"/>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96" name="Rectangle 247">
              <a:extLst>
                <a:ext uri="{FF2B5EF4-FFF2-40B4-BE49-F238E27FC236}">
                  <a16:creationId xmlns:a16="http://schemas.microsoft.com/office/drawing/2014/main" id="{E017932B-F3C0-A38C-A002-0CA23C2BE48A}"/>
                </a:ext>
              </a:extLst>
            </p:cNvPr>
            <p:cNvSpPr>
              <a:spLocks noChangeArrowheads="1"/>
            </p:cNvSpPr>
            <p:nvPr/>
          </p:nvSpPr>
          <p:spPr bwMode="auto">
            <a:xfrm>
              <a:off x="6771151" y="1498644"/>
              <a:ext cx="95593" cy="59266"/>
            </a:xfrm>
            <a:prstGeom prst="rect">
              <a:avLst/>
            </a:pr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97" name="Line 248">
              <a:extLst>
                <a:ext uri="{FF2B5EF4-FFF2-40B4-BE49-F238E27FC236}">
                  <a16:creationId xmlns:a16="http://schemas.microsoft.com/office/drawing/2014/main" id="{22CFAC11-A969-16F4-1ED1-035C728B1EEE}"/>
                </a:ext>
              </a:extLst>
            </p:cNvPr>
            <p:cNvSpPr>
              <a:spLocks noChangeShapeType="1"/>
            </p:cNvSpPr>
            <p:nvPr/>
          </p:nvSpPr>
          <p:spPr bwMode="auto">
            <a:xfrm>
              <a:off x="6771151" y="1530971"/>
              <a:ext cx="95593" cy="0"/>
            </a:xfrm>
            <a:prstGeom prst="line">
              <a:avLst/>
            </a:prstGeom>
            <a:noFill/>
            <a:ln w="6350" cap="rnd">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98" name="Line 249">
              <a:extLst>
                <a:ext uri="{FF2B5EF4-FFF2-40B4-BE49-F238E27FC236}">
                  <a16:creationId xmlns:a16="http://schemas.microsoft.com/office/drawing/2014/main" id="{08E70CAC-6F27-CE04-BC3A-66DB2E327EBC}"/>
                </a:ext>
              </a:extLst>
            </p:cNvPr>
            <p:cNvSpPr>
              <a:spLocks noChangeShapeType="1"/>
            </p:cNvSpPr>
            <p:nvPr/>
          </p:nvSpPr>
          <p:spPr bwMode="auto">
            <a:xfrm flipV="1">
              <a:off x="7146596" y="1557910"/>
              <a:ext cx="0" cy="22898"/>
            </a:xfrm>
            <a:prstGeom prst="line">
              <a:avLst/>
            </a:prstGeom>
            <a:noFill/>
            <a:ln w="6350" cap="rnd">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699" name="Line 250">
              <a:extLst>
                <a:ext uri="{FF2B5EF4-FFF2-40B4-BE49-F238E27FC236}">
                  <a16:creationId xmlns:a16="http://schemas.microsoft.com/office/drawing/2014/main" id="{11452583-05C6-9F40-F3DE-426AC46E6282}"/>
                </a:ext>
              </a:extLst>
            </p:cNvPr>
            <p:cNvSpPr>
              <a:spLocks noChangeShapeType="1"/>
            </p:cNvSpPr>
            <p:nvPr/>
          </p:nvSpPr>
          <p:spPr bwMode="auto">
            <a:xfrm flipV="1">
              <a:off x="7146596" y="1477093"/>
              <a:ext cx="0" cy="21551"/>
            </a:xfrm>
            <a:prstGeom prst="line">
              <a:avLst/>
            </a:prstGeom>
            <a:noFill/>
            <a:ln w="6350" cap="rnd">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00" name="Rectangle 251">
              <a:extLst>
                <a:ext uri="{FF2B5EF4-FFF2-40B4-BE49-F238E27FC236}">
                  <a16:creationId xmlns:a16="http://schemas.microsoft.com/office/drawing/2014/main" id="{B5E2F3EE-3860-DEEC-D481-4D88BF0717E8}"/>
                </a:ext>
              </a:extLst>
            </p:cNvPr>
            <p:cNvSpPr>
              <a:spLocks noChangeArrowheads="1"/>
            </p:cNvSpPr>
            <p:nvPr/>
          </p:nvSpPr>
          <p:spPr bwMode="auto">
            <a:xfrm>
              <a:off x="7096722" y="1498644"/>
              <a:ext cx="95593" cy="59266"/>
            </a:xfrm>
            <a:prstGeom prst="rect">
              <a:avLst/>
            </a:prstGeom>
            <a:solidFill>
              <a:srgbClr val="0086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01" name="Rectangle 252">
              <a:extLst>
                <a:ext uri="{FF2B5EF4-FFF2-40B4-BE49-F238E27FC236}">
                  <a16:creationId xmlns:a16="http://schemas.microsoft.com/office/drawing/2014/main" id="{981EE62C-596F-1E0E-E6A6-D85633CF7E79}"/>
                </a:ext>
              </a:extLst>
            </p:cNvPr>
            <p:cNvSpPr>
              <a:spLocks noChangeArrowheads="1"/>
            </p:cNvSpPr>
            <p:nvPr/>
          </p:nvSpPr>
          <p:spPr bwMode="auto">
            <a:xfrm>
              <a:off x="7096722" y="1498644"/>
              <a:ext cx="95593" cy="59266"/>
            </a:xfrm>
            <a:prstGeom prst="rect">
              <a:avLst/>
            </a:pr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02" name="Line 253">
              <a:extLst>
                <a:ext uri="{FF2B5EF4-FFF2-40B4-BE49-F238E27FC236}">
                  <a16:creationId xmlns:a16="http://schemas.microsoft.com/office/drawing/2014/main" id="{116628E4-7292-52C4-4DD5-E42BF1850587}"/>
                </a:ext>
              </a:extLst>
            </p:cNvPr>
            <p:cNvSpPr>
              <a:spLocks noChangeShapeType="1"/>
            </p:cNvSpPr>
            <p:nvPr/>
          </p:nvSpPr>
          <p:spPr bwMode="auto">
            <a:xfrm>
              <a:off x="7096722" y="1530971"/>
              <a:ext cx="95593" cy="0"/>
            </a:xfrm>
            <a:prstGeom prst="line">
              <a:avLst/>
            </a:prstGeom>
            <a:noFill/>
            <a:ln w="6350" cap="rnd">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03" name="Rectangle 259">
              <a:extLst>
                <a:ext uri="{FF2B5EF4-FFF2-40B4-BE49-F238E27FC236}">
                  <a16:creationId xmlns:a16="http://schemas.microsoft.com/office/drawing/2014/main" id="{AEF0E91F-D3CA-B47A-4631-157DED46FC44}"/>
                </a:ext>
              </a:extLst>
            </p:cNvPr>
            <p:cNvSpPr>
              <a:spLocks noChangeArrowheads="1"/>
            </p:cNvSpPr>
            <p:nvPr/>
          </p:nvSpPr>
          <p:spPr bwMode="auto">
            <a:xfrm>
              <a:off x="7718769" y="1389541"/>
              <a:ext cx="3090840" cy="504028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04" name="Rectangle 260">
              <a:extLst>
                <a:ext uri="{FF2B5EF4-FFF2-40B4-BE49-F238E27FC236}">
                  <a16:creationId xmlns:a16="http://schemas.microsoft.com/office/drawing/2014/main" id="{BC47601A-2321-3180-AA6A-2C9EDAC9D5F1}"/>
                </a:ext>
              </a:extLst>
            </p:cNvPr>
            <p:cNvSpPr>
              <a:spLocks noChangeArrowheads="1"/>
            </p:cNvSpPr>
            <p:nvPr/>
          </p:nvSpPr>
          <p:spPr bwMode="auto">
            <a:xfrm>
              <a:off x="7718769" y="1389541"/>
              <a:ext cx="3090840" cy="5040289"/>
            </a:xfrm>
            <a:prstGeom prst="rect">
              <a:avLst/>
            </a:prstGeom>
            <a:noFill/>
            <a:ln w="6350"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05" name="Rectangle 261">
              <a:extLst>
                <a:ext uri="{FF2B5EF4-FFF2-40B4-BE49-F238E27FC236}">
                  <a16:creationId xmlns:a16="http://schemas.microsoft.com/office/drawing/2014/main" id="{EFCADB7F-6D09-30CE-8E30-455A83E6EC3F}"/>
                </a:ext>
              </a:extLst>
            </p:cNvPr>
            <p:cNvSpPr>
              <a:spLocks noChangeArrowheads="1"/>
            </p:cNvSpPr>
            <p:nvPr/>
          </p:nvSpPr>
          <p:spPr bwMode="auto">
            <a:xfrm>
              <a:off x="8193963" y="1711462"/>
              <a:ext cx="2571313" cy="447322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06" name="Line 262">
              <a:extLst>
                <a:ext uri="{FF2B5EF4-FFF2-40B4-BE49-F238E27FC236}">
                  <a16:creationId xmlns:a16="http://schemas.microsoft.com/office/drawing/2014/main" id="{4B73318C-D3EA-130D-C36E-778A1DEB8A24}"/>
                </a:ext>
              </a:extLst>
            </p:cNvPr>
            <p:cNvSpPr>
              <a:spLocks noChangeShapeType="1"/>
            </p:cNvSpPr>
            <p:nvPr/>
          </p:nvSpPr>
          <p:spPr bwMode="auto">
            <a:xfrm>
              <a:off x="9651410" y="5667456"/>
              <a:ext cx="162092" cy="0"/>
            </a:xfrm>
            <a:prstGeom prst="line">
              <a:avLst/>
            </a:prstGeom>
            <a:noFill/>
            <a:ln w="635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07" name="Line 263">
              <a:extLst>
                <a:ext uri="{FF2B5EF4-FFF2-40B4-BE49-F238E27FC236}">
                  <a16:creationId xmlns:a16="http://schemas.microsoft.com/office/drawing/2014/main" id="{FA0AA4F3-4940-44C9-B466-D72105F170F3}"/>
                </a:ext>
              </a:extLst>
            </p:cNvPr>
            <p:cNvSpPr>
              <a:spLocks noChangeShapeType="1"/>
            </p:cNvSpPr>
            <p:nvPr/>
          </p:nvSpPr>
          <p:spPr bwMode="auto">
            <a:xfrm flipH="1">
              <a:off x="8894978" y="5667456"/>
              <a:ext cx="156551" cy="0"/>
            </a:xfrm>
            <a:prstGeom prst="line">
              <a:avLst/>
            </a:prstGeom>
            <a:noFill/>
            <a:ln w="635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08" name="Rectangle 264">
              <a:extLst>
                <a:ext uri="{FF2B5EF4-FFF2-40B4-BE49-F238E27FC236}">
                  <a16:creationId xmlns:a16="http://schemas.microsoft.com/office/drawing/2014/main" id="{AEC9D4E7-FD83-A844-E1F9-C9D2ECEC7261}"/>
                </a:ext>
              </a:extLst>
            </p:cNvPr>
            <p:cNvSpPr>
              <a:spLocks noChangeArrowheads="1"/>
            </p:cNvSpPr>
            <p:nvPr/>
          </p:nvSpPr>
          <p:spPr bwMode="auto">
            <a:xfrm>
              <a:off x="9051529" y="5345535"/>
              <a:ext cx="599881" cy="647883"/>
            </a:xfrm>
            <a:prstGeom prst="rect">
              <a:avLst/>
            </a:prstGeom>
            <a:solidFill>
              <a:srgbClr val="BEBE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09" name="Freeform 265">
              <a:extLst>
                <a:ext uri="{FF2B5EF4-FFF2-40B4-BE49-F238E27FC236}">
                  <a16:creationId xmlns:a16="http://schemas.microsoft.com/office/drawing/2014/main" id="{2E85B827-71F1-149E-9784-8599FAE11075}"/>
                </a:ext>
              </a:extLst>
            </p:cNvPr>
            <p:cNvSpPr>
              <a:spLocks/>
            </p:cNvSpPr>
            <p:nvPr/>
          </p:nvSpPr>
          <p:spPr bwMode="auto">
            <a:xfrm>
              <a:off x="9051529" y="5345535"/>
              <a:ext cx="599881" cy="647883"/>
            </a:xfrm>
            <a:custGeom>
              <a:avLst/>
              <a:gdLst>
                <a:gd name="T0" fmla="*/ 107 w 107"/>
                <a:gd name="T1" fmla="*/ 119 h 119"/>
                <a:gd name="T2" fmla="*/ 0 w 107"/>
                <a:gd name="T3" fmla="*/ 119 h 119"/>
                <a:gd name="T4" fmla="*/ 0 w 107"/>
                <a:gd name="T5" fmla="*/ 0 h 119"/>
                <a:gd name="T6" fmla="*/ 107 w 107"/>
                <a:gd name="T7" fmla="*/ 0 h 119"/>
                <a:gd name="T8" fmla="*/ 107 w 107"/>
                <a:gd name="T9" fmla="*/ 119 h 119"/>
                <a:gd name="T10" fmla="*/ 107 w 107"/>
                <a:gd name="T11" fmla="*/ 119 h 119"/>
              </a:gdLst>
              <a:ahLst/>
              <a:cxnLst>
                <a:cxn ang="0">
                  <a:pos x="T0" y="T1"/>
                </a:cxn>
                <a:cxn ang="0">
                  <a:pos x="T2" y="T3"/>
                </a:cxn>
                <a:cxn ang="0">
                  <a:pos x="T4" y="T5"/>
                </a:cxn>
                <a:cxn ang="0">
                  <a:pos x="T6" y="T7"/>
                </a:cxn>
                <a:cxn ang="0">
                  <a:pos x="T8" y="T9"/>
                </a:cxn>
                <a:cxn ang="0">
                  <a:pos x="T10" y="T11"/>
                </a:cxn>
              </a:cxnLst>
              <a:rect l="0" t="0" r="r" b="b"/>
              <a:pathLst>
                <a:path w="107" h="119">
                  <a:moveTo>
                    <a:pt x="107" y="119"/>
                  </a:moveTo>
                  <a:lnTo>
                    <a:pt x="0" y="119"/>
                  </a:lnTo>
                  <a:lnTo>
                    <a:pt x="0" y="0"/>
                  </a:lnTo>
                  <a:lnTo>
                    <a:pt x="107" y="0"/>
                  </a:lnTo>
                  <a:lnTo>
                    <a:pt x="107" y="119"/>
                  </a:lnTo>
                  <a:lnTo>
                    <a:pt x="107" y="119"/>
                  </a:lnTo>
                </a:path>
              </a:pathLst>
            </a:cu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10" name="Line 266">
              <a:extLst>
                <a:ext uri="{FF2B5EF4-FFF2-40B4-BE49-F238E27FC236}">
                  <a16:creationId xmlns:a16="http://schemas.microsoft.com/office/drawing/2014/main" id="{2692908E-A19B-8ECF-EEF2-BADCCBE2A32A}"/>
                </a:ext>
              </a:extLst>
            </p:cNvPr>
            <p:cNvSpPr>
              <a:spLocks noChangeShapeType="1"/>
            </p:cNvSpPr>
            <p:nvPr/>
          </p:nvSpPr>
          <p:spPr bwMode="auto">
            <a:xfrm flipV="1">
              <a:off x="9348006" y="5345535"/>
              <a:ext cx="0" cy="647883"/>
            </a:xfrm>
            <a:prstGeom prst="line">
              <a:avLst/>
            </a:prstGeom>
            <a:noFill/>
            <a:ln w="1270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11" name="Line 267">
              <a:extLst>
                <a:ext uri="{FF2B5EF4-FFF2-40B4-BE49-F238E27FC236}">
                  <a16:creationId xmlns:a16="http://schemas.microsoft.com/office/drawing/2014/main" id="{E6B3C88C-3162-7B1E-9292-2C64EF5F0BB4}"/>
                </a:ext>
              </a:extLst>
            </p:cNvPr>
            <p:cNvSpPr>
              <a:spLocks noChangeShapeType="1"/>
            </p:cNvSpPr>
            <p:nvPr/>
          </p:nvSpPr>
          <p:spPr bwMode="auto">
            <a:xfrm>
              <a:off x="10474340" y="4806754"/>
              <a:ext cx="117759" cy="0"/>
            </a:xfrm>
            <a:prstGeom prst="line">
              <a:avLst/>
            </a:prstGeom>
            <a:noFill/>
            <a:ln w="635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12" name="Line 268">
              <a:extLst>
                <a:ext uri="{FF2B5EF4-FFF2-40B4-BE49-F238E27FC236}">
                  <a16:creationId xmlns:a16="http://schemas.microsoft.com/office/drawing/2014/main" id="{C47E2455-1102-6BAE-95AD-66C04F02F1EA}"/>
                </a:ext>
              </a:extLst>
            </p:cNvPr>
            <p:cNvSpPr>
              <a:spLocks noChangeShapeType="1"/>
            </p:cNvSpPr>
            <p:nvPr/>
          </p:nvSpPr>
          <p:spPr bwMode="auto">
            <a:xfrm flipH="1">
              <a:off x="9348006" y="4806754"/>
              <a:ext cx="174561" cy="0"/>
            </a:xfrm>
            <a:prstGeom prst="line">
              <a:avLst/>
            </a:prstGeom>
            <a:noFill/>
            <a:ln w="635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13" name="Rectangle 269">
              <a:extLst>
                <a:ext uri="{FF2B5EF4-FFF2-40B4-BE49-F238E27FC236}">
                  <a16:creationId xmlns:a16="http://schemas.microsoft.com/office/drawing/2014/main" id="{0BA9A476-6FD6-1ED1-486E-C96C0A6D8C65}"/>
                </a:ext>
              </a:extLst>
            </p:cNvPr>
            <p:cNvSpPr>
              <a:spLocks noChangeArrowheads="1"/>
            </p:cNvSpPr>
            <p:nvPr/>
          </p:nvSpPr>
          <p:spPr bwMode="auto">
            <a:xfrm>
              <a:off x="9522567" y="4484833"/>
              <a:ext cx="951774" cy="647883"/>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14" name="Freeform 270">
              <a:extLst>
                <a:ext uri="{FF2B5EF4-FFF2-40B4-BE49-F238E27FC236}">
                  <a16:creationId xmlns:a16="http://schemas.microsoft.com/office/drawing/2014/main" id="{6AC16593-38C6-A5A5-40DD-CEAB83042C67}"/>
                </a:ext>
              </a:extLst>
            </p:cNvPr>
            <p:cNvSpPr>
              <a:spLocks/>
            </p:cNvSpPr>
            <p:nvPr/>
          </p:nvSpPr>
          <p:spPr bwMode="auto">
            <a:xfrm>
              <a:off x="9522567" y="4484833"/>
              <a:ext cx="951774" cy="647883"/>
            </a:xfrm>
            <a:custGeom>
              <a:avLst/>
              <a:gdLst>
                <a:gd name="T0" fmla="*/ 170 w 170"/>
                <a:gd name="T1" fmla="*/ 119 h 119"/>
                <a:gd name="T2" fmla="*/ 0 w 170"/>
                <a:gd name="T3" fmla="*/ 119 h 119"/>
                <a:gd name="T4" fmla="*/ 0 w 170"/>
                <a:gd name="T5" fmla="*/ 0 h 119"/>
                <a:gd name="T6" fmla="*/ 170 w 170"/>
                <a:gd name="T7" fmla="*/ 0 h 119"/>
                <a:gd name="T8" fmla="*/ 170 w 170"/>
                <a:gd name="T9" fmla="*/ 119 h 119"/>
                <a:gd name="T10" fmla="*/ 170 w 170"/>
                <a:gd name="T11" fmla="*/ 119 h 119"/>
              </a:gdLst>
              <a:ahLst/>
              <a:cxnLst>
                <a:cxn ang="0">
                  <a:pos x="T0" y="T1"/>
                </a:cxn>
                <a:cxn ang="0">
                  <a:pos x="T2" y="T3"/>
                </a:cxn>
                <a:cxn ang="0">
                  <a:pos x="T4" y="T5"/>
                </a:cxn>
                <a:cxn ang="0">
                  <a:pos x="T6" y="T7"/>
                </a:cxn>
                <a:cxn ang="0">
                  <a:pos x="T8" y="T9"/>
                </a:cxn>
                <a:cxn ang="0">
                  <a:pos x="T10" y="T11"/>
                </a:cxn>
              </a:cxnLst>
              <a:rect l="0" t="0" r="r" b="b"/>
              <a:pathLst>
                <a:path w="170" h="119">
                  <a:moveTo>
                    <a:pt x="170" y="119"/>
                  </a:moveTo>
                  <a:lnTo>
                    <a:pt x="0" y="119"/>
                  </a:lnTo>
                  <a:lnTo>
                    <a:pt x="0" y="0"/>
                  </a:lnTo>
                  <a:lnTo>
                    <a:pt x="170" y="0"/>
                  </a:lnTo>
                  <a:lnTo>
                    <a:pt x="170" y="119"/>
                  </a:lnTo>
                  <a:lnTo>
                    <a:pt x="170" y="119"/>
                  </a:lnTo>
                </a:path>
              </a:pathLst>
            </a:cu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15" name="Line 271">
              <a:extLst>
                <a:ext uri="{FF2B5EF4-FFF2-40B4-BE49-F238E27FC236}">
                  <a16:creationId xmlns:a16="http://schemas.microsoft.com/office/drawing/2014/main" id="{1DE122D0-6B10-B216-E9B6-7059745BBE25}"/>
                </a:ext>
              </a:extLst>
            </p:cNvPr>
            <p:cNvSpPr>
              <a:spLocks noChangeShapeType="1"/>
            </p:cNvSpPr>
            <p:nvPr/>
          </p:nvSpPr>
          <p:spPr bwMode="auto">
            <a:xfrm flipV="1">
              <a:off x="10351039" y="4484833"/>
              <a:ext cx="0" cy="647883"/>
            </a:xfrm>
            <a:prstGeom prst="line">
              <a:avLst/>
            </a:prstGeom>
            <a:noFill/>
            <a:ln w="1270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16" name="Line 272">
              <a:extLst>
                <a:ext uri="{FF2B5EF4-FFF2-40B4-BE49-F238E27FC236}">
                  <a16:creationId xmlns:a16="http://schemas.microsoft.com/office/drawing/2014/main" id="{DB5A7EF4-6327-7EE7-D4EA-107A20340A13}"/>
                </a:ext>
              </a:extLst>
            </p:cNvPr>
            <p:cNvSpPr>
              <a:spLocks noChangeShapeType="1"/>
            </p:cNvSpPr>
            <p:nvPr/>
          </p:nvSpPr>
          <p:spPr bwMode="auto">
            <a:xfrm>
              <a:off x="10306706" y="3950094"/>
              <a:ext cx="340810" cy="0"/>
            </a:xfrm>
            <a:prstGeom prst="line">
              <a:avLst/>
            </a:prstGeom>
            <a:noFill/>
            <a:ln w="635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17" name="Line 273">
              <a:extLst>
                <a:ext uri="{FF2B5EF4-FFF2-40B4-BE49-F238E27FC236}">
                  <a16:creationId xmlns:a16="http://schemas.microsoft.com/office/drawing/2014/main" id="{F14950FA-BE99-8EF1-BF8D-19A0F68993F9}"/>
                </a:ext>
              </a:extLst>
            </p:cNvPr>
            <p:cNvSpPr>
              <a:spLocks noChangeShapeType="1"/>
            </p:cNvSpPr>
            <p:nvPr/>
          </p:nvSpPr>
          <p:spPr bwMode="auto">
            <a:xfrm flipH="1">
              <a:off x="9219163" y="3950094"/>
              <a:ext cx="397611" cy="0"/>
            </a:xfrm>
            <a:prstGeom prst="line">
              <a:avLst/>
            </a:prstGeom>
            <a:noFill/>
            <a:ln w="635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18" name="Rectangle 274">
              <a:extLst>
                <a:ext uri="{FF2B5EF4-FFF2-40B4-BE49-F238E27FC236}">
                  <a16:creationId xmlns:a16="http://schemas.microsoft.com/office/drawing/2014/main" id="{5B95FB35-46DB-FFFD-F098-369630DF7362}"/>
                </a:ext>
              </a:extLst>
            </p:cNvPr>
            <p:cNvSpPr>
              <a:spLocks noChangeArrowheads="1"/>
            </p:cNvSpPr>
            <p:nvPr/>
          </p:nvSpPr>
          <p:spPr bwMode="auto">
            <a:xfrm>
              <a:off x="9616774" y="3624132"/>
              <a:ext cx="689932" cy="647883"/>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19" name="Freeform 275">
              <a:extLst>
                <a:ext uri="{FF2B5EF4-FFF2-40B4-BE49-F238E27FC236}">
                  <a16:creationId xmlns:a16="http://schemas.microsoft.com/office/drawing/2014/main" id="{F6BD8E3E-DE3D-E55F-9742-C62356F6907B}"/>
                </a:ext>
              </a:extLst>
            </p:cNvPr>
            <p:cNvSpPr>
              <a:spLocks/>
            </p:cNvSpPr>
            <p:nvPr/>
          </p:nvSpPr>
          <p:spPr bwMode="auto">
            <a:xfrm>
              <a:off x="9616774" y="3624132"/>
              <a:ext cx="689932" cy="647883"/>
            </a:xfrm>
            <a:custGeom>
              <a:avLst/>
              <a:gdLst>
                <a:gd name="T0" fmla="*/ 123 w 123"/>
                <a:gd name="T1" fmla="*/ 119 h 119"/>
                <a:gd name="T2" fmla="*/ 0 w 123"/>
                <a:gd name="T3" fmla="*/ 119 h 119"/>
                <a:gd name="T4" fmla="*/ 0 w 123"/>
                <a:gd name="T5" fmla="*/ 0 h 119"/>
                <a:gd name="T6" fmla="*/ 123 w 123"/>
                <a:gd name="T7" fmla="*/ 0 h 119"/>
                <a:gd name="T8" fmla="*/ 123 w 123"/>
                <a:gd name="T9" fmla="*/ 119 h 119"/>
                <a:gd name="T10" fmla="*/ 123 w 123"/>
                <a:gd name="T11" fmla="*/ 119 h 119"/>
              </a:gdLst>
              <a:ahLst/>
              <a:cxnLst>
                <a:cxn ang="0">
                  <a:pos x="T0" y="T1"/>
                </a:cxn>
                <a:cxn ang="0">
                  <a:pos x="T2" y="T3"/>
                </a:cxn>
                <a:cxn ang="0">
                  <a:pos x="T4" y="T5"/>
                </a:cxn>
                <a:cxn ang="0">
                  <a:pos x="T6" y="T7"/>
                </a:cxn>
                <a:cxn ang="0">
                  <a:pos x="T8" y="T9"/>
                </a:cxn>
                <a:cxn ang="0">
                  <a:pos x="T10" y="T11"/>
                </a:cxn>
              </a:cxnLst>
              <a:rect l="0" t="0" r="r" b="b"/>
              <a:pathLst>
                <a:path w="123" h="119">
                  <a:moveTo>
                    <a:pt x="123" y="119"/>
                  </a:moveTo>
                  <a:lnTo>
                    <a:pt x="0" y="119"/>
                  </a:lnTo>
                  <a:lnTo>
                    <a:pt x="0" y="0"/>
                  </a:lnTo>
                  <a:lnTo>
                    <a:pt x="123" y="0"/>
                  </a:lnTo>
                  <a:lnTo>
                    <a:pt x="123" y="119"/>
                  </a:lnTo>
                  <a:lnTo>
                    <a:pt x="123" y="119"/>
                  </a:lnTo>
                </a:path>
              </a:pathLst>
            </a:cu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20" name="Line 276">
              <a:extLst>
                <a:ext uri="{FF2B5EF4-FFF2-40B4-BE49-F238E27FC236}">
                  <a16:creationId xmlns:a16="http://schemas.microsoft.com/office/drawing/2014/main" id="{2B609498-0945-987C-04F7-9FD7B9569A22}"/>
                </a:ext>
              </a:extLst>
            </p:cNvPr>
            <p:cNvSpPr>
              <a:spLocks noChangeShapeType="1"/>
            </p:cNvSpPr>
            <p:nvPr/>
          </p:nvSpPr>
          <p:spPr bwMode="auto">
            <a:xfrm flipV="1">
              <a:off x="10019927" y="3624132"/>
              <a:ext cx="0" cy="647883"/>
            </a:xfrm>
            <a:prstGeom prst="line">
              <a:avLst/>
            </a:prstGeom>
            <a:noFill/>
            <a:ln w="1270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21" name="Rectangle 277">
              <a:extLst>
                <a:ext uri="{FF2B5EF4-FFF2-40B4-BE49-F238E27FC236}">
                  <a16:creationId xmlns:a16="http://schemas.microsoft.com/office/drawing/2014/main" id="{9D28D1D6-FD94-84DE-0FB6-3D972112BF9C}"/>
                </a:ext>
              </a:extLst>
            </p:cNvPr>
            <p:cNvSpPr>
              <a:spLocks noChangeArrowheads="1"/>
            </p:cNvSpPr>
            <p:nvPr/>
          </p:nvSpPr>
          <p:spPr bwMode="auto">
            <a:xfrm>
              <a:off x="8642834" y="3078617"/>
              <a:ext cx="16625" cy="5388"/>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22" name="Rectangle 278">
              <a:extLst>
                <a:ext uri="{FF2B5EF4-FFF2-40B4-BE49-F238E27FC236}">
                  <a16:creationId xmlns:a16="http://schemas.microsoft.com/office/drawing/2014/main" id="{6F626D20-7F0F-81E5-A2E8-B0DFBF08006D}"/>
                </a:ext>
              </a:extLst>
            </p:cNvPr>
            <p:cNvSpPr>
              <a:spLocks noChangeArrowheads="1"/>
            </p:cNvSpPr>
            <p:nvPr/>
          </p:nvSpPr>
          <p:spPr bwMode="auto">
            <a:xfrm>
              <a:off x="8642834" y="3100168"/>
              <a:ext cx="16625" cy="5388"/>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23" name="Rectangle 279">
              <a:extLst>
                <a:ext uri="{FF2B5EF4-FFF2-40B4-BE49-F238E27FC236}">
                  <a16:creationId xmlns:a16="http://schemas.microsoft.com/office/drawing/2014/main" id="{35A623D4-E132-0FAB-75AC-7BAA00B32476}"/>
                </a:ext>
              </a:extLst>
            </p:cNvPr>
            <p:cNvSpPr>
              <a:spLocks noChangeArrowheads="1"/>
            </p:cNvSpPr>
            <p:nvPr/>
          </p:nvSpPr>
          <p:spPr bwMode="auto">
            <a:xfrm>
              <a:off x="8637293" y="3084005"/>
              <a:ext cx="27708" cy="5388"/>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24" name="Rectangle 280">
              <a:extLst>
                <a:ext uri="{FF2B5EF4-FFF2-40B4-BE49-F238E27FC236}">
                  <a16:creationId xmlns:a16="http://schemas.microsoft.com/office/drawing/2014/main" id="{E757CE7D-C377-E2B8-4EB4-461E833245C5}"/>
                </a:ext>
              </a:extLst>
            </p:cNvPr>
            <p:cNvSpPr>
              <a:spLocks noChangeArrowheads="1"/>
            </p:cNvSpPr>
            <p:nvPr/>
          </p:nvSpPr>
          <p:spPr bwMode="auto">
            <a:xfrm>
              <a:off x="8637293" y="3094780"/>
              <a:ext cx="27708" cy="5388"/>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25" name="Rectangle 281">
              <a:extLst>
                <a:ext uri="{FF2B5EF4-FFF2-40B4-BE49-F238E27FC236}">
                  <a16:creationId xmlns:a16="http://schemas.microsoft.com/office/drawing/2014/main" id="{DCFDA244-5BA2-FAAB-564F-4261367D6F29}"/>
                </a:ext>
              </a:extLst>
            </p:cNvPr>
            <p:cNvSpPr>
              <a:spLocks noChangeArrowheads="1"/>
            </p:cNvSpPr>
            <p:nvPr/>
          </p:nvSpPr>
          <p:spPr bwMode="auto">
            <a:xfrm>
              <a:off x="8637293" y="3089393"/>
              <a:ext cx="27708" cy="5388"/>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26" name="Rectangle 282">
              <a:extLst>
                <a:ext uri="{FF2B5EF4-FFF2-40B4-BE49-F238E27FC236}">
                  <a16:creationId xmlns:a16="http://schemas.microsoft.com/office/drawing/2014/main" id="{18D1DB2F-E4F0-AB09-CEBB-B02A13D7BB45}"/>
                </a:ext>
              </a:extLst>
            </p:cNvPr>
            <p:cNvSpPr>
              <a:spLocks noChangeArrowheads="1"/>
            </p:cNvSpPr>
            <p:nvPr/>
          </p:nvSpPr>
          <p:spPr bwMode="auto">
            <a:xfrm>
              <a:off x="8637293" y="3089393"/>
              <a:ext cx="27708" cy="5388"/>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27" name="Oval 283">
              <a:extLst>
                <a:ext uri="{FF2B5EF4-FFF2-40B4-BE49-F238E27FC236}">
                  <a16:creationId xmlns:a16="http://schemas.microsoft.com/office/drawing/2014/main" id="{B0D70598-47BE-B6DF-91BC-718ED821476C}"/>
                </a:ext>
              </a:extLst>
            </p:cNvPr>
            <p:cNvSpPr>
              <a:spLocks noChangeArrowheads="1"/>
            </p:cNvSpPr>
            <p:nvPr/>
          </p:nvSpPr>
          <p:spPr bwMode="auto">
            <a:xfrm>
              <a:off x="8637293" y="3078617"/>
              <a:ext cx="22166" cy="21551"/>
            </a:xfrm>
            <a:prstGeom prst="ellipse">
              <a:avLst/>
            </a:pr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28" name="Rectangle 284">
              <a:extLst>
                <a:ext uri="{FF2B5EF4-FFF2-40B4-BE49-F238E27FC236}">
                  <a16:creationId xmlns:a16="http://schemas.microsoft.com/office/drawing/2014/main" id="{E60A6939-BF9B-37FC-65F4-701A959B4C11}"/>
                </a:ext>
              </a:extLst>
            </p:cNvPr>
            <p:cNvSpPr>
              <a:spLocks noChangeArrowheads="1"/>
            </p:cNvSpPr>
            <p:nvPr/>
          </p:nvSpPr>
          <p:spPr bwMode="auto">
            <a:xfrm>
              <a:off x="8602658" y="3078617"/>
              <a:ext cx="18010" cy="5388"/>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29" name="Rectangle 285">
              <a:extLst>
                <a:ext uri="{FF2B5EF4-FFF2-40B4-BE49-F238E27FC236}">
                  <a16:creationId xmlns:a16="http://schemas.microsoft.com/office/drawing/2014/main" id="{72074186-D283-0D41-DEDF-298B288D5C65}"/>
                </a:ext>
              </a:extLst>
            </p:cNvPr>
            <p:cNvSpPr>
              <a:spLocks noChangeArrowheads="1"/>
            </p:cNvSpPr>
            <p:nvPr/>
          </p:nvSpPr>
          <p:spPr bwMode="auto">
            <a:xfrm>
              <a:off x="8602658" y="3100168"/>
              <a:ext cx="18010" cy="5388"/>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30" name="Rectangle 286">
              <a:extLst>
                <a:ext uri="{FF2B5EF4-FFF2-40B4-BE49-F238E27FC236}">
                  <a16:creationId xmlns:a16="http://schemas.microsoft.com/office/drawing/2014/main" id="{B197A43C-F410-316F-06AA-F39068527D80}"/>
                </a:ext>
              </a:extLst>
            </p:cNvPr>
            <p:cNvSpPr>
              <a:spLocks noChangeArrowheads="1"/>
            </p:cNvSpPr>
            <p:nvPr/>
          </p:nvSpPr>
          <p:spPr bwMode="auto">
            <a:xfrm>
              <a:off x="8597116" y="3084005"/>
              <a:ext cx="29094" cy="5388"/>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31" name="Rectangle 287">
              <a:extLst>
                <a:ext uri="{FF2B5EF4-FFF2-40B4-BE49-F238E27FC236}">
                  <a16:creationId xmlns:a16="http://schemas.microsoft.com/office/drawing/2014/main" id="{18A0B46F-D237-0EE7-B9A8-FE4B279E841A}"/>
                </a:ext>
              </a:extLst>
            </p:cNvPr>
            <p:cNvSpPr>
              <a:spLocks noChangeArrowheads="1"/>
            </p:cNvSpPr>
            <p:nvPr/>
          </p:nvSpPr>
          <p:spPr bwMode="auto">
            <a:xfrm>
              <a:off x="8597116" y="3094780"/>
              <a:ext cx="29094" cy="5388"/>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32" name="Rectangle 288">
              <a:extLst>
                <a:ext uri="{FF2B5EF4-FFF2-40B4-BE49-F238E27FC236}">
                  <a16:creationId xmlns:a16="http://schemas.microsoft.com/office/drawing/2014/main" id="{38BCD51B-BB23-9C62-FFB0-4893A963E7A6}"/>
                </a:ext>
              </a:extLst>
            </p:cNvPr>
            <p:cNvSpPr>
              <a:spLocks noChangeArrowheads="1"/>
            </p:cNvSpPr>
            <p:nvPr/>
          </p:nvSpPr>
          <p:spPr bwMode="auto">
            <a:xfrm>
              <a:off x="8597116" y="3089393"/>
              <a:ext cx="29094" cy="5388"/>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33" name="Rectangle 289">
              <a:extLst>
                <a:ext uri="{FF2B5EF4-FFF2-40B4-BE49-F238E27FC236}">
                  <a16:creationId xmlns:a16="http://schemas.microsoft.com/office/drawing/2014/main" id="{81D7FCB6-4B99-CB30-01D0-627EB9DEC45C}"/>
                </a:ext>
              </a:extLst>
            </p:cNvPr>
            <p:cNvSpPr>
              <a:spLocks noChangeArrowheads="1"/>
            </p:cNvSpPr>
            <p:nvPr/>
          </p:nvSpPr>
          <p:spPr bwMode="auto">
            <a:xfrm>
              <a:off x="8597116" y="3089393"/>
              <a:ext cx="29094" cy="5388"/>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34" name="Oval 290">
              <a:extLst>
                <a:ext uri="{FF2B5EF4-FFF2-40B4-BE49-F238E27FC236}">
                  <a16:creationId xmlns:a16="http://schemas.microsoft.com/office/drawing/2014/main" id="{95102DE9-B12E-1EC3-7AE0-A3B1933089EF}"/>
                </a:ext>
              </a:extLst>
            </p:cNvPr>
            <p:cNvSpPr>
              <a:spLocks noChangeArrowheads="1"/>
            </p:cNvSpPr>
            <p:nvPr/>
          </p:nvSpPr>
          <p:spPr bwMode="auto">
            <a:xfrm>
              <a:off x="8597116" y="3078617"/>
              <a:ext cx="23552" cy="21551"/>
            </a:xfrm>
            <a:prstGeom prst="ellipse">
              <a:avLst/>
            </a:pr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35" name="Rectangle 291">
              <a:extLst>
                <a:ext uri="{FF2B5EF4-FFF2-40B4-BE49-F238E27FC236}">
                  <a16:creationId xmlns:a16="http://schemas.microsoft.com/office/drawing/2014/main" id="{655A5021-58F5-5BFD-69C2-586A396D0601}"/>
                </a:ext>
              </a:extLst>
            </p:cNvPr>
            <p:cNvSpPr>
              <a:spLocks noChangeArrowheads="1"/>
            </p:cNvSpPr>
            <p:nvPr/>
          </p:nvSpPr>
          <p:spPr bwMode="auto">
            <a:xfrm>
              <a:off x="8300639" y="3078617"/>
              <a:ext cx="16625" cy="5388"/>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36" name="Rectangle 292">
              <a:extLst>
                <a:ext uri="{FF2B5EF4-FFF2-40B4-BE49-F238E27FC236}">
                  <a16:creationId xmlns:a16="http://schemas.microsoft.com/office/drawing/2014/main" id="{BE84C2E5-DF1F-D2F5-2079-0EF45F28281D}"/>
                </a:ext>
              </a:extLst>
            </p:cNvPr>
            <p:cNvSpPr>
              <a:spLocks noChangeArrowheads="1"/>
            </p:cNvSpPr>
            <p:nvPr/>
          </p:nvSpPr>
          <p:spPr bwMode="auto">
            <a:xfrm>
              <a:off x="8300639" y="3100168"/>
              <a:ext cx="16625" cy="5388"/>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37" name="Rectangle 293">
              <a:extLst>
                <a:ext uri="{FF2B5EF4-FFF2-40B4-BE49-F238E27FC236}">
                  <a16:creationId xmlns:a16="http://schemas.microsoft.com/office/drawing/2014/main" id="{F1931294-0D0F-7990-D21F-7BA508CC009B}"/>
                </a:ext>
              </a:extLst>
            </p:cNvPr>
            <p:cNvSpPr>
              <a:spLocks noChangeArrowheads="1"/>
            </p:cNvSpPr>
            <p:nvPr/>
          </p:nvSpPr>
          <p:spPr bwMode="auto">
            <a:xfrm>
              <a:off x="8295098" y="3084005"/>
              <a:ext cx="27708" cy="5388"/>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38" name="Rectangle 294">
              <a:extLst>
                <a:ext uri="{FF2B5EF4-FFF2-40B4-BE49-F238E27FC236}">
                  <a16:creationId xmlns:a16="http://schemas.microsoft.com/office/drawing/2014/main" id="{7A3C6656-430A-B8D4-40C7-F73232513344}"/>
                </a:ext>
              </a:extLst>
            </p:cNvPr>
            <p:cNvSpPr>
              <a:spLocks noChangeArrowheads="1"/>
            </p:cNvSpPr>
            <p:nvPr/>
          </p:nvSpPr>
          <p:spPr bwMode="auto">
            <a:xfrm>
              <a:off x="8295098" y="3094780"/>
              <a:ext cx="27708" cy="5388"/>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39" name="Rectangle 295">
              <a:extLst>
                <a:ext uri="{FF2B5EF4-FFF2-40B4-BE49-F238E27FC236}">
                  <a16:creationId xmlns:a16="http://schemas.microsoft.com/office/drawing/2014/main" id="{EA6E5F12-20AE-A0E9-95E5-E38392F014BD}"/>
                </a:ext>
              </a:extLst>
            </p:cNvPr>
            <p:cNvSpPr>
              <a:spLocks noChangeArrowheads="1"/>
            </p:cNvSpPr>
            <p:nvPr/>
          </p:nvSpPr>
          <p:spPr bwMode="auto">
            <a:xfrm>
              <a:off x="8295098" y="3089393"/>
              <a:ext cx="27708" cy="5388"/>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40" name="Rectangle 296">
              <a:extLst>
                <a:ext uri="{FF2B5EF4-FFF2-40B4-BE49-F238E27FC236}">
                  <a16:creationId xmlns:a16="http://schemas.microsoft.com/office/drawing/2014/main" id="{85D9D481-DDA4-BFA7-4133-9F186D5174C0}"/>
                </a:ext>
              </a:extLst>
            </p:cNvPr>
            <p:cNvSpPr>
              <a:spLocks noChangeArrowheads="1"/>
            </p:cNvSpPr>
            <p:nvPr/>
          </p:nvSpPr>
          <p:spPr bwMode="auto">
            <a:xfrm>
              <a:off x="8295098" y="3089393"/>
              <a:ext cx="27708" cy="5388"/>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41" name="Oval 297">
              <a:extLst>
                <a:ext uri="{FF2B5EF4-FFF2-40B4-BE49-F238E27FC236}">
                  <a16:creationId xmlns:a16="http://schemas.microsoft.com/office/drawing/2014/main" id="{F720988F-F3C6-1846-0AD4-8C3BF1359009}"/>
                </a:ext>
              </a:extLst>
            </p:cNvPr>
            <p:cNvSpPr>
              <a:spLocks noChangeArrowheads="1"/>
            </p:cNvSpPr>
            <p:nvPr/>
          </p:nvSpPr>
          <p:spPr bwMode="auto">
            <a:xfrm>
              <a:off x="8295098" y="3078617"/>
              <a:ext cx="22166" cy="21551"/>
            </a:xfrm>
            <a:prstGeom prst="ellipse">
              <a:avLst/>
            </a:pr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42" name="Rectangle 298">
              <a:extLst>
                <a:ext uri="{FF2B5EF4-FFF2-40B4-BE49-F238E27FC236}">
                  <a16:creationId xmlns:a16="http://schemas.microsoft.com/office/drawing/2014/main" id="{346DC18E-A419-F03E-15CF-56677ED29455}"/>
                </a:ext>
              </a:extLst>
            </p:cNvPr>
            <p:cNvSpPr>
              <a:spLocks noChangeArrowheads="1"/>
            </p:cNvSpPr>
            <p:nvPr/>
          </p:nvSpPr>
          <p:spPr bwMode="auto">
            <a:xfrm>
              <a:off x="10474340" y="3078617"/>
              <a:ext cx="16625" cy="5388"/>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43" name="Rectangle 299">
              <a:extLst>
                <a:ext uri="{FF2B5EF4-FFF2-40B4-BE49-F238E27FC236}">
                  <a16:creationId xmlns:a16="http://schemas.microsoft.com/office/drawing/2014/main" id="{BF26F100-5043-AC76-525B-D6F36D94CB20}"/>
                </a:ext>
              </a:extLst>
            </p:cNvPr>
            <p:cNvSpPr>
              <a:spLocks noChangeArrowheads="1"/>
            </p:cNvSpPr>
            <p:nvPr/>
          </p:nvSpPr>
          <p:spPr bwMode="auto">
            <a:xfrm>
              <a:off x="10474340" y="3100168"/>
              <a:ext cx="16625" cy="5388"/>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44" name="Rectangle 300">
              <a:extLst>
                <a:ext uri="{FF2B5EF4-FFF2-40B4-BE49-F238E27FC236}">
                  <a16:creationId xmlns:a16="http://schemas.microsoft.com/office/drawing/2014/main" id="{7E45900D-EB48-C692-9253-4A99D7980B50}"/>
                </a:ext>
              </a:extLst>
            </p:cNvPr>
            <p:cNvSpPr>
              <a:spLocks noChangeArrowheads="1"/>
            </p:cNvSpPr>
            <p:nvPr/>
          </p:nvSpPr>
          <p:spPr bwMode="auto">
            <a:xfrm>
              <a:off x="10468799" y="3084005"/>
              <a:ext cx="27708" cy="5388"/>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45" name="Rectangle 301">
              <a:extLst>
                <a:ext uri="{FF2B5EF4-FFF2-40B4-BE49-F238E27FC236}">
                  <a16:creationId xmlns:a16="http://schemas.microsoft.com/office/drawing/2014/main" id="{57755836-76EA-B1C4-4018-011A9CE117BA}"/>
                </a:ext>
              </a:extLst>
            </p:cNvPr>
            <p:cNvSpPr>
              <a:spLocks noChangeArrowheads="1"/>
            </p:cNvSpPr>
            <p:nvPr/>
          </p:nvSpPr>
          <p:spPr bwMode="auto">
            <a:xfrm>
              <a:off x="10468799" y="3094780"/>
              <a:ext cx="27708" cy="5388"/>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46" name="Rectangle 302">
              <a:extLst>
                <a:ext uri="{FF2B5EF4-FFF2-40B4-BE49-F238E27FC236}">
                  <a16:creationId xmlns:a16="http://schemas.microsoft.com/office/drawing/2014/main" id="{7F7A5805-89FA-8B97-3B73-85ABD01C3FBC}"/>
                </a:ext>
              </a:extLst>
            </p:cNvPr>
            <p:cNvSpPr>
              <a:spLocks noChangeArrowheads="1"/>
            </p:cNvSpPr>
            <p:nvPr/>
          </p:nvSpPr>
          <p:spPr bwMode="auto">
            <a:xfrm>
              <a:off x="10468799" y="3089393"/>
              <a:ext cx="27708" cy="5388"/>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47" name="Rectangle 303">
              <a:extLst>
                <a:ext uri="{FF2B5EF4-FFF2-40B4-BE49-F238E27FC236}">
                  <a16:creationId xmlns:a16="http://schemas.microsoft.com/office/drawing/2014/main" id="{DF3A4891-E9DC-0481-35E7-81469B88DE40}"/>
                </a:ext>
              </a:extLst>
            </p:cNvPr>
            <p:cNvSpPr>
              <a:spLocks noChangeArrowheads="1"/>
            </p:cNvSpPr>
            <p:nvPr/>
          </p:nvSpPr>
          <p:spPr bwMode="auto">
            <a:xfrm>
              <a:off x="10468799" y="3089393"/>
              <a:ext cx="27708" cy="5388"/>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48" name="Oval 304">
              <a:extLst>
                <a:ext uri="{FF2B5EF4-FFF2-40B4-BE49-F238E27FC236}">
                  <a16:creationId xmlns:a16="http://schemas.microsoft.com/office/drawing/2014/main" id="{E9A9E3C0-FE07-02C3-8043-3C36BA1553DF}"/>
                </a:ext>
              </a:extLst>
            </p:cNvPr>
            <p:cNvSpPr>
              <a:spLocks noChangeArrowheads="1"/>
            </p:cNvSpPr>
            <p:nvPr/>
          </p:nvSpPr>
          <p:spPr bwMode="auto">
            <a:xfrm>
              <a:off x="10468799" y="3078617"/>
              <a:ext cx="22166" cy="21551"/>
            </a:xfrm>
            <a:prstGeom prst="ellipse">
              <a:avLst/>
            </a:pr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49" name="Line 305">
              <a:extLst>
                <a:ext uri="{FF2B5EF4-FFF2-40B4-BE49-F238E27FC236}">
                  <a16:creationId xmlns:a16="http://schemas.microsoft.com/office/drawing/2014/main" id="{6620510C-0450-221A-60B1-3D3FC1ED9720}"/>
                </a:ext>
              </a:extLst>
            </p:cNvPr>
            <p:cNvSpPr>
              <a:spLocks noChangeShapeType="1"/>
            </p:cNvSpPr>
            <p:nvPr/>
          </p:nvSpPr>
          <p:spPr bwMode="auto">
            <a:xfrm>
              <a:off x="9706826" y="3089393"/>
              <a:ext cx="594339" cy="0"/>
            </a:xfrm>
            <a:prstGeom prst="line">
              <a:avLst/>
            </a:prstGeom>
            <a:noFill/>
            <a:ln w="635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50" name="Line 306">
              <a:extLst>
                <a:ext uri="{FF2B5EF4-FFF2-40B4-BE49-F238E27FC236}">
                  <a16:creationId xmlns:a16="http://schemas.microsoft.com/office/drawing/2014/main" id="{938E006F-7750-379E-DDD4-4309685735FC}"/>
                </a:ext>
              </a:extLst>
            </p:cNvPr>
            <p:cNvSpPr>
              <a:spLocks noChangeShapeType="1"/>
            </p:cNvSpPr>
            <p:nvPr/>
          </p:nvSpPr>
          <p:spPr bwMode="auto">
            <a:xfrm flipH="1">
              <a:off x="8720417" y="3089393"/>
              <a:ext cx="577714" cy="0"/>
            </a:xfrm>
            <a:prstGeom prst="line">
              <a:avLst/>
            </a:prstGeom>
            <a:noFill/>
            <a:ln w="635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51" name="Rectangle 307">
              <a:extLst>
                <a:ext uri="{FF2B5EF4-FFF2-40B4-BE49-F238E27FC236}">
                  <a16:creationId xmlns:a16="http://schemas.microsoft.com/office/drawing/2014/main" id="{D2AFD025-31B3-47EA-FFDE-774FA95DE149}"/>
                </a:ext>
              </a:extLst>
            </p:cNvPr>
            <p:cNvSpPr>
              <a:spLocks noChangeArrowheads="1"/>
            </p:cNvSpPr>
            <p:nvPr/>
          </p:nvSpPr>
          <p:spPr bwMode="auto">
            <a:xfrm>
              <a:off x="9298131" y="2762084"/>
              <a:ext cx="408695" cy="649230"/>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52" name="Freeform 308">
              <a:extLst>
                <a:ext uri="{FF2B5EF4-FFF2-40B4-BE49-F238E27FC236}">
                  <a16:creationId xmlns:a16="http://schemas.microsoft.com/office/drawing/2014/main" id="{4C4C8E2B-4DA3-D8AE-5D2B-C1C71AD9D296}"/>
                </a:ext>
              </a:extLst>
            </p:cNvPr>
            <p:cNvSpPr>
              <a:spLocks/>
            </p:cNvSpPr>
            <p:nvPr/>
          </p:nvSpPr>
          <p:spPr bwMode="auto">
            <a:xfrm>
              <a:off x="9298131" y="2762084"/>
              <a:ext cx="408695" cy="649230"/>
            </a:xfrm>
            <a:custGeom>
              <a:avLst/>
              <a:gdLst>
                <a:gd name="T0" fmla="*/ 73 w 73"/>
                <a:gd name="T1" fmla="*/ 119 h 119"/>
                <a:gd name="T2" fmla="*/ 0 w 73"/>
                <a:gd name="T3" fmla="*/ 119 h 119"/>
                <a:gd name="T4" fmla="*/ 0 w 73"/>
                <a:gd name="T5" fmla="*/ 0 h 119"/>
                <a:gd name="T6" fmla="*/ 73 w 73"/>
                <a:gd name="T7" fmla="*/ 0 h 119"/>
                <a:gd name="T8" fmla="*/ 73 w 73"/>
                <a:gd name="T9" fmla="*/ 119 h 119"/>
                <a:gd name="T10" fmla="*/ 73 w 73"/>
                <a:gd name="T11" fmla="*/ 119 h 119"/>
              </a:gdLst>
              <a:ahLst/>
              <a:cxnLst>
                <a:cxn ang="0">
                  <a:pos x="T0" y="T1"/>
                </a:cxn>
                <a:cxn ang="0">
                  <a:pos x="T2" y="T3"/>
                </a:cxn>
                <a:cxn ang="0">
                  <a:pos x="T4" y="T5"/>
                </a:cxn>
                <a:cxn ang="0">
                  <a:pos x="T6" y="T7"/>
                </a:cxn>
                <a:cxn ang="0">
                  <a:pos x="T8" y="T9"/>
                </a:cxn>
                <a:cxn ang="0">
                  <a:pos x="T10" y="T11"/>
                </a:cxn>
              </a:cxnLst>
              <a:rect l="0" t="0" r="r" b="b"/>
              <a:pathLst>
                <a:path w="73" h="119">
                  <a:moveTo>
                    <a:pt x="73" y="119"/>
                  </a:moveTo>
                  <a:lnTo>
                    <a:pt x="0" y="119"/>
                  </a:lnTo>
                  <a:lnTo>
                    <a:pt x="0" y="0"/>
                  </a:lnTo>
                  <a:lnTo>
                    <a:pt x="73" y="0"/>
                  </a:lnTo>
                  <a:lnTo>
                    <a:pt x="73" y="119"/>
                  </a:lnTo>
                  <a:lnTo>
                    <a:pt x="73" y="119"/>
                  </a:lnTo>
                </a:path>
              </a:pathLst>
            </a:cu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53" name="Line 309">
              <a:extLst>
                <a:ext uri="{FF2B5EF4-FFF2-40B4-BE49-F238E27FC236}">
                  <a16:creationId xmlns:a16="http://schemas.microsoft.com/office/drawing/2014/main" id="{5B518539-E445-31CC-9CFC-A7977926EEB6}"/>
                </a:ext>
              </a:extLst>
            </p:cNvPr>
            <p:cNvSpPr>
              <a:spLocks noChangeShapeType="1"/>
            </p:cNvSpPr>
            <p:nvPr/>
          </p:nvSpPr>
          <p:spPr bwMode="auto">
            <a:xfrm flipV="1">
              <a:off x="9460224" y="2762084"/>
              <a:ext cx="0" cy="649230"/>
            </a:xfrm>
            <a:prstGeom prst="line">
              <a:avLst/>
            </a:prstGeom>
            <a:noFill/>
            <a:ln w="1270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54" name="Line 310">
              <a:extLst>
                <a:ext uri="{FF2B5EF4-FFF2-40B4-BE49-F238E27FC236}">
                  <a16:creationId xmlns:a16="http://schemas.microsoft.com/office/drawing/2014/main" id="{2748310D-4047-A425-28D8-AC0D8D742079}"/>
                </a:ext>
              </a:extLst>
            </p:cNvPr>
            <p:cNvSpPr>
              <a:spLocks noChangeShapeType="1"/>
            </p:cNvSpPr>
            <p:nvPr/>
          </p:nvSpPr>
          <p:spPr bwMode="auto">
            <a:xfrm>
              <a:off x="9471307" y="2228691"/>
              <a:ext cx="314487" cy="0"/>
            </a:xfrm>
            <a:prstGeom prst="line">
              <a:avLst/>
            </a:prstGeom>
            <a:noFill/>
            <a:ln w="635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55" name="Line 311">
              <a:extLst>
                <a:ext uri="{FF2B5EF4-FFF2-40B4-BE49-F238E27FC236}">
                  <a16:creationId xmlns:a16="http://schemas.microsoft.com/office/drawing/2014/main" id="{A76E1997-125D-B059-BAA3-F622FC2E3B70}"/>
                </a:ext>
              </a:extLst>
            </p:cNvPr>
            <p:cNvSpPr>
              <a:spLocks noChangeShapeType="1"/>
            </p:cNvSpPr>
            <p:nvPr/>
          </p:nvSpPr>
          <p:spPr bwMode="auto">
            <a:xfrm flipH="1">
              <a:off x="8659459" y="2228691"/>
              <a:ext cx="436403" cy="0"/>
            </a:xfrm>
            <a:prstGeom prst="line">
              <a:avLst/>
            </a:prstGeom>
            <a:noFill/>
            <a:ln w="635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56" name="Rectangle 312">
              <a:extLst>
                <a:ext uri="{FF2B5EF4-FFF2-40B4-BE49-F238E27FC236}">
                  <a16:creationId xmlns:a16="http://schemas.microsoft.com/office/drawing/2014/main" id="{EC3F00E1-9826-983E-1DCF-214748281216}"/>
                </a:ext>
              </a:extLst>
            </p:cNvPr>
            <p:cNvSpPr>
              <a:spLocks noChangeArrowheads="1"/>
            </p:cNvSpPr>
            <p:nvPr/>
          </p:nvSpPr>
          <p:spPr bwMode="auto">
            <a:xfrm>
              <a:off x="9095862" y="1906770"/>
              <a:ext cx="375445" cy="643842"/>
            </a:xfrm>
            <a:prstGeom prst="rect">
              <a:avLst/>
            </a:prstGeom>
            <a:solidFill>
              <a:srgbClr val="0086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57" name="Freeform 313">
              <a:extLst>
                <a:ext uri="{FF2B5EF4-FFF2-40B4-BE49-F238E27FC236}">
                  <a16:creationId xmlns:a16="http://schemas.microsoft.com/office/drawing/2014/main" id="{2B2C99DE-16E7-BABA-F903-5F0CAAEA5354}"/>
                </a:ext>
              </a:extLst>
            </p:cNvPr>
            <p:cNvSpPr>
              <a:spLocks/>
            </p:cNvSpPr>
            <p:nvPr/>
          </p:nvSpPr>
          <p:spPr bwMode="auto">
            <a:xfrm>
              <a:off x="9095862" y="1906770"/>
              <a:ext cx="375445" cy="643842"/>
            </a:xfrm>
            <a:custGeom>
              <a:avLst/>
              <a:gdLst>
                <a:gd name="T0" fmla="*/ 67 w 67"/>
                <a:gd name="T1" fmla="*/ 118 h 118"/>
                <a:gd name="T2" fmla="*/ 0 w 67"/>
                <a:gd name="T3" fmla="*/ 118 h 118"/>
                <a:gd name="T4" fmla="*/ 0 w 67"/>
                <a:gd name="T5" fmla="*/ 0 h 118"/>
                <a:gd name="T6" fmla="*/ 67 w 67"/>
                <a:gd name="T7" fmla="*/ 0 h 118"/>
                <a:gd name="T8" fmla="*/ 67 w 67"/>
                <a:gd name="T9" fmla="*/ 118 h 118"/>
                <a:gd name="T10" fmla="*/ 67 w 67"/>
                <a:gd name="T11" fmla="*/ 118 h 118"/>
              </a:gdLst>
              <a:ahLst/>
              <a:cxnLst>
                <a:cxn ang="0">
                  <a:pos x="T0" y="T1"/>
                </a:cxn>
                <a:cxn ang="0">
                  <a:pos x="T2" y="T3"/>
                </a:cxn>
                <a:cxn ang="0">
                  <a:pos x="T4" y="T5"/>
                </a:cxn>
                <a:cxn ang="0">
                  <a:pos x="T6" y="T7"/>
                </a:cxn>
                <a:cxn ang="0">
                  <a:pos x="T8" y="T9"/>
                </a:cxn>
                <a:cxn ang="0">
                  <a:pos x="T10" y="T11"/>
                </a:cxn>
              </a:cxnLst>
              <a:rect l="0" t="0" r="r" b="b"/>
              <a:pathLst>
                <a:path w="67" h="118">
                  <a:moveTo>
                    <a:pt x="67" y="118"/>
                  </a:moveTo>
                  <a:lnTo>
                    <a:pt x="0" y="118"/>
                  </a:lnTo>
                  <a:lnTo>
                    <a:pt x="0" y="0"/>
                  </a:lnTo>
                  <a:lnTo>
                    <a:pt x="67" y="0"/>
                  </a:lnTo>
                  <a:lnTo>
                    <a:pt x="67" y="118"/>
                  </a:lnTo>
                  <a:lnTo>
                    <a:pt x="67" y="118"/>
                  </a:lnTo>
                </a:path>
              </a:pathLst>
            </a:cu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58" name="Line 314">
              <a:extLst>
                <a:ext uri="{FF2B5EF4-FFF2-40B4-BE49-F238E27FC236}">
                  <a16:creationId xmlns:a16="http://schemas.microsoft.com/office/drawing/2014/main" id="{659FC918-BD6F-6E86-2DD0-916955D76BD2}"/>
                </a:ext>
              </a:extLst>
            </p:cNvPr>
            <p:cNvSpPr>
              <a:spLocks noChangeShapeType="1"/>
            </p:cNvSpPr>
            <p:nvPr/>
          </p:nvSpPr>
          <p:spPr bwMode="auto">
            <a:xfrm flipV="1">
              <a:off x="9331381" y="1906770"/>
              <a:ext cx="0" cy="643842"/>
            </a:xfrm>
            <a:prstGeom prst="line">
              <a:avLst/>
            </a:prstGeom>
            <a:noFill/>
            <a:ln w="1270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59" name="Line 315">
              <a:extLst>
                <a:ext uri="{FF2B5EF4-FFF2-40B4-BE49-F238E27FC236}">
                  <a16:creationId xmlns:a16="http://schemas.microsoft.com/office/drawing/2014/main" id="{1DA34A47-D98C-4647-519C-05E5377B1EFD}"/>
                </a:ext>
              </a:extLst>
            </p:cNvPr>
            <p:cNvSpPr>
              <a:spLocks noChangeShapeType="1"/>
            </p:cNvSpPr>
            <p:nvPr/>
          </p:nvSpPr>
          <p:spPr bwMode="auto">
            <a:xfrm flipV="1">
              <a:off x="8193963" y="1711462"/>
              <a:ext cx="0" cy="4473223"/>
            </a:xfrm>
            <a:prstGeom prst="line">
              <a:avLst/>
            </a:prstGeom>
            <a:noFill/>
            <a:ln w="6350" cap="flat">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65" name="Line 321">
              <a:extLst>
                <a:ext uri="{FF2B5EF4-FFF2-40B4-BE49-F238E27FC236}">
                  <a16:creationId xmlns:a16="http://schemas.microsoft.com/office/drawing/2014/main" id="{5C185D2A-6698-7DF1-7238-80F30D898F0E}"/>
                </a:ext>
              </a:extLst>
            </p:cNvPr>
            <p:cNvSpPr>
              <a:spLocks noChangeShapeType="1"/>
            </p:cNvSpPr>
            <p:nvPr/>
          </p:nvSpPr>
          <p:spPr bwMode="auto">
            <a:xfrm>
              <a:off x="8171796" y="5667456"/>
              <a:ext cx="22166" cy="0"/>
            </a:xfrm>
            <a:prstGeom prst="line">
              <a:avLst/>
            </a:prstGeom>
            <a:noFill/>
            <a:ln w="635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66" name="Line 322">
              <a:extLst>
                <a:ext uri="{FF2B5EF4-FFF2-40B4-BE49-F238E27FC236}">
                  <a16:creationId xmlns:a16="http://schemas.microsoft.com/office/drawing/2014/main" id="{A505183E-4395-2625-6649-AACF06A4FE65}"/>
                </a:ext>
              </a:extLst>
            </p:cNvPr>
            <p:cNvSpPr>
              <a:spLocks noChangeShapeType="1"/>
            </p:cNvSpPr>
            <p:nvPr/>
          </p:nvSpPr>
          <p:spPr bwMode="auto">
            <a:xfrm>
              <a:off x="8171796" y="4806754"/>
              <a:ext cx="22166" cy="0"/>
            </a:xfrm>
            <a:prstGeom prst="line">
              <a:avLst/>
            </a:prstGeom>
            <a:noFill/>
            <a:ln w="635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67" name="Line 323">
              <a:extLst>
                <a:ext uri="{FF2B5EF4-FFF2-40B4-BE49-F238E27FC236}">
                  <a16:creationId xmlns:a16="http://schemas.microsoft.com/office/drawing/2014/main" id="{647575AD-2557-1177-F79A-0829DBB81974}"/>
                </a:ext>
              </a:extLst>
            </p:cNvPr>
            <p:cNvSpPr>
              <a:spLocks noChangeShapeType="1"/>
            </p:cNvSpPr>
            <p:nvPr/>
          </p:nvSpPr>
          <p:spPr bwMode="auto">
            <a:xfrm>
              <a:off x="8171796" y="3950094"/>
              <a:ext cx="22166" cy="0"/>
            </a:xfrm>
            <a:prstGeom prst="line">
              <a:avLst/>
            </a:prstGeom>
            <a:noFill/>
            <a:ln w="635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68" name="Line 324">
              <a:extLst>
                <a:ext uri="{FF2B5EF4-FFF2-40B4-BE49-F238E27FC236}">
                  <a16:creationId xmlns:a16="http://schemas.microsoft.com/office/drawing/2014/main" id="{31698D2F-5530-72FF-F2C3-D032A8FD8732}"/>
                </a:ext>
              </a:extLst>
            </p:cNvPr>
            <p:cNvSpPr>
              <a:spLocks noChangeShapeType="1"/>
            </p:cNvSpPr>
            <p:nvPr/>
          </p:nvSpPr>
          <p:spPr bwMode="auto">
            <a:xfrm>
              <a:off x="8171796" y="3089393"/>
              <a:ext cx="22166" cy="0"/>
            </a:xfrm>
            <a:prstGeom prst="line">
              <a:avLst/>
            </a:prstGeom>
            <a:noFill/>
            <a:ln w="635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69" name="Line 325">
              <a:extLst>
                <a:ext uri="{FF2B5EF4-FFF2-40B4-BE49-F238E27FC236}">
                  <a16:creationId xmlns:a16="http://schemas.microsoft.com/office/drawing/2014/main" id="{24DD27F6-0C3D-A486-F7A1-2162F1995311}"/>
                </a:ext>
              </a:extLst>
            </p:cNvPr>
            <p:cNvSpPr>
              <a:spLocks noChangeShapeType="1"/>
            </p:cNvSpPr>
            <p:nvPr/>
          </p:nvSpPr>
          <p:spPr bwMode="auto">
            <a:xfrm>
              <a:off x="8171796" y="2228691"/>
              <a:ext cx="22166" cy="0"/>
            </a:xfrm>
            <a:prstGeom prst="line">
              <a:avLst/>
            </a:prstGeom>
            <a:noFill/>
            <a:ln w="635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70" name="Line 326">
              <a:extLst>
                <a:ext uri="{FF2B5EF4-FFF2-40B4-BE49-F238E27FC236}">
                  <a16:creationId xmlns:a16="http://schemas.microsoft.com/office/drawing/2014/main" id="{D647B8F9-FE80-1B7E-AECE-4D5AED5457BC}"/>
                </a:ext>
              </a:extLst>
            </p:cNvPr>
            <p:cNvSpPr>
              <a:spLocks noChangeShapeType="1"/>
            </p:cNvSpPr>
            <p:nvPr/>
          </p:nvSpPr>
          <p:spPr bwMode="auto">
            <a:xfrm>
              <a:off x="8193963" y="6184685"/>
              <a:ext cx="2571313" cy="0"/>
            </a:xfrm>
            <a:prstGeom prst="line">
              <a:avLst/>
            </a:prstGeom>
            <a:noFill/>
            <a:ln w="6350" cap="flat">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71" name="Line 327">
              <a:extLst>
                <a:ext uri="{FF2B5EF4-FFF2-40B4-BE49-F238E27FC236}">
                  <a16:creationId xmlns:a16="http://schemas.microsoft.com/office/drawing/2014/main" id="{D0ADCB0B-D1C2-4E8D-2DA2-70CD9AD5D330}"/>
                </a:ext>
              </a:extLst>
            </p:cNvPr>
            <p:cNvSpPr>
              <a:spLocks noChangeShapeType="1"/>
            </p:cNvSpPr>
            <p:nvPr/>
          </p:nvSpPr>
          <p:spPr bwMode="auto">
            <a:xfrm flipV="1">
              <a:off x="8788302" y="6184685"/>
              <a:ext cx="0" cy="21551"/>
            </a:xfrm>
            <a:prstGeom prst="line">
              <a:avLst/>
            </a:prstGeom>
            <a:noFill/>
            <a:ln w="635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72" name="Line 328">
              <a:extLst>
                <a:ext uri="{FF2B5EF4-FFF2-40B4-BE49-F238E27FC236}">
                  <a16:creationId xmlns:a16="http://schemas.microsoft.com/office/drawing/2014/main" id="{F0788DBE-A6B2-5901-BE5F-4B7B2452D480}"/>
                </a:ext>
              </a:extLst>
            </p:cNvPr>
            <p:cNvSpPr>
              <a:spLocks noChangeShapeType="1"/>
            </p:cNvSpPr>
            <p:nvPr/>
          </p:nvSpPr>
          <p:spPr bwMode="auto">
            <a:xfrm flipV="1">
              <a:off x="9449140" y="6184685"/>
              <a:ext cx="0" cy="21551"/>
            </a:xfrm>
            <a:prstGeom prst="line">
              <a:avLst/>
            </a:prstGeom>
            <a:noFill/>
            <a:ln w="635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73" name="Line 329">
              <a:extLst>
                <a:ext uri="{FF2B5EF4-FFF2-40B4-BE49-F238E27FC236}">
                  <a16:creationId xmlns:a16="http://schemas.microsoft.com/office/drawing/2014/main" id="{28DDA2B4-C1DB-D3F3-3031-C0933F5AD3D8}"/>
                </a:ext>
              </a:extLst>
            </p:cNvPr>
            <p:cNvSpPr>
              <a:spLocks noChangeShapeType="1"/>
            </p:cNvSpPr>
            <p:nvPr/>
          </p:nvSpPr>
          <p:spPr bwMode="auto">
            <a:xfrm flipV="1">
              <a:off x="10109979" y="6184685"/>
              <a:ext cx="0" cy="21551"/>
            </a:xfrm>
            <a:prstGeom prst="line">
              <a:avLst/>
            </a:prstGeom>
            <a:noFill/>
            <a:ln w="635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74" name="Rectangle 330">
              <a:extLst>
                <a:ext uri="{FF2B5EF4-FFF2-40B4-BE49-F238E27FC236}">
                  <a16:creationId xmlns:a16="http://schemas.microsoft.com/office/drawing/2014/main" id="{CD9A0835-DB23-2A1E-A633-6F122A9DA973}"/>
                </a:ext>
              </a:extLst>
            </p:cNvPr>
            <p:cNvSpPr>
              <a:spLocks noChangeArrowheads="1"/>
            </p:cNvSpPr>
            <p:nvPr/>
          </p:nvSpPr>
          <p:spPr bwMode="auto">
            <a:xfrm>
              <a:off x="8694094" y="6222400"/>
              <a:ext cx="389941" cy="242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4D4D4D"/>
                  </a:solidFill>
                  <a:effectLst/>
                  <a:cs typeface="Arial" panose="020B0604020202020204" pitchFamily="34" charset="0"/>
                </a:rPr>
                <a:t>1.03</a:t>
              </a:r>
              <a:endParaRPr kumimoji="0" lang="en-US" altLang="en-US" sz="1800" b="0" i="0" u="none" strike="noStrike" cap="none" normalizeH="0" baseline="0">
                <a:ln>
                  <a:noFill/>
                </a:ln>
                <a:solidFill>
                  <a:schemeClr val="tx1"/>
                </a:solidFill>
                <a:effectLst/>
                <a:cs typeface="Arial" panose="020B0604020202020204" pitchFamily="34" charset="0"/>
              </a:endParaRPr>
            </a:p>
          </p:txBody>
        </p:sp>
        <p:sp>
          <p:nvSpPr>
            <p:cNvPr id="6775" name="Rectangle 331">
              <a:extLst>
                <a:ext uri="{FF2B5EF4-FFF2-40B4-BE49-F238E27FC236}">
                  <a16:creationId xmlns:a16="http://schemas.microsoft.com/office/drawing/2014/main" id="{CD2FC638-6CC7-9A91-7EA3-DE0447FFD332}"/>
                </a:ext>
              </a:extLst>
            </p:cNvPr>
            <p:cNvSpPr>
              <a:spLocks noChangeArrowheads="1"/>
            </p:cNvSpPr>
            <p:nvPr/>
          </p:nvSpPr>
          <p:spPr bwMode="auto">
            <a:xfrm>
              <a:off x="9354933" y="6222400"/>
              <a:ext cx="389941" cy="242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4D4D4D"/>
                  </a:solidFill>
                  <a:effectLst/>
                  <a:cs typeface="Arial" panose="020B0604020202020204" pitchFamily="34" charset="0"/>
                </a:rPr>
                <a:t>1.05</a:t>
              </a:r>
              <a:endParaRPr kumimoji="0" lang="en-US" altLang="en-US" sz="1800" b="0" i="0" u="none" strike="noStrike" cap="none" normalizeH="0" baseline="0">
                <a:ln>
                  <a:noFill/>
                </a:ln>
                <a:solidFill>
                  <a:schemeClr val="tx1"/>
                </a:solidFill>
                <a:effectLst/>
                <a:cs typeface="Arial" panose="020B0604020202020204" pitchFamily="34" charset="0"/>
              </a:endParaRPr>
            </a:p>
          </p:txBody>
        </p:sp>
        <p:sp>
          <p:nvSpPr>
            <p:cNvPr id="6776" name="Rectangle 332">
              <a:extLst>
                <a:ext uri="{FF2B5EF4-FFF2-40B4-BE49-F238E27FC236}">
                  <a16:creationId xmlns:a16="http://schemas.microsoft.com/office/drawing/2014/main" id="{4DE13344-74C1-62AA-093E-AB8DF52113BF}"/>
                </a:ext>
              </a:extLst>
            </p:cNvPr>
            <p:cNvSpPr>
              <a:spLocks noChangeArrowheads="1"/>
            </p:cNvSpPr>
            <p:nvPr/>
          </p:nvSpPr>
          <p:spPr bwMode="auto">
            <a:xfrm>
              <a:off x="10015771" y="6222400"/>
              <a:ext cx="389941" cy="242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4D4D4D"/>
                  </a:solidFill>
                  <a:effectLst/>
                  <a:cs typeface="Arial" panose="020B0604020202020204" pitchFamily="34" charset="0"/>
                </a:rPr>
                <a:t>1.07</a:t>
              </a:r>
              <a:endParaRPr kumimoji="0" lang="en-US" altLang="en-US" sz="1800" b="0" i="0" u="none" strike="noStrike" cap="none" normalizeH="0" baseline="0">
                <a:ln>
                  <a:noFill/>
                </a:ln>
                <a:solidFill>
                  <a:schemeClr val="tx1"/>
                </a:solidFill>
                <a:effectLst/>
                <a:cs typeface="Arial" panose="020B0604020202020204" pitchFamily="34" charset="0"/>
              </a:endParaRPr>
            </a:p>
          </p:txBody>
        </p:sp>
        <p:sp>
          <p:nvSpPr>
            <p:cNvPr id="6777" name="Rectangle 333">
              <a:extLst>
                <a:ext uri="{FF2B5EF4-FFF2-40B4-BE49-F238E27FC236}">
                  <a16:creationId xmlns:a16="http://schemas.microsoft.com/office/drawing/2014/main" id="{3B902376-79B5-EDF0-3C19-35EF8D2F274B}"/>
                </a:ext>
              </a:extLst>
            </p:cNvPr>
            <p:cNvSpPr>
              <a:spLocks noChangeArrowheads="1"/>
            </p:cNvSpPr>
            <p:nvPr/>
          </p:nvSpPr>
          <p:spPr bwMode="auto">
            <a:xfrm>
              <a:off x="8949009" y="6433871"/>
              <a:ext cx="1715739" cy="242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rgbClr val="000000"/>
                  </a:solidFill>
                  <a:effectLst/>
                  <a:cs typeface="Arial" panose="020B0604020202020204" pitchFamily="34" charset="0"/>
                </a:rPr>
                <a:t>Fractionation factor</a:t>
              </a:r>
              <a:endParaRPr kumimoji="0" lang="en-US" altLang="en-US" sz="1800" b="0" i="0" u="none" strike="noStrike" cap="none" normalizeH="0" baseline="0" dirty="0">
                <a:ln>
                  <a:noFill/>
                </a:ln>
                <a:solidFill>
                  <a:schemeClr val="tx1"/>
                </a:solidFill>
                <a:effectLst/>
                <a:cs typeface="Arial" panose="020B0604020202020204" pitchFamily="34" charset="0"/>
              </a:endParaRPr>
            </a:p>
          </p:txBody>
        </p:sp>
        <p:sp>
          <p:nvSpPr>
            <p:cNvPr id="6778" name="Rectangle 335">
              <a:extLst>
                <a:ext uri="{FF2B5EF4-FFF2-40B4-BE49-F238E27FC236}">
                  <a16:creationId xmlns:a16="http://schemas.microsoft.com/office/drawing/2014/main" id="{D017706E-0B85-3367-3329-AFE4D8C9130E}"/>
                </a:ext>
              </a:extLst>
            </p:cNvPr>
            <p:cNvSpPr>
              <a:spLocks noChangeArrowheads="1"/>
            </p:cNvSpPr>
            <p:nvPr/>
          </p:nvSpPr>
          <p:spPr bwMode="auto">
            <a:xfrm>
              <a:off x="8300639" y="1427256"/>
              <a:ext cx="2357960" cy="20204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79" name="Line 337">
              <a:extLst>
                <a:ext uri="{FF2B5EF4-FFF2-40B4-BE49-F238E27FC236}">
                  <a16:creationId xmlns:a16="http://schemas.microsoft.com/office/drawing/2014/main" id="{84A3F8C7-FC57-A78E-15C7-3F59C979C4E1}"/>
                </a:ext>
              </a:extLst>
            </p:cNvPr>
            <p:cNvSpPr>
              <a:spLocks noChangeShapeType="1"/>
            </p:cNvSpPr>
            <p:nvPr/>
          </p:nvSpPr>
          <p:spPr bwMode="auto">
            <a:xfrm flipV="1">
              <a:off x="8737042" y="1557910"/>
              <a:ext cx="0" cy="22898"/>
            </a:xfrm>
            <a:prstGeom prst="line">
              <a:avLst/>
            </a:prstGeom>
            <a:noFill/>
            <a:ln w="6350" cap="rnd">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80" name="Line 338">
              <a:extLst>
                <a:ext uri="{FF2B5EF4-FFF2-40B4-BE49-F238E27FC236}">
                  <a16:creationId xmlns:a16="http://schemas.microsoft.com/office/drawing/2014/main" id="{88505205-F49B-A816-A175-23A97F2AAE46}"/>
                </a:ext>
              </a:extLst>
            </p:cNvPr>
            <p:cNvSpPr>
              <a:spLocks noChangeShapeType="1"/>
            </p:cNvSpPr>
            <p:nvPr/>
          </p:nvSpPr>
          <p:spPr bwMode="auto">
            <a:xfrm flipV="1">
              <a:off x="8737042" y="1477093"/>
              <a:ext cx="0" cy="21551"/>
            </a:xfrm>
            <a:prstGeom prst="line">
              <a:avLst/>
            </a:prstGeom>
            <a:noFill/>
            <a:ln w="6350" cap="rnd">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81" name="Rectangle 339">
              <a:extLst>
                <a:ext uri="{FF2B5EF4-FFF2-40B4-BE49-F238E27FC236}">
                  <a16:creationId xmlns:a16="http://schemas.microsoft.com/office/drawing/2014/main" id="{024C4C50-9966-8A6B-42BE-9E4F6FDC16DA}"/>
                </a:ext>
              </a:extLst>
            </p:cNvPr>
            <p:cNvSpPr>
              <a:spLocks noChangeArrowheads="1"/>
            </p:cNvSpPr>
            <p:nvPr/>
          </p:nvSpPr>
          <p:spPr bwMode="auto">
            <a:xfrm>
              <a:off x="8687167" y="1498644"/>
              <a:ext cx="95593" cy="59266"/>
            </a:xfrm>
            <a:prstGeom prst="rect">
              <a:avLst/>
            </a:prstGeom>
            <a:solidFill>
              <a:srgbClr val="BEBE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82" name="Rectangle 340">
              <a:extLst>
                <a:ext uri="{FF2B5EF4-FFF2-40B4-BE49-F238E27FC236}">
                  <a16:creationId xmlns:a16="http://schemas.microsoft.com/office/drawing/2014/main" id="{F024BE61-7257-97E6-F4B4-995F25886BFF}"/>
                </a:ext>
              </a:extLst>
            </p:cNvPr>
            <p:cNvSpPr>
              <a:spLocks noChangeArrowheads="1"/>
            </p:cNvSpPr>
            <p:nvPr/>
          </p:nvSpPr>
          <p:spPr bwMode="auto">
            <a:xfrm>
              <a:off x="8687167" y="1498644"/>
              <a:ext cx="95593" cy="59266"/>
            </a:xfrm>
            <a:prstGeom prst="rect">
              <a:avLst/>
            </a:pr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83" name="Line 341">
              <a:extLst>
                <a:ext uri="{FF2B5EF4-FFF2-40B4-BE49-F238E27FC236}">
                  <a16:creationId xmlns:a16="http://schemas.microsoft.com/office/drawing/2014/main" id="{CFFDE3F8-6EEA-8704-9438-0384C380FC99}"/>
                </a:ext>
              </a:extLst>
            </p:cNvPr>
            <p:cNvSpPr>
              <a:spLocks noChangeShapeType="1"/>
            </p:cNvSpPr>
            <p:nvPr/>
          </p:nvSpPr>
          <p:spPr bwMode="auto">
            <a:xfrm>
              <a:off x="8687167" y="1530971"/>
              <a:ext cx="95593" cy="0"/>
            </a:xfrm>
            <a:prstGeom prst="line">
              <a:avLst/>
            </a:prstGeom>
            <a:noFill/>
            <a:ln w="6350" cap="rnd">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84" name="Line 342">
              <a:extLst>
                <a:ext uri="{FF2B5EF4-FFF2-40B4-BE49-F238E27FC236}">
                  <a16:creationId xmlns:a16="http://schemas.microsoft.com/office/drawing/2014/main" id="{EB61060D-590A-F979-ABDD-373A463D1C71}"/>
                </a:ext>
              </a:extLst>
            </p:cNvPr>
            <p:cNvSpPr>
              <a:spLocks noChangeShapeType="1"/>
            </p:cNvSpPr>
            <p:nvPr/>
          </p:nvSpPr>
          <p:spPr bwMode="auto">
            <a:xfrm flipV="1">
              <a:off x="9090320" y="1557910"/>
              <a:ext cx="0" cy="22898"/>
            </a:xfrm>
            <a:prstGeom prst="line">
              <a:avLst/>
            </a:prstGeom>
            <a:noFill/>
            <a:ln w="6350" cap="rnd">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85" name="Line 343">
              <a:extLst>
                <a:ext uri="{FF2B5EF4-FFF2-40B4-BE49-F238E27FC236}">
                  <a16:creationId xmlns:a16="http://schemas.microsoft.com/office/drawing/2014/main" id="{674F538B-5A78-533F-FF45-292B65CBE3C2}"/>
                </a:ext>
              </a:extLst>
            </p:cNvPr>
            <p:cNvSpPr>
              <a:spLocks noChangeShapeType="1"/>
            </p:cNvSpPr>
            <p:nvPr/>
          </p:nvSpPr>
          <p:spPr bwMode="auto">
            <a:xfrm flipV="1">
              <a:off x="9090320" y="1477093"/>
              <a:ext cx="0" cy="21551"/>
            </a:xfrm>
            <a:prstGeom prst="line">
              <a:avLst/>
            </a:prstGeom>
            <a:noFill/>
            <a:ln w="6350" cap="rnd">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86" name="Rectangle 344">
              <a:extLst>
                <a:ext uri="{FF2B5EF4-FFF2-40B4-BE49-F238E27FC236}">
                  <a16:creationId xmlns:a16="http://schemas.microsoft.com/office/drawing/2014/main" id="{5B1101AA-0AF8-2A90-6411-DF1C5AB9A05F}"/>
                </a:ext>
              </a:extLst>
            </p:cNvPr>
            <p:cNvSpPr>
              <a:spLocks noChangeArrowheads="1"/>
            </p:cNvSpPr>
            <p:nvPr/>
          </p:nvSpPr>
          <p:spPr bwMode="auto">
            <a:xfrm>
              <a:off x="9040446" y="1498644"/>
              <a:ext cx="101135" cy="59266"/>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87" name="Rectangle 345">
              <a:extLst>
                <a:ext uri="{FF2B5EF4-FFF2-40B4-BE49-F238E27FC236}">
                  <a16:creationId xmlns:a16="http://schemas.microsoft.com/office/drawing/2014/main" id="{DFF6B0C9-FC6A-A299-03C1-2FC9A6CEA5AD}"/>
                </a:ext>
              </a:extLst>
            </p:cNvPr>
            <p:cNvSpPr>
              <a:spLocks noChangeArrowheads="1"/>
            </p:cNvSpPr>
            <p:nvPr/>
          </p:nvSpPr>
          <p:spPr bwMode="auto">
            <a:xfrm>
              <a:off x="9040446" y="1498644"/>
              <a:ext cx="101135" cy="59266"/>
            </a:xfrm>
            <a:prstGeom prst="rect">
              <a:avLst/>
            </a:pr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88" name="Line 346">
              <a:extLst>
                <a:ext uri="{FF2B5EF4-FFF2-40B4-BE49-F238E27FC236}">
                  <a16:creationId xmlns:a16="http://schemas.microsoft.com/office/drawing/2014/main" id="{1663AD2E-CF6F-2856-72D0-A8DD2CABC34F}"/>
                </a:ext>
              </a:extLst>
            </p:cNvPr>
            <p:cNvSpPr>
              <a:spLocks noChangeShapeType="1"/>
            </p:cNvSpPr>
            <p:nvPr/>
          </p:nvSpPr>
          <p:spPr bwMode="auto">
            <a:xfrm>
              <a:off x="9040446" y="1530971"/>
              <a:ext cx="101135" cy="0"/>
            </a:xfrm>
            <a:prstGeom prst="line">
              <a:avLst/>
            </a:prstGeom>
            <a:noFill/>
            <a:ln w="6350" cap="rnd">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89" name="Line 347">
              <a:extLst>
                <a:ext uri="{FF2B5EF4-FFF2-40B4-BE49-F238E27FC236}">
                  <a16:creationId xmlns:a16="http://schemas.microsoft.com/office/drawing/2014/main" id="{632FEE7A-32C6-BD7A-59E1-0BDBD53A1DCD}"/>
                </a:ext>
              </a:extLst>
            </p:cNvPr>
            <p:cNvSpPr>
              <a:spLocks noChangeShapeType="1"/>
            </p:cNvSpPr>
            <p:nvPr/>
          </p:nvSpPr>
          <p:spPr bwMode="auto">
            <a:xfrm flipV="1">
              <a:off x="9577983" y="1557910"/>
              <a:ext cx="0" cy="22898"/>
            </a:xfrm>
            <a:prstGeom prst="line">
              <a:avLst/>
            </a:prstGeom>
            <a:noFill/>
            <a:ln w="6350" cap="rnd">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90" name="Line 348">
              <a:extLst>
                <a:ext uri="{FF2B5EF4-FFF2-40B4-BE49-F238E27FC236}">
                  <a16:creationId xmlns:a16="http://schemas.microsoft.com/office/drawing/2014/main" id="{C965DF91-0017-787E-19FD-62DB64F7B9F2}"/>
                </a:ext>
              </a:extLst>
            </p:cNvPr>
            <p:cNvSpPr>
              <a:spLocks noChangeShapeType="1"/>
            </p:cNvSpPr>
            <p:nvPr/>
          </p:nvSpPr>
          <p:spPr bwMode="auto">
            <a:xfrm flipV="1">
              <a:off x="9577983" y="1477093"/>
              <a:ext cx="0" cy="21551"/>
            </a:xfrm>
            <a:prstGeom prst="line">
              <a:avLst/>
            </a:prstGeom>
            <a:noFill/>
            <a:ln w="6350" cap="rnd">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91" name="Rectangle 349">
              <a:extLst>
                <a:ext uri="{FF2B5EF4-FFF2-40B4-BE49-F238E27FC236}">
                  <a16:creationId xmlns:a16="http://schemas.microsoft.com/office/drawing/2014/main" id="{27B48CC4-5C41-075F-894B-5950F2D64619}"/>
                </a:ext>
              </a:extLst>
            </p:cNvPr>
            <p:cNvSpPr>
              <a:spLocks noChangeArrowheads="1"/>
            </p:cNvSpPr>
            <p:nvPr/>
          </p:nvSpPr>
          <p:spPr bwMode="auto">
            <a:xfrm>
              <a:off x="9533650" y="1498644"/>
              <a:ext cx="94208" cy="59266"/>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92" name="Rectangle 350">
              <a:extLst>
                <a:ext uri="{FF2B5EF4-FFF2-40B4-BE49-F238E27FC236}">
                  <a16:creationId xmlns:a16="http://schemas.microsoft.com/office/drawing/2014/main" id="{F05670A0-2E14-EB70-FAF8-5C6BAD54BFA5}"/>
                </a:ext>
              </a:extLst>
            </p:cNvPr>
            <p:cNvSpPr>
              <a:spLocks noChangeArrowheads="1"/>
            </p:cNvSpPr>
            <p:nvPr/>
          </p:nvSpPr>
          <p:spPr bwMode="auto">
            <a:xfrm>
              <a:off x="9533650" y="1498644"/>
              <a:ext cx="94208" cy="59266"/>
            </a:xfrm>
            <a:prstGeom prst="rect">
              <a:avLst/>
            </a:pr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93" name="Line 351">
              <a:extLst>
                <a:ext uri="{FF2B5EF4-FFF2-40B4-BE49-F238E27FC236}">
                  <a16:creationId xmlns:a16="http://schemas.microsoft.com/office/drawing/2014/main" id="{9438E8F4-3469-D5F1-8429-8385EEA26C27}"/>
                </a:ext>
              </a:extLst>
            </p:cNvPr>
            <p:cNvSpPr>
              <a:spLocks noChangeShapeType="1"/>
            </p:cNvSpPr>
            <p:nvPr/>
          </p:nvSpPr>
          <p:spPr bwMode="auto">
            <a:xfrm>
              <a:off x="9533650" y="1530971"/>
              <a:ext cx="94208" cy="0"/>
            </a:xfrm>
            <a:prstGeom prst="line">
              <a:avLst/>
            </a:prstGeom>
            <a:noFill/>
            <a:ln w="6350" cap="rnd">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94" name="Line 352">
              <a:extLst>
                <a:ext uri="{FF2B5EF4-FFF2-40B4-BE49-F238E27FC236}">
                  <a16:creationId xmlns:a16="http://schemas.microsoft.com/office/drawing/2014/main" id="{3D55BBB6-36FA-023B-D180-1882BC5D9291}"/>
                </a:ext>
              </a:extLst>
            </p:cNvPr>
            <p:cNvSpPr>
              <a:spLocks noChangeShapeType="1"/>
            </p:cNvSpPr>
            <p:nvPr/>
          </p:nvSpPr>
          <p:spPr bwMode="auto">
            <a:xfrm flipV="1">
              <a:off x="9909095" y="1557910"/>
              <a:ext cx="0" cy="22898"/>
            </a:xfrm>
            <a:prstGeom prst="line">
              <a:avLst/>
            </a:prstGeom>
            <a:noFill/>
            <a:ln w="6350" cap="rnd">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95" name="Line 353">
              <a:extLst>
                <a:ext uri="{FF2B5EF4-FFF2-40B4-BE49-F238E27FC236}">
                  <a16:creationId xmlns:a16="http://schemas.microsoft.com/office/drawing/2014/main" id="{B3E00202-E884-6CEC-FD92-08842F4EE8E7}"/>
                </a:ext>
              </a:extLst>
            </p:cNvPr>
            <p:cNvSpPr>
              <a:spLocks noChangeShapeType="1"/>
            </p:cNvSpPr>
            <p:nvPr/>
          </p:nvSpPr>
          <p:spPr bwMode="auto">
            <a:xfrm flipV="1">
              <a:off x="9909095" y="1477093"/>
              <a:ext cx="0" cy="21551"/>
            </a:xfrm>
            <a:prstGeom prst="line">
              <a:avLst/>
            </a:prstGeom>
            <a:noFill/>
            <a:ln w="6350" cap="rnd">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96" name="Rectangle 354">
              <a:extLst>
                <a:ext uri="{FF2B5EF4-FFF2-40B4-BE49-F238E27FC236}">
                  <a16:creationId xmlns:a16="http://schemas.microsoft.com/office/drawing/2014/main" id="{77555746-A854-CB5F-E8D6-94A510960D9B}"/>
                </a:ext>
              </a:extLst>
            </p:cNvPr>
            <p:cNvSpPr>
              <a:spLocks noChangeArrowheads="1"/>
            </p:cNvSpPr>
            <p:nvPr/>
          </p:nvSpPr>
          <p:spPr bwMode="auto">
            <a:xfrm>
              <a:off x="9863377" y="1498644"/>
              <a:ext cx="95593" cy="59266"/>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97" name="Rectangle 355">
              <a:extLst>
                <a:ext uri="{FF2B5EF4-FFF2-40B4-BE49-F238E27FC236}">
                  <a16:creationId xmlns:a16="http://schemas.microsoft.com/office/drawing/2014/main" id="{7E86F29B-E89D-9637-501F-3B5A395CF647}"/>
                </a:ext>
              </a:extLst>
            </p:cNvPr>
            <p:cNvSpPr>
              <a:spLocks noChangeArrowheads="1"/>
            </p:cNvSpPr>
            <p:nvPr/>
          </p:nvSpPr>
          <p:spPr bwMode="auto">
            <a:xfrm>
              <a:off x="9863377" y="1498644"/>
              <a:ext cx="95593" cy="59266"/>
            </a:xfrm>
            <a:prstGeom prst="rect">
              <a:avLst/>
            </a:pr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98" name="Line 356">
              <a:extLst>
                <a:ext uri="{FF2B5EF4-FFF2-40B4-BE49-F238E27FC236}">
                  <a16:creationId xmlns:a16="http://schemas.microsoft.com/office/drawing/2014/main" id="{79F625C2-2785-2724-8982-7F588959EEB2}"/>
                </a:ext>
              </a:extLst>
            </p:cNvPr>
            <p:cNvSpPr>
              <a:spLocks noChangeShapeType="1"/>
            </p:cNvSpPr>
            <p:nvPr/>
          </p:nvSpPr>
          <p:spPr bwMode="auto">
            <a:xfrm>
              <a:off x="9863377" y="1530971"/>
              <a:ext cx="95593" cy="0"/>
            </a:xfrm>
            <a:prstGeom prst="line">
              <a:avLst/>
            </a:prstGeom>
            <a:noFill/>
            <a:ln w="6350" cap="rnd">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799" name="Line 357">
              <a:extLst>
                <a:ext uri="{FF2B5EF4-FFF2-40B4-BE49-F238E27FC236}">
                  <a16:creationId xmlns:a16="http://schemas.microsoft.com/office/drawing/2014/main" id="{61C2A724-1C1B-6285-F4B5-B0562F68B6C1}"/>
                </a:ext>
              </a:extLst>
            </p:cNvPr>
            <p:cNvSpPr>
              <a:spLocks noChangeShapeType="1"/>
            </p:cNvSpPr>
            <p:nvPr/>
          </p:nvSpPr>
          <p:spPr bwMode="auto">
            <a:xfrm flipV="1">
              <a:off x="10233280" y="1557910"/>
              <a:ext cx="0" cy="22898"/>
            </a:xfrm>
            <a:prstGeom prst="line">
              <a:avLst/>
            </a:prstGeom>
            <a:noFill/>
            <a:ln w="6350" cap="rnd">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800" name="Line 358">
              <a:extLst>
                <a:ext uri="{FF2B5EF4-FFF2-40B4-BE49-F238E27FC236}">
                  <a16:creationId xmlns:a16="http://schemas.microsoft.com/office/drawing/2014/main" id="{C34D1DD4-6A87-EEDC-5B95-899505089EF9}"/>
                </a:ext>
              </a:extLst>
            </p:cNvPr>
            <p:cNvSpPr>
              <a:spLocks noChangeShapeType="1"/>
            </p:cNvSpPr>
            <p:nvPr/>
          </p:nvSpPr>
          <p:spPr bwMode="auto">
            <a:xfrm flipV="1">
              <a:off x="10233280" y="1477093"/>
              <a:ext cx="0" cy="21551"/>
            </a:xfrm>
            <a:prstGeom prst="line">
              <a:avLst/>
            </a:prstGeom>
            <a:noFill/>
            <a:ln w="6350" cap="rnd">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801" name="Rectangle 359">
              <a:extLst>
                <a:ext uri="{FF2B5EF4-FFF2-40B4-BE49-F238E27FC236}">
                  <a16:creationId xmlns:a16="http://schemas.microsoft.com/office/drawing/2014/main" id="{38D4F80A-C4C2-38AF-4337-D9F47411D041}"/>
                </a:ext>
              </a:extLst>
            </p:cNvPr>
            <p:cNvSpPr>
              <a:spLocks noChangeArrowheads="1"/>
            </p:cNvSpPr>
            <p:nvPr/>
          </p:nvSpPr>
          <p:spPr bwMode="auto">
            <a:xfrm>
              <a:off x="10188947" y="1498644"/>
              <a:ext cx="94208" cy="59266"/>
            </a:xfrm>
            <a:prstGeom prst="rect">
              <a:avLst/>
            </a:prstGeom>
            <a:solidFill>
              <a:srgbClr val="0086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802" name="Rectangle 360">
              <a:extLst>
                <a:ext uri="{FF2B5EF4-FFF2-40B4-BE49-F238E27FC236}">
                  <a16:creationId xmlns:a16="http://schemas.microsoft.com/office/drawing/2014/main" id="{66FD9C7F-A9FF-35BA-3E84-4106F8BC7504}"/>
                </a:ext>
              </a:extLst>
            </p:cNvPr>
            <p:cNvSpPr>
              <a:spLocks noChangeArrowheads="1"/>
            </p:cNvSpPr>
            <p:nvPr/>
          </p:nvSpPr>
          <p:spPr bwMode="auto">
            <a:xfrm>
              <a:off x="10188947" y="1498644"/>
              <a:ext cx="94208" cy="59266"/>
            </a:xfrm>
            <a:prstGeom prst="rect">
              <a:avLst/>
            </a:pr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803" name="Line 361">
              <a:extLst>
                <a:ext uri="{FF2B5EF4-FFF2-40B4-BE49-F238E27FC236}">
                  <a16:creationId xmlns:a16="http://schemas.microsoft.com/office/drawing/2014/main" id="{DCFC04C6-96D4-AB8B-34BF-D13E78F68062}"/>
                </a:ext>
              </a:extLst>
            </p:cNvPr>
            <p:cNvSpPr>
              <a:spLocks noChangeShapeType="1"/>
            </p:cNvSpPr>
            <p:nvPr/>
          </p:nvSpPr>
          <p:spPr bwMode="auto">
            <a:xfrm>
              <a:off x="10188947" y="1530971"/>
              <a:ext cx="94208" cy="0"/>
            </a:xfrm>
            <a:prstGeom prst="line">
              <a:avLst/>
            </a:prstGeom>
            <a:noFill/>
            <a:ln w="6350" cap="rnd">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804" name="Rectangle 197">
              <a:extLst>
                <a:ext uri="{FF2B5EF4-FFF2-40B4-BE49-F238E27FC236}">
                  <a16:creationId xmlns:a16="http://schemas.microsoft.com/office/drawing/2014/main" id="{2C771A66-56D0-03D7-DA3A-F2B7F69EEF5F}"/>
                </a:ext>
              </a:extLst>
            </p:cNvPr>
            <p:cNvSpPr>
              <a:spLocks noChangeArrowheads="1"/>
            </p:cNvSpPr>
            <p:nvPr/>
          </p:nvSpPr>
          <p:spPr bwMode="auto">
            <a:xfrm>
              <a:off x="2301835" y="6474059"/>
              <a:ext cx="2133523" cy="242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rgbClr val="000000"/>
                  </a:solidFill>
                  <a:effectLst/>
                </a:rPr>
                <a:t>Porewater </a:t>
              </a:r>
              <a:r>
                <a:rPr lang="el-GR" sz="1800" b="0" i="0" dirty="0">
                  <a:effectLst/>
                  <a:latin typeface="Roboto" panose="02000000000000000000" pitchFamily="2" charset="0"/>
                </a:rPr>
                <a:t>δ</a:t>
              </a:r>
              <a:r>
                <a:rPr lang="en-US" sz="1800" b="0" i="0" baseline="30000" dirty="0">
                  <a:effectLst/>
                  <a:latin typeface="Roboto" panose="02000000000000000000" pitchFamily="2" charset="0"/>
                </a:rPr>
                <a:t>13</a:t>
              </a:r>
              <a:r>
                <a:rPr lang="en-US" sz="1800" b="0" i="0" dirty="0">
                  <a:effectLst/>
                  <a:latin typeface="Roboto" panose="02000000000000000000" pitchFamily="2" charset="0"/>
                </a:rPr>
                <a:t>C-CH</a:t>
              </a:r>
              <a:r>
                <a:rPr lang="en-US" sz="1800" b="0" i="0" baseline="-25000" dirty="0">
                  <a:effectLst/>
                  <a:latin typeface="Roboto" panose="02000000000000000000" pitchFamily="2" charset="0"/>
                </a:rPr>
                <a:t>4</a:t>
              </a:r>
              <a:r>
                <a:rPr lang="en-US" sz="1800" b="0" i="0" dirty="0">
                  <a:effectLst/>
                  <a:latin typeface="Roboto" panose="02000000000000000000" pitchFamily="2" charset="0"/>
                </a:rPr>
                <a:t> (</a:t>
              </a:r>
              <a:r>
                <a:rPr lang="en-US" sz="1800" b="1" i="0" dirty="0">
                  <a:effectLst/>
                  <a:latin typeface="Roboto" panose="02000000000000000000" pitchFamily="2" charset="0"/>
                </a:rPr>
                <a:t>‰</a:t>
              </a:r>
              <a:r>
                <a:rPr lang="en-US" sz="1800" b="0" i="0" dirty="0">
                  <a:effectLst/>
                  <a:latin typeface="Roboto" panose="02000000000000000000" pitchFamily="2" charset="0"/>
                </a:rPr>
                <a:t>)</a:t>
              </a:r>
              <a:endParaRPr kumimoji="0" lang="en-US" altLang="en-US" sz="1800" b="0" i="0" u="none" strike="noStrike" cap="none" normalizeH="0" baseline="0" dirty="0">
                <a:ln>
                  <a:noFill/>
                </a:ln>
                <a:effectLst/>
              </a:endParaRPr>
            </a:p>
          </p:txBody>
        </p:sp>
        <p:sp>
          <p:nvSpPr>
            <p:cNvPr id="6805" name="Rectangle 197">
              <a:extLst>
                <a:ext uri="{FF2B5EF4-FFF2-40B4-BE49-F238E27FC236}">
                  <a16:creationId xmlns:a16="http://schemas.microsoft.com/office/drawing/2014/main" id="{FCDAE754-C06C-9D4F-963B-0669BDCC9E06}"/>
                </a:ext>
              </a:extLst>
            </p:cNvPr>
            <p:cNvSpPr>
              <a:spLocks noChangeArrowheads="1"/>
            </p:cNvSpPr>
            <p:nvPr/>
          </p:nvSpPr>
          <p:spPr bwMode="auto">
            <a:xfrm>
              <a:off x="5550609" y="6455158"/>
              <a:ext cx="2321195" cy="242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rgbClr val="000000"/>
                  </a:solidFill>
                  <a:effectLst/>
                </a:rPr>
                <a:t>Porewater </a:t>
              </a:r>
              <a:r>
                <a:rPr lang="el-GR" sz="1800" b="0" i="0" dirty="0">
                  <a:effectLst/>
                  <a:latin typeface="Roboto" panose="02000000000000000000" pitchFamily="2" charset="0"/>
                </a:rPr>
                <a:t>δ</a:t>
              </a:r>
              <a:r>
                <a:rPr lang="en-US" sz="1800" b="0" i="0" baseline="30000" dirty="0">
                  <a:effectLst/>
                  <a:latin typeface="Roboto" panose="02000000000000000000" pitchFamily="2" charset="0"/>
                </a:rPr>
                <a:t>13</a:t>
              </a:r>
              <a:r>
                <a:rPr lang="en-US" sz="1800" b="0" i="0" dirty="0">
                  <a:effectLst/>
                  <a:latin typeface="Roboto" panose="02000000000000000000" pitchFamily="2" charset="0"/>
                </a:rPr>
                <a:t>C-CO</a:t>
              </a:r>
              <a:r>
                <a:rPr lang="en-US" sz="1800" baseline="-25000" dirty="0">
                  <a:latin typeface="Roboto" panose="02000000000000000000" pitchFamily="2" charset="0"/>
                </a:rPr>
                <a:t>2</a:t>
              </a:r>
              <a:r>
                <a:rPr lang="en-US" sz="1800" b="0" i="0" dirty="0">
                  <a:effectLst/>
                  <a:latin typeface="Roboto" panose="02000000000000000000" pitchFamily="2" charset="0"/>
                </a:rPr>
                <a:t> (</a:t>
              </a:r>
              <a:r>
                <a:rPr lang="en-US" sz="1800" b="1" i="0" dirty="0">
                  <a:effectLst/>
                  <a:latin typeface="Roboto" panose="02000000000000000000" pitchFamily="2" charset="0"/>
                </a:rPr>
                <a:t>‰</a:t>
              </a:r>
              <a:r>
                <a:rPr lang="en-US" sz="1800" b="0" i="0" dirty="0">
                  <a:effectLst/>
                  <a:latin typeface="Roboto" panose="02000000000000000000" pitchFamily="2" charset="0"/>
                </a:rPr>
                <a:t>)</a:t>
              </a:r>
              <a:endParaRPr kumimoji="0" lang="en-US" altLang="en-US" sz="1800" b="0" i="0" u="none" strike="noStrike" cap="none" normalizeH="0" baseline="0" dirty="0">
                <a:ln>
                  <a:noFill/>
                </a:ln>
                <a:effectLst/>
              </a:endParaRPr>
            </a:p>
          </p:txBody>
        </p:sp>
        <p:sp>
          <p:nvSpPr>
            <p:cNvPr id="6806" name="Rectangle 6805">
              <a:extLst>
                <a:ext uri="{FF2B5EF4-FFF2-40B4-BE49-F238E27FC236}">
                  <a16:creationId xmlns:a16="http://schemas.microsoft.com/office/drawing/2014/main" id="{819B4CD5-4312-4EFA-C83C-D36E238697C2}"/>
                </a:ext>
              </a:extLst>
            </p:cNvPr>
            <p:cNvSpPr/>
            <p:nvPr/>
          </p:nvSpPr>
          <p:spPr>
            <a:xfrm>
              <a:off x="2301834" y="1389541"/>
              <a:ext cx="8290264" cy="2370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6807" name="Rectangle 197">
              <a:extLst>
                <a:ext uri="{FF2B5EF4-FFF2-40B4-BE49-F238E27FC236}">
                  <a16:creationId xmlns:a16="http://schemas.microsoft.com/office/drawing/2014/main" id="{90C75790-146B-6B31-3736-7625E88D4FFA}"/>
                </a:ext>
              </a:extLst>
            </p:cNvPr>
            <p:cNvSpPr>
              <a:spLocks noChangeArrowheads="1"/>
            </p:cNvSpPr>
            <p:nvPr/>
          </p:nvSpPr>
          <p:spPr bwMode="auto">
            <a:xfrm>
              <a:off x="8481677" y="1362603"/>
              <a:ext cx="300812" cy="242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800" dirty="0">
                  <a:solidFill>
                    <a:srgbClr val="000000"/>
                  </a:solidFill>
                </a:rPr>
                <a:t>A</a:t>
              </a:r>
              <a:r>
                <a:rPr kumimoji="0" lang="en-US" altLang="en-US" sz="1800" b="0" i="0" u="none" strike="noStrike" cap="none" normalizeH="0" baseline="0" dirty="0">
                  <a:ln>
                    <a:noFill/>
                  </a:ln>
                  <a:solidFill>
                    <a:srgbClr val="000000"/>
                  </a:solidFill>
                  <a:effectLst/>
                </a:rPr>
                <a:t>M</a:t>
              </a:r>
              <a:endParaRPr kumimoji="0" lang="en-US" altLang="en-US" sz="1800" b="0" i="0" u="none" strike="noStrike" cap="none" normalizeH="0" baseline="0" dirty="0">
                <a:ln>
                  <a:noFill/>
                </a:ln>
                <a:solidFill>
                  <a:schemeClr val="tx1"/>
                </a:solidFill>
                <a:effectLst/>
              </a:endParaRPr>
            </a:p>
          </p:txBody>
        </p:sp>
        <p:sp>
          <p:nvSpPr>
            <p:cNvPr id="6808" name="Rectangle 197">
              <a:extLst>
                <a:ext uri="{FF2B5EF4-FFF2-40B4-BE49-F238E27FC236}">
                  <a16:creationId xmlns:a16="http://schemas.microsoft.com/office/drawing/2014/main" id="{66AE52B9-F642-DFD9-DD76-18666128F977}"/>
                </a:ext>
              </a:extLst>
            </p:cNvPr>
            <p:cNvSpPr>
              <a:spLocks noChangeArrowheads="1"/>
            </p:cNvSpPr>
            <p:nvPr/>
          </p:nvSpPr>
          <p:spPr bwMode="auto">
            <a:xfrm>
              <a:off x="10453118" y="1362603"/>
              <a:ext cx="311953" cy="242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rgbClr val="000000"/>
                  </a:solidFill>
                  <a:effectLst/>
                  <a:latin typeface="Arial" panose="020B0604020202020204" pitchFamily="34" charset="0"/>
                </a:rPr>
                <a:t>HM</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6809" name="Arrow: Up-Down 6808">
              <a:extLst>
                <a:ext uri="{FF2B5EF4-FFF2-40B4-BE49-F238E27FC236}">
                  <a16:creationId xmlns:a16="http://schemas.microsoft.com/office/drawing/2014/main" id="{BD6D403E-E33A-A030-01B1-8E22334997B6}"/>
                </a:ext>
              </a:extLst>
            </p:cNvPr>
            <p:cNvSpPr/>
            <p:nvPr/>
          </p:nvSpPr>
          <p:spPr>
            <a:xfrm rot="5400000">
              <a:off x="9500258" y="696523"/>
              <a:ext cx="166534" cy="1552198"/>
            </a:xfrm>
            <a:prstGeom prst="upDownArrow">
              <a:avLst/>
            </a:prstGeom>
            <a:solidFill>
              <a:schemeClr val="tx1">
                <a:lumMod val="50000"/>
                <a:lumOff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6810" name="Rectangle 197">
              <a:extLst>
                <a:ext uri="{FF2B5EF4-FFF2-40B4-BE49-F238E27FC236}">
                  <a16:creationId xmlns:a16="http://schemas.microsoft.com/office/drawing/2014/main" id="{56380ED1-007A-9E09-E204-10BC1BAD112A}"/>
                </a:ext>
              </a:extLst>
            </p:cNvPr>
            <p:cNvSpPr>
              <a:spLocks noChangeArrowheads="1"/>
            </p:cNvSpPr>
            <p:nvPr/>
          </p:nvSpPr>
          <p:spPr bwMode="auto">
            <a:xfrm>
              <a:off x="9955280" y="2113460"/>
              <a:ext cx="111411" cy="242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1" i="0" u="none" strike="noStrike" cap="none" normalizeH="0" baseline="0" dirty="0">
                  <a:ln>
                    <a:noFill/>
                  </a:ln>
                  <a:solidFill>
                    <a:srgbClr val="000000"/>
                  </a:solidFill>
                  <a:effectLst/>
                  <a:latin typeface="Arial" panose="020B0604020202020204" pitchFamily="34" charset="0"/>
                </a:rPr>
                <a:t>a</a:t>
              </a: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sp>
          <p:nvSpPr>
            <p:cNvPr id="6811" name="Rectangle 197">
              <a:extLst>
                <a:ext uri="{FF2B5EF4-FFF2-40B4-BE49-F238E27FC236}">
                  <a16:creationId xmlns:a16="http://schemas.microsoft.com/office/drawing/2014/main" id="{43DC9AA7-184C-44A6-C8A9-4DB29316B34E}"/>
                </a:ext>
              </a:extLst>
            </p:cNvPr>
            <p:cNvSpPr>
              <a:spLocks noChangeArrowheads="1"/>
            </p:cNvSpPr>
            <p:nvPr/>
          </p:nvSpPr>
          <p:spPr bwMode="auto">
            <a:xfrm>
              <a:off x="10666628" y="2994366"/>
              <a:ext cx="111411" cy="242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1" i="0" u="none" strike="noStrike" cap="none" normalizeH="0" baseline="0" dirty="0">
                  <a:ln>
                    <a:noFill/>
                  </a:ln>
                  <a:solidFill>
                    <a:srgbClr val="000000"/>
                  </a:solidFill>
                  <a:effectLst/>
                  <a:latin typeface="Arial" panose="020B0604020202020204" pitchFamily="34" charset="0"/>
                </a:rPr>
                <a:t>a</a:t>
              </a: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sp>
          <p:nvSpPr>
            <p:cNvPr id="6812" name="Rectangle 197">
              <a:extLst>
                <a:ext uri="{FF2B5EF4-FFF2-40B4-BE49-F238E27FC236}">
                  <a16:creationId xmlns:a16="http://schemas.microsoft.com/office/drawing/2014/main" id="{B58FEC77-279E-A5B5-672F-727CD6953959}"/>
                </a:ext>
              </a:extLst>
            </p:cNvPr>
            <p:cNvSpPr>
              <a:spLocks noChangeArrowheads="1"/>
            </p:cNvSpPr>
            <p:nvPr/>
          </p:nvSpPr>
          <p:spPr bwMode="auto">
            <a:xfrm>
              <a:off x="10819534" y="3838163"/>
              <a:ext cx="122553" cy="242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800" b="1" dirty="0">
                  <a:solidFill>
                    <a:srgbClr val="000000"/>
                  </a:solidFill>
                </a:rPr>
                <a:t>b</a:t>
              </a:r>
              <a:endParaRPr kumimoji="0" lang="en-US" altLang="en-US" sz="1800" b="1" i="0" u="none" strike="noStrike" cap="none" normalizeH="0" baseline="0" dirty="0">
                <a:ln>
                  <a:noFill/>
                </a:ln>
                <a:solidFill>
                  <a:schemeClr val="tx1"/>
                </a:solidFill>
                <a:effectLst/>
              </a:endParaRPr>
            </a:p>
          </p:txBody>
        </p:sp>
        <p:sp>
          <p:nvSpPr>
            <p:cNvPr id="6813" name="Rectangle 197">
              <a:extLst>
                <a:ext uri="{FF2B5EF4-FFF2-40B4-BE49-F238E27FC236}">
                  <a16:creationId xmlns:a16="http://schemas.microsoft.com/office/drawing/2014/main" id="{EDB0AB01-B080-FCB9-54C1-384761035E5D}"/>
                </a:ext>
              </a:extLst>
            </p:cNvPr>
            <p:cNvSpPr>
              <a:spLocks noChangeArrowheads="1"/>
            </p:cNvSpPr>
            <p:nvPr/>
          </p:nvSpPr>
          <p:spPr bwMode="auto">
            <a:xfrm>
              <a:off x="10779128" y="4711054"/>
              <a:ext cx="122553" cy="242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800" b="1" dirty="0">
                  <a:solidFill>
                    <a:srgbClr val="000000"/>
                  </a:solidFill>
                </a:rPr>
                <a:t>b</a:t>
              </a:r>
              <a:endParaRPr kumimoji="0" lang="en-US" altLang="en-US" sz="1800" b="1" i="0" u="none" strike="noStrike" cap="none" normalizeH="0" baseline="0" dirty="0">
                <a:ln>
                  <a:noFill/>
                </a:ln>
                <a:solidFill>
                  <a:schemeClr val="tx1"/>
                </a:solidFill>
                <a:effectLst/>
              </a:endParaRPr>
            </a:p>
          </p:txBody>
        </p:sp>
        <p:sp>
          <p:nvSpPr>
            <p:cNvPr id="6814" name="Rectangle 197">
              <a:extLst>
                <a:ext uri="{FF2B5EF4-FFF2-40B4-BE49-F238E27FC236}">
                  <a16:creationId xmlns:a16="http://schemas.microsoft.com/office/drawing/2014/main" id="{A0867FDB-1738-967D-2C7E-FE8F9595E61F}"/>
                </a:ext>
              </a:extLst>
            </p:cNvPr>
            <p:cNvSpPr>
              <a:spLocks noChangeArrowheads="1"/>
            </p:cNvSpPr>
            <p:nvPr/>
          </p:nvSpPr>
          <p:spPr bwMode="auto">
            <a:xfrm>
              <a:off x="9928120" y="5564347"/>
              <a:ext cx="111411" cy="242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1" i="0" u="none" strike="noStrike" cap="none" normalizeH="0" baseline="0" dirty="0">
                  <a:ln>
                    <a:noFill/>
                  </a:ln>
                  <a:solidFill>
                    <a:srgbClr val="000000"/>
                  </a:solidFill>
                  <a:effectLst/>
                  <a:latin typeface="Arial" panose="020B0604020202020204" pitchFamily="34" charset="0"/>
                </a:rPr>
                <a:t>a</a:t>
              </a: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sp>
          <p:nvSpPr>
            <p:cNvPr id="6815" name="Rectangle 197">
              <a:extLst>
                <a:ext uri="{FF2B5EF4-FFF2-40B4-BE49-F238E27FC236}">
                  <a16:creationId xmlns:a16="http://schemas.microsoft.com/office/drawing/2014/main" id="{DDD8198A-F093-C697-59EB-A4942DEDC5F8}"/>
                </a:ext>
              </a:extLst>
            </p:cNvPr>
            <p:cNvSpPr>
              <a:spLocks noChangeArrowheads="1"/>
            </p:cNvSpPr>
            <p:nvPr/>
          </p:nvSpPr>
          <p:spPr bwMode="auto">
            <a:xfrm>
              <a:off x="11300578" y="2515863"/>
              <a:ext cx="372987"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800" b="1" dirty="0">
                  <a:solidFill>
                    <a:srgbClr val="000000"/>
                  </a:solidFill>
                </a:rPr>
                <a:t>Wet</a:t>
              </a:r>
              <a:endParaRPr kumimoji="0" lang="en-US" altLang="en-US" sz="1800" b="1" i="0" u="none" strike="noStrike" cap="none" normalizeH="0" baseline="0" dirty="0">
                <a:ln>
                  <a:noFill/>
                </a:ln>
                <a:solidFill>
                  <a:schemeClr val="tx1"/>
                </a:solidFill>
                <a:effectLst/>
              </a:endParaRPr>
            </a:p>
          </p:txBody>
        </p:sp>
        <p:sp>
          <p:nvSpPr>
            <p:cNvPr id="6816" name="Rectangle 197">
              <a:extLst>
                <a:ext uri="{FF2B5EF4-FFF2-40B4-BE49-F238E27FC236}">
                  <a16:creationId xmlns:a16="http://schemas.microsoft.com/office/drawing/2014/main" id="{1F49214C-ABEB-F18B-9B4B-75CD0AF46DA0}"/>
                </a:ext>
              </a:extLst>
            </p:cNvPr>
            <p:cNvSpPr>
              <a:spLocks noChangeArrowheads="1"/>
            </p:cNvSpPr>
            <p:nvPr/>
          </p:nvSpPr>
          <p:spPr bwMode="auto">
            <a:xfrm>
              <a:off x="11334362" y="4252084"/>
              <a:ext cx="341440"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800" b="1" dirty="0">
                  <a:solidFill>
                    <a:srgbClr val="000000"/>
                  </a:solidFill>
                </a:rPr>
                <a:t>Dry</a:t>
              </a:r>
              <a:endParaRPr kumimoji="0" lang="en-US" altLang="en-US" sz="1800" b="1" i="0" u="none" strike="noStrike" cap="none" normalizeH="0" baseline="0" dirty="0">
                <a:ln>
                  <a:noFill/>
                </a:ln>
                <a:solidFill>
                  <a:schemeClr val="tx1"/>
                </a:solidFill>
                <a:effectLst/>
              </a:endParaRPr>
            </a:p>
          </p:txBody>
        </p:sp>
        <p:sp>
          <p:nvSpPr>
            <p:cNvPr id="6817" name="Right Brace 6816">
              <a:extLst>
                <a:ext uri="{FF2B5EF4-FFF2-40B4-BE49-F238E27FC236}">
                  <a16:creationId xmlns:a16="http://schemas.microsoft.com/office/drawing/2014/main" id="{BEF11C7A-35CB-31C5-64DE-EC2BBE9AF718}"/>
                </a:ext>
              </a:extLst>
            </p:cNvPr>
            <p:cNvSpPr/>
            <p:nvPr/>
          </p:nvSpPr>
          <p:spPr>
            <a:xfrm>
              <a:off x="10959769" y="2007704"/>
              <a:ext cx="241910" cy="1331844"/>
            </a:xfrm>
            <a:prstGeom prst="rightBrace">
              <a:avLst/>
            </a:prstGeom>
            <a:ln w="19050"/>
          </p:spPr>
          <p:style>
            <a:lnRef idx="1">
              <a:schemeClr val="dk1"/>
            </a:lnRef>
            <a:fillRef idx="0">
              <a:schemeClr val="dk1"/>
            </a:fillRef>
            <a:effectRef idx="0">
              <a:schemeClr val="dk1"/>
            </a:effectRef>
            <a:fontRef idx="minor">
              <a:schemeClr val="tx1"/>
            </a:fontRef>
          </p:style>
          <p:txBody>
            <a:bodyPr rtlCol="0" anchor="ctr"/>
            <a:lstStyle/>
            <a:p>
              <a:pPr algn="ctr"/>
              <a:endParaRPr lang="en-US" sz="1800"/>
            </a:p>
          </p:txBody>
        </p:sp>
        <p:sp>
          <p:nvSpPr>
            <p:cNvPr id="6818" name="Right Brace 6817">
              <a:extLst>
                <a:ext uri="{FF2B5EF4-FFF2-40B4-BE49-F238E27FC236}">
                  <a16:creationId xmlns:a16="http://schemas.microsoft.com/office/drawing/2014/main" id="{067676FD-C7AE-D19E-7D16-9636CC47145A}"/>
                </a:ext>
              </a:extLst>
            </p:cNvPr>
            <p:cNvSpPr/>
            <p:nvPr/>
          </p:nvSpPr>
          <p:spPr>
            <a:xfrm>
              <a:off x="10990191" y="3709272"/>
              <a:ext cx="241910" cy="1331844"/>
            </a:xfrm>
            <a:prstGeom prst="rightBrace">
              <a:avLst/>
            </a:prstGeom>
            <a:ln w="19050"/>
          </p:spPr>
          <p:style>
            <a:lnRef idx="1">
              <a:schemeClr val="dk1"/>
            </a:lnRef>
            <a:fillRef idx="0">
              <a:schemeClr val="dk1"/>
            </a:fillRef>
            <a:effectRef idx="0">
              <a:schemeClr val="dk1"/>
            </a:effectRef>
            <a:fontRef idx="minor">
              <a:schemeClr val="tx1"/>
            </a:fontRef>
          </p:style>
          <p:txBody>
            <a:bodyPr rtlCol="0" anchor="ctr"/>
            <a:lstStyle/>
            <a:p>
              <a:pPr algn="ctr"/>
              <a:endParaRPr lang="en-US" sz="1800"/>
            </a:p>
          </p:txBody>
        </p:sp>
      </p:grpSp>
      <p:sp>
        <p:nvSpPr>
          <p:cNvPr id="6819" name="Rectangle 197">
            <a:extLst>
              <a:ext uri="{FF2B5EF4-FFF2-40B4-BE49-F238E27FC236}">
                <a16:creationId xmlns:a16="http://schemas.microsoft.com/office/drawing/2014/main" id="{3B1551E1-F178-7F60-0E98-27D7692A05F6}"/>
              </a:ext>
            </a:extLst>
          </p:cNvPr>
          <p:cNvSpPr>
            <a:spLocks noChangeArrowheads="1"/>
          </p:cNvSpPr>
          <p:nvPr/>
        </p:nvSpPr>
        <p:spPr bwMode="auto">
          <a:xfrm>
            <a:off x="39608647" y="20378514"/>
            <a:ext cx="376397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a:ln>
                  <a:noFill/>
                </a:ln>
                <a:effectLst/>
                <a:cs typeface="Arial" panose="020B0604020202020204" pitchFamily="34" charset="0"/>
              </a:rPr>
              <a:t> Atmospheric Mixing Signature</a:t>
            </a:r>
          </a:p>
        </p:txBody>
      </p:sp>
      <p:grpSp>
        <p:nvGrpSpPr>
          <p:cNvPr id="6820" name="Group 6819">
            <a:extLst>
              <a:ext uri="{FF2B5EF4-FFF2-40B4-BE49-F238E27FC236}">
                <a16:creationId xmlns:a16="http://schemas.microsoft.com/office/drawing/2014/main" id="{05FB3A60-E08F-BE90-51A7-99DE42EEB7AA}"/>
              </a:ext>
            </a:extLst>
          </p:cNvPr>
          <p:cNvGrpSpPr/>
          <p:nvPr/>
        </p:nvGrpSpPr>
        <p:grpSpPr>
          <a:xfrm>
            <a:off x="38792184" y="20973291"/>
            <a:ext cx="5595817" cy="6307717"/>
            <a:chOff x="4475793" y="636969"/>
            <a:chExt cx="7631427" cy="6307717"/>
          </a:xfrm>
        </p:grpSpPr>
        <p:grpSp>
          <p:nvGrpSpPr>
            <p:cNvPr id="6821" name="Group 6820">
              <a:extLst>
                <a:ext uri="{FF2B5EF4-FFF2-40B4-BE49-F238E27FC236}">
                  <a16:creationId xmlns:a16="http://schemas.microsoft.com/office/drawing/2014/main" id="{911EBD6F-DE3C-E566-DB72-ED7E53AA249B}"/>
                </a:ext>
              </a:extLst>
            </p:cNvPr>
            <p:cNvGrpSpPr/>
            <p:nvPr/>
          </p:nvGrpSpPr>
          <p:grpSpPr>
            <a:xfrm>
              <a:off x="4475793" y="636969"/>
              <a:ext cx="7631427" cy="6274023"/>
              <a:chOff x="4426976" y="1516404"/>
              <a:chExt cx="7631427" cy="4861742"/>
            </a:xfrm>
          </p:grpSpPr>
          <p:grpSp>
            <p:nvGrpSpPr>
              <p:cNvPr id="6823" name="Group 6822">
                <a:extLst>
                  <a:ext uri="{FF2B5EF4-FFF2-40B4-BE49-F238E27FC236}">
                    <a16:creationId xmlns:a16="http://schemas.microsoft.com/office/drawing/2014/main" id="{A1C39CAF-4D16-E2B6-A198-2F3567BCCC3E}"/>
                  </a:ext>
                </a:extLst>
              </p:cNvPr>
              <p:cNvGrpSpPr/>
              <p:nvPr/>
            </p:nvGrpSpPr>
            <p:grpSpPr>
              <a:xfrm>
                <a:off x="4426976" y="1516404"/>
                <a:ext cx="7631426" cy="4861742"/>
                <a:chOff x="2297495" y="1560513"/>
                <a:chExt cx="10083419" cy="4861742"/>
              </a:xfrm>
            </p:grpSpPr>
            <p:grpSp>
              <p:nvGrpSpPr>
                <p:cNvPr id="6826" name="Group 4">
                  <a:extLst>
                    <a:ext uri="{FF2B5EF4-FFF2-40B4-BE49-F238E27FC236}">
                      <a16:creationId xmlns:a16="http://schemas.microsoft.com/office/drawing/2014/main" id="{5201A1CF-3268-575D-CCE8-F9C5848C74F9}"/>
                    </a:ext>
                  </a:extLst>
                </p:cNvPr>
                <p:cNvGrpSpPr>
                  <a:grpSpLocks noChangeAspect="1"/>
                </p:cNvGrpSpPr>
                <p:nvPr/>
              </p:nvGrpSpPr>
              <p:grpSpPr bwMode="auto">
                <a:xfrm>
                  <a:off x="2865438" y="1560513"/>
                  <a:ext cx="9515476" cy="4721225"/>
                  <a:chOff x="1805" y="983"/>
                  <a:chExt cx="5994" cy="2974"/>
                </a:xfrm>
              </p:grpSpPr>
              <p:sp>
                <p:nvSpPr>
                  <p:cNvPr id="6834" name="AutoShape 3">
                    <a:extLst>
                      <a:ext uri="{FF2B5EF4-FFF2-40B4-BE49-F238E27FC236}">
                        <a16:creationId xmlns:a16="http://schemas.microsoft.com/office/drawing/2014/main" id="{ECE3D5A9-DE9F-E6B4-1B3D-DFC2CF633481}"/>
                      </a:ext>
                    </a:extLst>
                  </p:cNvPr>
                  <p:cNvSpPr>
                    <a:spLocks noChangeAspect="1" noChangeArrowheads="1" noTextEdit="1"/>
                  </p:cNvSpPr>
                  <p:nvPr/>
                </p:nvSpPr>
                <p:spPr bwMode="auto">
                  <a:xfrm>
                    <a:off x="2188" y="983"/>
                    <a:ext cx="3582" cy="2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835" name="Rectangle 5">
                    <a:extLst>
                      <a:ext uri="{FF2B5EF4-FFF2-40B4-BE49-F238E27FC236}">
                        <a16:creationId xmlns:a16="http://schemas.microsoft.com/office/drawing/2014/main" id="{B0F09949-BCB1-24E7-6734-4D031DC51F92}"/>
                      </a:ext>
                    </a:extLst>
                  </p:cNvPr>
                  <p:cNvSpPr>
                    <a:spLocks noChangeArrowheads="1"/>
                  </p:cNvSpPr>
                  <p:nvPr/>
                </p:nvSpPr>
                <p:spPr bwMode="auto">
                  <a:xfrm>
                    <a:off x="2182" y="1013"/>
                    <a:ext cx="3323" cy="288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836" name="Rectangle 6">
                    <a:extLst>
                      <a:ext uri="{FF2B5EF4-FFF2-40B4-BE49-F238E27FC236}">
                        <a16:creationId xmlns:a16="http://schemas.microsoft.com/office/drawing/2014/main" id="{EBCC0AC0-756E-0E6E-7E4D-1F255A760BB0}"/>
                      </a:ext>
                    </a:extLst>
                  </p:cNvPr>
                  <p:cNvSpPr>
                    <a:spLocks noChangeArrowheads="1"/>
                  </p:cNvSpPr>
                  <p:nvPr/>
                </p:nvSpPr>
                <p:spPr bwMode="auto">
                  <a:xfrm>
                    <a:off x="2182" y="1033"/>
                    <a:ext cx="3323" cy="2884"/>
                  </a:xfrm>
                  <a:prstGeom prst="rect">
                    <a:avLst/>
                  </a:prstGeom>
                  <a:noFill/>
                  <a:ln w="6350"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837" name="Rectangle 7">
                    <a:extLst>
                      <a:ext uri="{FF2B5EF4-FFF2-40B4-BE49-F238E27FC236}">
                        <a16:creationId xmlns:a16="http://schemas.microsoft.com/office/drawing/2014/main" id="{1E09528E-BA17-B6A3-1C4A-2BDE6E83C523}"/>
                      </a:ext>
                    </a:extLst>
                  </p:cNvPr>
                  <p:cNvSpPr>
                    <a:spLocks noChangeArrowheads="1"/>
                  </p:cNvSpPr>
                  <p:nvPr/>
                </p:nvSpPr>
                <p:spPr bwMode="auto">
                  <a:xfrm>
                    <a:off x="2389" y="1058"/>
                    <a:ext cx="3087" cy="269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838" name="Rectangle 8">
                    <a:extLst>
                      <a:ext uri="{FF2B5EF4-FFF2-40B4-BE49-F238E27FC236}">
                        <a16:creationId xmlns:a16="http://schemas.microsoft.com/office/drawing/2014/main" id="{2A16F7A8-1BDB-640E-AE4E-532D0C59D441}"/>
                      </a:ext>
                    </a:extLst>
                  </p:cNvPr>
                  <p:cNvSpPr>
                    <a:spLocks noChangeArrowheads="1"/>
                  </p:cNvSpPr>
                  <p:nvPr/>
                </p:nvSpPr>
                <p:spPr bwMode="auto">
                  <a:xfrm>
                    <a:off x="3228" y="3626"/>
                    <a:ext cx="11"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839" name="Rectangle 9">
                    <a:extLst>
                      <a:ext uri="{FF2B5EF4-FFF2-40B4-BE49-F238E27FC236}">
                        <a16:creationId xmlns:a16="http://schemas.microsoft.com/office/drawing/2014/main" id="{2D903E57-7DD2-F585-DB89-FAC493DD0FF5}"/>
                      </a:ext>
                    </a:extLst>
                  </p:cNvPr>
                  <p:cNvSpPr>
                    <a:spLocks noChangeArrowheads="1"/>
                  </p:cNvSpPr>
                  <p:nvPr/>
                </p:nvSpPr>
                <p:spPr bwMode="auto">
                  <a:xfrm>
                    <a:off x="3228" y="3641"/>
                    <a:ext cx="11" cy="3"/>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840" name="Rectangle 10">
                    <a:extLst>
                      <a:ext uri="{FF2B5EF4-FFF2-40B4-BE49-F238E27FC236}">
                        <a16:creationId xmlns:a16="http://schemas.microsoft.com/office/drawing/2014/main" id="{F03D597B-2201-DACE-8FF8-ADCC6E3753B4}"/>
                      </a:ext>
                    </a:extLst>
                  </p:cNvPr>
                  <p:cNvSpPr>
                    <a:spLocks noChangeArrowheads="1"/>
                  </p:cNvSpPr>
                  <p:nvPr/>
                </p:nvSpPr>
                <p:spPr bwMode="auto">
                  <a:xfrm>
                    <a:off x="3224" y="3630"/>
                    <a:ext cx="18" cy="3"/>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841" name="Rectangle 11">
                    <a:extLst>
                      <a:ext uri="{FF2B5EF4-FFF2-40B4-BE49-F238E27FC236}">
                        <a16:creationId xmlns:a16="http://schemas.microsoft.com/office/drawing/2014/main" id="{4949CC09-F5EB-3A55-DD7D-360D939C26D1}"/>
                      </a:ext>
                    </a:extLst>
                  </p:cNvPr>
                  <p:cNvSpPr>
                    <a:spLocks noChangeArrowheads="1"/>
                  </p:cNvSpPr>
                  <p:nvPr/>
                </p:nvSpPr>
                <p:spPr bwMode="auto">
                  <a:xfrm>
                    <a:off x="3224" y="3637"/>
                    <a:ext cx="18"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842" name="Rectangle 12">
                    <a:extLst>
                      <a:ext uri="{FF2B5EF4-FFF2-40B4-BE49-F238E27FC236}">
                        <a16:creationId xmlns:a16="http://schemas.microsoft.com/office/drawing/2014/main" id="{23EB0AC5-9CE7-1672-4DC0-CD76C5398911}"/>
                      </a:ext>
                    </a:extLst>
                  </p:cNvPr>
                  <p:cNvSpPr>
                    <a:spLocks noChangeArrowheads="1"/>
                  </p:cNvSpPr>
                  <p:nvPr/>
                </p:nvSpPr>
                <p:spPr bwMode="auto">
                  <a:xfrm>
                    <a:off x="3224" y="3633"/>
                    <a:ext cx="18"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843" name="Rectangle 13">
                    <a:extLst>
                      <a:ext uri="{FF2B5EF4-FFF2-40B4-BE49-F238E27FC236}">
                        <a16:creationId xmlns:a16="http://schemas.microsoft.com/office/drawing/2014/main" id="{330F65B2-8BC2-756F-3626-5B0D305FE512}"/>
                      </a:ext>
                    </a:extLst>
                  </p:cNvPr>
                  <p:cNvSpPr>
                    <a:spLocks noChangeArrowheads="1"/>
                  </p:cNvSpPr>
                  <p:nvPr/>
                </p:nvSpPr>
                <p:spPr bwMode="auto">
                  <a:xfrm>
                    <a:off x="3224" y="3633"/>
                    <a:ext cx="18" cy="4"/>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844" name="Oval 14">
                    <a:extLst>
                      <a:ext uri="{FF2B5EF4-FFF2-40B4-BE49-F238E27FC236}">
                        <a16:creationId xmlns:a16="http://schemas.microsoft.com/office/drawing/2014/main" id="{C532AC74-8B4C-0367-B89C-BC996D4B6F10}"/>
                      </a:ext>
                    </a:extLst>
                  </p:cNvPr>
                  <p:cNvSpPr>
                    <a:spLocks noChangeArrowheads="1"/>
                  </p:cNvSpPr>
                  <p:nvPr/>
                </p:nvSpPr>
                <p:spPr bwMode="auto">
                  <a:xfrm>
                    <a:off x="3224" y="3626"/>
                    <a:ext cx="15" cy="15"/>
                  </a:xfrm>
                  <a:prstGeom prst="ellipse">
                    <a:avLst/>
                  </a:pr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845" name="Line 15">
                    <a:extLst>
                      <a:ext uri="{FF2B5EF4-FFF2-40B4-BE49-F238E27FC236}">
                        <a16:creationId xmlns:a16="http://schemas.microsoft.com/office/drawing/2014/main" id="{47FA9C2B-EF24-3E2E-1F9A-E0B2792B6E19}"/>
                      </a:ext>
                    </a:extLst>
                  </p:cNvPr>
                  <p:cNvSpPr>
                    <a:spLocks noChangeShapeType="1"/>
                  </p:cNvSpPr>
                  <p:nvPr/>
                </p:nvSpPr>
                <p:spPr bwMode="auto">
                  <a:xfrm flipV="1">
                    <a:off x="3231" y="1926"/>
                    <a:ext cx="0" cy="247"/>
                  </a:xfrm>
                  <a:prstGeom prst="line">
                    <a:avLst/>
                  </a:prstGeom>
                  <a:noFill/>
                  <a:ln w="635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846" name="Line 16">
                    <a:extLst>
                      <a:ext uri="{FF2B5EF4-FFF2-40B4-BE49-F238E27FC236}">
                        <a16:creationId xmlns:a16="http://schemas.microsoft.com/office/drawing/2014/main" id="{D1FBF1CC-C917-9096-C459-E737A984F59B}"/>
                      </a:ext>
                    </a:extLst>
                  </p:cNvPr>
                  <p:cNvSpPr>
                    <a:spLocks noChangeShapeType="1"/>
                  </p:cNvSpPr>
                  <p:nvPr/>
                </p:nvSpPr>
                <p:spPr bwMode="auto">
                  <a:xfrm>
                    <a:off x="3231" y="2664"/>
                    <a:ext cx="0" cy="109"/>
                  </a:xfrm>
                  <a:prstGeom prst="line">
                    <a:avLst/>
                  </a:prstGeom>
                  <a:noFill/>
                  <a:ln w="635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847" name="Rectangle 17">
                    <a:extLst>
                      <a:ext uri="{FF2B5EF4-FFF2-40B4-BE49-F238E27FC236}">
                        <a16:creationId xmlns:a16="http://schemas.microsoft.com/office/drawing/2014/main" id="{DF6A220A-EAFB-E665-C390-44957DCD05EC}"/>
                      </a:ext>
                    </a:extLst>
                  </p:cNvPr>
                  <p:cNvSpPr>
                    <a:spLocks noChangeArrowheads="1"/>
                  </p:cNvSpPr>
                  <p:nvPr/>
                </p:nvSpPr>
                <p:spPr bwMode="auto">
                  <a:xfrm>
                    <a:off x="2705" y="2173"/>
                    <a:ext cx="1053" cy="491"/>
                  </a:xfrm>
                  <a:prstGeom prst="rect">
                    <a:avLst/>
                  </a:prstGeom>
                  <a:solidFill>
                    <a:srgbClr val="F4A46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848" name="Freeform 18">
                    <a:extLst>
                      <a:ext uri="{FF2B5EF4-FFF2-40B4-BE49-F238E27FC236}">
                        <a16:creationId xmlns:a16="http://schemas.microsoft.com/office/drawing/2014/main" id="{4BCF4F92-3D06-69F6-A0B1-64DF34369961}"/>
                      </a:ext>
                    </a:extLst>
                  </p:cNvPr>
                  <p:cNvSpPr>
                    <a:spLocks/>
                  </p:cNvSpPr>
                  <p:nvPr/>
                </p:nvSpPr>
                <p:spPr bwMode="auto">
                  <a:xfrm>
                    <a:off x="2705" y="2173"/>
                    <a:ext cx="1053" cy="491"/>
                  </a:xfrm>
                  <a:custGeom>
                    <a:avLst/>
                    <a:gdLst>
                      <a:gd name="T0" fmla="*/ 0 w 290"/>
                      <a:gd name="T1" fmla="*/ 0 h 135"/>
                      <a:gd name="T2" fmla="*/ 0 w 290"/>
                      <a:gd name="T3" fmla="*/ 135 h 135"/>
                      <a:gd name="T4" fmla="*/ 290 w 290"/>
                      <a:gd name="T5" fmla="*/ 135 h 135"/>
                      <a:gd name="T6" fmla="*/ 290 w 290"/>
                      <a:gd name="T7" fmla="*/ 0 h 135"/>
                      <a:gd name="T8" fmla="*/ 0 w 290"/>
                      <a:gd name="T9" fmla="*/ 0 h 135"/>
                      <a:gd name="T10" fmla="*/ 0 w 290"/>
                      <a:gd name="T11" fmla="*/ 0 h 135"/>
                    </a:gdLst>
                    <a:ahLst/>
                    <a:cxnLst>
                      <a:cxn ang="0">
                        <a:pos x="T0" y="T1"/>
                      </a:cxn>
                      <a:cxn ang="0">
                        <a:pos x="T2" y="T3"/>
                      </a:cxn>
                      <a:cxn ang="0">
                        <a:pos x="T4" y="T5"/>
                      </a:cxn>
                      <a:cxn ang="0">
                        <a:pos x="T6" y="T7"/>
                      </a:cxn>
                      <a:cxn ang="0">
                        <a:pos x="T8" y="T9"/>
                      </a:cxn>
                      <a:cxn ang="0">
                        <a:pos x="T10" y="T11"/>
                      </a:cxn>
                    </a:cxnLst>
                    <a:rect l="0" t="0" r="r" b="b"/>
                    <a:pathLst>
                      <a:path w="290" h="135">
                        <a:moveTo>
                          <a:pt x="0" y="0"/>
                        </a:moveTo>
                        <a:lnTo>
                          <a:pt x="0" y="135"/>
                        </a:lnTo>
                        <a:lnTo>
                          <a:pt x="290" y="135"/>
                        </a:lnTo>
                        <a:lnTo>
                          <a:pt x="290" y="0"/>
                        </a:lnTo>
                        <a:lnTo>
                          <a:pt x="0" y="0"/>
                        </a:lnTo>
                        <a:lnTo>
                          <a:pt x="0" y="0"/>
                        </a:lnTo>
                      </a:path>
                    </a:pathLst>
                  </a:cu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849" name="Line 19">
                    <a:extLst>
                      <a:ext uri="{FF2B5EF4-FFF2-40B4-BE49-F238E27FC236}">
                        <a16:creationId xmlns:a16="http://schemas.microsoft.com/office/drawing/2014/main" id="{64E75BE2-80F4-7549-FC71-72F26C624226}"/>
                      </a:ext>
                    </a:extLst>
                  </p:cNvPr>
                  <p:cNvSpPr>
                    <a:spLocks noChangeShapeType="1"/>
                  </p:cNvSpPr>
                  <p:nvPr/>
                </p:nvSpPr>
                <p:spPr bwMode="auto">
                  <a:xfrm>
                    <a:off x="2705" y="2311"/>
                    <a:ext cx="1053" cy="0"/>
                  </a:xfrm>
                  <a:prstGeom prst="line">
                    <a:avLst/>
                  </a:prstGeom>
                  <a:noFill/>
                  <a:ln w="11113"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850" name="Line 20">
                    <a:extLst>
                      <a:ext uri="{FF2B5EF4-FFF2-40B4-BE49-F238E27FC236}">
                        <a16:creationId xmlns:a16="http://schemas.microsoft.com/office/drawing/2014/main" id="{26A4A685-38C4-99D1-9ACD-C945DD74B6FB}"/>
                      </a:ext>
                    </a:extLst>
                  </p:cNvPr>
                  <p:cNvSpPr>
                    <a:spLocks noChangeShapeType="1"/>
                  </p:cNvSpPr>
                  <p:nvPr/>
                </p:nvSpPr>
                <p:spPr bwMode="auto">
                  <a:xfrm flipV="1">
                    <a:off x="4633" y="1182"/>
                    <a:ext cx="0" cy="207"/>
                  </a:xfrm>
                  <a:prstGeom prst="line">
                    <a:avLst/>
                  </a:prstGeom>
                  <a:noFill/>
                  <a:ln w="635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851" name="Line 21">
                    <a:extLst>
                      <a:ext uri="{FF2B5EF4-FFF2-40B4-BE49-F238E27FC236}">
                        <a16:creationId xmlns:a16="http://schemas.microsoft.com/office/drawing/2014/main" id="{E9AD50AC-1019-B82D-CA61-A4B4CD8D8663}"/>
                      </a:ext>
                    </a:extLst>
                  </p:cNvPr>
                  <p:cNvSpPr>
                    <a:spLocks noChangeShapeType="1"/>
                  </p:cNvSpPr>
                  <p:nvPr/>
                </p:nvSpPr>
                <p:spPr bwMode="auto">
                  <a:xfrm>
                    <a:off x="4633" y="1818"/>
                    <a:ext cx="0" cy="163"/>
                  </a:xfrm>
                  <a:prstGeom prst="line">
                    <a:avLst/>
                  </a:prstGeom>
                  <a:noFill/>
                  <a:ln w="635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852" name="Rectangle 22">
                    <a:extLst>
                      <a:ext uri="{FF2B5EF4-FFF2-40B4-BE49-F238E27FC236}">
                        <a16:creationId xmlns:a16="http://schemas.microsoft.com/office/drawing/2014/main" id="{86CDC2B0-5DB6-738A-82ED-69113019EEA4}"/>
                      </a:ext>
                    </a:extLst>
                  </p:cNvPr>
                  <p:cNvSpPr>
                    <a:spLocks noChangeArrowheads="1"/>
                  </p:cNvSpPr>
                  <p:nvPr/>
                </p:nvSpPr>
                <p:spPr bwMode="auto">
                  <a:xfrm>
                    <a:off x="4107" y="1389"/>
                    <a:ext cx="1053" cy="429"/>
                  </a:xfrm>
                  <a:prstGeom prst="rect">
                    <a:avLst/>
                  </a:prstGeom>
                  <a:solidFill>
                    <a:srgbClr val="0064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853" name="Freeform 23">
                    <a:extLst>
                      <a:ext uri="{FF2B5EF4-FFF2-40B4-BE49-F238E27FC236}">
                        <a16:creationId xmlns:a16="http://schemas.microsoft.com/office/drawing/2014/main" id="{D6610A0F-1C5B-D738-B4A4-31D59CBEE08B}"/>
                      </a:ext>
                    </a:extLst>
                  </p:cNvPr>
                  <p:cNvSpPr>
                    <a:spLocks/>
                  </p:cNvSpPr>
                  <p:nvPr/>
                </p:nvSpPr>
                <p:spPr bwMode="auto">
                  <a:xfrm>
                    <a:off x="4107" y="1389"/>
                    <a:ext cx="1053" cy="429"/>
                  </a:xfrm>
                  <a:custGeom>
                    <a:avLst/>
                    <a:gdLst>
                      <a:gd name="T0" fmla="*/ 0 w 290"/>
                      <a:gd name="T1" fmla="*/ 0 h 118"/>
                      <a:gd name="T2" fmla="*/ 0 w 290"/>
                      <a:gd name="T3" fmla="*/ 118 h 118"/>
                      <a:gd name="T4" fmla="*/ 290 w 290"/>
                      <a:gd name="T5" fmla="*/ 118 h 118"/>
                      <a:gd name="T6" fmla="*/ 290 w 290"/>
                      <a:gd name="T7" fmla="*/ 0 h 118"/>
                      <a:gd name="T8" fmla="*/ 0 w 290"/>
                      <a:gd name="T9" fmla="*/ 0 h 118"/>
                      <a:gd name="T10" fmla="*/ 0 w 290"/>
                      <a:gd name="T11" fmla="*/ 0 h 118"/>
                    </a:gdLst>
                    <a:ahLst/>
                    <a:cxnLst>
                      <a:cxn ang="0">
                        <a:pos x="T0" y="T1"/>
                      </a:cxn>
                      <a:cxn ang="0">
                        <a:pos x="T2" y="T3"/>
                      </a:cxn>
                      <a:cxn ang="0">
                        <a:pos x="T4" y="T5"/>
                      </a:cxn>
                      <a:cxn ang="0">
                        <a:pos x="T6" y="T7"/>
                      </a:cxn>
                      <a:cxn ang="0">
                        <a:pos x="T8" y="T9"/>
                      </a:cxn>
                      <a:cxn ang="0">
                        <a:pos x="T10" y="T11"/>
                      </a:cxn>
                    </a:cxnLst>
                    <a:rect l="0" t="0" r="r" b="b"/>
                    <a:pathLst>
                      <a:path w="290" h="118">
                        <a:moveTo>
                          <a:pt x="0" y="0"/>
                        </a:moveTo>
                        <a:lnTo>
                          <a:pt x="0" y="118"/>
                        </a:lnTo>
                        <a:lnTo>
                          <a:pt x="290" y="118"/>
                        </a:lnTo>
                        <a:lnTo>
                          <a:pt x="290" y="0"/>
                        </a:lnTo>
                        <a:lnTo>
                          <a:pt x="0" y="0"/>
                        </a:lnTo>
                        <a:lnTo>
                          <a:pt x="0" y="0"/>
                        </a:lnTo>
                      </a:path>
                    </a:pathLst>
                  </a:cu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854" name="Line 24">
                    <a:extLst>
                      <a:ext uri="{FF2B5EF4-FFF2-40B4-BE49-F238E27FC236}">
                        <a16:creationId xmlns:a16="http://schemas.microsoft.com/office/drawing/2014/main" id="{A5CACC6D-F58F-522C-52AF-3DC1487DB6C3}"/>
                      </a:ext>
                    </a:extLst>
                  </p:cNvPr>
                  <p:cNvSpPr>
                    <a:spLocks noChangeShapeType="1"/>
                  </p:cNvSpPr>
                  <p:nvPr/>
                </p:nvSpPr>
                <p:spPr bwMode="auto">
                  <a:xfrm>
                    <a:off x="4107" y="1687"/>
                    <a:ext cx="1053" cy="0"/>
                  </a:xfrm>
                  <a:prstGeom prst="line">
                    <a:avLst/>
                  </a:prstGeom>
                  <a:noFill/>
                  <a:ln w="11113"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855" name="Line 25">
                    <a:extLst>
                      <a:ext uri="{FF2B5EF4-FFF2-40B4-BE49-F238E27FC236}">
                        <a16:creationId xmlns:a16="http://schemas.microsoft.com/office/drawing/2014/main" id="{7C713AB5-BA9B-5DF2-99AD-86BACACA8954}"/>
                      </a:ext>
                    </a:extLst>
                  </p:cNvPr>
                  <p:cNvSpPr>
                    <a:spLocks noChangeShapeType="1"/>
                  </p:cNvSpPr>
                  <p:nvPr/>
                </p:nvSpPr>
                <p:spPr bwMode="auto">
                  <a:xfrm flipV="1">
                    <a:off x="2389" y="1058"/>
                    <a:ext cx="0" cy="2699"/>
                  </a:xfrm>
                  <a:prstGeom prst="line">
                    <a:avLst/>
                  </a:prstGeom>
                  <a:noFill/>
                  <a:ln w="6350" cap="flat">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856" name="Rectangle 26">
                    <a:extLst>
                      <a:ext uri="{FF2B5EF4-FFF2-40B4-BE49-F238E27FC236}">
                        <a16:creationId xmlns:a16="http://schemas.microsoft.com/office/drawing/2014/main" id="{CD87859C-A3A8-2B71-D936-78EB157A2415}"/>
                      </a:ext>
                    </a:extLst>
                  </p:cNvPr>
                  <p:cNvSpPr>
                    <a:spLocks noChangeArrowheads="1"/>
                  </p:cNvSpPr>
                  <p:nvPr/>
                </p:nvSpPr>
                <p:spPr bwMode="auto">
                  <a:xfrm>
                    <a:off x="1805" y="3272"/>
                    <a:ext cx="524" cy="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effectLst/>
                        <a:cs typeface="Arial" panose="020B0604020202020204" pitchFamily="34" charset="0"/>
                      </a:rPr>
                      <a:t>-120</a:t>
                    </a:r>
                  </a:p>
                </p:txBody>
              </p:sp>
              <p:sp>
                <p:nvSpPr>
                  <p:cNvPr id="6857" name="Rectangle 27">
                    <a:extLst>
                      <a:ext uri="{FF2B5EF4-FFF2-40B4-BE49-F238E27FC236}">
                        <a16:creationId xmlns:a16="http://schemas.microsoft.com/office/drawing/2014/main" id="{85D329BC-4409-0793-DC57-5597FF3FC5E6}"/>
                      </a:ext>
                    </a:extLst>
                  </p:cNvPr>
                  <p:cNvSpPr>
                    <a:spLocks noChangeArrowheads="1"/>
                  </p:cNvSpPr>
                  <p:nvPr/>
                </p:nvSpPr>
                <p:spPr bwMode="auto">
                  <a:xfrm>
                    <a:off x="1805" y="2680"/>
                    <a:ext cx="524" cy="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effectLst/>
                        <a:cs typeface="Arial" panose="020B0604020202020204" pitchFamily="34" charset="0"/>
                      </a:rPr>
                      <a:t>-100</a:t>
                    </a:r>
                  </a:p>
                </p:txBody>
              </p:sp>
              <p:sp>
                <p:nvSpPr>
                  <p:cNvPr id="6858" name="Rectangle 28">
                    <a:extLst>
                      <a:ext uri="{FF2B5EF4-FFF2-40B4-BE49-F238E27FC236}">
                        <a16:creationId xmlns:a16="http://schemas.microsoft.com/office/drawing/2014/main" id="{F2FF5FF5-7433-CC8B-A138-7A2A7DE79481}"/>
                      </a:ext>
                    </a:extLst>
                  </p:cNvPr>
                  <p:cNvSpPr>
                    <a:spLocks noChangeArrowheads="1"/>
                  </p:cNvSpPr>
                  <p:nvPr/>
                </p:nvSpPr>
                <p:spPr bwMode="auto">
                  <a:xfrm>
                    <a:off x="1958" y="2091"/>
                    <a:ext cx="378" cy="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effectLst/>
                        <a:cs typeface="Arial" panose="020B0604020202020204" pitchFamily="34" charset="0"/>
                      </a:rPr>
                      <a:t>-80</a:t>
                    </a:r>
                  </a:p>
                </p:txBody>
              </p:sp>
              <p:sp>
                <p:nvSpPr>
                  <p:cNvPr id="6859" name="Rectangle 29">
                    <a:extLst>
                      <a:ext uri="{FF2B5EF4-FFF2-40B4-BE49-F238E27FC236}">
                        <a16:creationId xmlns:a16="http://schemas.microsoft.com/office/drawing/2014/main" id="{70FCA710-B829-7AA8-846D-41FFDDEEC855}"/>
                      </a:ext>
                    </a:extLst>
                  </p:cNvPr>
                  <p:cNvSpPr>
                    <a:spLocks noChangeArrowheads="1"/>
                  </p:cNvSpPr>
                  <p:nvPr/>
                </p:nvSpPr>
                <p:spPr bwMode="auto">
                  <a:xfrm>
                    <a:off x="1958" y="1503"/>
                    <a:ext cx="378" cy="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effectLst/>
                        <a:cs typeface="Arial" panose="020B0604020202020204" pitchFamily="34" charset="0"/>
                      </a:rPr>
                      <a:t>-60</a:t>
                    </a:r>
                  </a:p>
                </p:txBody>
              </p:sp>
              <p:sp>
                <p:nvSpPr>
                  <p:cNvPr id="6860" name="Line 30">
                    <a:extLst>
                      <a:ext uri="{FF2B5EF4-FFF2-40B4-BE49-F238E27FC236}">
                        <a16:creationId xmlns:a16="http://schemas.microsoft.com/office/drawing/2014/main" id="{EFB77320-B791-531F-BDDC-F50C9E4A0DA9}"/>
                      </a:ext>
                    </a:extLst>
                  </p:cNvPr>
                  <p:cNvSpPr>
                    <a:spLocks noChangeShapeType="1"/>
                  </p:cNvSpPr>
                  <p:nvPr/>
                </p:nvSpPr>
                <p:spPr bwMode="auto">
                  <a:xfrm>
                    <a:off x="2374" y="3343"/>
                    <a:ext cx="15" cy="0"/>
                  </a:xfrm>
                  <a:prstGeom prst="line">
                    <a:avLst/>
                  </a:prstGeom>
                  <a:noFill/>
                  <a:ln w="635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861" name="Line 31">
                    <a:extLst>
                      <a:ext uri="{FF2B5EF4-FFF2-40B4-BE49-F238E27FC236}">
                        <a16:creationId xmlns:a16="http://schemas.microsoft.com/office/drawing/2014/main" id="{47640168-5076-DB54-DFF0-5DEE6A7E462B}"/>
                      </a:ext>
                    </a:extLst>
                  </p:cNvPr>
                  <p:cNvSpPr>
                    <a:spLocks noChangeShapeType="1"/>
                  </p:cNvSpPr>
                  <p:nvPr/>
                </p:nvSpPr>
                <p:spPr bwMode="auto">
                  <a:xfrm>
                    <a:off x="2374" y="2751"/>
                    <a:ext cx="15" cy="0"/>
                  </a:xfrm>
                  <a:prstGeom prst="line">
                    <a:avLst/>
                  </a:prstGeom>
                  <a:noFill/>
                  <a:ln w="635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862" name="Line 32">
                    <a:extLst>
                      <a:ext uri="{FF2B5EF4-FFF2-40B4-BE49-F238E27FC236}">
                        <a16:creationId xmlns:a16="http://schemas.microsoft.com/office/drawing/2014/main" id="{FE9F7B09-093C-66E9-11E3-EBF535A4672D}"/>
                      </a:ext>
                    </a:extLst>
                  </p:cNvPr>
                  <p:cNvSpPr>
                    <a:spLocks noChangeShapeType="1"/>
                  </p:cNvSpPr>
                  <p:nvPr/>
                </p:nvSpPr>
                <p:spPr bwMode="auto">
                  <a:xfrm>
                    <a:off x="2374" y="2163"/>
                    <a:ext cx="15" cy="0"/>
                  </a:xfrm>
                  <a:prstGeom prst="line">
                    <a:avLst/>
                  </a:prstGeom>
                  <a:noFill/>
                  <a:ln w="635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863" name="Line 33">
                    <a:extLst>
                      <a:ext uri="{FF2B5EF4-FFF2-40B4-BE49-F238E27FC236}">
                        <a16:creationId xmlns:a16="http://schemas.microsoft.com/office/drawing/2014/main" id="{FA81A890-99F1-4FE2-661A-5FB791C1BC6F}"/>
                      </a:ext>
                    </a:extLst>
                  </p:cNvPr>
                  <p:cNvSpPr>
                    <a:spLocks noChangeShapeType="1"/>
                  </p:cNvSpPr>
                  <p:nvPr/>
                </p:nvSpPr>
                <p:spPr bwMode="auto">
                  <a:xfrm>
                    <a:off x="2374" y="1574"/>
                    <a:ext cx="15" cy="0"/>
                  </a:xfrm>
                  <a:prstGeom prst="line">
                    <a:avLst/>
                  </a:prstGeom>
                  <a:noFill/>
                  <a:ln w="635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864" name="Line 34">
                    <a:extLst>
                      <a:ext uri="{FF2B5EF4-FFF2-40B4-BE49-F238E27FC236}">
                        <a16:creationId xmlns:a16="http://schemas.microsoft.com/office/drawing/2014/main" id="{3B994955-D57F-DD20-C37A-29041D952152}"/>
                      </a:ext>
                    </a:extLst>
                  </p:cNvPr>
                  <p:cNvSpPr>
                    <a:spLocks noChangeShapeType="1"/>
                  </p:cNvSpPr>
                  <p:nvPr/>
                </p:nvSpPr>
                <p:spPr bwMode="auto">
                  <a:xfrm>
                    <a:off x="2389" y="3757"/>
                    <a:ext cx="5410" cy="0"/>
                  </a:xfrm>
                  <a:prstGeom prst="line">
                    <a:avLst/>
                  </a:prstGeom>
                  <a:noFill/>
                  <a:ln w="6350" cap="flat">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865" name="Line 35">
                    <a:extLst>
                      <a:ext uri="{FF2B5EF4-FFF2-40B4-BE49-F238E27FC236}">
                        <a16:creationId xmlns:a16="http://schemas.microsoft.com/office/drawing/2014/main" id="{956BEF3E-3D8A-B4A0-C5B0-89785A1E70B9}"/>
                      </a:ext>
                    </a:extLst>
                  </p:cNvPr>
                  <p:cNvSpPr>
                    <a:spLocks noChangeShapeType="1"/>
                  </p:cNvSpPr>
                  <p:nvPr/>
                </p:nvSpPr>
                <p:spPr bwMode="auto">
                  <a:xfrm flipV="1">
                    <a:off x="3231" y="3757"/>
                    <a:ext cx="0" cy="14"/>
                  </a:xfrm>
                  <a:prstGeom prst="line">
                    <a:avLst/>
                  </a:prstGeom>
                  <a:noFill/>
                  <a:ln w="635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866" name="Line 36">
                    <a:extLst>
                      <a:ext uri="{FF2B5EF4-FFF2-40B4-BE49-F238E27FC236}">
                        <a16:creationId xmlns:a16="http://schemas.microsoft.com/office/drawing/2014/main" id="{3B5D8DA5-82CD-9EB5-C866-822A07CC662B}"/>
                      </a:ext>
                    </a:extLst>
                  </p:cNvPr>
                  <p:cNvSpPr>
                    <a:spLocks noChangeShapeType="1"/>
                  </p:cNvSpPr>
                  <p:nvPr/>
                </p:nvSpPr>
                <p:spPr bwMode="auto">
                  <a:xfrm flipV="1">
                    <a:off x="4633" y="3757"/>
                    <a:ext cx="0" cy="14"/>
                  </a:xfrm>
                  <a:prstGeom prst="line">
                    <a:avLst/>
                  </a:prstGeom>
                  <a:noFill/>
                  <a:ln w="6350"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867" name="Rectangle 37">
                    <a:extLst>
                      <a:ext uri="{FF2B5EF4-FFF2-40B4-BE49-F238E27FC236}">
                        <a16:creationId xmlns:a16="http://schemas.microsoft.com/office/drawing/2014/main" id="{C202A094-2417-8F79-AEDB-1D4E9D553A6E}"/>
                      </a:ext>
                    </a:extLst>
                  </p:cNvPr>
                  <p:cNvSpPr>
                    <a:spLocks noChangeArrowheads="1"/>
                  </p:cNvSpPr>
                  <p:nvPr/>
                </p:nvSpPr>
                <p:spPr bwMode="auto">
                  <a:xfrm>
                    <a:off x="3154" y="3782"/>
                    <a:ext cx="408" cy="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effectLst/>
                        <a:cs typeface="Arial" panose="020B0604020202020204" pitchFamily="34" charset="0"/>
                      </a:rPr>
                      <a:t>Dry</a:t>
                    </a:r>
                  </a:p>
                </p:txBody>
              </p:sp>
              <p:sp>
                <p:nvSpPr>
                  <p:cNvPr id="6868" name="Rectangle 38">
                    <a:extLst>
                      <a:ext uri="{FF2B5EF4-FFF2-40B4-BE49-F238E27FC236}">
                        <a16:creationId xmlns:a16="http://schemas.microsoft.com/office/drawing/2014/main" id="{9607A18B-0506-157F-2544-E969A2D343F7}"/>
                      </a:ext>
                    </a:extLst>
                  </p:cNvPr>
                  <p:cNvSpPr>
                    <a:spLocks noChangeArrowheads="1"/>
                  </p:cNvSpPr>
                  <p:nvPr/>
                </p:nvSpPr>
                <p:spPr bwMode="auto">
                  <a:xfrm>
                    <a:off x="4551" y="3782"/>
                    <a:ext cx="461" cy="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effectLst/>
                        <a:cs typeface="Arial" panose="020B0604020202020204" pitchFamily="34" charset="0"/>
                      </a:rPr>
                      <a:t>Wet</a:t>
                    </a:r>
                  </a:p>
                </p:txBody>
              </p:sp>
            </p:grpSp>
            <p:sp>
              <p:nvSpPr>
                <p:cNvPr id="6827" name="Rectangle 197">
                  <a:extLst>
                    <a:ext uri="{FF2B5EF4-FFF2-40B4-BE49-F238E27FC236}">
                      <a16:creationId xmlns:a16="http://schemas.microsoft.com/office/drawing/2014/main" id="{E6760DFC-FB11-1D76-F8FF-5A18AC2E717A}"/>
                    </a:ext>
                  </a:extLst>
                </p:cNvPr>
                <p:cNvSpPr>
                  <a:spLocks noChangeArrowheads="1"/>
                </p:cNvSpPr>
                <p:nvPr/>
              </p:nvSpPr>
              <p:spPr bwMode="auto">
                <a:xfrm rot="16200000">
                  <a:off x="1324058" y="3533594"/>
                  <a:ext cx="2446014" cy="499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lang="el-GR" sz="1800" b="0" i="0" dirty="0">
                      <a:effectLst/>
                      <a:cs typeface="Arial" panose="020B0604020202020204" pitchFamily="34" charset="0"/>
                    </a:rPr>
                    <a:t>δ</a:t>
                  </a:r>
                  <a:r>
                    <a:rPr lang="en-US" sz="1800" b="0" i="0" baseline="30000" dirty="0">
                      <a:effectLst/>
                      <a:cs typeface="Arial" panose="020B0604020202020204" pitchFamily="34" charset="0"/>
                    </a:rPr>
                    <a:t>13</a:t>
                  </a:r>
                  <a:r>
                    <a:rPr lang="en-US" sz="1800" b="0" i="0" dirty="0">
                      <a:effectLst/>
                      <a:cs typeface="Arial" panose="020B0604020202020204" pitchFamily="34" charset="0"/>
                    </a:rPr>
                    <a:t>C-CH</a:t>
                  </a:r>
                  <a:r>
                    <a:rPr lang="en-US" sz="1800" b="0" i="0" baseline="-25000" dirty="0">
                      <a:effectLst/>
                      <a:cs typeface="Arial" panose="020B0604020202020204" pitchFamily="34" charset="0"/>
                    </a:rPr>
                    <a:t>4</a:t>
                  </a:r>
                  <a:r>
                    <a:rPr lang="en-US" sz="1800" b="0" i="0" dirty="0">
                      <a:effectLst/>
                      <a:cs typeface="Arial" panose="020B0604020202020204" pitchFamily="34" charset="0"/>
                    </a:rPr>
                    <a:t>  Isotopic Flux (</a:t>
                  </a:r>
                  <a:r>
                    <a:rPr lang="en-US" sz="1800" b="1" i="0" dirty="0">
                      <a:effectLst/>
                      <a:cs typeface="Arial" panose="020B0604020202020204" pitchFamily="34" charset="0"/>
                    </a:rPr>
                    <a:t>‰</a:t>
                  </a:r>
                  <a:r>
                    <a:rPr lang="en-US" sz="1800" b="0" i="0" dirty="0">
                      <a:effectLst/>
                      <a:cs typeface="Arial" panose="020B0604020202020204" pitchFamily="34" charset="0"/>
                    </a:rPr>
                    <a:t>)</a:t>
                  </a:r>
                  <a:endParaRPr kumimoji="0" lang="en-US" altLang="en-US" sz="1800" b="0" i="0" u="none" strike="noStrike" cap="none" normalizeH="0" baseline="0" dirty="0">
                    <a:ln>
                      <a:noFill/>
                    </a:ln>
                    <a:effectLst/>
                    <a:cs typeface="Arial" panose="020B0604020202020204" pitchFamily="34" charset="0"/>
                  </a:endParaRPr>
                </a:p>
              </p:txBody>
            </p:sp>
            <p:sp>
              <p:nvSpPr>
                <p:cNvPr id="6828" name="Rectangle 38">
                  <a:extLst>
                    <a:ext uri="{FF2B5EF4-FFF2-40B4-BE49-F238E27FC236}">
                      <a16:creationId xmlns:a16="http://schemas.microsoft.com/office/drawing/2014/main" id="{543187EE-0635-11F6-9B49-A9B1ABB58694}"/>
                    </a:ext>
                  </a:extLst>
                </p:cNvPr>
                <p:cNvSpPr>
                  <a:spLocks noChangeArrowheads="1"/>
                </p:cNvSpPr>
                <p:nvPr/>
              </p:nvSpPr>
              <p:spPr bwMode="auto">
                <a:xfrm>
                  <a:off x="9618015" y="5992962"/>
                  <a:ext cx="2611243" cy="4292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effectLst/>
                      <a:cs typeface="Arial" panose="020B0604020202020204" pitchFamily="34" charset="0"/>
                    </a:rPr>
                    <a:t>Atmospheric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effectLst/>
                      <a:cs typeface="Arial" panose="020B0604020202020204" pitchFamily="34" charset="0"/>
                    </a:rPr>
                    <a:t>isotopic signal</a:t>
                  </a:r>
                </a:p>
              </p:txBody>
            </p:sp>
            <p:sp>
              <p:nvSpPr>
                <p:cNvPr id="6829" name="Diamond 6828">
                  <a:extLst>
                    <a:ext uri="{FF2B5EF4-FFF2-40B4-BE49-F238E27FC236}">
                      <a16:creationId xmlns:a16="http://schemas.microsoft.com/office/drawing/2014/main" id="{25E89564-4695-6310-139E-855C524D46ED}"/>
                    </a:ext>
                  </a:extLst>
                </p:cNvPr>
                <p:cNvSpPr/>
                <p:nvPr/>
              </p:nvSpPr>
              <p:spPr>
                <a:xfrm>
                  <a:off x="9255172" y="2567986"/>
                  <a:ext cx="249665" cy="263320"/>
                </a:xfrm>
                <a:prstGeom prst="diamond">
                  <a:avLst/>
                </a:prstGeom>
                <a:solidFill>
                  <a:schemeClr val="bg1">
                    <a:lumMod val="6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schemeClr val="tx1"/>
                    </a:solidFill>
                    <a:latin typeface="Arial" panose="020B0604020202020204" pitchFamily="34" charset="0"/>
                    <a:cs typeface="Arial" panose="020B0604020202020204" pitchFamily="34" charset="0"/>
                  </a:endParaRPr>
                </a:p>
              </p:txBody>
            </p:sp>
            <p:sp>
              <p:nvSpPr>
                <p:cNvPr id="6830" name="Diamond 6829">
                  <a:extLst>
                    <a:ext uri="{FF2B5EF4-FFF2-40B4-BE49-F238E27FC236}">
                      <a16:creationId xmlns:a16="http://schemas.microsoft.com/office/drawing/2014/main" id="{1508049F-8EA7-1978-598C-61DDF392E483}"/>
                    </a:ext>
                  </a:extLst>
                </p:cNvPr>
                <p:cNvSpPr/>
                <p:nvPr/>
              </p:nvSpPr>
              <p:spPr>
                <a:xfrm>
                  <a:off x="9255171" y="2984857"/>
                  <a:ext cx="249665" cy="263320"/>
                </a:xfrm>
                <a:prstGeom prst="diamond">
                  <a:avLst/>
                </a:prstGeom>
                <a:solidFill>
                  <a:schemeClr val="bg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schemeClr val="tx1"/>
                    </a:solidFill>
                    <a:latin typeface="Arial" panose="020B0604020202020204" pitchFamily="34" charset="0"/>
                    <a:cs typeface="Arial" panose="020B0604020202020204" pitchFamily="34" charset="0"/>
                  </a:endParaRPr>
                </a:p>
              </p:txBody>
            </p:sp>
            <p:cxnSp>
              <p:nvCxnSpPr>
                <p:cNvPr id="6831" name="Straight Connector 6830">
                  <a:extLst>
                    <a:ext uri="{FF2B5EF4-FFF2-40B4-BE49-F238E27FC236}">
                      <a16:creationId xmlns:a16="http://schemas.microsoft.com/office/drawing/2014/main" id="{E63956DA-A279-D714-2649-54C486CAF826}"/>
                    </a:ext>
                  </a:extLst>
                </p:cNvPr>
                <p:cNvCxnSpPr>
                  <a:cxnSpLocks/>
                </p:cNvCxnSpPr>
                <p:nvPr/>
              </p:nvCxnSpPr>
              <p:spPr>
                <a:xfrm flipH="1" flipV="1">
                  <a:off x="8693149" y="1679576"/>
                  <a:ext cx="1" cy="4284662"/>
                </a:xfrm>
                <a:prstGeom prst="line">
                  <a:avLst/>
                </a:prstGeom>
                <a:ln>
                  <a:prstDash val="dash"/>
                </a:ln>
              </p:spPr>
              <p:style>
                <a:lnRef idx="1">
                  <a:schemeClr val="dk1"/>
                </a:lnRef>
                <a:fillRef idx="0">
                  <a:schemeClr val="dk1"/>
                </a:fillRef>
                <a:effectRef idx="0">
                  <a:schemeClr val="dk1"/>
                </a:effectRef>
                <a:fontRef idx="minor">
                  <a:schemeClr val="tx1"/>
                </a:fontRef>
              </p:style>
            </p:cxnSp>
            <p:sp>
              <p:nvSpPr>
                <p:cNvPr id="6832" name="Rectangle 38">
                  <a:extLst>
                    <a:ext uri="{FF2B5EF4-FFF2-40B4-BE49-F238E27FC236}">
                      <a16:creationId xmlns:a16="http://schemas.microsoft.com/office/drawing/2014/main" id="{CF9B22F4-2DBB-73D8-9188-2EE30D5F892F}"/>
                    </a:ext>
                  </a:extLst>
                </p:cNvPr>
                <p:cNvSpPr>
                  <a:spLocks noChangeArrowheads="1"/>
                </p:cNvSpPr>
                <p:nvPr/>
              </p:nvSpPr>
              <p:spPr bwMode="auto">
                <a:xfrm>
                  <a:off x="9581469" y="2600535"/>
                  <a:ext cx="2449483" cy="4292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effectLst/>
                      <a:cs typeface="Arial" panose="020B0604020202020204" pitchFamily="34" charset="0"/>
                    </a:rPr>
                    <a:t>-63 (currently</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1800" dirty="0">
                      <a:cs typeface="Arial" panose="020B0604020202020204" pitchFamily="34" charset="0"/>
                    </a:rPr>
                    <a:t>      </a:t>
                  </a:r>
                  <a:r>
                    <a:rPr kumimoji="0" lang="en-US" altLang="en-US" sz="1800" b="0" i="0" u="none" strike="noStrike" cap="none" normalizeH="0" baseline="0" dirty="0">
                      <a:ln>
                        <a:noFill/>
                      </a:ln>
                      <a:effectLst/>
                      <a:cs typeface="Arial" panose="020B0604020202020204" pitchFamily="34" charset="0"/>
                    </a:rPr>
                    <a:t> used)</a:t>
                  </a:r>
                </a:p>
              </p:txBody>
            </p:sp>
            <p:sp>
              <p:nvSpPr>
                <p:cNvPr id="6833" name="Rectangle 38">
                  <a:extLst>
                    <a:ext uri="{FF2B5EF4-FFF2-40B4-BE49-F238E27FC236}">
                      <a16:creationId xmlns:a16="http://schemas.microsoft.com/office/drawing/2014/main" id="{C8727113-8844-62A9-DE7A-26E85AF1C666}"/>
                    </a:ext>
                  </a:extLst>
                </p:cNvPr>
                <p:cNvSpPr>
                  <a:spLocks noChangeArrowheads="1"/>
                </p:cNvSpPr>
                <p:nvPr/>
              </p:nvSpPr>
              <p:spPr bwMode="auto">
                <a:xfrm>
                  <a:off x="9624066" y="3015862"/>
                  <a:ext cx="2403267" cy="6439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effectLst/>
                      <a:cs typeface="Arial" panose="020B0604020202020204" pitchFamily="34" charset="0"/>
                    </a:rPr>
                    <a:t>-68 (w/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1800" dirty="0">
                      <a:cs typeface="Arial" panose="020B0604020202020204" pitchFamily="34" charset="0"/>
                    </a:rPr>
                    <a:t>      </a:t>
                  </a:r>
                  <a:r>
                    <a:rPr kumimoji="0" lang="en-US" altLang="en-US" sz="1800" b="0" i="0" u="none" strike="noStrike" cap="none" normalizeH="0" baseline="0" dirty="0">
                      <a:ln>
                        <a:noFill/>
                      </a:ln>
                      <a:effectLst/>
                      <a:cs typeface="Arial" panose="020B0604020202020204" pitchFamily="34" charset="0"/>
                    </a:rPr>
                    <a:t>peatland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1800" dirty="0">
                      <a:cs typeface="Arial" panose="020B0604020202020204" pitchFamily="34" charset="0"/>
                    </a:rPr>
                    <a:t>      </a:t>
                  </a:r>
                  <a:r>
                    <a:rPr kumimoji="0" lang="en-US" altLang="en-US" sz="1800" b="0" i="0" u="none" strike="noStrike" cap="none" normalizeH="0" baseline="0" dirty="0">
                      <a:ln>
                        <a:noFill/>
                      </a:ln>
                      <a:effectLst/>
                      <a:cs typeface="Arial" panose="020B0604020202020204" pitchFamily="34" charset="0"/>
                    </a:rPr>
                    <a:t>types)</a:t>
                  </a:r>
                </a:p>
              </p:txBody>
            </p:sp>
          </p:grpSp>
          <p:sp>
            <p:nvSpPr>
              <p:cNvPr id="6824" name="Line 34">
                <a:extLst>
                  <a:ext uri="{FF2B5EF4-FFF2-40B4-BE49-F238E27FC236}">
                    <a16:creationId xmlns:a16="http://schemas.microsoft.com/office/drawing/2014/main" id="{9CA0F701-2F7C-9CF2-0C97-E3BB82330E25}"/>
                  </a:ext>
                </a:extLst>
              </p:cNvPr>
              <p:cNvSpPr>
                <a:spLocks noChangeShapeType="1"/>
              </p:cNvSpPr>
              <p:nvPr/>
            </p:nvSpPr>
            <p:spPr bwMode="auto">
              <a:xfrm>
                <a:off x="5558468" y="1635467"/>
                <a:ext cx="6499935" cy="0"/>
              </a:xfrm>
              <a:prstGeom prst="line">
                <a:avLst/>
              </a:prstGeom>
              <a:noFill/>
              <a:ln w="6350" cap="flat">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sp>
            <p:nvSpPr>
              <p:cNvPr id="6825" name="Line 25">
                <a:extLst>
                  <a:ext uri="{FF2B5EF4-FFF2-40B4-BE49-F238E27FC236}">
                    <a16:creationId xmlns:a16="http://schemas.microsoft.com/office/drawing/2014/main" id="{BE0B4D1B-A33F-0822-AF1A-84DD093D6993}"/>
                  </a:ext>
                </a:extLst>
              </p:cNvPr>
              <p:cNvSpPr>
                <a:spLocks noChangeShapeType="1"/>
              </p:cNvSpPr>
              <p:nvPr/>
            </p:nvSpPr>
            <p:spPr bwMode="auto">
              <a:xfrm flipV="1">
                <a:off x="12058403" y="1636964"/>
                <a:ext cx="0" cy="4284663"/>
              </a:xfrm>
              <a:prstGeom prst="line">
                <a:avLst/>
              </a:prstGeom>
              <a:noFill/>
              <a:ln w="6350" cap="flat">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latin typeface="Arial" panose="020B0604020202020204" pitchFamily="34" charset="0"/>
                  <a:cs typeface="Arial" panose="020B0604020202020204" pitchFamily="34" charset="0"/>
                </a:endParaRPr>
              </a:p>
            </p:txBody>
          </p:sp>
        </p:grpSp>
        <p:sp>
          <p:nvSpPr>
            <p:cNvPr id="6822" name="Rectangle 333">
              <a:extLst>
                <a:ext uri="{FF2B5EF4-FFF2-40B4-BE49-F238E27FC236}">
                  <a16:creationId xmlns:a16="http://schemas.microsoft.com/office/drawing/2014/main" id="{C953001D-20DA-B1A9-52F0-23C868C40975}"/>
                </a:ext>
              </a:extLst>
            </p:cNvPr>
            <p:cNvSpPr>
              <a:spLocks noChangeArrowheads="1"/>
            </p:cNvSpPr>
            <p:nvPr/>
          </p:nvSpPr>
          <p:spPr bwMode="auto">
            <a:xfrm>
              <a:off x="6742809" y="6667687"/>
              <a:ext cx="192379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800" dirty="0">
                  <a:cs typeface="Arial" panose="020B0604020202020204" pitchFamily="34" charset="0"/>
                </a:rPr>
                <a:t>Peatland type</a:t>
              </a:r>
              <a:endParaRPr kumimoji="0" lang="en-US" altLang="en-US" sz="1800" b="0" i="0" u="none" strike="noStrike" cap="none" normalizeH="0" baseline="0" dirty="0">
                <a:ln>
                  <a:noFill/>
                </a:ln>
                <a:effectLst/>
                <a:cs typeface="Arial" panose="020B0604020202020204" pitchFamily="34" charset="0"/>
              </a:endParaRPr>
            </a:p>
          </p:txBody>
        </p:sp>
      </p:grpSp>
      <p:grpSp>
        <p:nvGrpSpPr>
          <p:cNvPr id="99" name="Group 98">
            <a:extLst>
              <a:ext uri="{FF2B5EF4-FFF2-40B4-BE49-F238E27FC236}">
                <a16:creationId xmlns:a16="http://schemas.microsoft.com/office/drawing/2014/main" id="{9A7FB908-2067-078F-481E-D48F5AAF05BD}"/>
              </a:ext>
            </a:extLst>
          </p:cNvPr>
          <p:cNvGrpSpPr/>
          <p:nvPr/>
        </p:nvGrpSpPr>
        <p:grpSpPr>
          <a:xfrm>
            <a:off x="32262143" y="21041531"/>
            <a:ext cx="6005863" cy="6671525"/>
            <a:chOff x="660401" y="966871"/>
            <a:chExt cx="6505263" cy="5377073"/>
          </a:xfrm>
        </p:grpSpPr>
        <p:sp>
          <p:nvSpPr>
            <p:cNvPr id="6869" name="Rectangle 193">
              <a:extLst>
                <a:ext uri="{FF2B5EF4-FFF2-40B4-BE49-F238E27FC236}">
                  <a16:creationId xmlns:a16="http://schemas.microsoft.com/office/drawing/2014/main" id="{E7E1156B-79EA-6CAF-D7EC-ACE435A00D44}"/>
                </a:ext>
              </a:extLst>
            </p:cNvPr>
            <p:cNvSpPr>
              <a:spLocks noChangeArrowheads="1"/>
            </p:cNvSpPr>
            <p:nvPr/>
          </p:nvSpPr>
          <p:spPr bwMode="auto">
            <a:xfrm>
              <a:off x="2191278" y="6092438"/>
              <a:ext cx="701463" cy="223254"/>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800" dirty="0">
                  <a:cs typeface="Arial" panose="020B0604020202020204" pitchFamily="34" charset="0"/>
                </a:rPr>
                <a:t>n</a:t>
              </a:r>
              <a:r>
                <a:rPr kumimoji="0" lang="en-US" altLang="en-US" sz="1800" i="0" u="none" strike="noStrike" cap="none" normalizeH="0" baseline="0" dirty="0">
                  <a:ln>
                    <a:noFill/>
                  </a:ln>
                  <a:effectLst/>
                  <a:cs typeface="Arial" panose="020B0604020202020204" pitchFamily="34" charset="0"/>
                </a:rPr>
                <a:t> = 34</a:t>
              </a:r>
            </a:p>
          </p:txBody>
        </p:sp>
        <p:sp>
          <p:nvSpPr>
            <p:cNvPr id="6870" name="Rectangle 193">
              <a:extLst>
                <a:ext uri="{FF2B5EF4-FFF2-40B4-BE49-F238E27FC236}">
                  <a16:creationId xmlns:a16="http://schemas.microsoft.com/office/drawing/2014/main" id="{57E7815E-8347-DB0F-924E-10C95547F88E}"/>
                </a:ext>
              </a:extLst>
            </p:cNvPr>
            <p:cNvSpPr>
              <a:spLocks noChangeArrowheads="1"/>
            </p:cNvSpPr>
            <p:nvPr/>
          </p:nvSpPr>
          <p:spPr bwMode="auto">
            <a:xfrm>
              <a:off x="3462248" y="6092438"/>
              <a:ext cx="701463" cy="223254"/>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800" dirty="0">
                  <a:cs typeface="Arial" panose="020B0604020202020204" pitchFamily="34" charset="0"/>
                </a:rPr>
                <a:t>n</a:t>
              </a:r>
              <a:r>
                <a:rPr kumimoji="0" lang="en-US" altLang="en-US" sz="1800" i="0" u="none" strike="noStrike" cap="none" normalizeH="0" baseline="0" dirty="0">
                  <a:ln>
                    <a:noFill/>
                  </a:ln>
                  <a:effectLst/>
                  <a:cs typeface="Arial" panose="020B0604020202020204" pitchFamily="34" charset="0"/>
                </a:rPr>
                <a:t> = 54</a:t>
              </a:r>
            </a:p>
          </p:txBody>
        </p:sp>
        <p:sp>
          <p:nvSpPr>
            <p:cNvPr id="6871" name="Rectangle 193">
              <a:extLst>
                <a:ext uri="{FF2B5EF4-FFF2-40B4-BE49-F238E27FC236}">
                  <a16:creationId xmlns:a16="http://schemas.microsoft.com/office/drawing/2014/main" id="{544F2E3A-B383-D03B-6082-5DDA73881D83}"/>
                </a:ext>
              </a:extLst>
            </p:cNvPr>
            <p:cNvSpPr>
              <a:spLocks noChangeArrowheads="1"/>
            </p:cNvSpPr>
            <p:nvPr/>
          </p:nvSpPr>
          <p:spPr bwMode="auto">
            <a:xfrm>
              <a:off x="5249385" y="6092438"/>
              <a:ext cx="562560" cy="223254"/>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800" dirty="0">
                  <a:cs typeface="Arial" panose="020B0604020202020204" pitchFamily="34" charset="0"/>
                </a:rPr>
                <a:t>n</a:t>
              </a:r>
              <a:r>
                <a:rPr kumimoji="0" lang="en-US" altLang="en-US" sz="1800" i="0" u="none" strike="noStrike" cap="none" normalizeH="0" baseline="0" dirty="0">
                  <a:ln>
                    <a:noFill/>
                  </a:ln>
                  <a:effectLst/>
                  <a:cs typeface="Arial" panose="020B0604020202020204" pitchFamily="34" charset="0"/>
                </a:rPr>
                <a:t> = 6</a:t>
              </a:r>
            </a:p>
          </p:txBody>
        </p:sp>
        <p:sp>
          <p:nvSpPr>
            <p:cNvPr id="6872" name="Rectangle 193">
              <a:extLst>
                <a:ext uri="{FF2B5EF4-FFF2-40B4-BE49-F238E27FC236}">
                  <a16:creationId xmlns:a16="http://schemas.microsoft.com/office/drawing/2014/main" id="{F60FC2A1-86CB-9AF5-8908-999ACE75C32D}"/>
                </a:ext>
              </a:extLst>
            </p:cNvPr>
            <p:cNvSpPr>
              <a:spLocks noChangeArrowheads="1"/>
            </p:cNvSpPr>
            <p:nvPr/>
          </p:nvSpPr>
          <p:spPr bwMode="auto">
            <a:xfrm>
              <a:off x="6559477" y="6092438"/>
              <a:ext cx="562560" cy="223254"/>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800" dirty="0">
                  <a:cs typeface="Arial" panose="020B0604020202020204" pitchFamily="34" charset="0"/>
                </a:rPr>
                <a:t>n</a:t>
              </a:r>
              <a:r>
                <a:rPr kumimoji="0" lang="en-US" altLang="en-US" sz="1800" i="0" u="none" strike="noStrike" cap="none" normalizeH="0" baseline="0" dirty="0">
                  <a:ln>
                    <a:noFill/>
                  </a:ln>
                  <a:effectLst/>
                  <a:cs typeface="Arial" panose="020B0604020202020204" pitchFamily="34" charset="0"/>
                </a:rPr>
                <a:t> = 6</a:t>
              </a:r>
            </a:p>
          </p:txBody>
        </p:sp>
        <p:grpSp>
          <p:nvGrpSpPr>
            <p:cNvPr id="6873" name="Group 6872">
              <a:extLst>
                <a:ext uri="{FF2B5EF4-FFF2-40B4-BE49-F238E27FC236}">
                  <a16:creationId xmlns:a16="http://schemas.microsoft.com/office/drawing/2014/main" id="{2A29B597-E627-BB9C-110D-6DCC990DE7FB}"/>
                </a:ext>
              </a:extLst>
            </p:cNvPr>
            <p:cNvGrpSpPr/>
            <p:nvPr/>
          </p:nvGrpSpPr>
          <p:grpSpPr>
            <a:xfrm>
              <a:off x="660401" y="966871"/>
              <a:ext cx="6505263" cy="5377073"/>
              <a:chOff x="586196" y="1113059"/>
              <a:chExt cx="6560175" cy="5377073"/>
            </a:xfrm>
          </p:grpSpPr>
          <p:sp>
            <p:nvSpPr>
              <p:cNvPr id="6874" name="Rectangle 6873">
                <a:extLst>
                  <a:ext uri="{FF2B5EF4-FFF2-40B4-BE49-F238E27FC236}">
                    <a16:creationId xmlns:a16="http://schemas.microsoft.com/office/drawing/2014/main" id="{12E7AF99-1AB1-FF25-E90E-B1F987CD22DB}"/>
                  </a:ext>
                </a:extLst>
              </p:cNvPr>
              <p:cNvSpPr/>
              <p:nvPr/>
            </p:nvSpPr>
            <p:spPr>
              <a:xfrm>
                <a:off x="586196" y="1113059"/>
                <a:ext cx="6520536" cy="537707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schemeClr val="tx1"/>
                  </a:solidFill>
                </a:endParaRPr>
              </a:p>
            </p:txBody>
          </p:sp>
          <p:grpSp>
            <p:nvGrpSpPr>
              <p:cNvPr id="6875" name="Group 6874">
                <a:extLst>
                  <a:ext uri="{FF2B5EF4-FFF2-40B4-BE49-F238E27FC236}">
                    <a16:creationId xmlns:a16="http://schemas.microsoft.com/office/drawing/2014/main" id="{2AC942A3-EDD3-485F-C885-D410BD101607}"/>
                  </a:ext>
                </a:extLst>
              </p:cNvPr>
              <p:cNvGrpSpPr/>
              <p:nvPr/>
            </p:nvGrpSpPr>
            <p:grpSpPr>
              <a:xfrm>
                <a:off x="1172899" y="1335292"/>
                <a:ext cx="5973472" cy="4282621"/>
                <a:chOff x="1159094" y="1360692"/>
                <a:chExt cx="5973472" cy="4282621"/>
              </a:xfrm>
            </p:grpSpPr>
            <p:grpSp>
              <p:nvGrpSpPr>
                <p:cNvPr id="6876" name="Group 4">
                  <a:extLst>
                    <a:ext uri="{FF2B5EF4-FFF2-40B4-BE49-F238E27FC236}">
                      <a16:creationId xmlns:a16="http://schemas.microsoft.com/office/drawing/2014/main" id="{DF157F06-1E4D-8EEE-9F11-5B0D868D3E8F}"/>
                    </a:ext>
                  </a:extLst>
                </p:cNvPr>
                <p:cNvGrpSpPr>
                  <a:grpSpLocks noChangeAspect="1"/>
                </p:cNvGrpSpPr>
                <p:nvPr/>
              </p:nvGrpSpPr>
              <p:grpSpPr bwMode="auto">
                <a:xfrm>
                  <a:off x="1159094" y="1360692"/>
                  <a:ext cx="5840771" cy="4282621"/>
                  <a:chOff x="732" y="858"/>
                  <a:chExt cx="3831" cy="2809"/>
                </a:xfrm>
              </p:grpSpPr>
              <p:grpSp>
                <p:nvGrpSpPr>
                  <p:cNvPr id="6888" name="Group 205">
                    <a:extLst>
                      <a:ext uri="{FF2B5EF4-FFF2-40B4-BE49-F238E27FC236}">
                        <a16:creationId xmlns:a16="http://schemas.microsoft.com/office/drawing/2014/main" id="{64CDF6D2-F8EC-94D8-FFD4-A1D0E6B8E3E1}"/>
                      </a:ext>
                    </a:extLst>
                  </p:cNvPr>
                  <p:cNvGrpSpPr>
                    <a:grpSpLocks/>
                  </p:cNvGrpSpPr>
                  <p:nvPr/>
                </p:nvGrpSpPr>
                <p:grpSpPr bwMode="auto">
                  <a:xfrm>
                    <a:off x="732" y="858"/>
                    <a:ext cx="3818" cy="2809"/>
                    <a:chOff x="732" y="858"/>
                    <a:chExt cx="3818" cy="2809"/>
                  </a:xfrm>
                </p:grpSpPr>
                <p:sp>
                  <p:nvSpPr>
                    <p:cNvPr id="6909" name="Rectangle 8">
                      <a:extLst>
                        <a:ext uri="{FF2B5EF4-FFF2-40B4-BE49-F238E27FC236}">
                          <a16:creationId xmlns:a16="http://schemas.microsoft.com/office/drawing/2014/main" id="{F8F08B63-BF52-22D1-FA7D-83DCB604B5B3}"/>
                        </a:ext>
                      </a:extLst>
                    </p:cNvPr>
                    <p:cNvSpPr>
                      <a:spLocks noChangeArrowheads="1"/>
                    </p:cNvSpPr>
                    <p:nvPr/>
                  </p:nvSpPr>
                  <p:spPr bwMode="auto">
                    <a:xfrm>
                      <a:off x="1157" y="3232"/>
                      <a:ext cx="14" cy="118"/>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10" name="Rectangle 9">
                      <a:extLst>
                        <a:ext uri="{FF2B5EF4-FFF2-40B4-BE49-F238E27FC236}">
                          <a16:creationId xmlns:a16="http://schemas.microsoft.com/office/drawing/2014/main" id="{E55DCE34-913C-C36F-9EA9-005230539E0A}"/>
                        </a:ext>
                      </a:extLst>
                    </p:cNvPr>
                    <p:cNvSpPr>
                      <a:spLocks noChangeArrowheads="1"/>
                    </p:cNvSpPr>
                    <p:nvPr/>
                  </p:nvSpPr>
                  <p:spPr bwMode="auto">
                    <a:xfrm>
                      <a:off x="1151" y="3232"/>
                      <a:ext cx="26" cy="6"/>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11" name="Rectangle 10">
                      <a:extLst>
                        <a:ext uri="{FF2B5EF4-FFF2-40B4-BE49-F238E27FC236}">
                          <a16:creationId xmlns:a16="http://schemas.microsoft.com/office/drawing/2014/main" id="{D7481F94-2935-FAF8-82B9-FC5049AEA9B2}"/>
                        </a:ext>
                      </a:extLst>
                    </p:cNvPr>
                    <p:cNvSpPr>
                      <a:spLocks noChangeArrowheads="1"/>
                    </p:cNvSpPr>
                    <p:nvPr/>
                  </p:nvSpPr>
                  <p:spPr bwMode="auto">
                    <a:xfrm>
                      <a:off x="1151" y="3343"/>
                      <a:ext cx="26" cy="7"/>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12" name="Rectangle 11">
                      <a:extLst>
                        <a:ext uri="{FF2B5EF4-FFF2-40B4-BE49-F238E27FC236}">
                          <a16:creationId xmlns:a16="http://schemas.microsoft.com/office/drawing/2014/main" id="{DEDC759D-02E8-2F1A-5484-49903B893CE1}"/>
                        </a:ext>
                      </a:extLst>
                    </p:cNvPr>
                    <p:cNvSpPr>
                      <a:spLocks noChangeArrowheads="1"/>
                    </p:cNvSpPr>
                    <p:nvPr/>
                  </p:nvSpPr>
                  <p:spPr bwMode="auto">
                    <a:xfrm>
                      <a:off x="1138" y="3238"/>
                      <a:ext cx="52" cy="7"/>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13" name="Rectangle 12">
                      <a:extLst>
                        <a:ext uri="{FF2B5EF4-FFF2-40B4-BE49-F238E27FC236}">
                          <a16:creationId xmlns:a16="http://schemas.microsoft.com/office/drawing/2014/main" id="{9EB9CFB4-6478-BD60-B9BE-B793C9D1FE43}"/>
                        </a:ext>
                      </a:extLst>
                    </p:cNvPr>
                    <p:cNvSpPr>
                      <a:spLocks noChangeArrowheads="1"/>
                    </p:cNvSpPr>
                    <p:nvPr/>
                  </p:nvSpPr>
                  <p:spPr bwMode="auto">
                    <a:xfrm>
                      <a:off x="1138" y="3337"/>
                      <a:ext cx="52" cy="6"/>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14" name="Rectangle 13">
                      <a:extLst>
                        <a:ext uri="{FF2B5EF4-FFF2-40B4-BE49-F238E27FC236}">
                          <a16:creationId xmlns:a16="http://schemas.microsoft.com/office/drawing/2014/main" id="{1ADDBA9B-7AAE-FD9E-985F-5FF9ABEC1AAC}"/>
                        </a:ext>
                      </a:extLst>
                    </p:cNvPr>
                    <p:cNvSpPr>
                      <a:spLocks noChangeArrowheads="1"/>
                    </p:cNvSpPr>
                    <p:nvPr/>
                  </p:nvSpPr>
                  <p:spPr bwMode="auto">
                    <a:xfrm>
                      <a:off x="1125" y="3245"/>
                      <a:ext cx="78" cy="7"/>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15" name="Rectangle 14">
                      <a:extLst>
                        <a:ext uri="{FF2B5EF4-FFF2-40B4-BE49-F238E27FC236}">
                          <a16:creationId xmlns:a16="http://schemas.microsoft.com/office/drawing/2014/main" id="{A5B9FB95-D62B-6D6D-D996-D12829B20DAE}"/>
                        </a:ext>
                      </a:extLst>
                    </p:cNvPr>
                    <p:cNvSpPr>
                      <a:spLocks noChangeArrowheads="1"/>
                    </p:cNvSpPr>
                    <p:nvPr/>
                  </p:nvSpPr>
                  <p:spPr bwMode="auto">
                    <a:xfrm>
                      <a:off x="1125" y="3330"/>
                      <a:ext cx="78" cy="7"/>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16" name="Rectangle 15">
                      <a:extLst>
                        <a:ext uri="{FF2B5EF4-FFF2-40B4-BE49-F238E27FC236}">
                          <a16:creationId xmlns:a16="http://schemas.microsoft.com/office/drawing/2014/main" id="{47753FE1-0C90-4B1A-38B4-5DBC80D354E4}"/>
                        </a:ext>
                      </a:extLst>
                    </p:cNvPr>
                    <p:cNvSpPr>
                      <a:spLocks noChangeArrowheads="1"/>
                    </p:cNvSpPr>
                    <p:nvPr/>
                  </p:nvSpPr>
                  <p:spPr bwMode="auto">
                    <a:xfrm>
                      <a:off x="1118" y="3252"/>
                      <a:ext cx="92" cy="13"/>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17" name="Rectangle 16">
                      <a:extLst>
                        <a:ext uri="{FF2B5EF4-FFF2-40B4-BE49-F238E27FC236}">
                          <a16:creationId xmlns:a16="http://schemas.microsoft.com/office/drawing/2014/main" id="{71A9533A-62FF-BEF1-12E1-4EE46D8FD069}"/>
                        </a:ext>
                      </a:extLst>
                    </p:cNvPr>
                    <p:cNvSpPr>
                      <a:spLocks noChangeArrowheads="1"/>
                    </p:cNvSpPr>
                    <p:nvPr/>
                  </p:nvSpPr>
                  <p:spPr bwMode="auto">
                    <a:xfrm>
                      <a:off x="1118" y="3317"/>
                      <a:ext cx="92" cy="13"/>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18" name="Rectangle 17">
                      <a:extLst>
                        <a:ext uri="{FF2B5EF4-FFF2-40B4-BE49-F238E27FC236}">
                          <a16:creationId xmlns:a16="http://schemas.microsoft.com/office/drawing/2014/main" id="{9CD571FC-D6C2-0E09-B6B7-1F6FD2AC04FE}"/>
                        </a:ext>
                      </a:extLst>
                    </p:cNvPr>
                    <p:cNvSpPr>
                      <a:spLocks noChangeArrowheads="1"/>
                    </p:cNvSpPr>
                    <p:nvPr/>
                  </p:nvSpPr>
                  <p:spPr bwMode="auto">
                    <a:xfrm>
                      <a:off x="1112" y="3265"/>
                      <a:ext cx="105" cy="13"/>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19" name="Rectangle 18">
                      <a:extLst>
                        <a:ext uri="{FF2B5EF4-FFF2-40B4-BE49-F238E27FC236}">
                          <a16:creationId xmlns:a16="http://schemas.microsoft.com/office/drawing/2014/main" id="{77C0B231-C9C7-785D-FE8E-8EEF8F75BED3}"/>
                        </a:ext>
                      </a:extLst>
                    </p:cNvPr>
                    <p:cNvSpPr>
                      <a:spLocks noChangeArrowheads="1"/>
                    </p:cNvSpPr>
                    <p:nvPr/>
                  </p:nvSpPr>
                  <p:spPr bwMode="auto">
                    <a:xfrm>
                      <a:off x="1112" y="3304"/>
                      <a:ext cx="105" cy="13"/>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20" name="Rectangle 19">
                      <a:extLst>
                        <a:ext uri="{FF2B5EF4-FFF2-40B4-BE49-F238E27FC236}">
                          <a16:creationId xmlns:a16="http://schemas.microsoft.com/office/drawing/2014/main" id="{334DC958-9BD0-7756-1AE5-E7FDEA1BBE85}"/>
                        </a:ext>
                      </a:extLst>
                    </p:cNvPr>
                    <p:cNvSpPr>
                      <a:spLocks noChangeArrowheads="1"/>
                    </p:cNvSpPr>
                    <p:nvPr/>
                  </p:nvSpPr>
                  <p:spPr bwMode="auto">
                    <a:xfrm>
                      <a:off x="1105" y="3278"/>
                      <a:ext cx="118" cy="13"/>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21" name="Rectangle 20">
                      <a:extLst>
                        <a:ext uri="{FF2B5EF4-FFF2-40B4-BE49-F238E27FC236}">
                          <a16:creationId xmlns:a16="http://schemas.microsoft.com/office/drawing/2014/main" id="{5FD2E1FF-5E7F-7553-32F7-B4AFB0E2F7FC}"/>
                        </a:ext>
                      </a:extLst>
                    </p:cNvPr>
                    <p:cNvSpPr>
                      <a:spLocks noChangeArrowheads="1"/>
                    </p:cNvSpPr>
                    <p:nvPr/>
                  </p:nvSpPr>
                  <p:spPr bwMode="auto">
                    <a:xfrm>
                      <a:off x="1105" y="3291"/>
                      <a:ext cx="118" cy="13"/>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22" name="Rectangle 21">
                      <a:extLst>
                        <a:ext uri="{FF2B5EF4-FFF2-40B4-BE49-F238E27FC236}">
                          <a16:creationId xmlns:a16="http://schemas.microsoft.com/office/drawing/2014/main" id="{3790E0F6-99BC-3F94-F80A-9158A310CB5A}"/>
                        </a:ext>
                      </a:extLst>
                    </p:cNvPr>
                    <p:cNvSpPr>
                      <a:spLocks noChangeArrowheads="1"/>
                    </p:cNvSpPr>
                    <p:nvPr/>
                  </p:nvSpPr>
                  <p:spPr bwMode="auto">
                    <a:xfrm>
                      <a:off x="1105" y="3291"/>
                      <a:ext cx="118" cy="7"/>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23" name="Rectangle 22">
                      <a:extLst>
                        <a:ext uri="{FF2B5EF4-FFF2-40B4-BE49-F238E27FC236}">
                          <a16:creationId xmlns:a16="http://schemas.microsoft.com/office/drawing/2014/main" id="{1B212C1D-3B4F-3123-6B33-464528CDC514}"/>
                        </a:ext>
                      </a:extLst>
                    </p:cNvPr>
                    <p:cNvSpPr>
                      <a:spLocks noChangeArrowheads="1"/>
                    </p:cNvSpPr>
                    <p:nvPr/>
                  </p:nvSpPr>
                  <p:spPr bwMode="auto">
                    <a:xfrm>
                      <a:off x="1105" y="3284"/>
                      <a:ext cx="118" cy="7"/>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24" name="Oval 23">
                      <a:extLst>
                        <a:ext uri="{FF2B5EF4-FFF2-40B4-BE49-F238E27FC236}">
                          <a16:creationId xmlns:a16="http://schemas.microsoft.com/office/drawing/2014/main" id="{AF72D230-F31E-32FB-5F37-84510A6E4CF2}"/>
                        </a:ext>
                      </a:extLst>
                    </p:cNvPr>
                    <p:cNvSpPr>
                      <a:spLocks noChangeArrowheads="1"/>
                    </p:cNvSpPr>
                    <p:nvPr/>
                  </p:nvSpPr>
                  <p:spPr bwMode="auto">
                    <a:xfrm>
                      <a:off x="1105" y="3232"/>
                      <a:ext cx="112" cy="111"/>
                    </a:xfrm>
                    <a:prstGeom prst="ellipse">
                      <a:avLst/>
                    </a:prstGeom>
                    <a:noFill/>
                    <a:ln w="11113" cap="rnd">
                      <a:solidFill>
                        <a:schemeClr val="tx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800"/>
                    </a:p>
                  </p:txBody>
                </p:sp>
                <p:sp>
                  <p:nvSpPr>
                    <p:cNvPr id="6925" name="Rectangle 24">
                      <a:extLst>
                        <a:ext uri="{FF2B5EF4-FFF2-40B4-BE49-F238E27FC236}">
                          <a16:creationId xmlns:a16="http://schemas.microsoft.com/office/drawing/2014/main" id="{BB60B172-A820-60DF-964A-4AF9EF0917C3}"/>
                        </a:ext>
                      </a:extLst>
                    </p:cNvPr>
                    <p:cNvSpPr>
                      <a:spLocks noChangeArrowheads="1"/>
                    </p:cNvSpPr>
                    <p:nvPr/>
                  </p:nvSpPr>
                  <p:spPr bwMode="auto">
                    <a:xfrm>
                      <a:off x="1157" y="2891"/>
                      <a:ext cx="14" cy="118"/>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26" name="Rectangle 25">
                      <a:extLst>
                        <a:ext uri="{FF2B5EF4-FFF2-40B4-BE49-F238E27FC236}">
                          <a16:creationId xmlns:a16="http://schemas.microsoft.com/office/drawing/2014/main" id="{AF97C10F-CAE0-DFF0-45D1-B9AB11FBC5D5}"/>
                        </a:ext>
                      </a:extLst>
                    </p:cNvPr>
                    <p:cNvSpPr>
                      <a:spLocks noChangeArrowheads="1"/>
                    </p:cNvSpPr>
                    <p:nvPr/>
                  </p:nvSpPr>
                  <p:spPr bwMode="auto">
                    <a:xfrm>
                      <a:off x="1151" y="2891"/>
                      <a:ext cx="26" cy="6"/>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27" name="Rectangle 26">
                      <a:extLst>
                        <a:ext uri="{FF2B5EF4-FFF2-40B4-BE49-F238E27FC236}">
                          <a16:creationId xmlns:a16="http://schemas.microsoft.com/office/drawing/2014/main" id="{FF7B3E12-D6E1-9B64-1107-C22462715817}"/>
                        </a:ext>
                      </a:extLst>
                    </p:cNvPr>
                    <p:cNvSpPr>
                      <a:spLocks noChangeArrowheads="1"/>
                    </p:cNvSpPr>
                    <p:nvPr/>
                  </p:nvSpPr>
                  <p:spPr bwMode="auto">
                    <a:xfrm>
                      <a:off x="1151" y="3002"/>
                      <a:ext cx="26" cy="7"/>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28" name="Rectangle 27">
                      <a:extLst>
                        <a:ext uri="{FF2B5EF4-FFF2-40B4-BE49-F238E27FC236}">
                          <a16:creationId xmlns:a16="http://schemas.microsoft.com/office/drawing/2014/main" id="{977A92CA-8C5B-4350-B79A-7B72ABDA168B}"/>
                        </a:ext>
                      </a:extLst>
                    </p:cNvPr>
                    <p:cNvSpPr>
                      <a:spLocks noChangeArrowheads="1"/>
                    </p:cNvSpPr>
                    <p:nvPr/>
                  </p:nvSpPr>
                  <p:spPr bwMode="auto">
                    <a:xfrm>
                      <a:off x="1138" y="2897"/>
                      <a:ext cx="52" cy="7"/>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29" name="Rectangle 28">
                      <a:extLst>
                        <a:ext uri="{FF2B5EF4-FFF2-40B4-BE49-F238E27FC236}">
                          <a16:creationId xmlns:a16="http://schemas.microsoft.com/office/drawing/2014/main" id="{BD9912C3-B47A-9FF8-B460-A61B4E7C2117}"/>
                        </a:ext>
                      </a:extLst>
                    </p:cNvPr>
                    <p:cNvSpPr>
                      <a:spLocks noChangeArrowheads="1"/>
                    </p:cNvSpPr>
                    <p:nvPr/>
                  </p:nvSpPr>
                  <p:spPr bwMode="auto">
                    <a:xfrm>
                      <a:off x="1138" y="2996"/>
                      <a:ext cx="52" cy="6"/>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30" name="Rectangle 29">
                      <a:extLst>
                        <a:ext uri="{FF2B5EF4-FFF2-40B4-BE49-F238E27FC236}">
                          <a16:creationId xmlns:a16="http://schemas.microsoft.com/office/drawing/2014/main" id="{869FF3F5-5728-30FC-1112-45F765F40AE1}"/>
                        </a:ext>
                      </a:extLst>
                    </p:cNvPr>
                    <p:cNvSpPr>
                      <a:spLocks noChangeArrowheads="1"/>
                    </p:cNvSpPr>
                    <p:nvPr/>
                  </p:nvSpPr>
                  <p:spPr bwMode="auto">
                    <a:xfrm>
                      <a:off x="1125" y="2904"/>
                      <a:ext cx="78" cy="6"/>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31" name="Rectangle 30">
                      <a:extLst>
                        <a:ext uri="{FF2B5EF4-FFF2-40B4-BE49-F238E27FC236}">
                          <a16:creationId xmlns:a16="http://schemas.microsoft.com/office/drawing/2014/main" id="{50E89175-88B0-B0D0-08CC-CB08856B08EF}"/>
                        </a:ext>
                      </a:extLst>
                    </p:cNvPr>
                    <p:cNvSpPr>
                      <a:spLocks noChangeArrowheads="1"/>
                    </p:cNvSpPr>
                    <p:nvPr/>
                  </p:nvSpPr>
                  <p:spPr bwMode="auto">
                    <a:xfrm>
                      <a:off x="1125" y="2989"/>
                      <a:ext cx="78" cy="7"/>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32" name="Rectangle 31">
                      <a:extLst>
                        <a:ext uri="{FF2B5EF4-FFF2-40B4-BE49-F238E27FC236}">
                          <a16:creationId xmlns:a16="http://schemas.microsoft.com/office/drawing/2014/main" id="{ADAEB9EE-12EA-0540-221E-354BFF06653C}"/>
                        </a:ext>
                      </a:extLst>
                    </p:cNvPr>
                    <p:cNvSpPr>
                      <a:spLocks noChangeArrowheads="1"/>
                    </p:cNvSpPr>
                    <p:nvPr/>
                  </p:nvSpPr>
                  <p:spPr bwMode="auto">
                    <a:xfrm>
                      <a:off x="1118" y="2910"/>
                      <a:ext cx="92" cy="13"/>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33" name="Rectangle 32">
                      <a:extLst>
                        <a:ext uri="{FF2B5EF4-FFF2-40B4-BE49-F238E27FC236}">
                          <a16:creationId xmlns:a16="http://schemas.microsoft.com/office/drawing/2014/main" id="{3B9774DA-2D4E-B9D8-26CE-05F6D3A7A5D2}"/>
                        </a:ext>
                      </a:extLst>
                    </p:cNvPr>
                    <p:cNvSpPr>
                      <a:spLocks noChangeArrowheads="1"/>
                    </p:cNvSpPr>
                    <p:nvPr/>
                  </p:nvSpPr>
                  <p:spPr bwMode="auto">
                    <a:xfrm>
                      <a:off x="1118" y="2976"/>
                      <a:ext cx="92" cy="13"/>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34" name="Rectangle 33">
                      <a:extLst>
                        <a:ext uri="{FF2B5EF4-FFF2-40B4-BE49-F238E27FC236}">
                          <a16:creationId xmlns:a16="http://schemas.microsoft.com/office/drawing/2014/main" id="{0DB49756-D25F-9950-5549-E07E20D8C801}"/>
                        </a:ext>
                      </a:extLst>
                    </p:cNvPr>
                    <p:cNvSpPr>
                      <a:spLocks noChangeArrowheads="1"/>
                    </p:cNvSpPr>
                    <p:nvPr/>
                  </p:nvSpPr>
                  <p:spPr bwMode="auto">
                    <a:xfrm>
                      <a:off x="1112" y="2923"/>
                      <a:ext cx="105" cy="14"/>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35" name="Rectangle 34">
                      <a:extLst>
                        <a:ext uri="{FF2B5EF4-FFF2-40B4-BE49-F238E27FC236}">
                          <a16:creationId xmlns:a16="http://schemas.microsoft.com/office/drawing/2014/main" id="{B68E438B-0C56-BCE5-2C28-1F1394B0639C}"/>
                        </a:ext>
                      </a:extLst>
                    </p:cNvPr>
                    <p:cNvSpPr>
                      <a:spLocks noChangeArrowheads="1"/>
                    </p:cNvSpPr>
                    <p:nvPr/>
                  </p:nvSpPr>
                  <p:spPr bwMode="auto">
                    <a:xfrm>
                      <a:off x="1112" y="2963"/>
                      <a:ext cx="105" cy="13"/>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36" name="Rectangle 35">
                      <a:extLst>
                        <a:ext uri="{FF2B5EF4-FFF2-40B4-BE49-F238E27FC236}">
                          <a16:creationId xmlns:a16="http://schemas.microsoft.com/office/drawing/2014/main" id="{58F74303-CF1B-C9AC-CDC8-6B36E4FFE01F}"/>
                        </a:ext>
                      </a:extLst>
                    </p:cNvPr>
                    <p:cNvSpPr>
                      <a:spLocks noChangeArrowheads="1"/>
                    </p:cNvSpPr>
                    <p:nvPr/>
                  </p:nvSpPr>
                  <p:spPr bwMode="auto">
                    <a:xfrm>
                      <a:off x="1105" y="2937"/>
                      <a:ext cx="118" cy="13"/>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37" name="Rectangle 36">
                      <a:extLst>
                        <a:ext uri="{FF2B5EF4-FFF2-40B4-BE49-F238E27FC236}">
                          <a16:creationId xmlns:a16="http://schemas.microsoft.com/office/drawing/2014/main" id="{30E0AF66-5E20-9613-51AD-CE5C6ED704EB}"/>
                        </a:ext>
                      </a:extLst>
                    </p:cNvPr>
                    <p:cNvSpPr>
                      <a:spLocks noChangeArrowheads="1"/>
                    </p:cNvSpPr>
                    <p:nvPr/>
                  </p:nvSpPr>
                  <p:spPr bwMode="auto">
                    <a:xfrm>
                      <a:off x="1105" y="2950"/>
                      <a:ext cx="118" cy="13"/>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38" name="Rectangle 37">
                      <a:extLst>
                        <a:ext uri="{FF2B5EF4-FFF2-40B4-BE49-F238E27FC236}">
                          <a16:creationId xmlns:a16="http://schemas.microsoft.com/office/drawing/2014/main" id="{68E907EE-B8AC-9FD3-8255-EDC98A47B38F}"/>
                        </a:ext>
                      </a:extLst>
                    </p:cNvPr>
                    <p:cNvSpPr>
                      <a:spLocks noChangeArrowheads="1"/>
                    </p:cNvSpPr>
                    <p:nvPr/>
                  </p:nvSpPr>
                  <p:spPr bwMode="auto">
                    <a:xfrm>
                      <a:off x="1105" y="2950"/>
                      <a:ext cx="118" cy="6"/>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39" name="Rectangle 38">
                      <a:extLst>
                        <a:ext uri="{FF2B5EF4-FFF2-40B4-BE49-F238E27FC236}">
                          <a16:creationId xmlns:a16="http://schemas.microsoft.com/office/drawing/2014/main" id="{579452AB-DCA5-C0CA-5A7F-3B468DA0B661}"/>
                        </a:ext>
                      </a:extLst>
                    </p:cNvPr>
                    <p:cNvSpPr>
                      <a:spLocks noChangeArrowheads="1"/>
                    </p:cNvSpPr>
                    <p:nvPr/>
                  </p:nvSpPr>
                  <p:spPr bwMode="auto">
                    <a:xfrm>
                      <a:off x="1105" y="2943"/>
                      <a:ext cx="118" cy="7"/>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40" name="Oval 39">
                      <a:extLst>
                        <a:ext uri="{FF2B5EF4-FFF2-40B4-BE49-F238E27FC236}">
                          <a16:creationId xmlns:a16="http://schemas.microsoft.com/office/drawing/2014/main" id="{A1E817FF-EBE2-CAA9-6BCE-71F4F29A8035}"/>
                        </a:ext>
                      </a:extLst>
                    </p:cNvPr>
                    <p:cNvSpPr>
                      <a:spLocks noChangeArrowheads="1"/>
                    </p:cNvSpPr>
                    <p:nvPr/>
                  </p:nvSpPr>
                  <p:spPr bwMode="auto">
                    <a:xfrm>
                      <a:off x="1105" y="2891"/>
                      <a:ext cx="112" cy="111"/>
                    </a:xfrm>
                    <a:prstGeom prst="ellipse">
                      <a:avLst/>
                    </a:prstGeom>
                    <a:noFill/>
                    <a:ln w="11113" cap="rnd">
                      <a:solidFill>
                        <a:schemeClr val="tx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800"/>
                    </a:p>
                  </p:txBody>
                </p:sp>
                <p:sp>
                  <p:nvSpPr>
                    <p:cNvPr id="6941" name="Rectangle 40">
                      <a:extLst>
                        <a:ext uri="{FF2B5EF4-FFF2-40B4-BE49-F238E27FC236}">
                          <a16:creationId xmlns:a16="http://schemas.microsoft.com/office/drawing/2014/main" id="{C1F09A16-3213-B0E3-902C-743FBE5C50D5}"/>
                        </a:ext>
                      </a:extLst>
                    </p:cNvPr>
                    <p:cNvSpPr>
                      <a:spLocks noChangeArrowheads="1"/>
                    </p:cNvSpPr>
                    <p:nvPr/>
                  </p:nvSpPr>
                  <p:spPr bwMode="auto">
                    <a:xfrm>
                      <a:off x="1348" y="2523"/>
                      <a:ext cx="13" cy="118"/>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42" name="Rectangle 41">
                      <a:extLst>
                        <a:ext uri="{FF2B5EF4-FFF2-40B4-BE49-F238E27FC236}">
                          <a16:creationId xmlns:a16="http://schemas.microsoft.com/office/drawing/2014/main" id="{D2E29EB9-0283-EFCA-F3E8-9F391D42D66C}"/>
                        </a:ext>
                      </a:extLst>
                    </p:cNvPr>
                    <p:cNvSpPr>
                      <a:spLocks noChangeArrowheads="1"/>
                    </p:cNvSpPr>
                    <p:nvPr/>
                  </p:nvSpPr>
                  <p:spPr bwMode="auto">
                    <a:xfrm>
                      <a:off x="1341" y="2523"/>
                      <a:ext cx="26" cy="7"/>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43" name="Rectangle 42">
                      <a:extLst>
                        <a:ext uri="{FF2B5EF4-FFF2-40B4-BE49-F238E27FC236}">
                          <a16:creationId xmlns:a16="http://schemas.microsoft.com/office/drawing/2014/main" id="{BBE9CCCA-627C-5879-E1C0-3F45C9EBB6D3}"/>
                        </a:ext>
                      </a:extLst>
                    </p:cNvPr>
                    <p:cNvSpPr>
                      <a:spLocks noChangeArrowheads="1"/>
                    </p:cNvSpPr>
                    <p:nvPr/>
                  </p:nvSpPr>
                  <p:spPr bwMode="auto">
                    <a:xfrm>
                      <a:off x="1341" y="2635"/>
                      <a:ext cx="26" cy="6"/>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44" name="Rectangle 43">
                      <a:extLst>
                        <a:ext uri="{FF2B5EF4-FFF2-40B4-BE49-F238E27FC236}">
                          <a16:creationId xmlns:a16="http://schemas.microsoft.com/office/drawing/2014/main" id="{582F45E3-D5B2-E30F-A38C-A35256093203}"/>
                        </a:ext>
                      </a:extLst>
                    </p:cNvPr>
                    <p:cNvSpPr>
                      <a:spLocks noChangeArrowheads="1"/>
                    </p:cNvSpPr>
                    <p:nvPr/>
                  </p:nvSpPr>
                  <p:spPr bwMode="auto">
                    <a:xfrm>
                      <a:off x="1328" y="2530"/>
                      <a:ext cx="53" cy="6"/>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45" name="Rectangle 44">
                      <a:extLst>
                        <a:ext uri="{FF2B5EF4-FFF2-40B4-BE49-F238E27FC236}">
                          <a16:creationId xmlns:a16="http://schemas.microsoft.com/office/drawing/2014/main" id="{0153C28E-4A79-7606-92C8-DE57D0E68610}"/>
                        </a:ext>
                      </a:extLst>
                    </p:cNvPr>
                    <p:cNvSpPr>
                      <a:spLocks noChangeArrowheads="1"/>
                    </p:cNvSpPr>
                    <p:nvPr/>
                  </p:nvSpPr>
                  <p:spPr bwMode="auto">
                    <a:xfrm>
                      <a:off x="1328" y="2628"/>
                      <a:ext cx="53" cy="7"/>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46" name="Rectangle 45">
                      <a:extLst>
                        <a:ext uri="{FF2B5EF4-FFF2-40B4-BE49-F238E27FC236}">
                          <a16:creationId xmlns:a16="http://schemas.microsoft.com/office/drawing/2014/main" id="{F9BDF3EC-0CA2-F61D-CEDD-3DCC02F694AC}"/>
                        </a:ext>
                      </a:extLst>
                    </p:cNvPr>
                    <p:cNvSpPr>
                      <a:spLocks noChangeArrowheads="1"/>
                    </p:cNvSpPr>
                    <p:nvPr/>
                  </p:nvSpPr>
                  <p:spPr bwMode="auto">
                    <a:xfrm>
                      <a:off x="1315" y="2536"/>
                      <a:ext cx="79" cy="7"/>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47" name="Rectangle 46">
                      <a:extLst>
                        <a:ext uri="{FF2B5EF4-FFF2-40B4-BE49-F238E27FC236}">
                          <a16:creationId xmlns:a16="http://schemas.microsoft.com/office/drawing/2014/main" id="{099CC3F9-EBEA-D01B-8C63-F99644998D61}"/>
                        </a:ext>
                      </a:extLst>
                    </p:cNvPr>
                    <p:cNvSpPr>
                      <a:spLocks noChangeArrowheads="1"/>
                    </p:cNvSpPr>
                    <p:nvPr/>
                  </p:nvSpPr>
                  <p:spPr bwMode="auto">
                    <a:xfrm>
                      <a:off x="1315" y="2621"/>
                      <a:ext cx="79" cy="7"/>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48" name="Rectangle 47">
                      <a:extLst>
                        <a:ext uri="{FF2B5EF4-FFF2-40B4-BE49-F238E27FC236}">
                          <a16:creationId xmlns:a16="http://schemas.microsoft.com/office/drawing/2014/main" id="{FC2EBD56-E5E8-6FA1-41CF-E1CFE84244C4}"/>
                        </a:ext>
                      </a:extLst>
                    </p:cNvPr>
                    <p:cNvSpPr>
                      <a:spLocks noChangeArrowheads="1"/>
                    </p:cNvSpPr>
                    <p:nvPr/>
                  </p:nvSpPr>
                  <p:spPr bwMode="auto">
                    <a:xfrm>
                      <a:off x="1308" y="2543"/>
                      <a:ext cx="92" cy="13"/>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49" name="Rectangle 48">
                      <a:extLst>
                        <a:ext uri="{FF2B5EF4-FFF2-40B4-BE49-F238E27FC236}">
                          <a16:creationId xmlns:a16="http://schemas.microsoft.com/office/drawing/2014/main" id="{68E5B600-0405-98EA-1725-19269ADE13EA}"/>
                        </a:ext>
                      </a:extLst>
                    </p:cNvPr>
                    <p:cNvSpPr>
                      <a:spLocks noChangeArrowheads="1"/>
                    </p:cNvSpPr>
                    <p:nvPr/>
                  </p:nvSpPr>
                  <p:spPr bwMode="auto">
                    <a:xfrm>
                      <a:off x="1308" y="2608"/>
                      <a:ext cx="92" cy="13"/>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50" name="Rectangle 49">
                      <a:extLst>
                        <a:ext uri="{FF2B5EF4-FFF2-40B4-BE49-F238E27FC236}">
                          <a16:creationId xmlns:a16="http://schemas.microsoft.com/office/drawing/2014/main" id="{23588510-99F0-D5A4-D693-317099164F95}"/>
                        </a:ext>
                      </a:extLst>
                    </p:cNvPr>
                    <p:cNvSpPr>
                      <a:spLocks noChangeArrowheads="1"/>
                    </p:cNvSpPr>
                    <p:nvPr/>
                  </p:nvSpPr>
                  <p:spPr bwMode="auto">
                    <a:xfrm>
                      <a:off x="1302" y="2556"/>
                      <a:ext cx="105" cy="13"/>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51" name="Rectangle 50">
                      <a:extLst>
                        <a:ext uri="{FF2B5EF4-FFF2-40B4-BE49-F238E27FC236}">
                          <a16:creationId xmlns:a16="http://schemas.microsoft.com/office/drawing/2014/main" id="{15129D70-E7EE-46FD-3644-0277F76D1EAD}"/>
                        </a:ext>
                      </a:extLst>
                    </p:cNvPr>
                    <p:cNvSpPr>
                      <a:spLocks noChangeArrowheads="1"/>
                    </p:cNvSpPr>
                    <p:nvPr/>
                  </p:nvSpPr>
                  <p:spPr bwMode="auto">
                    <a:xfrm>
                      <a:off x="1302" y="2595"/>
                      <a:ext cx="105" cy="13"/>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52" name="Rectangle 51">
                      <a:extLst>
                        <a:ext uri="{FF2B5EF4-FFF2-40B4-BE49-F238E27FC236}">
                          <a16:creationId xmlns:a16="http://schemas.microsoft.com/office/drawing/2014/main" id="{B3C7327E-D28B-7F77-CCCE-3E381900B771}"/>
                        </a:ext>
                      </a:extLst>
                    </p:cNvPr>
                    <p:cNvSpPr>
                      <a:spLocks noChangeArrowheads="1"/>
                    </p:cNvSpPr>
                    <p:nvPr/>
                  </p:nvSpPr>
                  <p:spPr bwMode="auto">
                    <a:xfrm>
                      <a:off x="1295" y="2569"/>
                      <a:ext cx="118" cy="13"/>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53" name="Rectangle 52">
                      <a:extLst>
                        <a:ext uri="{FF2B5EF4-FFF2-40B4-BE49-F238E27FC236}">
                          <a16:creationId xmlns:a16="http://schemas.microsoft.com/office/drawing/2014/main" id="{155BAE7B-29E2-C798-35A2-27C6809DDD07}"/>
                        </a:ext>
                      </a:extLst>
                    </p:cNvPr>
                    <p:cNvSpPr>
                      <a:spLocks noChangeArrowheads="1"/>
                    </p:cNvSpPr>
                    <p:nvPr/>
                  </p:nvSpPr>
                  <p:spPr bwMode="auto">
                    <a:xfrm>
                      <a:off x="1295" y="2582"/>
                      <a:ext cx="118" cy="13"/>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54" name="Rectangle 53">
                      <a:extLst>
                        <a:ext uri="{FF2B5EF4-FFF2-40B4-BE49-F238E27FC236}">
                          <a16:creationId xmlns:a16="http://schemas.microsoft.com/office/drawing/2014/main" id="{213208F6-CE0F-797A-A1EC-B033C6110EFD}"/>
                        </a:ext>
                      </a:extLst>
                    </p:cNvPr>
                    <p:cNvSpPr>
                      <a:spLocks noChangeArrowheads="1"/>
                    </p:cNvSpPr>
                    <p:nvPr/>
                  </p:nvSpPr>
                  <p:spPr bwMode="auto">
                    <a:xfrm>
                      <a:off x="1295" y="2582"/>
                      <a:ext cx="118" cy="7"/>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55" name="Rectangle 54">
                      <a:extLst>
                        <a:ext uri="{FF2B5EF4-FFF2-40B4-BE49-F238E27FC236}">
                          <a16:creationId xmlns:a16="http://schemas.microsoft.com/office/drawing/2014/main" id="{E901FCA1-01D4-06B6-A6E3-0EA975A5582E}"/>
                        </a:ext>
                      </a:extLst>
                    </p:cNvPr>
                    <p:cNvSpPr>
                      <a:spLocks noChangeArrowheads="1"/>
                    </p:cNvSpPr>
                    <p:nvPr/>
                  </p:nvSpPr>
                  <p:spPr bwMode="auto">
                    <a:xfrm>
                      <a:off x="1295" y="2575"/>
                      <a:ext cx="118" cy="7"/>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56" name="Oval 55">
                      <a:extLst>
                        <a:ext uri="{FF2B5EF4-FFF2-40B4-BE49-F238E27FC236}">
                          <a16:creationId xmlns:a16="http://schemas.microsoft.com/office/drawing/2014/main" id="{40F3F8E1-CFE9-A2EF-E859-186F8D3B82FD}"/>
                        </a:ext>
                      </a:extLst>
                    </p:cNvPr>
                    <p:cNvSpPr>
                      <a:spLocks noChangeArrowheads="1"/>
                    </p:cNvSpPr>
                    <p:nvPr/>
                  </p:nvSpPr>
                  <p:spPr bwMode="auto">
                    <a:xfrm>
                      <a:off x="1295" y="2523"/>
                      <a:ext cx="112" cy="112"/>
                    </a:xfrm>
                    <a:prstGeom prst="ellipse">
                      <a:avLst/>
                    </a:prstGeom>
                    <a:noFill/>
                    <a:ln w="11113" cap="rnd">
                      <a:solidFill>
                        <a:schemeClr val="tx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800"/>
                    </a:p>
                  </p:txBody>
                </p:sp>
                <p:sp>
                  <p:nvSpPr>
                    <p:cNvPr id="6957" name="Rectangle 56">
                      <a:extLst>
                        <a:ext uri="{FF2B5EF4-FFF2-40B4-BE49-F238E27FC236}">
                          <a16:creationId xmlns:a16="http://schemas.microsoft.com/office/drawing/2014/main" id="{931B7BB6-5778-E541-C642-8464F1F8D845}"/>
                        </a:ext>
                      </a:extLst>
                    </p:cNvPr>
                    <p:cNvSpPr>
                      <a:spLocks noChangeArrowheads="1"/>
                    </p:cNvSpPr>
                    <p:nvPr/>
                  </p:nvSpPr>
                  <p:spPr bwMode="auto">
                    <a:xfrm>
                      <a:off x="3133" y="2346"/>
                      <a:ext cx="13" cy="118"/>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58" name="Rectangle 57">
                      <a:extLst>
                        <a:ext uri="{FF2B5EF4-FFF2-40B4-BE49-F238E27FC236}">
                          <a16:creationId xmlns:a16="http://schemas.microsoft.com/office/drawing/2014/main" id="{A2D9DA14-AEDE-BA03-7409-C5C2FF6075A3}"/>
                        </a:ext>
                      </a:extLst>
                    </p:cNvPr>
                    <p:cNvSpPr>
                      <a:spLocks noChangeArrowheads="1"/>
                    </p:cNvSpPr>
                    <p:nvPr/>
                  </p:nvSpPr>
                  <p:spPr bwMode="auto">
                    <a:xfrm>
                      <a:off x="3126" y="2346"/>
                      <a:ext cx="26" cy="6"/>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59" name="Rectangle 58">
                      <a:extLst>
                        <a:ext uri="{FF2B5EF4-FFF2-40B4-BE49-F238E27FC236}">
                          <a16:creationId xmlns:a16="http://schemas.microsoft.com/office/drawing/2014/main" id="{1CA69900-0CA9-04B4-8501-063645E3EE44}"/>
                        </a:ext>
                      </a:extLst>
                    </p:cNvPr>
                    <p:cNvSpPr>
                      <a:spLocks noChangeArrowheads="1"/>
                    </p:cNvSpPr>
                    <p:nvPr/>
                  </p:nvSpPr>
                  <p:spPr bwMode="auto">
                    <a:xfrm>
                      <a:off x="3126" y="2457"/>
                      <a:ext cx="26" cy="7"/>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60" name="Rectangle 59">
                      <a:extLst>
                        <a:ext uri="{FF2B5EF4-FFF2-40B4-BE49-F238E27FC236}">
                          <a16:creationId xmlns:a16="http://schemas.microsoft.com/office/drawing/2014/main" id="{D0E575A8-FB0D-99C7-D84D-9BBC8D04AE92}"/>
                        </a:ext>
                      </a:extLst>
                    </p:cNvPr>
                    <p:cNvSpPr>
                      <a:spLocks noChangeArrowheads="1"/>
                    </p:cNvSpPr>
                    <p:nvPr/>
                  </p:nvSpPr>
                  <p:spPr bwMode="auto">
                    <a:xfrm>
                      <a:off x="3113" y="2352"/>
                      <a:ext cx="52" cy="7"/>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61" name="Rectangle 60">
                      <a:extLst>
                        <a:ext uri="{FF2B5EF4-FFF2-40B4-BE49-F238E27FC236}">
                          <a16:creationId xmlns:a16="http://schemas.microsoft.com/office/drawing/2014/main" id="{C5C0A568-D489-CFB1-2BD2-CEC73359D928}"/>
                        </a:ext>
                      </a:extLst>
                    </p:cNvPr>
                    <p:cNvSpPr>
                      <a:spLocks noChangeArrowheads="1"/>
                    </p:cNvSpPr>
                    <p:nvPr/>
                  </p:nvSpPr>
                  <p:spPr bwMode="auto">
                    <a:xfrm>
                      <a:off x="3113" y="2451"/>
                      <a:ext cx="52" cy="6"/>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62" name="Rectangle 61">
                      <a:extLst>
                        <a:ext uri="{FF2B5EF4-FFF2-40B4-BE49-F238E27FC236}">
                          <a16:creationId xmlns:a16="http://schemas.microsoft.com/office/drawing/2014/main" id="{2E967A39-DC43-8103-CB0B-A556CD436B3F}"/>
                        </a:ext>
                      </a:extLst>
                    </p:cNvPr>
                    <p:cNvSpPr>
                      <a:spLocks noChangeArrowheads="1"/>
                    </p:cNvSpPr>
                    <p:nvPr/>
                  </p:nvSpPr>
                  <p:spPr bwMode="auto">
                    <a:xfrm>
                      <a:off x="3100" y="2359"/>
                      <a:ext cx="79" cy="6"/>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63" name="Rectangle 62">
                      <a:extLst>
                        <a:ext uri="{FF2B5EF4-FFF2-40B4-BE49-F238E27FC236}">
                          <a16:creationId xmlns:a16="http://schemas.microsoft.com/office/drawing/2014/main" id="{80006558-4F88-18B2-0D93-1ACA4ECF632C}"/>
                        </a:ext>
                      </a:extLst>
                    </p:cNvPr>
                    <p:cNvSpPr>
                      <a:spLocks noChangeArrowheads="1"/>
                    </p:cNvSpPr>
                    <p:nvPr/>
                  </p:nvSpPr>
                  <p:spPr bwMode="auto">
                    <a:xfrm>
                      <a:off x="3100" y="2444"/>
                      <a:ext cx="79" cy="7"/>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64" name="Rectangle 63">
                      <a:extLst>
                        <a:ext uri="{FF2B5EF4-FFF2-40B4-BE49-F238E27FC236}">
                          <a16:creationId xmlns:a16="http://schemas.microsoft.com/office/drawing/2014/main" id="{0D6CDB94-BD13-AEB1-2DE4-983D975D265A}"/>
                        </a:ext>
                      </a:extLst>
                    </p:cNvPr>
                    <p:cNvSpPr>
                      <a:spLocks noChangeArrowheads="1"/>
                    </p:cNvSpPr>
                    <p:nvPr/>
                  </p:nvSpPr>
                  <p:spPr bwMode="auto">
                    <a:xfrm>
                      <a:off x="3093" y="2365"/>
                      <a:ext cx="92" cy="14"/>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65" name="Rectangle 64">
                      <a:extLst>
                        <a:ext uri="{FF2B5EF4-FFF2-40B4-BE49-F238E27FC236}">
                          <a16:creationId xmlns:a16="http://schemas.microsoft.com/office/drawing/2014/main" id="{F4347AAB-8FD2-393E-D122-D9D455A9760F}"/>
                        </a:ext>
                      </a:extLst>
                    </p:cNvPr>
                    <p:cNvSpPr>
                      <a:spLocks noChangeArrowheads="1"/>
                    </p:cNvSpPr>
                    <p:nvPr/>
                  </p:nvSpPr>
                  <p:spPr bwMode="auto">
                    <a:xfrm>
                      <a:off x="3093" y="2431"/>
                      <a:ext cx="92" cy="13"/>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66" name="Rectangle 65">
                      <a:extLst>
                        <a:ext uri="{FF2B5EF4-FFF2-40B4-BE49-F238E27FC236}">
                          <a16:creationId xmlns:a16="http://schemas.microsoft.com/office/drawing/2014/main" id="{48538323-180F-B1DC-C882-1EF8B6D11CE8}"/>
                        </a:ext>
                      </a:extLst>
                    </p:cNvPr>
                    <p:cNvSpPr>
                      <a:spLocks noChangeArrowheads="1"/>
                    </p:cNvSpPr>
                    <p:nvPr/>
                  </p:nvSpPr>
                  <p:spPr bwMode="auto">
                    <a:xfrm>
                      <a:off x="3087" y="2379"/>
                      <a:ext cx="105" cy="13"/>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67" name="Rectangle 66">
                      <a:extLst>
                        <a:ext uri="{FF2B5EF4-FFF2-40B4-BE49-F238E27FC236}">
                          <a16:creationId xmlns:a16="http://schemas.microsoft.com/office/drawing/2014/main" id="{AA54A5EB-F7A7-FA7E-32C6-8536F63C9430}"/>
                        </a:ext>
                      </a:extLst>
                    </p:cNvPr>
                    <p:cNvSpPr>
                      <a:spLocks noChangeArrowheads="1"/>
                    </p:cNvSpPr>
                    <p:nvPr/>
                  </p:nvSpPr>
                  <p:spPr bwMode="auto">
                    <a:xfrm>
                      <a:off x="3087" y="2418"/>
                      <a:ext cx="105" cy="13"/>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68" name="Rectangle 67">
                      <a:extLst>
                        <a:ext uri="{FF2B5EF4-FFF2-40B4-BE49-F238E27FC236}">
                          <a16:creationId xmlns:a16="http://schemas.microsoft.com/office/drawing/2014/main" id="{FB23434F-CD73-C7F2-D84B-EF10117FBBFA}"/>
                        </a:ext>
                      </a:extLst>
                    </p:cNvPr>
                    <p:cNvSpPr>
                      <a:spLocks noChangeArrowheads="1"/>
                    </p:cNvSpPr>
                    <p:nvPr/>
                  </p:nvSpPr>
                  <p:spPr bwMode="auto">
                    <a:xfrm>
                      <a:off x="3080" y="2392"/>
                      <a:ext cx="118" cy="13"/>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69" name="Rectangle 68">
                      <a:extLst>
                        <a:ext uri="{FF2B5EF4-FFF2-40B4-BE49-F238E27FC236}">
                          <a16:creationId xmlns:a16="http://schemas.microsoft.com/office/drawing/2014/main" id="{BFB33434-E5E7-6D18-FA13-D901A98ACF4D}"/>
                        </a:ext>
                      </a:extLst>
                    </p:cNvPr>
                    <p:cNvSpPr>
                      <a:spLocks noChangeArrowheads="1"/>
                    </p:cNvSpPr>
                    <p:nvPr/>
                  </p:nvSpPr>
                  <p:spPr bwMode="auto">
                    <a:xfrm>
                      <a:off x="3080" y="2405"/>
                      <a:ext cx="118" cy="13"/>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70" name="Rectangle 69">
                      <a:extLst>
                        <a:ext uri="{FF2B5EF4-FFF2-40B4-BE49-F238E27FC236}">
                          <a16:creationId xmlns:a16="http://schemas.microsoft.com/office/drawing/2014/main" id="{031C9244-B409-B7AE-2A27-3DD44AD3468A}"/>
                        </a:ext>
                      </a:extLst>
                    </p:cNvPr>
                    <p:cNvSpPr>
                      <a:spLocks noChangeArrowheads="1"/>
                    </p:cNvSpPr>
                    <p:nvPr/>
                  </p:nvSpPr>
                  <p:spPr bwMode="auto">
                    <a:xfrm>
                      <a:off x="3080" y="2405"/>
                      <a:ext cx="118" cy="6"/>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71" name="Rectangle 70">
                      <a:extLst>
                        <a:ext uri="{FF2B5EF4-FFF2-40B4-BE49-F238E27FC236}">
                          <a16:creationId xmlns:a16="http://schemas.microsoft.com/office/drawing/2014/main" id="{FBD82020-B919-E59F-D290-40DF9AAC40B1}"/>
                        </a:ext>
                      </a:extLst>
                    </p:cNvPr>
                    <p:cNvSpPr>
                      <a:spLocks noChangeArrowheads="1"/>
                    </p:cNvSpPr>
                    <p:nvPr/>
                  </p:nvSpPr>
                  <p:spPr bwMode="auto">
                    <a:xfrm>
                      <a:off x="3080" y="2398"/>
                      <a:ext cx="118" cy="7"/>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72" name="Oval 71">
                      <a:extLst>
                        <a:ext uri="{FF2B5EF4-FFF2-40B4-BE49-F238E27FC236}">
                          <a16:creationId xmlns:a16="http://schemas.microsoft.com/office/drawing/2014/main" id="{FAE05485-0AF0-3219-383C-09BAA4DEEBF7}"/>
                        </a:ext>
                      </a:extLst>
                    </p:cNvPr>
                    <p:cNvSpPr>
                      <a:spLocks noChangeArrowheads="1"/>
                    </p:cNvSpPr>
                    <p:nvPr/>
                  </p:nvSpPr>
                  <p:spPr bwMode="auto">
                    <a:xfrm>
                      <a:off x="3080" y="2346"/>
                      <a:ext cx="112" cy="111"/>
                    </a:xfrm>
                    <a:prstGeom prst="ellipse">
                      <a:avLst/>
                    </a:prstGeom>
                    <a:noFill/>
                    <a:ln w="11113" cap="rnd">
                      <a:solidFill>
                        <a:schemeClr val="tx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800"/>
                    </a:p>
                  </p:txBody>
                </p:sp>
                <p:sp>
                  <p:nvSpPr>
                    <p:cNvPr id="6973" name="Rectangle 72">
                      <a:extLst>
                        <a:ext uri="{FF2B5EF4-FFF2-40B4-BE49-F238E27FC236}">
                          <a16:creationId xmlns:a16="http://schemas.microsoft.com/office/drawing/2014/main" id="{2047755E-6148-29B7-0F25-7C0BA146B13E}"/>
                        </a:ext>
                      </a:extLst>
                    </p:cNvPr>
                    <p:cNvSpPr>
                      <a:spLocks noChangeArrowheads="1"/>
                    </p:cNvSpPr>
                    <p:nvPr/>
                  </p:nvSpPr>
                  <p:spPr bwMode="auto">
                    <a:xfrm>
                      <a:off x="3041" y="2293"/>
                      <a:ext cx="13" cy="118"/>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74" name="Rectangle 73">
                      <a:extLst>
                        <a:ext uri="{FF2B5EF4-FFF2-40B4-BE49-F238E27FC236}">
                          <a16:creationId xmlns:a16="http://schemas.microsoft.com/office/drawing/2014/main" id="{DD46FE14-DFB1-C78C-5AB2-70FC4A1338A6}"/>
                        </a:ext>
                      </a:extLst>
                    </p:cNvPr>
                    <p:cNvSpPr>
                      <a:spLocks noChangeArrowheads="1"/>
                    </p:cNvSpPr>
                    <p:nvPr/>
                  </p:nvSpPr>
                  <p:spPr bwMode="auto">
                    <a:xfrm>
                      <a:off x="3034" y="2293"/>
                      <a:ext cx="26" cy="7"/>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75" name="Rectangle 74">
                      <a:extLst>
                        <a:ext uri="{FF2B5EF4-FFF2-40B4-BE49-F238E27FC236}">
                          <a16:creationId xmlns:a16="http://schemas.microsoft.com/office/drawing/2014/main" id="{05BFE534-346D-9B01-4EAE-CC7E4BE0AE9D}"/>
                        </a:ext>
                      </a:extLst>
                    </p:cNvPr>
                    <p:cNvSpPr>
                      <a:spLocks noChangeArrowheads="1"/>
                    </p:cNvSpPr>
                    <p:nvPr/>
                  </p:nvSpPr>
                  <p:spPr bwMode="auto">
                    <a:xfrm>
                      <a:off x="3034" y="2405"/>
                      <a:ext cx="26" cy="6"/>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76" name="Rectangle 75">
                      <a:extLst>
                        <a:ext uri="{FF2B5EF4-FFF2-40B4-BE49-F238E27FC236}">
                          <a16:creationId xmlns:a16="http://schemas.microsoft.com/office/drawing/2014/main" id="{DED1730B-E110-1B2E-38C0-2C4BE7A47C89}"/>
                        </a:ext>
                      </a:extLst>
                    </p:cNvPr>
                    <p:cNvSpPr>
                      <a:spLocks noChangeArrowheads="1"/>
                    </p:cNvSpPr>
                    <p:nvPr/>
                  </p:nvSpPr>
                  <p:spPr bwMode="auto">
                    <a:xfrm>
                      <a:off x="3021" y="2300"/>
                      <a:ext cx="53" cy="6"/>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77" name="Rectangle 76">
                      <a:extLst>
                        <a:ext uri="{FF2B5EF4-FFF2-40B4-BE49-F238E27FC236}">
                          <a16:creationId xmlns:a16="http://schemas.microsoft.com/office/drawing/2014/main" id="{7AD9F772-02EA-8795-1F4C-6308B51DB625}"/>
                        </a:ext>
                      </a:extLst>
                    </p:cNvPr>
                    <p:cNvSpPr>
                      <a:spLocks noChangeArrowheads="1"/>
                    </p:cNvSpPr>
                    <p:nvPr/>
                  </p:nvSpPr>
                  <p:spPr bwMode="auto">
                    <a:xfrm>
                      <a:off x="3021" y="2398"/>
                      <a:ext cx="53" cy="7"/>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78" name="Rectangle 77">
                      <a:extLst>
                        <a:ext uri="{FF2B5EF4-FFF2-40B4-BE49-F238E27FC236}">
                          <a16:creationId xmlns:a16="http://schemas.microsoft.com/office/drawing/2014/main" id="{04042C04-73DB-523C-FF43-5F32CE35ECBC}"/>
                        </a:ext>
                      </a:extLst>
                    </p:cNvPr>
                    <p:cNvSpPr>
                      <a:spLocks noChangeArrowheads="1"/>
                    </p:cNvSpPr>
                    <p:nvPr/>
                  </p:nvSpPr>
                  <p:spPr bwMode="auto">
                    <a:xfrm>
                      <a:off x="3008" y="2306"/>
                      <a:ext cx="79" cy="7"/>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79" name="Rectangle 78">
                      <a:extLst>
                        <a:ext uri="{FF2B5EF4-FFF2-40B4-BE49-F238E27FC236}">
                          <a16:creationId xmlns:a16="http://schemas.microsoft.com/office/drawing/2014/main" id="{65CAB109-F1E7-7CBA-1EBD-BB8A6AB18938}"/>
                        </a:ext>
                      </a:extLst>
                    </p:cNvPr>
                    <p:cNvSpPr>
                      <a:spLocks noChangeArrowheads="1"/>
                    </p:cNvSpPr>
                    <p:nvPr/>
                  </p:nvSpPr>
                  <p:spPr bwMode="auto">
                    <a:xfrm>
                      <a:off x="3008" y="2392"/>
                      <a:ext cx="79" cy="6"/>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80" name="Rectangle 79">
                      <a:extLst>
                        <a:ext uri="{FF2B5EF4-FFF2-40B4-BE49-F238E27FC236}">
                          <a16:creationId xmlns:a16="http://schemas.microsoft.com/office/drawing/2014/main" id="{C8877EAE-3708-20C3-61CD-841EC1FAA7B9}"/>
                        </a:ext>
                      </a:extLst>
                    </p:cNvPr>
                    <p:cNvSpPr>
                      <a:spLocks noChangeArrowheads="1"/>
                    </p:cNvSpPr>
                    <p:nvPr/>
                  </p:nvSpPr>
                  <p:spPr bwMode="auto">
                    <a:xfrm>
                      <a:off x="3001" y="2313"/>
                      <a:ext cx="92" cy="13"/>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81" name="Rectangle 80">
                      <a:extLst>
                        <a:ext uri="{FF2B5EF4-FFF2-40B4-BE49-F238E27FC236}">
                          <a16:creationId xmlns:a16="http://schemas.microsoft.com/office/drawing/2014/main" id="{FD6B7D61-8A97-4281-055A-30E9A7F7380E}"/>
                        </a:ext>
                      </a:extLst>
                    </p:cNvPr>
                    <p:cNvSpPr>
                      <a:spLocks noChangeArrowheads="1"/>
                    </p:cNvSpPr>
                    <p:nvPr/>
                  </p:nvSpPr>
                  <p:spPr bwMode="auto">
                    <a:xfrm>
                      <a:off x="3001" y="2379"/>
                      <a:ext cx="92" cy="13"/>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82" name="Rectangle 81">
                      <a:extLst>
                        <a:ext uri="{FF2B5EF4-FFF2-40B4-BE49-F238E27FC236}">
                          <a16:creationId xmlns:a16="http://schemas.microsoft.com/office/drawing/2014/main" id="{75422B9B-10BF-8AD8-32A2-5DAC840D6C7B}"/>
                        </a:ext>
                      </a:extLst>
                    </p:cNvPr>
                    <p:cNvSpPr>
                      <a:spLocks noChangeArrowheads="1"/>
                    </p:cNvSpPr>
                    <p:nvPr/>
                  </p:nvSpPr>
                  <p:spPr bwMode="auto">
                    <a:xfrm>
                      <a:off x="2995" y="2326"/>
                      <a:ext cx="105" cy="13"/>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83" name="Rectangle 82">
                      <a:extLst>
                        <a:ext uri="{FF2B5EF4-FFF2-40B4-BE49-F238E27FC236}">
                          <a16:creationId xmlns:a16="http://schemas.microsoft.com/office/drawing/2014/main" id="{BE83705A-F89B-060E-AD49-FD777D30FC1E}"/>
                        </a:ext>
                      </a:extLst>
                    </p:cNvPr>
                    <p:cNvSpPr>
                      <a:spLocks noChangeArrowheads="1"/>
                    </p:cNvSpPr>
                    <p:nvPr/>
                  </p:nvSpPr>
                  <p:spPr bwMode="auto">
                    <a:xfrm>
                      <a:off x="2995" y="2365"/>
                      <a:ext cx="105" cy="14"/>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84" name="Rectangle 83">
                      <a:extLst>
                        <a:ext uri="{FF2B5EF4-FFF2-40B4-BE49-F238E27FC236}">
                          <a16:creationId xmlns:a16="http://schemas.microsoft.com/office/drawing/2014/main" id="{6EC944BB-F9B4-D863-01FE-A4302C4AD4D2}"/>
                        </a:ext>
                      </a:extLst>
                    </p:cNvPr>
                    <p:cNvSpPr>
                      <a:spLocks noChangeArrowheads="1"/>
                    </p:cNvSpPr>
                    <p:nvPr/>
                  </p:nvSpPr>
                  <p:spPr bwMode="auto">
                    <a:xfrm>
                      <a:off x="2988" y="2339"/>
                      <a:ext cx="118" cy="13"/>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85" name="Rectangle 84">
                      <a:extLst>
                        <a:ext uri="{FF2B5EF4-FFF2-40B4-BE49-F238E27FC236}">
                          <a16:creationId xmlns:a16="http://schemas.microsoft.com/office/drawing/2014/main" id="{F1C1D7AD-4F4E-57F0-9C1C-A38A7031F08A}"/>
                        </a:ext>
                      </a:extLst>
                    </p:cNvPr>
                    <p:cNvSpPr>
                      <a:spLocks noChangeArrowheads="1"/>
                    </p:cNvSpPr>
                    <p:nvPr/>
                  </p:nvSpPr>
                  <p:spPr bwMode="auto">
                    <a:xfrm>
                      <a:off x="2988" y="2352"/>
                      <a:ext cx="118" cy="13"/>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86" name="Rectangle 85">
                      <a:extLst>
                        <a:ext uri="{FF2B5EF4-FFF2-40B4-BE49-F238E27FC236}">
                          <a16:creationId xmlns:a16="http://schemas.microsoft.com/office/drawing/2014/main" id="{C87BC717-9683-C418-33C5-334F7D68311D}"/>
                        </a:ext>
                      </a:extLst>
                    </p:cNvPr>
                    <p:cNvSpPr>
                      <a:spLocks noChangeArrowheads="1"/>
                    </p:cNvSpPr>
                    <p:nvPr/>
                  </p:nvSpPr>
                  <p:spPr bwMode="auto">
                    <a:xfrm>
                      <a:off x="2988" y="2352"/>
                      <a:ext cx="118" cy="7"/>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87" name="Rectangle 86">
                      <a:extLst>
                        <a:ext uri="{FF2B5EF4-FFF2-40B4-BE49-F238E27FC236}">
                          <a16:creationId xmlns:a16="http://schemas.microsoft.com/office/drawing/2014/main" id="{49167D5D-1037-9244-8CD5-4027081AB971}"/>
                        </a:ext>
                      </a:extLst>
                    </p:cNvPr>
                    <p:cNvSpPr>
                      <a:spLocks noChangeArrowheads="1"/>
                    </p:cNvSpPr>
                    <p:nvPr/>
                  </p:nvSpPr>
                  <p:spPr bwMode="auto">
                    <a:xfrm>
                      <a:off x="2988" y="2346"/>
                      <a:ext cx="118" cy="6"/>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88" name="Oval 87">
                      <a:extLst>
                        <a:ext uri="{FF2B5EF4-FFF2-40B4-BE49-F238E27FC236}">
                          <a16:creationId xmlns:a16="http://schemas.microsoft.com/office/drawing/2014/main" id="{12E4CC00-F1C9-C39D-43C1-50F3561E2759}"/>
                        </a:ext>
                      </a:extLst>
                    </p:cNvPr>
                    <p:cNvSpPr>
                      <a:spLocks noChangeArrowheads="1"/>
                    </p:cNvSpPr>
                    <p:nvPr/>
                  </p:nvSpPr>
                  <p:spPr bwMode="auto">
                    <a:xfrm>
                      <a:off x="2988" y="2293"/>
                      <a:ext cx="112" cy="112"/>
                    </a:xfrm>
                    <a:prstGeom prst="ellipse">
                      <a:avLst/>
                    </a:prstGeom>
                    <a:noFill/>
                    <a:ln w="11113" cap="rnd">
                      <a:solidFill>
                        <a:schemeClr val="tx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800"/>
                    </a:p>
                  </p:txBody>
                </p:sp>
                <p:sp>
                  <p:nvSpPr>
                    <p:cNvPr id="6989" name="Rectangle 88">
                      <a:extLst>
                        <a:ext uri="{FF2B5EF4-FFF2-40B4-BE49-F238E27FC236}">
                          <a16:creationId xmlns:a16="http://schemas.microsoft.com/office/drawing/2014/main" id="{058F14BA-7745-D59A-F06A-1A802ABEC9EE}"/>
                        </a:ext>
                      </a:extLst>
                    </p:cNvPr>
                    <p:cNvSpPr>
                      <a:spLocks noChangeArrowheads="1"/>
                    </p:cNvSpPr>
                    <p:nvPr/>
                  </p:nvSpPr>
                  <p:spPr bwMode="auto">
                    <a:xfrm>
                      <a:off x="2450" y="1466"/>
                      <a:ext cx="13" cy="118"/>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90" name="Rectangle 89">
                      <a:extLst>
                        <a:ext uri="{FF2B5EF4-FFF2-40B4-BE49-F238E27FC236}">
                          <a16:creationId xmlns:a16="http://schemas.microsoft.com/office/drawing/2014/main" id="{C63AE3E5-BB8D-A5F8-F23C-A61921185737}"/>
                        </a:ext>
                      </a:extLst>
                    </p:cNvPr>
                    <p:cNvSpPr>
                      <a:spLocks noChangeArrowheads="1"/>
                    </p:cNvSpPr>
                    <p:nvPr/>
                  </p:nvSpPr>
                  <p:spPr bwMode="auto">
                    <a:xfrm>
                      <a:off x="2444" y="1466"/>
                      <a:ext cx="26" cy="7"/>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91" name="Rectangle 90">
                      <a:extLst>
                        <a:ext uri="{FF2B5EF4-FFF2-40B4-BE49-F238E27FC236}">
                          <a16:creationId xmlns:a16="http://schemas.microsoft.com/office/drawing/2014/main" id="{3ACAF1EC-46E6-89D4-D29E-DD85EF7D311B}"/>
                        </a:ext>
                      </a:extLst>
                    </p:cNvPr>
                    <p:cNvSpPr>
                      <a:spLocks noChangeArrowheads="1"/>
                    </p:cNvSpPr>
                    <p:nvPr/>
                  </p:nvSpPr>
                  <p:spPr bwMode="auto">
                    <a:xfrm>
                      <a:off x="2444" y="1578"/>
                      <a:ext cx="26" cy="6"/>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92" name="Rectangle 91">
                      <a:extLst>
                        <a:ext uri="{FF2B5EF4-FFF2-40B4-BE49-F238E27FC236}">
                          <a16:creationId xmlns:a16="http://schemas.microsoft.com/office/drawing/2014/main" id="{F39457E0-B121-0CAE-5FE1-A9EE9004A852}"/>
                        </a:ext>
                      </a:extLst>
                    </p:cNvPr>
                    <p:cNvSpPr>
                      <a:spLocks noChangeArrowheads="1"/>
                    </p:cNvSpPr>
                    <p:nvPr/>
                  </p:nvSpPr>
                  <p:spPr bwMode="auto">
                    <a:xfrm>
                      <a:off x="2431" y="1473"/>
                      <a:ext cx="52" cy="6"/>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93" name="Rectangle 92">
                      <a:extLst>
                        <a:ext uri="{FF2B5EF4-FFF2-40B4-BE49-F238E27FC236}">
                          <a16:creationId xmlns:a16="http://schemas.microsoft.com/office/drawing/2014/main" id="{D423E3E2-F4E4-6752-10F7-E8681ED6CDE6}"/>
                        </a:ext>
                      </a:extLst>
                    </p:cNvPr>
                    <p:cNvSpPr>
                      <a:spLocks noChangeArrowheads="1"/>
                    </p:cNvSpPr>
                    <p:nvPr/>
                  </p:nvSpPr>
                  <p:spPr bwMode="auto">
                    <a:xfrm>
                      <a:off x="2431" y="1571"/>
                      <a:ext cx="52" cy="7"/>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94" name="Rectangle 93">
                      <a:extLst>
                        <a:ext uri="{FF2B5EF4-FFF2-40B4-BE49-F238E27FC236}">
                          <a16:creationId xmlns:a16="http://schemas.microsoft.com/office/drawing/2014/main" id="{559BD63F-3775-8E77-7ADB-BDF6CE537917}"/>
                        </a:ext>
                      </a:extLst>
                    </p:cNvPr>
                    <p:cNvSpPr>
                      <a:spLocks noChangeArrowheads="1"/>
                    </p:cNvSpPr>
                    <p:nvPr/>
                  </p:nvSpPr>
                  <p:spPr bwMode="auto">
                    <a:xfrm>
                      <a:off x="2417" y="1479"/>
                      <a:ext cx="79" cy="7"/>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95" name="Rectangle 94">
                      <a:extLst>
                        <a:ext uri="{FF2B5EF4-FFF2-40B4-BE49-F238E27FC236}">
                          <a16:creationId xmlns:a16="http://schemas.microsoft.com/office/drawing/2014/main" id="{0F7AEC23-A887-44B6-5034-63F05DC93A34}"/>
                        </a:ext>
                      </a:extLst>
                    </p:cNvPr>
                    <p:cNvSpPr>
                      <a:spLocks noChangeArrowheads="1"/>
                    </p:cNvSpPr>
                    <p:nvPr/>
                  </p:nvSpPr>
                  <p:spPr bwMode="auto">
                    <a:xfrm>
                      <a:off x="2417" y="1565"/>
                      <a:ext cx="79" cy="6"/>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96" name="Rectangle 95">
                      <a:extLst>
                        <a:ext uri="{FF2B5EF4-FFF2-40B4-BE49-F238E27FC236}">
                          <a16:creationId xmlns:a16="http://schemas.microsoft.com/office/drawing/2014/main" id="{D69696A1-2D86-C301-C621-9222C4256648}"/>
                        </a:ext>
                      </a:extLst>
                    </p:cNvPr>
                    <p:cNvSpPr>
                      <a:spLocks noChangeArrowheads="1"/>
                    </p:cNvSpPr>
                    <p:nvPr/>
                  </p:nvSpPr>
                  <p:spPr bwMode="auto">
                    <a:xfrm>
                      <a:off x="2411" y="1486"/>
                      <a:ext cx="92" cy="13"/>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97" name="Rectangle 96">
                      <a:extLst>
                        <a:ext uri="{FF2B5EF4-FFF2-40B4-BE49-F238E27FC236}">
                          <a16:creationId xmlns:a16="http://schemas.microsoft.com/office/drawing/2014/main" id="{C2A796BE-C2C7-9AA4-A9C2-DC5B8DA9DD72}"/>
                        </a:ext>
                      </a:extLst>
                    </p:cNvPr>
                    <p:cNvSpPr>
                      <a:spLocks noChangeArrowheads="1"/>
                    </p:cNvSpPr>
                    <p:nvPr/>
                  </p:nvSpPr>
                  <p:spPr bwMode="auto">
                    <a:xfrm>
                      <a:off x="2411" y="1551"/>
                      <a:ext cx="92" cy="14"/>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98" name="Rectangle 97">
                      <a:extLst>
                        <a:ext uri="{FF2B5EF4-FFF2-40B4-BE49-F238E27FC236}">
                          <a16:creationId xmlns:a16="http://schemas.microsoft.com/office/drawing/2014/main" id="{E1A227A8-F822-C9DF-B201-9B5F4FD4F7FD}"/>
                        </a:ext>
                      </a:extLst>
                    </p:cNvPr>
                    <p:cNvSpPr>
                      <a:spLocks noChangeArrowheads="1"/>
                    </p:cNvSpPr>
                    <p:nvPr/>
                  </p:nvSpPr>
                  <p:spPr bwMode="auto">
                    <a:xfrm>
                      <a:off x="2404" y="1499"/>
                      <a:ext cx="105" cy="13"/>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99" name="Rectangle 98">
                      <a:extLst>
                        <a:ext uri="{FF2B5EF4-FFF2-40B4-BE49-F238E27FC236}">
                          <a16:creationId xmlns:a16="http://schemas.microsoft.com/office/drawing/2014/main" id="{A0F05FCB-E085-3FA1-862C-82F4817977FF}"/>
                        </a:ext>
                      </a:extLst>
                    </p:cNvPr>
                    <p:cNvSpPr>
                      <a:spLocks noChangeArrowheads="1"/>
                    </p:cNvSpPr>
                    <p:nvPr/>
                  </p:nvSpPr>
                  <p:spPr bwMode="auto">
                    <a:xfrm>
                      <a:off x="2404" y="1538"/>
                      <a:ext cx="105" cy="13"/>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00" name="Rectangle 99">
                      <a:extLst>
                        <a:ext uri="{FF2B5EF4-FFF2-40B4-BE49-F238E27FC236}">
                          <a16:creationId xmlns:a16="http://schemas.microsoft.com/office/drawing/2014/main" id="{9F3E5E0D-363C-82AD-0968-55CB1620136E}"/>
                        </a:ext>
                      </a:extLst>
                    </p:cNvPr>
                    <p:cNvSpPr>
                      <a:spLocks noChangeArrowheads="1"/>
                    </p:cNvSpPr>
                    <p:nvPr/>
                  </p:nvSpPr>
                  <p:spPr bwMode="auto">
                    <a:xfrm>
                      <a:off x="2398" y="1512"/>
                      <a:ext cx="118" cy="13"/>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01" name="Rectangle 100">
                      <a:extLst>
                        <a:ext uri="{FF2B5EF4-FFF2-40B4-BE49-F238E27FC236}">
                          <a16:creationId xmlns:a16="http://schemas.microsoft.com/office/drawing/2014/main" id="{2F183320-41F4-50D0-8E14-C2FD4AE20FAF}"/>
                        </a:ext>
                      </a:extLst>
                    </p:cNvPr>
                    <p:cNvSpPr>
                      <a:spLocks noChangeArrowheads="1"/>
                    </p:cNvSpPr>
                    <p:nvPr/>
                  </p:nvSpPr>
                  <p:spPr bwMode="auto">
                    <a:xfrm>
                      <a:off x="2398" y="1525"/>
                      <a:ext cx="118" cy="13"/>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02" name="Rectangle 101">
                      <a:extLst>
                        <a:ext uri="{FF2B5EF4-FFF2-40B4-BE49-F238E27FC236}">
                          <a16:creationId xmlns:a16="http://schemas.microsoft.com/office/drawing/2014/main" id="{C13B6B92-41C2-E5D2-07F3-DE4B0F5D0CD0}"/>
                        </a:ext>
                      </a:extLst>
                    </p:cNvPr>
                    <p:cNvSpPr>
                      <a:spLocks noChangeArrowheads="1"/>
                    </p:cNvSpPr>
                    <p:nvPr/>
                  </p:nvSpPr>
                  <p:spPr bwMode="auto">
                    <a:xfrm>
                      <a:off x="2398" y="1525"/>
                      <a:ext cx="118" cy="7"/>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03" name="Rectangle 102">
                      <a:extLst>
                        <a:ext uri="{FF2B5EF4-FFF2-40B4-BE49-F238E27FC236}">
                          <a16:creationId xmlns:a16="http://schemas.microsoft.com/office/drawing/2014/main" id="{BE2FF0CB-5EEF-9777-7C0D-2F92BDBCF9BC}"/>
                        </a:ext>
                      </a:extLst>
                    </p:cNvPr>
                    <p:cNvSpPr>
                      <a:spLocks noChangeArrowheads="1"/>
                    </p:cNvSpPr>
                    <p:nvPr/>
                  </p:nvSpPr>
                  <p:spPr bwMode="auto">
                    <a:xfrm>
                      <a:off x="2398" y="1519"/>
                      <a:ext cx="118" cy="6"/>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04" name="Oval 103">
                      <a:extLst>
                        <a:ext uri="{FF2B5EF4-FFF2-40B4-BE49-F238E27FC236}">
                          <a16:creationId xmlns:a16="http://schemas.microsoft.com/office/drawing/2014/main" id="{98413658-700E-06A1-BB5A-07F84C304444}"/>
                        </a:ext>
                      </a:extLst>
                    </p:cNvPr>
                    <p:cNvSpPr>
                      <a:spLocks noChangeArrowheads="1"/>
                    </p:cNvSpPr>
                    <p:nvPr/>
                  </p:nvSpPr>
                  <p:spPr bwMode="auto">
                    <a:xfrm>
                      <a:off x="2398" y="1466"/>
                      <a:ext cx="111" cy="112"/>
                    </a:xfrm>
                    <a:prstGeom prst="ellipse">
                      <a:avLst/>
                    </a:prstGeom>
                    <a:noFill/>
                    <a:ln w="11113" cap="rnd">
                      <a:solidFill>
                        <a:schemeClr val="tx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800"/>
                    </a:p>
                  </p:txBody>
                </p:sp>
                <p:sp>
                  <p:nvSpPr>
                    <p:cNvPr id="7005" name="Rectangle 104">
                      <a:extLst>
                        <a:ext uri="{FF2B5EF4-FFF2-40B4-BE49-F238E27FC236}">
                          <a16:creationId xmlns:a16="http://schemas.microsoft.com/office/drawing/2014/main" id="{4E963264-799C-E710-9209-602C1D43A36B}"/>
                        </a:ext>
                      </a:extLst>
                    </p:cNvPr>
                    <p:cNvSpPr>
                      <a:spLocks noChangeArrowheads="1"/>
                    </p:cNvSpPr>
                    <p:nvPr/>
                  </p:nvSpPr>
                  <p:spPr bwMode="auto">
                    <a:xfrm>
                      <a:off x="3277" y="1913"/>
                      <a:ext cx="13" cy="118"/>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06" name="Rectangle 105">
                      <a:extLst>
                        <a:ext uri="{FF2B5EF4-FFF2-40B4-BE49-F238E27FC236}">
                          <a16:creationId xmlns:a16="http://schemas.microsoft.com/office/drawing/2014/main" id="{9EF62D43-9C6E-AB17-12D0-D777265707C1}"/>
                        </a:ext>
                      </a:extLst>
                    </p:cNvPr>
                    <p:cNvSpPr>
                      <a:spLocks noChangeArrowheads="1"/>
                    </p:cNvSpPr>
                    <p:nvPr/>
                  </p:nvSpPr>
                  <p:spPr bwMode="auto">
                    <a:xfrm>
                      <a:off x="3270" y="1913"/>
                      <a:ext cx="27" cy="6"/>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07" name="Rectangle 106">
                      <a:extLst>
                        <a:ext uri="{FF2B5EF4-FFF2-40B4-BE49-F238E27FC236}">
                          <a16:creationId xmlns:a16="http://schemas.microsoft.com/office/drawing/2014/main" id="{0E076A57-0940-A1FF-54A7-51FB9786D95F}"/>
                        </a:ext>
                      </a:extLst>
                    </p:cNvPr>
                    <p:cNvSpPr>
                      <a:spLocks noChangeArrowheads="1"/>
                    </p:cNvSpPr>
                    <p:nvPr/>
                  </p:nvSpPr>
                  <p:spPr bwMode="auto">
                    <a:xfrm>
                      <a:off x="3270" y="2024"/>
                      <a:ext cx="27" cy="7"/>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08" name="Rectangle 107">
                      <a:extLst>
                        <a:ext uri="{FF2B5EF4-FFF2-40B4-BE49-F238E27FC236}">
                          <a16:creationId xmlns:a16="http://schemas.microsoft.com/office/drawing/2014/main" id="{31B8B57A-30C7-A6E4-D30A-28E0266D24FB}"/>
                        </a:ext>
                      </a:extLst>
                    </p:cNvPr>
                    <p:cNvSpPr>
                      <a:spLocks noChangeArrowheads="1"/>
                    </p:cNvSpPr>
                    <p:nvPr/>
                  </p:nvSpPr>
                  <p:spPr bwMode="auto">
                    <a:xfrm>
                      <a:off x="3257" y="1919"/>
                      <a:ext cx="53" cy="7"/>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09" name="Rectangle 108">
                      <a:extLst>
                        <a:ext uri="{FF2B5EF4-FFF2-40B4-BE49-F238E27FC236}">
                          <a16:creationId xmlns:a16="http://schemas.microsoft.com/office/drawing/2014/main" id="{939BD3D2-E72F-A302-202B-BA8D719BEA08}"/>
                        </a:ext>
                      </a:extLst>
                    </p:cNvPr>
                    <p:cNvSpPr>
                      <a:spLocks noChangeArrowheads="1"/>
                    </p:cNvSpPr>
                    <p:nvPr/>
                  </p:nvSpPr>
                  <p:spPr bwMode="auto">
                    <a:xfrm>
                      <a:off x="3257" y="2018"/>
                      <a:ext cx="53" cy="6"/>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10" name="Rectangle 109">
                      <a:extLst>
                        <a:ext uri="{FF2B5EF4-FFF2-40B4-BE49-F238E27FC236}">
                          <a16:creationId xmlns:a16="http://schemas.microsoft.com/office/drawing/2014/main" id="{E1D847F8-F6C9-3CB2-AA54-7208E6C8175C}"/>
                        </a:ext>
                      </a:extLst>
                    </p:cNvPr>
                    <p:cNvSpPr>
                      <a:spLocks noChangeArrowheads="1"/>
                    </p:cNvSpPr>
                    <p:nvPr/>
                  </p:nvSpPr>
                  <p:spPr bwMode="auto">
                    <a:xfrm>
                      <a:off x="3244" y="1926"/>
                      <a:ext cx="79" cy="6"/>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11" name="Rectangle 110">
                      <a:extLst>
                        <a:ext uri="{FF2B5EF4-FFF2-40B4-BE49-F238E27FC236}">
                          <a16:creationId xmlns:a16="http://schemas.microsoft.com/office/drawing/2014/main" id="{9256BFB8-8377-F8E3-2149-1F41C2E660FF}"/>
                        </a:ext>
                      </a:extLst>
                    </p:cNvPr>
                    <p:cNvSpPr>
                      <a:spLocks noChangeArrowheads="1"/>
                    </p:cNvSpPr>
                    <p:nvPr/>
                  </p:nvSpPr>
                  <p:spPr bwMode="auto">
                    <a:xfrm>
                      <a:off x="3244" y="2011"/>
                      <a:ext cx="79" cy="7"/>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12" name="Rectangle 111">
                      <a:extLst>
                        <a:ext uri="{FF2B5EF4-FFF2-40B4-BE49-F238E27FC236}">
                          <a16:creationId xmlns:a16="http://schemas.microsoft.com/office/drawing/2014/main" id="{CAFBC212-DB95-F7FA-1E5F-D482DE42ADF6}"/>
                        </a:ext>
                      </a:extLst>
                    </p:cNvPr>
                    <p:cNvSpPr>
                      <a:spLocks noChangeArrowheads="1"/>
                    </p:cNvSpPr>
                    <p:nvPr/>
                  </p:nvSpPr>
                  <p:spPr bwMode="auto">
                    <a:xfrm>
                      <a:off x="3238" y="1932"/>
                      <a:ext cx="92" cy="13"/>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13" name="Rectangle 112">
                      <a:extLst>
                        <a:ext uri="{FF2B5EF4-FFF2-40B4-BE49-F238E27FC236}">
                          <a16:creationId xmlns:a16="http://schemas.microsoft.com/office/drawing/2014/main" id="{7066E98D-82E3-325B-4702-95253F779AE6}"/>
                        </a:ext>
                      </a:extLst>
                    </p:cNvPr>
                    <p:cNvSpPr>
                      <a:spLocks noChangeArrowheads="1"/>
                    </p:cNvSpPr>
                    <p:nvPr/>
                  </p:nvSpPr>
                  <p:spPr bwMode="auto">
                    <a:xfrm>
                      <a:off x="3238" y="1998"/>
                      <a:ext cx="92" cy="13"/>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14" name="Rectangle 113">
                      <a:extLst>
                        <a:ext uri="{FF2B5EF4-FFF2-40B4-BE49-F238E27FC236}">
                          <a16:creationId xmlns:a16="http://schemas.microsoft.com/office/drawing/2014/main" id="{5307B535-F2B6-4B1B-6B4D-2319C87AD17D}"/>
                        </a:ext>
                      </a:extLst>
                    </p:cNvPr>
                    <p:cNvSpPr>
                      <a:spLocks noChangeArrowheads="1"/>
                    </p:cNvSpPr>
                    <p:nvPr/>
                  </p:nvSpPr>
                  <p:spPr bwMode="auto">
                    <a:xfrm>
                      <a:off x="3231" y="1945"/>
                      <a:ext cx="105" cy="13"/>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15" name="Rectangle 114">
                      <a:extLst>
                        <a:ext uri="{FF2B5EF4-FFF2-40B4-BE49-F238E27FC236}">
                          <a16:creationId xmlns:a16="http://schemas.microsoft.com/office/drawing/2014/main" id="{5EFA5FFB-5F0E-376B-8B6F-61A83F6362B4}"/>
                        </a:ext>
                      </a:extLst>
                    </p:cNvPr>
                    <p:cNvSpPr>
                      <a:spLocks noChangeArrowheads="1"/>
                    </p:cNvSpPr>
                    <p:nvPr/>
                  </p:nvSpPr>
                  <p:spPr bwMode="auto">
                    <a:xfrm>
                      <a:off x="3231" y="1985"/>
                      <a:ext cx="105" cy="13"/>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16" name="Rectangle 115">
                      <a:extLst>
                        <a:ext uri="{FF2B5EF4-FFF2-40B4-BE49-F238E27FC236}">
                          <a16:creationId xmlns:a16="http://schemas.microsoft.com/office/drawing/2014/main" id="{AC22082C-F905-33B2-C72A-35BCFB36B7AB}"/>
                        </a:ext>
                      </a:extLst>
                    </p:cNvPr>
                    <p:cNvSpPr>
                      <a:spLocks noChangeArrowheads="1"/>
                    </p:cNvSpPr>
                    <p:nvPr/>
                  </p:nvSpPr>
                  <p:spPr bwMode="auto">
                    <a:xfrm>
                      <a:off x="3225" y="1958"/>
                      <a:ext cx="118" cy="14"/>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17" name="Rectangle 116">
                      <a:extLst>
                        <a:ext uri="{FF2B5EF4-FFF2-40B4-BE49-F238E27FC236}">
                          <a16:creationId xmlns:a16="http://schemas.microsoft.com/office/drawing/2014/main" id="{86692C70-9908-3136-E28D-F3A9C7048B9C}"/>
                        </a:ext>
                      </a:extLst>
                    </p:cNvPr>
                    <p:cNvSpPr>
                      <a:spLocks noChangeArrowheads="1"/>
                    </p:cNvSpPr>
                    <p:nvPr/>
                  </p:nvSpPr>
                  <p:spPr bwMode="auto">
                    <a:xfrm>
                      <a:off x="3225" y="1972"/>
                      <a:ext cx="118" cy="13"/>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18" name="Rectangle 117">
                      <a:extLst>
                        <a:ext uri="{FF2B5EF4-FFF2-40B4-BE49-F238E27FC236}">
                          <a16:creationId xmlns:a16="http://schemas.microsoft.com/office/drawing/2014/main" id="{CCA5FDC4-DBFA-A47B-3D54-77397A242942}"/>
                        </a:ext>
                      </a:extLst>
                    </p:cNvPr>
                    <p:cNvSpPr>
                      <a:spLocks noChangeArrowheads="1"/>
                    </p:cNvSpPr>
                    <p:nvPr/>
                  </p:nvSpPr>
                  <p:spPr bwMode="auto">
                    <a:xfrm>
                      <a:off x="3225" y="1972"/>
                      <a:ext cx="118" cy="6"/>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19" name="Rectangle 118">
                      <a:extLst>
                        <a:ext uri="{FF2B5EF4-FFF2-40B4-BE49-F238E27FC236}">
                          <a16:creationId xmlns:a16="http://schemas.microsoft.com/office/drawing/2014/main" id="{E85C509C-7C4B-58F1-8277-CC67BBDBF785}"/>
                        </a:ext>
                      </a:extLst>
                    </p:cNvPr>
                    <p:cNvSpPr>
                      <a:spLocks noChangeArrowheads="1"/>
                    </p:cNvSpPr>
                    <p:nvPr/>
                  </p:nvSpPr>
                  <p:spPr bwMode="auto">
                    <a:xfrm>
                      <a:off x="3225" y="1965"/>
                      <a:ext cx="118" cy="7"/>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20" name="Oval 119">
                      <a:extLst>
                        <a:ext uri="{FF2B5EF4-FFF2-40B4-BE49-F238E27FC236}">
                          <a16:creationId xmlns:a16="http://schemas.microsoft.com/office/drawing/2014/main" id="{628288E2-353B-058D-670A-DC1512159099}"/>
                        </a:ext>
                      </a:extLst>
                    </p:cNvPr>
                    <p:cNvSpPr>
                      <a:spLocks noChangeArrowheads="1"/>
                    </p:cNvSpPr>
                    <p:nvPr/>
                  </p:nvSpPr>
                  <p:spPr bwMode="auto">
                    <a:xfrm>
                      <a:off x="3225" y="1913"/>
                      <a:ext cx="111" cy="111"/>
                    </a:xfrm>
                    <a:prstGeom prst="ellipse">
                      <a:avLst/>
                    </a:prstGeom>
                    <a:noFill/>
                    <a:ln w="11113" cap="rnd">
                      <a:solidFill>
                        <a:schemeClr val="tx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800"/>
                    </a:p>
                  </p:txBody>
                </p:sp>
                <p:sp>
                  <p:nvSpPr>
                    <p:cNvPr id="7021" name="Rectangle 120">
                      <a:extLst>
                        <a:ext uri="{FF2B5EF4-FFF2-40B4-BE49-F238E27FC236}">
                          <a16:creationId xmlns:a16="http://schemas.microsoft.com/office/drawing/2014/main" id="{8403AE9C-093B-87D8-C74C-1B9D30D88C2E}"/>
                        </a:ext>
                      </a:extLst>
                    </p:cNvPr>
                    <p:cNvSpPr>
                      <a:spLocks noChangeArrowheads="1"/>
                    </p:cNvSpPr>
                    <p:nvPr/>
                  </p:nvSpPr>
                  <p:spPr bwMode="auto">
                    <a:xfrm>
                      <a:off x="4130" y="1210"/>
                      <a:ext cx="13" cy="118"/>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22" name="Rectangle 121">
                      <a:extLst>
                        <a:ext uri="{FF2B5EF4-FFF2-40B4-BE49-F238E27FC236}">
                          <a16:creationId xmlns:a16="http://schemas.microsoft.com/office/drawing/2014/main" id="{BDEEE083-A293-69DE-04E3-557B8E9B4208}"/>
                        </a:ext>
                      </a:extLst>
                    </p:cNvPr>
                    <p:cNvSpPr>
                      <a:spLocks noChangeArrowheads="1"/>
                    </p:cNvSpPr>
                    <p:nvPr/>
                  </p:nvSpPr>
                  <p:spPr bwMode="auto">
                    <a:xfrm>
                      <a:off x="4124" y="1210"/>
                      <a:ext cx="26" cy="7"/>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23" name="Rectangle 122">
                      <a:extLst>
                        <a:ext uri="{FF2B5EF4-FFF2-40B4-BE49-F238E27FC236}">
                          <a16:creationId xmlns:a16="http://schemas.microsoft.com/office/drawing/2014/main" id="{ABC78A21-B85B-2762-FD38-0A2493C23F37}"/>
                        </a:ext>
                      </a:extLst>
                    </p:cNvPr>
                    <p:cNvSpPr>
                      <a:spLocks noChangeArrowheads="1"/>
                    </p:cNvSpPr>
                    <p:nvPr/>
                  </p:nvSpPr>
                  <p:spPr bwMode="auto">
                    <a:xfrm>
                      <a:off x="4124" y="1322"/>
                      <a:ext cx="26" cy="6"/>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24" name="Rectangle 123">
                      <a:extLst>
                        <a:ext uri="{FF2B5EF4-FFF2-40B4-BE49-F238E27FC236}">
                          <a16:creationId xmlns:a16="http://schemas.microsoft.com/office/drawing/2014/main" id="{58E558FE-1499-6D46-C98E-32DBC8F37B5E}"/>
                        </a:ext>
                      </a:extLst>
                    </p:cNvPr>
                    <p:cNvSpPr>
                      <a:spLocks noChangeArrowheads="1"/>
                    </p:cNvSpPr>
                    <p:nvPr/>
                  </p:nvSpPr>
                  <p:spPr bwMode="auto">
                    <a:xfrm>
                      <a:off x="4110" y="1217"/>
                      <a:ext cx="53" cy="6"/>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25" name="Rectangle 124">
                      <a:extLst>
                        <a:ext uri="{FF2B5EF4-FFF2-40B4-BE49-F238E27FC236}">
                          <a16:creationId xmlns:a16="http://schemas.microsoft.com/office/drawing/2014/main" id="{77CF1BE9-3F32-D298-8EC2-E946EF61186D}"/>
                        </a:ext>
                      </a:extLst>
                    </p:cNvPr>
                    <p:cNvSpPr>
                      <a:spLocks noChangeArrowheads="1"/>
                    </p:cNvSpPr>
                    <p:nvPr/>
                  </p:nvSpPr>
                  <p:spPr bwMode="auto">
                    <a:xfrm>
                      <a:off x="4110" y="1315"/>
                      <a:ext cx="53" cy="7"/>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26" name="Rectangle 125">
                      <a:extLst>
                        <a:ext uri="{FF2B5EF4-FFF2-40B4-BE49-F238E27FC236}">
                          <a16:creationId xmlns:a16="http://schemas.microsoft.com/office/drawing/2014/main" id="{ECB8775F-F82C-6226-1A20-97B445DC656C}"/>
                        </a:ext>
                      </a:extLst>
                    </p:cNvPr>
                    <p:cNvSpPr>
                      <a:spLocks noChangeArrowheads="1"/>
                    </p:cNvSpPr>
                    <p:nvPr/>
                  </p:nvSpPr>
                  <p:spPr bwMode="auto">
                    <a:xfrm>
                      <a:off x="4097" y="1223"/>
                      <a:ext cx="79" cy="7"/>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27" name="Rectangle 126">
                      <a:extLst>
                        <a:ext uri="{FF2B5EF4-FFF2-40B4-BE49-F238E27FC236}">
                          <a16:creationId xmlns:a16="http://schemas.microsoft.com/office/drawing/2014/main" id="{68C3C56D-1E9E-3DE2-DD54-872560F7404B}"/>
                        </a:ext>
                      </a:extLst>
                    </p:cNvPr>
                    <p:cNvSpPr>
                      <a:spLocks noChangeArrowheads="1"/>
                    </p:cNvSpPr>
                    <p:nvPr/>
                  </p:nvSpPr>
                  <p:spPr bwMode="auto">
                    <a:xfrm>
                      <a:off x="4097" y="1309"/>
                      <a:ext cx="79" cy="6"/>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28" name="Rectangle 127">
                      <a:extLst>
                        <a:ext uri="{FF2B5EF4-FFF2-40B4-BE49-F238E27FC236}">
                          <a16:creationId xmlns:a16="http://schemas.microsoft.com/office/drawing/2014/main" id="{CC5EED31-0C5A-B967-3209-F18BCB43B596}"/>
                        </a:ext>
                      </a:extLst>
                    </p:cNvPr>
                    <p:cNvSpPr>
                      <a:spLocks noChangeArrowheads="1"/>
                    </p:cNvSpPr>
                    <p:nvPr/>
                  </p:nvSpPr>
                  <p:spPr bwMode="auto">
                    <a:xfrm>
                      <a:off x="4091" y="1230"/>
                      <a:ext cx="92" cy="13"/>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29" name="Rectangle 128">
                      <a:extLst>
                        <a:ext uri="{FF2B5EF4-FFF2-40B4-BE49-F238E27FC236}">
                          <a16:creationId xmlns:a16="http://schemas.microsoft.com/office/drawing/2014/main" id="{65A51DCB-613E-E315-6D86-129C62900926}"/>
                        </a:ext>
                      </a:extLst>
                    </p:cNvPr>
                    <p:cNvSpPr>
                      <a:spLocks noChangeArrowheads="1"/>
                    </p:cNvSpPr>
                    <p:nvPr/>
                  </p:nvSpPr>
                  <p:spPr bwMode="auto">
                    <a:xfrm>
                      <a:off x="4091" y="1295"/>
                      <a:ext cx="92" cy="14"/>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30" name="Rectangle 129">
                      <a:extLst>
                        <a:ext uri="{FF2B5EF4-FFF2-40B4-BE49-F238E27FC236}">
                          <a16:creationId xmlns:a16="http://schemas.microsoft.com/office/drawing/2014/main" id="{BCD084B2-8C7E-AECD-553A-894E2158EFB0}"/>
                        </a:ext>
                      </a:extLst>
                    </p:cNvPr>
                    <p:cNvSpPr>
                      <a:spLocks noChangeArrowheads="1"/>
                    </p:cNvSpPr>
                    <p:nvPr/>
                  </p:nvSpPr>
                  <p:spPr bwMode="auto">
                    <a:xfrm>
                      <a:off x="4084" y="1243"/>
                      <a:ext cx="105" cy="13"/>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31" name="Rectangle 130">
                      <a:extLst>
                        <a:ext uri="{FF2B5EF4-FFF2-40B4-BE49-F238E27FC236}">
                          <a16:creationId xmlns:a16="http://schemas.microsoft.com/office/drawing/2014/main" id="{E4111A28-3696-C1CA-4112-B7EA3D8BFB69}"/>
                        </a:ext>
                      </a:extLst>
                    </p:cNvPr>
                    <p:cNvSpPr>
                      <a:spLocks noChangeArrowheads="1"/>
                    </p:cNvSpPr>
                    <p:nvPr/>
                  </p:nvSpPr>
                  <p:spPr bwMode="auto">
                    <a:xfrm>
                      <a:off x="4084" y="1282"/>
                      <a:ext cx="105" cy="13"/>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32" name="Rectangle 131">
                      <a:extLst>
                        <a:ext uri="{FF2B5EF4-FFF2-40B4-BE49-F238E27FC236}">
                          <a16:creationId xmlns:a16="http://schemas.microsoft.com/office/drawing/2014/main" id="{644AF5B5-9FB6-738F-9568-171A7177F44E}"/>
                        </a:ext>
                      </a:extLst>
                    </p:cNvPr>
                    <p:cNvSpPr>
                      <a:spLocks noChangeArrowheads="1"/>
                    </p:cNvSpPr>
                    <p:nvPr/>
                  </p:nvSpPr>
                  <p:spPr bwMode="auto">
                    <a:xfrm>
                      <a:off x="4078" y="1256"/>
                      <a:ext cx="118" cy="13"/>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33" name="Rectangle 132">
                      <a:extLst>
                        <a:ext uri="{FF2B5EF4-FFF2-40B4-BE49-F238E27FC236}">
                          <a16:creationId xmlns:a16="http://schemas.microsoft.com/office/drawing/2014/main" id="{9E0EB2B1-2E67-85E5-453A-6C04C5E14F37}"/>
                        </a:ext>
                      </a:extLst>
                    </p:cNvPr>
                    <p:cNvSpPr>
                      <a:spLocks noChangeArrowheads="1"/>
                    </p:cNvSpPr>
                    <p:nvPr/>
                  </p:nvSpPr>
                  <p:spPr bwMode="auto">
                    <a:xfrm>
                      <a:off x="4078" y="1269"/>
                      <a:ext cx="118" cy="13"/>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34" name="Rectangle 133">
                      <a:extLst>
                        <a:ext uri="{FF2B5EF4-FFF2-40B4-BE49-F238E27FC236}">
                          <a16:creationId xmlns:a16="http://schemas.microsoft.com/office/drawing/2014/main" id="{FC974216-5FD9-D7CA-2829-F762381412A6}"/>
                        </a:ext>
                      </a:extLst>
                    </p:cNvPr>
                    <p:cNvSpPr>
                      <a:spLocks noChangeArrowheads="1"/>
                    </p:cNvSpPr>
                    <p:nvPr/>
                  </p:nvSpPr>
                  <p:spPr bwMode="auto">
                    <a:xfrm>
                      <a:off x="4078" y="1269"/>
                      <a:ext cx="118" cy="7"/>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35" name="Rectangle 134">
                      <a:extLst>
                        <a:ext uri="{FF2B5EF4-FFF2-40B4-BE49-F238E27FC236}">
                          <a16:creationId xmlns:a16="http://schemas.microsoft.com/office/drawing/2014/main" id="{6EC19DE2-7F56-245B-7B3C-988FB7A587E7}"/>
                        </a:ext>
                      </a:extLst>
                    </p:cNvPr>
                    <p:cNvSpPr>
                      <a:spLocks noChangeArrowheads="1"/>
                    </p:cNvSpPr>
                    <p:nvPr/>
                  </p:nvSpPr>
                  <p:spPr bwMode="auto">
                    <a:xfrm>
                      <a:off x="4078" y="1263"/>
                      <a:ext cx="118" cy="6"/>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36" name="Oval 135">
                      <a:extLst>
                        <a:ext uri="{FF2B5EF4-FFF2-40B4-BE49-F238E27FC236}">
                          <a16:creationId xmlns:a16="http://schemas.microsoft.com/office/drawing/2014/main" id="{42F8E603-9D48-C740-EA0C-D7A5238F8BC1}"/>
                        </a:ext>
                      </a:extLst>
                    </p:cNvPr>
                    <p:cNvSpPr>
                      <a:spLocks noChangeArrowheads="1"/>
                    </p:cNvSpPr>
                    <p:nvPr/>
                  </p:nvSpPr>
                  <p:spPr bwMode="auto">
                    <a:xfrm>
                      <a:off x="4078" y="1210"/>
                      <a:ext cx="111" cy="112"/>
                    </a:xfrm>
                    <a:prstGeom prst="ellipse">
                      <a:avLst/>
                    </a:prstGeom>
                    <a:noFill/>
                    <a:ln w="11113" cap="rnd">
                      <a:solidFill>
                        <a:schemeClr val="tx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800"/>
                    </a:p>
                  </p:txBody>
                </p:sp>
                <p:sp>
                  <p:nvSpPr>
                    <p:cNvPr id="7037" name="Rectangle 136">
                      <a:extLst>
                        <a:ext uri="{FF2B5EF4-FFF2-40B4-BE49-F238E27FC236}">
                          <a16:creationId xmlns:a16="http://schemas.microsoft.com/office/drawing/2014/main" id="{9D878B16-69DB-0F67-74A8-018C4A0471CC}"/>
                        </a:ext>
                      </a:extLst>
                    </p:cNvPr>
                    <p:cNvSpPr>
                      <a:spLocks noChangeArrowheads="1"/>
                    </p:cNvSpPr>
                    <p:nvPr/>
                  </p:nvSpPr>
                  <p:spPr bwMode="auto">
                    <a:xfrm>
                      <a:off x="3382" y="2109"/>
                      <a:ext cx="13" cy="119"/>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38" name="Rectangle 137">
                      <a:extLst>
                        <a:ext uri="{FF2B5EF4-FFF2-40B4-BE49-F238E27FC236}">
                          <a16:creationId xmlns:a16="http://schemas.microsoft.com/office/drawing/2014/main" id="{77979ED8-2550-E986-FACC-C0E46C4BF5A3}"/>
                        </a:ext>
                      </a:extLst>
                    </p:cNvPr>
                    <p:cNvSpPr>
                      <a:spLocks noChangeArrowheads="1"/>
                    </p:cNvSpPr>
                    <p:nvPr/>
                  </p:nvSpPr>
                  <p:spPr bwMode="auto">
                    <a:xfrm>
                      <a:off x="3375" y="2109"/>
                      <a:ext cx="27" cy="7"/>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39" name="Rectangle 138">
                      <a:extLst>
                        <a:ext uri="{FF2B5EF4-FFF2-40B4-BE49-F238E27FC236}">
                          <a16:creationId xmlns:a16="http://schemas.microsoft.com/office/drawing/2014/main" id="{318DA0EC-0F71-9E24-84D6-96FA7BF8B7FD}"/>
                        </a:ext>
                      </a:extLst>
                    </p:cNvPr>
                    <p:cNvSpPr>
                      <a:spLocks noChangeArrowheads="1"/>
                    </p:cNvSpPr>
                    <p:nvPr/>
                  </p:nvSpPr>
                  <p:spPr bwMode="auto">
                    <a:xfrm>
                      <a:off x="3375" y="2221"/>
                      <a:ext cx="27" cy="7"/>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40" name="Rectangle 139">
                      <a:extLst>
                        <a:ext uri="{FF2B5EF4-FFF2-40B4-BE49-F238E27FC236}">
                          <a16:creationId xmlns:a16="http://schemas.microsoft.com/office/drawing/2014/main" id="{808A714C-1995-EF40-F254-43874CB42004}"/>
                        </a:ext>
                      </a:extLst>
                    </p:cNvPr>
                    <p:cNvSpPr>
                      <a:spLocks noChangeArrowheads="1"/>
                    </p:cNvSpPr>
                    <p:nvPr/>
                  </p:nvSpPr>
                  <p:spPr bwMode="auto">
                    <a:xfrm>
                      <a:off x="3362" y="2116"/>
                      <a:ext cx="53" cy="7"/>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41" name="Rectangle 140">
                      <a:extLst>
                        <a:ext uri="{FF2B5EF4-FFF2-40B4-BE49-F238E27FC236}">
                          <a16:creationId xmlns:a16="http://schemas.microsoft.com/office/drawing/2014/main" id="{405BAE84-3EC2-0427-0681-357569F4C68F}"/>
                        </a:ext>
                      </a:extLst>
                    </p:cNvPr>
                    <p:cNvSpPr>
                      <a:spLocks noChangeArrowheads="1"/>
                    </p:cNvSpPr>
                    <p:nvPr/>
                  </p:nvSpPr>
                  <p:spPr bwMode="auto">
                    <a:xfrm>
                      <a:off x="3362" y="2214"/>
                      <a:ext cx="53" cy="7"/>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42" name="Rectangle 141">
                      <a:extLst>
                        <a:ext uri="{FF2B5EF4-FFF2-40B4-BE49-F238E27FC236}">
                          <a16:creationId xmlns:a16="http://schemas.microsoft.com/office/drawing/2014/main" id="{90403DCC-C55F-C9AF-A080-94A1B85E729B}"/>
                        </a:ext>
                      </a:extLst>
                    </p:cNvPr>
                    <p:cNvSpPr>
                      <a:spLocks noChangeArrowheads="1"/>
                    </p:cNvSpPr>
                    <p:nvPr/>
                  </p:nvSpPr>
                  <p:spPr bwMode="auto">
                    <a:xfrm>
                      <a:off x="3349" y="2123"/>
                      <a:ext cx="79" cy="6"/>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43" name="Rectangle 142">
                      <a:extLst>
                        <a:ext uri="{FF2B5EF4-FFF2-40B4-BE49-F238E27FC236}">
                          <a16:creationId xmlns:a16="http://schemas.microsoft.com/office/drawing/2014/main" id="{65FDE10B-BB88-4A11-AB22-83456B08C7A4}"/>
                        </a:ext>
                      </a:extLst>
                    </p:cNvPr>
                    <p:cNvSpPr>
                      <a:spLocks noChangeArrowheads="1"/>
                    </p:cNvSpPr>
                    <p:nvPr/>
                  </p:nvSpPr>
                  <p:spPr bwMode="auto">
                    <a:xfrm>
                      <a:off x="3349" y="2208"/>
                      <a:ext cx="79" cy="6"/>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44" name="Rectangle 143">
                      <a:extLst>
                        <a:ext uri="{FF2B5EF4-FFF2-40B4-BE49-F238E27FC236}">
                          <a16:creationId xmlns:a16="http://schemas.microsoft.com/office/drawing/2014/main" id="{0E13774A-1CF8-85B4-1067-CBF04E7528B9}"/>
                        </a:ext>
                      </a:extLst>
                    </p:cNvPr>
                    <p:cNvSpPr>
                      <a:spLocks noChangeArrowheads="1"/>
                    </p:cNvSpPr>
                    <p:nvPr/>
                  </p:nvSpPr>
                  <p:spPr bwMode="auto">
                    <a:xfrm>
                      <a:off x="3343" y="2129"/>
                      <a:ext cx="91" cy="13"/>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45" name="Rectangle 144">
                      <a:extLst>
                        <a:ext uri="{FF2B5EF4-FFF2-40B4-BE49-F238E27FC236}">
                          <a16:creationId xmlns:a16="http://schemas.microsoft.com/office/drawing/2014/main" id="{609FF08E-15F7-4336-D6E4-AA9E3F10F179}"/>
                        </a:ext>
                      </a:extLst>
                    </p:cNvPr>
                    <p:cNvSpPr>
                      <a:spLocks noChangeArrowheads="1"/>
                    </p:cNvSpPr>
                    <p:nvPr/>
                  </p:nvSpPr>
                  <p:spPr bwMode="auto">
                    <a:xfrm>
                      <a:off x="3343" y="2195"/>
                      <a:ext cx="91" cy="13"/>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46" name="Rectangle 145">
                      <a:extLst>
                        <a:ext uri="{FF2B5EF4-FFF2-40B4-BE49-F238E27FC236}">
                          <a16:creationId xmlns:a16="http://schemas.microsoft.com/office/drawing/2014/main" id="{C8C7C220-8CCA-8D7B-5621-77EF5325216B}"/>
                        </a:ext>
                      </a:extLst>
                    </p:cNvPr>
                    <p:cNvSpPr>
                      <a:spLocks noChangeArrowheads="1"/>
                    </p:cNvSpPr>
                    <p:nvPr/>
                  </p:nvSpPr>
                  <p:spPr bwMode="auto">
                    <a:xfrm>
                      <a:off x="3336" y="2142"/>
                      <a:ext cx="105" cy="13"/>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47" name="Rectangle 146">
                      <a:extLst>
                        <a:ext uri="{FF2B5EF4-FFF2-40B4-BE49-F238E27FC236}">
                          <a16:creationId xmlns:a16="http://schemas.microsoft.com/office/drawing/2014/main" id="{B3C6B03D-6AA9-3560-7611-DD26CBBC791A}"/>
                        </a:ext>
                      </a:extLst>
                    </p:cNvPr>
                    <p:cNvSpPr>
                      <a:spLocks noChangeArrowheads="1"/>
                    </p:cNvSpPr>
                    <p:nvPr/>
                  </p:nvSpPr>
                  <p:spPr bwMode="auto">
                    <a:xfrm>
                      <a:off x="3336" y="2182"/>
                      <a:ext cx="105" cy="13"/>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48" name="Rectangle 147">
                      <a:extLst>
                        <a:ext uri="{FF2B5EF4-FFF2-40B4-BE49-F238E27FC236}">
                          <a16:creationId xmlns:a16="http://schemas.microsoft.com/office/drawing/2014/main" id="{89B69178-03A1-F9F9-0798-08CC1A14A899}"/>
                        </a:ext>
                      </a:extLst>
                    </p:cNvPr>
                    <p:cNvSpPr>
                      <a:spLocks noChangeArrowheads="1"/>
                    </p:cNvSpPr>
                    <p:nvPr/>
                  </p:nvSpPr>
                  <p:spPr bwMode="auto">
                    <a:xfrm>
                      <a:off x="3330" y="2155"/>
                      <a:ext cx="118" cy="14"/>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49" name="Rectangle 148">
                      <a:extLst>
                        <a:ext uri="{FF2B5EF4-FFF2-40B4-BE49-F238E27FC236}">
                          <a16:creationId xmlns:a16="http://schemas.microsoft.com/office/drawing/2014/main" id="{60DEAC61-9E3B-6E55-6D52-345CB50D5914}"/>
                        </a:ext>
                      </a:extLst>
                    </p:cNvPr>
                    <p:cNvSpPr>
                      <a:spLocks noChangeArrowheads="1"/>
                    </p:cNvSpPr>
                    <p:nvPr/>
                  </p:nvSpPr>
                  <p:spPr bwMode="auto">
                    <a:xfrm>
                      <a:off x="3330" y="2169"/>
                      <a:ext cx="118" cy="13"/>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50" name="Rectangle 149">
                      <a:extLst>
                        <a:ext uri="{FF2B5EF4-FFF2-40B4-BE49-F238E27FC236}">
                          <a16:creationId xmlns:a16="http://schemas.microsoft.com/office/drawing/2014/main" id="{00951948-949C-9E23-1D58-2863560ABA93}"/>
                        </a:ext>
                      </a:extLst>
                    </p:cNvPr>
                    <p:cNvSpPr>
                      <a:spLocks noChangeArrowheads="1"/>
                    </p:cNvSpPr>
                    <p:nvPr/>
                  </p:nvSpPr>
                  <p:spPr bwMode="auto">
                    <a:xfrm>
                      <a:off x="3330" y="2169"/>
                      <a:ext cx="118" cy="6"/>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51" name="Rectangle 150">
                      <a:extLst>
                        <a:ext uri="{FF2B5EF4-FFF2-40B4-BE49-F238E27FC236}">
                          <a16:creationId xmlns:a16="http://schemas.microsoft.com/office/drawing/2014/main" id="{83B7FD00-ADE7-C985-E95C-28FBB4A2417B}"/>
                        </a:ext>
                      </a:extLst>
                    </p:cNvPr>
                    <p:cNvSpPr>
                      <a:spLocks noChangeArrowheads="1"/>
                    </p:cNvSpPr>
                    <p:nvPr/>
                  </p:nvSpPr>
                  <p:spPr bwMode="auto">
                    <a:xfrm>
                      <a:off x="3330" y="2162"/>
                      <a:ext cx="118" cy="7"/>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52" name="Oval 151">
                      <a:extLst>
                        <a:ext uri="{FF2B5EF4-FFF2-40B4-BE49-F238E27FC236}">
                          <a16:creationId xmlns:a16="http://schemas.microsoft.com/office/drawing/2014/main" id="{313B8DAA-FAB2-6BFF-FF11-A5A6740CAAEA}"/>
                        </a:ext>
                      </a:extLst>
                    </p:cNvPr>
                    <p:cNvSpPr>
                      <a:spLocks noChangeArrowheads="1"/>
                    </p:cNvSpPr>
                    <p:nvPr/>
                  </p:nvSpPr>
                  <p:spPr bwMode="auto">
                    <a:xfrm>
                      <a:off x="3330" y="2109"/>
                      <a:ext cx="111" cy="112"/>
                    </a:xfrm>
                    <a:prstGeom prst="ellipse">
                      <a:avLst/>
                    </a:prstGeom>
                    <a:noFill/>
                    <a:ln w="11113" cap="rnd">
                      <a:solidFill>
                        <a:schemeClr val="tx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800"/>
                    </a:p>
                  </p:txBody>
                </p:sp>
                <p:sp>
                  <p:nvSpPr>
                    <p:cNvPr id="7053" name="Rectangle 152">
                      <a:extLst>
                        <a:ext uri="{FF2B5EF4-FFF2-40B4-BE49-F238E27FC236}">
                          <a16:creationId xmlns:a16="http://schemas.microsoft.com/office/drawing/2014/main" id="{39EB7321-198C-EFF0-80AE-AA75AA85A989}"/>
                        </a:ext>
                      </a:extLst>
                    </p:cNvPr>
                    <p:cNvSpPr>
                      <a:spLocks noChangeArrowheads="1"/>
                    </p:cNvSpPr>
                    <p:nvPr/>
                  </p:nvSpPr>
                  <p:spPr bwMode="auto">
                    <a:xfrm>
                      <a:off x="1755" y="2300"/>
                      <a:ext cx="13" cy="118"/>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54" name="Rectangle 153">
                      <a:extLst>
                        <a:ext uri="{FF2B5EF4-FFF2-40B4-BE49-F238E27FC236}">
                          <a16:creationId xmlns:a16="http://schemas.microsoft.com/office/drawing/2014/main" id="{193C06F4-3270-D5D2-B211-6991ECF83A81}"/>
                        </a:ext>
                      </a:extLst>
                    </p:cNvPr>
                    <p:cNvSpPr>
                      <a:spLocks noChangeArrowheads="1"/>
                    </p:cNvSpPr>
                    <p:nvPr/>
                  </p:nvSpPr>
                  <p:spPr bwMode="auto">
                    <a:xfrm>
                      <a:off x="1748" y="2300"/>
                      <a:ext cx="26" cy="6"/>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55" name="Rectangle 154">
                      <a:extLst>
                        <a:ext uri="{FF2B5EF4-FFF2-40B4-BE49-F238E27FC236}">
                          <a16:creationId xmlns:a16="http://schemas.microsoft.com/office/drawing/2014/main" id="{1A8E5642-6D69-5C8F-AD3B-9A704F342AC0}"/>
                        </a:ext>
                      </a:extLst>
                    </p:cNvPr>
                    <p:cNvSpPr>
                      <a:spLocks noChangeArrowheads="1"/>
                    </p:cNvSpPr>
                    <p:nvPr/>
                  </p:nvSpPr>
                  <p:spPr bwMode="auto">
                    <a:xfrm>
                      <a:off x="1748" y="2411"/>
                      <a:ext cx="26" cy="7"/>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56" name="Rectangle 155">
                      <a:extLst>
                        <a:ext uri="{FF2B5EF4-FFF2-40B4-BE49-F238E27FC236}">
                          <a16:creationId xmlns:a16="http://schemas.microsoft.com/office/drawing/2014/main" id="{8C87D2C5-FAFB-530C-EDF0-5CE9D8BCB087}"/>
                        </a:ext>
                      </a:extLst>
                    </p:cNvPr>
                    <p:cNvSpPr>
                      <a:spLocks noChangeArrowheads="1"/>
                    </p:cNvSpPr>
                    <p:nvPr/>
                  </p:nvSpPr>
                  <p:spPr bwMode="auto">
                    <a:xfrm>
                      <a:off x="1735" y="2306"/>
                      <a:ext cx="52" cy="7"/>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57" name="Rectangle 156">
                      <a:extLst>
                        <a:ext uri="{FF2B5EF4-FFF2-40B4-BE49-F238E27FC236}">
                          <a16:creationId xmlns:a16="http://schemas.microsoft.com/office/drawing/2014/main" id="{92DE71EE-8B8C-2852-41DF-1494F7EC5035}"/>
                        </a:ext>
                      </a:extLst>
                    </p:cNvPr>
                    <p:cNvSpPr>
                      <a:spLocks noChangeArrowheads="1"/>
                    </p:cNvSpPr>
                    <p:nvPr/>
                  </p:nvSpPr>
                  <p:spPr bwMode="auto">
                    <a:xfrm>
                      <a:off x="1735" y="2405"/>
                      <a:ext cx="52" cy="6"/>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58" name="Rectangle 157">
                      <a:extLst>
                        <a:ext uri="{FF2B5EF4-FFF2-40B4-BE49-F238E27FC236}">
                          <a16:creationId xmlns:a16="http://schemas.microsoft.com/office/drawing/2014/main" id="{B1BBB3AC-EB75-F843-0A50-1E4F25BF370F}"/>
                        </a:ext>
                      </a:extLst>
                    </p:cNvPr>
                    <p:cNvSpPr>
                      <a:spLocks noChangeArrowheads="1"/>
                    </p:cNvSpPr>
                    <p:nvPr/>
                  </p:nvSpPr>
                  <p:spPr bwMode="auto">
                    <a:xfrm>
                      <a:off x="1722" y="2313"/>
                      <a:ext cx="79" cy="6"/>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59" name="Rectangle 158">
                      <a:extLst>
                        <a:ext uri="{FF2B5EF4-FFF2-40B4-BE49-F238E27FC236}">
                          <a16:creationId xmlns:a16="http://schemas.microsoft.com/office/drawing/2014/main" id="{5FE3BCBC-BB98-10B5-5966-08ED97E8E875}"/>
                        </a:ext>
                      </a:extLst>
                    </p:cNvPr>
                    <p:cNvSpPr>
                      <a:spLocks noChangeArrowheads="1"/>
                    </p:cNvSpPr>
                    <p:nvPr/>
                  </p:nvSpPr>
                  <p:spPr bwMode="auto">
                    <a:xfrm>
                      <a:off x="1722" y="2398"/>
                      <a:ext cx="79" cy="7"/>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60" name="Rectangle 159">
                      <a:extLst>
                        <a:ext uri="{FF2B5EF4-FFF2-40B4-BE49-F238E27FC236}">
                          <a16:creationId xmlns:a16="http://schemas.microsoft.com/office/drawing/2014/main" id="{E5D36FB6-507B-0E6C-BA49-CDF582411EE6}"/>
                        </a:ext>
                      </a:extLst>
                    </p:cNvPr>
                    <p:cNvSpPr>
                      <a:spLocks noChangeArrowheads="1"/>
                    </p:cNvSpPr>
                    <p:nvPr/>
                  </p:nvSpPr>
                  <p:spPr bwMode="auto">
                    <a:xfrm>
                      <a:off x="1715" y="2319"/>
                      <a:ext cx="92" cy="14"/>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61" name="Rectangle 160">
                      <a:extLst>
                        <a:ext uri="{FF2B5EF4-FFF2-40B4-BE49-F238E27FC236}">
                          <a16:creationId xmlns:a16="http://schemas.microsoft.com/office/drawing/2014/main" id="{4C86FC6B-0E4A-47DF-4715-9750D6019BB2}"/>
                        </a:ext>
                      </a:extLst>
                    </p:cNvPr>
                    <p:cNvSpPr>
                      <a:spLocks noChangeArrowheads="1"/>
                    </p:cNvSpPr>
                    <p:nvPr/>
                  </p:nvSpPr>
                  <p:spPr bwMode="auto">
                    <a:xfrm>
                      <a:off x="1715" y="2385"/>
                      <a:ext cx="92" cy="13"/>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62" name="Rectangle 161">
                      <a:extLst>
                        <a:ext uri="{FF2B5EF4-FFF2-40B4-BE49-F238E27FC236}">
                          <a16:creationId xmlns:a16="http://schemas.microsoft.com/office/drawing/2014/main" id="{FC7D841C-66A8-EC8A-AD78-31296FA65663}"/>
                        </a:ext>
                      </a:extLst>
                    </p:cNvPr>
                    <p:cNvSpPr>
                      <a:spLocks noChangeArrowheads="1"/>
                    </p:cNvSpPr>
                    <p:nvPr/>
                  </p:nvSpPr>
                  <p:spPr bwMode="auto">
                    <a:xfrm>
                      <a:off x="1709" y="2333"/>
                      <a:ext cx="105" cy="13"/>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63" name="Rectangle 162">
                      <a:extLst>
                        <a:ext uri="{FF2B5EF4-FFF2-40B4-BE49-F238E27FC236}">
                          <a16:creationId xmlns:a16="http://schemas.microsoft.com/office/drawing/2014/main" id="{0F0177B5-1D9B-0F16-A10C-8F5BD68DA7FF}"/>
                        </a:ext>
                      </a:extLst>
                    </p:cNvPr>
                    <p:cNvSpPr>
                      <a:spLocks noChangeArrowheads="1"/>
                    </p:cNvSpPr>
                    <p:nvPr/>
                  </p:nvSpPr>
                  <p:spPr bwMode="auto">
                    <a:xfrm>
                      <a:off x="1709" y="2372"/>
                      <a:ext cx="105" cy="13"/>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64" name="Rectangle 163">
                      <a:extLst>
                        <a:ext uri="{FF2B5EF4-FFF2-40B4-BE49-F238E27FC236}">
                          <a16:creationId xmlns:a16="http://schemas.microsoft.com/office/drawing/2014/main" id="{4B92EAF8-A278-7EC8-46CA-DEA96A8C7D01}"/>
                        </a:ext>
                      </a:extLst>
                    </p:cNvPr>
                    <p:cNvSpPr>
                      <a:spLocks noChangeArrowheads="1"/>
                    </p:cNvSpPr>
                    <p:nvPr/>
                  </p:nvSpPr>
                  <p:spPr bwMode="auto">
                    <a:xfrm>
                      <a:off x="1702" y="2346"/>
                      <a:ext cx="118" cy="13"/>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65" name="Rectangle 164">
                      <a:extLst>
                        <a:ext uri="{FF2B5EF4-FFF2-40B4-BE49-F238E27FC236}">
                          <a16:creationId xmlns:a16="http://schemas.microsoft.com/office/drawing/2014/main" id="{86DFC5CF-3958-905D-3C74-AEF6EE7D9327}"/>
                        </a:ext>
                      </a:extLst>
                    </p:cNvPr>
                    <p:cNvSpPr>
                      <a:spLocks noChangeArrowheads="1"/>
                    </p:cNvSpPr>
                    <p:nvPr/>
                  </p:nvSpPr>
                  <p:spPr bwMode="auto">
                    <a:xfrm>
                      <a:off x="1702" y="2359"/>
                      <a:ext cx="118" cy="13"/>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66" name="Rectangle 165">
                      <a:extLst>
                        <a:ext uri="{FF2B5EF4-FFF2-40B4-BE49-F238E27FC236}">
                          <a16:creationId xmlns:a16="http://schemas.microsoft.com/office/drawing/2014/main" id="{F41672F4-AA45-9454-79E1-BF9865C7C68D}"/>
                        </a:ext>
                      </a:extLst>
                    </p:cNvPr>
                    <p:cNvSpPr>
                      <a:spLocks noChangeArrowheads="1"/>
                    </p:cNvSpPr>
                    <p:nvPr/>
                  </p:nvSpPr>
                  <p:spPr bwMode="auto">
                    <a:xfrm>
                      <a:off x="1702" y="2359"/>
                      <a:ext cx="118" cy="6"/>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67" name="Rectangle 166">
                      <a:extLst>
                        <a:ext uri="{FF2B5EF4-FFF2-40B4-BE49-F238E27FC236}">
                          <a16:creationId xmlns:a16="http://schemas.microsoft.com/office/drawing/2014/main" id="{CD1B465E-157F-604E-8BF0-88134BE69E16}"/>
                        </a:ext>
                      </a:extLst>
                    </p:cNvPr>
                    <p:cNvSpPr>
                      <a:spLocks noChangeArrowheads="1"/>
                    </p:cNvSpPr>
                    <p:nvPr/>
                  </p:nvSpPr>
                  <p:spPr bwMode="auto">
                    <a:xfrm>
                      <a:off x="1702" y="2352"/>
                      <a:ext cx="118" cy="7"/>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68" name="Oval 167">
                      <a:extLst>
                        <a:ext uri="{FF2B5EF4-FFF2-40B4-BE49-F238E27FC236}">
                          <a16:creationId xmlns:a16="http://schemas.microsoft.com/office/drawing/2014/main" id="{F7CCAEFA-BDC3-1F25-A130-9D01349A323C}"/>
                        </a:ext>
                      </a:extLst>
                    </p:cNvPr>
                    <p:cNvSpPr>
                      <a:spLocks noChangeArrowheads="1"/>
                    </p:cNvSpPr>
                    <p:nvPr/>
                  </p:nvSpPr>
                  <p:spPr bwMode="auto">
                    <a:xfrm>
                      <a:off x="1702" y="2300"/>
                      <a:ext cx="112" cy="111"/>
                    </a:xfrm>
                    <a:prstGeom prst="ellipse">
                      <a:avLst/>
                    </a:prstGeom>
                    <a:noFill/>
                    <a:ln w="11113" cap="rnd">
                      <a:solidFill>
                        <a:schemeClr val="tx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800"/>
                    </a:p>
                  </p:txBody>
                </p:sp>
                <p:sp>
                  <p:nvSpPr>
                    <p:cNvPr id="7069" name="Freeform 168">
                      <a:extLst>
                        <a:ext uri="{FF2B5EF4-FFF2-40B4-BE49-F238E27FC236}">
                          <a16:creationId xmlns:a16="http://schemas.microsoft.com/office/drawing/2014/main" id="{7E7E5AFF-F839-908E-B365-F1CB5266B4B2}"/>
                        </a:ext>
                      </a:extLst>
                    </p:cNvPr>
                    <p:cNvSpPr>
                      <a:spLocks/>
                    </p:cNvSpPr>
                    <p:nvPr/>
                  </p:nvSpPr>
                  <p:spPr bwMode="auto">
                    <a:xfrm>
                      <a:off x="1164" y="1565"/>
                      <a:ext cx="2973" cy="1306"/>
                    </a:xfrm>
                    <a:custGeom>
                      <a:avLst/>
                      <a:gdLst>
                        <a:gd name="T0" fmla="*/ 5 w 453"/>
                        <a:gd name="T1" fmla="*/ 196 h 199"/>
                        <a:gd name="T2" fmla="*/ 17 w 453"/>
                        <a:gd name="T3" fmla="*/ 191 h 199"/>
                        <a:gd name="T4" fmla="*/ 28 w 453"/>
                        <a:gd name="T5" fmla="*/ 186 h 199"/>
                        <a:gd name="T6" fmla="*/ 40 w 453"/>
                        <a:gd name="T7" fmla="*/ 181 h 199"/>
                        <a:gd name="T8" fmla="*/ 51 w 453"/>
                        <a:gd name="T9" fmla="*/ 176 h 199"/>
                        <a:gd name="T10" fmla="*/ 63 w 453"/>
                        <a:gd name="T11" fmla="*/ 171 h 199"/>
                        <a:gd name="T12" fmla="*/ 74 w 453"/>
                        <a:gd name="T13" fmla="*/ 166 h 199"/>
                        <a:gd name="T14" fmla="*/ 86 w 453"/>
                        <a:gd name="T15" fmla="*/ 161 h 199"/>
                        <a:gd name="T16" fmla="*/ 97 w 453"/>
                        <a:gd name="T17" fmla="*/ 156 h 199"/>
                        <a:gd name="T18" fmla="*/ 109 w 453"/>
                        <a:gd name="T19" fmla="*/ 151 h 199"/>
                        <a:gd name="T20" fmla="*/ 120 w 453"/>
                        <a:gd name="T21" fmla="*/ 146 h 199"/>
                        <a:gd name="T22" fmla="*/ 132 w 453"/>
                        <a:gd name="T23" fmla="*/ 141 h 199"/>
                        <a:gd name="T24" fmla="*/ 143 w 453"/>
                        <a:gd name="T25" fmla="*/ 136 h 199"/>
                        <a:gd name="T26" fmla="*/ 155 w 453"/>
                        <a:gd name="T27" fmla="*/ 131 h 199"/>
                        <a:gd name="T28" fmla="*/ 166 w 453"/>
                        <a:gd name="T29" fmla="*/ 126 h 199"/>
                        <a:gd name="T30" fmla="*/ 178 w 453"/>
                        <a:gd name="T31" fmla="*/ 121 h 199"/>
                        <a:gd name="T32" fmla="*/ 189 w 453"/>
                        <a:gd name="T33" fmla="*/ 116 h 199"/>
                        <a:gd name="T34" fmla="*/ 201 w 453"/>
                        <a:gd name="T35" fmla="*/ 111 h 199"/>
                        <a:gd name="T36" fmla="*/ 212 w 453"/>
                        <a:gd name="T37" fmla="*/ 106 h 199"/>
                        <a:gd name="T38" fmla="*/ 223 w 453"/>
                        <a:gd name="T39" fmla="*/ 101 h 199"/>
                        <a:gd name="T40" fmla="*/ 235 w 453"/>
                        <a:gd name="T41" fmla="*/ 96 h 199"/>
                        <a:gd name="T42" fmla="*/ 246 w 453"/>
                        <a:gd name="T43" fmla="*/ 90 h 199"/>
                        <a:gd name="T44" fmla="*/ 258 w 453"/>
                        <a:gd name="T45" fmla="*/ 85 h 199"/>
                        <a:gd name="T46" fmla="*/ 269 w 453"/>
                        <a:gd name="T47" fmla="*/ 80 h 199"/>
                        <a:gd name="T48" fmla="*/ 281 w 453"/>
                        <a:gd name="T49" fmla="*/ 75 h 199"/>
                        <a:gd name="T50" fmla="*/ 292 w 453"/>
                        <a:gd name="T51" fmla="*/ 70 h 199"/>
                        <a:gd name="T52" fmla="*/ 304 w 453"/>
                        <a:gd name="T53" fmla="*/ 65 h 199"/>
                        <a:gd name="T54" fmla="*/ 315 w 453"/>
                        <a:gd name="T55" fmla="*/ 60 h 199"/>
                        <a:gd name="T56" fmla="*/ 327 w 453"/>
                        <a:gd name="T57" fmla="*/ 55 h 199"/>
                        <a:gd name="T58" fmla="*/ 338 w 453"/>
                        <a:gd name="T59" fmla="*/ 50 h 199"/>
                        <a:gd name="T60" fmla="*/ 350 w 453"/>
                        <a:gd name="T61" fmla="*/ 45 h 199"/>
                        <a:gd name="T62" fmla="*/ 361 w 453"/>
                        <a:gd name="T63" fmla="*/ 40 h 199"/>
                        <a:gd name="T64" fmla="*/ 373 w 453"/>
                        <a:gd name="T65" fmla="*/ 35 h 199"/>
                        <a:gd name="T66" fmla="*/ 384 w 453"/>
                        <a:gd name="T67" fmla="*/ 30 h 199"/>
                        <a:gd name="T68" fmla="*/ 396 w 453"/>
                        <a:gd name="T69" fmla="*/ 25 h 199"/>
                        <a:gd name="T70" fmla="*/ 407 w 453"/>
                        <a:gd name="T71" fmla="*/ 20 h 199"/>
                        <a:gd name="T72" fmla="*/ 419 w 453"/>
                        <a:gd name="T73" fmla="*/ 15 h 199"/>
                        <a:gd name="T74" fmla="*/ 430 w 453"/>
                        <a:gd name="T75" fmla="*/ 10 h 199"/>
                        <a:gd name="T76" fmla="*/ 441 w 453"/>
                        <a:gd name="T77" fmla="*/ 5 h 199"/>
                        <a:gd name="T78" fmla="*/ 453 w 453"/>
                        <a:gd name="T79" fmla="*/ 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53" h="199">
                          <a:moveTo>
                            <a:pt x="0" y="199"/>
                          </a:moveTo>
                          <a:lnTo>
                            <a:pt x="5" y="196"/>
                          </a:lnTo>
                          <a:lnTo>
                            <a:pt x="11" y="194"/>
                          </a:lnTo>
                          <a:lnTo>
                            <a:pt x="17" y="191"/>
                          </a:lnTo>
                          <a:lnTo>
                            <a:pt x="23" y="189"/>
                          </a:lnTo>
                          <a:lnTo>
                            <a:pt x="28" y="186"/>
                          </a:lnTo>
                          <a:lnTo>
                            <a:pt x="34" y="184"/>
                          </a:lnTo>
                          <a:lnTo>
                            <a:pt x="40" y="181"/>
                          </a:lnTo>
                          <a:lnTo>
                            <a:pt x="46" y="179"/>
                          </a:lnTo>
                          <a:lnTo>
                            <a:pt x="51" y="176"/>
                          </a:lnTo>
                          <a:lnTo>
                            <a:pt x="57" y="174"/>
                          </a:lnTo>
                          <a:lnTo>
                            <a:pt x="63" y="171"/>
                          </a:lnTo>
                          <a:lnTo>
                            <a:pt x="69" y="169"/>
                          </a:lnTo>
                          <a:lnTo>
                            <a:pt x="74" y="166"/>
                          </a:lnTo>
                          <a:lnTo>
                            <a:pt x="80" y="164"/>
                          </a:lnTo>
                          <a:lnTo>
                            <a:pt x="86" y="161"/>
                          </a:lnTo>
                          <a:lnTo>
                            <a:pt x="91" y="159"/>
                          </a:lnTo>
                          <a:lnTo>
                            <a:pt x="97" y="156"/>
                          </a:lnTo>
                          <a:lnTo>
                            <a:pt x="103" y="153"/>
                          </a:lnTo>
                          <a:lnTo>
                            <a:pt x="109" y="151"/>
                          </a:lnTo>
                          <a:lnTo>
                            <a:pt x="114" y="148"/>
                          </a:lnTo>
                          <a:lnTo>
                            <a:pt x="120" y="146"/>
                          </a:lnTo>
                          <a:lnTo>
                            <a:pt x="126" y="143"/>
                          </a:lnTo>
                          <a:lnTo>
                            <a:pt x="132" y="141"/>
                          </a:lnTo>
                          <a:lnTo>
                            <a:pt x="137" y="138"/>
                          </a:lnTo>
                          <a:lnTo>
                            <a:pt x="143" y="136"/>
                          </a:lnTo>
                          <a:lnTo>
                            <a:pt x="149" y="133"/>
                          </a:lnTo>
                          <a:lnTo>
                            <a:pt x="155" y="131"/>
                          </a:lnTo>
                          <a:lnTo>
                            <a:pt x="160" y="128"/>
                          </a:lnTo>
                          <a:lnTo>
                            <a:pt x="166" y="126"/>
                          </a:lnTo>
                          <a:lnTo>
                            <a:pt x="172" y="123"/>
                          </a:lnTo>
                          <a:lnTo>
                            <a:pt x="178" y="121"/>
                          </a:lnTo>
                          <a:lnTo>
                            <a:pt x="183" y="118"/>
                          </a:lnTo>
                          <a:lnTo>
                            <a:pt x="189" y="116"/>
                          </a:lnTo>
                          <a:lnTo>
                            <a:pt x="195" y="113"/>
                          </a:lnTo>
                          <a:lnTo>
                            <a:pt x="201" y="111"/>
                          </a:lnTo>
                          <a:lnTo>
                            <a:pt x="206" y="108"/>
                          </a:lnTo>
                          <a:lnTo>
                            <a:pt x="212" y="106"/>
                          </a:lnTo>
                          <a:lnTo>
                            <a:pt x="218" y="103"/>
                          </a:lnTo>
                          <a:lnTo>
                            <a:pt x="223" y="101"/>
                          </a:lnTo>
                          <a:lnTo>
                            <a:pt x="229" y="98"/>
                          </a:lnTo>
                          <a:lnTo>
                            <a:pt x="235" y="96"/>
                          </a:lnTo>
                          <a:lnTo>
                            <a:pt x="241" y="93"/>
                          </a:lnTo>
                          <a:lnTo>
                            <a:pt x="246" y="90"/>
                          </a:lnTo>
                          <a:lnTo>
                            <a:pt x="252" y="88"/>
                          </a:lnTo>
                          <a:lnTo>
                            <a:pt x="258" y="85"/>
                          </a:lnTo>
                          <a:lnTo>
                            <a:pt x="264" y="83"/>
                          </a:lnTo>
                          <a:lnTo>
                            <a:pt x="269" y="80"/>
                          </a:lnTo>
                          <a:lnTo>
                            <a:pt x="275" y="78"/>
                          </a:lnTo>
                          <a:lnTo>
                            <a:pt x="281" y="75"/>
                          </a:lnTo>
                          <a:lnTo>
                            <a:pt x="287" y="73"/>
                          </a:lnTo>
                          <a:lnTo>
                            <a:pt x="292" y="70"/>
                          </a:lnTo>
                          <a:lnTo>
                            <a:pt x="298" y="68"/>
                          </a:lnTo>
                          <a:lnTo>
                            <a:pt x="304" y="65"/>
                          </a:lnTo>
                          <a:lnTo>
                            <a:pt x="310" y="63"/>
                          </a:lnTo>
                          <a:lnTo>
                            <a:pt x="315" y="60"/>
                          </a:lnTo>
                          <a:lnTo>
                            <a:pt x="321" y="58"/>
                          </a:lnTo>
                          <a:lnTo>
                            <a:pt x="327" y="55"/>
                          </a:lnTo>
                          <a:lnTo>
                            <a:pt x="332" y="53"/>
                          </a:lnTo>
                          <a:lnTo>
                            <a:pt x="338" y="50"/>
                          </a:lnTo>
                          <a:lnTo>
                            <a:pt x="344" y="48"/>
                          </a:lnTo>
                          <a:lnTo>
                            <a:pt x="350" y="45"/>
                          </a:lnTo>
                          <a:lnTo>
                            <a:pt x="355" y="43"/>
                          </a:lnTo>
                          <a:lnTo>
                            <a:pt x="361" y="40"/>
                          </a:lnTo>
                          <a:lnTo>
                            <a:pt x="367" y="38"/>
                          </a:lnTo>
                          <a:lnTo>
                            <a:pt x="373" y="35"/>
                          </a:lnTo>
                          <a:lnTo>
                            <a:pt x="378" y="33"/>
                          </a:lnTo>
                          <a:lnTo>
                            <a:pt x="384" y="30"/>
                          </a:lnTo>
                          <a:lnTo>
                            <a:pt x="390" y="27"/>
                          </a:lnTo>
                          <a:lnTo>
                            <a:pt x="396" y="25"/>
                          </a:lnTo>
                          <a:lnTo>
                            <a:pt x="401" y="22"/>
                          </a:lnTo>
                          <a:lnTo>
                            <a:pt x="407" y="20"/>
                          </a:lnTo>
                          <a:lnTo>
                            <a:pt x="413" y="17"/>
                          </a:lnTo>
                          <a:lnTo>
                            <a:pt x="419" y="15"/>
                          </a:lnTo>
                          <a:lnTo>
                            <a:pt x="424" y="12"/>
                          </a:lnTo>
                          <a:lnTo>
                            <a:pt x="430" y="10"/>
                          </a:lnTo>
                          <a:lnTo>
                            <a:pt x="436" y="7"/>
                          </a:lnTo>
                          <a:lnTo>
                            <a:pt x="441" y="5"/>
                          </a:lnTo>
                          <a:lnTo>
                            <a:pt x="447" y="2"/>
                          </a:lnTo>
                          <a:lnTo>
                            <a:pt x="453" y="0"/>
                          </a:lnTo>
                        </a:path>
                      </a:pathLst>
                    </a:custGeom>
                    <a:noFill/>
                    <a:ln w="20638" cap="flat">
                      <a:solidFill>
                        <a:schemeClr val="tx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800"/>
                    </a:p>
                  </p:txBody>
                </p:sp>
                <p:sp>
                  <p:nvSpPr>
                    <p:cNvPr id="7070" name="Line 169">
                      <a:extLst>
                        <a:ext uri="{FF2B5EF4-FFF2-40B4-BE49-F238E27FC236}">
                          <a16:creationId xmlns:a16="http://schemas.microsoft.com/office/drawing/2014/main" id="{33EAEC0B-2624-ABC4-A53E-408D6E4F7A2A}"/>
                        </a:ext>
                      </a:extLst>
                    </p:cNvPr>
                    <p:cNvSpPr>
                      <a:spLocks noChangeShapeType="1"/>
                    </p:cNvSpPr>
                    <p:nvPr/>
                  </p:nvSpPr>
                  <p:spPr bwMode="auto">
                    <a:xfrm flipV="1">
                      <a:off x="1013" y="882"/>
                      <a:ext cx="0" cy="2593"/>
                    </a:xfrm>
                    <a:prstGeom prst="line">
                      <a:avLst/>
                    </a:prstGeom>
                    <a:noFill/>
                    <a:ln w="11113" cap="flat">
                      <a:solidFill>
                        <a:schemeClr val="tx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p>
                  </p:txBody>
                </p:sp>
                <p:sp>
                  <p:nvSpPr>
                    <p:cNvPr id="7071" name="Rectangle 170">
                      <a:extLst>
                        <a:ext uri="{FF2B5EF4-FFF2-40B4-BE49-F238E27FC236}">
                          <a16:creationId xmlns:a16="http://schemas.microsoft.com/office/drawing/2014/main" id="{D813E798-2BE5-E79A-435F-53251BA13B9E}"/>
                        </a:ext>
                      </a:extLst>
                    </p:cNvPr>
                    <p:cNvSpPr>
                      <a:spLocks noChangeArrowheads="1"/>
                    </p:cNvSpPr>
                    <p:nvPr/>
                  </p:nvSpPr>
                  <p:spPr bwMode="auto">
                    <a:xfrm>
                      <a:off x="732" y="2932"/>
                      <a:ext cx="239" cy="146"/>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effectLst/>
                          <a:latin typeface="Arial" panose="020B0604020202020204" pitchFamily="34" charset="0"/>
                        </a:rPr>
                        <a:t>-80</a:t>
                      </a:r>
                    </a:p>
                  </p:txBody>
                </p:sp>
                <p:sp>
                  <p:nvSpPr>
                    <p:cNvPr id="7072" name="Rectangle 171">
                      <a:extLst>
                        <a:ext uri="{FF2B5EF4-FFF2-40B4-BE49-F238E27FC236}">
                          <a16:creationId xmlns:a16="http://schemas.microsoft.com/office/drawing/2014/main" id="{01718E8C-6612-2F27-E073-B7F3C348F3FD}"/>
                        </a:ext>
                      </a:extLst>
                    </p:cNvPr>
                    <p:cNvSpPr>
                      <a:spLocks noChangeArrowheads="1"/>
                    </p:cNvSpPr>
                    <p:nvPr/>
                  </p:nvSpPr>
                  <p:spPr bwMode="auto">
                    <a:xfrm>
                      <a:off x="732" y="2413"/>
                      <a:ext cx="239" cy="146"/>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effectLst/>
                          <a:latin typeface="Arial" panose="020B0604020202020204" pitchFamily="34" charset="0"/>
                        </a:rPr>
                        <a:t>-70</a:t>
                      </a:r>
                    </a:p>
                  </p:txBody>
                </p:sp>
                <p:sp>
                  <p:nvSpPr>
                    <p:cNvPr id="7073" name="Rectangle 172">
                      <a:extLst>
                        <a:ext uri="{FF2B5EF4-FFF2-40B4-BE49-F238E27FC236}">
                          <a16:creationId xmlns:a16="http://schemas.microsoft.com/office/drawing/2014/main" id="{457A2DB3-E003-B3D2-5DD6-AA8F1849ED5B}"/>
                        </a:ext>
                      </a:extLst>
                    </p:cNvPr>
                    <p:cNvSpPr>
                      <a:spLocks noChangeArrowheads="1"/>
                    </p:cNvSpPr>
                    <p:nvPr/>
                  </p:nvSpPr>
                  <p:spPr bwMode="auto">
                    <a:xfrm>
                      <a:off x="732" y="1895"/>
                      <a:ext cx="239" cy="146"/>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effectLst/>
                          <a:latin typeface="Arial" panose="020B0604020202020204" pitchFamily="34" charset="0"/>
                        </a:rPr>
                        <a:t>-60</a:t>
                      </a:r>
                    </a:p>
                  </p:txBody>
                </p:sp>
                <p:sp>
                  <p:nvSpPr>
                    <p:cNvPr id="7074" name="Rectangle 173">
                      <a:extLst>
                        <a:ext uri="{FF2B5EF4-FFF2-40B4-BE49-F238E27FC236}">
                          <a16:creationId xmlns:a16="http://schemas.microsoft.com/office/drawing/2014/main" id="{32CB7CE5-5346-CAD2-60B5-FD4A9D64E1D1}"/>
                        </a:ext>
                      </a:extLst>
                    </p:cNvPr>
                    <p:cNvSpPr>
                      <a:spLocks noChangeArrowheads="1"/>
                    </p:cNvSpPr>
                    <p:nvPr/>
                  </p:nvSpPr>
                  <p:spPr bwMode="auto">
                    <a:xfrm>
                      <a:off x="732" y="1376"/>
                      <a:ext cx="239" cy="146"/>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effectLst/>
                          <a:latin typeface="Arial" panose="020B0604020202020204" pitchFamily="34" charset="0"/>
                        </a:rPr>
                        <a:t>-50</a:t>
                      </a:r>
                    </a:p>
                  </p:txBody>
                </p:sp>
                <p:sp>
                  <p:nvSpPr>
                    <p:cNvPr id="7075" name="Rectangle 174">
                      <a:extLst>
                        <a:ext uri="{FF2B5EF4-FFF2-40B4-BE49-F238E27FC236}">
                          <a16:creationId xmlns:a16="http://schemas.microsoft.com/office/drawing/2014/main" id="{1DB12CA2-3BA1-F23E-42E6-1090668FBDF0}"/>
                        </a:ext>
                      </a:extLst>
                    </p:cNvPr>
                    <p:cNvSpPr>
                      <a:spLocks noChangeArrowheads="1"/>
                    </p:cNvSpPr>
                    <p:nvPr/>
                  </p:nvSpPr>
                  <p:spPr bwMode="auto">
                    <a:xfrm>
                      <a:off x="732" y="858"/>
                      <a:ext cx="239" cy="146"/>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effectLst/>
                          <a:latin typeface="Arial" panose="020B0604020202020204" pitchFamily="34" charset="0"/>
                        </a:rPr>
                        <a:t>-40</a:t>
                      </a:r>
                    </a:p>
                  </p:txBody>
                </p:sp>
                <p:sp>
                  <p:nvSpPr>
                    <p:cNvPr id="7076" name="Line 175">
                      <a:extLst>
                        <a:ext uri="{FF2B5EF4-FFF2-40B4-BE49-F238E27FC236}">
                          <a16:creationId xmlns:a16="http://schemas.microsoft.com/office/drawing/2014/main" id="{4307E8BE-D904-3AB1-81FA-A3F016610A58}"/>
                        </a:ext>
                      </a:extLst>
                    </p:cNvPr>
                    <p:cNvSpPr>
                      <a:spLocks noChangeShapeType="1"/>
                    </p:cNvSpPr>
                    <p:nvPr/>
                  </p:nvSpPr>
                  <p:spPr bwMode="auto">
                    <a:xfrm>
                      <a:off x="987" y="2996"/>
                      <a:ext cx="26" cy="0"/>
                    </a:xfrm>
                    <a:prstGeom prst="line">
                      <a:avLst/>
                    </a:prstGeom>
                    <a:noFill/>
                    <a:ln w="11113" cap="flat">
                      <a:solidFill>
                        <a:schemeClr val="tx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p>
                  </p:txBody>
                </p:sp>
                <p:sp>
                  <p:nvSpPr>
                    <p:cNvPr id="7077" name="Line 176">
                      <a:extLst>
                        <a:ext uri="{FF2B5EF4-FFF2-40B4-BE49-F238E27FC236}">
                          <a16:creationId xmlns:a16="http://schemas.microsoft.com/office/drawing/2014/main" id="{C3920A97-B027-5C4F-3169-0599C44C4744}"/>
                        </a:ext>
                      </a:extLst>
                    </p:cNvPr>
                    <p:cNvSpPr>
                      <a:spLocks noChangeShapeType="1"/>
                    </p:cNvSpPr>
                    <p:nvPr/>
                  </p:nvSpPr>
                  <p:spPr bwMode="auto">
                    <a:xfrm>
                      <a:off x="987" y="2477"/>
                      <a:ext cx="26" cy="0"/>
                    </a:xfrm>
                    <a:prstGeom prst="line">
                      <a:avLst/>
                    </a:prstGeom>
                    <a:noFill/>
                    <a:ln w="11113" cap="flat">
                      <a:solidFill>
                        <a:schemeClr val="tx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p>
                  </p:txBody>
                </p:sp>
                <p:sp>
                  <p:nvSpPr>
                    <p:cNvPr id="7078" name="Line 177">
                      <a:extLst>
                        <a:ext uri="{FF2B5EF4-FFF2-40B4-BE49-F238E27FC236}">
                          <a16:creationId xmlns:a16="http://schemas.microsoft.com/office/drawing/2014/main" id="{7CE3E146-F9BA-2EA1-2DE0-8393AFFB1CFD}"/>
                        </a:ext>
                      </a:extLst>
                    </p:cNvPr>
                    <p:cNvSpPr>
                      <a:spLocks noChangeShapeType="1"/>
                    </p:cNvSpPr>
                    <p:nvPr/>
                  </p:nvSpPr>
                  <p:spPr bwMode="auto">
                    <a:xfrm>
                      <a:off x="987" y="1958"/>
                      <a:ext cx="26" cy="0"/>
                    </a:xfrm>
                    <a:prstGeom prst="line">
                      <a:avLst/>
                    </a:prstGeom>
                    <a:noFill/>
                    <a:ln w="11113" cap="flat">
                      <a:solidFill>
                        <a:schemeClr val="tx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p>
                  </p:txBody>
                </p:sp>
                <p:sp>
                  <p:nvSpPr>
                    <p:cNvPr id="7079" name="Line 178">
                      <a:extLst>
                        <a:ext uri="{FF2B5EF4-FFF2-40B4-BE49-F238E27FC236}">
                          <a16:creationId xmlns:a16="http://schemas.microsoft.com/office/drawing/2014/main" id="{17A9DA7B-7FE2-B45B-76AA-BCA71CA17EE8}"/>
                        </a:ext>
                      </a:extLst>
                    </p:cNvPr>
                    <p:cNvSpPr>
                      <a:spLocks noChangeShapeType="1"/>
                    </p:cNvSpPr>
                    <p:nvPr/>
                  </p:nvSpPr>
                  <p:spPr bwMode="auto">
                    <a:xfrm>
                      <a:off x="987" y="1440"/>
                      <a:ext cx="26" cy="0"/>
                    </a:xfrm>
                    <a:prstGeom prst="line">
                      <a:avLst/>
                    </a:prstGeom>
                    <a:noFill/>
                    <a:ln w="11113" cap="flat">
                      <a:solidFill>
                        <a:schemeClr val="tx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p>
                  </p:txBody>
                </p:sp>
                <p:sp>
                  <p:nvSpPr>
                    <p:cNvPr id="7080" name="Line 179">
                      <a:extLst>
                        <a:ext uri="{FF2B5EF4-FFF2-40B4-BE49-F238E27FC236}">
                          <a16:creationId xmlns:a16="http://schemas.microsoft.com/office/drawing/2014/main" id="{8A0FCA2C-8546-DCFE-0E50-E53A3072C9E0}"/>
                        </a:ext>
                      </a:extLst>
                    </p:cNvPr>
                    <p:cNvSpPr>
                      <a:spLocks noChangeShapeType="1"/>
                    </p:cNvSpPr>
                    <p:nvPr/>
                  </p:nvSpPr>
                  <p:spPr bwMode="auto">
                    <a:xfrm>
                      <a:off x="987" y="921"/>
                      <a:ext cx="26" cy="0"/>
                    </a:xfrm>
                    <a:prstGeom prst="line">
                      <a:avLst/>
                    </a:prstGeom>
                    <a:noFill/>
                    <a:ln w="11113" cap="flat">
                      <a:solidFill>
                        <a:schemeClr val="tx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p>
                  </p:txBody>
                </p:sp>
                <p:sp>
                  <p:nvSpPr>
                    <p:cNvPr id="7081" name="Line 180">
                      <a:extLst>
                        <a:ext uri="{FF2B5EF4-FFF2-40B4-BE49-F238E27FC236}">
                          <a16:creationId xmlns:a16="http://schemas.microsoft.com/office/drawing/2014/main" id="{13B8FDF7-6BB0-F47B-3B22-69D72D0C0077}"/>
                        </a:ext>
                      </a:extLst>
                    </p:cNvPr>
                    <p:cNvSpPr>
                      <a:spLocks noChangeShapeType="1"/>
                    </p:cNvSpPr>
                    <p:nvPr/>
                  </p:nvSpPr>
                  <p:spPr bwMode="auto">
                    <a:xfrm>
                      <a:off x="1013" y="3475"/>
                      <a:ext cx="3275" cy="0"/>
                    </a:xfrm>
                    <a:prstGeom prst="line">
                      <a:avLst/>
                    </a:prstGeom>
                    <a:noFill/>
                    <a:ln w="11113" cap="flat">
                      <a:solidFill>
                        <a:schemeClr val="tx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p>
                  </p:txBody>
                </p:sp>
                <p:sp>
                  <p:nvSpPr>
                    <p:cNvPr id="7082" name="Line 181">
                      <a:extLst>
                        <a:ext uri="{FF2B5EF4-FFF2-40B4-BE49-F238E27FC236}">
                          <a16:creationId xmlns:a16="http://schemas.microsoft.com/office/drawing/2014/main" id="{8C82E7A2-A651-6F04-AEC1-9C3FB87CEDE5}"/>
                        </a:ext>
                      </a:extLst>
                    </p:cNvPr>
                    <p:cNvSpPr>
                      <a:spLocks noChangeShapeType="1"/>
                    </p:cNvSpPr>
                    <p:nvPr/>
                  </p:nvSpPr>
                  <p:spPr bwMode="auto">
                    <a:xfrm flipV="1">
                      <a:off x="1098" y="3475"/>
                      <a:ext cx="0" cy="26"/>
                    </a:xfrm>
                    <a:prstGeom prst="line">
                      <a:avLst/>
                    </a:prstGeom>
                    <a:noFill/>
                    <a:ln w="11113" cap="flat">
                      <a:solidFill>
                        <a:schemeClr val="tx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p>
                  </p:txBody>
                </p:sp>
                <p:sp>
                  <p:nvSpPr>
                    <p:cNvPr id="7083" name="Line 182">
                      <a:extLst>
                        <a:ext uri="{FF2B5EF4-FFF2-40B4-BE49-F238E27FC236}">
                          <a16:creationId xmlns:a16="http://schemas.microsoft.com/office/drawing/2014/main" id="{133D056F-79C6-A225-AC4C-AEBA640EC298}"/>
                        </a:ext>
                      </a:extLst>
                    </p:cNvPr>
                    <p:cNvSpPr>
                      <a:spLocks noChangeShapeType="1"/>
                    </p:cNvSpPr>
                    <p:nvPr/>
                  </p:nvSpPr>
                  <p:spPr bwMode="auto">
                    <a:xfrm flipV="1">
                      <a:off x="1715" y="3475"/>
                      <a:ext cx="0" cy="26"/>
                    </a:xfrm>
                    <a:prstGeom prst="line">
                      <a:avLst/>
                    </a:prstGeom>
                    <a:noFill/>
                    <a:ln w="11113" cap="flat">
                      <a:solidFill>
                        <a:schemeClr val="tx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p>
                  </p:txBody>
                </p:sp>
                <p:sp>
                  <p:nvSpPr>
                    <p:cNvPr id="7084" name="Line 183">
                      <a:extLst>
                        <a:ext uri="{FF2B5EF4-FFF2-40B4-BE49-F238E27FC236}">
                          <a16:creationId xmlns:a16="http://schemas.microsoft.com/office/drawing/2014/main" id="{4ED544AF-5384-3D20-89E3-996D72CD6529}"/>
                        </a:ext>
                      </a:extLst>
                    </p:cNvPr>
                    <p:cNvSpPr>
                      <a:spLocks noChangeShapeType="1"/>
                    </p:cNvSpPr>
                    <p:nvPr/>
                  </p:nvSpPr>
                  <p:spPr bwMode="auto">
                    <a:xfrm flipV="1">
                      <a:off x="2339" y="3475"/>
                      <a:ext cx="0" cy="26"/>
                    </a:xfrm>
                    <a:prstGeom prst="line">
                      <a:avLst/>
                    </a:prstGeom>
                    <a:noFill/>
                    <a:ln w="11113" cap="flat">
                      <a:solidFill>
                        <a:schemeClr val="tx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p>
                  </p:txBody>
                </p:sp>
                <p:sp>
                  <p:nvSpPr>
                    <p:cNvPr id="7085" name="Line 184">
                      <a:extLst>
                        <a:ext uri="{FF2B5EF4-FFF2-40B4-BE49-F238E27FC236}">
                          <a16:creationId xmlns:a16="http://schemas.microsoft.com/office/drawing/2014/main" id="{C7F537D4-3CB8-F73B-2932-79994C134BB0}"/>
                        </a:ext>
                      </a:extLst>
                    </p:cNvPr>
                    <p:cNvSpPr>
                      <a:spLocks noChangeShapeType="1"/>
                    </p:cNvSpPr>
                    <p:nvPr/>
                  </p:nvSpPr>
                  <p:spPr bwMode="auto">
                    <a:xfrm flipV="1">
                      <a:off x="2955" y="3475"/>
                      <a:ext cx="0" cy="26"/>
                    </a:xfrm>
                    <a:prstGeom prst="line">
                      <a:avLst/>
                    </a:prstGeom>
                    <a:noFill/>
                    <a:ln w="11113" cap="flat">
                      <a:solidFill>
                        <a:schemeClr val="tx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p>
                  </p:txBody>
                </p:sp>
                <p:sp>
                  <p:nvSpPr>
                    <p:cNvPr id="7086" name="Line 185">
                      <a:extLst>
                        <a:ext uri="{FF2B5EF4-FFF2-40B4-BE49-F238E27FC236}">
                          <a16:creationId xmlns:a16="http://schemas.microsoft.com/office/drawing/2014/main" id="{5C4912CD-23FF-1102-548E-C04776F9A12B}"/>
                        </a:ext>
                      </a:extLst>
                    </p:cNvPr>
                    <p:cNvSpPr>
                      <a:spLocks noChangeShapeType="1"/>
                    </p:cNvSpPr>
                    <p:nvPr/>
                  </p:nvSpPr>
                  <p:spPr bwMode="auto">
                    <a:xfrm flipV="1">
                      <a:off x="3579" y="3475"/>
                      <a:ext cx="0" cy="26"/>
                    </a:xfrm>
                    <a:prstGeom prst="line">
                      <a:avLst/>
                    </a:prstGeom>
                    <a:noFill/>
                    <a:ln w="11113" cap="flat">
                      <a:solidFill>
                        <a:schemeClr val="tx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p>
                  </p:txBody>
                </p:sp>
                <p:sp>
                  <p:nvSpPr>
                    <p:cNvPr id="7087" name="Line 186">
                      <a:extLst>
                        <a:ext uri="{FF2B5EF4-FFF2-40B4-BE49-F238E27FC236}">
                          <a16:creationId xmlns:a16="http://schemas.microsoft.com/office/drawing/2014/main" id="{E2E51F59-E7F1-8FA9-9565-3DB1AF8C88C5}"/>
                        </a:ext>
                      </a:extLst>
                    </p:cNvPr>
                    <p:cNvSpPr>
                      <a:spLocks noChangeShapeType="1"/>
                    </p:cNvSpPr>
                    <p:nvPr/>
                  </p:nvSpPr>
                  <p:spPr bwMode="auto">
                    <a:xfrm flipV="1">
                      <a:off x="4196" y="3475"/>
                      <a:ext cx="0" cy="26"/>
                    </a:xfrm>
                    <a:prstGeom prst="line">
                      <a:avLst/>
                    </a:prstGeom>
                    <a:noFill/>
                    <a:ln w="11113" cap="flat">
                      <a:solidFill>
                        <a:schemeClr val="tx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800"/>
                    </a:p>
                  </p:txBody>
                </p:sp>
                <p:sp>
                  <p:nvSpPr>
                    <p:cNvPr id="7088" name="Rectangle 187">
                      <a:extLst>
                        <a:ext uri="{FF2B5EF4-FFF2-40B4-BE49-F238E27FC236}">
                          <a16:creationId xmlns:a16="http://schemas.microsoft.com/office/drawing/2014/main" id="{C297AE5D-6D64-9F34-B684-B0D4331C1816}"/>
                        </a:ext>
                      </a:extLst>
                    </p:cNvPr>
                    <p:cNvSpPr>
                      <a:spLocks noChangeArrowheads="1"/>
                    </p:cNvSpPr>
                    <p:nvPr/>
                  </p:nvSpPr>
                  <p:spPr bwMode="auto">
                    <a:xfrm>
                      <a:off x="1026" y="3521"/>
                      <a:ext cx="239" cy="146"/>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effectLst/>
                          <a:latin typeface="Arial" panose="020B0604020202020204" pitchFamily="34" charset="0"/>
                        </a:rPr>
                        <a:t>-75</a:t>
                      </a:r>
                    </a:p>
                  </p:txBody>
                </p:sp>
                <p:sp>
                  <p:nvSpPr>
                    <p:cNvPr id="7089" name="Rectangle 188">
                      <a:extLst>
                        <a:ext uri="{FF2B5EF4-FFF2-40B4-BE49-F238E27FC236}">
                          <a16:creationId xmlns:a16="http://schemas.microsoft.com/office/drawing/2014/main" id="{3657647D-BFCF-B781-E29B-3BF416A81271}"/>
                        </a:ext>
                      </a:extLst>
                    </p:cNvPr>
                    <p:cNvSpPr>
                      <a:spLocks noChangeArrowheads="1"/>
                    </p:cNvSpPr>
                    <p:nvPr/>
                  </p:nvSpPr>
                  <p:spPr bwMode="auto">
                    <a:xfrm>
                      <a:off x="1643" y="3521"/>
                      <a:ext cx="239" cy="146"/>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effectLst/>
                          <a:latin typeface="Arial" panose="020B0604020202020204" pitchFamily="34" charset="0"/>
                        </a:rPr>
                        <a:t>-70</a:t>
                      </a:r>
                    </a:p>
                  </p:txBody>
                </p:sp>
                <p:sp>
                  <p:nvSpPr>
                    <p:cNvPr id="7090" name="Rectangle 189">
                      <a:extLst>
                        <a:ext uri="{FF2B5EF4-FFF2-40B4-BE49-F238E27FC236}">
                          <a16:creationId xmlns:a16="http://schemas.microsoft.com/office/drawing/2014/main" id="{61567042-10F2-E19B-16F9-1BE40B1515FB}"/>
                        </a:ext>
                      </a:extLst>
                    </p:cNvPr>
                    <p:cNvSpPr>
                      <a:spLocks noChangeArrowheads="1"/>
                    </p:cNvSpPr>
                    <p:nvPr/>
                  </p:nvSpPr>
                  <p:spPr bwMode="auto">
                    <a:xfrm>
                      <a:off x="2267" y="3521"/>
                      <a:ext cx="239" cy="146"/>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effectLst/>
                          <a:latin typeface="Arial" panose="020B0604020202020204" pitchFamily="34" charset="0"/>
                        </a:rPr>
                        <a:t>-65</a:t>
                      </a:r>
                    </a:p>
                  </p:txBody>
                </p:sp>
                <p:sp>
                  <p:nvSpPr>
                    <p:cNvPr id="7091" name="Rectangle 190">
                      <a:extLst>
                        <a:ext uri="{FF2B5EF4-FFF2-40B4-BE49-F238E27FC236}">
                          <a16:creationId xmlns:a16="http://schemas.microsoft.com/office/drawing/2014/main" id="{36CDAB80-51EC-8CF4-40F0-9B25396FA8BE}"/>
                        </a:ext>
                      </a:extLst>
                    </p:cNvPr>
                    <p:cNvSpPr>
                      <a:spLocks noChangeArrowheads="1"/>
                    </p:cNvSpPr>
                    <p:nvPr/>
                  </p:nvSpPr>
                  <p:spPr bwMode="auto">
                    <a:xfrm>
                      <a:off x="2883" y="3521"/>
                      <a:ext cx="239" cy="146"/>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effectLst/>
                          <a:latin typeface="Arial" panose="020B0604020202020204" pitchFamily="34" charset="0"/>
                        </a:rPr>
                        <a:t>-60</a:t>
                      </a:r>
                    </a:p>
                  </p:txBody>
                </p:sp>
                <p:sp>
                  <p:nvSpPr>
                    <p:cNvPr id="7092" name="Rectangle 191">
                      <a:extLst>
                        <a:ext uri="{FF2B5EF4-FFF2-40B4-BE49-F238E27FC236}">
                          <a16:creationId xmlns:a16="http://schemas.microsoft.com/office/drawing/2014/main" id="{2783A7C2-1C5A-509F-6324-2BC2877B8A83}"/>
                        </a:ext>
                      </a:extLst>
                    </p:cNvPr>
                    <p:cNvSpPr>
                      <a:spLocks noChangeArrowheads="1"/>
                    </p:cNvSpPr>
                    <p:nvPr/>
                  </p:nvSpPr>
                  <p:spPr bwMode="auto">
                    <a:xfrm>
                      <a:off x="3507" y="3521"/>
                      <a:ext cx="239" cy="146"/>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effectLst/>
                          <a:latin typeface="Arial" panose="020B0604020202020204" pitchFamily="34" charset="0"/>
                        </a:rPr>
                        <a:t>-55</a:t>
                      </a:r>
                    </a:p>
                  </p:txBody>
                </p:sp>
                <p:sp>
                  <p:nvSpPr>
                    <p:cNvPr id="7093" name="Rectangle 192">
                      <a:extLst>
                        <a:ext uri="{FF2B5EF4-FFF2-40B4-BE49-F238E27FC236}">
                          <a16:creationId xmlns:a16="http://schemas.microsoft.com/office/drawing/2014/main" id="{04FCA476-C0BA-88FE-76D1-0158AC78BD4B}"/>
                        </a:ext>
                      </a:extLst>
                    </p:cNvPr>
                    <p:cNvSpPr>
                      <a:spLocks noChangeArrowheads="1"/>
                    </p:cNvSpPr>
                    <p:nvPr/>
                  </p:nvSpPr>
                  <p:spPr bwMode="auto">
                    <a:xfrm>
                      <a:off x="4124" y="3521"/>
                      <a:ext cx="239" cy="146"/>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effectLst/>
                          <a:latin typeface="Arial" panose="020B0604020202020204" pitchFamily="34" charset="0"/>
                        </a:rPr>
                        <a:t>-50</a:t>
                      </a:r>
                    </a:p>
                  </p:txBody>
                </p:sp>
                <p:sp>
                  <p:nvSpPr>
                    <p:cNvPr id="7094" name="Rectangle 197">
                      <a:extLst>
                        <a:ext uri="{FF2B5EF4-FFF2-40B4-BE49-F238E27FC236}">
                          <a16:creationId xmlns:a16="http://schemas.microsoft.com/office/drawing/2014/main" id="{9C76D71C-E9A3-7AE8-F6FA-F9971A86D272}"/>
                        </a:ext>
                      </a:extLst>
                    </p:cNvPr>
                    <p:cNvSpPr>
                      <a:spLocks noChangeArrowheads="1"/>
                    </p:cNvSpPr>
                    <p:nvPr/>
                  </p:nvSpPr>
                  <p:spPr bwMode="auto">
                    <a:xfrm>
                      <a:off x="4498" y="2116"/>
                      <a:ext cx="13" cy="118"/>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95" name="Rectangle 198">
                      <a:extLst>
                        <a:ext uri="{FF2B5EF4-FFF2-40B4-BE49-F238E27FC236}">
                          <a16:creationId xmlns:a16="http://schemas.microsoft.com/office/drawing/2014/main" id="{5A6353BA-74D6-41BB-2944-46B0FF4DF1E8}"/>
                        </a:ext>
                      </a:extLst>
                    </p:cNvPr>
                    <p:cNvSpPr>
                      <a:spLocks noChangeArrowheads="1"/>
                    </p:cNvSpPr>
                    <p:nvPr/>
                  </p:nvSpPr>
                  <p:spPr bwMode="auto">
                    <a:xfrm>
                      <a:off x="4491" y="2116"/>
                      <a:ext cx="26" cy="7"/>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96" name="Rectangle 199">
                      <a:extLst>
                        <a:ext uri="{FF2B5EF4-FFF2-40B4-BE49-F238E27FC236}">
                          <a16:creationId xmlns:a16="http://schemas.microsoft.com/office/drawing/2014/main" id="{DFD5AD09-CF9F-7B64-9278-9D38C14CD3EE}"/>
                        </a:ext>
                      </a:extLst>
                    </p:cNvPr>
                    <p:cNvSpPr>
                      <a:spLocks noChangeArrowheads="1"/>
                    </p:cNvSpPr>
                    <p:nvPr/>
                  </p:nvSpPr>
                  <p:spPr bwMode="auto">
                    <a:xfrm>
                      <a:off x="4491" y="2228"/>
                      <a:ext cx="26" cy="6"/>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97" name="Rectangle 200">
                      <a:extLst>
                        <a:ext uri="{FF2B5EF4-FFF2-40B4-BE49-F238E27FC236}">
                          <a16:creationId xmlns:a16="http://schemas.microsoft.com/office/drawing/2014/main" id="{5E4B3A43-6EC2-71BE-1EA0-F271199B920B}"/>
                        </a:ext>
                      </a:extLst>
                    </p:cNvPr>
                    <p:cNvSpPr>
                      <a:spLocks noChangeArrowheads="1"/>
                    </p:cNvSpPr>
                    <p:nvPr/>
                  </p:nvSpPr>
                  <p:spPr bwMode="auto">
                    <a:xfrm>
                      <a:off x="4478" y="2123"/>
                      <a:ext cx="52" cy="6"/>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98" name="Rectangle 201">
                      <a:extLst>
                        <a:ext uri="{FF2B5EF4-FFF2-40B4-BE49-F238E27FC236}">
                          <a16:creationId xmlns:a16="http://schemas.microsoft.com/office/drawing/2014/main" id="{225A0E47-8B6B-D493-25B3-9A127D823112}"/>
                        </a:ext>
                      </a:extLst>
                    </p:cNvPr>
                    <p:cNvSpPr>
                      <a:spLocks noChangeArrowheads="1"/>
                    </p:cNvSpPr>
                    <p:nvPr/>
                  </p:nvSpPr>
                  <p:spPr bwMode="auto">
                    <a:xfrm>
                      <a:off x="4478" y="2221"/>
                      <a:ext cx="52" cy="7"/>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099" name="Rectangle 202">
                      <a:extLst>
                        <a:ext uri="{FF2B5EF4-FFF2-40B4-BE49-F238E27FC236}">
                          <a16:creationId xmlns:a16="http://schemas.microsoft.com/office/drawing/2014/main" id="{3676B302-FCF4-E2A0-2F94-1B96DEAD203A}"/>
                        </a:ext>
                      </a:extLst>
                    </p:cNvPr>
                    <p:cNvSpPr>
                      <a:spLocks noChangeArrowheads="1"/>
                    </p:cNvSpPr>
                    <p:nvPr/>
                  </p:nvSpPr>
                  <p:spPr bwMode="auto">
                    <a:xfrm>
                      <a:off x="4465" y="2129"/>
                      <a:ext cx="78" cy="7"/>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7100" name="Rectangle 204">
                      <a:extLst>
                        <a:ext uri="{FF2B5EF4-FFF2-40B4-BE49-F238E27FC236}">
                          <a16:creationId xmlns:a16="http://schemas.microsoft.com/office/drawing/2014/main" id="{A6E90C97-3253-5725-DA8F-8DB5C4BFBCE4}"/>
                        </a:ext>
                      </a:extLst>
                    </p:cNvPr>
                    <p:cNvSpPr>
                      <a:spLocks noChangeArrowheads="1"/>
                    </p:cNvSpPr>
                    <p:nvPr/>
                  </p:nvSpPr>
                  <p:spPr bwMode="auto">
                    <a:xfrm>
                      <a:off x="4458" y="2136"/>
                      <a:ext cx="92" cy="13"/>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grpSp>
              <p:sp>
                <p:nvSpPr>
                  <p:cNvPr id="6889" name="Rectangle 206">
                    <a:extLst>
                      <a:ext uri="{FF2B5EF4-FFF2-40B4-BE49-F238E27FC236}">
                        <a16:creationId xmlns:a16="http://schemas.microsoft.com/office/drawing/2014/main" id="{1E1F9358-16B5-8DF4-498B-6884939B6265}"/>
                      </a:ext>
                    </a:extLst>
                  </p:cNvPr>
                  <p:cNvSpPr>
                    <a:spLocks noChangeArrowheads="1"/>
                  </p:cNvSpPr>
                  <p:nvPr/>
                </p:nvSpPr>
                <p:spPr bwMode="auto">
                  <a:xfrm>
                    <a:off x="4458" y="2201"/>
                    <a:ext cx="92" cy="13"/>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890" name="Rectangle 208">
                    <a:extLst>
                      <a:ext uri="{FF2B5EF4-FFF2-40B4-BE49-F238E27FC236}">
                        <a16:creationId xmlns:a16="http://schemas.microsoft.com/office/drawing/2014/main" id="{9A87E270-49A5-397E-2647-2C2174CC5435}"/>
                      </a:ext>
                    </a:extLst>
                  </p:cNvPr>
                  <p:cNvSpPr>
                    <a:spLocks noChangeArrowheads="1"/>
                  </p:cNvSpPr>
                  <p:nvPr/>
                </p:nvSpPr>
                <p:spPr bwMode="auto">
                  <a:xfrm>
                    <a:off x="4452" y="2188"/>
                    <a:ext cx="105" cy="13"/>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891" name="Rectangle 209">
                    <a:extLst>
                      <a:ext uri="{FF2B5EF4-FFF2-40B4-BE49-F238E27FC236}">
                        <a16:creationId xmlns:a16="http://schemas.microsoft.com/office/drawing/2014/main" id="{596761C0-85CC-5CF4-3DF8-44340C1D4744}"/>
                      </a:ext>
                    </a:extLst>
                  </p:cNvPr>
                  <p:cNvSpPr>
                    <a:spLocks noChangeArrowheads="1"/>
                  </p:cNvSpPr>
                  <p:nvPr/>
                </p:nvSpPr>
                <p:spPr bwMode="auto">
                  <a:xfrm>
                    <a:off x="4445" y="2162"/>
                    <a:ext cx="118" cy="13"/>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892" name="Rectangle 210">
                    <a:extLst>
                      <a:ext uri="{FF2B5EF4-FFF2-40B4-BE49-F238E27FC236}">
                        <a16:creationId xmlns:a16="http://schemas.microsoft.com/office/drawing/2014/main" id="{348458EA-FFF9-E035-D1CD-242F4705B317}"/>
                      </a:ext>
                    </a:extLst>
                  </p:cNvPr>
                  <p:cNvSpPr>
                    <a:spLocks noChangeArrowheads="1"/>
                  </p:cNvSpPr>
                  <p:nvPr/>
                </p:nvSpPr>
                <p:spPr bwMode="auto">
                  <a:xfrm>
                    <a:off x="4445" y="2175"/>
                    <a:ext cx="118" cy="13"/>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893" name="Rectangle 211">
                    <a:extLst>
                      <a:ext uri="{FF2B5EF4-FFF2-40B4-BE49-F238E27FC236}">
                        <a16:creationId xmlns:a16="http://schemas.microsoft.com/office/drawing/2014/main" id="{DE9B53ED-8A45-7393-2A04-DDED7BCF939D}"/>
                      </a:ext>
                    </a:extLst>
                  </p:cNvPr>
                  <p:cNvSpPr>
                    <a:spLocks noChangeArrowheads="1"/>
                  </p:cNvSpPr>
                  <p:nvPr/>
                </p:nvSpPr>
                <p:spPr bwMode="auto">
                  <a:xfrm>
                    <a:off x="4445" y="2175"/>
                    <a:ext cx="118" cy="7"/>
                  </a:xfrm>
                  <a:prstGeom prst="rect">
                    <a:avLst/>
                  </a:prstGeom>
                  <a:solidFill>
                    <a:srgbClr val="F4A46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894" name="Rectangle 214">
                    <a:extLst>
                      <a:ext uri="{FF2B5EF4-FFF2-40B4-BE49-F238E27FC236}">
                        <a16:creationId xmlns:a16="http://schemas.microsoft.com/office/drawing/2014/main" id="{83B3C2B2-AB42-A162-063C-0B2294D9B603}"/>
                      </a:ext>
                    </a:extLst>
                  </p:cNvPr>
                  <p:cNvSpPr>
                    <a:spLocks noChangeArrowheads="1"/>
                  </p:cNvSpPr>
                  <p:nvPr/>
                </p:nvSpPr>
                <p:spPr bwMode="auto">
                  <a:xfrm>
                    <a:off x="4498" y="2267"/>
                    <a:ext cx="13" cy="118"/>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895" name="Rectangle 215">
                    <a:extLst>
                      <a:ext uri="{FF2B5EF4-FFF2-40B4-BE49-F238E27FC236}">
                        <a16:creationId xmlns:a16="http://schemas.microsoft.com/office/drawing/2014/main" id="{09E34B64-E65E-9AB1-F824-38688FD999E1}"/>
                      </a:ext>
                    </a:extLst>
                  </p:cNvPr>
                  <p:cNvSpPr>
                    <a:spLocks noChangeArrowheads="1"/>
                  </p:cNvSpPr>
                  <p:nvPr/>
                </p:nvSpPr>
                <p:spPr bwMode="auto">
                  <a:xfrm>
                    <a:off x="4491" y="2267"/>
                    <a:ext cx="26" cy="7"/>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896" name="Rectangle 216">
                    <a:extLst>
                      <a:ext uri="{FF2B5EF4-FFF2-40B4-BE49-F238E27FC236}">
                        <a16:creationId xmlns:a16="http://schemas.microsoft.com/office/drawing/2014/main" id="{0CB10803-31B9-D0A2-2A79-096A4B536C1D}"/>
                      </a:ext>
                    </a:extLst>
                  </p:cNvPr>
                  <p:cNvSpPr>
                    <a:spLocks noChangeArrowheads="1"/>
                  </p:cNvSpPr>
                  <p:nvPr/>
                </p:nvSpPr>
                <p:spPr bwMode="auto">
                  <a:xfrm>
                    <a:off x="4491" y="2379"/>
                    <a:ext cx="26" cy="6"/>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897" name="Rectangle 217">
                    <a:extLst>
                      <a:ext uri="{FF2B5EF4-FFF2-40B4-BE49-F238E27FC236}">
                        <a16:creationId xmlns:a16="http://schemas.microsoft.com/office/drawing/2014/main" id="{067DE500-E3B5-5D53-00B3-9F2866D31040}"/>
                      </a:ext>
                    </a:extLst>
                  </p:cNvPr>
                  <p:cNvSpPr>
                    <a:spLocks noChangeArrowheads="1"/>
                  </p:cNvSpPr>
                  <p:nvPr/>
                </p:nvSpPr>
                <p:spPr bwMode="auto">
                  <a:xfrm>
                    <a:off x="4478" y="2274"/>
                    <a:ext cx="52" cy="6"/>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898" name="Rectangle 218">
                    <a:extLst>
                      <a:ext uri="{FF2B5EF4-FFF2-40B4-BE49-F238E27FC236}">
                        <a16:creationId xmlns:a16="http://schemas.microsoft.com/office/drawing/2014/main" id="{8CEC7A22-9D7E-C98F-7B2E-3CA0C67AC695}"/>
                      </a:ext>
                    </a:extLst>
                  </p:cNvPr>
                  <p:cNvSpPr>
                    <a:spLocks noChangeArrowheads="1"/>
                  </p:cNvSpPr>
                  <p:nvPr/>
                </p:nvSpPr>
                <p:spPr bwMode="auto">
                  <a:xfrm>
                    <a:off x="4478" y="2372"/>
                    <a:ext cx="52" cy="7"/>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899" name="Rectangle 219">
                    <a:extLst>
                      <a:ext uri="{FF2B5EF4-FFF2-40B4-BE49-F238E27FC236}">
                        <a16:creationId xmlns:a16="http://schemas.microsoft.com/office/drawing/2014/main" id="{B25E6899-5EB2-412B-7AFA-7FE6B755A060}"/>
                      </a:ext>
                    </a:extLst>
                  </p:cNvPr>
                  <p:cNvSpPr>
                    <a:spLocks noChangeArrowheads="1"/>
                  </p:cNvSpPr>
                  <p:nvPr/>
                </p:nvSpPr>
                <p:spPr bwMode="auto">
                  <a:xfrm>
                    <a:off x="4465" y="2280"/>
                    <a:ext cx="78" cy="7"/>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00" name="Rectangle 220">
                    <a:extLst>
                      <a:ext uri="{FF2B5EF4-FFF2-40B4-BE49-F238E27FC236}">
                        <a16:creationId xmlns:a16="http://schemas.microsoft.com/office/drawing/2014/main" id="{3FF806B6-3CBB-5821-C7DD-A14EFB19B68B}"/>
                      </a:ext>
                    </a:extLst>
                  </p:cNvPr>
                  <p:cNvSpPr>
                    <a:spLocks noChangeArrowheads="1"/>
                  </p:cNvSpPr>
                  <p:nvPr/>
                </p:nvSpPr>
                <p:spPr bwMode="auto">
                  <a:xfrm>
                    <a:off x="4465" y="2365"/>
                    <a:ext cx="78" cy="7"/>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01" name="Rectangle 221">
                    <a:extLst>
                      <a:ext uri="{FF2B5EF4-FFF2-40B4-BE49-F238E27FC236}">
                        <a16:creationId xmlns:a16="http://schemas.microsoft.com/office/drawing/2014/main" id="{72F35487-1A3B-CBB2-42A1-87D28FE58A78}"/>
                      </a:ext>
                    </a:extLst>
                  </p:cNvPr>
                  <p:cNvSpPr>
                    <a:spLocks noChangeArrowheads="1"/>
                  </p:cNvSpPr>
                  <p:nvPr/>
                </p:nvSpPr>
                <p:spPr bwMode="auto">
                  <a:xfrm>
                    <a:off x="4458" y="2287"/>
                    <a:ext cx="92" cy="13"/>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02" name="Rectangle 222">
                    <a:extLst>
                      <a:ext uri="{FF2B5EF4-FFF2-40B4-BE49-F238E27FC236}">
                        <a16:creationId xmlns:a16="http://schemas.microsoft.com/office/drawing/2014/main" id="{97ABD57B-10DD-1ECF-FFDB-AAD036D64ADE}"/>
                      </a:ext>
                    </a:extLst>
                  </p:cNvPr>
                  <p:cNvSpPr>
                    <a:spLocks noChangeArrowheads="1"/>
                  </p:cNvSpPr>
                  <p:nvPr/>
                </p:nvSpPr>
                <p:spPr bwMode="auto">
                  <a:xfrm>
                    <a:off x="4458" y="2352"/>
                    <a:ext cx="92" cy="13"/>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03" name="Rectangle 223">
                    <a:extLst>
                      <a:ext uri="{FF2B5EF4-FFF2-40B4-BE49-F238E27FC236}">
                        <a16:creationId xmlns:a16="http://schemas.microsoft.com/office/drawing/2014/main" id="{3836D36A-E71B-286A-9EE1-CF5597904848}"/>
                      </a:ext>
                    </a:extLst>
                  </p:cNvPr>
                  <p:cNvSpPr>
                    <a:spLocks noChangeArrowheads="1"/>
                  </p:cNvSpPr>
                  <p:nvPr/>
                </p:nvSpPr>
                <p:spPr bwMode="auto">
                  <a:xfrm>
                    <a:off x="4452" y="2300"/>
                    <a:ext cx="105" cy="13"/>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04" name="Rectangle 224">
                    <a:extLst>
                      <a:ext uri="{FF2B5EF4-FFF2-40B4-BE49-F238E27FC236}">
                        <a16:creationId xmlns:a16="http://schemas.microsoft.com/office/drawing/2014/main" id="{5A98157E-6AE6-02E3-1E62-287DCFC035EF}"/>
                      </a:ext>
                    </a:extLst>
                  </p:cNvPr>
                  <p:cNvSpPr>
                    <a:spLocks noChangeArrowheads="1"/>
                  </p:cNvSpPr>
                  <p:nvPr/>
                </p:nvSpPr>
                <p:spPr bwMode="auto">
                  <a:xfrm>
                    <a:off x="4452" y="2339"/>
                    <a:ext cx="105" cy="13"/>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05" name="Rectangle 225">
                    <a:extLst>
                      <a:ext uri="{FF2B5EF4-FFF2-40B4-BE49-F238E27FC236}">
                        <a16:creationId xmlns:a16="http://schemas.microsoft.com/office/drawing/2014/main" id="{985A5CA4-E691-C049-AEE7-AF367DFE6500}"/>
                      </a:ext>
                    </a:extLst>
                  </p:cNvPr>
                  <p:cNvSpPr>
                    <a:spLocks noChangeArrowheads="1"/>
                  </p:cNvSpPr>
                  <p:nvPr/>
                </p:nvSpPr>
                <p:spPr bwMode="auto">
                  <a:xfrm>
                    <a:off x="4445" y="2313"/>
                    <a:ext cx="118" cy="13"/>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06" name="Rectangle 226">
                    <a:extLst>
                      <a:ext uri="{FF2B5EF4-FFF2-40B4-BE49-F238E27FC236}">
                        <a16:creationId xmlns:a16="http://schemas.microsoft.com/office/drawing/2014/main" id="{C055665E-A1B4-FEDA-38D6-55B947C9852A}"/>
                      </a:ext>
                    </a:extLst>
                  </p:cNvPr>
                  <p:cNvSpPr>
                    <a:spLocks noChangeArrowheads="1"/>
                  </p:cNvSpPr>
                  <p:nvPr/>
                </p:nvSpPr>
                <p:spPr bwMode="auto">
                  <a:xfrm>
                    <a:off x="4445" y="2326"/>
                    <a:ext cx="118" cy="13"/>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07" name="Rectangle 227">
                    <a:extLst>
                      <a:ext uri="{FF2B5EF4-FFF2-40B4-BE49-F238E27FC236}">
                        <a16:creationId xmlns:a16="http://schemas.microsoft.com/office/drawing/2014/main" id="{185B15EC-9C9A-52E2-3FD0-8C4EF56643CD}"/>
                      </a:ext>
                    </a:extLst>
                  </p:cNvPr>
                  <p:cNvSpPr>
                    <a:spLocks noChangeArrowheads="1"/>
                  </p:cNvSpPr>
                  <p:nvPr/>
                </p:nvSpPr>
                <p:spPr bwMode="auto">
                  <a:xfrm>
                    <a:off x="4445" y="2326"/>
                    <a:ext cx="118" cy="7"/>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sp>
                <p:nvSpPr>
                  <p:cNvPr id="6908" name="Rectangle 228">
                    <a:extLst>
                      <a:ext uri="{FF2B5EF4-FFF2-40B4-BE49-F238E27FC236}">
                        <a16:creationId xmlns:a16="http://schemas.microsoft.com/office/drawing/2014/main" id="{A8DEA79C-0793-B4E4-09E6-4AF5B30B8DD2}"/>
                      </a:ext>
                    </a:extLst>
                  </p:cNvPr>
                  <p:cNvSpPr>
                    <a:spLocks noChangeArrowheads="1"/>
                  </p:cNvSpPr>
                  <p:nvPr/>
                </p:nvSpPr>
                <p:spPr bwMode="auto">
                  <a:xfrm>
                    <a:off x="4445" y="2319"/>
                    <a:ext cx="118" cy="7"/>
                  </a:xfrm>
                  <a:prstGeom prst="rect">
                    <a:avLst/>
                  </a:prstGeom>
                  <a:solidFill>
                    <a:srgbClr val="0064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1800"/>
                  </a:p>
                </p:txBody>
              </p:sp>
            </p:grpSp>
            <p:sp>
              <p:nvSpPr>
                <p:cNvPr id="6877" name="Oval 6876">
                  <a:extLst>
                    <a:ext uri="{FF2B5EF4-FFF2-40B4-BE49-F238E27FC236}">
                      <a16:creationId xmlns:a16="http://schemas.microsoft.com/office/drawing/2014/main" id="{099BC22B-BC68-35C1-D0B8-907388159001}"/>
                    </a:ext>
                  </a:extLst>
                </p:cNvPr>
                <p:cNvSpPr/>
                <p:nvPr/>
              </p:nvSpPr>
              <p:spPr>
                <a:xfrm>
                  <a:off x="3700172" y="2273074"/>
                  <a:ext cx="186440" cy="194483"/>
                </a:xfrm>
                <a:prstGeom prst="ellipse">
                  <a:avLst/>
                </a:prstGeom>
                <a:solidFill>
                  <a:srgbClr val="0064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schemeClr val="tx1"/>
                    </a:solidFill>
                  </a:endParaRPr>
                </a:p>
              </p:txBody>
            </p:sp>
            <p:sp>
              <p:nvSpPr>
                <p:cNvPr id="6878" name="Oval 6877">
                  <a:extLst>
                    <a:ext uri="{FF2B5EF4-FFF2-40B4-BE49-F238E27FC236}">
                      <a16:creationId xmlns:a16="http://schemas.microsoft.com/office/drawing/2014/main" id="{EFDFECCA-DFA1-2D67-D03B-DC053CEC1270}"/>
                    </a:ext>
                  </a:extLst>
                </p:cNvPr>
                <p:cNvSpPr/>
                <p:nvPr/>
              </p:nvSpPr>
              <p:spPr>
                <a:xfrm>
                  <a:off x="6249756" y="1885489"/>
                  <a:ext cx="186440" cy="194483"/>
                </a:xfrm>
                <a:prstGeom prst="ellipse">
                  <a:avLst/>
                </a:prstGeom>
                <a:solidFill>
                  <a:srgbClr val="0064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schemeClr val="tx1"/>
                    </a:solidFill>
                  </a:endParaRPr>
                </a:p>
              </p:txBody>
            </p:sp>
            <p:sp>
              <p:nvSpPr>
                <p:cNvPr id="6879" name="Oval 6878">
                  <a:extLst>
                    <a:ext uri="{FF2B5EF4-FFF2-40B4-BE49-F238E27FC236}">
                      <a16:creationId xmlns:a16="http://schemas.microsoft.com/office/drawing/2014/main" id="{668A61B2-42C1-254A-763F-3DB317704677}"/>
                    </a:ext>
                  </a:extLst>
                </p:cNvPr>
                <p:cNvSpPr/>
                <p:nvPr/>
              </p:nvSpPr>
              <p:spPr>
                <a:xfrm>
                  <a:off x="4954068" y="2938564"/>
                  <a:ext cx="186440" cy="194483"/>
                </a:xfrm>
                <a:prstGeom prst="ellipse">
                  <a:avLst/>
                </a:prstGeom>
                <a:solidFill>
                  <a:srgbClr val="0064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schemeClr val="tx1"/>
                    </a:solidFill>
                  </a:endParaRPr>
                </a:p>
              </p:txBody>
            </p:sp>
            <p:sp>
              <p:nvSpPr>
                <p:cNvPr id="6880" name="Oval 6879">
                  <a:extLst>
                    <a:ext uri="{FF2B5EF4-FFF2-40B4-BE49-F238E27FC236}">
                      <a16:creationId xmlns:a16="http://schemas.microsoft.com/office/drawing/2014/main" id="{8FC896B2-3293-E14A-4C82-548F7B47FCAD}"/>
                    </a:ext>
                  </a:extLst>
                </p:cNvPr>
                <p:cNvSpPr/>
                <p:nvPr/>
              </p:nvSpPr>
              <p:spPr>
                <a:xfrm>
                  <a:off x="5120022" y="3257816"/>
                  <a:ext cx="186440" cy="194483"/>
                </a:xfrm>
                <a:prstGeom prst="ellipse">
                  <a:avLst/>
                </a:prstGeom>
                <a:solidFill>
                  <a:srgbClr val="0064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schemeClr val="tx1"/>
                    </a:solidFill>
                  </a:endParaRPr>
                </a:p>
              </p:txBody>
            </p:sp>
            <p:sp>
              <p:nvSpPr>
                <p:cNvPr id="6881" name="Oval 6880">
                  <a:extLst>
                    <a:ext uri="{FF2B5EF4-FFF2-40B4-BE49-F238E27FC236}">
                      <a16:creationId xmlns:a16="http://schemas.microsoft.com/office/drawing/2014/main" id="{82EDBD3A-9009-2B48-97EA-3E7D8695798B}"/>
                    </a:ext>
                  </a:extLst>
                </p:cNvPr>
                <p:cNvSpPr/>
                <p:nvPr/>
              </p:nvSpPr>
              <p:spPr>
                <a:xfrm>
                  <a:off x="4724931" y="3601614"/>
                  <a:ext cx="186440" cy="194483"/>
                </a:xfrm>
                <a:prstGeom prst="ellipse">
                  <a:avLst/>
                </a:prstGeom>
                <a:solidFill>
                  <a:srgbClr val="0064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schemeClr val="tx1"/>
                    </a:solidFill>
                  </a:endParaRPr>
                </a:p>
              </p:txBody>
            </p:sp>
            <p:sp>
              <p:nvSpPr>
                <p:cNvPr id="6882" name="Oval 6881">
                  <a:extLst>
                    <a:ext uri="{FF2B5EF4-FFF2-40B4-BE49-F238E27FC236}">
                      <a16:creationId xmlns:a16="http://schemas.microsoft.com/office/drawing/2014/main" id="{23504776-F151-6656-8A36-72C65A2549D5}"/>
                    </a:ext>
                  </a:extLst>
                </p:cNvPr>
                <p:cNvSpPr/>
                <p:nvPr/>
              </p:nvSpPr>
              <p:spPr>
                <a:xfrm>
                  <a:off x="4601982" y="3535819"/>
                  <a:ext cx="186440" cy="194483"/>
                </a:xfrm>
                <a:prstGeom prst="ellipse">
                  <a:avLst/>
                </a:prstGeom>
                <a:solidFill>
                  <a:srgbClr val="0064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schemeClr val="tx1"/>
                    </a:solidFill>
                  </a:endParaRPr>
                </a:p>
              </p:txBody>
            </p:sp>
            <p:sp>
              <p:nvSpPr>
                <p:cNvPr id="6883" name="Oval 6882">
                  <a:extLst>
                    <a:ext uri="{FF2B5EF4-FFF2-40B4-BE49-F238E27FC236}">
                      <a16:creationId xmlns:a16="http://schemas.microsoft.com/office/drawing/2014/main" id="{1BEFB4F7-E1B7-0093-C1AA-A3B53C6122DD}"/>
                    </a:ext>
                  </a:extLst>
                </p:cNvPr>
                <p:cNvSpPr/>
                <p:nvPr/>
              </p:nvSpPr>
              <p:spPr>
                <a:xfrm>
                  <a:off x="2636438" y="3548503"/>
                  <a:ext cx="186440" cy="194483"/>
                </a:xfrm>
                <a:prstGeom prst="ellipse">
                  <a:avLst/>
                </a:prstGeom>
                <a:solidFill>
                  <a:srgbClr val="F4A46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schemeClr val="tx1"/>
                    </a:solidFill>
                  </a:endParaRPr>
                </a:p>
              </p:txBody>
            </p:sp>
            <p:sp>
              <p:nvSpPr>
                <p:cNvPr id="6884" name="Oval 6883">
                  <a:extLst>
                    <a:ext uri="{FF2B5EF4-FFF2-40B4-BE49-F238E27FC236}">
                      <a16:creationId xmlns:a16="http://schemas.microsoft.com/office/drawing/2014/main" id="{F8E1B58A-DEFB-0F16-8845-4426D4AD4267}"/>
                    </a:ext>
                  </a:extLst>
                </p:cNvPr>
                <p:cNvSpPr/>
                <p:nvPr/>
              </p:nvSpPr>
              <p:spPr>
                <a:xfrm>
                  <a:off x="2005032" y="3899162"/>
                  <a:ext cx="186440" cy="194483"/>
                </a:xfrm>
                <a:prstGeom prst="ellipse">
                  <a:avLst/>
                </a:prstGeom>
                <a:solidFill>
                  <a:srgbClr val="F4A46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schemeClr val="tx1"/>
                    </a:solidFill>
                  </a:endParaRPr>
                </a:p>
              </p:txBody>
            </p:sp>
            <p:sp>
              <p:nvSpPr>
                <p:cNvPr id="6885" name="Oval 6884">
                  <a:extLst>
                    <a:ext uri="{FF2B5EF4-FFF2-40B4-BE49-F238E27FC236}">
                      <a16:creationId xmlns:a16="http://schemas.microsoft.com/office/drawing/2014/main" id="{C1E87882-3A3F-2F54-1383-16F59025DA0A}"/>
                    </a:ext>
                  </a:extLst>
                </p:cNvPr>
                <p:cNvSpPr/>
                <p:nvPr/>
              </p:nvSpPr>
              <p:spPr>
                <a:xfrm>
                  <a:off x="1725511" y="4440302"/>
                  <a:ext cx="186440" cy="194483"/>
                </a:xfrm>
                <a:prstGeom prst="ellipse">
                  <a:avLst/>
                </a:prstGeom>
                <a:solidFill>
                  <a:srgbClr val="F4A46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schemeClr val="tx1"/>
                    </a:solidFill>
                  </a:endParaRPr>
                </a:p>
              </p:txBody>
            </p:sp>
            <p:sp>
              <p:nvSpPr>
                <p:cNvPr id="6886" name="Oval 6885">
                  <a:extLst>
                    <a:ext uri="{FF2B5EF4-FFF2-40B4-BE49-F238E27FC236}">
                      <a16:creationId xmlns:a16="http://schemas.microsoft.com/office/drawing/2014/main" id="{3A49D4FA-BA38-F864-9F4A-EAF95755EDF5}"/>
                    </a:ext>
                  </a:extLst>
                </p:cNvPr>
                <p:cNvSpPr/>
                <p:nvPr/>
              </p:nvSpPr>
              <p:spPr>
                <a:xfrm>
                  <a:off x="1725511" y="4974338"/>
                  <a:ext cx="186440" cy="194483"/>
                </a:xfrm>
                <a:prstGeom prst="ellipse">
                  <a:avLst/>
                </a:prstGeom>
                <a:solidFill>
                  <a:srgbClr val="F4A46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schemeClr val="tx1"/>
                    </a:solidFill>
                  </a:endParaRPr>
                </a:p>
              </p:txBody>
            </p:sp>
            <p:sp>
              <p:nvSpPr>
                <p:cNvPr id="6887" name="Rectangle 6886">
                  <a:extLst>
                    <a:ext uri="{FF2B5EF4-FFF2-40B4-BE49-F238E27FC236}">
                      <a16:creationId xmlns:a16="http://schemas.microsoft.com/office/drawing/2014/main" id="{324B081D-5F47-E6F7-BECA-C907E920C8A8}"/>
                    </a:ext>
                  </a:extLst>
                </p:cNvPr>
                <p:cNvSpPr/>
                <p:nvPr/>
              </p:nvSpPr>
              <p:spPr>
                <a:xfrm>
                  <a:off x="6545096" y="3204897"/>
                  <a:ext cx="587470" cy="53808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schemeClr val="tx1"/>
                    </a:solidFill>
                  </a:endParaRPr>
                </a:p>
              </p:txBody>
            </p:sp>
          </p:grpSp>
        </p:grpSp>
        <p:sp>
          <p:nvSpPr>
            <p:cNvPr id="7101" name="Rectangle 197">
              <a:extLst>
                <a:ext uri="{FF2B5EF4-FFF2-40B4-BE49-F238E27FC236}">
                  <a16:creationId xmlns:a16="http://schemas.microsoft.com/office/drawing/2014/main" id="{CB63F468-0BD5-BC32-8E0A-DEF4090BA578}"/>
                </a:ext>
              </a:extLst>
            </p:cNvPr>
            <p:cNvSpPr>
              <a:spLocks noChangeArrowheads="1"/>
            </p:cNvSpPr>
            <p:nvPr/>
          </p:nvSpPr>
          <p:spPr bwMode="auto">
            <a:xfrm>
              <a:off x="2792944" y="5522926"/>
              <a:ext cx="2689719" cy="22325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vert="horz" wrap="squar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effectLst/>
                </a:rPr>
                <a:t>Porewater </a:t>
              </a:r>
              <a:r>
                <a:rPr lang="el-GR" sz="1800" b="0" i="0" dirty="0">
                  <a:effectLst/>
                  <a:latin typeface="Roboto" panose="02000000000000000000" pitchFamily="2" charset="0"/>
                </a:rPr>
                <a:t>δ</a:t>
              </a:r>
              <a:r>
                <a:rPr lang="en-US" sz="1800" b="0" i="0" baseline="30000" dirty="0">
                  <a:effectLst/>
                  <a:latin typeface="Roboto" panose="02000000000000000000" pitchFamily="2" charset="0"/>
                </a:rPr>
                <a:t>13</a:t>
              </a:r>
              <a:r>
                <a:rPr lang="en-US" sz="1800" b="0" i="0" dirty="0">
                  <a:effectLst/>
                  <a:latin typeface="Roboto" panose="02000000000000000000" pitchFamily="2" charset="0"/>
                </a:rPr>
                <a:t>C-CH</a:t>
              </a:r>
              <a:r>
                <a:rPr lang="en-US" sz="1800" b="0" i="0" baseline="-25000" dirty="0">
                  <a:effectLst/>
                  <a:latin typeface="Roboto" panose="02000000000000000000" pitchFamily="2" charset="0"/>
                </a:rPr>
                <a:t>4</a:t>
              </a:r>
              <a:r>
                <a:rPr lang="en-US" sz="1800" b="0" i="0" dirty="0">
                  <a:effectLst/>
                  <a:latin typeface="Roboto" panose="02000000000000000000" pitchFamily="2" charset="0"/>
                </a:rPr>
                <a:t> (</a:t>
              </a:r>
              <a:r>
                <a:rPr lang="en-US" sz="1800" b="1" i="0" dirty="0">
                  <a:effectLst/>
                  <a:latin typeface="Roboto" panose="02000000000000000000" pitchFamily="2" charset="0"/>
                </a:rPr>
                <a:t>‰</a:t>
              </a:r>
              <a:r>
                <a:rPr lang="en-US" sz="1800" b="0" i="0" dirty="0">
                  <a:effectLst/>
                  <a:latin typeface="Roboto" panose="02000000000000000000" pitchFamily="2" charset="0"/>
                </a:rPr>
                <a:t>)</a:t>
              </a:r>
              <a:endParaRPr kumimoji="0" lang="en-US" altLang="en-US" sz="1800" b="0" i="0" u="none" strike="noStrike" cap="none" normalizeH="0" baseline="0" dirty="0">
                <a:ln>
                  <a:noFill/>
                </a:ln>
                <a:effectLst/>
              </a:endParaRPr>
            </a:p>
          </p:txBody>
        </p:sp>
        <p:sp>
          <p:nvSpPr>
            <p:cNvPr id="7102" name="Rectangle 197">
              <a:extLst>
                <a:ext uri="{FF2B5EF4-FFF2-40B4-BE49-F238E27FC236}">
                  <a16:creationId xmlns:a16="http://schemas.microsoft.com/office/drawing/2014/main" id="{E16875C6-09A6-A59C-CCFE-D10BC7E22713}"/>
                </a:ext>
              </a:extLst>
            </p:cNvPr>
            <p:cNvSpPr>
              <a:spLocks noChangeArrowheads="1"/>
            </p:cNvSpPr>
            <p:nvPr/>
          </p:nvSpPr>
          <p:spPr bwMode="auto">
            <a:xfrm rot="16200000">
              <a:off x="34487" y="2979328"/>
              <a:ext cx="1829565" cy="300032"/>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vert="horz" wrap="squar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effectLst/>
                </a:rPr>
                <a:t>Emitted </a:t>
              </a:r>
              <a:r>
                <a:rPr lang="el-GR" sz="1800" b="0" i="0" dirty="0">
                  <a:effectLst/>
                  <a:latin typeface="Roboto" panose="02000000000000000000" pitchFamily="2" charset="0"/>
                </a:rPr>
                <a:t>δ</a:t>
              </a:r>
              <a:r>
                <a:rPr lang="en-US" sz="1800" b="0" i="0" baseline="30000" dirty="0">
                  <a:effectLst/>
                  <a:latin typeface="Roboto" panose="02000000000000000000" pitchFamily="2" charset="0"/>
                </a:rPr>
                <a:t>13</a:t>
              </a:r>
              <a:r>
                <a:rPr lang="en-US" sz="1800" b="0" i="0" dirty="0">
                  <a:effectLst/>
                  <a:latin typeface="Roboto" panose="02000000000000000000" pitchFamily="2" charset="0"/>
                </a:rPr>
                <a:t>C-CH</a:t>
              </a:r>
              <a:r>
                <a:rPr lang="en-US" sz="1800" b="0" i="0" baseline="-25000" dirty="0">
                  <a:effectLst/>
                  <a:latin typeface="Roboto" panose="02000000000000000000" pitchFamily="2" charset="0"/>
                </a:rPr>
                <a:t>4</a:t>
              </a:r>
              <a:r>
                <a:rPr lang="en-US" sz="1800" b="0" i="0" dirty="0">
                  <a:effectLst/>
                  <a:latin typeface="Roboto" panose="02000000000000000000" pitchFamily="2" charset="0"/>
                </a:rPr>
                <a:t> (</a:t>
              </a:r>
              <a:r>
                <a:rPr lang="en-US" sz="1800" b="1" i="0" dirty="0">
                  <a:effectLst/>
                  <a:latin typeface="Roboto" panose="02000000000000000000" pitchFamily="2" charset="0"/>
                </a:rPr>
                <a:t>‰</a:t>
              </a:r>
              <a:r>
                <a:rPr lang="en-US" sz="1800" b="0" i="0" dirty="0">
                  <a:effectLst/>
                  <a:latin typeface="Roboto" panose="02000000000000000000" pitchFamily="2" charset="0"/>
                </a:rPr>
                <a:t>)</a:t>
              </a:r>
              <a:endParaRPr kumimoji="0" lang="en-US" altLang="en-US" sz="1800" b="0" i="0" u="none" strike="noStrike" cap="none" normalizeH="0" baseline="0" dirty="0">
                <a:ln>
                  <a:noFill/>
                </a:ln>
                <a:effectLst/>
              </a:endParaRPr>
            </a:p>
          </p:txBody>
        </p:sp>
        <p:sp>
          <p:nvSpPr>
            <p:cNvPr id="7103" name="Rectangle 193">
              <a:extLst>
                <a:ext uri="{FF2B5EF4-FFF2-40B4-BE49-F238E27FC236}">
                  <a16:creationId xmlns:a16="http://schemas.microsoft.com/office/drawing/2014/main" id="{6BC98C59-37E2-9AA1-5A95-38A17621F709}"/>
                </a:ext>
              </a:extLst>
            </p:cNvPr>
            <p:cNvSpPr>
              <a:spLocks noChangeArrowheads="1"/>
            </p:cNvSpPr>
            <p:nvPr/>
          </p:nvSpPr>
          <p:spPr bwMode="auto">
            <a:xfrm>
              <a:off x="5278820" y="4725768"/>
              <a:ext cx="1043514" cy="22325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i="0" u="none" strike="noStrike" cap="none" normalizeH="0" baseline="0" dirty="0">
                  <a:ln>
                    <a:noFill/>
                  </a:ln>
                  <a:effectLst/>
                  <a:cs typeface="Arial" panose="020B0604020202020204" pitchFamily="34" charset="0"/>
                </a:rPr>
                <a:t>R</a:t>
              </a:r>
              <a:r>
                <a:rPr kumimoji="0" lang="en-US" altLang="en-US" sz="1800" i="0" u="none" strike="noStrike" cap="none" normalizeH="0" baseline="30000" dirty="0">
                  <a:ln>
                    <a:noFill/>
                  </a:ln>
                  <a:effectLst/>
                  <a:cs typeface="Arial" panose="020B0604020202020204" pitchFamily="34" charset="0"/>
                </a:rPr>
                <a:t>2</a:t>
              </a:r>
              <a:r>
                <a:rPr kumimoji="0" lang="en-US" altLang="en-US" sz="1800" i="0" u="none" strike="noStrike" cap="none" normalizeH="0" baseline="0" dirty="0">
                  <a:ln>
                    <a:noFill/>
                  </a:ln>
                  <a:effectLst/>
                  <a:cs typeface="Arial" panose="020B0604020202020204" pitchFamily="34" charset="0"/>
                </a:rPr>
                <a:t> = 0.60</a:t>
              </a:r>
            </a:p>
          </p:txBody>
        </p:sp>
        <p:sp>
          <p:nvSpPr>
            <p:cNvPr id="7104" name="Oval 7103">
              <a:extLst>
                <a:ext uri="{FF2B5EF4-FFF2-40B4-BE49-F238E27FC236}">
                  <a16:creationId xmlns:a16="http://schemas.microsoft.com/office/drawing/2014/main" id="{DA845F52-978F-6A61-ADC8-C1D7C2C8625A}"/>
                </a:ext>
              </a:extLst>
            </p:cNvPr>
            <p:cNvSpPr/>
            <p:nvPr/>
          </p:nvSpPr>
          <p:spPr>
            <a:xfrm>
              <a:off x="1816695" y="1297213"/>
              <a:ext cx="172054" cy="146869"/>
            </a:xfrm>
            <a:prstGeom prst="ellipse">
              <a:avLst/>
            </a:prstGeom>
            <a:solidFill>
              <a:srgbClr val="F4A46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schemeClr val="tx1"/>
                </a:solidFill>
              </a:endParaRPr>
            </a:p>
          </p:txBody>
        </p:sp>
        <p:sp>
          <p:nvSpPr>
            <p:cNvPr id="7105" name="Oval 7104">
              <a:extLst>
                <a:ext uri="{FF2B5EF4-FFF2-40B4-BE49-F238E27FC236}">
                  <a16:creationId xmlns:a16="http://schemas.microsoft.com/office/drawing/2014/main" id="{DDDC8658-5971-53D3-1DEF-98DAA7D04344}"/>
                </a:ext>
              </a:extLst>
            </p:cNvPr>
            <p:cNvSpPr/>
            <p:nvPr/>
          </p:nvSpPr>
          <p:spPr>
            <a:xfrm>
              <a:off x="1816695" y="1550306"/>
              <a:ext cx="172054" cy="146869"/>
            </a:xfrm>
            <a:prstGeom prst="ellipse">
              <a:avLst/>
            </a:prstGeom>
            <a:solidFill>
              <a:srgbClr val="0064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schemeClr val="tx1"/>
                </a:solidFill>
              </a:endParaRPr>
            </a:p>
          </p:txBody>
        </p:sp>
        <p:sp>
          <p:nvSpPr>
            <p:cNvPr id="7106" name="Rectangle 193">
              <a:extLst>
                <a:ext uri="{FF2B5EF4-FFF2-40B4-BE49-F238E27FC236}">
                  <a16:creationId xmlns:a16="http://schemas.microsoft.com/office/drawing/2014/main" id="{311EE5AC-BCEC-E297-9286-95DE74053610}"/>
                </a:ext>
              </a:extLst>
            </p:cNvPr>
            <p:cNvSpPr>
              <a:spLocks noChangeArrowheads="1"/>
            </p:cNvSpPr>
            <p:nvPr/>
          </p:nvSpPr>
          <p:spPr bwMode="auto">
            <a:xfrm>
              <a:off x="2057899" y="1278407"/>
              <a:ext cx="1541831" cy="22325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i="0" u="none" strike="noStrike" cap="none" normalizeH="0" baseline="0" dirty="0">
                  <a:ln>
                    <a:noFill/>
                  </a:ln>
                  <a:effectLst/>
                  <a:cs typeface="Arial" panose="020B0604020202020204" pitchFamily="34" charset="0"/>
                </a:rPr>
                <a:t>Dry peatlands</a:t>
              </a:r>
            </a:p>
          </p:txBody>
        </p:sp>
        <p:sp>
          <p:nvSpPr>
            <p:cNvPr id="7107" name="Rectangle 193">
              <a:extLst>
                <a:ext uri="{FF2B5EF4-FFF2-40B4-BE49-F238E27FC236}">
                  <a16:creationId xmlns:a16="http://schemas.microsoft.com/office/drawing/2014/main" id="{5E86EED1-9C32-5E57-0C0C-99CF245E271F}"/>
                </a:ext>
              </a:extLst>
            </p:cNvPr>
            <p:cNvSpPr>
              <a:spLocks noChangeArrowheads="1"/>
            </p:cNvSpPr>
            <p:nvPr/>
          </p:nvSpPr>
          <p:spPr bwMode="auto">
            <a:xfrm>
              <a:off x="2057899" y="1515657"/>
              <a:ext cx="1592878" cy="22325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i="0" u="none" strike="noStrike" cap="none" normalizeH="0" baseline="0" dirty="0">
                  <a:ln>
                    <a:noFill/>
                  </a:ln>
                  <a:effectLst/>
                  <a:cs typeface="Arial" panose="020B0604020202020204" pitchFamily="34" charset="0"/>
                </a:rPr>
                <a:t>Wet peatlands</a:t>
              </a:r>
            </a:p>
          </p:txBody>
        </p:sp>
      </p:grpSp>
      <p:sp>
        <p:nvSpPr>
          <p:cNvPr id="7108" name="Rectangle 197">
            <a:extLst>
              <a:ext uri="{FF2B5EF4-FFF2-40B4-BE49-F238E27FC236}">
                <a16:creationId xmlns:a16="http://schemas.microsoft.com/office/drawing/2014/main" id="{BEFFDF1D-68E6-742D-6DF4-429C547E5ED0}"/>
              </a:ext>
            </a:extLst>
          </p:cNvPr>
          <p:cNvSpPr>
            <a:spLocks noChangeArrowheads="1"/>
          </p:cNvSpPr>
          <p:nvPr/>
        </p:nvSpPr>
        <p:spPr bwMode="auto">
          <a:xfrm>
            <a:off x="32708172" y="20378514"/>
            <a:ext cx="613629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a:ln>
                  <a:noFill/>
                </a:ln>
                <a:effectLst/>
                <a:cs typeface="Arial" panose="020B0604020202020204" pitchFamily="34" charset="0"/>
              </a:rPr>
              <a:t>Porewater and stable isotope emission correlation</a:t>
            </a:r>
          </a:p>
        </p:txBody>
      </p:sp>
      <p:sp>
        <p:nvSpPr>
          <p:cNvPr id="7110" name="TextBox 7109">
            <a:extLst>
              <a:ext uri="{FF2B5EF4-FFF2-40B4-BE49-F238E27FC236}">
                <a16:creationId xmlns:a16="http://schemas.microsoft.com/office/drawing/2014/main" id="{0CAA9F6D-4F92-BD79-10B8-8887BB129E55}"/>
              </a:ext>
            </a:extLst>
          </p:cNvPr>
          <p:cNvSpPr txBox="1"/>
          <p:nvPr/>
        </p:nvSpPr>
        <p:spPr>
          <a:xfrm>
            <a:off x="32187888" y="18794338"/>
            <a:ext cx="12385376" cy="1200329"/>
          </a:xfrm>
          <a:prstGeom prst="rect">
            <a:avLst/>
          </a:prstGeom>
          <a:solidFill>
            <a:srgbClr val="C98C85"/>
          </a:solidFill>
          <a:ln>
            <a:noFill/>
          </a:ln>
        </p:spPr>
        <p:txBody>
          <a:bodyPr wrap="square" rtlCol="0">
            <a:spAutoFit/>
          </a:bodyPr>
          <a:lstStyle/>
          <a:p>
            <a:pPr algn="ctr"/>
            <a:r>
              <a:rPr lang="en-US" sz="7200" dirty="0"/>
              <a:t>Emitted CH</a:t>
            </a:r>
            <a:r>
              <a:rPr lang="en-US" sz="7200" baseline="-25000" dirty="0"/>
              <a:t>4 </a:t>
            </a:r>
            <a:r>
              <a:rPr lang="en-US" sz="7200" dirty="0"/>
              <a:t>Isotopes</a:t>
            </a:r>
          </a:p>
        </p:txBody>
      </p:sp>
      <p:sp>
        <p:nvSpPr>
          <p:cNvPr id="7111" name="Rectangle 7110">
            <a:extLst>
              <a:ext uri="{FF2B5EF4-FFF2-40B4-BE49-F238E27FC236}">
                <a16:creationId xmlns:a16="http://schemas.microsoft.com/office/drawing/2014/main" id="{B0635026-2472-F2E0-2952-B3638ED2807E}"/>
              </a:ext>
            </a:extLst>
          </p:cNvPr>
          <p:cNvSpPr/>
          <p:nvPr/>
        </p:nvSpPr>
        <p:spPr>
          <a:xfrm>
            <a:off x="38129606" y="27468801"/>
            <a:ext cx="222322" cy="6676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schemeClr val="tx1"/>
              </a:solidFill>
            </a:endParaRPr>
          </a:p>
        </p:txBody>
      </p:sp>
      <p:sp>
        <p:nvSpPr>
          <p:cNvPr id="100" name="TextBox 99">
            <a:extLst>
              <a:ext uri="{FF2B5EF4-FFF2-40B4-BE49-F238E27FC236}">
                <a16:creationId xmlns:a16="http://schemas.microsoft.com/office/drawing/2014/main" id="{BB3AADCC-4A93-DB70-9B8A-EA7225726487}"/>
              </a:ext>
            </a:extLst>
          </p:cNvPr>
          <p:cNvSpPr txBox="1"/>
          <p:nvPr/>
        </p:nvSpPr>
        <p:spPr>
          <a:xfrm>
            <a:off x="14068893" y="26911227"/>
            <a:ext cx="16980184" cy="2862322"/>
          </a:xfrm>
          <a:prstGeom prst="rect">
            <a:avLst/>
          </a:prstGeom>
          <a:noFill/>
        </p:spPr>
        <p:txBody>
          <a:bodyPr wrap="square" rtlCol="0">
            <a:spAutoFit/>
          </a:bodyPr>
          <a:lstStyle/>
          <a:p>
            <a:pPr marL="342900" indent="-342900">
              <a:buFont typeface="Arial" panose="020B0604020202020204" pitchFamily="34" charset="0"/>
              <a:buChar char="•"/>
            </a:pPr>
            <a:endParaRPr lang="en-US" sz="2000" i="0" u="none" strike="noStrike" baseline="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US" sz="2000" i="0" u="none" strike="noStrike" baseline="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sz="2000" i="0" u="none" strike="noStrike" baseline="0" dirty="0">
                <a:latin typeface="Arial" panose="020B0604020202020204" pitchFamily="34" charset="0"/>
                <a:cs typeface="Arial" panose="020B0604020202020204" pitchFamily="34" charset="0"/>
              </a:rPr>
              <a:t>Wetter peatland types (Permafrost wetlands, and Fens) had δ</a:t>
            </a:r>
            <a:r>
              <a:rPr lang="en-US" sz="2000" i="0" u="none" strike="noStrike" baseline="30000" dirty="0">
                <a:latin typeface="Arial" panose="020B0604020202020204" pitchFamily="34" charset="0"/>
                <a:cs typeface="Arial" panose="020B0604020202020204" pitchFamily="34" charset="0"/>
              </a:rPr>
              <a:t>13</a:t>
            </a:r>
            <a:r>
              <a:rPr lang="en-US" sz="2000" i="0" u="none" strike="noStrike" baseline="0" dirty="0">
                <a:latin typeface="Arial" panose="020B0604020202020204" pitchFamily="34" charset="0"/>
                <a:cs typeface="Arial" panose="020B0604020202020204" pitchFamily="34" charset="0"/>
              </a:rPr>
              <a:t>C-CH</a:t>
            </a:r>
            <a:r>
              <a:rPr lang="en-US" sz="2000" i="0" u="none" strike="noStrike" baseline="-25000" dirty="0">
                <a:latin typeface="Arial" panose="020B0604020202020204" pitchFamily="34" charset="0"/>
                <a:cs typeface="Arial" panose="020B0604020202020204" pitchFamily="34" charset="0"/>
              </a:rPr>
              <a:t>4 </a:t>
            </a:r>
            <a:r>
              <a:rPr lang="en-US" sz="2000" i="0" u="none" strike="noStrike" baseline="0" dirty="0">
                <a:latin typeface="Arial" panose="020B0604020202020204" pitchFamily="34" charset="0"/>
                <a:cs typeface="Arial" panose="020B0604020202020204" pitchFamily="34" charset="0"/>
              </a:rPr>
              <a:t>values that indicate </a:t>
            </a:r>
            <a:r>
              <a:rPr lang="en-US" sz="2000" i="0" u="none" strike="noStrike" baseline="0" dirty="0" err="1">
                <a:latin typeface="Arial" panose="020B0604020202020204" pitchFamily="34" charset="0"/>
                <a:cs typeface="Arial" panose="020B0604020202020204" pitchFamily="34" charset="0"/>
              </a:rPr>
              <a:t>acetoclastic</a:t>
            </a:r>
            <a:r>
              <a:rPr lang="en-US" sz="2000" i="0" u="none" strike="noStrike" baseline="0" dirty="0">
                <a:latin typeface="Arial" panose="020B0604020202020204" pitchFamily="34" charset="0"/>
                <a:cs typeface="Arial" panose="020B0604020202020204" pitchFamily="34" charset="0"/>
              </a:rPr>
              <a:t> methanogenesis (yellow and green plots) while the dryer peatland types (Bogs and Permafrost Bogs) had signatures that indicate hydrogenotrophic methane production.</a:t>
            </a:r>
          </a:p>
          <a:p>
            <a:pPr marL="342900" indent="-342900">
              <a:buFont typeface="Arial" panose="020B0604020202020204" pitchFamily="34" charset="0"/>
              <a:buChar char="•"/>
            </a:pPr>
            <a:endParaRPr lang="en-US" sz="2000" i="0" u="none" strike="noStrike" baseline="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US" sz="2000" i="0" u="none" strike="noStrike" baseline="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sz="2000" i="0" u="none" strike="noStrike" baseline="0" dirty="0">
                <a:latin typeface="Arial" panose="020B0604020202020204" pitchFamily="34" charset="0"/>
                <a:cs typeface="Arial" panose="020B0604020202020204" pitchFamily="34" charset="0"/>
              </a:rPr>
              <a:t>The shift from </a:t>
            </a:r>
            <a:r>
              <a:rPr lang="en-US" sz="2000" i="0" u="none" strike="noStrike" baseline="0" dirty="0" err="1">
                <a:latin typeface="Arial" panose="020B0604020202020204" pitchFamily="34" charset="0"/>
                <a:cs typeface="Arial" panose="020B0604020202020204" pitchFamily="34" charset="0"/>
              </a:rPr>
              <a:t>acetoclastic</a:t>
            </a:r>
            <a:r>
              <a:rPr lang="en-US" sz="2000" i="0" u="none" strike="noStrike" baseline="0" dirty="0">
                <a:latin typeface="Arial" panose="020B0604020202020204" pitchFamily="34" charset="0"/>
                <a:cs typeface="Arial" panose="020B0604020202020204" pitchFamily="34" charset="0"/>
              </a:rPr>
              <a:t> to hydrogenotrophic δ</a:t>
            </a:r>
            <a:r>
              <a:rPr lang="en-US" sz="2000" i="0" u="none" strike="noStrike" baseline="30000" dirty="0">
                <a:latin typeface="Arial" panose="020B0604020202020204" pitchFamily="34" charset="0"/>
                <a:cs typeface="Arial" panose="020B0604020202020204" pitchFamily="34" charset="0"/>
              </a:rPr>
              <a:t>13</a:t>
            </a:r>
            <a:r>
              <a:rPr lang="en-US" sz="2000" i="0" u="none" strike="noStrike" baseline="0" dirty="0">
                <a:latin typeface="Arial" panose="020B0604020202020204" pitchFamily="34" charset="0"/>
                <a:cs typeface="Arial" panose="020B0604020202020204" pitchFamily="34" charset="0"/>
              </a:rPr>
              <a:t>C-CH</a:t>
            </a:r>
            <a:r>
              <a:rPr lang="en-US" sz="2000" i="0" u="none" strike="noStrike" baseline="-25000" dirty="0">
                <a:latin typeface="Arial" panose="020B0604020202020204" pitchFamily="34" charset="0"/>
                <a:cs typeface="Arial" panose="020B0604020202020204" pitchFamily="34" charset="0"/>
              </a:rPr>
              <a:t>4</a:t>
            </a:r>
            <a:r>
              <a:rPr lang="en-US" sz="2000" i="0" u="none" strike="noStrike" baseline="0" dirty="0">
                <a:latin typeface="Arial" panose="020B0604020202020204" pitchFamily="34" charset="0"/>
                <a:cs typeface="Arial" panose="020B0604020202020204" pitchFamily="34" charset="0"/>
              </a:rPr>
              <a:t> values of methane in the porewater indicates a potential shift in microbial communities and/or activity related to the different above ground plant communities and environmental conditions. </a:t>
            </a:r>
          </a:p>
          <a:p>
            <a:pPr marL="342900" indent="-342900">
              <a:buFont typeface="Arial" panose="020B0604020202020204" pitchFamily="34" charset="0"/>
              <a:buChar char="•"/>
            </a:pPr>
            <a:endParaRPr lang="en-US" sz="2000" b="0" i="0" u="none" strike="noStrike" baseline="0" dirty="0">
              <a:latin typeface="Arial" panose="020B0604020202020204" pitchFamily="34" charset="0"/>
              <a:cs typeface="Arial" panose="020B0604020202020204" pitchFamily="34" charset="0"/>
            </a:endParaRPr>
          </a:p>
        </p:txBody>
      </p:sp>
      <p:sp>
        <p:nvSpPr>
          <p:cNvPr id="101" name="TextBox 100">
            <a:extLst>
              <a:ext uri="{FF2B5EF4-FFF2-40B4-BE49-F238E27FC236}">
                <a16:creationId xmlns:a16="http://schemas.microsoft.com/office/drawing/2014/main" id="{20C25538-55D7-A12D-CEC4-2C30844883D8}"/>
              </a:ext>
            </a:extLst>
          </p:cNvPr>
          <p:cNvSpPr txBox="1"/>
          <p:nvPr/>
        </p:nvSpPr>
        <p:spPr>
          <a:xfrm>
            <a:off x="32505504" y="16805276"/>
            <a:ext cx="12031756" cy="1015663"/>
          </a:xfrm>
          <a:prstGeom prst="rect">
            <a:avLst/>
          </a:prstGeom>
          <a:noFill/>
        </p:spPr>
        <p:txBody>
          <a:bodyPr wrap="square" rtlCol="0">
            <a:spAutoFit/>
          </a:bodyPr>
          <a:lstStyle/>
          <a:p>
            <a:pPr marL="342900" indent="-342900">
              <a:buFont typeface="Arial" panose="020B0604020202020204" pitchFamily="34" charset="0"/>
              <a:buChar char="•"/>
            </a:pPr>
            <a:endParaRPr lang="en-US" sz="2000" b="0" i="0" u="none" strike="noStrike" baseline="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sz="2000" i="0" u="none" strike="noStrike" baseline="0" dirty="0">
                <a:latin typeface="Arial" panose="020B0604020202020204" pitchFamily="34" charset="0"/>
                <a:cs typeface="Arial" panose="020B0604020202020204" pitchFamily="34" charset="0"/>
              </a:rPr>
              <a:t>Fractionation factors indicate that the wet peatlands are likely driven by </a:t>
            </a:r>
            <a:r>
              <a:rPr lang="en-US" sz="2000" i="0" u="none" strike="noStrike" baseline="0" dirty="0" err="1">
                <a:latin typeface="Arial" panose="020B0604020202020204" pitchFamily="34" charset="0"/>
                <a:cs typeface="Arial" panose="020B0604020202020204" pitchFamily="34" charset="0"/>
              </a:rPr>
              <a:t>acetoclastic</a:t>
            </a:r>
            <a:r>
              <a:rPr lang="en-US" sz="2000" i="0" u="none" strike="noStrike" baseline="0" dirty="0">
                <a:latin typeface="Arial" panose="020B0604020202020204" pitchFamily="34" charset="0"/>
                <a:cs typeface="Arial" panose="020B0604020202020204" pitchFamily="34" charset="0"/>
              </a:rPr>
              <a:t> methanogenesis and are significantly different from the dry peatlands which are more likely driven by </a:t>
            </a:r>
            <a:r>
              <a:rPr lang="en-US" sz="2000" i="0" u="none" strike="noStrike" baseline="0" dirty="0" err="1">
                <a:latin typeface="Arial" panose="020B0604020202020204" pitchFamily="34" charset="0"/>
                <a:cs typeface="Arial" panose="020B0604020202020204" pitchFamily="34" charset="0"/>
              </a:rPr>
              <a:t>hydrogenotrophy</a:t>
            </a:r>
            <a:r>
              <a:rPr lang="en-US" sz="2000" i="0" u="none" strike="noStrike" baseline="0" dirty="0">
                <a:latin typeface="Arial" panose="020B0604020202020204" pitchFamily="34" charset="0"/>
                <a:cs typeface="Arial" panose="020B0604020202020204" pitchFamily="34" charset="0"/>
              </a:rPr>
              <a:t>. </a:t>
            </a:r>
          </a:p>
        </p:txBody>
      </p:sp>
      <p:sp>
        <p:nvSpPr>
          <p:cNvPr id="7113" name="TextBox 7112">
            <a:extLst>
              <a:ext uri="{FF2B5EF4-FFF2-40B4-BE49-F238E27FC236}">
                <a16:creationId xmlns:a16="http://schemas.microsoft.com/office/drawing/2014/main" id="{DDDDCFE4-8021-DD40-EF69-09929E7AE0A4}"/>
              </a:ext>
            </a:extLst>
          </p:cNvPr>
          <p:cNvSpPr txBox="1"/>
          <p:nvPr/>
        </p:nvSpPr>
        <p:spPr>
          <a:xfrm>
            <a:off x="32621580" y="27319541"/>
            <a:ext cx="6316040" cy="1631216"/>
          </a:xfrm>
          <a:prstGeom prst="rect">
            <a:avLst/>
          </a:prstGeom>
          <a:noFill/>
        </p:spPr>
        <p:txBody>
          <a:bodyPr wrap="square" rtlCol="0">
            <a:spAutoFit/>
          </a:bodyPr>
          <a:lstStyle/>
          <a:p>
            <a:endParaRPr lang="en-US"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sz="2000" i="0" u="none" strike="noStrike" baseline="0" dirty="0">
                <a:latin typeface="Arial" panose="020B0604020202020204" pitchFamily="34" charset="0"/>
                <a:cs typeface="Arial" panose="020B0604020202020204" pitchFamily="34" charset="0"/>
              </a:rPr>
              <a:t>Porewater isotopes and emitted isotopes correlate, suggesting we can use information from above or bellow ground to infer processes occurring in the other. </a:t>
            </a:r>
          </a:p>
        </p:txBody>
      </p:sp>
      <p:sp>
        <p:nvSpPr>
          <p:cNvPr id="7114" name="TextBox 7113">
            <a:extLst>
              <a:ext uri="{FF2B5EF4-FFF2-40B4-BE49-F238E27FC236}">
                <a16:creationId xmlns:a16="http://schemas.microsoft.com/office/drawing/2014/main" id="{AD30348E-5CD0-E3FA-F9B2-6301AFA7FF35}"/>
              </a:ext>
            </a:extLst>
          </p:cNvPr>
          <p:cNvSpPr txBox="1"/>
          <p:nvPr/>
        </p:nvSpPr>
        <p:spPr>
          <a:xfrm>
            <a:off x="39216556" y="27353736"/>
            <a:ext cx="5229090" cy="1600438"/>
          </a:xfrm>
          <a:prstGeom prst="rect">
            <a:avLst/>
          </a:prstGeom>
          <a:noFill/>
        </p:spPr>
        <p:txBody>
          <a:bodyPr wrap="square" rtlCol="0">
            <a:spAutoFit/>
          </a:bodyPr>
          <a:lstStyle/>
          <a:p>
            <a:pPr marL="285750" indent="-285750">
              <a:buFont typeface="Arial" panose="020B0604020202020204" pitchFamily="34" charset="0"/>
              <a:buChar char="•"/>
            </a:pPr>
            <a:endParaRPr lang="en-US" sz="1800" b="0" i="0" u="none" strike="noStrike" baseline="0" dirty="0">
              <a:latin typeface="Times New Roman" panose="02020603050405020304" pitchFamily="18" charset="0"/>
            </a:endParaRPr>
          </a:p>
          <a:p>
            <a:pPr marL="342900" indent="-342900">
              <a:buFont typeface="Arial" panose="020B0604020202020204" pitchFamily="34" charset="0"/>
              <a:buChar char="•"/>
            </a:pPr>
            <a:r>
              <a:rPr lang="en-US" sz="2000" dirty="0">
                <a:latin typeface="Arial" panose="020B0604020202020204" pitchFamily="34" charset="0"/>
                <a:cs typeface="Arial" panose="020B0604020202020204" pitchFamily="34" charset="0"/>
              </a:rPr>
              <a:t>Including the different atmospheric </a:t>
            </a:r>
            <a:r>
              <a:rPr lang="en-US" sz="2000" i="0" u="none" strike="noStrike" baseline="0" dirty="0">
                <a:latin typeface="Arial" panose="020B0604020202020204" pitchFamily="34" charset="0"/>
                <a:cs typeface="Arial" panose="020B0604020202020204" pitchFamily="34" charset="0"/>
              </a:rPr>
              <a:t>δ</a:t>
            </a:r>
            <a:r>
              <a:rPr lang="en-US" sz="2000" i="0" u="none" strike="noStrike" baseline="30000" dirty="0">
                <a:latin typeface="Arial" panose="020B0604020202020204" pitchFamily="34" charset="0"/>
                <a:cs typeface="Arial" panose="020B0604020202020204" pitchFamily="34" charset="0"/>
              </a:rPr>
              <a:t>13</a:t>
            </a:r>
            <a:r>
              <a:rPr lang="en-US" sz="2000" i="0" u="none" strike="noStrike" baseline="0" dirty="0">
                <a:latin typeface="Arial" panose="020B0604020202020204" pitchFamily="34" charset="0"/>
                <a:cs typeface="Arial" panose="020B0604020202020204" pitchFamily="34" charset="0"/>
              </a:rPr>
              <a:t>C-CH</a:t>
            </a:r>
            <a:r>
              <a:rPr lang="en-US" sz="2000" i="0" u="none" strike="noStrike" baseline="-25000" dirty="0">
                <a:latin typeface="Arial" panose="020B0604020202020204" pitchFamily="34" charset="0"/>
                <a:cs typeface="Arial" panose="020B0604020202020204" pitchFamily="34" charset="0"/>
              </a:rPr>
              <a:t>4</a:t>
            </a:r>
            <a:r>
              <a:rPr lang="en-US" sz="2000" dirty="0">
                <a:latin typeface="Arial" panose="020B0604020202020204" pitchFamily="34" charset="0"/>
                <a:cs typeface="Arial" panose="020B0604020202020204" pitchFamily="34" charset="0"/>
              </a:rPr>
              <a:t> signatures for Wet and Dry peatlands changes the atmospheric </a:t>
            </a:r>
            <a:r>
              <a:rPr lang="en-US" sz="2000" i="0" u="none" strike="noStrike" baseline="0" dirty="0">
                <a:latin typeface="Arial" panose="020B0604020202020204" pitchFamily="34" charset="0"/>
                <a:cs typeface="Arial" panose="020B0604020202020204" pitchFamily="34" charset="0"/>
              </a:rPr>
              <a:t>δ</a:t>
            </a:r>
            <a:r>
              <a:rPr lang="en-US" sz="2000" i="0" u="none" strike="noStrike" baseline="30000" dirty="0">
                <a:latin typeface="Arial" panose="020B0604020202020204" pitchFamily="34" charset="0"/>
                <a:cs typeface="Arial" panose="020B0604020202020204" pitchFamily="34" charset="0"/>
              </a:rPr>
              <a:t>13</a:t>
            </a:r>
            <a:r>
              <a:rPr lang="en-US" sz="2000" i="0" u="none" strike="noStrike" baseline="0" dirty="0">
                <a:latin typeface="Arial" panose="020B0604020202020204" pitchFamily="34" charset="0"/>
                <a:cs typeface="Arial" panose="020B0604020202020204" pitchFamily="34" charset="0"/>
              </a:rPr>
              <a:t>C-CH</a:t>
            </a:r>
            <a:r>
              <a:rPr lang="en-US" sz="2000" i="0" u="none" strike="noStrike" baseline="-25000" dirty="0">
                <a:latin typeface="Arial" panose="020B0604020202020204" pitchFamily="34" charset="0"/>
                <a:cs typeface="Arial" panose="020B0604020202020204" pitchFamily="34" charset="0"/>
              </a:rPr>
              <a:t>4</a:t>
            </a:r>
            <a:r>
              <a:rPr lang="en-US" sz="2000" dirty="0">
                <a:latin typeface="Arial" panose="020B0604020202020204" pitchFamily="34" charset="0"/>
                <a:cs typeface="Arial" panose="020B0604020202020204" pitchFamily="34" charset="0"/>
              </a:rPr>
              <a:t> mixing signal for northern wetlands. . </a:t>
            </a:r>
          </a:p>
        </p:txBody>
      </p:sp>
      <p:sp>
        <p:nvSpPr>
          <p:cNvPr id="7116" name="TextBox 7115">
            <a:extLst>
              <a:ext uri="{FF2B5EF4-FFF2-40B4-BE49-F238E27FC236}">
                <a16:creationId xmlns:a16="http://schemas.microsoft.com/office/drawing/2014/main" id="{5090C0B7-23A4-1410-B36F-96D39F83D6F7}"/>
              </a:ext>
            </a:extLst>
          </p:cNvPr>
          <p:cNvSpPr txBox="1"/>
          <p:nvPr/>
        </p:nvSpPr>
        <p:spPr>
          <a:xfrm>
            <a:off x="32187887" y="29667546"/>
            <a:ext cx="12349372" cy="1200329"/>
          </a:xfrm>
          <a:prstGeom prst="rect">
            <a:avLst/>
          </a:prstGeom>
          <a:solidFill>
            <a:srgbClr val="C98C85"/>
          </a:solidFill>
          <a:ln>
            <a:noFill/>
          </a:ln>
        </p:spPr>
        <p:txBody>
          <a:bodyPr wrap="square" rtlCol="0">
            <a:spAutoFit/>
          </a:bodyPr>
          <a:lstStyle/>
          <a:p>
            <a:pPr algn="ctr"/>
            <a:r>
              <a:rPr lang="en-US" sz="7200" dirty="0"/>
              <a:t>Conclusions &amp; next steps</a:t>
            </a:r>
          </a:p>
        </p:txBody>
      </p:sp>
      <p:pic>
        <p:nvPicPr>
          <p:cNvPr id="103" name="Picture 2">
            <a:extLst>
              <a:ext uri="{FF2B5EF4-FFF2-40B4-BE49-F238E27FC236}">
                <a16:creationId xmlns:a16="http://schemas.microsoft.com/office/drawing/2014/main" id="{80D8BEB7-8F63-88EE-DE2D-51612E6BFB7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1848" y="17066146"/>
            <a:ext cx="6807275" cy="6880265"/>
          </a:xfrm>
          <a:prstGeom prst="rect">
            <a:avLst/>
          </a:prstGeom>
          <a:noFill/>
          <a:extLst>
            <a:ext uri="{909E8E84-426E-40DD-AFC4-6F175D3DCCD1}">
              <a14:hiddenFill xmlns:a14="http://schemas.microsoft.com/office/drawing/2010/main">
                <a:solidFill>
                  <a:srgbClr val="FFFFFF"/>
                </a:solidFill>
              </a14:hiddenFill>
            </a:ext>
          </a:extLst>
        </p:spPr>
      </p:pic>
      <p:sp>
        <p:nvSpPr>
          <p:cNvPr id="104" name="TextBox 103">
            <a:extLst>
              <a:ext uri="{FF2B5EF4-FFF2-40B4-BE49-F238E27FC236}">
                <a16:creationId xmlns:a16="http://schemas.microsoft.com/office/drawing/2014/main" id="{8C2923C2-5F8B-6CE9-E5AB-475DAFB020A7}"/>
              </a:ext>
            </a:extLst>
          </p:cNvPr>
          <p:cNvSpPr txBox="1"/>
          <p:nvPr/>
        </p:nvSpPr>
        <p:spPr>
          <a:xfrm>
            <a:off x="1368433" y="17263006"/>
            <a:ext cx="5220611" cy="523220"/>
          </a:xfrm>
          <a:prstGeom prst="rect">
            <a:avLst/>
          </a:prstGeom>
          <a:noFill/>
        </p:spPr>
        <p:txBody>
          <a:bodyPr wrap="square" rtlCol="0">
            <a:spAutoFit/>
          </a:bodyPr>
          <a:lstStyle/>
          <a:p>
            <a:r>
              <a:rPr lang="en-US" sz="2800" dirty="0"/>
              <a:t>NASA atmosphere CH</a:t>
            </a:r>
            <a:r>
              <a:rPr lang="en-US" sz="2800" baseline="-25000" dirty="0"/>
              <a:t>4</a:t>
            </a:r>
            <a:r>
              <a:rPr lang="en-US" sz="2800" dirty="0"/>
              <a:t> monitoring</a:t>
            </a:r>
          </a:p>
        </p:txBody>
      </p:sp>
      <p:sp>
        <p:nvSpPr>
          <p:cNvPr id="93" name="TextBox 92">
            <a:extLst>
              <a:ext uri="{FF2B5EF4-FFF2-40B4-BE49-F238E27FC236}">
                <a16:creationId xmlns:a16="http://schemas.microsoft.com/office/drawing/2014/main" id="{A8A08721-2907-DAA6-43D8-7A934A58A4E6}"/>
              </a:ext>
            </a:extLst>
          </p:cNvPr>
          <p:cNvSpPr txBox="1"/>
          <p:nvPr/>
        </p:nvSpPr>
        <p:spPr>
          <a:xfrm>
            <a:off x="6949084" y="17354178"/>
            <a:ext cx="5472608" cy="6863417"/>
          </a:xfrm>
          <a:prstGeom prst="rect">
            <a:avLst/>
          </a:prstGeom>
          <a:noFill/>
        </p:spPr>
        <p:txBody>
          <a:bodyPr wrap="square" rtlCol="0">
            <a:spAutoFit/>
          </a:bodyPr>
          <a:lstStyle/>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Northern peatlands are a globally significant source of methane (CH</a:t>
            </a:r>
            <a:r>
              <a:rPr lang="en-US" sz="2000" baseline="-25000" dirty="0">
                <a:latin typeface="Arial" panose="020B0604020202020204" pitchFamily="34" charset="0"/>
                <a:cs typeface="Arial" panose="020B0604020202020204" pitchFamily="34" charset="0"/>
              </a:rPr>
              <a:t>4</a:t>
            </a:r>
            <a:r>
              <a:rPr lang="en-US" sz="2000" dirty="0">
                <a:latin typeface="Arial" panose="020B0604020202020204" pitchFamily="34" charset="0"/>
                <a:cs typeface="Arial" panose="020B0604020202020204" pitchFamily="34" charset="0"/>
              </a:rPr>
              <a:t>), yet annual CH</a:t>
            </a:r>
            <a:r>
              <a:rPr lang="en-US" sz="2000" baseline="-25000" dirty="0">
                <a:latin typeface="Arial" panose="020B0604020202020204" pitchFamily="34" charset="0"/>
                <a:cs typeface="Arial" panose="020B0604020202020204" pitchFamily="34" charset="0"/>
              </a:rPr>
              <a:t>4</a:t>
            </a:r>
            <a:r>
              <a:rPr lang="en-US" sz="2000" dirty="0">
                <a:latin typeface="Arial" panose="020B0604020202020204" pitchFamily="34" charset="0"/>
                <a:cs typeface="Arial" panose="020B0604020202020204" pitchFamily="34" charset="0"/>
              </a:rPr>
              <a:t> emissions from peatlands remain highly unconstrained as highlighted by differences between top-down and bottom-up emission models. </a:t>
            </a:r>
          </a:p>
          <a:p>
            <a:pPr marL="285750" indent="-285750">
              <a:buFont typeface="Arial" panose="020B0604020202020204" pitchFamily="34" charset="0"/>
              <a:buChar char="•"/>
            </a:pPr>
            <a:endParaRPr lang="en-US" sz="20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Northern peatland CH</a:t>
            </a:r>
            <a:r>
              <a:rPr lang="en-US" sz="2000" baseline="-25000" dirty="0">
                <a:latin typeface="Arial" panose="020B0604020202020204" pitchFamily="34" charset="0"/>
                <a:cs typeface="Arial" panose="020B0604020202020204" pitchFamily="34" charset="0"/>
              </a:rPr>
              <a:t>4</a:t>
            </a:r>
            <a:r>
              <a:rPr lang="en-US" sz="2000" dirty="0">
                <a:latin typeface="Arial" panose="020B0604020202020204" pitchFamily="34" charset="0"/>
                <a:cs typeface="Arial" panose="020B0604020202020204" pitchFamily="34" charset="0"/>
              </a:rPr>
              <a:t> emissions are predicted to increase, although little is known about how microbial dynamics and δ</a:t>
            </a:r>
            <a:r>
              <a:rPr lang="en-US" sz="2000" baseline="30000" dirty="0">
                <a:latin typeface="Arial" panose="020B0604020202020204" pitchFamily="34" charset="0"/>
                <a:cs typeface="Arial" panose="020B0604020202020204" pitchFamily="34" charset="0"/>
              </a:rPr>
              <a:t>13</a:t>
            </a:r>
            <a:r>
              <a:rPr lang="en-US" sz="2000" dirty="0">
                <a:latin typeface="Arial" panose="020B0604020202020204" pitchFamily="34" charset="0"/>
                <a:cs typeface="Arial" panose="020B0604020202020204" pitchFamily="34" charset="0"/>
              </a:rPr>
              <a:t>C-CH</a:t>
            </a:r>
            <a:r>
              <a:rPr lang="en-US" sz="2000" baseline="-25000" dirty="0">
                <a:latin typeface="Arial" panose="020B0604020202020204" pitchFamily="34" charset="0"/>
                <a:cs typeface="Arial" panose="020B0604020202020204" pitchFamily="34" charset="0"/>
              </a:rPr>
              <a:t>4</a:t>
            </a:r>
            <a:r>
              <a:rPr lang="en-US" sz="2000" dirty="0">
                <a:latin typeface="Arial" panose="020B0604020202020204" pitchFamily="34" charset="0"/>
                <a:cs typeface="Arial" panose="020B0604020202020204" pitchFamily="34" charset="0"/>
              </a:rPr>
              <a:t> signatures from peatlands may shift, particularly as perennially frozen ground (permafrost) thaws and dry permafrost peatlands are converted to wet peatlands. </a:t>
            </a:r>
          </a:p>
          <a:p>
            <a:pPr marL="285750" indent="-285750">
              <a:buFont typeface="Arial" panose="020B0604020202020204" pitchFamily="34" charset="0"/>
              <a:buChar char="•"/>
            </a:pPr>
            <a:endParaRPr lang="en-US" sz="2000" dirty="0">
              <a:latin typeface="Times New Roman" panose="02020603050405020304" pitchFamily="18" charset="0"/>
            </a:endParaRP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Recent findings from the NASA team suggest the microbial signature of CH</a:t>
            </a:r>
            <a:r>
              <a:rPr lang="en-US" sz="2000" baseline="-25000" dirty="0">
                <a:latin typeface="Arial" panose="020B0604020202020204" pitchFamily="34" charset="0"/>
                <a:cs typeface="Arial" panose="020B0604020202020204" pitchFamily="34" charset="0"/>
              </a:rPr>
              <a:t>4</a:t>
            </a:r>
            <a:r>
              <a:rPr lang="en-US" sz="2000" dirty="0">
                <a:latin typeface="Arial" panose="020B0604020202020204" pitchFamily="34" charset="0"/>
                <a:cs typeface="Arial" panose="020B0604020202020204" pitchFamily="34" charset="0"/>
              </a:rPr>
              <a:t> is trending towards more microbially driver (figure to the left). This change could be driven by wetland emissions from the tropics or potentially from the Arctic. </a:t>
            </a:r>
          </a:p>
        </p:txBody>
      </p:sp>
      <p:sp>
        <p:nvSpPr>
          <p:cNvPr id="7117" name="TextBox 7116">
            <a:extLst>
              <a:ext uri="{FF2B5EF4-FFF2-40B4-BE49-F238E27FC236}">
                <a16:creationId xmlns:a16="http://schemas.microsoft.com/office/drawing/2014/main" id="{0C93867F-464C-4CAD-A1F4-954A6613A503}"/>
              </a:ext>
            </a:extLst>
          </p:cNvPr>
          <p:cNvSpPr txBox="1"/>
          <p:nvPr/>
        </p:nvSpPr>
        <p:spPr>
          <a:xfrm>
            <a:off x="972420" y="23402850"/>
            <a:ext cx="5652659" cy="1015663"/>
          </a:xfrm>
          <a:prstGeom prst="rect">
            <a:avLst/>
          </a:prstGeom>
          <a:noFill/>
        </p:spPr>
        <p:txBody>
          <a:bodyPr wrap="square" rtlCol="0">
            <a:spAutoFit/>
          </a:bodyPr>
          <a:lstStyle/>
          <a:p>
            <a:pPr algn="ctr"/>
            <a:r>
              <a:rPr lang="en-US" sz="1800" b="0" i="0" dirty="0">
                <a:effectLst/>
                <a:latin typeface="Arial" panose="020B0604020202020204" pitchFamily="34" charset="0"/>
                <a:cs typeface="Arial" panose="020B0604020202020204" pitchFamily="34" charset="0"/>
              </a:rPr>
              <a:t>The data from 2020 are preliminary. Credit: Xin Lan, NOAA Global Monitoring Laboratory </a:t>
            </a:r>
            <a:r>
              <a:rPr lang="en-US" sz="1200" b="0" i="0" dirty="0">
                <a:effectLst/>
                <a:latin typeface="Arial" panose="020B0604020202020204" pitchFamily="34" charset="0"/>
                <a:cs typeface="Arial" panose="020B0604020202020204" pitchFamily="34" charset="0"/>
              </a:rPr>
              <a:t>(https://research.noaa.gov/article/ArtMID/587/ArticleID/2769/New-analysis-shows-microbial-sources-fueling-rise-of-atmospheric-methane)</a:t>
            </a:r>
            <a:endParaRPr lang="en-US" sz="1200" dirty="0">
              <a:latin typeface="Arial" panose="020B0604020202020204" pitchFamily="34" charset="0"/>
              <a:cs typeface="Arial" panose="020B0604020202020204" pitchFamily="34" charset="0"/>
            </a:endParaRPr>
          </a:p>
        </p:txBody>
      </p:sp>
      <p:pic>
        <p:nvPicPr>
          <p:cNvPr id="84" name="Picture 83" descr="Timeline&#10;&#10;Description automatically generated">
            <a:extLst>
              <a:ext uri="{FF2B5EF4-FFF2-40B4-BE49-F238E27FC236}">
                <a16:creationId xmlns:a16="http://schemas.microsoft.com/office/drawing/2014/main" id="{9A0092EC-BB13-4BED-B60F-F3A730019CF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4014" y="10441410"/>
            <a:ext cx="12193702" cy="6858957"/>
          </a:xfrm>
          <a:prstGeom prst="rect">
            <a:avLst/>
          </a:prstGeom>
        </p:spPr>
      </p:pic>
      <p:pic>
        <p:nvPicPr>
          <p:cNvPr id="7118" name="Picture 2">
            <a:extLst>
              <a:ext uri="{FF2B5EF4-FFF2-40B4-BE49-F238E27FC236}">
                <a16:creationId xmlns:a16="http://schemas.microsoft.com/office/drawing/2014/main" id="{EAF341BD-35E3-7D76-BAF2-8A55EE8B433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8914808" y="32809127"/>
            <a:ext cx="1529679" cy="1207642"/>
          </a:xfrm>
          <a:prstGeom prst="rect">
            <a:avLst/>
          </a:prstGeom>
          <a:noFill/>
          <a:ln>
            <a:noFill/>
          </a:ln>
          <a:extLst>
            <a:ext uri="{909E8E84-426E-40DD-AFC4-6F175D3DCCD1}">
              <a14:hiddenFill xmlns:a14="http://schemas.microsoft.com/office/drawing/2010/main">
                <a:solidFill>
                  <a:srgbClr val="FFFFFF"/>
                </a:solidFill>
              </a14:hiddenFill>
            </a:ext>
          </a:extLst>
        </p:spPr>
      </p:pic>
      <p:sp>
        <p:nvSpPr>
          <p:cNvPr id="7119" name="TextBox 7118">
            <a:extLst>
              <a:ext uri="{FF2B5EF4-FFF2-40B4-BE49-F238E27FC236}">
                <a16:creationId xmlns:a16="http://schemas.microsoft.com/office/drawing/2014/main" id="{ECDA6442-292B-99B7-24A1-666CD93C9A30}"/>
              </a:ext>
            </a:extLst>
          </p:cNvPr>
          <p:cNvSpPr txBox="1"/>
          <p:nvPr/>
        </p:nvSpPr>
        <p:spPr>
          <a:xfrm>
            <a:off x="28266792" y="34169658"/>
            <a:ext cx="2846070" cy="1323439"/>
          </a:xfrm>
          <a:prstGeom prst="rect">
            <a:avLst/>
          </a:prstGeom>
          <a:noFill/>
          <a:ln>
            <a:noFill/>
          </a:ln>
        </p:spPr>
        <p:txBody>
          <a:bodyPr wrap="square">
            <a:spAutoFit/>
          </a:bodyPr>
          <a:lstStyle/>
          <a:p>
            <a:pPr algn="ctr" rtl="0">
              <a:spcBef>
                <a:spcPts val="0"/>
              </a:spcBef>
              <a:spcAft>
                <a:spcPts val="0"/>
              </a:spcAft>
            </a:pPr>
            <a:r>
              <a:rPr lang="en-US" sz="2000" b="0" i="0" u="none" strike="noStrike" dirty="0">
                <a:effectLst/>
                <a:latin typeface="Arial" panose="020B0604020202020204" pitchFamily="34" charset="0"/>
                <a:cs typeface="Arial" panose="020B0604020202020204" pitchFamily="34" charset="0"/>
              </a:rPr>
              <a:t>NASA IDS #NNX17AK10G</a:t>
            </a:r>
            <a:endParaRPr lang="en-US" sz="2000" b="0" dirty="0">
              <a:effectLst/>
              <a:latin typeface="Arial" panose="020B0604020202020204" pitchFamily="34" charset="0"/>
              <a:cs typeface="Arial" panose="020B0604020202020204" pitchFamily="34" charset="0"/>
            </a:endParaRPr>
          </a:p>
          <a:p>
            <a:pPr algn="ctr"/>
            <a:br>
              <a:rPr lang="en-US" sz="2000" dirty="0">
                <a:latin typeface="Arial" panose="020B0604020202020204" pitchFamily="34" charset="0"/>
                <a:cs typeface="Arial" panose="020B0604020202020204" pitchFamily="34" charset="0"/>
              </a:rPr>
            </a:br>
            <a:endParaRPr lang="en-US" sz="2000" dirty="0">
              <a:latin typeface="Arial" panose="020B0604020202020204" pitchFamily="34" charset="0"/>
              <a:cs typeface="Arial" panose="020B0604020202020204" pitchFamily="34" charset="0"/>
            </a:endParaRPr>
          </a:p>
        </p:txBody>
      </p:sp>
      <p:pic>
        <p:nvPicPr>
          <p:cNvPr id="7120" name="Picture 7119" descr="A picture containing text, clipart&#10;&#10;Description automatically generated">
            <a:extLst>
              <a:ext uri="{FF2B5EF4-FFF2-40B4-BE49-F238E27FC236}">
                <a16:creationId xmlns:a16="http://schemas.microsoft.com/office/drawing/2014/main" id="{E596151D-AB06-C26E-618E-A1A13D018D8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7506" y="29499"/>
            <a:ext cx="1358970" cy="1695537"/>
          </a:xfrm>
          <a:prstGeom prst="rect">
            <a:avLst/>
          </a:prstGeom>
        </p:spPr>
      </p:pic>
      <p:sp>
        <p:nvSpPr>
          <p:cNvPr id="110" name="TextBox 109">
            <a:extLst>
              <a:ext uri="{FF2B5EF4-FFF2-40B4-BE49-F238E27FC236}">
                <a16:creationId xmlns:a16="http://schemas.microsoft.com/office/drawing/2014/main" id="{3BD838A8-A65D-2319-43B0-161875972915}"/>
              </a:ext>
            </a:extLst>
          </p:cNvPr>
          <p:cNvSpPr txBox="1"/>
          <p:nvPr/>
        </p:nvSpPr>
        <p:spPr>
          <a:xfrm>
            <a:off x="32428913" y="31179714"/>
            <a:ext cx="12113441" cy="4370427"/>
          </a:xfrm>
          <a:prstGeom prst="rect">
            <a:avLst/>
          </a:prstGeom>
          <a:noFill/>
        </p:spPr>
        <p:txBody>
          <a:bodyPr wrap="square" rtlCol="0">
            <a:spAutoFit/>
          </a:bodyPr>
          <a:lstStyle/>
          <a:p>
            <a:pPr marL="342900" indent="-342900">
              <a:buFont typeface="Arial" panose="020B0604020202020204" pitchFamily="34" charset="0"/>
              <a:buChar char="•"/>
            </a:pPr>
            <a:r>
              <a:rPr lang="en-US" sz="2000" b="0" i="0" u="none" strike="noStrike" baseline="0" dirty="0">
                <a:latin typeface="Arial" panose="020B0604020202020204" pitchFamily="34" charset="0"/>
                <a:cs typeface="Arial" panose="020B0604020202020204" pitchFamily="34" charset="0"/>
              </a:rPr>
              <a:t>Incorporating different atmospheric </a:t>
            </a:r>
            <a:r>
              <a:rPr lang="en-US" sz="2000" i="0" u="none" strike="noStrike" baseline="0" dirty="0">
                <a:latin typeface="Arial" panose="020B0604020202020204" pitchFamily="34" charset="0"/>
                <a:cs typeface="Arial" panose="020B0604020202020204" pitchFamily="34" charset="0"/>
              </a:rPr>
              <a:t>δ</a:t>
            </a:r>
            <a:r>
              <a:rPr lang="en-US" sz="2000" i="0" u="none" strike="noStrike" baseline="30000" dirty="0">
                <a:latin typeface="Arial" panose="020B0604020202020204" pitchFamily="34" charset="0"/>
                <a:cs typeface="Arial" panose="020B0604020202020204" pitchFamily="34" charset="0"/>
              </a:rPr>
              <a:t>13</a:t>
            </a:r>
            <a:r>
              <a:rPr lang="en-US" sz="2000" i="0" u="none" strike="noStrike" baseline="0" dirty="0">
                <a:latin typeface="Arial" panose="020B0604020202020204" pitchFamily="34" charset="0"/>
                <a:cs typeface="Arial" panose="020B0604020202020204" pitchFamily="34" charset="0"/>
              </a:rPr>
              <a:t>C-CH</a:t>
            </a:r>
            <a:r>
              <a:rPr lang="en-US" sz="2000" i="0" u="none" strike="noStrike" baseline="-25000" dirty="0">
                <a:latin typeface="Arial" panose="020B0604020202020204" pitchFamily="34" charset="0"/>
                <a:cs typeface="Arial" panose="020B0604020202020204" pitchFamily="34" charset="0"/>
              </a:rPr>
              <a:t>4</a:t>
            </a:r>
            <a:r>
              <a:rPr lang="en-US" sz="2000" b="1" i="0" u="none" strike="noStrike" baseline="0" dirty="0">
                <a:latin typeface="Arial" panose="020B0604020202020204" pitchFamily="34" charset="0"/>
                <a:cs typeface="Arial" panose="020B0604020202020204" pitchFamily="34" charset="0"/>
              </a:rPr>
              <a:t> </a:t>
            </a:r>
            <a:r>
              <a:rPr lang="en-US" sz="2000" b="0" i="0" u="none" strike="noStrike" baseline="0" dirty="0">
                <a:latin typeface="Arial" panose="020B0604020202020204" pitchFamily="34" charset="0"/>
                <a:cs typeface="Arial" panose="020B0604020202020204" pitchFamily="34" charset="0"/>
              </a:rPr>
              <a:t>signatures for dry and wet peatlands makes the atmospheric signature of northern peatlands lower (-68 ‰) than previously used in modeling efforts to partition wetland methane fluxes (-63 ‰). This may be even more important as dry peatlands are converted to wet peatlands through permafrost thaw (Turetsky et al. 2019; https://www.nature.com/articles/s41561-019-0526-0) </a:t>
            </a:r>
            <a:endParaRPr lang="en-US" sz="1800" b="0" i="0" u="none" strike="noStrike" baseline="0" dirty="0">
              <a:latin typeface="Times New Roman" panose="02020603050405020304" pitchFamily="18" charset="0"/>
            </a:endParaRPr>
          </a:p>
          <a:p>
            <a:endParaRPr lang="en-US" sz="1800" b="0" i="0" u="none" strike="noStrike" baseline="0" dirty="0">
              <a:latin typeface="Times New Roman" panose="02020603050405020304" pitchFamily="18" charset="0"/>
            </a:endParaRP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In our next steps we will look at the connection between the microbial dynamics (16s and metagenomes) and the above ground plant community and atmospheric stable isotope methane signatures and incorporate the findings into a process-based model (DNDC). </a:t>
            </a:r>
          </a:p>
          <a:p>
            <a:pPr marL="285750" indent="-285750">
              <a:buFont typeface="Arial" panose="020B0604020202020204" pitchFamily="34" charset="0"/>
              <a:buChar char="•"/>
            </a:pPr>
            <a:endParaRPr lang="en-US" sz="20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The final products for this project will include regional and circumpolar maps representing isotopic methane signatures </a:t>
            </a:r>
          </a:p>
          <a:p>
            <a:pPr marL="342900" indent="-342900">
              <a:buFont typeface="Arial" panose="020B0604020202020204" pitchFamily="34" charset="0"/>
              <a:buChar char="•"/>
            </a:pPr>
            <a:endParaRPr lang="en-US" sz="2000" b="0" i="0" u="none" strike="noStrike" baseline="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US" sz="2000" dirty="0">
              <a:latin typeface="Arial" panose="020B0604020202020204" pitchFamily="34" charset="0"/>
              <a:cs typeface="Arial" panose="020B0604020202020204" pitchFamily="34" charset="0"/>
            </a:endParaRPr>
          </a:p>
        </p:txBody>
      </p:sp>
      <p:pic>
        <p:nvPicPr>
          <p:cNvPr id="111" name="Picture 4">
            <a:extLst>
              <a:ext uri="{FF2B5EF4-FFF2-40B4-BE49-F238E27FC236}">
                <a16:creationId xmlns:a16="http://schemas.microsoft.com/office/drawing/2014/main" id="{276100CA-DC08-B1F9-3262-D07438B8F62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7316011" y="32731359"/>
            <a:ext cx="1302703" cy="1285410"/>
          </a:xfrm>
          <a:prstGeom prst="rect">
            <a:avLst/>
          </a:prstGeom>
          <a:noFill/>
          <a:extLst>
            <a:ext uri="{909E8E84-426E-40DD-AFC4-6F175D3DCCD1}">
              <a14:hiddenFill xmlns:a14="http://schemas.microsoft.com/office/drawing/2010/main">
                <a:solidFill>
                  <a:srgbClr val="FFFFFF"/>
                </a:solidFill>
              </a14:hiddenFill>
            </a:ext>
          </a:extLst>
        </p:spPr>
      </p:pic>
      <p:pic>
        <p:nvPicPr>
          <p:cNvPr id="112" name="Picture 5">
            <a:extLst>
              <a:ext uri="{FF2B5EF4-FFF2-40B4-BE49-F238E27FC236}">
                <a16:creationId xmlns:a16="http://schemas.microsoft.com/office/drawing/2014/main" id="{8ACEBD08-BCC6-3F53-A3A2-6FE43D9DD36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3436515" y="32583480"/>
            <a:ext cx="1650941" cy="1650941"/>
          </a:xfrm>
          <a:prstGeom prst="rect">
            <a:avLst/>
          </a:prstGeom>
          <a:noFill/>
          <a:extLst>
            <a:ext uri="{909E8E84-426E-40DD-AFC4-6F175D3DCCD1}">
              <a14:hiddenFill xmlns:a14="http://schemas.microsoft.com/office/drawing/2010/main">
                <a:solidFill>
                  <a:srgbClr val="FFFFFF"/>
                </a:solidFill>
              </a14:hiddenFill>
            </a:ext>
          </a:extLst>
        </p:spPr>
      </p:pic>
      <p:pic>
        <p:nvPicPr>
          <p:cNvPr id="115" name="Picture 8">
            <a:extLst>
              <a:ext uri="{FF2B5EF4-FFF2-40B4-BE49-F238E27FC236}">
                <a16:creationId xmlns:a16="http://schemas.microsoft.com/office/drawing/2014/main" id="{27FD17E4-992B-3F23-3FD6-FDF0F8B7E91E}"/>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1410769" y="32590041"/>
            <a:ext cx="1796824" cy="1438891"/>
          </a:xfrm>
          <a:prstGeom prst="rect">
            <a:avLst/>
          </a:prstGeom>
          <a:noFill/>
          <a:extLst>
            <a:ext uri="{909E8E84-426E-40DD-AFC4-6F175D3DCCD1}">
              <a14:hiddenFill xmlns:a14="http://schemas.microsoft.com/office/drawing/2010/main">
                <a:solidFill>
                  <a:srgbClr val="FFFFFF"/>
                </a:solidFill>
              </a14:hiddenFill>
            </a:ext>
          </a:extLst>
        </p:spPr>
      </p:pic>
      <p:pic>
        <p:nvPicPr>
          <p:cNvPr id="116" name="Picture 9">
            <a:extLst>
              <a:ext uri="{FF2B5EF4-FFF2-40B4-BE49-F238E27FC236}">
                <a16:creationId xmlns:a16="http://schemas.microsoft.com/office/drawing/2014/main" id="{61DA8A26-EB25-0D7E-619B-73A056E2FDBF}"/>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5489815" y="32678558"/>
            <a:ext cx="1368352" cy="1338211"/>
          </a:xfrm>
          <a:prstGeom prst="rect">
            <a:avLst/>
          </a:prstGeom>
          <a:noFill/>
          <a:extLst>
            <a:ext uri="{909E8E84-426E-40DD-AFC4-6F175D3DCCD1}">
              <a14:hiddenFill xmlns:a14="http://schemas.microsoft.com/office/drawing/2010/main">
                <a:solidFill>
                  <a:srgbClr val="FFFFFF"/>
                </a:solidFill>
              </a14:hiddenFill>
            </a:ext>
          </a:extLst>
        </p:spPr>
      </p:pic>
      <p:pic>
        <p:nvPicPr>
          <p:cNvPr id="118" name="Picture 11">
            <a:extLst>
              <a:ext uri="{FF2B5EF4-FFF2-40B4-BE49-F238E27FC236}">
                <a16:creationId xmlns:a16="http://schemas.microsoft.com/office/drawing/2014/main" id="{0935B407-6AC1-4CED-4485-4C3DE7E4E328}"/>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24846651" y="34040504"/>
            <a:ext cx="903388" cy="894701"/>
          </a:xfrm>
          <a:prstGeom prst="rect">
            <a:avLst/>
          </a:prstGeom>
          <a:noFill/>
          <a:extLst>
            <a:ext uri="{909E8E84-426E-40DD-AFC4-6F175D3DCCD1}">
              <a14:hiddenFill xmlns:a14="http://schemas.microsoft.com/office/drawing/2010/main">
                <a:solidFill>
                  <a:srgbClr val="FFFFFF"/>
                </a:solidFill>
              </a14:hiddenFill>
            </a:ext>
          </a:extLst>
        </p:spPr>
      </p:pic>
      <p:pic>
        <p:nvPicPr>
          <p:cNvPr id="7121" name="Picture 7120" descr="A picture containing text, clipart&#10;&#10;Description automatically generated">
            <a:extLst>
              <a:ext uri="{FF2B5EF4-FFF2-40B4-BE49-F238E27FC236}">
                <a16:creationId xmlns:a16="http://schemas.microsoft.com/office/drawing/2014/main" id="{AA1ABFC3-DF45-DBC1-BE4C-3872C3ADE3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3513315" y="29499"/>
            <a:ext cx="1358970" cy="1695537"/>
          </a:xfrm>
          <a:prstGeom prst="rect">
            <a:avLst/>
          </a:prstGeom>
        </p:spPr>
      </p:pic>
      <p:pic>
        <p:nvPicPr>
          <p:cNvPr id="120" name="Picture 13">
            <a:extLst>
              <a:ext uri="{FF2B5EF4-FFF2-40B4-BE49-F238E27FC236}">
                <a16:creationId xmlns:a16="http://schemas.microsoft.com/office/drawing/2014/main" id="{7223ABBF-640B-19E1-1E62-18FF5E44103F}"/>
              </a:ext>
            </a:extLst>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26663730" y="34324555"/>
            <a:ext cx="1368352" cy="519974"/>
          </a:xfrm>
          <a:prstGeom prst="rect">
            <a:avLst/>
          </a:prstGeom>
          <a:noFill/>
          <a:extLst>
            <a:ext uri="{909E8E84-426E-40DD-AFC4-6F175D3DCCD1}">
              <a14:hiddenFill xmlns:a14="http://schemas.microsoft.com/office/drawing/2010/main">
                <a:solidFill>
                  <a:srgbClr val="FFFFFF"/>
                </a:solidFill>
              </a14:hiddenFill>
            </a:ext>
          </a:extLst>
        </p:spPr>
      </p:pic>
      <p:pic>
        <p:nvPicPr>
          <p:cNvPr id="121" name="Picture 15">
            <a:extLst>
              <a:ext uri="{FF2B5EF4-FFF2-40B4-BE49-F238E27FC236}">
                <a16:creationId xmlns:a16="http://schemas.microsoft.com/office/drawing/2014/main" id="{5F8B72CF-CDEB-82E5-BA07-7521DFB05363}"/>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20997126" y="34065945"/>
            <a:ext cx="1972579" cy="1037195"/>
          </a:xfrm>
          <a:prstGeom prst="rect">
            <a:avLst/>
          </a:prstGeom>
          <a:noFill/>
          <a:extLst>
            <a:ext uri="{909E8E84-426E-40DD-AFC4-6F175D3DCCD1}">
              <a14:hiddenFill xmlns:a14="http://schemas.microsoft.com/office/drawing/2010/main">
                <a:solidFill>
                  <a:srgbClr val="FFFFFF"/>
                </a:solidFill>
              </a14:hiddenFill>
            </a:ext>
          </a:extLst>
        </p:spPr>
      </p:pic>
      <p:pic>
        <p:nvPicPr>
          <p:cNvPr id="150" name="Picture 23">
            <a:extLst>
              <a:ext uri="{FF2B5EF4-FFF2-40B4-BE49-F238E27FC236}">
                <a16:creationId xmlns:a16="http://schemas.microsoft.com/office/drawing/2014/main" id="{9950F983-31D1-0CE3-A935-5A86D66B0CFD}"/>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23151735" y="34065945"/>
            <a:ext cx="659899" cy="891895"/>
          </a:xfrm>
          <a:prstGeom prst="rect">
            <a:avLst/>
          </a:prstGeom>
          <a:noFill/>
          <a:extLst>
            <a:ext uri="{909E8E84-426E-40DD-AFC4-6F175D3DCCD1}">
              <a14:hiddenFill xmlns:a14="http://schemas.microsoft.com/office/drawing/2010/main">
                <a:solidFill>
                  <a:srgbClr val="FFFFFF"/>
                </a:solidFill>
              </a14:hiddenFill>
            </a:ext>
          </a:extLst>
        </p:spPr>
      </p:pic>
      <p:grpSp>
        <p:nvGrpSpPr>
          <p:cNvPr id="7122" name="Group 7121">
            <a:extLst>
              <a:ext uri="{FF2B5EF4-FFF2-40B4-BE49-F238E27FC236}">
                <a16:creationId xmlns:a16="http://schemas.microsoft.com/office/drawing/2014/main" id="{D1BF554B-3DCF-F034-A30E-E8ACA480813F}"/>
              </a:ext>
            </a:extLst>
          </p:cNvPr>
          <p:cNvGrpSpPr/>
          <p:nvPr/>
        </p:nvGrpSpPr>
        <p:grpSpPr>
          <a:xfrm>
            <a:off x="14686430" y="11414234"/>
            <a:ext cx="16121638" cy="15384401"/>
            <a:chOff x="87114" y="250850"/>
            <a:chExt cx="6556457" cy="6746798"/>
          </a:xfrm>
        </p:grpSpPr>
        <p:grpSp>
          <p:nvGrpSpPr>
            <p:cNvPr id="7123" name="Group 7122">
              <a:extLst>
                <a:ext uri="{FF2B5EF4-FFF2-40B4-BE49-F238E27FC236}">
                  <a16:creationId xmlns:a16="http://schemas.microsoft.com/office/drawing/2014/main" id="{0F8A446A-35ED-9B0F-3A5B-311E6509AD49}"/>
                </a:ext>
              </a:extLst>
            </p:cNvPr>
            <p:cNvGrpSpPr/>
            <p:nvPr/>
          </p:nvGrpSpPr>
          <p:grpSpPr>
            <a:xfrm>
              <a:off x="5732773" y="4696832"/>
              <a:ext cx="592669" cy="892218"/>
              <a:chOff x="5934636" y="5110144"/>
              <a:chExt cx="613061" cy="957477"/>
            </a:xfrm>
          </p:grpSpPr>
          <p:grpSp>
            <p:nvGrpSpPr>
              <p:cNvPr id="12877" name="Group 12876">
                <a:extLst>
                  <a:ext uri="{FF2B5EF4-FFF2-40B4-BE49-F238E27FC236}">
                    <a16:creationId xmlns:a16="http://schemas.microsoft.com/office/drawing/2014/main" id="{08D12697-27D3-0B38-F30D-A14DC3D4212C}"/>
                  </a:ext>
                </a:extLst>
              </p:cNvPr>
              <p:cNvGrpSpPr/>
              <p:nvPr/>
            </p:nvGrpSpPr>
            <p:grpSpPr>
              <a:xfrm>
                <a:off x="5989366" y="5450576"/>
                <a:ext cx="420621" cy="617045"/>
                <a:chOff x="5989366" y="5450576"/>
                <a:chExt cx="420621" cy="617045"/>
              </a:xfrm>
            </p:grpSpPr>
            <p:grpSp>
              <p:nvGrpSpPr>
                <p:cNvPr id="12879" name="Group 12878">
                  <a:extLst>
                    <a:ext uri="{FF2B5EF4-FFF2-40B4-BE49-F238E27FC236}">
                      <a16:creationId xmlns:a16="http://schemas.microsoft.com/office/drawing/2014/main" id="{391859E3-1CF4-70A8-674D-A6E97282D824}"/>
                    </a:ext>
                  </a:extLst>
                </p:cNvPr>
                <p:cNvGrpSpPr/>
                <p:nvPr/>
              </p:nvGrpSpPr>
              <p:grpSpPr>
                <a:xfrm>
                  <a:off x="5989366" y="5573176"/>
                  <a:ext cx="420621" cy="494445"/>
                  <a:chOff x="6053701" y="5528227"/>
                  <a:chExt cx="513222" cy="627250"/>
                </a:xfrm>
              </p:grpSpPr>
              <p:sp>
                <p:nvSpPr>
                  <p:cNvPr id="12882" name="Rectangle 197">
                    <a:extLst>
                      <a:ext uri="{FF2B5EF4-FFF2-40B4-BE49-F238E27FC236}">
                        <a16:creationId xmlns:a16="http://schemas.microsoft.com/office/drawing/2014/main" id="{D401EE36-AFF9-D0A5-C5D7-648C5CC12FF3}"/>
                      </a:ext>
                    </a:extLst>
                  </p:cNvPr>
                  <p:cNvSpPr>
                    <a:spLocks noChangeArrowheads="1"/>
                  </p:cNvSpPr>
                  <p:nvPr/>
                </p:nvSpPr>
                <p:spPr bwMode="auto">
                  <a:xfrm>
                    <a:off x="6258385" y="5528227"/>
                    <a:ext cx="308537" cy="2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rgbClr val="000000"/>
                        </a:solidFill>
                        <a:effectLst/>
                        <a:latin typeface="Arial" panose="020B0604020202020204" pitchFamily="34" charset="0"/>
                      </a:rPr>
                      <a:t>0.25</a:t>
                    </a:r>
                    <a:endParaRPr kumimoji="0" lang="en-US" altLang="en-US" sz="2400" b="0" i="0" u="none" strike="noStrike" cap="none" normalizeH="0" baseline="0" dirty="0">
                      <a:ln>
                        <a:noFill/>
                      </a:ln>
                      <a:solidFill>
                        <a:schemeClr val="tx1"/>
                      </a:solidFill>
                      <a:effectLst/>
                      <a:latin typeface="Arial" panose="020B0604020202020204" pitchFamily="34" charset="0"/>
                    </a:endParaRPr>
                  </a:p>
                </p:txBody>
              </p:sp>
              <p:sp>
                <p:nvSpPr>
                  <p:cNvPr id="12883" name="Rectangle 198">
                    <a:extLst>
                      <a:ext uri="{FF2B5EF4-FFF2-40B4-BE49-F238E27FC236}">
                        <a16:creationId xmlns:a16="http://schemas.microsoft.com/office/drawing/2014/main" id="{AA48B182-19AE-EADE-472A-382FDB6499EF}"/>
                      </a:ext>
                    </a:extLst>
                  </p:cNvPr>
                  <p:cNvSpPr>
                    <a:spLocks noChangeArrowheads="1"/>
                  </p:cNvSpPr>
                  <p:nvPr/>
                </p:nvSpPr>
                <p:spPr bwMode="auto">
                  <a:xfrm>
                    <a:off x="6258386" y="5728252"/>
                    <a:ext cx="308537" cy="2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rgbClr val="000000"/>
                        </a:solidFill>
                        <a:effectLst/>
                        <a:latin typeface="Arial" panose="020B0604020202020204" pitchFamily="34" charset="0"/>
                      </a:rPr>
                      <a:t>0.50</a:t>
                    </a:r>
                    <a:endParaRPr kumimoji="0" lang="en-US" altLang="en-US" sz="2400" b="0" i="0" u="none" strike="noStrike" cap="none" normalizeH="0" baseline="0" dirty="0">
                      <a:ln>
                        <a:noFill/>
                      </a:ln>
                      <a:solidFill>
                        <a:schemeClr val="tx1"/>
                      </a:solidFill>
                      <a:effectLst/>
                      <a:latin typeface="Arial" panose="020B0604020202020204" pitchFamily="34" charset="0"/>
                    </a:endParaRPr>
                  </a:p>
                </p:txBody>
              </p:sp>
              <p:sp>
                <p:nvSpPr>
                  <p:cNvPr id="12884" name="Rectangle 199">
                    <a:extLst>
                      <a:ext uri="{FF2B5EF4-FFF2-40B4-BE49-F238E27FC236}">
                        <a16:creationId xmlns:a16="http://schemas.microsoft.com/office/drawing/2014/main" id="{A4D6B2A2-18A5-C9BE-F1C0-3644200DC51B}"/>
                      </a:ext>
                    </a:extLst>
                  </p:cNvPr>
                  <p:cNvSpPr>
                    <a:spLocks noChangeArrowheads="1"/>
                  </p:cNvSpPr>
                  <p:nvPr/>
                </p:nvSpPr>
                <p:spPr bwMode="auto">
                  <a:xfrm>
                    <a:off x="6258385" y="5928277"/>
                    <a:ext cx="308537" cy="2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Arial" panose="020B0604020202020204" pitchFamily="34" charset="0"/>
                      </a:rPr>
                      <a:t>0.75</a:t>
                    </a:r>
                    <a:endParaRPr kumimoji="0" lang="en-US" altLang="en-US" sz="2400" b="0" i="0" u="none" strike="noStrike" cap="none" normalizeH="0" baseline="0">
                      <a:ln>
                        <a:noFill/>
                      </a:ln>
                      <a:solidFill>
                        <a:schemeClr val="tx1"/>
                      </a:solidFill>
                      <a:effectLst/>
                      <a:latin typeface="Arial" panose="020B0604020202020204" pitchFamily="34" charset="0"/>
                    </a:endParaRPr>
                  </a:p>
                </p:txBody>
              </p:sp>
              <p:sp>
                <p:nvSpPr>
                  <p:cNvPr id="12885" name="Freeform 192">
                    <a:extLst>
                      <a:ext uri="{FF2B5EF4-FFF2-40B4-BE49-F238E27FC236}">
                        <a16:creationId xmlns:a16="http://schemas.microsoft.com/office/drawing/2014/main" id="{C41A0C72-1946-CD5A-9D2E-5B6AC76EB564}"/>
                      </a:ext>
                    </a:extLst>
                  </p:cNvPr>
                  <p:cNvSpPr>
                    <a:spLocks/>
                  </p:cNvSpPr>
                  <p:nvPr/>
                </p:nvSpPr>
                <p:spPr bwMode="auto">
                  <a:xfrm>
                    <a:off x="6079102" y="5528650"/>
                    <a:ext cx="122238" cy="122238"/>
                  </a:xfrm>
                  <a:custGeom>
                    <a:avLst/>
                    <a:gdLst>
                      <a:gd name="T0" fmla="*/ 7 w 14"/>
                      <a:gd name="T1" fmla="*/ 14 h 14"/>
                      <a:gd name="T2" fmla="*/ 14 w 14"/>
                      <a:gd name="T3" fmla="*/ 7 h 14"/>
                      <a:gd name="T4" fmla="*/ 7 w 14"/>
                      <a:gd name="T5" fmla="*/ 0 h 14"/>
                      <a:gd name="T6" fmla="*/ 0 w 14"/>
                      <a:gd name="T7" fmla="*/ 7 h 14"/>
                      <a:gd name="T8" fmla="*/ 7 w 14"/>
                      <a:gd name="T9" fmla="*/ 14 h 14"/>
                    </a:gdLst>
                    <a:ahLst/>
                    <a:cxnLst>
                      <a:cxn ang="0">
                        <a:pos x="T0" y="T1"/>
                      </a:cxn>
                      <a:cxn ang="0">
                        <a:pos x="T2" y="T3"/>
                      </a:cxn>
                      <a:cxn ang="0">
                        <a:pos x="T4" y="T5"/>
                      </a:cxn>
                      <a:cxn ang="0">
                        <a:pos x="T6" y="T7"/>
                      </a:cxn>
                      <a:cxn ang="0">
                        <a:pos x="T8" y="T9"/>
                      </a:cxn>
                    </a:cxnLst>
                    <a:rect l="0" t="0" r="r" b="b"/>
                    <a:pathLst>
                      <a:path w="14" h="14">
                        <a:moveTo>
                          <a:pt x="7" y="14"/>
                        </a:moveTo>
                        <a:lnTo>
                          <a:pt x="14" y="7"/>
                        </a:lnTo>
                        <a:lnTo>
                          <a:pt x="7" y="0"/>
                        </a:lnTo>
                        <a:lnTo>
                          <a:pt x="0" y="7"/>
                        </a:lnTo>
                        <a:lnTo>
                          <a:pt x="7" y="14"/>
                        </a:lnTo>
                      </a:path>
                    </a:pathLst>
                  </a:custGeom>
                  <a:solidFill>
                    <a:schemeClr val="tx1"/>
                  </a:solidFill>
                  <a:ln w="7938" cap="rnd">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2886" name="Freeform 194">
                    <a:extLst>
                      <a:ext uri="{FF2B5EF4-FFF2-40B4-BE49-F238E27FC236}">
                        <a16:creationId xmlns:a16="http://schemas.microsoft.com/office/drawing/2014/main" id="{FD893FEB-CFB1-510F-3D96-3D75AEA2934A}"/>
                      </a:ext>
                    </a:extLst>
                  </p:cNvPr>
                  <p:cNvSpPr>
                    <a:spLocks/>
                  </p:cNvSpPr>
                  <p:nvPr/>
                </p:nvSpPr>
                <p:spPr bwMode="auto">
                  <a:xfrm>
                    <a:off x="6061639" y="5711212"/>
                    <a:ext cx="157163" cy="149225"/>
                  </a:xfrm>
                  <a:custGeom>
                    <a:avLst/>
                    <a:gdLst>
                      <a:gd name="T0" fmla="*/ 9 w 18"/>
                      <a:gd name="T1" fmla="*/ 17 h 17"/>
                      <a:gd name="T2" fmla="*/ 18 w 18"/>
                      <a:gd name="T3" fmla="*/ 9 h 17"/>
                      <a:gd name="T4" fmla="*/ 9 w 18"/>
                      <a:gd name="T5" fmla="*/ 0 h 17"/>
                      <a:gd name="T6" fmla="*/ 0 w 18"/>
                      <a:gd name="T7" fmla="*/ 9 h 17"/>
                      <a:gd name="T8" fmla="*/ 9 w 18"/>
                      <a:gd name="T9" fmla="*/ 17 h 17"/>
                    </a:gdLst>
                    <a:ahLst/>
                    <a:cxnLst>
                      <a:cxn ang="0">
                        <a:pos x="T0" y="T1"/>
                      </a:cxn>
                      <a:cxn ang="0">
                        <a:pos x="T2" y="T3"/>
                      </a:cxn>
                      <a:cxn ang="0">
                        <a:pos x="T4" y="T5"/>
                      </a:cxn>
                      <a:cxn ang="0">
                        <a:pos x="T6" y="T7"/>
                      </a:cxn>
                      <a:cxn ang="0">
                        <a:pos x="T8" y="T9"/>
                      </a:cxn>
                    </a:cxnLst>
                    <a:rect l="0" t="0" r="r" b="b"/>
                    <a:pathLst>
                      <a:path w="18" h="17">
                        <a:moveTo>
                          <a:pt x="9" y="17"/>
                        </a:moveTo>
                        <a:lnTo>
                          <a:pt x="18" y="9"/>
                        </a:lnTo>
                        <a:lnTo>
                          <a:pt x="9" y="0"/>
                        </a:lnTo>
                        <a:lnTo>
                          <a:pt x="0" y="9"/>
                        </a:lnTo>
                        <a:lnTo>
                          <a:pt x="9" y="17"/>
                        </a:lnTo>
                      </a:path>
                    </a:pathLst>
                  </a:custGeom>
                  <a:solidFill>
                    <a:schemeClr val="tx1"/>
                  </a:solidFill>
                  <a:ln w="7938" cap="rnd">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2887" name="Freeform 196">
                    <a:extLst>
                      <a:ext uri="{FF2B5EF4-FFF2-40B4-BE49-F238E27FC236}">
                        <a16:creationId xmlns:a16="http://schemas.microsoft.com/office/drawing/2014/main" id="{4A346FF1-38E6-7899-97A1-0758EA31E641}"/>
                      </a:ext>
                    </a:extLst>
                  </p:cNvPr>
                  <p:cNvSpPr>
                    <a:spLocks/>
                  </p:cNvSpPr>
                  <p:nvPr/>
                </p:nvSpPr>
                <p:spPr bwMode="auto">
                  <a:xfrm>
                    <a:off x="6053701" y="5900638"/>
                    <a:ext cx="173038" cy="170423"/>
                  </a:xfrm>
                  <a:custGeom>
                    <a:avLst/>
                    <a:gdLst>
                      <a:gd name="T0" fmla="*/ 10 w 20"/>
                      <a:gd name="T1" fmla="*/ 21 h 21"/>
                      <a:gd name="T2" fmla="*/ 20 w 20"/>
                      <a:gd name="T3" fmla="*/ 11 h 21"/>
                      <a:gd name="T4" fmla="*/ 10 w 20"/>
                      <a:gd name="T5" fmla="*/ 0 h 21"/>
                      <a:gd name="T6" fmla="*/ 0 w 20"/>
                      <a:gd name="T7" fmla="*/ 11 h 21"/>
                      <a:gd name="T8" fmla="*/ 10 w 20"/>
                      <a:gd name="T9" fmla="*/ 21 h 21"/>
                    </a:gdLst>
                    <a:ahLst/>
                    <a:cxnLst>
                      <a:cxn ang="0">
                        <a:pos x="T0" y="T1"/>
                      </a:cxn>
                      <a:cxn ang="0">
                        <a:pos x="T2" y="T3"/>
                      </a:cxn>
                      <a:cxn ang="0">
                        <a:pos x="T4" y="T5"/>
                      </a:cxn>
                      <a:cxn ang="0">
                        <a:pos x="T6" y="T7"/>
                      </a:cxn>
                      <a:cxn ang="0">
                        <a:pos x="T8" y="T9"/>
                      </a:cxn>
                    </a:cxnLst>
                    <a:rect l="0" t="0" r="r" b="b"/>
                    <a:pathLst>
                      <a:path w="20" h="21">
                        <a:moveTo>
                          <a:pt x="10" y="21"/>
                        </a:moveTo>
                        <a:lnTo>
                          <a:pt x="20" y="11"/>
                        </a:lnTo>
                        <a:lnTo>
                          <a:pt x="10" y="0"/>
                        </a:lnTo>
                        <a:lnTo>
                          <a:pt x="0" y="11"/>
                        </a:lnTo>
                        <a:lnTo>
                          <a:pt x="10" y="21"/>
                        </a:lnTo>
                      </a:path>
                    </a:pathLst>
                  </a:custGeom>
                  <a:solidFill>
                    <a:schemeClr val="tx1"/>
                  </a:solidFill>
                  <a:ln w="7938" cap="rnd">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grpSp>
            <p:sp>
              <p:nvSpPr>
                <p:cNvPr id="12880" name="Freeform 5793">
                  <a:extLst>
                    <a:ext uri="{FF2B5EF4-FFF2-40B4-BE49-F238E27FC236}">
                      <a16:creationId xmlns:a16="http://schemas.microsoft.com/office/drawing/2014/main" id="{A3788E2F-35C1-4FDC-40ED-CFB0F7785E71}"/>
                    </a:ext>
                  </a:extLst>
                </p:cNvPr>
                <p:cNvSpPr>
                  <a:spLocks/>
                </p:cNvSpPr>
                <p:nvPr/>
              </p:nvSpPr>
              <p:spPr bwMode="auto">
                <a:xfrm>
                  <a:off x="6036855" y="5483218"/>
                  <a:ext cx="45719" cy="58605"/>
                </a:xfrm>
                <a:custGeom>
                  <a:avLst/>
                  <a:gdLst>
                    <a:gd name="T0" fmla="*/ 3 w 5"/>
                    <a:gd name="T1" fmla="*/ 5 h 5"/>
                    <a:gd name="T2" fmla="*/ 5 w 5"/>
                    <a:gd name="T3" fmla="*/ 2 h 5"/>
                    <a:gd name="T4" fmla="*/ 3 w 5"/>
                    <a:gd name="T5" fmla="*/ 0 h 5"/>
                    <a:gd name="T6" fmla="*/ 0 w 5"/>
                    <a:gd name="T7" fmla="*/ 2 h 5"/>
                    <a:gd name="T8" fmla="*/ 3 w 5"/>
                    <a:gd name="T9" fmla="*/ 5 h 5"/>
                  </a:gdLst>
                  <a:ahLst/>
                  <a:cxnLst>
                    <a:cxn ang="0">
                      <a:pos x="T0" y="T1"/>
                    </a:cxn>
                    <a:cxn ang="0">
                      <a:pos x="T2" y="T3"/>
                    </a:cxn>
                    <a:cxn ang="0">
                      <a:pos x="T4" y="T5"/>
                    </a:cxn>
                    <a:cxn ang="0">
                      <a:pos x="T6" y="T7"/>
                    </a:cxn>
                    <a:cxn ang="0">
                      <a:pos x="T8" y="T9"/>
                    </a:cxn>
                  </a:cxnLst>
                  <a:rect l="0" t="0" r="r" b="b"/>
                  <a:pathLst>
                    <a:path w="5" h="5">
                      <a:moveTo>
                        <a:pt x="3" y="5"/>
                      </a:moveTo>
                      <a:lnTo>
                        <a:pt x="5" y="2"/>
                      </a:lnTo>
                      <a:lnTo>
                        <a:pt x="3" y="0"/>
                      </a:lnTo>
                      <a:lnTo>
                        <a:pt x="0" y="2"/>
                      </a:lnTo>
                      <a:lnTo>
                        <a:pt x="3" y="5"/>
                      </a:lnTo>
                    </a:path>
                  </a:pathLst>
                </a:custGeom>
                <a:solidFill>
                  <a:schemeClr val="tx1"/>
                </a:solidFill>
                <a:ln w="6350" cap="rnd">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2881" name="Rectangle 197">
                  <a:extLst>
                    <a:ext uri="{FF2B5EF4-FFF2-40B4-BE49-F238E27FC236}">
                      <a16:creationId xmlns:a16="http://schemas.microsoft.com/office/drawing/2014/main" id="{99B13CF7-71A6-6A91-EAFC-B6D7690A48F4}"/>
                    </a:ext>
                  </a:extLst>
                </p:cNvPr>
                <p:cNvSpPr>
                  <a:spLocks noChangeArrowheads="1"/>
                </p:cNvSpPr>
                <p:nvPr/>
              </p:nvSpPr>
              <p:spPr bwMode="auto">
                <a:xfrm>
                  <a:off x="6157119" y="5450576"/>
                  <a:ext cx="252867" cy="179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rgbClr val="000000"/>
                      </a:solidFill>
                      <a:effectLst/>
                      <a:latin typeface="Arial" panose="020B0604020202020204" pitchFamily="34" charset="0"/>
                    </a:rPr>
                    <a:t>0.10</a:t>
                  </a:r>
                  <a:endParaRPr kumimoji="0" lang="en-US" altLang="en-US" sz="2400" b="0" i="0" u="none" strike="noStrike" cap="none" normalizeH="0" baseline="0" dirty="0">
                    <a:ln>
                      <a:noFill/>
                    </a:ln>
                    <a:solidFill>
                      <a:schemeClr val="tx1"/>
                    </a:solidFill>
                    <a:effectLst/>
                    <a:latin typeface="Arial" panose="020B0604020202020204" pitchFamily="34" charset="0"/>
                  </a:endParaRPr>
                </a:p>
              </p:txBody>
            </p:sp>
          </p:grpSp>
          <p:sp>
            <p:nvSpPr>
              <p:cNvPr id="12878" name="Rectangle 197">
                <a:extLst>
                  <a:ext uri="{FF2B5EF4-FFF2-40B4-BE49-F238E27FC236}">
                    <a16:creationId xmlns:a16="http://schemas.microsoft.com/office/drawing/2014/main" id="{7A26B624-5F7B-0437-775D-75B80ECB45FF}"/>
                  </a:ext>
                </a:extLst>
              </p:cNvPr>
              <p:cNvSpPr>
                <a:spLocks noChangeArrowheads="1"/>
              </p:cNvSpPr>
              <p:nvPr/>
            </p:nvSpPr>
            <p:spPr bwMode="auto">
              <a:xfrm>
                <a:off x="5934636" y="5110144"/>
                <a:ext cx="613061" cy="358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rgbClr val="000000"/>
                    </a:solidFill>
                    <a:effectLst/>
                  </a:rPr>
                  <a:t>Porewater</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rgbClr val="000000"/>
                    </a:solidFill>
                    <a:effectLst/>
                  </a:rPr>
                  <a:t>[CH</a:t>
                </a:r>
                <a:r>
                  <a:rPr kumimoji="0" lang="en-US" altLang="en-US" sz="2400" b="0" i="0" u="none" strike="noStrike" cap="none" normalizeH="0" baseline="-25000" dirty="0">
                    <a:ln>
                      <a:noFill/>
                    </a:ln>
                    <a:solidFill>
                      <a:srgbClr val="000000"/>
                    </a:solidFill>
                    <a:effectLst/>
                  </a:rPr>
                  <a:t>4</a:t>
                </a:r>
                <a:r>
                  <a:rPr kumimoji="0" lang="en-US" altLang="en-US" sz="2400" b="0" i="0" u="none" strike="noStrike" cap="none" normalizeH="0" baseline="0" dirty="0">
                    <a:ln>
                      <a:noFill/>
                    </a:ln>
                    <a:solidFill>
                      <a:srgbClr val="000000"/>
                    </a:solidFill>
                    <a:effectLst/>
                  </a:rPr>
                  <a:t>] (</a:t>
                </a:r>
                <a:r>
                  <a:rPr lang="en-US" altLang="en-US" sz="2400" dirty="0">
                    <a:solidFill>
                      <a:srgbClr val="000000"/>
                    </a:solidFill>
                  </a:rPr>
                  <a:t>µ</a:t>
                </a:r>
                <a:r>
                  <a:rPr kumimoji="0" lang="en-US" altLang="en-US" sz="2400" b="0" i="0" u="none" strike="noStrike" cap="none" normalizeH="0" baseline="0" dirty="0">
                    <a:ln>
                      <a:noFill/>
                    </a:ln>
                    <a:solidFill>
                      <a:srgbClr val="000000"/>
                    </a:solidFill>
                    <a:effectLst/>
                  </a:rPr>
                  <a:t>M)</a:t>
                </a:r>
                <a:endParaRPr kumimoji="0" lang="en-US" altLang="en-US" sz="2400" b="0" i="0" u="none" strike="noStrike" cap="none" normalizeH="0" baseline="0" dirty="0">
                  <a:ln>
                    <a:noFill/>
                  </a:ln>
                  <a:solidFill>
                    <a:schemeClr val="tx1"/>
                  </a:solidFill>
                  <a:effectLst/>
                </a:endParaRPr>
              </a:p>
            </p:txBody>
          </p:sp>
        </p:grpSp>
        <p:sp>
          <p:nvSpPr>
            <p:cNvPr id="7124" name="Rectangle 197">
              <a:extLst>
                <a:ext uri="{FF2B5EF4-FFF2-40B4-BE49-F238E27FC236}">
                  <a16:creationId xmlns:a16="http://schemas.microsoft.com/office/drawing/2014/main" id="{1D8EEBE8-E8D4-8D2D-0F7F-29A83AF98780}"/>
                </a:ext>
              </a:extLst>
            </p:cNvPr>
            <p:cNvSpPr>
              <a:spLocks noChangeArrowheads="1"/>
            </p:cNvSpPr>
            <p:nvPr/>
          </p:nvSpPr>
          <p:spPr bwMode="auto">
            <a:xfrm>
              <a:off x="5727550" y="2519291"/>
              <a:ext cx="740444" cy="3337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rgbClr val="000000"/>
                  </a:solidFill>
                  <a:effectLst/>
                </a:rPr>
                <a:t>Porewater</a:t>
              </a:r>
            </a:p>
            <a:p>
              <a:pPr marL="0" marR="0" lvl="0" indent="0" algn="l" defTabSz="914400" rtl="0" eaLnBrk="0" fontAlgn="base" latinLnBrk="0" hangingPunct="0">
                <a:lnSpc>
                  <a:spcPct val="100000"/>
                </a:lnSpc>
                <a:spcBef>
                  <a:spcPct val="0"/>
                </a:spcBef>
                <a:spcAft>
                  <a:spcPct val="0"/>
                </a:spcAft>
                <a:buClrTx/>
                <a:buSzTx/>
                <a:buFontTx/>
                <a:buNone/>
                <a:tabLst/>
              </a:pPr>
              <a:r>
                <a:rPr lang="el-GR" sz="2400" b="0" i="0" dirty="0">
                  <a:effectLst/>
                  <a:latin typeface="Roboto" panose="02000000000000000000" pitchFamily="2" charset="0"/>
                </a:rPr>
                <a:t>δ</a:t>
              </a:r>
              <a:r>
                <a:rPr lang="en-US" sz="2400" b="0" i="0" baseline="30000" dirty="0">
                  <a:effectLst/>
                  <a:latin typeface="Roboto" panose="02000000000000000000" pitchFamily="2" charset="0"/>
                </a:rPr>
                <a:t>13</a:t>
              </a:r>
              <a:r>
                <a:rPr lang="en-US" sz="2400" b="0" i="0" dirty="0">
                  <a:effectLst/>
                  <a:latin typeface="Roboto" panose="02000000000000000000" pitchFamily="2" charset="0"/>
                </a:rPr>
                <a:t>C-CH</a:t>
              </a:r>
              <a:r>
                <a:rPr lang="en-US" sz="2400" b="0" i="0" baseline="-25000" dirty="0">
                  <a:effectLst/>
                  <a:latin typeface="Roboto" panose="02000000000000000000" pitchFamily="2" charset="0"/>
                </a:rPr>
                <a:t>4</a:t>
              </a:r>
              <a:r>
                <a:rPr lang="en-US" sz="2400" b="0" i="0" dirty="0">
                  <a:effectLst/>
                  <a:latin typeface="Roboto" panose="02000000000000000000" pitchFamily="2" charset="0"/>
                </a:rPr>
                <a:t> (</a:t>
              </a:r>
              <a:r>
                <a:rPr lang="en-US" sz="2400" b="1" i="0" dirty="0">
                  <a:effectLst/>
                  <a:latin typeface="Roboto" panose="02000000000000000000" pitchFamily="2" charset="0"/>
                </a:rPr>
                <a:t>‰</a:t>
              </a:r>
              <a:r>
                <a:rPr lang="en-US" sz="2400" b="0" i="0" dirty="0">
                  <a:effectLst/>
                  <a:latin typeface="Roboto" panose="02000000000000000000" pitchFamily="2" charset="0"/>
                </a:rPr>
                <a:t>)</a:t>
              </a:r>
              <a:endParaRPr kumimoji="0" lang="en-US" altLang="en-US" sz="2400" b="0" i="0" u="none" strike="noStrike" cap="none" normalizeH="0" baseline="0" dirty="0">
                <a:ln>
                  <a:noFill/>
                </a:ln>
                <a:effectLst/>
              </a:endParaRPr>
            </a:p>
          </p:txBody>
        </p:sp>
        <p:grpSp>
          <p:nvGrpSpPr>
            <p:cNvPr id="7125" name="Group 7124">
              <a:extLst>
                <a:ext uri="{FF2B5EF4-FFF2-40B4-BE49-F238E27FC236}">
                  <a16:creationId xmlns:a16="http://schemas.microsoft.com/office/drawing/2014/main" id="{9999E57D-B0FC-63D7-C269-88376FD476E6}"/>
                </a:ext>
              </a:extLst>
            </p:cNvPr>
            <p:cNvGrpSpPr/>
            <p:nvPr/>
          </p:nvGrpSpPr>
          <p:grpSpPr>
            <a:xfrm>
              <a:off x="5720806" y="2895480"/>
              <a:ext cx="480211" cy="1359972"/>
              <a:chOff x="5856341" y="2919021"/>
              <a:chExt cx="496734" cy="1459444"/>
            </a:xfrm>
          </p:grpSpPr>
          <p:grpSp>
            <p:nvGrpSpPr>
              <p:cNvPr id="12868" name="Group 12867">
                <a:extLst>
                  <a:ext uri="{FF2B5EF4-FFF2-40B4-BE49-F238E27FC236}">
                    <a16:creationId xmlns:a16="http://schemas.microsoft.com/office/drawing/2014/main" id="{7E85A329-91A6-D15B-3887-7BE444B70172}"/>
                  </a:ext>
                </a:extLst>
              </p:cNvPr>
              <p:cNvGrpSpPr/>
              <p:nvPr/>
            </p:nvGrpSpPr>
            <p:grpSpPr>
              <a:xfrm>
                <a:off x="6149734" y="3103279"/>
                <a:ext cx="203341" cy="1086051"/>
                <a:chOff x="6201791" y="3096452"/>
                <a:chExt cx="203341" cy="1086051"/>
              </a:xfrm>
            </p:grpSpPr>
            <p:sp>
              <p:nvSpPr>
                <p:cNvPr id="12872" name="Rectangle 197">
                  <a:extLst>
                    <a:ext uri="{FF2B5EF4-FFF2-40B4-BE49-F238E27FC236}">
                      <a16:creationId xmlns:a16="http://schemas.microsoft.com/office/drawing/2014/main" id="{6F15904F-E6AF-0C4E-B5EC-96CDE4636AA3}"/>
                    </a:ext>
                  </a:extLst>
                </p:cNvPr>
                <p:cNvSpPr>
                  <a:spLocks noChangeArrowheads="1"/>
                </p:cNvSpPr>
                <p:nvPr/>
              </p:nvSpPr>
              <p:spPr bwMode="auto">
                <a:xfrm>
                  <a:off x="6201791" y="3096452"/>
                  <a:ext cx="187821" cy="179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rgbClr val="000000"/>
                      </a:solidFill>
                      <a:effectLst/>
                      <a:latin typeface="Arial" panose="020B0604020202020204" pitchFamily="34" charset="0"/>
                    </a:rPr>
                    <a:t>-50</a:t>
                  </a:r>
                  <a:endParaRPr kumimoji="0" lang="en-US" altLang="en-US" sz="2400" b="0" i="0" u="none" strike="noStrike" cap="none" normalizeH="0" baseline="0" dirty="0">
                    <a:ln>
                      <a:noFill/>
                    </a:ln>
                    <a:solidFill>
                      <a:schemeClr val="tx1"/>
                    </a:solidFill>
                    <a:effectLst/>
                    <a:latin typeface="Arial" panose="020B0604020202020204" pitchFamily="34" charset="0"/>
                  </a:endParaRPr>
                </a:p>
              </p:txBody>
            </p:sp>
            <p:sp>
              <p:nvSpPr>
                <p:cNvPr id="12873" name="Rectangle 197">
                  <a:extLst>
                    <a:ext uri="{FF2B5EF4-FFF2-40B4-BE49-F238E27FC236}">
                      <a16:creationId xmlns:a16="http://schemas.microsoft.com/office/drawing/2014/main" id="{11D49774-78DA-DF60-41AE-2F35DCA44251}"/>
                    </a:ext>
                  </a:extLst>
                </p:cNvPr>
                <p:cNvSpPr>
                  <a:spLocks noChangeArrowheads="1"/>
                </p:cNvSpPr>
                <p:nvPr/>
              </p:nvSpPr>
              <p:spPr bwMode="auto">
                <a:xfrm>
                  <a:off x="6212264" y="3334857"/>
                  <a:ext cx="187821" cy="179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rgbClr val="000000"/>
                      </a:solidFill>
                      <a:effectLst/>
                      <a:latin typeface="Arial" panose="020B0604020202020204" pitchFamily="34" charset="0"/>
                    </a:rPr>
                    <a:t>-60</a:t>
                  </a:r>
                  <a:endParaRPr kumimoji="0" lang="en-US" altLang="en-US" sz="2400" b="0" i="0" u="none" strike="noStrike" cap="none" normalizeH="0" baseline="0" dirty="0">
                    <a:ln>
                      <a:noFill/>
                    </a:ln>
                    <a:solidFill>
                      <a:schemeClr val="tx1"/>
                    </a:solidFill>
                    <a:effectLst/>
                    <a:latin typeface="Arial" panose="020B0604020202020204" pitchFamily="34" charset="0"/>
                  </a:endParaRPr>
                </a:p>
              </p:txBody>
            </p:sp>
            <p:sp>
              <p:nvSpPr>
                <p:cNvPr id="12874" name="Rectangle 197">
                  <a:extLst>
                    <a:ext uri="{FF2B5EF4-FFF2-40B4-BE49-F238E27FC236}">
                      <a16:creationId xmlns:a16="http://schemas.microsoft.com/office/drawing/2014/main" id="{41003F6A-1C20-C319-08A4-9F6C42A7CCFF}"/>
                    </a:ext>
                  </a:extLst>
                </p:cNvPr>
                <p:cNvSpPr>
                  <a:spLocks noChangeArrowheads="1"/>
                </p:cNvSpPr>
                <p:nvPr/>
              </p:nvSpPr>
              <p:spPr bwMode="auto">
                <a:xfrm>
                  <a:off x="6201791" y="3560707"/>
                  <a:ext cx="187821" cy="179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rgbClr val="000000"/>
                      </a:solidFill>
                      <a:effectLst/>
                      <a:latin typeface="Arial" panose="020B0604020202020204" pitchFamily="34" charset="0"/>
                    </a:rPr>
                    <a:t>-70</a:t>
                  </a:r>
                  <a:endParaRPr kumimoji="0" lang="en-US" altLang="en-US" sz="2400" b="0" i="0" u="none" strike="noStrike" cap="none" normalizeH="0" baseline="0" dirty="0">
                    <a:ln>
                      <a:noFill/>
                    </a:ln>
                    <a:solidFill>
                      <a:schemeClr val="tx1"/>
                    </a:solidFill>
                    <a:effectLst/>
                    <a:latin typeface="Arial" panose="020B0604020202020204" pitchFamily="34" charset="0"/>
                  </a:endParaRPr>
                </a:p>
              </p:txBody>
            </p:sp>
            <p:sp>
              <p:nvSpPr>
                <p:cNvPr id="12875" name="Rectangle 197">
                  <a:extLst>
                    <a:ext uri="{FF2B5EF4-FFF2-40B4-BE49-F238E27FC236}">
                      <a16:creationId xmlns:a16="http://schemas.microsoft.com/office/drawing/2014/main" id="{3AB32438-A6A4-C877-7CD7-A03DA1F2BC1E}"/>
                    </a:ext>
                  </a:extLst>
                </p:cNvPr>
                <p:cNvSpPr>
                  <a:spLocks noChangeArrowheads="1"/>
                </p:cNvSpPr>
                <p:nvPr/>
              </p:nvSpPr>
              <p:spPr bwMode="auto">
                <a:xfrm>
                  <a:off x="6201791" y="3786557"/>
                  <a:ext cx="187821" cy="179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rgbClr val="000000"/>
                      </a:solidFill>
                      <a:effectLst/>
                      <a:latin typeface="Arial" panose="020B0604020202020204" pitchFamily="34" charset="0"/>
                    </a:rPr>
                    <a:t>-80</a:t>
                  </a:r>
                  <a:endParaRPr kumimoji="0" lang="en-US" altLang="en-US" sz="2400" b="0" i="0" u="none" strike="noStrike" cap="none" normalizeH="0" baseline="0" dirty="0">
                    <a:ln>
                      <a:noFill/>
                    </a:ln>
                    <a:solidFill>
                      <a:schemeClr val="tx1"/>
                    </a:solidFill>
                    <a:effectLst/>
                    <a:latin typeface="Arial" panose="020B0604020202020204" pitchFamily="34" charset="0"/>
                  </a:endParaRPr>
                </a:p>
              </p:txBody>
            </p:sp>
            <p:sp>
              <p:nvSpPr>
                <p:cNvPr id="12876" name="Rectangle 197">
                  <a:extLst>
                    <a:ext uri="{FF2B5EF4-FFF2-40B4-BE49-F238E27FC236}">
                      <a16:creationId xmlns:a16="http://schemas.microsoft.com/office/drawing/2014/main" id="{D02DD0C5-B9F5-01E2-BC6D-A4B4748957BA}"/>
                    </a:ext>
                  </a:extLst>
                </p:cNvPr>
                <p:cNvSpPr>
                  <a:spLocks noChangeArrowheads="1"/>
                </p:cNvSpPr>
                <p:nvPr/>
              </p:nvSpPr>
              <p:spPr bwMode="auto">
                <a:xfrm>
                  <a:off x="6217311" y="4003407"/>
                  <a:ext cx="187821" cy="179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rgbClr val="000000"/>
                      </a:solidFill>
                      <a:effectLst/>
                      <a:latin typeface="Arial" panose="020B0604020202020204" pitchFamily="34" charset="0"/>
                    </a:rPr>
                    <a:t>-90</a:t>
                  </a:r>
                  <a:endParaRPr kumimoji="0" lang="en-US" altLang="en-US" sz="2400" b="0" i="0" u="none" strike="noStrike" cap="none" normalizeH="0" baseline="0" dirty="0">
                    <a:ln>
                      <a:noFill/>
                    </a:ln>
                    <a:solidFill>
                      <a:schemeClr val="tx1"/>
                    </a:solidFill>
                    <a:effectLst/>
                    <a:latin typeface="Arial" panose="020B0604020202020204" pitchFamily="34" charset="0"/>
                  </a:endParaRPr>
                </a:p>
              </p:txBody>
            </p:sp>
          </p:grpSp>
          <p:sp>
            <p:nvSpPr>
              <p:cNvPr id="12869" name="Rectangle 197">
                <a:extLst>
                  <a:ext uri="{FF2B5EF4-FFF2-40B4-BE49-F238E27FC236}">
                    <a16:creationId xmlns:a16="http://schemas.microsoft.com/office/drawing/2014/main" id="{191AAF8F-1F71-54E6-0B91-A16D28EFE805}"/>
                  </a:ext>
                </a:extLst>
              </p:cNvPr>
              <p:cNvSpPr>
                <a:spLocks noChangeArrowheads="1"/>
              </p:cNvSpPr>
              <p:nvPr/>
            </p:nvSpPr>
            <p:spPr bwMode="auto">
              <a:xfrm>
                <a:off x="5899578" y="2919021"/>
                <a:ext cx="195139" cy="179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2400" dirty="0">
                    <a:solidFill>
                      <a:srgbClr val="000000"/>
                    </a:solidFill>
                  </a:rPr>
                  <a:t>A</a:t>
                </a:r>
                <a:r>
                  <a:rPr kumimoji="0" lang="en-US" altLang="en-US" sz="2400" b="0" i="0" u="none" strike="noStrike" cap="none" normalizeH="0" baseline="0" dirty="0">
                    <a:ln>
                      <a:noFill/>
                    </a:ln>
                    <a:solidFill>
                      <a:srgbClr val="000000"/>
                    </a:solidFill>
                    <a:effectLst/>
                  </a:rPr>
                  <a:t>M</a:t>
                </a:r>
                <a:endParaRPr kumimoji="0" lang="en-US" altLang="en-US" sz="2400" b="0" i="0" u="none" strike="noStrike" cap="none" normalizeH="0" baseline="0" dirty="0">
                  <a:ln>
                    <a:noFill/>
                  </a:ln>
                  <a:solidFill>
                    <a:schemeClr val="tx1"/>
                  </a:solidFill>
                  <a:effectLst/>
                </a:endParaRPr>
              </a:p>
            </p:txBody>
          </p:sp>
          <p:sp>
            <p:nvSpPr>
              <p:cNvPr id="12870" name="Rectangle 197">
                <a:extLst>
                  <a:ext uri="{FF2B5EF4-FFF2-40B4-BE49-F238E27FC236}">
                    <a16:creationId xmlns:a16="http://schemas.microsoft.com/office/drawing/2014/main" id="{DB7B4355-7189-93B4-FFBB-E0AE9EE4D7E8}"/>
                  </a:ext>
                </a:extLst>
              </p:cNvPr>
              <p:cNvSpPr>
                <a:spLocks noChangeArrowheads="1"/>
              </p:cNvSpPr>
              <p:nvPr/>
            </p:nvSpPr>
            <p:spPr bwMode="auto">
              <a:xfrm>
                <a:off x="5905097" y="4199369"/>
                <a:ext cx="202457" cy="179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rgbClr val="000000"/>
                    </a:solidFill>
                    <a:effectLst/>
                    <a:latin typeface="Arial" panose="020B0604020202020204" pitchFamily="34" charset="0"/>
                  </a:rPr>
                  <a:t>HM</a:t>
                </a:r>
                <a:endParaRPr kumimoji="0" lang="en-US" altLang="en-US" sz="2400" b="0" i="0" u="none" strike="noStrike" cap="none" normalizeH="0" baseline="0" dirty="0">
                  <a:ln>
                    <a:noFill/>
                  </a:ln>
                  <a:solidFill>
                    <a:schemeClr val="tx1"/>
                  </a:solidFill>
                  <a:effectLst/>
                  <a:latin typeface="Arial" panose="020B0604020202020204" pitchFamily="34" charset="0"/>
                </a:endParaRPr>
              </a:p>
            </p:txBody>
          </p:sp>
          <p:sp>
            <p:nvSpPr>
              <p:cNvPr id="12871" name="Arrow: Up-Down 12870">
                <a:extLst>
                  <a:ext uri="{FF2B5EF4-FFF2-40B4-BE49-F238E27FC236}">
                    <a16:creationId xmlns:a16="http://schemas.microsoft.com/office/drawing/2014/main" id="{1490E92D-5A93-A372-C98E-784D4D6CC59B}"/>
                  </a:ext>
                </a:extLst>
              </p:cNvPr>
              <p:cNvSpPr/>
              <p:nvPr/>
            </p:nvSpPr>
            <p:spPr>
              <a:xfrm rot="10800000">
                <a:off x="5856341" y="3098660"/>
                <a:ext cx="278835" cy="1062257"/>
              </a:xfrm>
              <a:prstGeom prst="upDownArrow">
                <a:avLst/>
              </a:prstGeom>
              <a:gradFill>
                <a:gsLst>
                  <a:gs pos="0">
                    <a:srgbClr val="450659"/>
                  </a:gs>
                  <a:gs pos="27000">
                    <a:srgbClr val="2C728E"/>
                  </a:gs>
                  <a:gs pos="73000">
                    <a:srgbClr val="DCE325"/>
                  </a:gs>
                  <a:gs pos="52000">
                    <a:srgbClr val="34B679"/>
                  </a:gs>
                  <a:gs pos="100000">
                    <a:srgbClr val="FBE723"/>
                  </a:gs>
                </a:gsLst>
                <a:lin ang="5400000" scaled="1"/>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grpSp>
          <p:nvGrpSpPr>
            <p:cNvPr id="7126" name="Group 7125">
              <a:extLst>
                <a:ext uri="{FF2B5EF4-FFF2-40B4-BE49-F238E27FC236}">
                  <a16:creationId xmlns:a16="http://schemas.microsoft.com/office/drawing/2014/main" id="{4F04E746-3979-D51E-51A8-0804E7DFF37E}"/>
                </a:ext>
              </a:extLst>
            </p:cNvPr>
            <p:cNvGrpSpPr/>
            <p:nvPr/>
          </p:nvGrpSpPr>
          <p:grpSpPr>
            <a:xfrm>
              <a:off x="5784060" y="627904"/>
              <a:ext cx="859511" cy="1523407"/>
              <a:chOff x="4022725" y="2211388"/>
              <a:chExt cx="889084" cy="1634833"/>
            </a:xfrm>
          </p:grpSpPr>
          <p:sp>
            <p:nvSpPr>
              <p:cNvPr id="12852" name="Rectangle 5572">
                <a:extLst>
                  <a:ext uri="{FF2B5EF4-FFF2-40B4-BE49-F238E27FC236}">
                    <a16:creationId xmlns:a16="http://schemas.microsoft.com/office/drawing/2014/main" id="{374FF903-1E96-D2EF-AAB1-AEDC73680598}"/>
                  </a:ext>
                </a:extLst>
              </p:cNvPr>
              <p:cNvSpPr>
                <a:spLocks noChangeArrowheads="1"/>
              </p:cNvSpPr>
              <p:nvPr/>
            </p:nvSpPr>
            <p:spPr bwMode="auto">
              <a:xfrm>
                <a:off x="4022725" y="2211388"/>
                <a:ext cx="192088" cy="182562"/>
              </a:xfrm>
              <a:prstGeom prst="rect">
                <a:avLst/>
              </a:prstGeom>
              <a:solidFill>
                <a:srgbClr val="EEEEE0"/>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sz="2400"/>
              </a:p>
            </p:txBody>
          </p:sp>
          <p:sp>
            <p:nvSpPr>
              <p:cNvPr id="12853" name="Rectangle 5574">
                <a:extLst>
                  <a:ext uri="{FF2B5EF4-FFF2-40B4-BE49-F238E27FC236}">
                    <a16:creationId xmlns:a16="http://schemas.microsoft.com/office/drawing/2014/main" id="{75211C8A-0C07-8C69-8BFC-74A31CBE82B9}"/>
                  </a:ext>
                </a:extLst>
              </p:cNvPr>
              <p:cNvSpPr>
                <a:spLocks noChangeArrowheads="1"/>
              </p:cNvSpPr>
              <p:nvPr/>
            </p:nvSpPr>
            <p:spPr bwMode="auto">
              <a:xfrm>
                <a:off x="4022725" y="2411413"/>
                <a:ext cx="192088" cy="182562"/>
              </a:xfrm>
              <a:prstGeom prst="rect">
                <a:avLst/>
              </a:prstGeom>
              <a:solidFill>
                <a:srgbClr val="104E8B"/>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2400"/>
              </a:p>
            </p:txBody>
          </p:sp>
          <p:sp>
            <p:nvSpPr>
              <p:cNvPr id="12854" name="Rectangle 5576">
                <a:extLst>
                  <a:ext uri="{FF2B5EF4-FFF2-40B4-BE49-F238E27FC236}">
                    <a16:creationId xmlns:a16="http://schemas.microsoft.com/office/drawing/2014/main" id="{C8679A67-D4BC-9A3D-EEA5-2666D40238AC}"/>
                  </a:ext>
                </a:extLst>
              </p:cNvPr>
              <p:cNvSpPr>
                <a:spLocks noChangeArrowheads="1"/>
              </p:cNvSpPr>
              <p:nvPr/>
            </p:nvSpPr>
            <p:spPr bwMode="auto">
              <a:xfrm>
                <a:off x="4022725" y="2611438"/>
                <a:ext cx="192088" cy="184150"/>
              </a:xfrm>
              <a:prstGeom prst="rect">
                <a:avLst/>
              </a:prstGeom>
              <a:solidFill>
                <a:srgbClr val="707070"/>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sz="2400"/>
              </a:p>
            </p:txBody>
          </p:sp>
          <p:sp>
            <p:nvSpPr>
              <p:cNvPr id="12855" name="Rectangle 5578">
                <a:extLst>
                  <a:ext uri="{FF2B5EF4-FFF2-40B4-BE49-F238E27FC236}">
                    <a16:creationId xmlns:a16="http://schemas.microsoft.com/office/drawing/2014/main" id="{ACCD5327-8D56-DA6E-C42D-41D834ED7C81}"/>
                  </a:ext>
                </a:extLst>
              </p:cNvPr>
              <p:cNvSpPr>
                <a:spLocks noChangeArrowheads="1"/>
              </p:cNvSpPr>
              <p:nvPr/>
            </p:nvSpPr>
            <p:spPr bwMode="auto">
              <a:xfrm>
                <a:off x="4022725" y="2811463"/>
                <a:ext cx="192088" cy="184150"/>
              </a:xfrm>
              <a:prstGeom prst="rect">
                <a:avLst/>
              </a:prstGeom>
              <a:solidFill>
                <a:srgbClr val="698B69"/>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sz="2400"/>
              </a:p>
            </p:txBody>
          </p:sp>
          <p:sp>
            <p:nvSpPr>
              <p:cNvPr id="12856" name="Rectangle 5580">
                <a:extLst>
                  <a:ext uri="{FF2B5EF4-FFF2-40B4-BE49-F238E27FC236}">
                    <a16:creationId xmlns:a16="http://schemas.microsoft.com/office/drawing/2014/main" id="{7EA6CD86-3A94-CCA9-41D7-6D1896291959}"/>
                  </a:ext>
                </a:extLst>
              </p:cNvPr>
              <p:cNvSpPr>
                <a:spLocks noChangeArrowheads="1"/>
              </p:cNvSpPr>
              <p:nvPr/>
            </p:nvSpPr>
            <p:spPr bwMode="auto">
              <a:xfrm>
                <a:off x="4022725" y="3013075"/>
                <a:ext cx="192088" cy="182562"/>
              </a:xfrm>
              <a:prstGeom prst="rect">
                <a:avLst/>
              </a:prstGeom>
              <a:solidFill>
                <a:srgbClr val="43CD80"/>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sz="2400"/>
              </a:p>
            </p:txBody>
          </p:sp>
          <p:sp>
            <p:nvSpPr>
              <p:cNvPr id="12857" name="Rectangle 5582">
                <a:extLst>
                  <a:ext uri="{FF2B5EF4-FFF2-40B4-BE49-F238E27FC236}">
                    <a16:creationId xmlns:a16="http://schemas.microsoft.com/office/drawing/2014/main" id="{E44A7807-672B-5650-ADB1-E0B6F545685E}"/>
                  </a:ext>
                </a:extLst>
              </p:cNvPr>
              <p:cNvSpPr>
                <a:spLocks noChangeArrowheads="1"/>
              </p:cNvSpPr>
              <p:nvPr/>
            </p:nvSpPr>
            <p:spPr bwMode="auto">
              <a:xfrm>
                <a:off x="4022725" y="3213100"/>
                <a:ext cx="192088" cy="182562"/>
              </a:xfrm>
              <a:prstGeom prst="rect">
                <a:avLst/>
              </a:prstGeom>
              <a:solidFill>
                <a:srgbClr val="D2B48C"/>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sz="2400"/>
              </a:p>
            </p:txBody>
          </p:sp>
          <p:sp>
            <p:nvSpPr>
              <p:cNvPr id="12858" name="Rectangle 5584">
                <a:extLst>
                  <a:ext uri="{FF2B5EF4-FFF2-40B4-BE49-F238E27FC236}">
                    <a16:creationId xmlns:a16="http://schemas.microsoft.com/office/drawing/2014/main" id="{ACFC7954-421D-361E-E0F6-5E145D8A8557}"/>
                  </a:ext>
                </a:extLst>
              </p:cNvPr>
              <p:cNvSpPr>
                <a:spLocks noChangeArrowheads="1"/>
              </p:cNvSpPr>
              <p:nvPr/>
            </p:nvSpPr>
            <p:spPr bwMode="auto">
              <a:xfrm>
                <a:off x="4022725" y="3413125"/>
                <a:ext cx="192088" cy="182562"/>
              </a:xfrm>
              <a:prstGeom prst="rect">
                <a:avLst/>
              </a:prstGeom>
              <a:solidFill>
                <a:srgbClr val="8B3626"/>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sz="2400"/>
              </a:p>
            </p:txBody>
          </p:sp>
          <p:sp>
            <p:nvSpPr>
              <p:cNvPr id="12859" name="Rectangle 5586">
                <a:extLst>
                  <a:ext uri="{FF2B5EF4-FFF2-40B4-BE49-F238E27FC236}">
                    <a16:creationId xmlns:a16="http://schemas.microsoft.com/office/drawing/2014/main" id="{FFC554EB-1680-96F4-9EB5-E932CCAC0AF1}"/>
                  </a:ext>
                </a:extLst>
              </p:cNvPr>
              <p:cNvSpPr>
                <a:spLocks noChangeArrowheads="1"/>
              </p:cNvSpPr>
              <p:nvPr/>
            </p:nvSpPr>
            <p:spPr bwMode="auto">
              <a:xfrm>
                <a:off x="4022725" y="3613150"/>
                <a:ext cx="192088" cy="182562"/>
              </a:xfrm>
              <a:prstGeom prst="rect">
                <a:avLst/>
              </a:prstGeom>
              <a:solidFill>
                <a:srgbClr val="6B8E23"/>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sz="2400"/>
              </a:p>
            </p:txBody>
          </p:sp>
          <p:sp>
            <p:nvSpPr>
              <p:cNvPr id="12860" name="Rectangle 5587">
                <a:extLst>
                  <a:ext uri="{FF2B5EF4-FFF2-40B4-BE49-F238E27FC236}">
                    <a16:creationId xmlns:a16="http://schemas.microsoft.com/office/drawing/2014/main" id="{7A9DA6F3-D6ED-ADD8-3CA6-4557CDF94777}"/>
                  </a:ext>
                </a:extLst>
              </p:cNvPr>
              <p:cNvSpPr>
                <a:spLocks noChangeArrowheads="1"/>
              </p:cNvSpPr>
              <p:nvPr/>
            </p:nvSpPr>
            <p:spPr bwMode="auto">
              <a:xfrm>
                <a:off x="4284663" y="2255838"/>
                <a:ext cx="383773" cy="179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rgbClr val="000000"/>
                    </a:solidFill>
                    <a:effectLst/>
                    <a:latin typeface="Arial" panose="020B0604020202020204" pitchFamily="34" charset="0"/>
                  </a:rPr>
                  <a:t>Lichen</a:t>
                </a:r>
                <a:endParaRPr kumimoji="0" lang="en-US" altLang="en-US" sz="2400" b="0" i="0" u="none" strike="noStrike" cap="none" normalizeH="0" baseline="0" dirty="0">
                  <a:ln>
                    <a:noFill/>
                  </a:ln>
                  <a:solidFill>
                    <a:schemeClr val="tx1"/>
                  </a:solidFill>
                  <a:effectLst/>
                  <a:latin typeface="Arial" panose="020B0604020202020204" pitchFamily="34" charset="0"/>
                </a:endParaRPr>
              </a:p>
            </p:txBody>
          </p:sp>
          <p:sp>
            <p:nvSpPr>
              <p:cNvPr id="12861" name="Rectangle 5588">
                <a:extLst>
                  <a:ext uri="{FF2B5EF4-FFF2-40B4-BE49-F238E27FC236}">
                    <a16:creationId xmlns:a16="http://schemas.microsoft.com/office/drawing/2014/main" id="{AEA0AB27-02F2-9F21-34DA-6BC448E0792B}"/>
                  </a:ext>
                </a:extLst>
              </p:cNvPr>
              <p:cNvSpPr>
                <a:spLocks noChangeArrowheads="1"/>
              </p:cNvSpPr>
              <p:nvPr/>
            </p:nvSpPr>
            <p:spPr bwMode="auto">
              <a:xfrm>
                <a:off x="4284663" y="2455863"/>
                <a:ext cx="341558" cy="179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rgbClr val="000000"/>
                    </a:solidFill>
                    <a:effectLst/>
                    <a:latin typeface="Arial" panose="020B0604020202020204" pitchFamily="34" charset="0"/>
                  </a:rPr>
                  <a:t>Water</a:t>
                </a:r>
                <a:endParaRPr kumimoji="0" lang="en-US" altLang="en-US" sz="2400" b="0" i="0" u="none" strike="noStrike" cap="none" normalizeH="0" baseline="0" dirty="0">
                  <a:ln>
                    <a:noFill/>
                  </a:ln>
                  <a:solidFill>
                    <a:schemeClr val="tx1"/>
                  </a:solidFill>
                  <a:effectLst/>
                  <a:latin typeface="Arial" panose="020B0604020202020204" pitchFamily="34" charset="0"/>
                </a:endParaRPr>
              </a:p>
            </p:txBody>
          </p:sp>
          <p:sp>
            <p:nvSpPr>
              <p:cNvPr id="12862" name="Rectangle 5589">
                <a:extLst>
                  <a:ext uri="{FF2B5EF4-FFF2-40B4-BE49-F238E27FC236}">
                    <a16:creationId xmlns:a16="http://schemas.microsoft.com/office/drawing/2014/main" id="{703CB145-6DDE-4C0D-6315-F649EDCFDDE3}"/>
                  </a:ext>
                </a:extLst>
              </p:cNvPr>
              <p:cNvSpPr>
                <a:spLocks noChangeArrowheads="1"/>
              </p:cNvSpPr>
              <p:nvPr/>
            </p:nvSpPr>
            <p:spPr bwMode="auto">
              <a:xfrm>
                <a:off x="4284663" y="2655888"/>
                <a:ext cx="332550" cy="179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rgbClr val="000000"/>
                    </a:solidFill>
                    <a:effectLst/>
                    <a:latin typeface="Arial" panose="020B0604020202020204" pitchFamily="34" charset="0"/>
                  </a:rPr>
                  <a:t>Forbs</a:t>
                </a:r>
                <a:endParaRPr kumimoji="0" lang="en-US" altLang="en-US" sz="2400" b="0" i="0" u="none" strike="noStrike" cap="none" normalizeH="0" baseline="0" dirty="0">
                  <a:ln>
                    <a:noFill/>
                  </a:ln>
                  <a:solidFill>
                    <a:schemeClr val="tx1"/>
                  </a:solidFill>
                  <a:effectLst/>
                  <a:latin typeface="Arial" panose="020B0604020202020204" pitchFamily="34" charset="0"/>
                </a:endParaRPr>
              </a:p>
            </p:txBody>
          </p:sp>
          <p:sp>
            <p:nvSpPr>
              <p:cNvPr id="12863" name="Rectangle 5590">
                <a:extLst>
                  <a:ext uri="{FF2B5EF4-FFF2-40B4-BE49-F238E27FC236}">
                    <a16:creationId xmlns:a16="http://schemas.microsoft.com/office/drawing/2014/main" id="{6DDDD2AF-5A53-54CE-FDFE-057D6CC9A789}"/>
                  </a:ext>
                </a:extLst>
              </p:cNvPr>
              <p:cNvSpPr>
                <a:spLocks noChangeArrowheads="1"/>
              </p:cNvSpPr>
              <p:nvPr/>
            </p:nvSpPr>
            <p:spPr bwMode="auto">
              <a:xfrm>
                <a:off x="4284663" y="2865438"/>
                <a:ext cx="310596" cy="179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rgbClr val="000000"/>
                    </a:solidFill>
                    <a:effectLst/>
                    <a:latin typeface="Arial" panose="020B0604020202020204" pitchFamily="34" charset="0"/>
                  </a:rPr>
                  <a:t>Moss</a:t>
                </a:r>
                <a:endParaRPr kumimoji="0" lang="en-US" altLang="en-US" sz="2400" b="0" i="0" u="none" strike="noStrike" cap="none" normalizeH="0" baseline="0" dirty="0">
                  <a:ln>
                    <a:noFill/>
                  </a:ln>
                  <a:solidFill>
                    <a:schemeClr val="tx1"/>
                  </a:solidFill>
                  <a:effectLst/>
                  <a:latin typeface="Arial" panose="020B0604020202020204" pitchFamily="34" charset="0"/>
                </a:endParaRPr>
              </a:p>
            </p:txBody>
          </p:sp>
          <p:sp>
            <p:nvSpPr>
              <p:cNvPr id="12864" name="Rectangle 5591">
                <a:extLst>
                  <a:ext uri="{FF2B5EF4-FFF2-40B4-BE49-F238E27FC236}">
                    <a16:creationId xmlns:a16="http://schemas.microsoft.com/office/drawing/2014/main" id="{F569F6D1-FB97-107C-6B8D-4BB69F4C0F0F}"/>
                  </a:ext>
                </a:extLst>
              </p:cNvPr>
              <p:cNvSpPr>
                <a:spLocks noChangeArrowheads="1"/>
              </p:cNvSpPr>
              <p:nvPr/>
            </p:nvSpPr>
            <p:spPr bwMode="auto">
              <a:xfrm>
                <a:off x="4284663" y="3065463"/>
                <a:ext cx="376456" cy="179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Arial" panose="020B0604020202020204" pitchFamily="34" charset="0"/>
                  </a:rPr>
                  <a:t>Sedge</a:t>
                </a:r>
                <a:endParaRPr kumimoji="0" lang="en-US" altLang="en-US" sz="2400" b="0" i="0" u="none" strike="noStrike" cap="none" normalizeH="0" baseline="0">
                  <a:ln>
                    <a:noFill/>
                  </a:ln>
                  <a:solidFill>
                    <a:schemeClr val="tx1"/>
                  </a:solidFill>
                  <a:effectLst/>
                  <a:latin typeface="Arial" panose="020B0604020202020204" pitchFamily="34" charset="0"/>
                </a:endParaRPr>
              </a:p>
            </p:txBody>
          </p:sp>
          <p:sp>
            <p:nvSpPr>
              <p:cNvPr id="12865" name="Rectangle 5592">
                <a:extLst>
                  <a:ext uri="{FF2B5EF4-FFF2-40B4-BE49-F238E27FC236}">
                    <a16:creationId xmlns:a16="http://schemas.microsoft.com/office/drawing/2014/main" id="{729FDFA0-D18C-CD1C-64E9-76B0364FD215}"/>
                  </a:ext>
                </a:extLst>
              </p:cNvPr>
              <p:cNvSpPr>
                <a:spLocks noChangeArrowheads="1"/>
              </p:cNvSpPr>
              <p:nvPr/>
            </p:nvSpPr>
            <p:spPr bwMode="auto">
              <a:xfrm>
                <a:off x="4284663" y="3265488"/>
                <a:ext cx="347185" cy="179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Arial" panose="020B0604020202020204" pitchFamily="34" charset="0"/>
                  </a:rPr>
                  <a:t>Shrub</a:t>
                </a:r>
                <a:endParaRPr kumimoji="0" lang="en-US" altLang="en-US" sz="2400" b="0" i="0" u="none" strike="noStrike" cap="none" normalizeH="0" baseline="0">
                  <a:ln>
                    <a:noFill/>
                  </a:ln>
                  <a:solidFill>
                    <a:schemeClr val="tx1"/>
                  </a:solidFill>
                  <a:effectLst/>
                  <a:latin typeface="Arial" panose="020B0604020202020204" pitchFamily="34" charset="0"/>
                </a:endParaRPr>
              </a:p>
            </p:txBody>
          </p:sp>
          <p:sp>
            <p:nvSpPr>
              <p:cNvPr id="12866" name="Rectangle 5593">
                <a:extLst>
                  <a:ext uri="{FF2B5EF4-FFF2-40B4-BE49-F238E27FC236}">
                    <a16:creationId xmlns:a16="http://schemas.microsoft.com/office/drawing/2014/main" id="{C2A2B5AA-5E42-625F-3829-B67260C20278}"/>
                  </a:ext>
                </a:extLst>
              </p:cNvPr>
              <p:cNvSpPr>
                <a:spLocks noChangeArrowheads="1"/>
              </p:cNvSpPr>
              <p:nvPr/>
            </p:nvSpPr>
            <p:spPr bwMode="auto">
              <a:xfrm>
                <a:off x="4284663" y="3465513"/>
                <a:ext cx="627146" cy="1738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rgbClr val="000000"/>
                    </a:solidFill>
                    <a:effectLst/>
                    <a:latin typeface="Arial" panose="020B0604020202020204" pitchFamily="34" charset="0"/>
                  </a:rPr>
                  <a:t>Sphagnum</a:t>
                </a:r>
                <a:endParaRPr kumimoji="0" lang="en-US" altLang="en-US" sz="2400" b="0" i="0" u="none" strike="noStrike" cap="none" normalizeH="0" baseline="0" dirty="0">
                  <a:ln>
                    <a:noFill/>
                  </a:ln>
                  <a:solidFill>
                    <a:schemeClr val="tx1"/>
                  </a:solidFill>
                  <a:effectLst/>
                  <a:latin typeface="Arial" panose="020B0604020202020204" pitchFamily="34" charset="0"/>
                </a:endParaRPr>
              </a:p>
            </p:txBody>
          </p:sp>
          <p:sp>
            <p:nvSpPr>
              <p:cNvPr id="12867" name="Rectangle 5594">
                <a:extLst>
                  <a:ext uri="{FF2B5EF4-FFF2-40B4-BE49-F238E27FC236}">
                    <a16:creationId xmlns:a16="http://schemas.microsoft.com/office/drawing/2014/main" id="{FB31ADA1-D512-115F-4FDE-8915491E26AD}"/>
                  </a:ext>
                </a:extLst>
              </p:cNvPr>
              <p:cNvSpPr>
                <a:spLocks noChangeArrowheads="1"/>
              </p:cNvSpPr>
              <p:nvPr/>
            </p:nvSpPr>
            <p:spPr bwMode="auto">
              <a:xfrm>
                <a:off x="4284663" y="3667125"/>
                <a:ext cx="262690" cy="179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Arial" panose="020B0604020202020204" pitchFamily="34" charset="0"/>
                  </a:rPr>
                  <a:t>Tree</a:t>
                </a:r>
                <a:endParaRPr kumimoji="0" lang="en-US" altLang="en-US" sz="2400" b="0" i="0" u="none" strike="noStrike" cap="none" normalizeH="0" baseline="0">
                  <a:ln>
                    <a:noFill/>
                  </a:ln>
                  <a:solidFill>
                    <a:schemeClr val="tx1"/>
                  </a:solidFill>
                  <a:effectLst/>
                  <a:latin typeface="Arial" panose="020B0604020202020204" pitchFamily="34" charset="0"/>
                </a:endParaRPr>
              </a:p>
            </p:txBody>
          </p:sp>
        </p:grpSp>
        <p:sp>
          <p:nvSpPr>
            <p:cNvPr id="7127" name="Rectangle 197">
              <a:extLst>
                <a:ext uri="{FF2B5EF4-FFF2-40B4-BE49-F238E27FC236}">
                  <a16:creationId xmlns:a16="http://schemas.microsoft.com/office/drawing/2014/main" id="{793E5F8F-6D40-1AB5-C41B-6172A14E4D60}"/>
                </a:ext>
              </a:extLst>
            </p:cNvPr>
            <p:cNvSpPr>
              <a:spLocks noChangeArrowheads="1"/>
            </p:cNvSpPr>
            <p:nvPr/>
          </p:nvSpPr>
          <p:spPr bwMode="auto">
            <a:xfrm>
              <a:off x="5739747" y="439733"/>
              <a:ext cx="594367" cy="166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rgbClr val="000000"/>
                  </a:solidFill>
                  <a:effectLst/>
                </a:rPr>
                <a:t>Vegetation</a:t>
              </a:r>
              <a:endParaRPr kumimoji="0" lang="en-US" altLang="en-US" sz="2400" b="0" i="0" u="none" strike="noStrike" cap="none" normalizeH="0" baseline="0" dirty="0">
                <a:ln>
                  <a:noFill/>
                </a:ln>
                <a:effectLst/>
              </a:endParaRPr>
            </a:p>
          </p:txBody>
        </p:sp>
        <p:sp>
          <p:nvSpPr>
            <p:cNvPr id="7128" name="Rectangle 197">
              <a:extLst>
                <a:ext uri="{FF2B5EF4-FFF2-40B4-BE49-F238E27FC236}">
                  <a16:creationId xmlns:a16="http://schemas.microsoft.com/office/drawing/2014/main" id="{B5FAF0FA-3020-BB13-172B-1B4C2443B0B4}"/>
                </a:ext>
              </a:extLst>
            </p:cNvPr>
            <p:cNvSpPr>
              <a:spLocks noChangeArrowheads="1"/>
            </p:cNvSpPr>
            <p:nvPr/>
          </p:nvSpPr>
          <p:spPr bwMode="auto">
            <a:xfrm>
              <a:off x="402917" y="4645919"/>
              <a:ext cx="69957" cy="166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2400" dirty="0">
                  <a:solidFill>
                    <a:srgbClr val="000000"/>
                  </a:solidFill>
                </a:rPr>
                <a:t>0</a:t>
              </a:r>
              <a:endParaRPr kumimoji="0" lang="en-US" altLang="en-US" sz="2400" b="0" i="0" u="none" strike="noStrike" cap="none" normalizeH="0" baseline="0" dirty="0">
                <a:ln>
                  <a:noFill/>
                </a:ln>
                <a:solidFill>
                  <a:srgbClr val="000000"/>
                </a:solidFill>
                <a:effectLst/>
              </a:endParaRPr>
            </a:p>
          </p:txBody>
        </p:sp>
        <p:sp>
          <p:nvSpPr>
            <p:cNvPr id="7129" name="Rectangle 197">
              <a:extLst>
                <a:ext uri="{FF2B5EF4-FFF2-40B4-BE49-F238E27FC236}">
                  <a16:creationId xmlns:a16="http://schemas.microsoft.com/office/drawing/2014/main" id="{63C56E8E-3671-F7FB-52A7-F55EFF253B11}"/>
                </a:ext>
              </a:extLst>
            </p:cNvPr>
            <p:cNvSpPr>
              <a:spLocks noChangeArrowheads="1"/>
            </p:cNvSpPr>
            <p:nvPr/>
          </p:nvSpPr>
          <p:spPr bwMode="auto">
            <a:xfrm>
              <a:off x="335010" y="5135555"/>
              <a:ext cx="139914" cy="166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2400" dirty="0">
                  <a:solidFill>
                    <a:srgbClr val="000000"/>
                  </a:solidFill>
                </a:rPr>
                <a:t>20</a:t>
              </a:r>
              <a:endParaRPr kumimoji="0" lang="en-US" altLang="en-US" sz="2400" b="0" i="0" u="none" strike="noStrike" cap="none" normalizeH="0" baseline="0" dirty="0">
                <a:ln>
                  <a:noFill/>
                </a:ln>
                <a:solidFill>
                  <a:srgbClr val="000000"/>
                </a:solidFill>
                <a:effectLst/>
              </a:endParaRPr>
            </a:p>
          </p:txBody>
        </p:sp>
        <p:sp>
          <p:nvSpPr>
            <p:cNvPr id="7130" name="Rectangle 197">
              <a:extLst>
                <a:ext uri="{FF2B5EF4-FFF2-40B4-BE49-F238E27FC236}">
                  <a16:creationId xmlns:a16="http://schemas.microsoft.com/office/drawing/2014/main" id="{52261825-D3F6-0E65-D958-B8C3CC4354D8}"/>
                </a:ext>
              </a:extLst>
            </p:cNvPr>
            <p:cNvSpPr>
              <a:spLocks noChangeArrowheads="1"/>
            </p:cNvSpPr>
            <p:nvPr/>
          </p:nvSpPr>
          <p:spPr bwMode="auto">
            <a:xfrm>
              <a:off x="340000" y="5626655"/>
              <a:ext cx="139914" cy="166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2400" dirty="0">
                  <a:solidFill>
                    <a:srgbClr val="000000"/>
                  </a:solidFill>
                </a:rPr>
                <a:t>40</a:t>
              </a:r>
              <a:endParaRPr kumimoji="0" lang="en-US" altLang="en-US" sz="2400" b="0" i="0" u="none" strike="noStrike" cap="none" normalizeH="0" baseline="0" dirty="0">
                <a:ln>
                  <a:noFill/>
                </a:ln>
                <a:solidFill>
                  <a:srgbClr val="000000"/>
                </a:solidFill>
                <a:effectLst/>
              </a:endParaRPr>
            </a:p>
          </p:txBody>
        </p:sp>
        <p:sp>
          <p:nvSpPr>
            <p:cNvPr id="7131" name="Rectangle 197">
              <a:extLst>
                <a:ext uri="{FF2B5EF4-FFF2-40B4-BE49-F238E27FC236}">
                  <a16:creationId xmlns:a16="http://schemas.microsoft.com/office/drawing/2014/main" id="{A558F782-92A7-6C91-F488-E072F3841B84}"/>
                </a:ext>
              </a:extLst>
            </p:cNvPr>
            <p:cNvSpPr>
              <a:spLocks noChangeArrowheads="1"/>
            </p:cNvSpPr>
            <p:nvPr/>
          </p:nvSpPr>
          <p:spPr bwMode="auto">
            <a:xfrm>
              <a:off x="335250" y="6125643"/>
              <a:ext cx="139914" cy="166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2400" dirty="0">
                  <a:solidFill>
                    <a:srgbClr val="000000"/>
                  </a:solidFill>
                </a:rPr>
                <a:t>60</a:t>
              </a:r>
              <a:endParaRPr kumimoji="0" lang="en-US" altLang="en-US" sz="2400" b="0" i="0" u="none" strike="noStrike" cap="none" normalizeH="0" baseline="0" dirty="0">
                <a:ln>
                  <a:noFill/>
                </a:ln>
                <a:solidFill>
                  <a:srgbClr val="000000"/>
                </a:solidFill>
                <a:effectLst/>
              </a:endParaRPr>
            </a:p>
          </p:txBody>
        </p:sp>
        <p:grpSp>
          <p:nvGrpSpPr>
            <p:cNvPr id="7132" name="Group 7131">
              <a:extLst>
                <a:ext uri="{FF2B5EF4-FFF2-40B4-BE49-F238E27FC236}">
                  <a16:creationId xmlns:a16="http://schemas.microsoft.com/office/drawing/2014/main" id="{06B257D7-4A4F-D87F-E22A-3201DE064A57}"/>
                </a:ext>
              </a:extLst>
            </p:cNvPr>
            <p:cNvGrpSpPr/>
            <p:nvPr/>
          </p:nvGrpSpPr>
          <p:grpSpPr>
            <a:xfrm>
              <a:off x="336210" y="2568879"/>
              <a:ext cx="144904" cy="1701836"/>
              <a:chOff x="326008" y="4995133"/>
              <a:chExt cx="149890" cy="1826313"/>
            </a:xfrm>
          </p:grpSpPr>
          <p:sp>
            <p:nvSpPr>
              <p:cNvPr id="12848" name="Rectangle 197">
                <a:extLst>
                  <a:ext uri="{FF2B5EF4-FFF2-40B4-BE49-F238E27FC236}">
                    <a16:creationId xmlns:a16="http://schemas.microsoft.com/office/drawing/2014/main" id="{4BCC61C9-BE5B-98F8-275C-DA3511B25174}"/>
                  </a:ext>
                </a:extLst>
              </p:cNvPr>
              <p:cNvSpPr>
                <a:spLocks noChangeArrowheads="1"/>
              </p:cNvSpPr>
              <p:nvPr/>
            </p:nvSpPr>
            <p:spPr bwMode="auto">
              <a:xfrm>
                <a:off x="396252" y="4995133"/>
                <a:ext cx="72364" cy="179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2400" dirty="0">
                    <a:solidFill>
                      <a:srgbClr val="000000"/>
                    </a:solidFill>
                  </a:rPr>
                  <a:t>0</a:t>
                </a:r>
                <a:endParaRPr kumimoji="0" lang="en-US" altLang="en-US" sz="2400" b="0" i="0" u="none" strike="noStrike" cap="none" normalizeH="0" baseline="0" dirty="0">
                  <a:ln>
                    <a:noFill/>
                  </a:ln>
                  <a:solidFill>
                    <a:srgbClr val="000000"/>
                  </a:solidFill>
                  <a:effectLst/>
                </a:endParaRPr>
              </a:p>
            </p:txBody>
          </p:sp>
          <p:sp>
            <p:nvSpPr>
              <p:cNvPr id="12849" name="Rectangle 197">
                <a:extLst>
                  <a:ext uri="{FF2B5EF4-FFF2-40B4-BE49-F238E27FC236}">
                    <a16:creationId xmlns:a16="http://schemas.microsoft.com/office/drawing/2014/main" id="{21A43D0D-E607-4A92-1AFC-3E1370D8221E}"/>
                  </a:ext>
                </a:extLst>
              </p:cNvPr>
              <p:cNvSpPr>
                <a:spLocks noChangeArrowheads="1"/>
              </p:cNvSpPr>
              <p:nvPr/>
            </p:nvSpPr>
            <p:spPr bwMode="auto">
              <a:xfrm>
                <a:off x="326008" y="5537514"/>
                <a:ext cx="144728" cy="179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2400" dirty="0">
                    <a:solidFill>
                      <a:srgbClr val="000000"/>
                    </a:solidFill>
                  </a:rPr>
                  <a:t>20</a:t>
                </a:r>
                <a:endParaRPr kumimoji="0" lang="en-US" altLang="en-US" sz="2400" b="0" i="0" u="none" strike="noStrike" cap="none" normalizeH="0" baseline="0" dirty="0">
                  <a:ln>
                    <a:noFill/>
                  </a:ln>
                  <a:solidFill>
                    <a:srgbClr val="000000"/>
                  </a:solidFill>
                  <a:effectLst/>
                </a:endParaRPr>
              </a:p>
            </p:txBody>
          </p:sp>
          <p:sp>
            <p:nvSpPr>
              <p:cNvPr id="12850" name="Rectangle 197">
                <a:extLst>
                  <a:ext uri="{FF2B5EF4-FFF2-40B4-BE49-F238E27FC236}">
                    <a16:creationId xmlns:a16="http://schemas.microsoft.com/office/drawing/2014/main" id="{D3D573B9-9846-DFB7-039A-3EC588297EC4}"/>
                  </a:ext>
                </a:extLst>
              </p:cNvPr>
              <p:cNvSpPr>
                <a:spLocks noChangeArrowheads="1"/>
              </p:cNvSpPr>
              <p:nvPr/>
            </p:nvSpPr>
            <p:spPr bwMode="auto">
              <a:xfrm>
                <a:off x="331170" y="6098398"/>
                <a:ext cx="144728" cy="179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2400" dirty="0">
                    <a:solidFill>
                      <a:srgbClr val="000000"/>
                    </a:solidFill>
                  </a:rPr>
                  <a:t>40</a:t>
                </a:r>
                <a:endParaRPr kumimoji="0" lang="en-US" altLang="en-US" sz="2400" b="0" i="0" u="none" strike="noStrike" cap="none" normalizeH="0" baseline="0" dirty="0">
                  <a:ln>
                    <a:noFill/>
                  </a:ln>
                  <a:solidFill>
                    <a:srgbClr val="000000"/>
                  </a:solidFill>
                  <a:effectLst/>
                </a:endParaRPr>
              </a:p>
            </p:txBody>
          </p:sp>
          <p:sp>
            <p:nvSpPr>
              <p:cNvPr id="12851" name="Rectangle 197">
                <a:extLst>
                  <a:ext uri="{FF2B5EF4-FFF2-40B4-BE49-F238E27FC236}">
                    <a16:creationId xmlns:a16="http://schemas.microsoft.com/office/drawing/2014/main" id="{D070847B-0202-1753-3CCC-3C5874A4EEC0}"/>
                  </a:ext>
                </a:extLst>
              </p:cNvPr>
              <p:cNvSpPr>
                <a:spLocks noChangeArrowheads="1"/>
              </p:cNvSpPr>
              <p:nvPr/>
            </p:nvSpPr>
            <p:spPr bwMode="auto">
              <a:xfrm>
                <a:off x="326257" y="6642350"/>
                <a:ext cx="144728" cy="179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2400" dirty="0">
                    <a:solidFill>
                      <a:srgbClr val="000000"/>
                    </a:solidFill>
                  </a:rPr>
                  <a:t>60</a:t>
                </a:r>
                <a:endParaRPr kumimoji="0" lang="en-US" altLang="en-US" sz="2400" b="0" i="0" u="none" strike="noStrike" cap="none" normalizeH="0" baseline="0" dirty="0">
                  <a:ln>
                    <a:noFill/>
                  </a:ln>
                  <a:solidFill>
                    <a:srgbClr val="000000"/>
                  </a:solidFill>
                  <a:effectLst/>
                </a:endParaRPr>
              </a:p>
            </p:txBody>
          </p:sp>
        </p:grpSp>
        <p:sp>
          <p:nvSpPr>
            <p:cNvPr id="7133" name="Rectangle 197">
              <a:extLst>
                <a:ext uri="{FF2B5EF4-FFF2-40B4-BE49-F238E27FC236}">
                  <a16:creationId xmlns:a16="http://schemas.microsoft.com/office/drawing/2014/main" id="{BE0B9695-7855-2B72-F16E-0D0B91BD76C5}"/>
                </a:ext>
              </a:extLst>
            </p:cNvPr>
            <p:cNvSpPr>
              <a:spLocks noChangeArrowheads="1"/>
            </p:cNvSpPr>
            <p:nvPr/>
          </p:nvSpPr>
          <p:spPr bwMode="auto">
            <a:xfrm rot="16200000">
              <a:off x="-628847" y="5677109"/>
              <a:ext cx="1582841" cy="1509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2400" dirty="0">
                  <a:solidFill>
                    <a:srgbClr val="000000"/>
                  </a:solidFill>
                </a:rPr>
                <a:t>Depth below surface (cm)</a:t>
              </a:r>
            </a:p>
          </p:txBody>
        </p:sp>
        <p:sp>
          <p:nvSpPr>
            <p:cNvPr id="7134" name="Rectangle 197">
              <a:extLst>
                <a:ext uri="{FF2B5EF4-FFF2-40B4-BE49-F238E27FC236}">
                  <a16:creationId xmlns:a16="http://schemas.microsoft.com/office/drawing/2014/main" id="{A6018763-FA18-91DB-82DE-4B40E46B1051}"/>
                </a:ext>
              </a:extLst>
            </p:cNvPr>
            <p:cNvSpPr>
              <a:spLocks noChangeArrowheads="1"/>
            </p:cNvSpPr>
            <p:nvPr/>
          </p:nvSpPr>
          <p:spPr bwMode="auto">
            <a:xfrm rot="16200000">
              <a:off x="-618542" y="3430504"/>
              <a:ext cx="1582841" cy="1509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2400" dirty="0">
                  <a:solidFill>
                    <a:srgbClr val="000000"/>
                  </a:solidFill>
                </a:rPr>
                <a:t>Depth below surface (cm)</a:t>
              </a:r>
            </a:p>
          </p:txBody>
        </p:sp>
        <p:sp>
          <p:nvSpPr>
            <p:cNvPr id="7135" name="Rectangle 197">
              <a:extLst>
                <a:ext uri="{FF2B5EF4-FFF2-40B4-BE49-F238E27FC236}">
                  <a16:creationId xmlns:a16="http://schemas.microsoft.com/office/drawing/2014/main" id="{DD96F20C-021A-6211-0F36-63A70F2D4F44}"/>
                </a:ext>
              </a:extLst>
            </p:cNvPr>
            <p:cNvSpPr>
              <a:spLocks noChangeArrowheads="1"/>
            </p:cNvSpPr>
            <p:nvPr/>
          </p:nvSpPr>
          <p:spPr bwMode="auto">
            <a:xfrm>
              <a:off x="266829" y="592299"/>
              <a:ext cx="209871" cy="166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rgbClr val="000000"/>
                  </a:solidFill>
                  <a:effectLst/>
                </a:rPr>
                <a:t>100</a:t>
              </a:r>
            </a:p>
          </p:txBody>
        </p:sp>
        <p:sp>
          <p:nvSpPr>
            <p:cNvPr id="7136" name="Rectangle 197">
              <a:extLst>
                <a:ext uri="{FF2B5EF4-FFF2-40B4-BE49-F238E27FC236}">
                  <a16:creationId xmlns:a16="http://schemas.microsoft.com/office/drawing/2014/main" id="{431D9694-5304-1FE8-77E4-ACBE4B376374}"/>
                </a:ext>
              </a:extLst>
            </p:cNvPr>
            <p:cNvSpPr>
              <a:spLocks noChangeArrowheads="1"/>
            </p:cNvSpPr>
            <p:nvPr/>
          </p:nvSpPr>
          <p:spPr bwMode="auto">
            <a:xfrm>
              <a:off x="336785" y="1018009"/>
              <a:ext cx="139915" cy="166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rgbClr val="000000"/>
                  </a:solidFill>
                  <a:effectLst/>
                </a:rPr>
                <a:t>75</a:t>
              </a:r>
            </a:p>
          </p:txBody>
        </p:sp>
        <p:sp>
          <p:nvSpPr>
            <p:cNvPr id="7137" name="Rectangle 197">
              <a:extLst>
                <a:ext uri="{FF2B5EF4-FFF2-40B4-BE49-F238E27FC236}">
                  <a16:creationId xmlns:a16="http://schemas.microsoft.com/office/drawing/2014/main" id="{016128EB-D218-DF24-229D-721010FF706F}"/>
                </a:ext>
              </a:extLst>
            </p:cNvPr>
            <p:cNvSpPr>
              <a:spLocks noChangeArrowheads="1"/>
            </p:cNvSpPr>
            <p:nvPr/>
          </p:nvSpPr>
          <p:spPr bwMode="auto">
            <a:xfrm>
              <a:off x="336785" y="1443833"/>
              <a:ext cx="139915" cy="166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r>
                <a:rPr lang="en-US" altLang="en-US" sz="2400" dirty="0">
                  <a:solidFill>
                    <a:srgbClr val="000000"/>
                  </a:solidFill>
                </a:rPr>
                <a:t>5</a:t>
              </a:r>
              <a:r>
                <a:rPr kumimoji="0" lang="en-US" altLang="en-US" sz="2400" b="0" i="0" u="none" strike="noStrike" cap="none" normalizeH="0" baseline="0" dirty="0">
                  <a:ln>
                    <a:noFill/>
                  </a:ln>
                  <a:solidFill>
                    <a:srgbClr val="000000"/>
                  </a:solidFill>
                  <a:effectLst/>
                </a:rPr>
                <a:t>0</a:t>
              </a:r>
            </a:p>
          </p:txBody>
        </p:sp>
        <p:sp>
          <p:nvSpPr>
            <p:cNvPr id="7138" name="Rectangle 197">
              <a:extLst>
                <a:ext uri="{FF2B5EF4-FFF2-40B4-BE49-F238E27FC236}">
                  <a16:creationId xmlns:a16="http://schemas.microsoft.com/office/drawing/2014/main" id="{40CA5465-75B7-0FB9-DE5A-907A291A2372}"/>
                </a:ext>
              </a:extLst>
            </p:cNvPr>
            <p:cNvSpPr>
              <a:spLocks noChangeArrowheads="1"/>
            </p:cNvSpPr>
            <p:nvPr/>
          </p:nvSpPr>
          <p:spPr bwMode="auto">
            <a:xfrm>
              <a:off x="336785" y="1869657"/>
              <a:ext cx="139915" cy="166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r>
                <a:rPr lang="en-US" altLang="en-US" sz="2400" dirty="0">
                  <a:solidFill>
                    <a:srgbClr val="000000"/>
                  </a:solidFill>
                </a:rPr>
                <a:t>25</a:t>
              </a:r>
              <a:endParaRPr kumimoji="0" lang="en-US" altLang="en-US" sz="2400" b="0" i="0" u="none" strike="noStrike" cap="none" normalizeH="0" baseline="0" dirty="0">
                <a:ln>
                  <a:noFill/>
                </a:ln>
                <a:solidFill>
                  <a:srgbClr val="000000"/>
                </a:solidFill>
                <a:effectLst/>
              </a:endParaRPr>
            </a:p>
          </p:txBody>
        </p:sp>
        <p:sp>
          <p:nvSpPr>
            <p:cNvPr id="7139" name="Rectangle 197">
              <a:extLst>
                <a:ext uri="{FF2B5EF4-FFF2-40B4-BE49-F238E27FC236}">
                  <a16:creationId xmlns:a16="http://schemas.microsoft.com/office/drawing/2014/main" id="{1169062F-13BD-8701-BBB5-EBC2A2B07669}"/>
                </a:ext>
              </a:extLst>
            </p:cNvPr>
            <p:cNvSpPr>
              <a:spLocks noChangeArrowheads="1"/>
            </p:cNvSpPr>
            <p:nvPr/>
          </p:nvSpPr>
          <p:spPr bwMode="auto">
            <a:xfrm>
              <a:off x="408635" y="2287856"/>
              <a:ext cx="69957" cy="166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rgbClr val="000000"/>
                  </a:solidFill>
                  <a:effectLst/>
                </a:rPr>
                <a:t>0</a:t>
              </a:r>
            </a:p>
          </p:txBody>
        </p:sp>
        <p:sp>
          <p:nvSpPr>
            <p:cNvPr id="7140" name="Rectangle 197">
              <a:extLst>
                <a:ext uri="{FF2B5EF4-FFF2-40B4-BE49-F238E27FC236}">
                  <a16:creationId xmlns:a16="http://schemas.microsoft.com/office/drawing/2014/main" id="{F4031EC9-DF08-913E-C208-2ABEF865AD87}"/>
                </a:ext>
              </a:extLst>
            </p:cNvPr>
            <p:cNvSpPr>
              <a:spLocks noChangeArrowheads="1"/>
            </p:cNvSpPr>
            <p:nvPr/>
          </p:nvSpPr>
          <p:spPr bwMode="auto">
            <a:xfrm rot="16200000">
              <a:off x="-648473" y="1259612"/>
              <a:ext cx="1622094" cy="1509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2400" dirty="0">
                  <a:solidFill>
                    <a:srgbClr val="000000"/>
                  </a:solidFill>
                </a:rPr>
                <a:t>Vegetation Percent Cover </a:t>
              </a:r>
            </a:p>
          </p:txBody>
        </p:sp>
        <p:grpSp>
          <p:nvGrpSpPr>
            <p:cNvPr id="7141" name="Group 5704">
              <a:extLst>
                <a:ext uri="{FF2B5EF4-FFF2-40B4-BE49-F238E27FC236}">
                  <a16:creationId xmlns:a16="http://schemas.microsoft.com/office/drawing/2014/main" id="{2E56504D-B35C-9CD2-59D7-D2BAE79E3EBA}"/>
                </a:ext>
              </a:extLst>
            </p:cNvPr>
            <p:cNvGrpSpPr>
              <a:grpSpLocks noChangeAspect="1"/>
            </p:cNvGrpSpPr>
            <p:nvPr/>
          </p:nvGrpSpPr>
          <p:grpSpPr bwMode="auto">
            <a:xfrm>
              <a:off x="483845" y="431031"/>
              <a:ext cx="5175492" cy="6566617"/>
              <a:chOff x="311" y="157"/>
              <a:chExt cx="3329" cy="4439"/>
            </a:xfrm>
          </p:grpSpPr>
          <p:sp>
            <p:nvSpPr>
              <p:cNvPr id="7151" name="AutoShape 5703">
                <a:extLst>
                  <a:ext uri="{FF2B5EF4-FFF2-40B4-BE49-F238E27FC236}">
                    <a16:creationId xmlns:a16="http://schemas.microsoft.com/office/drawing/2014/main" id="{7A7093E0-01FC-1531-9B58-BF79B9D60CF4}"/>
                  </a:ext>
                </a:extLst>
              </p:cNvPr>
              <p:cNvSpPr>
                <a:spLocks noChangeAspect="1" noChangeArrowheads="1" noTextEdit="1"/>
              </p:cNvSpPr>
              <p:nvPr/>
            </p:nvSpPr>
            <p:spPr bwMode="auto">
              <a:xfrm>
                <a:off x="311" y="157"/>
                <a:ext cx="3329" cy="4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nvGrpSpPr>
              <p:cNvPr id="7152" name="Group 5905">
                <a:extLst>
                  <a:ext uri="{FF2B5EF4-FFF2-40B4-BE49-F238E27FC236}">
                    <a16:creationId xmlns:a16="http://schemas.microsoft.com/office/drawing/2014/main" id="{D7FAEA84-BA19-2024-A5B8-168F17F4689D}"/>
                  </a:ext>
                </a:extLst>
              </p:cNvPr>
              <p:cNvGrpSpPr>
                <a:grpSpLocks/>
              </p:cNvGrpSpPr>
              <p:nvPr/>
            </p:nvGrpSpPr>
            <p:grpSpPr bwMode="auto">
              <a:xfrm>
                <a:off x="311" y="157"/>
                <a:ext cx="3283" cy="1402"/>
                <a:chOff x="311" y="157"/>
                <a:chExt cx="3283" cy="1402"/>
              </a:xfrm>
            </p:grpSpPr>
            <p:sp>
              <p:nvSpPr>
                <p:cNvPr id="12648" name="Rectangle 5705">
                  <a:extLst>
                    <a:ext uri="{FF2B5EF4-FFF2-40B4-BE49-F238E27FC236}">
                      <a16:creationId xmlns:a16="http://schemas.microsoft.com/office/drawing/2014/main" id="{A1F384DD-8DC7-E369-B18D-80093D53A664}"/>
                    </a:ext>
                  </a:extLst>
                </p:cNvPr>
                <p:cNvSpPr>
                  <a:spLocks noChangeArrowheads="1"/>
                </p:cNvSpPr>
                <p:nvPr/>
              </p:nvSpPr>
              <p:spPr bwMode="auto">
                <a:xfrm>
                  <a:off x="311" y="157"/>
                  <a:ext cx="3283" cy="140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49" name="Rectangle 5706">
                  <a:extLst>
                    <a:ext uri="{FF2B5EF4-FFF2-40B4-BE49-F238E27FC236}">
                      <a16:creationId xmlns:a16="http://schemas.microsoft.com/office/drawing/2014/main" id="{BBBFF11D-1B57-A8F5-8794-D1D5C1DE9787}"/>
                    </a:ext>
                  </a:extLst>
                </p:cNvPr>
                <p:cNvSpPr>
                  <a:spLocks noChangeArrowheads="1"/>
                </p:cNvSpPr>
                <p:nvPr/>
              </p:nvSpPr>
              <p:spPr bwMode="auto">
                <a:xfrm>
                  <a:off x="311" y="157"/>
                  <a:ext cx="3283" cy="1402"/>
                </a:xfrm>
                <a:prstGeom prst="rect">
                  <a:avLst/>
                </a:prstGeom>
                <a:noFill/>
                <a:ln w="3175"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12650" name="Rectangle 5707">
                  <a:extLst>
                    <a:ext uri="{FF2B5EF4-FFF2-40B4-BE49-F238E27FC236}">
                      <a16:creationId xmlns:a16="http://schemas.microsoft.com/office/drawing/2014/main" id="{DAA31522-5F7B-F94E-DAEE-229581AEF6D0}"/>
                    </a:ext>
                  </a:extLst>
                </p:cNvPr>
                <p:cNvSpPr>
                  <a:spLocks noChangeArrowheads="1"/>
                </p:cNvSpPr>
                <p:nvPr/>
              </p:nvSpPr>
              <p:spPr bwMode="auto">
                <a:xfrm>
                  <a:off x="333" y="263"/>
                  <a:ext cx="801" cy="125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51" name="Line 5708">
                  <a:extLst>
                    <a:ext uri="{FF2B5EF4-FFF2-40B4-BE49-F238E27FC236}">
                      <a16:creationId xmlns:a16="http://schemas.microsoft.com/office/drawing/2014/main" id="{D88A548C-BAE0-42B0-CB1C-1685D2CE05C2}"/>
                    </a:ext>
                  </a:extLst>
                </p:cNvPr>
                <p:cNvSpPr>
                  <a:spLocks noChangeShapeType="1"/>
                </p:cNvSpPr>
                <p:nvPr/>
              </p:nvSpPr>
              <p:spPr bwMode="auto">
                <a:xfrm>
                  <a:off x="333" y="1321"/>
                  <a:ext cx="801"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12652" name="Line 5709">
                  <a:extLst>
                    <a:ext uri="{FF2B5EF4-FFF2-40B4-BE49-F238E27FC236}">
                      <a16:creationId xmlns:a16="http://schemas.microsoft.com/office/drawing/2014/main" id="{FF44A681-B26A-0493-8320-A622CDF156AB}"/>
                    </a:ext>
                  </a:extLst>
                </p:cNvPr>
                <p:cNvSpPr>
                  <a:spLocks noChangeShapeType="1"/>
                </p:cNvSpPr>
                <p:nvPr/>
              </p:nvSpPr>
              <p:spPr bwMode="auto">
                <a:xfrm>
                  <a:off x="333" y="1034"/>
                  <a:ext cx="801"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12653" name="Line 5710">
                  <a:extLst>
                    <a:ext uri="{FF2B5EF4-FFF2-40B4-BE49-F238E27FC236}">
                      <a16:creationId xmlns:a16="http://schemas.microsoft.com/office/drawing/2014/main" id="{2744E187-69C7-1F8D-500C-AE11863E54EE}"/>
                    </a:ext>
                  </a:extLst>
                </p:cNvPr>
                <p:cNvSpPr>
                  <a:spLocks noChangeShapeType="1"/>
                </p:cNvSpPr>
                <p:nvPr/>
              </p:nvSpPr>
              <p:spPr bwMode="auto">
                <a:xfrm>
                  <a:off x="333" y="750"/>
                  <a:ext cx="801"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12654" name="Line 5711">
                  <a:extLst>
                    <a:ext uri="{FF2B5EF4-FFF2-40B4-BE49-F238E27FC236}">
                      <a16:creationId xmlns:a16="http://schemas.microsoft.com/office/drawing/2014/main" id="{9F8A5115-57C3-EFDC-045E-83C3F81FA7DE}"/>
                    </a:ext>
                  </a:extLst>
                </p:cNvPr>
                <p:cNvSpPr>
                  <a:spLocks noChangeShapeType="1"/>
                </p:cNvSpPr>
                <p:nvPr/>
              </p:nvSpPr>
              <p:spPr bwMode="auto">
                <a:xfrm>
                  <a:off x="333" y="462"/>
                  <a:ext cx="801"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12655" name="Line 5712">
                  <a:extLst>
                    <a:ext uri="{FF2B5EF4-FFF2-40B4-BE49-F238E27FC236}">
                      <a16:creationId xmlns:a16="http://schemas.microsoft.com/office/drawing/2014/main" id="{7982A026-3457-EE13-EE7C-31BB73AC43EF}"/>
                    </a:ext>
                  </a:extLst>
                </p:cNvPr>
                <p:cNvSpPr>
                  <a:spLocks noChangeShapeType="1"/>
                </p:cNvSpPr>
                <p:nvPr/>
              </p:nvSpPr>
              <p:spPr bwMode="auto">
                <a:xfrm>
                  <a:off x="333" y="1463"/>
                  <a:ext cx="801"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12656" name="Line 5713">
                  <a:extLst>
                    <a:ext uri="{FF2B5EF4-FFF2-40B4-BE49-F238E27FC236}">
                      <a16:creationId xmlns:a16="http://schemas.microsoft.com/office/drawing/2014/main" id="{1F5B4F1B-2FFC-5487-EE26-2ECC11CC87EA}"/>
                    </a:ext>
                  </a:extLst>
                </p:cNvPr>
                <p:cNvSpPr>
                  <a:spLocks noChangeShapeType="1"/>
                </p:cNvSpPr>
                <p:nvPr/>
              </p:nvSpPr>
              <p:spPr bwMode="auto">
                <a:xfrm>
                  <a:off x="333" y="1179"/>
                  <a:ext cx="801"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12657" name="Line 5714">
                  <a:extLst>
                    <a:ext uri="{FF2B5EF4-FFF2-40B4-BE49-F238E27FC236}">
                      <a16:creationId xmlns:a16="http://schemas.microsoft.com/office/drawing/2014/main" id="{0A93FCEC-6E54-6D01-1E69-1706822216B5}"/>
                    </a:ext>
                  </a:extLst>
                </p:cNvPr>
                <p:cNvSpPr>
                  <a:spLocks noChangeShapeType="1"/>
                </p:cNvSpPr>
                <p:nvPr/>
              </p:nvSpPr>
              <p:spPr bwMode="auto">
                <a:xfrm>
                  <a:off x="333" y="892"/>
                  <a:ext cx="801"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12658" name="Line 5715">
                  <a:extLst>
                    <a:ext uri="{FF2B5EF4-FFF2-40B4-BE49-F238E27FC236}">
                      <a16:creationId xmlns:a16="http://schemas.microsoft.com/office/drawing/2014/main" id="{10E01BD9-70AB-27EA-7994-0785E5D28099}"/>
                    </a:ext>
                  </a:extLst>
                </p:cNvPr>
                <p:cNvSpPr>
                  <a:spLocks noChangeShapeType="1"/>
                </p:cNvSpPr>
                <p:nvPr/>
              </p:nvSpPr>
              <p:spPr bwMode="auto">
                <a:xfrm>
                  <a:off x="333" y="604"/>
                  <a:ext cx="801"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12659" name="Line 5716">
                  <a:extLst>
                    <a:ext uri="{FF2B5EF4-FFF2-40B4-BE49-F238E27FC236}">
                      <a16:creationId xmlns:a16="http://schemas.microsoft.com/office/drawing/2014/main" id="{282E7D53-0EA6-B3BD-BDE3-5A02B9B9FD5A}"/>
                    </a:ext>
                  </a:extLst>
                </p:cNvPr>
                <p:cNvSpPr>
                  <a:spLocks noChangeShapeType="1"/>
                </p:cNvSpPr>
                <p:nvPr/>
              </p:nvSpPr>
              <p:spPr bwMode="auto">
                <a:xfrm>
                  <a:off x="333" y="320"/>
                  <a:ext cx="801"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12660" name="Line 5717">
                  <a:extLst>
                    <a:ext uri="{FF2B5EF4-FFF2-40B4-BE49-F238E27FC236}">
                      <a16:creationId xmlns:a16="http://schemas.microsoft.com/office/drawing/2014/main" id="{4D0D7D07-1232-07DD-1E58-086999CAC10D}"/>
                    </a:ext>
                  </a:extLst>
                </p:cNvPr>
                <p:cNvSpPr>
                  <a:spLocks noChangeShapeType="1"/>
                </p:cNvSpPr>
                <p:nvPr/>
              </p:nvSpPr>
              <p:spPr bwMode="auto">
                <a:xfrm flipV="1">
                  <a:off x="553" y="263"/>
                  <a:ext cx="0" cy="1257"/>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12661" name="Line 5718">
                  <a:extLst>
                    <a:ext uri="{FF2B5EF4-FFF2-40B4-BE49-F238E27FC236}">
                      <a16:creationId xmlns:a16="http://schemas.microsoft.com/office/drawing/2014/main" id="{EE5B22A3-A03C-F923-993E-02A184ECF579}"/>
                    </a:ext>
                  </a:extLst>
                </p:cNvPr>
                <p:cNvSpPr>
                  <a:spLocks noChangeShapeType="1"/>
                </p:cNvSpPr>
                <p:nvPr/>
              </p:nvSpPr>
              <p:spPr bwMode="auto">
                <a:xfrm flipV="1">
                  <a:off x="916" y="263"/>
                  <a:ext cx="0" cy="1257"/>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12662" name="Rectangle 5719">
                  <a:extLst>
                    <a:ext uri="{FF2B5EF4-FFF2-40B4-BE49-F238E27FC236}">
                      <a16:creationId xmlns:a16="http://schemas.microsoft.com/office/drawing/2014/main" id="{1237446B-595A-F831-F2AC-D14A9D5B9EF8}"/>
                    </a:ext>
                  </a:extLst>
                </p:cNvPr>
                <p:cNvSpPr>
                  <a:spLocks noChangeArrowheads="1"/>
                </p:cNvSpPr>
                <p:nvPr/>
              </p:nvSpPr>
              <p:spPr bwMode="auto">
                <a:xfrm>
                  <a:off x="388" y="913"/>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63" name="Rectangle 5720">
                  <a:extLst>
                    <a:ext uri="{FF2B5EF4-FFF2-40B4-BE49-F238E27FC236}">
                      <a16:creationId xmlns:a16="http://schemas.microsoft.com/office/drawing/2014/main" id="{BCC47F8D-5AE2-74DE-F507-FA820A343D7A}"/>
                    </a:ext>
                  </a:extLst>
                </p:cNvPr>
                <p:cNvSpPr>
                  <a:spLocks noChangeArrowheads="1"/>
                </p:cNvSpPr>
                <p:nvPr/>
              </p:nvSpPr>
              <p:spPr bwMode="auto">
                <a:xfrm>
                  <a:off x="388" y="913"/>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64" name="Rectangle 5721">
                  <a:extLst>
                    <a:ext uri="{FF2B5EF4-FFF2-40B4-BE49-F238E27FC236}">
                      <a16:creationId xmlns:a16="http://schemas.microsoft.com/office/drawing/2014/main" id="{D8DD7416-B562-365A-C766-524CFFA11AF0}"/>
                    </a:ext>
                  </a:extLst>
                </p:cNvPr>
                <p:cNvSpPr>
                  <a:spLocks noChangeArrowheads="1"/>
                </p:cNvSpPr>
                <p:nvPr/>
              </p:nvSpPr>
              <p:spPr bwMode="auto">
                <a:xfrm>
                  <a:off x="388" y="913"/>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65" name="Rectangle 5722">
                  <a:extLst>
                    <a:ext uri="{FF2B5EF4-FFF2-40B4-BE49-F238E27FC236}">
                      <a16:creationId xmlns:a16="http://schemas.microsoft.com/office/drawing/2014/main" id="{8CC96B6D-3143-9DC5-23BB-7E98B4B491D6}"/>
                    </a:ext>
                  </a:extLst>
                </p:cNvPr>
                <p:cNvSpPr>
                  <a:spLocks noChangeArrowheads="1"/>
                </p:cNvSpPr>
                <p:nvPr/>
              </p:nvSpPr>
              <p:spPr bwMode="auto">
                <a:xfrm>
                  <a:off x="388" y="800"/>
                  <a:ext cx="328" cy="2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66" name="Rectangle 5723">
                  <a:extLst>
                    <a:ext uri="{FF2B5EF4-FFF2-40B4-BE49-F238E27FC236}">
                      <a16:creationId xmlns:a16="http://schemas.microsoft.com/office/drawing/2014/main" id="{9B07A83C-AE26-6CED-CFFD-3731555E8EF9}"/>
                    </a:ext>
                  </a:extLst>
                </p:cNvPr>
                <p:cNvSpPr>
                  <a:spLocks noChangeArrowheads="1"/>
                </p:cNvSpPr>
                <p:nvPr/>
              </p:nvSpPr>
              <p:spPr bwMode="auto">
                <a:xfrm>
                  <a:off x="388" y="342"/>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67" name="Rectangle 5724">
                  <a:extLst>
                    <a:ext uri="{FF2B5EF4-FFF2-40B4-BE49-F238E27FC236}">
                      <a16:creationId xmlns:a16="http://schemas.microsoft.com/office/drawing/2014/main" id="{27F24734-FAD8-356F-C0CF-B1B35436CF96}"/>
                    </a:ext>
                  </a:extLst>
                </p:cNvPr>
                <p:cNvSpPr>
                  <a:spLocks noChangeArrowheads="1"/>
                </p:cNvSpPr>
                <p:nvPr/>
              </p:nvSpPr>
              <p:spPr bwMode="auto">
                <a:xfrm>
                  <a:off x="388" y="800"/>
                  <a:ext cx="32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68" name="Rectangle 5725">
                  <a:extLst>
                    <a:ext uri="{FF2B5EF4-FFF2-40B4-BE49-F238E27FC236}">
                      <a16:creationId xmlns:a16="http://schemas.microsoft.com/office/drawing/2014/main" id="{C2C8BA7C-464B-D734-A5D6-DF5C914A59A2}"/>
                    </a:ext>
                  </a:extLst>
                </p:cNvPr>
                <p:cNvSpPr>
                  <a:spLocks noChangeArrowheads="1"/>
                </p:cNvSpPr>
                <p:nvPr/>
              </p:nvSpPr>
              <p:spPr bwMode="auto">
                <a:xfrm>
                  <a:off x="388" y="320"/>
                  <a:ext cx="328"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69" name="Rectangle 5726">
                  <a:extLst>
                    <a:ext uri="{FF2B5EF4-FFF2-40B4-BE49-F238E27FC236}">
                      <a16:creationId xmlns:a16="http://schemas.microsoft.com/office/drawing/2014/main" id="{24A586E2-1B1D-A484-3976-AF4A494F0598}"/>
                    </a:ext>
                  </a:extLst>
                </p:cNvPr>
                <p:cNvSpPr>
                  <a:spLocks noChangeArrowheads="1"/>
                </p:cNvSpPr>
                <p:nvPr/>
              </p:nvSpPr>
              <p:spPr bwMode="auto">
                <a:xfrm>
                  <a:off x="388" y="342"/>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70" name="Rectangle 5727">
                  <a:extLst>
                    <a:ext uri="{FF2B5EF4-FFF2-40B4-BE49-F238E27FC236}">
                      <a16:creationId xmlns:a16="http://schemas.microsoft.com/office/drawing/2014/main" id="{1F494C5D-D037-1353-516D-71052B0CAC38}"/>
                    </a:ext>
                  </a:extLst>
                </p:cNvPr>
                <p:cNvSpPr>
                  <a:spLocks noChangeArrowheads="1"/>
                </p:cNvSpPr>
                <p:nvPr/>
              </p:nvSpPr>
              <p:spPr bwMode="auto">
                <a:xfrm>
                  <a:off x="388" y="913"/>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71" name="Rectangle 5728">
                  <a:extLst>
                    <a:ext uri="{FF2B5EF4-FFF2-40B4-BE49-F238E27FC236}">
                      <a16:creationId xmlns:a16="http://schemas.microsoft.com/office/drawing/2014/main" id="{C7CC4DBE-64D2-FD5A-A500-4F570CFA9555}"/>
                    </a:ext>
                  </a:extLst>
                </p:cNvPr>
                <p:cNvSpPr>
                  <a:spLocks noChangeArrowheads="1"/>
                </p:cNvSpPr>
                <p:nvPr/>
              </p:nvSpPr>
              <p:spPr bwMode="auto">
                <a:xfrm>
                  <a:off x="388" y="913"/>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72" name="Rectangle 5729">
                  <a:extLst>
                    <a:ext uri="{FF2B5EF4-FFF2-40B4-BE49-F238E27FC236}">
                      <a16:creationId xmlns:a16="http://schemas.microsoft.com/office/drawing/2014/main" id="{9BA94149-E572-32CE-8C87-17FE56530818}"/>
                    </a:ext>
                  </a:extLst>
                </p:cNvPr>
                <p:cNvSpPr>
                  <a:spLocks noChangeArrowheads="1"/>
                </p:cNvSpPr>
                <p:nvPr/>
              </p:nvSpPr>
              <p:spPr bwMode="auto">
                <a:xfrm>
                  <a:off x="388" y="913"/>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73" name="Rectangle 5730">
                  <a:extLst>
                    <a:ext uri="{FF2B5EF4-FFF2-40B4-BE49-F238E27FC236}">
                      <a16:creationId xmlns:a16="http://schemas.microsoft.com/office/drawing/2014/main" id="{073DB8CA-B9BF-84C9-F3CA-A575E5FCF082}"/>
                    </a:ext>
                  </a:extLst>
                </p:cNvPr>
                <p:cNvSpPr>
                  <a:spLocks noChangeArrowheads="1"/>
                </p:cNvSpPr>
                <p:nvPr/>
              </p:nvSpPr>
              <p:spPr bwMode="auto">
                <a:xfrm>
                  <a:off x="388" y="913"/>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74" name="Rectangle 5731">
                  <a:extLst>
                    <a:ext uri="{FF2B5EF4-FFF2-40B4-BE49-F238E27FC236}">
                      <a16:creationId xmlns:a16="http://schemas.microsoft.com/office/drawing/2014/main" id="{2DD77228-ACE4-0311-9CBA-5CFE62FEFAA9}"/>
                    </a:ext>
                  </a:extLst>
                </p:cNvPr>
                <p:cNvSpPr>
                  <a:spLocks noChangeArrowheads="1"/>
                </p:cNvSpPr>
                <p:nvPr/>
              </p:nvSpPr>
              <p:spPr bwMode="auto">
                <a:xfrm>
                  <a:off x="388" y="342"/>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75" name="Rectangle 5732">
                  <a:extLst>
                    <a:ext uri="{FF2B5EF4-FFF2-40B4-BE49-F238E27FC236}">
                      <a16:creationId xmlns:a16="http://schemas.microsoft.com/office/drawing/2014/main" id="{C42724F5-E8FA-0141-CB81-EEF2F1D95B80}"/>
                    </a:ext>
                  </a:extLst>
                </p:cNvPr>
                <p:cNvSpPr>
                  <a:spLocks noChangeArrowheads="1"/>
                </p:cNvSpPr>
                <p:nvPr/>
              </p:nvSpPr>
              <p:spPr bwMode="auto">
                <a:xfrm>
                  <a:off x="388" y="1385"/>
                  <a:ext cx="328" cy="75"/>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76" name="Rectangle 5733">
                  <a:extLst>
                    <a:ext uri="{FF2B5EF4-FFF2-40B4-BE49-F238E27FC236}">
                      <a16:creationId xmlns:a16="http://schemas.microsoft.com/office/drawing/2014/main" id="{D94D69A2-B1F6-0C57-E930-3A187596B53B}"/>
                    </a:ext>
                  </a:extLst>
                </p:cNvPr>
                <p:cNvSpPr>
                  <a:spLocks noChangeArrowheads="1"/>
                </p:cNvSpPr>
                <p:nvPr/>
              </p:nvSpPr>
              <p:spPr bwMode="auto">
                <a:xfrm>
                  <a:off x="388" y="800"/>
                  <a:ext cx="32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77" name="Rectangle 5734">
                  <a:extLst>
                    <a:ext uri="{FF2B5EF4-FFF2-40B4-BE49-F238E27FC236}">
                      <a16:creationId xmlns:a16="http://schemas.microsoft.com/office/drawing/2014/main" id="{1144600C-9249-0FD3-DCAC-5AF77A34CC6F}"/>
                    </a:ext>
                  </a:extLst>
                </p:cNvPr>
                <p:cNvSpPr>
                  <a:spLocks noChangeArrowheads="1"/>
                </p:cNvSpPr>
                <p:nvPr/>
              </p:nvSpPr>
              <p:spPr bwMode="auto">
                <a:xfrm>
                  <a:off x="388" y="320"/>
                  <a:ext cx="328"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78" name="Rectangle 5735">
                  <a:extLst>
                    <a:ext uri="{FF2B5EF4-FFF2-40B4-BE49-F238E27FC236}">
                      <a16:creationId xmlns:a16="http://schemas.microsoft.com/office/drawing/2014/main" id="{9245C27A-A842-6E89-947C-5DF7B03C0B10}"/>
                    </a:ext>
                  </a:extLst>
                </p:cNvPr>
                <p:cNvSpPr>
                  <a:spLocks noChangeArrowheads="1"/>
                </p:cNvSpPr>
                <p:nvPr/>
              </p:nvSpPr>
              <p:spPr bwMode="auto">
                <a:xfrm>
                  <a:off x="388" y="913"/>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79" name="Rectangle 5736">
                  <a:extLst>
                    <a:ext uri="{FF2B5EF4-FFF2-40B4-BE49-F238E27FC236}">
                      <a16:creationId xmlns:a16="http://schemas.microsoft.com/office/drawing/2014/main" id="{A01D3A7B-7E84-9049-8C74-6459B696BCE6}"/>
                    </a:ext>
                  </a:extLst>
                </p:cNvPr>
                <p:cNvSpPr>
                  <a:spLocks noChangeArrowheads="1"/>
                </p:cNvSpPr>
                <p:nvPr/>
              </p:nvSpPr>
              <p:spPr bwMode="auto">
                <a:xfrm>
                  <a:off x="388" y="913"/>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80" name="Rectangle 5737">
                  <a:extLst>
                    <a:ext uri="{FF2B5EF4-FFF2-40B4-BE49-F238E27FC236}">
                      <a16:creationId xmlns:a16="http://schemas.microsoft.com/office/drawing/2014/main" id="{8124810C-54B3-E245-FC98-8F3B382D3526}"/>
                    </a:ext>
                  </a:extLst>
                </p:cNvPr>
                <p:cNvSpPr>
                  <a:spLocks noChangeArrowheads="1"/>
                </p:cNvSpPr>
                <p:nvPr/>
              </p:nvSpPr>
              <p:spPr bwMode="auto">
                <a:xfrm>
                  <a:off x="388" y="910"/>
                  <a:ext cx="328" cy="3"/>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81" name="Rectangle 5738">
                  <a:extLst>
                    <a:ext uri="{FF2B5EF4-FFF2-40B4-BE49-F238E27FC236}">
                      <a16:creationId xmlns:a16="http://schemas.microsoft.com/office/drawing/2014/main" id="{908E18BD-3283-925F-A141-2B11AD4AEA11}"/>
                    </a:ext>
                  </a:extLst>
                </p:cNvPr>
                <p:cNvSpPr>
                  <a:spLocks noChangeArrowheads="1"/>
                </p:cNvSpPr>
                <p:nvPr/>
              </p:nvSpPr>
              <p:spPr bwMode="auto">
                <a:xfrm>
                  <a:off x="388" y="342"/>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82" name="Rectangle 5739">
                  <a:extLst>
                    <a:ext uri="{FF2B5EF4-FFF2-40B4-BE49-F238E27FC236}">
                      <a16:creationId xmlns:a16="http://schemas.microsoft.com/office/drawing/2014/main" id="{40F6A7E1-4F04-9263-40C2-8F0AB2F17714}"/>
                    </a:ext>
                  </a:extLst>
                </p:cNvPr>
                <p:cNvSpPr>
                  <a:spLocks noChangeArrowheads="1"/>
                </p:cNvSpPr>
                <p:nvPr/>
              </p:nvSpPr>
              <p:spPr bwMode="auto">
                <a:xfrm>
                  <a:off x="388" y="800"/>
                  <a:ext cx="32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83" name="Rectangle 5740">
                  <a:extLst>
                    <a:ext uri="{FF2B5EF4-FFF2-40B4-BE49-F238E27FC236}">
                      <a16:creationId xmlns:a16="http://schemas.microsoft.com/office/drawing/2014/main" id="{70927B86-DF1D-5C29-625A-3F52843C10E7}"/>
                    </a:ext>
                  </a:extLst>
                </p:cNvPr>
                <p:cNvSpPr>
                  <a:spLocks noChangeArrowheads="1"/>
                </p:cNvSpPr>
                <p:nvPr/>
              </p:nvSpPr>
              <p:spPr bwMode="auto">
                <a:xfrm>
                  <a:off x="388" y="342"/>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84" name="Rectangle 5741">
                  <a:extLst>
                    <a:ext uri="{FF2B5EF4-FFF2-40B4-BE49-F238E27FC236}">
                      <a16:creationId xmlns:a16="http://schemas.microsoft.com/office/drawing/2014/main" id="{6A009D7A-27CC-4831-1172-4644E31AF649}"/>
                    </a:ext>
                  </a:extLst>
                </p:cNvPr>
                <p:cNvSpPr>
                  <a:spLocks noChangeArrowheads="1"/>
                </p:cNvSpPr>
                <p:nvPr/>
              </p:nvSpPr>
              <p:spPr bwMode="auto">
                <a:xfrm>
                  <a:off x="388" y="910"/>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85" name="Rectangle 5742">
                  <a:extLst>
                    <a:ext uri="{FF2B5EF4-FFF2-40B4-BE49-F238E27FC236}">
                      <a16:creationId xmlns:a16="http://schemas.microsoft.com/office/drawing/2014/main" id="{93A7A157-5F63-06FF-AC66-4535277F0048}"/>
                    </a:ext>
                  </a:extLst>
                </p:cNvPr>
                <p:cNvSpPr>
                  <a:spLocks noChangeArrowheads="1"/>
                </p:cNvSpPr>
                <p:nvPr/>
              </p:nvSpPr>
              <p:spPr bwMode="auto">
                <a:xfrm>
                  <a:off x="388" y="910"/>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86" name="Rectangle 5743">
                  <a:extLst>
                    <a:ext uri="{FF2B5EF4-FFF2-40B4-BE49-F238E27FC236}">
                      <a16:creationId xmlns:a16="http://schemas.microsoft.com/office/drawing/2014/main" id="{56E16D0D-EEFE-315F-A104-796F745AE585}"/>
                    </a:ext>
                  </a:extLst>
                </p:cNvPr>
                <p:cNvSpPr>
                  <a:spLocks noChangeArrowheads="1"/>
                </p:cNvSpPr>
                <p:nvPr/>
              </p:nvSpPr>
              <p:spPr bwMode="auto">
                <a:xfrm>
                  <a:off x="388" y="342"/>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87" name="Rectangle 5744">
                  <a:extLst>
                    <a:ext uri="{FF2B5EF4-FFF2-40B4-BE49-F238E27FC236}">
                      <a16:creationId xmlns:a16="http://schemas.microsoft.com/office/drawing/2014/main" id="{D1C29070-5A4C-9863-94D1-CAA826087323}"/>
                    </a:ext>
                  </a:extLst>
                </p:cNvPr>
                <p:cNvSpPr>
                  <a:spLocks noChangeArrowheads="1"/>
                </p:cNvSpPr>
                <p:nvPr/>
              </p:nvSpPr>
              <p:spPr bwMode="auto">
                <a:xfrm>
                  <a:off x="388" y="800"/>
                  <a:ext cx="32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88" name="Rectangle 5745">
                  <a:extLst>
                    <a:ext uri="{FF2B5EF4-FFF2-40B4-BE49-F238E27FC236}">
                      <a16:creationId xmlns:a16="http://schemas.microsoft.com/office/drawing/2014/main" id="{6CAC909F-1076-2EA0-12DD-6E481638FE1E}"/>
                    </a:ext>
                  </a:extLst>
                </p:cNvPr>
                <p:cNvSpPr>
                  <a:spLocks noChangeArrowheads="1"/>
                </p:cNvSpPr>
                <p:nvPr/>
              </p:nvSpPr>
              <p:spPr bwMode="auto">
                <a:xfrm>
                  <a:off x="388" y="342"/>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89" name="Rectangle 5746">
                  <a:extLst>
                    <a:ext uri="{FF2B5EF4-FFF2-40B4-BE49-F238E27FC236}">
                      <a16:creationId xmlns:a16="http://schemas.microsoft.com/office/drawing/2014/main" id="{E238B5FB-EAB7-BAD6-7186-320E118A9690}"/>
                    </a:ext>
                  </a:extLst>
                </p:cNvPr>
                <p:cNvSpPr>
                  <a:spLocks noChangeArrowheads="1"/>
                </p:cNvSpPr>
                <p:nvPr/>
              </p:nvSpPr>
              <p:spPr bwMode="auto">
                <a:xfrm>
                  <a:off x="388" y="342"/>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90" name="Rectangle 5747">
                  <a:extLst>
                    <a:ext uri="{FF2B5EF4-FFF2-40B4-BE49-F238E27FC236}">
                      <a16:creationId xmlns:a16="http://schemas.microsoft.com/office/drawing/2014/main" id="{EFDE00AA-F9DD-B135-0918-A57D39BC93CF}"/>
                    </a:ext>
                  </a:extLst>
                </p:cNvPr>
                <p:cNvSpPr>
                  <a:spLocks noChangeArrowheads="1"/>
                </p:cNvSpPr>
                <p:nvPr/>
              </p:nvSpPr>
              <p:spPr bwMode="auto">
                <a:xfrm>
                  <a:off x="388" y="1463"/>
                  <a:ext cx="328"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91" name="Rectangle 5748">
                  <a:extLst>
                    <a:ext uri="{FF2B5EF4-FFF2-40B4-BE49-F238E27FC236}">
                      <a16:creationId xmlns:a16="http://schemas.microsoft.com/office/drawing/2014/main" id="{4B422567-60E7-BE85-78B7-6864E90087E4}"/>
                    </a:ext>
                  </a:extLst>
                </p:cNvPr>
                <p:cNvSpPr>
                  <a:spLocks noChangeArrowheads="1"/>
                </p:cNvSpPr>
                <p:nvPr/>
              </p:nvSpPr>
              <p:spPr bwMode="auto">
                <a:xfrm>
                  <a:off x="388" y="1463"/>
                  <a:ext cx="328"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92" name="Rectangle 5749">
                  <a:extLst>
                    <a:ext uri="{FF2B5EF4-FFF2-40B4-BE49-F238E27FC236}">
                      <a16:creationId xmlns:a16="http://schemas.microsoft.com/office/drawing/2014/main" id="{849ECF91-9504-2012-9A93-FC36005C19DC}"/>
                    </a:ext>
                  </a:extLst>
                </p:cNvPr>
                <p:cNvSpPr>
                  <a:spLocks noChangeArrowheads="1"/>
                </p:cNvSpPr>
                <p:nvPr/>
              </p:nvSpPr>
              <p:spPr bwMode="auto">
                <a:xfrm>
                  <a:off x="388" y="342"/>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93" name="Rectangle 5750">
                  <a:extLst>
                    <a:ext uri="{FF2B5EF4-FFF2-40B4-BE49-F238E27FC236}">
                      <a16:creationId xmlns:a16="http://schemas.microsoft.com/office/drawing/2014/main" id="{4AF018B3-E308-3F8D-3DEB-8837333E40DC}"/>
                    </a:ext>
                  </a:extLst>
                </p:cNvPr>
                <p:cNvSpPr>
                  <a:spLocks noChangeArrowheads="1"/>
                </p:cNvSpPr>
                <p:nvPr/>
              </p:nvSpPr>
              <p:spPr bwMode="auto">
                <a:xfrm>
                  <a:off x="388" y="910"/>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94" name="Rectangle 5751">
                  <a:extLst>
                    <a:ext uri="{FF2B5EF4-FFF2-40B4-BE49-F238E27FC236}">
                      <a16:creationId xmlns:a16="http://schemas.microsoft.com/office/drawing/2014/main" id="{5D74B695-DE4B-09F9-E4DE-F1E0AD24E8DD}"/>
                    </a:ext>
                  </a:extLst>
                </p:cNvPr>
                <p:cNvSpPr>
                  <a:spLocks noChangeArrowheads="1"/>
                </p:cNvSpPr>
                <p:nvPr/>
              </p:nvSpPr>
              <p:spPr bwMode="auto">
                <a:xfrm>
                  <a:off x="388" y="342"/>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95" name="Rectangle 5752">
                  <a:extLst>
                    <a:ext uri="{FF2B5EF4-FFF2-40B4-BE49-F238E27FC236}">
                      <a16:creationId xmlns:a16="http://schemas.microsoft.com/office/drawing/2014/main" id="{87BB9DDE-1110-6552-56AF-4570464490B4}"/>
                    </a:ext>
                  </a:extLst>
                </p:cNvPr>
                <p:cNvSpPr>
                  <a:spLocks noChangeArrowheads="1"/>
                </p:cNvSpPr>
                <p:nvPr/>
              </p:nvSpPr>
              <p:spPr bwMode="auto">
                <a:xfrm>
                  <a:off x="388" y="342"/>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96" name="Rectangle 5753">
                  <a:extLst>
                    <a:ext uri="{FF2B5EF4-FFF2-40B4-BE49-F238E27FC236}">
                      <a16:creationId xmlns:a16="http://schemas.microsoft.com/office/drawing/2014/main" id="{11BAE0AB-FEC2-928C-2EDB-CA3CA1A9B7BB}"/>
                    </a:ext>
                  </a:extLst>
                </p:cNvPr>
                <p:cNvSpPr>
                  <a:spLocks noChangeArrowheads="1"/>
                </p:cNvSpPr>
                <p:nvPr/>
              </p:nvSpPr>
              <p:spPr bwMode="auto">
                <a:xfrm>
                  <a:off x="388" y="342"/>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97" name="Rectangle 5754">
                  <a:extLst>
                    <a:ext uri="{FF2B5EF4-FFF2-40B4-BE49-F238E27FC236}">
                      <a16:creationId xmlns:a16="http://schemas.microsoft.com/office/drawing/2014/main" id="{FEE74130-B3A0-3D7C-9DCF-7BF11B8CF806}"/>
                    </a:ext>
                  </a:extLst>
                </p:cNvPr>
                <p:cNvSpPr>
                  <a:spLocks noChangeArrowheads="1"/>
                </p:cNvSpPr>
                <p:nvPr/>
              </p:nvSpPr>
              <p:spPr bwMode="auto">
                <a:xfrm>
                  <a:off x="388" y="342"/>
                  <a:ext cx="328"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98" name="Rectangle 5755">
                  <a:extLst>
                    <a:ext uri="{FF2B5EF4-FFF2-40B4-BE49-F238E27FC236}">
                      <a16:creationId xmlns:a16="http://schemas.microsoft.com/office/drawing/2014/main" id="{DB7307D2-F7B7-938A-7636-E4AF0B3FC7B0}"/>
                    </a:ext>
                  </a:extLst>
                </p:cNvPr>
                <p:cNvSpPr>
                  <a:spLocks noChangeArrowheads="1"/>
                </p:cNvSpPr>
                <p:nvPr/>
              </p:nvSpPr>
              <p:spPr bwMode="auto">
                <a:xfrm>
                  <a:off x="388" y="342"/>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99" name="Rectangle 5756">
                  <a:extLst>
                    <a:ext uri="{FF2B5EF4-FFF2-40B4-BE49-F238E27FC236}">
                      <a16:creationId xmlns:a16="http://schemas.microsoft.com/office/drawing/2014/main" id="{A66CCEE8-A9CD-0873-528F-8513527ACB00}"/>
                    </a:ext>
                  </a:extLst>
                </p:cNvPr>
                <p:cNvSpPr>
                  <a:spLocks noChangeArrowheads="1"/>
                </p:cNvSpPr>
                <p:nvPr/>
              </p:nvSpPr>
              <p:spPr bwMode="auto">
                <a:xfrm>
                  <a:off x="388" y="342"/>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00" name="Rectangle 5757">
                  <a:extLst>
                    <a:ext uri="{FF2B5EF4-FFF2-40B4-BE49-F238E27FC236}">
                      <a16:creationId xmlns:a16="http://schemas.microsoft.com/office/drawing/2014/main" id="{7240887B-3B43-0895-AACA-7DCAD1BE15F3}"/>
                    </a:ext>
                  </a:extLst>
                </p:cNvPr>
                <p:cNvSpPr>
                  <a:spLocks noChangeArrowheads="1"/>
                </p:cNvSpPr>
                <p:nvPr/>
              </p:nvSpPr>
              <p:spPr bwMode="auto">
                <a:xfrm>
                  <a:off x="388" y="910"/>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01" name="Rectangle 5758">
                  <a:extLst>
                    <a:ext uri="{FF2B5EF4-FFF2-40B4-BE49-F238E27FC236}">
                      <a16:creationId xmlns:a16="http://schemas.microsoft.com/office/drawing/2014/main" id="{3E04BBA7-9459-AC9F-97FC-6AE2C52466DE}"/>
                    </a:ext>
                  </a:extLst>
                </p:cNvPr>
                <p:cNvSpPr>
                  <a:spLocks noChangeArrowheads="1"/>
                </p:cNvSpPr>
                <p:nvPr/>
              </p:nvSpPr>
              <p:spPr bwMode="auto">
                <a:xfrm>
                  <a:off x="388" y="910"/>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02" name="Rectangle 5759">
                  <a:extLst>
                    <a:ext uri="{FF2B5EF4-FFF2-40B4-BE49-F238E27FC236}">
                      <a16:creationId xmlns:a16="http://schemas.microsoft.com/office/drawing/2014/main" id="{365ADE8D-C4CF-CC7B-CFEE-01544B94F2AC}"/>
                    </a:ext>
                  </a:extLst>
                </p:cNvPr>
                <p:cNvSpPr>
                  <a:spLocks noChangeArrowheads="1"/>
                </p:cNvSpPr>
                <p:nvPr/>
              </p:nvSpPr>
              <p:spPr bwMode="auto">
                <a:xfrm>
                  <a:off x="388" y="910"/>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03" name="Rectangle 5760">
                  <a:extLst>
                    <a:ext uri="{FF2B5EF4-FFF2-40B4-BE49-F238E27FC236}">
                      <a16:creationId xmlns:a16="http://schemas.microsoft.com/office/drawing/2014/main" id="{9F8A1EDA-C7EC-551B-8A84-092D9C347EC4}"/>
                    </a:ext>
                  </a:extLst>
                </p:cNvPr>
                <p:cNvSpPr>
                  <a:spLocks noChangeArrowheads="1"/>
                </p:cNvSpPr>
                <p:nvPr/>
              </p:nvSpPr>
              <p:spPr bwMode="auto">
                <a:xfrm>
                  <a:off x="388" y="753"/>
                  <a:ext cx="328" cy="47"/>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04" name="Rectangle 5761">
                  <a:extLst>
                    <a:ext uri="{FF2B5EF4-FFF2-40B4-BE49-F238E27FC236}">
                      <a16:creationId xmlns:a16="http://schemas.microsoft.com/office/drawing/2014/main" id="{CC3366D2-8767-6A02-EDAE-395189DB5EC8}"/>
                    </a:ext>
                  </a:extLst>
                </p:cNvPr>
                <p:cNvSpPr>
                  <a:spLocks noChangeArrowheads="1"/>
                </p:cNvSpPr>
                <p:nvPr/>
              </p:nvSpPr>
              <p:spPr bwMode="auto">
                <a:xfrm>
                  <a:off x="388" y="342"/>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05" name="Rectangle 5762">
                  <a:extLst>
                    <a:ext uri="{FF2B5EF4-FFF2-40B4-BE49-F238E27FC236}">
                      <a16:creationId xmlns:a16="http://schemas.microsoft.com/office/drawing/2014/main" id="{72EE229C-80ED-7F47-C8DD-36A3D17235C9}"/>
                    </a:ext>
                  </a:extLst>
                </p:cNvPr>
                <p:cNvSpPr>
                  <a:spLocks noChangeArrowheads="1"/>
                </p:cNvSpPr>
                <p:nvPr/>
              </p:nvSpPr>
              <p:spPr bwMode="auto">
                <a:xfrm>
                  <a:off x="388" y="753"/>
                  <a:ext cx="32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06" name="Rectangle 5763">
                  <a:extLst>
                    <a:ext uri="{FF2B5EF4-FFF2-40B4-BE49-F238E27FC236}">
                      <a16:creationId xmlns:a16="http://schemas.microsoft.com/office/drawing/2014/main" id="{8E58892A-7B32-0CCE-6A83-A59343E77368}"/>
                    </a:ext>
                  </a:extLst>
                </p:cNvPr>
                <p:cNvSpPr>
                  <a:spLocks noChangeArrowheads="1"/>
                </p:cNvSpPr>
                <p:nvPr/>
              </p:nvSpPr>
              <p:spPr bwMode="auto">
                <a:xfrm>
                  <a:off x="388" y="320"/>
                  <a:ext cx="328"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07" name="Rectangle 5764">
                  <a:extLst>
                    <a:ext uri="{FF2B5EF4-FFF2-40B4-BE49-F238E27FC236}">
                      <a16:creationId xmlns:a16="http://schemas.microsoft.com/office/drawing/2014/main" id="{3CA7C45B-06B5-6943-BE31-4B8FA0EE04CC}"/>
                    </a:ext>
                  </a:extLst>
                </p:cNvPr>
                <p:cNvSpPr>
                  <a:spLocks noChangeArrowheads="1"/>
                </p:cNvSpPr>
                <p:nvPr/>
              </p:nvSpPr>
              <p:spPr bwMode="auto">
                <a:xfrm>
                  <a:off x="388" y="342"/>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08" name="Rectangle 5765">
                  <a:extLst>
                    <a:ext uri="{FF2B5EF4-FFF2-40B4-BE49-F238E27FC236}">
                      <a16:creationId xmlns:a16="http://schemas.microsoft.com/office/drawing/2014/main" id="{14AF65CC-C109-1C44-56EB-6ED11A118CF6}"/>
                    </a:ext>
                  </a:extLst>
                </p:cNvPr>
                <p:cNvSpPr>
                  <a:spLocks noChangeArrowheads="1"/>
                </p:cNvSpPr>
                <p:nvPr/>
              </p:nvSpPr>
              <p:spPr bwMode="auto">
                <a:xfrm>
                  <a:off x="388" y="910"/>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09" name="Rectangle 5766">
                  <a:extLst>
                    <a:ext uri="{FF2B5EF4-FFF2-40B4-BE49-F238E27FC236}">
                      <a16:creationId xmlns:a16="http://schemas.microsoft.com/office/drawing/2014/main" id="{5F86F468-022C-8CA3-C2B5-56ED2746DBAC}"/>
                    </a:ext>
                  </a:extLst>
                </p:cNvPr>
                <p:cNvSpPr>
                  <a:spLocks noChangeArrowheads="1"/>
                </p:cNvSpPr>
                <p:nvPr/>
              </p:nvSpPr>
              <p:spPr bwMode="auto">
                <a:xfrm>
                  <a:off x="388" y="910"/>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10" name="Rectangle 5767">
                  <a:extLst>
                    <a:ext uri="{FF2B5EF4-FFF2-40B4-BE49-F238E27FC236}">
                      <a16:creationId xmlns:a16="http://schemas.microsoft.com/office/drawing/2014/main" id="{F58636DD-D3EB-A178-3D98-F2D1E4B2F334}"/>
                    </a:ext>
                  </a:extLst>
                </p:cNvPr>
                <p:cNvSpPr>
                  <a:spLocks noChangeArrowheads="1"/>
                </p:cNvSpPr>
                <p:nvPr/>
              </p:nvSpPr>
              <p:spPr bwMode="auto">
                <a:xfrm>
                  <a:off x="388" y="910"/>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11" name="Rectangle 5768">
                  <a:extLst>
                    <a:ext uri="{FF2B5EF4-FFF2-40B4-BE49-F238E27FC236}">
                      <a16:creationId xmlns:a16="http://schemas.microsoft.com/office/drawing/2014/main" id="{B0DEC692-D1C6-6CF7-3DF5-EB3E06A87A59}"/>
                    </a:ext>
                  </a:extLst>
                </p:cNvPr>
                <p:cNvSpPr>
                  <a:spLocks noChangeArrowheads="1"/>
                </p:cNvSpPr>
                <p:nvPr/>
              </p:nvSpPr>
              <p:spPr bwMode="auto">
                <a:xfrm>
                  <a:off x="388" y="910"/>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12" name="Rectangle 5769">
                  <a:extLst>
                    <a:ext uri="{FF2B5EF4-FFF2-40B4-BE49-F238E27FC236}">
                      <a16:creationId xmlns:a16="http://schemas.microsoft.com/office/drawing/2014/main" id="{6DCCEBC2-C373-E75F-8306-777532DF0D2B}"/>
                    </a:ext>
                  </a:extLst>
                </p:cNvPr>
                <p:cNvSpPr>
                  <a:spLocks noChangeArrowheads="1"/>
                </p:cNvSpPr>
                <p:nvPr/>
              </p:nvSpPr>
              <p:spPr bwMode="auto">
                <a:xfrm>
                  <a:off x="388" y="342"/>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13" name="Rectangle 5770">
                  <a:extLst>
                    <a:ext uri="{FF2B5EF4-FFF2-40B4-BE49-F238E27FC236}">
                      <a16:creationId xmlns:a16="http://schemas.microsoft.com/office/drawing/2014/main" id="{A245DBE3-859F-A879-9CCF-D19EF40D6475}"/>
                    </a:ext>
                  </a:extLst>
                </p:cNvPr>
                <p:cNvSpPr>
                  <a:spLocks noChangeArrowheads="1"/>
                </p:cNvSpPr>
                <p:nvPr/>
              </p:nvSpPr>
              <p:spPr bwMode="auto">
                <a:xfrm>
                  <a:off x="388" y="1332"/>
                  <a:ext cx="328" cy="53"/>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14" name="Rectangle 5771">
                  <a:extLst>
                    <a:ext uri="{FF2B5EF4-FFF2-40B4-BE49-F238E27FC236}">
                      <a16:creationId xmlns:a16="http://schemas.microsoft.com/office/drawing/2014/main" id="{BC8DDC07-6AE2-AA56-F94E-37E600682109}"/>
                    </a:ext>
                  </a:extLst>
                </p:cNvPr>
                <p:cNvSpPr>
                  <a:spLocks noChangeArrowheads="1"/>
                </p:cNvSpPr>
                <p:nvPr/>
              </p:nvSpPr>
              <p:spPr bwMode="auto">
                <a:xfrm>
                  <a:off x="388" y="753"/>
                  <a:ext cx="32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15" name="Rectangle 5772">
                  <a:extLst>
                    <a:ext uri="{FF2B5EF4-FFF2-40B4-BE49-F238E27FC236}">
                      <a16:creationId xmlns:a16="http://schemas.microsoft.com/office/drawing/2014/main" id="{DC82A8DF-DB12-6227-55EE-B72E5A9C60C0}"/>
                    </a:ext>
                  </a:extLst>
                </p:cNvPr>
                <p:cNvSpPr>
                  <a:spLocks noChangeArrowheads="1"/>
                </p:cNvSpPr>
                <p:nvPr/>
              </p:nvSpPr>
              <p:spPr bwMode="auto">
                <a:xfrm>
                  <a:off x="388" y="320"/>
                  <a:ext cx="328"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16" name="Rectangle 5773">
                  <a:extLst>
                    <a:ext uri="{FF2B5EF4-FFF2-40B4-BE49-F238E27FC236}">
                      <a16:creationId xmlns:a16="http://schemas.microsoft.com/office/drawing/2014/main" id="{5E70FB00-20B0-0DF8-72D7-F3177804EBBB}"/>
                    </a:ext>
                  </a:extLst>
                </p:cNvPr>
                <p:cNvSpPr>
                  <a:spLocks noChangeArrowheads="1"/>
                </p:cNvSpPr>
                <p:nvPr/>
              </p:nvSpPr>
              <p:spPr bwMode="auto">
                <a:xfrm>
                  <a:off x="388" y="906"/>
                  <a:ext cx="328" cy="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17" name="Rectangle 5774">
                  <a:extLst>
                    <a:ext uri="{FF2B5EF4-FFF2-40B4-BE49-F238E27FC236}">
                      <a16:creationId xmlns:a16="http://schemas.microsoft.com/office/drawing/2014/main" id="{C1DDBD32-01C0-5CCF-C5D8-0163903D4E97}"/>
                    </a:ext>
                  </a:extLst>
                </p:cNvPr>
                <p:cNvSpPr>
                  <a:spLocks noChangeArrowheads="1"/>
                </p:cNvSpPr>
                <p:nvPr/>
              </p:nvSpPr>
              <p:spPr bwMode="auto">
                <a:xfrm>
                  <a:off x="388" y="906"/>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18" name="Rectangle 5775">
                  <a:extLst>
                    <a:ext uri="{FF2B5EF4-FFF2-40B4-BE49-F238E27FC236}">
                      <a16:creationId xmlns:a16="http://schemas.microsoft.com/office/drawing/2014/main" id="{A58E7A79-09CF-AD6C-989D-66C97150679B}"/>
                    </a:ext>
                  </a:extLst>
                </p:cNvPr>
                <p:cNvSpPr>
                  <a:spLocks noChangeArrowheads="1"/>
                </p:cNvSpPr>
                <p:nvPr/>
              </p:nvSpPr>
              <p:spPr bwMode="auto">
                <a:xfrm>
                  <a:off x="388" y="906"/>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19" name="Rectangle 5776">
                  <a:extLst>
                    <a:ext uri="{FF2B5EF4-FFF2-40B4-BE49-F238E27FC236}">
                      <a16:creationId xmlns:a16="http://schemas.microsoft.com/office/drawing/2014/main" id="{7F345414-0B64-178A-3106-E6BD98F371C1}"/>
                    </a:ext>
                  </a:extLst>
                </p:cNvPr>
                <p:cNvSpPr>
                  <a:spLocks noChangeArrowheads="1"/>
                </p:cNvSpPr>
                <p:nvPr/>
              </p:nvSpPr>
              <p:spPr bwMode="auto">
                <a:xfrm>
                  <a:off x="388" y="338"/>
                  <a:ext cx="328" cy="4"/>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20" name="Rectangle 5777">
                  <a:extLst>
                    <a:ext uri="{FF2B5EF4-FFF2-40B4-BE49-F238E27FC236}">
                      <a16:creationId xmlns:a16="http://schemas.microsoft.com/office/drawing/2014/main" id="{5BD148B7-2AE2-345B-20EE-7A5C844F2BB9}"/>
                    </a:ext>
                  </a:extLst>
                </p:cNvPr>
                <p:cNvSpPr>
                  <a:spLocks noChangeArrowheads="1"/>
                </p:cNvSpPr>
                <p:nvPr/>
              </p:nvSpPr>
              <p:spPr bwMode="auto">
                <a:xfrm>
                  <a:off x="388" y="753"/>
                  <a:ext cx="32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21" name="Rectangle 5778">
                  <a:extLst>
                    <a:ext uri="{FF2B5EF4-FFF2-40B4-BE49-F238E27FC236}">
                      <a16:creationId xmlns:a16="http://schemas.microsoft.com/office/drawing/2014/main" id="{A40E6907-7B13-F18E-44C2-940D442CF908}"/>
                    </a:ext>
                  </a:extLst>
                </p:cNvPr>
                <p:cNvSpPr>
                  <a:spLocks noChangeArrowheads="1"/>
                </p:cNvSpPr>
                <p:nvPr/>
              </p:nvSpPr>
              <p:spPr bwMode="auto">
                <a:xfrm>
                  <a:off x="388" y="338"/>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22" name="Rectangle 5779">
                  <a:extLst>
                    <a:ext uri="{FF2B5EF4-FFF2-40B4-BE49-F238E27FC236}">
                      <a16:creationId xmlns:a16="http://schemas.microsoft.com/office/drawing/2014/main" id="{B6FE9CB6-6B0D-A592-3DA1-085A48A37F78}"/>
                    </a:ext>
                  </a:extLst>
                </p:cNvPr>
                <p:cNvSpPr>
                  <a:spLocks noChangeArrowheads="1"/>
                </p:cNvSpPr>
                <p:nvPr/>
              </p:nvSpPr>
              <p:spPr bwMode="auto">
                <a:xfrm>
                  <a:off x="388" y="906"/>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23" name="Rectangle 5780">
                  <a:extLst>
                    <a:ext uri="{FF2B5EF4-FFF2-40B4-BE49-F238E27FC236}">
                      <a16:creationId xmlns:a16="http://schemas.microsoft.com/office/drawing/2014/main" id="{CFF90E8D-954C-A9C1-E427-D9AEDB90EEEB}"/>
                    </a:ext>
                  </a:extLst>
                </p:cNvPr>
                <p:cNvSpPr>
                  <a:spLocks noChangeArrowheads="1"/>
                </p:cNvSpPr>
                <p:nvPr/>
              </p:nvSpPr>
              <p:spPr bwMode="auto">
                <a:xfrm>
                  <a:off x="388" y="906"/>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24" name="Rectangle 5781">
                  <a:extLst>
                    <a:ext uri="{FF2B5EF4-FFF2-40B4-BE49-F238E27FC236}">
                      <a16:creationId xmlns:a16="http://schemas.microsoft.com/office/drawing/2014/main" id="{1DACFEE2-8897-7879-ADFD-C8F2C1EF03C0}"/>
                    </a:ext>
                  </a:extLst>
                </p:cNvPr>
                <p:cNvSpPr>
                  <a:spLocks noChangeArrowheads="1"/>
                </p:cNvSpPr>
                <p:nvPr/>
              </p:nvSpPr>
              <p:spPr bwMode="auto">
                <a:xfrm>
                  <a:off x="388" y="338"/>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25" name="Rectangle 5782">
                  <a:extLst>
                    <a:ext uri="{FF2B5EF4-FFF2-40B4-BE49-F238E27FC236}">
                      <a16:creationId xmlns:a16="http://schemas.microsoft.com/office/drawing/2014/main" id="{4DCCF449-5F75-B877-116C-5A36E6FE2B02}"/>
                    </a:ext>
                  </a:extLst>
                </p:cNvPr>
                <p:cNvSpPr>
                  <a:spLocks noChangeArrowheads="1"/>
                </p:cNvSpPr>
                <p:nvPr/>
              </p:nvSpPr>
              <p:spPr bwMode="auto">
                <a:xfrm>
                  <a:off x="388" y="753"/>
                  <a:ext cx="32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26" name="Rectangle 5783">
                  <a:extLst>
                    <a:ext uri="{FF2B5EF4-FFF2-40B4-BE49-F238E27FC236}">
                      <a16:creationId xmlns:a16="http://schemas.microsoft.com/office/drawing/2014/main" id="{4CEAD52E-2D8D-DE79-4184-CCFD3D3B1610}"/>
                    </a:ext>
                  </a:extLst>
                </p:cNvPr>
                <p:cNvSpPr>
                  <a:spLocks noChangeArrowheads="1"/>
                </p:cNvSpPr>
                <p:nvPr/>
              </p:nvSpPr>
              <p:spPr bwMode="auto">
                <a:xfrm>
                  <a:off x="388" y="338"/>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27" name="Rectangle 5784">
                  <a:extLst>
                    <a:ext uri="{FF2B5EF4-FFF2-40B4-BE49-F238E27FC236}">
                      <a16:creationId xmlns:a16="http://schemas.microsoft.com/office/drawing/2014/main" id="{8103D993-519F-FE5A-D453-A735B01B7AD8}"/>
                    </a:ext>
                  </a:extLst>
                </p:cNvPr>
                <p:cNvSpPr>
                  <a:spLocks noChangeArrowheads="1"/>
                </p:cNvSpPr>
                <p:nvPr/>
              </p:nvSpPr>
              <p:spPr bwMode="auto">
                <a:xfrm>
                  <a:off x="388" y="338"/>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28" name="Rectangle 5785">
                  <a:extLst>
                    <a:ext uri="{FF2B5EF4-FFF2-40B4-BE49-F238E27FC236}">
                      <a16:creationId xmlns:a16="http://schemas.microsoft.com/office/drawing/2014/main" id="{6AC0CF5D-FA22-0151-E679-AC9D67A487F3}"/>
                    </a:ext>
                  </a:extLst>
                </p:cNvPr>
                <p:cNvSpPr>
                  <a:spLocks noChangeArrowheads="1"/>
                </p:cNvSpPr>
                <p:nvPr/>
              </p:nvSpPr>
              <p:spPr bwMode="auto">
                <a:xfrm>
                  <a:off x="388" y="1463"/>
                  <a:ext cx="328"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29" name="Rectangle 5786">
                  <a:extLst>
                    <a:ext uri="{FF2B5EF4-FFF2-40B4-BE49-F238E27FC236}">
                      <a16:creationId xmlns:a16="http://schemas.microsoft.com/office/drawing/2014/main" id="{168A7970-2629-DC83-7666-5ED6002CB692}"/>
                    </a:ext>
                  </a:extLst>
                </p:cNvPr>
                <p:cNvSpPr>
                  <a:spLocks noChangeArrowheads="1"/>
                </p:cNvSpPr>
                <p:nvPr/>
              </p:nvSpPr>
              <p:spPr bwMode="auto">
                <a:xfrm>
                  <a:off x="388" y="1463"/>
                  <a:ext cx="328"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30" name="Rectangle 5787">
                  <a:extLst>
                    <a:ext uri="{FF2B5EF4-FFF2-40B4-BE49-F238E27FC236}">
                      <a16:creationId xmlns:a16="http://schemas.microsoft.com/office/drawing/2014/main" id="{9A1C1619-880F-FDE1-4863-5506D4943C35}"/>
                    </a:ext>
                  </a:extLst>
                </p:cNvPr>
                <p:cNvSpPr>
                  <a:spLocks noChangeArrowheads="1"/>
                </p:cNvSpPr>
                <p:nvPr/>
              </p:nvSpPr>
              <p:spPr bwMode="auto">
                <a:xfrm>
                  <a:off x="388" y="338"/>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31" name="Rectangle 5788">
                  <a:extLst>
                    <a:ext uri="{FF2B5EF4-FFF2-40B4-BE49-F238E27FC236}">
                      <a16:creationId xmlns:a16="http://schemas.microsoft.com/office/drawing/2014/main" id="{5E60E900-E293-3D75-81DD-81AFE09CE4FC}"/>
                    </a:ext>
                  </a:extLst>
                </p:cNvPr>
                <p:cNvSpPr>
                  <a:spLocks noChangeArrowheads="1"/>
                </p:cNvSpPr>
                <p:nvPr/>
              </p:nvSpPr>
              <p:spPr bwMode="auto">
                <a:xfrm>
                  <a:off x="388" y="906"/>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32" name="Rectangle 5789">
                  <a:extLst>
                    <a:ext uri="{FF2B5EF4-FFF2-40B4-BE49-F238E27FC236}">
                      <a16:creationId xmlns:a16="http://schemas.microsoft.com/office/drawing/2014/main" id="{740F14EE-32E7-857C-FEE4-0EA3103AE194}"/>
                    </a:ext>
                  </a:extLst>
                </p:cNvPr>
                <p:cNvSpPr>
                  <a:spLocks noChangeArrowheads="1"/>
                </p:cNvSpPr>
                <p:nvPr/>
              </p:nvSpPr>
              <p:spPr bwMode="auto">
                <a:xfrm>
                  <a:off x="388" y="338"/>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33" name="Rectangle 5790">
                  <a:extLst>
                    <a:ext uri="{FF2B5EF4-FFF2-40B4-BE49-F238E27FC236}">
                      <a16:creationId xmlns:a16="http://schemas.microsoft.com/office/drawing/2014/main" id="{61A07E95-A8D5-17AF-45A8-9DB5D1F073A5}"/>
                    </a:ext>
                  </a:extLst>
                </p:cNvPr>
                <p:cNvSpPr>
                  <a:spLocks noChangeArrowheads="1"/>
                </p:cNvSpPr>
                <p:nvPr/>
              </p:nvSpPr>
              <p:spPr bwMode="auto">
                <a:xfrm>
                  <a:off x="388" y="338"/>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34" name="Rectangle 5791">
                  <a:extLst>
                    <a:ext uri="{FF2B5EF4-FFF2-40B4-BE49-F238E27FC236}">
                      <a16:creationId xmlns:a16="http://schemas.microsoft.com/office/drawing/2014/main" id="{C2DEFEDE-7934-4A95-FC1C-D10858EE356C}"/>
                    </a:ext>
                  </a:extLst>
                </p:cNvPr>
                <p:cNvSpPr>
                  <a:spLocks noChangeArrowheads="1"/>
                </p:cNvSpPr>
                <p:nvPr/>
              </p:nvSpPr>
              <p:spPr bwMode="auto">
                <a:xfrm>
                  <a:off x="388" y="338"/>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35" name="Rectangle 5792">
                  <a:extLst>
                    <a:ext uri="{FF2B5EF4-FFF2-40B4-BE49-F238E27FC236}">
                      <a16:creationId xmlns:a16="http://schemas.microsoft.com/office/drawing/2014/main" id="{752ACF2F-5B97-649D-E7E8-B14F49D66691}"/>
                    </a:ext>
                  </a:extLst>
                </p:cNvPr>
                <p:cNvSpPr>
                  <a:spLocks noChangeArrowheads="1"/>
                </p:cNvSpPr>
                <p:nvPr/>
              </p:nvSpPr>
              <p:spPr bwMode="auto">
                <a:xfrm>
                  <a:off x="388" y="342"/>
                  <a:ext cx="328"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36" name="Rectangle 5793">
                  <a:extLst>
                    <a:ext uri="{FF2B5EF4-FFF2-40B4-BE49-F238E27FC236}">
                      <a16:creationId xmlns:a16="http://schemas.microsoft.com/office/drawing/2014/main" id="{98BBB04D-D7AC-2A33-CB55-DB008EDA0F2A}"/>
                    </a:ext>
                  </a:extLst>
                </p:cNvPr>
                <p:cNvSpPr>
                  <a:spLocks noChangeArrowheads="1"/>
                </p:cNvSpPr>
                <p:nvPr/>
              </p:nvSpPr>
              <p:spPr bwMode="auto">
                <a:xfrm>
                  <a:off x="388" y="338"/>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37" name="Rectangle 5794">
                  <a:extLst>
                    <a:ext uri="{FF2B5EF4-FFF2-40B4-BE49-F238E27FC236}">
                      <a16:creationId xmlns:a16="http://schemas.microsoft.com/office/drawing/2014/main" id="{7D23440F-74CC-29EE-2C5B-3502960D65AE}"/>
                    </a:ext>
                  </a:extLst>
                </p:cNvPr>
                <p:cNvSpPr>
                  <a:spLocks noChangeArrowheads="1"/>
                </p:cNvSpPr>
                <p:nvPr/>
              </p:nvSpPr>
              <p:spPr bwMode="auto">
                <a:xfrm>
                  <a:off x="388" y="338"/>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38" name="Rectangle 5795">
                  <a:extLst>
                    <a:ext uri="{FF2B5EF4-FFF2-40B4-BE49-F238E27FC236}">
                      <a16:creationId xmlns:a16="http://schemas.microsoft.com/office/drawing/2014/main" id="{65426AB9-FF21-C92B-E54D-EF75CCC5FBAA}"/>
                    </a:ext>
                  </a:extLst>
                </p:cNvPr>
                <p:cNvSpPr>
                  <a:spLocks noChangeArrowheads="1"/>
                </p:cNvSpPr>
                <p:nvPr/>
              </p:nvSpPr>
              <p:spPr bwMode="auto">
                <a:xfrm>
                  <a:off x="388" y="906"/>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39" name="Rectangle 5796">
                  <a:extLst>
                    <a:ext uri="{FF2B5EF4-FFF2-40B4-BE49-F238E27FC236}">
                      <a16:creationId xmlns:a16="http://schemas.microsoft.com/office/drawing/2014/main" id="{56898EE1-3ECD-954B-D377-575BAA8F6B7D}"/>
                    </a:ext>
                  </a:extLst>
                </p:cNvPr>
                <p:cNvSpPr>
                  <a:spLocks noChangeArrowheads="1"/>
                </p:cNvSpPr>
                <p:nvPr/>
              </p:nvSpPr>
              <p:spPr bwMode="auto">
                <a:xfrm>
                  <a:off x="388" y="906"/>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40" name="Rectangle 5797">
                  <a:extLst>
                    <a:ext uri="{FF2B5EF4-FFF2-40B4-BE49-F238E27FC236}">
                      <a16:creationId xmlns:a16="http://schemas.microsoft.com/office/drawing/2014/main" id="{19174AF1-747B-5D45-F7F0-8761C700F766}"/>
                    </a:ext>
                  </a:extLst>
                </p:cNvPr>
                <p:cNvSpPr>
                  <a:spLocks noChangeArrowheads="1"/>
                </p:cNvSpPr>
                <p:nvPr/>
              </p:nvSpPr>
              <p:spPr bwMode="auto">
                <a:xfrm>
                  <a:off x="388" y="892"/>
                  <a:ext cx="328" cy="1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41" name="Rectangle 5798">
                  <a:extLst>
                    <a:ext uri="{FF2B5EF4-FFF2-40B4-BE49-F238E27FC236}">
                      <a16:creationId xmlns:a16="http://schemas.microsoft.com/office/drawing/2014/main" id="{6E3DAD1F-165E-B0F0-099B-76907CB906A1}"/>
                    </a:ext>
                  </a:extLst>
                </p:cNvPr>
                <p:cNvSpPr>
                  <a:spLocks noChangeArrowheads="1"/>
                </p:cNvSpPr>
                <p:nvPr/>
              </p:nvSpPr>
              <p:spPr bwMode="auto">
                <a:xfrm>
                  <a:off x="388" y="721"/>
                  <a:ext cx="328" cy="32"/>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42" name="Rectangle 5799">
                  <a:extLst>
                    <a:ext uri="{FF2B5EF4-FFF2-40B4-BE49-F238E27FC236}">
                      <a16:creationId xmlns:a16="http://schemas.microsoft.com/office/drawing/2014/main" id="{E84D6FB1-8EEC-F30E-4932-1B2E0C2BF9BA}"/>
                    </a:ext>
                  </a:extLst>
                </p:cNvPr>
                <p:cNvSpPr>
                  <a:spLocks noChangeArrowheads="1"/>
                </p:cNvSpPr>
                <p:nvPr/>
              </p:nvSpPr>
              <p:spPr bwMode="auto">
                <a:xfrm>
                  <a:off x="388" y="338"/>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43" name="Rectangle 5800">
                  <a:extLst>
                    <a:ext uri="{FF2B5EF4-FFF2-40B4-BE49-F238E27FC236}">
                      <a16:creationId xmlns:a16="http://schemas.microsoft.com/office/drawing/2014/main" id="{2FCA8414-F06D-441E-B0EF-4812AE7E13FB}"/>
                    </a:ext>
                  </a:extLst>
                </p:cNvPr>
                <p:cNvSpPr>
                  <a:spLocks noChangeArrowheads="1"/>
                </p:cNvSpPr>
                <p:nvPr/>
              </p:nvSpPr>
              <p:spPr bwMode="auto">
                <a:xfrm>
                  <a:off x="388" y="721"/>
                  <a:ext cx="32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44" name="Rectangle 5801">
                  <a:extLst>
                    <a:ext uri="{FF2B5EF4-FFF2-40B4-BE49-F238E27FC236}">
                      <a16:creationId xmlns:a16="http://schemas.microsoft.com/office/drawing/2014/main" id="{12FF5932-8F87-76FB-A1DF-067A3C7DABF3}"/>
                    </a:ext>
                  </a:extLst>
                </p:cNvPr>
                <p:cNvSpPr>
                  <a:spLocks noChangeArrowheads="1"/>
                </p:cNvSpPr>
                <p:nvPr/>
              </p:nvSpPr>
              <p:spPr bwMode="auto">
                <a:xfrm>
                  <a:off x="388" y="320"/>
                  <a:ext cx="328"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45" name="Rectangle 5802">
                  <a:extLst>
                    <a:ext uri="{FF2B5EF4-FFF2-40B4-BE49-F238E27FC236}">
                      <a16:creationId xmlns:a16="http://schemas.microsoft.com/office/drawing/2014/main" id="{BAE0717E-2793-A258-8C22-431498D24B1C}"/>
                    </a:ext>
                  </a:extLst>
                </p:cNvPr>
                <p:cNvSpPr>
                  <a:spLocks noChangeArrowheads="1"/>
                </p:cNvSpPr>
                <p:nvPr/>
              </p:nvSpPr>
              <p:spPr bwMode="auto">
                <a:xfrm>
                  <a:off x="388" y="338"/>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46" name="Rectangle 5803">
                  <a:extLst>
                    <a:ext uri="{FF2B5EF4-FFF2-40B4-BE49-F238E27FC236}">
                      <a16:creationId xmlns:a16="http://schemas.microsoft.com/office/drawing/2014/main" id="{8A7B3F85-F2C1-83FF-FDA0-94EB3AF44354}"/>
                    </a:ext>
                  </a:extLst>
                </p:cNvPr>
                <p:cNvSpPr>
                  <a:spLocks noChangeArrowheads="1"/>
                </p:cNvSpPr>
                <p:nvPr/>
              </p:nvSpPr>
              <p:spPr bwMode="auto">
                <a:xfrm>
                  <a:off x="388" y="888"/>
                  <a:ext cx="328" cy="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47" name="Rectangle 5804">
                  <a:extLst>
                    <a:ext uri="{FF2B5EF4-FFF2-40B4-BE49-F238E27FC236}">
                      <a16:creationId xmlns:a16="http://schemas.microsoft.com/office/drawing/2014/main" id="{A3270368-C4C2-9032-E21E-B260E1A62C16}"/>
                    </a:ext>
                  </a:extLst>
                </p:cNvPr>
                <p:cNvSpPr>
                  <a:spLocks noChangeArrowheads="1"/>
                </p:cNvSpPr>
                <p:nvPr/>
              </p:nvSpPr>
              <p:spPr bwMode="auto">
                <a:xfrm>
                  <a:off x="388" y="888"/>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48" name="Rectangle 5805">
                  <a:extLst>
                    <a:ext uri="{FF2B5EF4-FFF2-40B4-BE49-F238E27FC236}">
                      <a16:creationId xmlns:a16="http://schemas.microsoft.com/office/drawing/2014/main" id="{8A8A1401-14FB-6BFB-20BF-B0EEE08A3B83}"/>
                    </a:ext>
                  </a:extLst>
                </p:cNvPr>
                <p:cNvSpPr>
                  <a:spLocks noChangeArrowheads="1"/>
                </p:cNvSpPr>
                <p:nvPr/>
              </p:nvSpPr>
              <p:spPr bwMode="auto">
                <a:xfrm>
                  <a:off x="388" y="888"/>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49" name="Rectangle 5806">
                  <a:extLst>
                    <a:ext uri="{FF2B5EF4-FFF2-40B4-BE49-F238E27FC236}">
                      <a16:creationId xmlns:a16="http://schemas.microsoft.com/office/drawing/2014/main" id="{5ED9CD34-BD87-D6AF-C8E3-682ACB6D8599}"/>
                    </a:ext>
                  </a:extLst>
                </p:cNvPr>
                <p:cNvSpPr>
                  <a:spLocks noChangeArrowheads="1"/>
                </p:cNvSpPr>
                <p:nvPr/>
              </p:nvSpPr>
              <p:spPr bwMode="auto">
                <a:xfrm>
                  <a:off x="388" y="888"/>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50" name="Rectangle 5807">
                  <a:extLst>
                    <a:ext uri="{FF2B5EF4-FFF2-40B4-BE49-F238E27FC236}">
                      <a16:creationId xmlns:a16="http://schemas.microsoft.com/office/drawing/2014/main" id="{C5E54C39-71FC-F859-FF50-5FFDDDB0F495}"/>
                    </a:ext>
                  </a:extLst>
                </p:cNvPr>
                <p:cNvSpPr>
                  <a:spLocks noChangeArrowheads="1"/>
                </p:cNvSpPr>
                <p:nvPr/>
              </p:nvSpPr>
              <p:spPr bwMode="auto">
                <a:xfrm>
                  <a:off x="388" y="338"/>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51" name="Rectangle 5808">
                  <a:extLst>
                    <a:ext uri="{FF2B5EF4-FFF2-40B4-BE49-F238E27FC236}">
                      <a16:creationId xmlns:a16="http://schemas.microsoft.com/office/drawing/2014/main" id="{FE3EAADE-4B57-A2E4-D6CA-AE02678B114A}"/>
                    </a:ext>
                  </a:extLst>
                </p:cNvPr>
                <p:cNvSpPr>
                  <a:spLocks noChangeArrowheads="1"/>
                </p:cNvSpPr>
                <p:nvPr/>
              </p:nvSpPr>
              <p:spPr bwMode="auto">
                <a:xfrm>
                  <a:off x="388" y="1289"/>
                  <a:ext cx="328" cy="43"/>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52" name="Rectangle 5809">
                  <a:extLst>
                    <a:ext uri="{FF2B5EF4-FFF2-40B4-BE49-F238E27FC236}">
                      <a16:creationId xmlns:a16="http://schemas.microsoft.com/office/drawing/2014/main" id="{DFF86F28-C2E7-CC13-79C6-0F119CEE0366}"/>
                    </a:ext>
                  </a:extLst>
                </p:cNvPr>
                <p:cNvSpPr>
                  <a:spLocks noChangeArrowheads="1"/>
                </p:cNvSpPr>
                <p:nvPr/>
              </p:nvSpPr>
              <p:spPr bwMode="auto">
                <a:xfrm>
                  <a:off x="388" y="721"/>
                  <a:ext cx="32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53" name="Rectangle 5810">
                  <a:extLst>
                    <a:ext uri="{FF2B5EF4-FFF2-40B4-BE49-F238E27FC236}">
                      <a16:creationId xmlns:a16="http://schemas.microsoft.com/office/drawing/2014/main" id="{E196EADD-EADE-00A6-A839-E51CE114A0EB}"/>
                    </a:ext>
                  </a:extLst>
                </p:cNvPr>
                <p:cNvSpPr>
                  <a:spLocks noChangeArrowheads="1"/>
                </p:cNvSpPr>
                <p:nvPr/>
              </p:nvSpPr>
              <p:spPr bwMode="auto">
                <a:xfrm>
                  <a:off x="388" y="320"/>
                  <a:ext cx="328"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54" name="Rectangle 5811">
                  <a:extLst>
                    <a:ext uri="{FF2B5EF4-FFF2-40B4-BE49-F238E27FC236}">
                      <a16:creationId xmlns:a16="http://schemas.microsoft.com/office/drawing/2014/main" id="{67E5259C-1584-819C-F2C5-B2EBEA51F17E}"/>
                    </a:ext>
                  </a:extLst>
                </p:cNvPr>
                <p:cNvSpPr>
                  <a:spLocks noChangeArrowheads="1"/>
                </p:cNvSpPr>
                <p:nvPr/>
              </p:nvSpPr>
              <p:spPr bwMode="auto">
                <a:xfrm>
                  <a:off x="388" y="888"/>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55" name="Rectangle 5812">
                  <a:extLst>
                    <a:ext uri="{FF2B5EF4-FFF2-40B4-BE49-F238E27FC236}">
                      <a16:creationId xmlns:a16="http://schemas.microsoft.com/office/drawing/2014/main" id="{2296DB16-BF24-A631-6854-868A3B352E33}"/>
                    </a:ext>
                  </a:extLst>
                </p:cNvPr>
                <p:cNvSpPr>
                  <a:spLocks noChangeArrowheads="1"/>
                </p:cNvSpPr>
                <p:nvPr/>
              </p:nvSpPr>
              <p:spPr bwMode="auto">
                <a:xfrm>
                  <a:off x="388" y="888"/>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56" name="Rectangle 5813">
                  <a:extLst>
                    <a:ext uri="{FF2B5EF4-FFF2-40B4-BE49-F238E27FC236}">
                      <a16:creationId xmlns:a16="http://schemas.microsoft.com/office/drawing/2014/main" id="{5AD7D487-A328-5533-ECA8-F64B6711749C}"/>
                    </a:ext>
                  </a:extLst>
                </p:cNvPr>
                <p:cNvSpPr>
                  <a:spLocks noChangeArrowheads="1"/>
                </p:cNvSpPr>
                <p:nvPr/>
              </p:nvSpPr>
              <p:spPr bwMode="auto">
                <a:xfrm>
                  <a:off x="388" y="888"/>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57" name="Rectangle 5814">
                  <a:extLst>
                    <a:ext uri="{FF2B5EF4-FFF2-40B4-BE49-F238E27FC236}">
                      <a16:creationId xmlns:a16="http://schemas.microsoft.com/office/drawing/2014/main" id="{645AB430-3F16-CEF6-15F1-3A93B11FF0EA}"/>
                    </a:ext>
                  </a:extLst>
                </p:cNvPr>
                <p:cNvSpPr>
                  <a:spLocks noChangeArrowheads="1"/>
                </p:cNvSpPr>
                <p:nvPr/>
              </p:nvSpPr>
              <p:spPr bwMode="auto">
                <a:xfrm>
                  <a:off x="388" y="338"/>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58" name="Rectangle 5815">
                  <a:extLst>
                    <a:ext uri="{FF2B5EF4-FFF2-40B4-BE49-F238E27FC236}">
                      <a16:creationId xmlns:a16="http://schemas.microsoft.com/office/drawing/2014/main" id="{DEF9DDCD-B71C-FC7A-54DF-46760FC8E9D6}"/>
                    </a:ext>
                  </a:extLst>
                </p:cNvPr>
                <p:cNvSpPr>
                  <a:spLocks noChangeArrowheads="1"/>
                </p:cNvSpPr>
                <p:nvPr/>
              </p:nvSpPr>
              <p:spPr bwMode="auto">
                <a:xfrm>
                  <a:off x="388" y="714"/>
                  <a:ext cx="328" cy="7"/>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59" name="Rectangle 5816">
                  <a:extLst>
                    <a:ext uri="{FF2B5EF4-FFF2-40B4-BE49-F238E27FC236}">
                      <a16:creationId xmlns:a16="http://schemas.microsoft.com/office/drawing/2014/main" id="{08B4035E-A1B7-1D3A-0D60-B88757CD23E5}"/>
                    </a:ext>
                  </a:extLst>
                </p:cNvPr>
                <p:cNvSpPr>
                  <a:spLocks noChangeArrowheads="1"/>
                </p:cNvSpPr>
                <p:nvPr/>
              </p:nvSpPr>
              <p:spPr bwMode="auto">
                <a:xfrm>
                  <a:off x="388" y="338"/>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60" name="Rectangle 5817">
                  <a:extLst>
                    <a:ext uri="{FF2B5EF4-FFF2-40B4-BE49-F238E27FC236}">
                      <a16:creationId xmlns:a16="http://schemas.microsoft.com/office/drawing/2014/main" id="{9DBB1C40-DD4B-F3A5-BC49-A83638241AF1}"/>
                    </a:ext>
                  </a:extLst>
                </p:cNvPr>
                <p:cNvSpPr>
                  <a:spLocks noChangeArrowheads="1"/>
                </p:cNvSpPr>
                <p:nvPr/>
              </p:nvSpPr>
              <p:spPr bwMode="auto">
                <a:xfrm>
                  <a:off x="388" y="888"/>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61" name="Rectangle 5818">
                  <a:extLst>
                    <a:ext uri="{FF2B5EF4-FFF2-40B4-BE49-F238E27FC236}">
                      <a16:creationId xmlns:a16="http://schemas.microsoft.com/office/drawing/2014/main" id="{C25BE010-CC62-6CA9-A89A-DFF62AA79DB1}"/>
                    </a:ext>
                  </a:extLst>
                </p:cNvPr>
                <p:cNvSpPr>
                  <a:spLocks noChangeArrowheads="1"/>
                </p:cNvSpPr>
                <p:nvPr/>
              </p:nvSpPr>
              <p:spPr bwMode="auto">
                <a:xfrm>
                  <a:off x="388" y="888"/>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62" name="Rectangle 5819">
                  <a:extLst>
                    <a:ext uri="{FF2B5EF4-FFF2-40B4-BE49-F238E27FC236}">
                      <a16:creationId xmlns:a16="http://schemas.microsoft.com/office/drawing/2014/main" id="{DAA14830-06F6-9D5A-79FC-6B91DC2BCC13}"/>
                    </a:ext>
                  </a:extLst>
                </p:cNvPr>
                <p:cNvSpPr>
                  <a:spLocks noChangeArrowheads="1"/>
                </p:cNvSpPr>
                <p:nvPr/>
              </p:nvSpPr>
              <p:spPr bwMode="auto">
                <a:xfrm>
                  <a:off x="388" y="338"/>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63" name="Rectangle 5820">
                  <a:extLst>
                    <a:ext uri="{FF2B5EF4-FFF2-40B4-BE49-F238E27FC236}">
                      <a16:creationId xmlns:a16="http://schemas.microsoft.com/office/drawing/2014/main" id="{5635272D-C81A-9823-A7F6-286895555ACF}"/>
                    </a:ext>
                  </a:extLst>
                </p:cNvPr>
                <p:cNvSpPr>
                  <a:spLocks noChangeArrowheads="1"/>
                </p:cNvSpPr>
                <p:nvPr/>
              </p:nvSpPr>
              <p:spPr bwMode="auto">
                <a:xfrm>
                  <a:off x="388" y="714"/>
                  <a:ext cx="32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64" name="Rectangle 5821">
                  <a:extLst>
                    <a:ext uri="{FF2B5EF4-FFF2-40B4-BE49-F238E27FC236}">
                      <a16:creationId xmlns:a16="http://schemas.microsoft.com/office/drawing/2014/main" id="{1DA4989B-0750-4532-B2FB-9737B248571A}"/>
                    </a:ext>
                  </a:extLst>
                </p:cNvPr>
                <p:cNvSpPr>
                  <a:spLocks noChangeArrowheads="1"/>
                </p:cNvSpPr>
                <p:nvPr/>
              </p:nvSpPr>
              <p:spPr bwMode="auto">
                <a:xfrm>
                  <a:off x="388" y="338"/>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65" name="Rectangle 5822">
                  <a:extLst>
                    <a:ext uri="{FF2B5EF4-FFF2-40B4-BE49-F238E27FC236}">
                      <a16:creationId xmlns:a16="http://schemas.microsoft.com/office/drawing/2014/main" id="{74934E1F-A229-E662-EA09-D55045244B24}"/>
                    </a:ext>
                  </a:extLst>
                </p:cNvPr>
                <p:cNvSpPr>
                  <a:spLocks noChangeArrowheads="1"/>
                </p:cNvSpPr>
                <p:nvPr/>
              </p:nvSpPr>
              <p:spPr bwMode="auto">
                <a:xfrm>
                  <a:off x="388" y="338"/>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66" name="Rectangle 5823">
                  <a:extLst>
                    <a:ext uri="{FF2B5EF4-FFF2-40B4-BE49-F238E27FC236}">
                      <a16:creationId xmlns:a16="http://schemas.microsoft.com/office/drawing/2014/main" id="{9CAE159F-68D6-ED57-0A74-44D7A5FD971B}"/>
                    </a:ext>
                  </a:extLst>
                </p:cNvPr>
                <p:cNvSpPr>
                  <a:spLocks noChangeArrowheads="1"/>
                </p:cNvSpPr>
                <p:nvPr/>
              </p:nvSpPr>
              <p:spPr bwMode="auto">
                <a:xfrm>
                  <a:off x="388" y="1463"/>
                  <a:ext cx="328"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67" name="Rectangle 5824">
                  <a:extLst>
                    <a:ext uri="{FF2B5EF4-FFF2-40B4-BE49-F238E27FC236}">
                      <a16:creationId xmlns:a16="http://schemas.microsoft.com/office/drawing/2014/main" id="{EF1EBBAA-2A59-C48D-2A55-06EF546EA0D0}"/>
                    </a:ext>
                  </a:extLst>
                </p:cNvPr>
                <p:cNvSpPr>
                  <a:spLocks noChangeArrowheads="1"/>
                </p:cNvSpPr>
                <p:nvPr/>
              </p:nvSpPr>
              <p:spPr bwMode="auto">
                <a:xfrm>
                  <a:off x="388" y="1463"/>
                  <a:ext cx="328"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68" name="Rectangle 5825">
                  <a:extLst>
                    <a:ext uri="{FF2B5EF4-FFF2-40B4-BE49-F238E27FC236}">
                      <a16:creationId xmlns:a16="http://schemas.microsoft.com/office/drawing/2014/main" id="{280B8063-02BC-68F3-752F-B8A3C2E44351}"/>
                    </a:ext>
                  </a:extLst>
                </p:cNvPr>
                <p:cNvSpPr>
                  <a:spLocks noChangeArrowheads="1"/>
                </p:cNvSpPr>
                <p:nvPr/>
              </p:nvSpPr>
              <p:spPr bwMode="auto">
                <a:xfrm>
                  <a:off x="388" y="338"/>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69" name="Rectangle 5826">
                  <a:extLst>
                    <a:ext uri="{FF2B5EF4-FFF2-40B4-BE49-F238E27FC236}">
                      <a16:creationId xmlns:a16="http://schemas.microsoft.com/office/drawing/2014/main" id="{CE5DC0A3-ABC0-8C03-6B41-D8742C62BCE2}"/>
                    </a:ext>
                  </a:extLst>
                </p:cNvPr>
                <p:cNvSpPr>
                  <a:spLocks noChangeArrowheads="1"/>
                </p:cNvSpPr>
                <p:nvPr/>
              </p:nvSpPr>
              <p:spPr bwMode="auto">
                <a:xfrm>
                  <a:off x="388" y="888"/>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70" name="Rectangle 5827">
                  <a:extLst>
                    <a:ext uri="{FF2B5EF4-FFF2-40B4-BE49-F238E27FC236}">
                      <a16:creationId xmlns:a16="http://schemas.microsoft.com/office/drawing/2014/main" id="{D26D641A-EE38-7FA3-C771-0549803DE3A4}"/>
                    </a:ext>
                  </a:extLst>
                </p:cNvPr>
                <p:cNvSpPr>
                  <a:spLocks noChangeArrowheads="1"/>
                </p:cNvSpPr>
                <p:nvPr/>
              </p:nvSpPr>
              <p:spPr bwMode="auto">
                <a:xfrm>
                  <a:off x="388" y="338"/>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71" name="Rectangle 5828">
                  <a:extLst>
                    <a:ext uri="{FF2B5EF4-FFF2-40B4-BE49-F238E27FC236}">
                      <a16:creationId xmlns:a16="http://schemas.microsoft.com/office/drawing/2014/main" id="{CCC27BDB-F48C-FFD1-3C71-77E95F1FDFAD}"/>
                    </a:ext>
                  </a:extLst>
                </p:cNvPr>
                <p:cNvSpPr>
                  <a:spLocks noChangeArrowheads="1"/>
                </p:cNvSpPr>
                <p:nvPr/>
              </p:nvSpPr>
              <p:spPr bwMode="auto">
                <a:xfrm>
                  <a:off x="388" y="338"/>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72" name="Rectangle 5829">
                  <a:extLst>
                    <a:ext uri="{FF2B5EF4-FFF2-40B4-BE49-F238E27FC236}">
                      <a16:creationId xmlns:a16="http://schemas.microsoft.com/office/drawing/2014/main" id="{61CC6A15-2C4A-B5B0-789F-020D5F991FBA}"/>
                    </a:ext>
                  </a:extLst>
                </p:cNvPr>
                <p:cNvSpPr>
                  <a:spLocks noChangeArrowheads="1"/>
                </p:cNvSpPr>
                <p:nvPr/>
              </p:nvSpPr>
              <p:spPr bwMode="auto">
                <a:xfrm>
                  <a:off x="388" y="338"/>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73" name="Rectangle 5830">
                  <a:extLst>
                    <a:ext uri="{FF2B5EF4-FFF2-40B4-BE49-F238E27FC236}">
                      <a16:creationId xmlns:a16="http://schemas.microsoft.com/office/drawing/2014/main" id="{28D5BB58-3837-91F3-FFF6-537ACD593152}"/>
                    </a:ext>
                  </a:extLst>
                </p:cNvPr>
                <p:cNvSpPr>
                  <a:spLocks noChangeArrowheads="1"/>
                </p:cNvSpPr>
                <p:nvPr/>
              </p:nvSpPr>
              <p:spPr bwMode="auto">
                <a:xfrm>
                  <a:off x="388" y="342"/>
                  <a:ext cx="328"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74" name="Rectangle 5831">
                  <a:extLst>
                    <a:ext uri="{FF2B5EF4-FFF2-40B4-BE49-F238E27FC236}">
                      <a16:creationId xmlns:a16="http://schemas.microsoft.com/office/drawing/2014/main" id="{6FE57C72-20CF-9B79-EFEF-44C41D1CE0C1}"/>
                    </a:ext>
                  </a:extLst>
                </p:cNvPr>
                <p:cNvSpPr>
                  <a:spLocks noChangeArrowheads="1"/>
                </p:cNvSpPr>
                <p:nvPr/>
              </p:nvSpPr>
              <p:spPr bwMode="auto">
                <a:xfrm>
                  <a:off x="388" y="338"/>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75" name="Rectangle 5832">
                  <a:extLst>
                    <a:ext uri="{FF2B5EF4-FFF2-40B4-BE49-F238E27FC236}">
                      <a16:creationId xmlns:a16="http://schemas.microsoft.com/office/drawing/2014/main" id="{F0D4C34C-868B-B88E-25FE-7D733F1B7428}"/>
                    </a:ext>
                  </a:extLst>
                </p:cNvPr>
                <p:cNvSpPr>
                  <a:spLocks noChangeArrowheads="1"/>
                </p:cNvSpPr>
                <p:nvPr/>
              </p:nvSpPr>
              <p:spPr bwMode="auto">
                <a:xfrm>
                  <a:off x="388" y="338"/>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76" name="Rectangle 5833">
                  <a:extLst>
                    <a:ext uri="{FF2B5EF4-FFF2-40B4-BE49-F238E27FC236}">
                      <a16:creationId xmlns:a16="http://schemas.microsoft.com/office/drawing/2014/main" id="{A0EB2DAF-5000-E8AC-1C93-51CCADBE7A05}"/>
                    </a:ext>
                  </a:extLst>
                </p:cNvPr>
                <p:cNvSpPr>
                  <a:spLocks noChangeArrowheads="1"/>
                </p:cNvSpPr>
                <p:nvPr/>
              </p:nvSpPr>
              <p:spPr bwMode="auto">
                <a:xfrm>
                  <a:off x="388" y="888"/>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77" name="Rectangle 5834">
                  <a:extLst>
                    <a:ext uri="{FF2B5EF4-FFF2-40B4-BE49-F238E27FC236}">
                      <a16:creationId xmlns:a16="http://schemas.microsoft.com/office/drawing/2014/main" id="{9EC2FE59-4023-5BF7-3883-DF38FB51C41A}"/>
                    </a:ext>
                  </a:extLst>
                </p:cNvPr>
                <p:cNvSpPr>
                  <a:spLocks noChangeArrowheads="1"/>
                </p:cNvSpPr>
                <p:nvPr/>
              </p:nvSpPr>
              <p:spPr bwMode="auto">
                <a:xfrm>
                  <a:off x="388" y="885"/>
                  <a:ext cx="328" cy="3"/>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78" name="Rectangle 5835">
                  <a:extLst>
                    <a:ext uri="{FF2B5EF4-FFF2-40B4-BE49-F238E27FC236}">
                      <a16:creationId xmlns:a16="http://schemas.microsoft.com/office/drawing/2014/main" id="{5FC6F60E-7F10-AEA7-A357-6A06A0E4BDFB}"/>
                    </a:ext>
                  </a:extLst>
                </p:cNvPr>
                <p:cNvSpPr>
                  <a:spLocks noChangeArrowheads="1"/>
                </p:cNvSpPr>
                <p:nvPr/>
              </p:nvSpPr>
              <p:spPr bwMode="auto">
                <a:xfrm>
                  <a:off x="388" y="885"/>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79" name="Rectangle 5836">
                  <a:extLst>
                    <a:ext uri="{FF2B5EF4-FFF2-40B4-BE49-F238E27FC236}">
                      <a16:creationId xmlns:a16="http://schemas.microsoft.com/office/drawing/2014/main" id="{70EAB8ED-9AB6-4362-E467-05317165954A}"/>
                    </a:ext>
                  </a:extLst>
                </p:cNvPr>
                <p:cNvSpPr>
                  <a:spLocks noChangeArrowheads="1"/>
                </p:cNvSpPr>
                <p:nvPr/>
              </p:nvSpPr>
              <p:spPr bwMode="auto">
                <a:xfrm>
                  <a:off x="388" y="629"/>
                  <a:ext cx="328" cy="85"/>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80" name="Rectangle 5837">
                  <a:extLst>
                    <a:ext uri="{FF2B5EF4-FFF2-40B4-BE49-F238E27FC236}">
                      <a16:creationId xmlns:a16="http://schemas.microsoft.com/office/drawing/2014/main" id="{A82E49C6-CBE3-61CC-9E90-5D0F6BCD5650}"/>
                    </a:ext>
                  </a:extLst>
                </p:cNvPr>
                <p:cNvSpPr>
                  <a:spLocks noChangeArrowheads="1"/>
                </p:cNvSpPr>
                <p:nvPr/>
              </p:nvSpPr>
              <p:spPr bwMode="auto">
                <a:xfrm>
                  <a:off x="388" y="338"/>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81" name="Rectangle 5838">
                  <a:extLst>
                    <a:ext uri="{FF2B5EF4-FFF2-40B4-BE49-F238E27FC236}">
                      <a16:creationId xmlns:a16="http://schemas.microsoft.com/office/drawing/2014/main" id="{1D872C52-1A04-2D2D-B613-6DCF1C806B6B}"/>
                    </a:ext>
                  </a:extLst>
                </p:cNvPr>
                <p:cNvSpPr>
                  <a:spLocks noChangeArrowheads="1"/>
                </p:cNvSpPr>
                <p:nvPr/>
              </p:nvSpPr>
              <p:spPr bwMode="auto">
                <a:xfrm>
                  <a:off x="388" y="629"/>
                  <a:ext cx="32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82" name="Rectangle 5839">
                  <a:extLst>
                    <a:ext uri="{FF2B5EF4-FFF2-40B4-BE49-F238E27FC236}">
                      <a16:creationId xmlns:a16="http://schemas.microsoft.com/office/drawing/2014/main" id="{B61E81E6-95BC-C524-18AD-685BDEA3E034}"/>
                    </a:ext>
                  </a:extLst>
                </p:cNvPr>
                <p:cNvSpPr>
                  <a:spLocks noChangeArrowheads="1"/>
                </p:cNvSpPr>
                <p:nvPr/>
              </p:nvSpPr>
              <p:spPr bwMode="auto">
                <a:xfrm>
                  <a:off x="388" y="320"/>
                  <a:ext cx="328"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83" name="Rectangle 5840">
                  <a:extLst>
                    <a:ext uri="{FF2B5EF4-FFF2-40B4-BE49-F238E27FC236}">
                      <a16:creationId xmlns:a16="http://schemas.microsoft.com/office/drawing/2014/main" id="{EED8AD10-8E22-82A0-3AE9-83BEC24E6439}"/>
                    </a:ext>
                  </a:extLst>
                </p:cNvPr>
                <p:cNvSpPr>
                  <a:spLocks noChangeArrowheads="1"/>
                </p:cNvSpPr>
                <p:nvPr/>
              </p:nvSpPr>
              <p:spPr bwMode="auto">
                <a:xfrm>
                  <a:off x="388" y="338"/>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84" name="Rectangle 5841">
                  <a:extLst>
                    <a:ext uri="{FF2B5EF4-FFF2-40B4-BE49-F238E27FC236}">
                      <a16:creationId xmlns:a16="http://schemas.microsoft.com/office/drawing/2014/main" id="{224DFA02-ADE1-0E6F-8E5F-F1E87E6F2795}"/>
                    </a:ext>
                  </a:extLst>
                </p:cNvPr>
                <p:cNvSpPr>
                  <a:spLocks noChangeArrowheads="1"/>
                </p:cNvSpPr>
                <p:nvPr/>
              </p:nvSpPr>
              <p:spPr bwMode="auto">
                <a:xfrm>
                  <a:off x="388" y="885"/>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85" name="Rectangle 5842">
                  <a:extLst>
                    <a:ext uri="{FF2B5EF4-FFF2-40B4-BE49-F238E27FC236}">
                      <a16:creationId xmlns:a16="http://schemas.microsoft.com/office/drawing/2014/main" id="{B11006E1-B6BF-B78E-E9FC-163A813DCA86}"/>
                    </a:ext>
                  </a:extLst>
                </p:cNvPr>
                <p:cNvSpPr>
                  <a:spLocks noChangeArrowheads="1"/>
                </p:cNvSpPr>
                <p:nvPr/>
              </p:nvSpPr>
              <p:spPr bwMode="auto">
                <a:xfrm>
                  <a:off x="388" y="885"/>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86" name="Rectangle 5843">
                  <a:extLst>
                    <a:ext uri="{FF2B5EF4-FFF2-40B4-BE49-F238E27FC236}">
                      <a16:creationId xmlns:a16="http://schemas.microsoft.com/office/drawing/2014/main" id="{9E0E84E1-09D7-DD6C-EE94-0763B20FD753}"/>
                    </a:ext>
                  </a:extLst>
                </p:cNvPr>
                <p:cNvSpPr>
                  <a:spLocks noChangeArrowheads="1"/>
                </p:cNvSpPr>
                <p:nvPr/>
              </p:nvSpPr>
              <p:spPr bwMode="auto">
                <a:xfrm>
                  <a:off x="388" y="885"/>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87" name="Rectangle 5844">
                  <a:extLst>
                    <a:ext uri="{FF2B5EF4-FFF2-40B4-BE49-F238E27FC236}">
                      <a16:creationId xmlns:a16="http://schemas.microsoft.com/office/drawing/2014/main" id="{343A0240-616E-5DAE-48D4-BF913CBA267E}"/>
                    </a:ext>
                  </a:extLst>
                </p:cNvPr>
                <p:cNvSpPr>
                  <a:spLocks noChangeArrowheads="1"/>
                </p:cNvSpPr>
                <p:nvPr/>
              </p:nvSpPr>
              <p:spPr bwMode="auto">
                <a:xfrm>
                  <a:off x="388" y="885"/>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88" name="Rectangle 5845">
                  <a:extLst>
                    <a:ext uri="{FF2B5EF4-FFF2-40B4-BE49-F238E27FC236}">
                      <a16:creationId xmlns:a16="http://schemas.microsoft.com/office/drawing/2014/main" id="{04534852-BBED-5850-3717-4B02614E7A61}"/>
                    </a:ext>
                  </a:extLst>
                </p:cNvPr>
                <p:cNvSpPr>
                  <a:spLocks noChangeArrowheads="1"/>
                </p:cNvSpPr>
                <p:nvPr/>
              </p:nvSpPr>
              <p:spPr bwMode="auto">
                <a:xfrm>
                  <a:off x="388" y="338"/>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89" name="Rectangle 5846">
                  <a:extLst>
                    <a:ext uri="{FF2B5EF4-FFF2-40B4-BE49-F238E27FC236}">
                      <a16:creationId xmlns:a16="http://schemas.microsoft.com/office/drawing/2014/main" id="{1A5C811B-D170-4B4B-AEFC-3EBE08E0C00D}"/>
                    </a:ext>
                  </a:extLst>
                </p:cNvPr>
                <p:cNvSpPr>
                  <a:spLocks noChangeArrowheads="1"/>
                </p:cNvSpPr>
                <p:nvPr/>
              </p:nvSpPr>
              <p:spPr bwMode="auto">
                <a:xfrm>
                  <a:off x="388" y="1275"/>
                  <a:ext cx="328" cy="14"/>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90" name="Rectangle 5847">
                  <a:extLst>
                    <a:ext uri="{FF2B5EF4-FFF2-40B4-BE49-F238E27FC236}">
                      <a16:creationId xmlns:a16="http://schemas.microsoft.com/office/drawing/2014/main" id="{495D217C-EF33-5F2A-4756-E15C8060D254}"/>
                    </a:ext>
                  </a:extLst>
                </p:cNvPr>
                <p:cNvSpPr>
                  <a:spLocks noChangeArrowheads="1"/>
                </p:cNvSpPr>
                <p:nvPr/>
              </p:nvSpPr>
              <p:spPr bwMode="auto">
                <a:xfrm>
                  <a:off x="388" y="629"/>
                  <a:ext cx="32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91" name="Rectangle 5848">
                  <a:extLst>
                    <a:ext uri="{FF2B5EF4-FFF2-40B4-BE49-F238E27FC236}">
                      <a16:creationId xmlns:a16="http://schemas.microsoft.com/office/drawing/2014/main" id="{4866B17F-9B7A-5F5B-67FF-A312B7DCD79C}"/>
                    </a:ext>
                  </a:extLst>
                </p:cNvPr>
                <p:cNvSpPr>
                  <a:spLocks noChangeArrowheads="1"/>
                </p:cNvSpPr>
                <p:nvPr/>
              </p:nvSpPr>
              <p:spPr bwMode="auto">
                <a:xfrm>
                  <a:off x="388" y="320"/>
                  <a:ext cx="328"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92" name="Rectangle 5849">
                  <a:extLst>
                    <a:ext uri="{FF2B5EF4-FFF2-40B4-BE49-F238E27FC236}">
                      <a16:creationId xmlns:a16="http://schemas.microsoft.com/office/drawing/2014/main" id="{C5B08E90-702F-0DAC-A1BF-D8128BDF0646}"/>
                    </a:ext>
                  </a:extLst>
                </p:cNvPr>
                <p:cNvSpPr>
                  <a:spLocks noChangeArrowheads="1"/>
                </p:cNvSpPr>
                <p:nvPr/>
              </p:nvSpPr>
              <p:spPr bwMode="auto">
                <a:xfrm>
                  <a:off x="388" y="885"/>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93" name="Rectangle 5850">
                  <a:extLst>
                    <a:ext uri="{FF2B5EF4-FFF2-40B4-BE49-F238E27FC236}">
                      <a16:creationId xmlns:a16="http://schemas.microsoft.com/office/drawing/2014/main" id="{F4164B8D-57E7-1108-CD63-6F38FCFE9C5F}"/>
                    </a:ext>
                  </a:extLst>
                </p:cNvPr>
                <p:cNvSpPr>
                  <a:spLocks noChangeArrowheads="1"/>
                </p:cNvSpPr>
                <p:nvPr/>
              </p:nvSpPr>
              <p:spPr bwMode="auto">
                <a:xfrm>
                  <a:off x="388" y="885"/>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94" name="Rectangle 5851">
                  <a:extLst>
                    <a:ext uri="{FF2B5EF4-FFF2-40B4-BE49-F238E27FC236}">
                      <a16:creationId xmlns:a16="http://schemas.microsoft.com/office/drawing/2014/main" id="{55D75EB9-76D9-0635-EDC2-43EC50285CB1}"/>
                    </a:ext>
                  </a:extLst>
                </p:cNvPr>
                <p:cNvSpPr>
                  <a:spLocks noChangeArrowheads="1"/>
                </p:cNvSpPr>
                <p:nvPr/>
              </p:nvSpPr>
              <p:spPr bwMode="auto">
                <a:xfrm>
                  <a:off x="388" y="881"/>
                  <a:ext cx="328" cy="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95" name="Rectangle 5852">
                  <a:extLst>
                    <a:ext uri="{FF2B5EF4-FFF2-40B4-BE49-F238E27FC236}">
                      <a16:creationId xmlns:a16="http://schemas.microsoft.com/office/drawing/2014/main" id="{32E65BF3-65AF-35CF-66D4-E7A2602EEAD2}"/>
                    </a:ext>
                  </a:extLst>
                </p:cNvPr>
                <p:cNvSpPr>
                  <a:spLocks noChangeArrowheads="1"/>
                </p:cNvSpPr>
                <p:nvPr/>
              </p:nvSpPr>
              <p:spPr bwMode="auto">
                <a:xfrm>
                  <a:off x="388" y="338"/>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96" name="Rectangle 5853">
                  <a:extLst>
                    <a:ext uri="{FF2B5EF4-FFF2-40B4-BE49-F238E27FC236}">
                      <a16:creationId xmlns:a16="http://schemas.microsoft.com/office/drawing/2014/main" id="{67BE3B00-15DD-0DBE-993F-C8BFB9056EE1}"/>
                    </a:ext>
                  </a:extLst>
                </p:cNvPr>
                <p:cNvSpPr>
                  <a:spLocks noChangeArrowheads="1"/>
                </p:cNvSpPr>
                <p:nvPr/>
              </p:nvSpPr>
              <p:spPr bwMode="auto">
                <a:xfrm>
                  <a:off x="388" y="629"/>
                  <a:ext cx="32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97" name="Rectangle 5854">
                  <a:extLst>
                    <a:ext uri="{FF2B5EF4-FFF2-40B4-BE49-F238E27FC236}">
                      <a16:creationId xmlns:a16="http://schemas.microsoft.com/office/drawing/2014/main" id="{764BCAB9-5421-39F3-9D2A-EA5327C63E36}"/>
                    </a:ext>
                  </a:extLst>
                </p:cNvPr>
                <p:cNvSpPr>
                  <a:spLocks noChangeArrowheads="1"/>
                </p:cNvSpPr>
                <p:nvPr/>
              </p:nvSpPr>
              <p:spPr bwMode="auto">
                <a:xfrm>
                  <a:off x="388" y="338"/>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98" name="Rectangle 5855">
                  <a:extLst>
                    <a:ext uri="{FF2B5EF4-FFF2-40B4-BE49-F238E27FC236}">
                      <a16:creationId xmlns:a16="http://schemas.microsoft.com/office/drawing/2014/main" id="{106E3800-0133-A94F-316E-39BD7C1CC8FA}"/>
                    </a:ext>
                  </a:extLst>
                </p:cNvPr>
                <p:cNvSpPr>
                  <a:spLocks noChangeArrowheads="1"/>
                </p:cNvSpPr>
                <p:nvPr/>
              </p:nvSpPr>
              <p:spPr bwMode="auto">
                <a:xfrm>
                  <a:off x="388" y="881"/>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799" name="Rectangle 5856">
                  <a:extLst>
                    <a:ext uri="{FF2B5EF4-FFF2-40B4-BE49-F238E27FC236}">
                      <a16:creationId xmlns:a16="http://schemas.microsoft.com/office/drawing/2014/main" id="{A18D5072-A558-E026-EEE5-1D3792996D28}"/>
                    </a:ext>
                  </a:extLst>
                </p:cNvPr>
                <p:cNvSpPr>
                  <a:spLocks noChangeArrowheads="1"/>
                </p:cNvSpPr>
                <p:nvPr/>
              </p:nvSpPr>
              <p:spPr bwMode="auto">
                <a:xfrm>
                  <a:off x="388" y="881"/>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800" name="Rectangle 5857">
                  <a:extLst>
                    <a:ext uri="{FF2B5EF4-FFF2-40B4-BE49-F238E27FC236}">
                      <a16:creationId xmlns:a16="http://schemas.microsoft.com/office/drawing/2014/main" id="{3A1E7B5F-6A97-F232-73FA-373E41D65AD6}"/>
                    </a:ext>
                  </a:extLst>
                </p:cNvPr>
                <p:cNvSpPr>
                  <a:spLocks noChangeArrowheads="1"/>
                </p:cNvSpPr>
                <p:nvPr/>
              </p:nvSpPr>
              <p:spPr bwMode="auto">
                <a:xfrm>
                  <a:off x="388" y="338"/>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801" name="Rectangle 5858">
                  <a:extLst>
                    <a:ext uri="{FF2B5EF4-FFF2-40B4-BE49-F238E27FC236}">
                      <a16:creationId xmlns:a16="http://schemas.microsoft.com/office/drawing/2014/main" id="{9E7E46F0-26E2-6EA2-9261-4651EABB1446}"/>
                    </a:ext>
                  </a:extLst>
                </p:cNvPr>
                <p:cNvSpPr>
                  <a:spLocks noChangeArrowheads="1"/>
                </p:cNvSpPr>
                <p:nvPr/>
              </p:nvSpPr>
              <p:spPr bwMode="auto">
                <a:xfrm>
                  <a:off x="388" y="629"/>
                  <a:ext cx="32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802" name="Rectangle 5859">
                  <a:extLst>
                    <a:ext uri="{FF2B5EF4-FFF2-40B4-BE49-F238E27FC236}">
                      <a16:creationId xmlns:a16="http://schemas.microsoft.com/office/drawing/2014/main" id="{D1E4BC9D-5380-6BCA-24FD-AE17FF5672F3}"/>
                    </a:ext>
                  </a:extLst>
                </p:cNvPr>
                <p:cNvSpPr>
                  <a:spLocks noChangeArrowheads="1"/>
                </p:cNvSpPr>
                <p:nvPr/>
              </p:nvSpPr>
              <p:spPr bwMode="auto">
                <a:xfrm>
                  <a:off x="388" y="338"/>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803" name="Rectangle 5860">
                  <a:extLst>
                    <a:ext uri="{FF2B5EF4-FFF2-40B4-BE49-F238E27FC236}">
                      <a16:creationId xmlns:a16="http://schemas.microsoft.com/office/drawing/2014/main" id="{1411D7AF-9073-2E64-5DCA-831572ADF503}"/>
                    </a:ext>
                  </a:extLst>
                </p:cNvPr>
                <p:cNvSpPr>
                  <a:spLocks noChangeArrowheads="1"/>
                </p:cNvSpPr>
                <p:nvPr/>
              </p:nvSpPr>
              <p:spPr bwMode="auto">
                <a:xfrm>
                  <a:off x="388" y="338"/>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804" name="Rectangle 5861">
                  <a:extLst>
                    <a:ext uri="{FF2B5EF4-FFF2-40B4-BE49-F238E27FC236}">
                      <a16:creationId xmlns:a16="http://schemas.microsoft.com/office/drawing/2014/main" id="{DF2EA297-E875-71E9-F23E-A1BAF571E673}"/>
                    </a:ext>
                  </a:extLst>
                </p:cNvPr>
                <p:cNvSpPr>
                  <a:spLocks noChangeArrowheads="1"/>
                </p:cNvSpPr>
                <p:nvPr/>
              </p:nvSpPr>
              <p:spPr bwMode="auto">
                <a:xfrm>
                  <a:off x="388" y="1463"/>
                  <a:ext cx="328"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805" name="Rectangle 5862">
                  <a:extLst>
                    <a:ext uri="{FF2B5EF4-FFF2-40B4-BE49-F238E27FC236}">
                      <a16:creationId xmlns:a16="http://schemas.microsoft.com/office/drawing/2014/main" id="{F3FDB11F-C42F-6C41-A165-C82BF759387C}"/>
                    </a:ext>
                  </a:extLst>
                </p:cNvPr>
                <p:cNvSpPr>
                  <a:spLocks noChangeArrowheads="1"/>
                </p:cNvSpPr>
                <p:nvPr/>
              </p:nvSpPr>
              <p:spPr bwMode="auto">
                <a:xfrm>
                  <a:off x="388" y="1463"/>
                  <a:ext cx="328"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806" name="Rectangle 5863">
                  <a:extLst>
                    <a:ext uri="{FF2B5EF4-FFF2-40B4-BE49-F238E27FC236}">
                      <a16:creationId xmlns:a16="http://schemas.microsoft.com/office/drawing/2014/main" id="{7AA86662-3251-9437-5C0E-FD02E1211601}"/>
                    </a:ext>
                  </a:extLst>
                </p:cNvPr>
                <p:cNvSpPr>
                  <a:spLocks noChangeArrowheads="1"/>
                </p:cNvSpPr>
                <p:nvPr/>
              </p:nvSpPr>
              <p:spPr bwMode="auto">
                <a:xfrm>
                  <a:off x="388" y="338"/>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807" name="Rectangle 5864">
                  <a:extLst>
                    <a:ext uri="{FF2B5EF4-FFF2-40B4-BE49-F238E27FC236}">
                      <a16:creationId xmlns:a16="http://schemas.microsoft.com/office/drawing/2014/main" id="{95644F21-A5E6-B0A2-178D-701BB28E4C2E}"/>
                    </a:ext>
                  </a:extLst>
                </p:cNvPr>
                <p:cNvSpPr>
                  <a:spLocks noChangeArrowheads="1"/>
                </p:cNvSpPr>
                <p:nvPr/>
              </p:nvSpPr>
              <p:spPr bwMode="auto">
                <a:xfrm>
                  <a:off x="388" y="881"/>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808" name="Rectangle 5865">
                  <a:extLst>
                    <a:ext uri="{FF2B5EF4-FFF2-40B4-BE49-F238E27FC236}">
                      <a16:creationId xmlns:a16="http://schemas.microsoft.com/office/drawing/2014/main" id="{6681A648-532C-DBCC-64DB-F9FDE441EED6}"/>
                    </a:ext>
                  </a:extLst>
                </p:cNvPr>
                <p:cNvSpPr>
                  <a:spLocks noChangeArrowheads="1"/>
                </p:cNvSpPr>
                <p:nvPr/>
              </p:nvSpPr>
              <p:spPr bwMode="auto">
                <a:xfrm>
                  <a:off x="388" y="338"/>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809" name="Rectangle 5866">
                  <a:extLst>
                    <a:ext uri="{FF2B5EF4-FFF2-40B4-BE49-F238E27FC236}">
                      <a16:creationId xmlns:a16="http://schemas.microsoft.com/office/drawing/2014/main" id="{43741C0B-738C-D42C-EAA2-EEE3C00F321C}"/>
                    </a:ext>
                  </a:extLst>
                </p:cNvPr>
                <p:cNvSpPr>
                  <a:spLocks noChangeArrowheads="1"/>
                </p:cNvSpPr>
                <p:nvPr/>
              </p:nvSpPr>
              <p:spPr bwMode="auto">
                <a:xfrm>
                  <a:off x="388" y="338"/>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810" name="Rectangle 5867">
                  <a:extLst>
                    <a:ext uri="{FF2B5EF4-FFF2-40B4-BE49-F238E27FC236}">
                      <a16:creationId xmlns:a16="http://schemas.microsoft.com/office/drawing/2014/main" id="{E83D0171-2D28-6DBF-626B-EC817C94B738}"/>
                    </a:ext>
                  </a:extLst>
                </p:cNvPr>
                <p:cNvSpPr>
                  <a:spLocks noChangeArrowheads="1"/>
                </p:cNvSpPr>
                <p:nvPr/>
              </p:nvSpPr>
              <p:spPr bwMode="auto">
                <a:xfrm>
                  <a:off x="388" y="338"/>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811" name="Rectangle 5868">
                  <a:extLst>
                    <a:ext uri="{FF2B5EF4-FFF2-40B4-BE49-F238E27FC236}">
                      <a16:creationId xmlns:a16="http://schemas.microsoft.com/office/drawing/2014/main" id="{84365443-43E4-F43A-C794-77DC8F99A69F}"/>
                    </a:ext>
                  </a:extLst>
                </p:cNvPr>
                <p:cNvSpPr>
                  <a:spLocks noChangeArrowheads="1"/>
                </p:cNvSpPr>
                <p:nvPr/>
              </p:nvSpPr>
              <p:spPr bwMode="auto">
                <a:xfrm>
                  <a:off x="388" y="342"/>
                  <a:ext cx="328"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812" name="Rectangle 5869">
                  <a:extLst>
                    <a:ext uri="{FF2B5EF4-FFF2-40B4-BE49-F238E27FC236}">
                      <a16:creationId xmlns:a16="http://schemas.microsoft.com/office/drawing/2014/main" id="{E64F674B-588F-E7E3-CB4F-1C2BD7E9577B}"/>
                    </a:ext>
                  </a:extLst>
                </p:cNvPr>
                <p:cNvSpPr>
                  <a:spLocks noChangeArrowheads="1"/>
                </p:cNvSpPr>
                <p:nvPr/>
              </p:nvSpPr>
              <p:spPr bwMode="auto">
                <a:xfrm>
                  <a:off x="388" y="338"/>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813" name="Rectangle 5870">
                  <a:extLst>
                    <a:ext uri="{FF2B5EF4-FFF2-40B4-BE49-F238E27FC236}">
                      <a16:creationId xmlns:a16="http://schemas.microsoft.com/office/drawing/2014/main" id="{4D76B1E7-6536-1935-0481-CD10D74F8A7C}"/>
                    </a:ext>
                  </a:extLst>
                </p:cNvPr>
                <p:cNvSpPr>
                  <a:spLocks noChangeArrowheads="1"/>
                </p:cNvSpPr>
                <p:nvPr/>
              </p:nvSpPr>
              <p:spPr bwMode="auto">
                <a:xfrm>
                  <a:off x="388" y="338"/>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814" name="Rectangle 5871">
                  <a:extLst>
                    <a:ext uri="{FF2B5EF4-FFF2-40B4-BE49-F238E27FC236}">
                      <a16:creationId xmlns:a16="http://schemas.microsoft.com/office/drawing/2014/main" id="{6ECD410D-5A65-0625-7A63-E59F5525D4F4}"/>
                    </a:ext>
                  </a:extLst>
                </p:cNvPr>
                <p:cNvSpPr>
                  <a:spLocks noChangeArrowheads="1"/>
                </p:cNvSpPr>
                <p:nvPr/>
              </p:nvSpPr>
              <p:spPr bwMode="auto">
                <a:xfrm>
                  <a:off x="388" y="881"/>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815" name="Rectangle 5872">
                  <a:extLst>
                    <a:ext uri="{FF2B5EF4-FFF2-40B4-BE49-F238E27FC236}">
                      <a16:creationId xmlns:a16="http://schemas.microsoft.com/office/drawing/2014/main" id="{A45394DC-F634-7A4B-DC0B-AA1BFDDBD3D7}"/>
                    </a:ext>
                  </a:extLst>
                </p:cNvPr>
                <p:cNvSpPr>
                  <a:spLocks noChangeArrowheads="1"/>
                </p:cNvSpPr>
                <p:nvPr/>
              </p:nvSpPr>
              <p:spPr bwMode="auto">
                <a:xfrm>
                  <a:off x="388" y="881"/>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816" name="Rectangle 5873">
                  <a:extLst>
                    <a:ext uri="{FF2B5EF4-FFF2-40B4-BE49-F238E27FC236}">
                      <a16:creationId xmlns:a16="http://schemas.microsoft.com/office/drawing/2014/main" id="{8C6CABEB-DA57-DCB3-079A-C3359F60E0F6}"/>
                    </a:ext>
                  </a:extLst>
                </p:cNvPr>
                <p:cNvSpPr>
                  <a:spLocks noChangeArrowheads="1"/>
                </p:cNvSpPr>
                <p:nvPr/>
              </p:nvSpPr>
              <p:spPr bwMode="auto">
                <a:xfrm>
                  <a:off x="388" y="881"/>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817" name="Rectangle 5874">
                  <a:extLst>
                    <a:ext uri="{FF2B5EF4-FFF2-40B4-BE49-F238E27FC236}">
                      <a16:creationId xmlns:a16="http://schemas.microsoft.com/office/drawing/2014/main" id="{8EE43E70-EEFD-6314-CE16-D1E8A60B0A65}"/>
                    </a:ext>
                  </a:extLst>
                </p:cNvPr>
                <p:cNvSpPr>
                  <a:spLocks noChangeArrowheads="1"/>
                </p:cNvSpPr>
                <p:nvPr/>
              </p:nvSpPr>
              <p:spPr bwMode="auto">
                <a:xfrm>
                  <a:off x="388" y="611"/>
                  <a:ext cx="328" cy="18"/>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818" name="Rectangle 5875">
                  <a:extLst>
                    <a:ext uri="{FF2B5EF4-FFF2-40B4-BE49-F238E27FC236}">
                      <a16:creationId xmlns:a16="http://schemas.microsoft.com/office/drawing/2014/main" id="{20D1FF48-77C9-4B86-A105-52B0FAC65C20}"/>
                    </a:ext>
                  </a:extLst>
                </p:cNvPr>
                <p:cNvSpPr>
                  <a:spLocks noChangeArrowheads="1"/>
                </p:cNvSpPr>
                <p:nvPr/>
              </p:nvSpPr>
              <p:spPr bwMode="auto">
                <a:xfrm>
                  <a:off x="388" y="338"/>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819" name="Rectangle 5876">
                  <a:extLst>
                    <a:ext uri="{FF2B5EF4-FFF2-40B4-BE49-F238E27FC236}">
                      <a16:creationId xmlns:a16="http://schemas.microsoft.com/office/drawing/2014/main" id="{C406EA9D-DDBC-E8A6-6653-19F432DC5427}"/>
                    </a:ext>
                  </a:extLst>
                </p:cNvPr>
                <p:cNvSpPr>
                  <a:spLocks noChangeArrowheads="1"/>
                </p:cNvSpPr>
                <p:nvPr/>
              </p:nvSpPr>
              <p:spPr bwMode="auto">
                <a:xfrm>
                  <a:off x="388" y="611"/>
                  <a:ext cx="32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820" name="Rectangle 5877">
                  <a:extLst>
                    <a:ext uri="{FF2B5EF4-FFF2-40B4-BE49-F238E27FC236}">
                      <a16:creationId xmlns:a16="http://schemas.microsoft.com/office/drawing/2014/main" id="{9BC700BC-766B-3F76-905A-BFE5B6DE6242}"/>
                    </a:ext>
                  </a:extLst>
                </p:cNvPr>
                <p:cNvSpPr>
                  <a:spLocks noChangeArrowheads="1"/>
                </p:cNvSpPr>
                <p:nvPr/>
              </p:nvSpPr>
              <p:spPr bwMode="auto">
                <a:xfrm>
                  <a:off x="388" y="320"/>
                  <a:ext cx="328"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821" name="Rectangle 5878">
                  <a:extLst>
                    <a:ext uri="{FF2B5EF4-FFF2-40B4-BE49-F238E27FC236}">
                      <a16:creationId xmlns:a16="http://schemas.microsoft.com/office/drawing/2014/main" id="{2F51628B-DE74-85A5-F21E-1A549C986936}"/>
                    </a:ext>
                  </a:extLst>
                </p:cNvPr>
                <p:cNvSpPr>
                  <a:spLocks noChangeArrowheads="1"/>
                </p:cNvSpPr>
                <p:nvPr/>
              </p:nvSpPr>
              <p:spPr bwMode="auto">
                <a:xfrm>
                  <a:off x="388" y="338"/>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822" name="Rectangle 5879">
                  <a:extLst>
                    <a:ext uri="{FF2B5EF4-FFF2-40B4-BE49-F238E27FC236}">
                      <a16:creationId xmlns:a16="http://schemas.microsoft.com/office/drawing/2014/main" id="{E3A00797-BB1B-20A6-3E91-91B6E7A1AE9C}"/>
                    </a:ext>
                  </a:extLst>
                </p:cNvPr>
                <p:cNvSpPr>
                  <a:spLocks noChangeArrowheads="1"/>
                </p:cNvSpPr>
                <p:nvPr/>
              </p:nvSpPr>
              <p:spPr bwMode="auto">
                <a:xfrm>
                  <a:off x="388" y="881"/>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823" name="Rectangle 5880">
                  <a:extLst>
                    <a:ext uri="{FF2B5EF4-FFF2-40B4-BE49-F238E27FC236}">
                      <a16:creationId xmlns:a16="http://schemas.microsoft.com/office/drawing/2014/main" id="{A51C4D1B-53A5-7615-5114-9A628C377CC5}"/>
                    </a:ext>
                  </a:extLst>
                </p:cNvPr>
                <p:cNvSpPr>
                  <a:spLocks noChangeArrowheads="1"/>
                </p:cNvSpPr>
                <p:nvPr/>
              </p:nvSpPr>
              <p:spPr bwMode="auto">
                <a:xfrm>
                  <a:off x="388" y="881"/>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824" name="Rectangle 5881">
                  <a:extLst>
                    <a:ext uri="{FF2B5EF4-FFF2-40B4-BE49-F238E27FC236}">
                      <a16:creationId xmlns:a16="http://schemas.microsoft.com/office/drawing/2014/main" id="{30286D17-B295-F65D-01E1-B8B49FBF9FB8}"/>
                    </a:ext>
                  </a:extLst>
                </p:cNvPr>
                <p:cNvSpPr>
                  <a:spLocks noChangeArrowheads="1"/>
                </p:cNvSpPr>
                <p:nvPr/>
              </p:nvSpPr>
              <p:spPr bwMode="auto">
                <a:xfrm>
                  <a:off x="388" y="881"/>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825" name="Rectangle 5882">
                  <a:extLst>
                    <a:ext uri="{FF2B5EF4-FFF2-40B4-BE49-F238E27FC236}">
                      <a16:creationId xmlns:a16="http://schemas.microsoft.com/office/drawing/2014/main" id="{65DC9439-05AB-76C9-0314-8A5FFBA2E13F}"/>
                    </a:ext>
                  </a:extLst>
                </p:cNvPr>
                <p:cNvSpPr>
                  <a:spLocks noChangeArrowheads="1"/>
                </p:cNvSpPr>
                <p:nvPr/>
              </p:nvSpPr>
              <p:spPr bwMode="auto">
                <a:xfrm>
                  <a:off x="388" y="881"/>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826" name="Rectangle 5883">
                  <a:extLst>
                    <a:ext uri="{FF2B5EF4-FFF2-40B4-BE49-F238E27FC236}">
                      <a16:creationId xmlns:a16="http://schemas.microsoft.com/office/drawing/2014/main" id="{C917D919-F206-2100-DA09-361A778EA2E2}"/>
                    </a:ext>
                  </a:extLst>
                </p:cNvPr>
                <p:cNvSpPr>
                  <a:spLocks noChangeArrowheads="1"/>
                </p:cNvSpPr>
                <p:nvPr/>
              </p:nvSpPr>
              <p:spPr bwMode="auto">
                <a:xfrm>
                  <a:off x="388" y="338"/>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827" name="Rectangle 5884">
                  <a:extLst>
                    <a:ext uri="{FF2B5EF4-FFF2-40B4-BE49-F238E27FC236}">
                      <a16:creationId xmlns:a16="http://schemas.microsoft.com/office/drawing/2014/main" id="{34C7A31F-7F48-98A9-2E1C-CAED834230FC}"/>
                    </a:ext>
                  </a:extLst>
                </p:cNvPr>
                <p:cNvSpPr>
                  <a:spLocks noChangeArrowheads="1"/>
                </p:cNvSpPr>
                <p:nvPr/>
              </p:nvSpPr>
              <p:spPr bwMode="auto">
                <a:xfrm>
                  <a:off x="388" y="1218"/>
                  <a:ext cx="328" cy="57"/>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828" name="Rectangle 5885">
                  <a:extLst>
                    <a:ext uri="{FF2B5EF4-FFF2-40B4-BE49-F238E27FC236}">
                      <a16:creationId xmlns:a16="http://schemas.microsoft.com/office/drawing/2014/main" id="{7FC5E8EE-9ED7-D8A0-27CC-21215A6BD62C}"/>
                    </a:ext>
                  </a:extLst>
                </p:cNvPr>
                <p:cNvSpPr>
                  <a:spLocks noChangeArrowheads="1"/>
                </p:cNvSpPr>
                <p:nvPr/>
              </p:nvSpPr>
              <p:spPr bwMode="auto">
                <a:xfrm>
                  <a:off x="388" y="611"/>
                  <a:ext cx="32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829" name="Rectangle 5886">
                  <a:extLst>
                    <a:ext uri="{FF2B5EF4-FFF2-40B4-BE49-F238E27FC236}">
                      <a16:creationId xmlns:a16="http://schemas.microsoft.com/office/drawing/2014/main" id="{81B832BA-00FB-BD6C-3D40-90770A036407}"/>
                    </a:ext>
                  </a:extLst>
                </p:cNvPr>
                <p:cNvSpPr>
                  <a:spLocks noChangeArrowheads="1"/>
                </p:cNvSpPr>
                <p:nvPr/>
              </p:nvSpPr>
              <p:spPr bwMode="auto">
                <a:xfrm>
                  <a:off x="388" y="320"/>
                  <a:ext cx="328"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830" name="Rectangle 5887">
                  <a:extLst>
                    <a:ext uri="{FF2B5EF4-FFF2-40B4-BE49-F238E27FC236}">
                      <a16:creationId xmlns:a16="http://schemas.microsoft.com/office/drawing/2014/main" id="{D6F78CED-E61E-A3F3-676D-48431F803413}"/>
                    </a:ext>
                  </a:extLst>
                </p:cNvPr>
                <p:cNvSpPr>
                  <a:spLocks noChangeArrowheads="1"/>
                </p:cNvSpPr>
                <p:nvPr/>
              </p:nvSpPr>
              <p:spPr bwMode="auto">
                <a:xfrm>
                  <a:off x="388" y="878"/>
                  <a:ext cx="328" cy="3"/>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831" name="Rectangle 5888">
                  <a:extLst>
                    <a:ext uri="{FF2B5EF4-FFF2-40B4-BE49-F238E27FC236}">
                      <a16:creationId xmlns:a16="http://schemas.microsoft.com/office/drawing/2014/main" id="{7022CE4A-28F4-D334-4B24-C0753F059B67}"/>
                    </a:ext>
                  </a:extLst>
                </p:cNvPr>
                <p:cNvSpPr>
                  <a:spLocks noChangeArrowheads="1"/>
                </p:cNvSpPr>
                <p:nvPr/>
              </p:nvSpPr>
              <p:spPr bwMode="auto">
                <a:xfrm>
                  <a:off x="388" y="863"/>
                  <a:ext cx="328" cy="15"/>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832" name="Rectangle 5889">
                  <a:extLst>
                    <a:ext uri="{FF2B5EF4-FFF2-40B4-BE49-F238E27FC236}">
                      <a16:creationId xmlns:a16="http://schemas.microsoft.com/office/drawing/2014/main" id="{4AB1C3F1-8034-442C-4FD2-3B6909EBC7B5}"/>
                    </a:ext>
                  </a:extLst>
                </p:cNvPr>
                <p:cNvSpPr>
                  <a:spLocks noChangeArrowheads="1"/>
                </p:cNvSpPr>
                <p:nvPr/>
              </p:nvSpPr>
              <p:spPr bwMode="auto">
                <a:xfrm>
                  <a:off x="388" y="860"/>
                  <a:ext cx="328" cy="3"/>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833" name="Rectangle 5890">
                  <a:extLst>
                    <a:ext uri="{FF2B5EF4-FFF2-40B4-BE49-F238E27FC236}">
                      <a16:creationId xmlns:a16="http://schemas.microsoft.com/office/drawing/2014/main" id="{42077132-661E-AF6C-7227-36422EACCBD8}"/>
                    </a:ext>
                  </a:extLst>
                </p:cNvPr>
                <p:cNvSpPr>
                  <a:spLocks noChangeArrowheads="1"/>
                </p:cNvSpPr>
                <p:nvPr/>
              </p:nvSpPr>
              <p:spPr bwMode="auto">
                <a:xfrm>
                  <a:off x="388" y="334"/>
                  <a:ext cx="328" cy="4"/>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834" name="Rectangle 5891">
                  <a:extLst>
                    <a:ext uri="{FF2B5EF4-FFF2-40B4-BE49-F238E27FC236}">
                      <a16:creationId xmlns:a16="http://schemas.microsoft.com/office/drawing/2014/main" id="{74052059-B33B-CF97-41FA-15D70B5E9C0F}"/>
                    </a:ext>
                  </a:extLst>
                </p:cNvPr>
                <p:cNvSpPr>
                  <a:spLocks noChangeArrowheads="1"/>
                </p:cNvSpPr>
                <p:nvPr/>
              </p:nvSpPr>
              <p:spPr bwMode="auto">
                <a:xfrm>
                  <a:off x="388" y="611"/>
                  <a:ext cx="32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835" name="Rectangle 5892">
                  <a:extLst>
                    <a:ext uri="{FF2B5EF4-FFF2-40B4-BE49-F238E27FC236}">
                      <a16:creationId xmlns:a16="http://schemas.microsoft.com/office/drawing/2014/main" id="{1243E435-6852-AA57-C297-20EE0AF3F8AF}"/>
                    </a:ext>
                  </a:extLst>
                </p:cNvPr>
                <p:cNvSpPr>
                  <a:spLocks noChangeArrowheads="1"/>
                </p:cNvSpPr>
                <p:nvPr/>
              </p:nvSpPr>
              <p:spPr bwMode="auto">
                <a:xfrm>
                  <a:off x="388" y="334"/>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836" name="Rectangle 5893">
                  <a:extLst>
                    <a:ext uri="{FF2B5EF4-FFF2-40B4-BE49-F238E27FC236}">
                      <a16:creationId xmlns:a16="http://schemas.microsoft.com/office/drawing/2014/main" id="{A466927E-BC78-E08F-E35C-C15D25BB4DA9}"/>
                    </a:ext>
                  </a:extLst>
                </p:cNvPr>
                <p:cNvSpPr>
                  <a:spLocks noChangeArrowheads="1"/>
                </p:cNvSpPr>
                <p:nvPr/>
              </p:nvSpPr>
              <p:spPr bwMode="auto">
                <a:xfrm>
                  <a:off x="388" y="860"/>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837" name="Rectangle 5894">
                  <a:extLst>
                    <a:ext uri="{FF2B5EF4-FFF2-40B4-BE49-F238E27FC236}">
                      <a16:creationId xmlns:a16="http://schemas.microsoft.com/office/drawing/2014/main" id="{6C709235-0FE4-76FB-A2DB-BCDC11F30AA9}"/>
                    </a:ext>
                  </a:extLst>
                </p:cNvPr>
                <p:cNvSpPr>
                  <a:spLocks noChangeArrowheads="1"/>
                </p:cNvSpPr>
                <p:nvPr/>
              </p:nvSpPr>
              <p:spPr bwMode="auto">
                <a:xfrm>
                  <a:off x="388" y="860"/>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838" name="Rectangle 5895">
                  <a:extLst>
                    <a:ext uri="{FF2B5EF4-FFF2-40B4-BE49-F238E27FC236}">
                      <a16:creationId xmlns:a16="http://schemas.microsoft.com/office/drawing/2014/main" id="{849C5AC8-D4C1-AC2A-E5B4-D8FD2BD385F6}"/>
                    </a:ext>
                  </a:extLst>
                </p:cNvPr>
                <p:cNvSpPr>
                  <a:spLocks noChangeArrowheads="1"/>
                </p:cNvSpPr>
                <p:nvPr/>
              </p:nvSpPr>
              <p:spPr bwMode="auto">
                <a:xfrm>
                  <a:off x="388" y="334"/>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839" name="Rectangle 5896">
                  <a:extLst>
                    <a:ext uri="{FF2B5EF4-FFF2-40B4-BE49-F238E27FC236}">
                      <a16:creationId xmlns:a16="http://schemas.microsoft.com/office/drawing/2014/main" id="{830738AA-C9A8-E597-2A06-9EDE5167B64E}"/>
                    </a:ext>
                  </a:extLst>
                </p:cNvPr>
                <p:cNvSpPr>
                  <a:spLocks noChangeArrowheads="1"/>
                </p:cNvSpPr>
                <p:nvPr/>
              </p:nvSpPr>
              <p:spPr bwMode="auto">
                <a:xfrm>
                  <a:off x="388" y="611"/>
                  <a:ext cx="32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840" name="Rectangle 5897">
                  <a:extLst>
                    <a:ext uri="{FF2B5EF4-FFF2-40B4-BE49-F238E27FC236}">
                      <a16:creationId xmlns:a16="http://schemas.microsoft.com/office/drawing/2014/main" id="{720547A3-5565-AB08-BC89-4270274A266B}"/>
                    </a:ext>
                  </a:extLst>
                </p:cNvPr>
                <p:cNvSpPr>
                  <a:spLocks noChangeArrowheads="1"/>
                </p:cNvSpPr>
                <p:nvPr/>
              </p:nvSpPr>
              <p:spPr bwMode="auto">
                <a:xfrm>
                  <a:off x="388" y="334"/>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841" name="Rectangle 5898">
                  <a:extLst>
                    <a:ext uri="{FF2B5EF4-FFF2-40B4-BE49-F238E27FC236}">
                      <a16:creationId xmlns:a16="http://schemas.microsoft.com/office/drawing/2014/main" id="{AF42E1AB-5DD6-19C3-122D-58B7D27A9E70}"/>
                    </a:ext>
                  </a:extLst>
                </p:cNvPr>
                <p:cNvSpPr>
                  <a:spLocks noChangeArrowheads="1"/>
                </p:cNvSpPr>
                <p:nvPr/>
              </p:nvSpPr>
              <p:spPr bwMode="auto">
                <a:xfrm>
                  <a:off x="388" y="334"/>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842" name="Rectangle 5899">
                  <a:extLst>
                    <a:ext uri="{FF2B5EF4-FFF2-40B4-BE49-F238E27FC236}">
                      <a16:creationId xmlns:a16="http://schemas.microsoft.com/office/drawing/2014/main" id="{243B47B1-F44A-026E-BFA2-58428B1CD7D8}"/>
                    </a:ext>
                  </a:extLst>
                </p:cNvPr>
                <p:cNvSpPr>
                  <a:spLocks noChangeArrowheads="1"/>
                </p:cNvSpPr>
                <p:nvPr/>
              </p:nvSpPr>
              <p:spPr bwMode="auto">
                <a:xfrm>
                  <a:off x="388" y="1460"/>
                  <a:ext cx="328" cy="3"/>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843" name="Rectangle 5900">
                  <a:extLst>
                    <a:ext uri="{FF2B5EF4-FFF2-40B4-BE49-F238E27FC236}">
                      <a16:creationId xmlns:a16="http://schemas.microsoft.com/office/drawing/2014/main" id="{3E02F119-CE15-F0F0-19EB-81A87FD5E099}"/>
                    </a:ext>
                  </a:extLst>
                </p:cNvPr>
                <p:cNvSpPr>
                  <a:spLocks noChangeArrowheads="1"/>
                </p:cNvSpPr>
                <p:nvPr/>
              </p:nvSpPr>
              <p:spPr bwMode="auto">
                <a:xfrm>
                  <a:off x="388" y="1460"/>
                  <a:ext cx="328"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844" name="Rectangle 5901">
                  <a:extLst>
                    <a:ext uri="{FF2B5EF4-FFF2-40B4-BE49-F238E27FC236}">
                      <a16:creationId xmlns:a16="http://schemas.microsoft.com/office/drawing/2014/main" id="{AF85CDFC-F48C-E139-B00E-68AD81EAF0EA}"/>
                    </a:ext>
                  </a:extLst>
                </p:cNvPr>
                <p:cNvSpPr>
                  <a:spLocks noChangeArrowheads="1"/>
                </p:cNvSpPr>
                <p:nvPr/>
              </p:nvSpPr>
              <p:spPr bwMode="auto">
                <a:xfrm>
                  <a:off x="388" y="334"/>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845" name="Rectangle 5902">
                  <a:extLst>
                    <a:ext uri="{FF2B5EF4-FFF2-40B4-BE49-F238E27FC236}">
                      <a16:creationId xmlns:a16="http://schemas.microsoft.com/office/drawing/2014/main" id="{FC8D12A6-E6FC-674F-2137-349AFC356D9C}"/>
                    </a:ext>
                  </a:extLst>
                </p:cNvPr>
                <p:cNvSpPr>
                  <a:spLocks noChangeArrowheads="1"/>
                </p:cNvSpPr>
                <p:nvPr/>
              </p:nvSpPr>
              <p:spPr bwMode="auto">
                <a:xfrm>
                  <a:off x="388" y="860"/>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846" name="Rectangle 5903">
                  <a:extLst>
                    <a:ext uri="{FF2B5EF4-FFF2-40B4-BE49-F238E27FC236}">
                      <a16:creationId xmlns:a16="http://schemas.microsoft.com/office/drawing/2014/main" id="{3FAE31AD-DFDD-EC8E-4C12-493C1939343F}"/>
                    </a:ext>
                  </a:extLst>
                </p:cNvPr>
                <p:cNvSpPr>
                  <a:spLocks noChangeArrowheads="1"/>
                </p:cNvSpPr>
                <p:nvPr/>
              </p:nvSpPr>
              <p:spPr bwMode="auto">
                <a:xfrm>
                  <a:off x="388" y="334"/>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847" name="Rectangle 5904">
                  <a:extLst>
                    <a:ext uri="{FF2B5EF4-FFF2-40B4-BE49-F238E27FC236}">
                      <a16:creationId xmlns:a16="http://schemas.microsoft.com/office/drawing/2014/main" id="{229A3CF4-4153-30ED-BFDE-1D587C4DBA3C}"/>
                    </a:ext>
                  </a:extLst>
                </p:cNvPr>
                <p:cNvSpPr>
                  <a:spLocks noChangeArrowheads="1"/>
                </p:cNvSpPr>
                <p:nvPr/>
              </p:nvSpPr>
              <p:spPr bwMode="auto">
                <a:xfrm>
                  <a:off x="388" y="334"/>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grpSp>
          <p:grpSp>
            <p:nvGrpSpPr>
              <p:cNvPr id="7153" name="Group 6106">
                <a:extLst>
                  <a:ext uri="{FF2B5EF4-FFF2-40B4-BE49-F238E27FC236}">
                    <a16:creationId xmlns:a16="http://schemas.microsoft.com/office/drawing/2014/main" id="{8770811C-1560-CE35-306C-2A8B3B593C06}"/>
                  </a:ext>
                </a:extLst>
              </p:cNvPr>
              <p:cNvGrpSpPr>
                <a:grpSpLocks/>
              </p:cNvGrpSpPr>
              <p:nvPr/>
            </p:nvGrpSpPr>
            <p:grpSpPr bwMode="auto">
              <a:xfrm>
                <a:off x="388" y="320"/>
                <a:ext cx="328" cy="1141"/>
                <a:chOff x="388" y="320"/>
                <a:chExt cx="328" cy="1141"/>
              </a:xfrm>
            </p:grpSpPr>
            <p:sp>
              <p:nvSpPr>
                <p:cNvPr id="12448" name="Rectangle 5906">
                  <a:extLst>
                    <a:ext uri="{FF2B5EF4-FFF2-40B4-BE49-F238E27FC236}">
                      <a16:creationId xmlns:a16="http://schemas.microsoft.com/office/drawing/2014/main" id="{389C45ED-EBA5-905B-9787-A370A97F1CFE}"/>
                    </a:ext>
                  </a:extLst>
                </p:cNvPr>
                <p:cNvSpPr>
                  <a:spLocks noChangeArrowheads="1"/>
                </p:cNvSpPr>
                <p:nvPr/>
              </p:nvSpPr>
              <p:spPr bwMode="auto">
                <a:xfrm>
                  <a:off x="388" y="334"/>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49" name="Rectangle 5907">
                  <a:extLst>
                    <a:ext uri="{FF2B5EF4-FFF2-40B4-BE49-F238E27FC236}">
                      <a16:creationId xmlns:a16="http://schemas.microsoft.com/office/drawing/2014/main" id="{DAF2AF91-74F1-0322-6F92-E7A23CD56E0F}"/>
                    </a:ext>
                  </a:extLst>
                </p:cNvPr>
                <p:cNvSpPr>
                  <a:spLocks noChangeArrowheads="1"/>
                </p:cNvSpPr>
                <p:nvPr/>
              </p:nvSpPr>
              <p:spPr bwMode="auto">
                <a:xfrm>
                  <a:off x="388" y="342"/>
                  <a:ext cx="328"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50" name="Rectangle 5908">
                  <a:extLst>
                    <a:ext uri="{FF2B5EF4-FFF2-40B4-BE49-F238E27FC236}">
                      <a16:creationId xmlns:a16="http://schemas.microsoft.com/office/drawing/2014/main" id="{6B04819C-3CB0-4D23-8D30-B3BFE1F0B068}"/>
                    </a:ext>
                  </a:extLst>
                </p:cNvPr>
                <p:cNvSpPr>
                  <a:spLocks noChangeArrowheads="1"/>
                </p:cNvSpPr>
                <p:nvPr/>
              </p:nvSpPr>
              <p:spPr bwMode="auto">
                <a:xfrm>
                  <a:off x="388" y="334"/>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51" name="Rectangle 5909">
                  <a:extLst>
                    <a:ext uri="{FF2B5EF4-FFF2-40B4-BE49-F238E27FC236}">
                      <a16:creationId xmlns:a16="http://schemas.microsoft.com/office/drawing/2014/main" id="{12AF9B16-3EBD-A332-F438-099AA4008941}"/>
                    </a:ext>
                  </a:extLst>
                </p:cNvPr>
                <p:cNvSpPr>
                  <a:spLocks noChangeArrowheads="1"/>
                </p:cNvSpPr>
                <p:nvPr/>
              </p:nvSpPr>
              <p:spPr bwMode="auto">
                <a:xfrm>
                  <a:off x="388" y="334"/>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52" name="Rectangle 5910">
                  <a:extLst>
                    <a:ext uri="{FF2B5EF4-FFF2-40B4-BE49-F238E27FC236}">
                      <a16:creationId xmlns:a16="http://schemas.microsoft.com/office/drawing/2014/main" id="{DE2DEFA9-2468-5FD7-FD22-613208BF05B7}"/>
                    </a:ext>
                  </a:extLst>
                </p:cNvPr>
                <p:cNvSpPr>
                  <a:spLocks noChangeArrowheads="1"/>
                </p:cNvSpPr>
                <p:nvPr/>
              </p:nvSpPr>
              <p:spPr bwMode="auto">
                <a:xfrm>
                  <a:off x="388" y="860"/>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53" name="Rectangle 5911">
                  <a:extLst>
                    <a:ext uri="{FF2B5EF4-FFF2-40B4-BE49-F238E27FC236}">
                      <a16:creationId xmlns:a16="http://schemas.microsoft.com/office/drawing/2014/main" id="{5B1FB603-DC83-0FEA-0EFF-4DB8F2BE7341}"/>
                    </a:ext>
                  </a:extLst>
                </p:cNvPr>
                <p:cNvSpPr>
                  <a:spLocks noChangeArrowheads="1"/>
                </p:cNvSpPr>
                <p:nvPr/>
              </p:nvSpPr>
              <p:spPr bwMode="auto">
                <a:xfrm>
                  <a:off x="388" y="856"/>
                  <a:ext cx="328" cy="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54" name="Rectangle 5912">
                  <a:extLst>
                    <a:ext uri="{FF2B5EF4-FFF2-40B4-BE49-F238E27FC236}">
                      <a16:creationId xmlns:a16="http://schemas.microsoft.com/office/drawing/2014/main" id="{22D64B22-4CBC-C517-1405-091569FDC750}"/>
                    </a:ext>
                  </a:extLst>
                </p:cNvPr>
                <p:cNvSpPr>
                  <a:spLocks noChangeArrowheads="1"/>
                </p:cNvSpPr>
                <p:nvPr/>
              </p:nvSpPr>
              <p:spPr bwMode="auto">
                <a:xfrm>
                  <a:off x="388" y="856"/>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55" name="Rectangle 5913">
                  <a:extLst>
                    <a:ext uri="{FF2B5EF4-FFF2-40B4-BE49-F238E27FC236}">
                      <a16:creationId xmlns:a16="http://schemas.microsoft.com/office/drawing/2014/main" id="{6B9CE30B-AEAA-5968-6BFF-F8F2E42E0C38}"/>
                    </a:ext>
                  </a:extLst>
                </p:cNvPr>
                <p:cNvSpPr>
                  <a:spLocks noChangeArrowheads="1"/>
                </p:cNvSpPr>
                <p:nvPr/>
              </p:nvSpPr>
              <p:spPr bwMode="auto">
                <a:xfrm>
                  <a:off x="388" y="597"/>
                  <a:ext cx="328" cy="14"/>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56" name="Rectangle 5914">
                  <a:extLst>
                    <a:ext uri="{FF2B5EF4-FFF2-40B4-BE49-F238E27FC236}">
                      <a16:creationId xmlns:a16="http://schemas.microsoft.com/office/drawing/2014/main" id="{5831E797-A309-5747-75BA-B7FB5C6D72A6}"/>
                    </a:ext>
                  </a:extLst>
                </p:cNvPr>
                <p:cNvSpPr>
                  <a:spLocks noChangeArrowheads="1"/>
                </p:cNvSpPr>
                <p:nvPr/>
              </p:nvSpPr>
              <p:spPr bwMode="auto">
                <a:xfrm>
                  <a:off x="388" y="334"/>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57" name="Rectangle 5915">
                  <a:extLst>
                    <a:ext uri="{FF2B5EF4-FFF2-40B4-BE49-F238E27FC236}">
                      <a16:creationId xmlns:a16="http://schemas.microsoft.com/office/drawing/2014/main" id="{B369B1A5-EDA5-E13B-CA6D-AD62858CFC59}"/>
                    </a:ext>
                  </a:extLst>
                </p:cNvPr>
                <p:cNvSpPr>
                  <a:spLocks noChangeArrowheads="1"/>
                </p:cNvSpPr>
                <p:nvPr/>
              </p:nvSpPr>
              <p:spPr bwMode="auto">
                <a:xfrm>
                  <a:off x="388" y="597"/>
                  <a:ext cx="32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58" name="Rectangle 5916">
                  <a:extLst>
                    <a:ext uri="{FF2B5EF4-FFF2-40B4-BE49-F238E27FC236}">
                      <a16:creationId xmlns:a16="http://schemas.microsoft.com/office/drawing/2014/main" id="{620CFAD3-3E11-6CC4-FAD5-9A4520FE9F8A}"/>
                    </a:ext>
                  </a:extLst>
                </p:cNvPr>
                <p:cNvSpPr>
                  <a:spLocks noChangeArrowheads="1"/>
                </p:cNvSpPr>
                <p:nvPr/>
              </p:nvSpPr>
              <p:spPr bwMode="auto">
                <a:xfrm>
                  <a:off x="388" y="320"/>
                  <a:ext cx="328"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59" name="Rectangle 5917">
                  <a:extLst>
                    <a:ext uri="{FF2B5EF4-FFF2-40B4-BE49-F238E27FC236}">
                      <a16:creationId xmlns:a16="http://schemas.microsoft.com/office/drawing/2014/main" id="{0787DF18-5944-AD03-CF50-7FA571F980EC}"/>
                    </a:ext>
                  </a:extLst>
                </p:cNvPr>
                <p:cNvSpPr>
                  <a:spLocks noChangeArrowheads="1"/>
                </p:cNvSpPr>
                <p:nvPr/>
              </p:nvSpPr>
              <p:spPr bwMode="auto">
                <a:xfrm>
                  <a:off x="388" y="327"/>
                  <a:ext cx="328" cy="7"/>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60" name="Rectangle 5918">
                  <a:extLst>
                    <a:ext uri="{FF2B5EF4-FFF2-40B4-BE49-F238E27FC236}">
                      <a16:creationId xmlns:a16="http://schemas.microsoft.com/office/drawing/2014/main" id="{06DA4C95-CA2D-768F-A88F-243C17643FBC}"/>
                    </a:ext>
                  </a:extLst>
                </p:cNvPr>
                <p:cNvSpPr>
                  <a:spLocks noChangeArrowheads="1"/>
                </p:cNvSpPr>
                <p:nvPr/>
              </p:nvSpPr>
              <p:spPr bwMode="auto">
                <a:xfrm>
                  <a:off x="388" y="856"/>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61" name="Rectangle 5919">
                  <a:extLst>
                    <a:ext uri="{FF2B5EF4-FFF2-40B4-BE49-F238E27FC236}">
                      <a16:creationId xmlns:a16="http://schemas.microsoft.com/office/drawing/2014/main" id="{0D948B11-6C74-D148-819A-8131B0CA18B1}"/>
                    </a:ext>
                  </a:extLst>
                </p:cNvPr>
                <p:cNvSpPr>
                  <a:spLocks noChangeArrowheads="1"/>
                </p:cNvSpPr>
                <p:nvPr/>
              </p:nvSpPr>
              <p:spPr bwMode="auto">
                <a:xfrm>
                  <a:off x="388" y="856"/>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62" name="Rectangle 5920">
                  <a:extLst>
                    <a:ext uri="{FF2B5EF4-FFF2-40B4-BE49-F238E27FC236}">
                      <a16:creationId xmlns:a16="http://schemas.microsoft.com/office/drawing/2014/main" id="{41C5E87C-5FC1-1116-62DB-ED3FD4398C1A}"/>
                    </a:ext>
                  </a:extLst>
                </p:cNvPr>
                <p:cNvSpPr>
                  <a:spLocks noChangeArrowheads="1"/>
                </p:cNvSpPr>
                <p:nvPr/>
              </p:nvSpPr>
              <p:spPr bwMode="auto">
                <a:xfrm>
                  <a:off x="388" y="856"/>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63" name="Rectangle 5921">
                  <a:extLst>
                    <a:ext uri="{FF2B5EF4-FFF2-40B4-BE49-F238E27FC236}">
                      <a16:creationId xmlns:a16="http://schemas.microsoft.com/office/drawing/2014/main" id="{58FF93D1-D81D-650D-2FE4-052F8B327D92}"/>
                    </a:ext>
                  </a:extLst>
                </p:cNvPr>
                <p:cNvSpPr>
                  <a:spLocks noChangeArrowheads="1"/>
                </p:cNvSpPr>
                <p:nvPr/>
              </p:nvSpPr>
              <p:spPr bwMode="auto">
                <a:xfrm>
                  <a:off x="388" y="856"/>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64" name="Rectangle 5922">
                  <a:extLst>
                    <a:ext uri="{FF2B5EF4-FFF2-40B4-BE49-F238E27FC236}">
                      <a16:creationId xmlns:a16="http://schemas.microsoft.com/office/drawing/2014/main" id="{2BD51F24-1CD2-6ADA-27E8-2016772FA894}"/>
                    </a:ext>
                  </a:extLst>
                </p:cNvPr>
                <p:cNvSpPr>
                  <a:spLocks noChangeArrowheads="1"/>
                </p:cNvSpPr>
                <p:nvPr/>
              </p:nvSpPr>
              <p:spPr bwMode="auto">
                <a:xfrm>
                  <a:off x="388" y="327"/>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65" name="Rectangle 5923">
                  <a:extLst>
                    <a:ext uri="{FF2B5EF4-FFF2-40B4-BE49-F238E27FC236}">
                      <a16:creationId xmlns:a16="http://schemas.microsoft.com/office/drawing/2014/main" id="{2022EAAA-BE60-F00E-AC6D-3594BAD4C07C}"/>
                    </a:ext>
                  </a:extLst>
                </p:cNvPr>
                <p:cNvSpPr>
                  <a:spLocks noChangeArrowheads="1"/>
                </p:cNvSpPr>
                <p:nvPr/>
              </p:nvSpPr>
              <p:spPr bwMode="auto">
                <a:xfrm>
                  <a:off x="388" y="1140"/>
                  <a:ext cx="328" cy="78"/>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66" name="Rectangle 5924">
                  <a:extLst>
                    <a:ext uri="{FF2B5EF4-FFF2-40B4-BE49-F238E27FC236}">
                      <a16:creationId xmlns:a16="http://schemas.microsoft.com/office/drawing/2014/main" id="{766110B6-D3C2-DF2B-84EB-777A30783452}"/>
                    </a:ext>
                  </a:extLst>
                </p:cNvPr>
                <p:cNvSpPr>
                  <a:spLocks noChangeArrowheads="1"/>
                </p:cNvSpPr>
                <p:nvPr/>
              </p:nvSpPr>
              <p:spPr bwMode="auto">
                <a:xfrm>
                  <a:off x="388" y="597"/>
                  <a:ext cx="32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67" name="Rectangle 5925">
                  <a:extLst>
                    <a:ext uri="{FF2B5EF4-FFF2-40B4-BE49-F238E27FC236}">
                      <a16:creationId xmlns:a16="http://schemas.microsoft.com/office/drawing/2014/main" id="{653C7055-9C4F-BC0F-C89F-554BF9DDFB32}"/>
                    </a:ext>
                  </a:extLst>
                </p:cNvPr>
                <p:cNvSpPr>
                  <a:spLocks noChangeArrowheads="1"/>
                </p:cNvSpPr>
                <p:nvPr/>
              </p:nvSpPr>
              <p:spPr bwMode="auto">
                <a:xfrm>
                  <a:off x="388" y="320"/>
                  <a:ext cx="328"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68" name="Rectangle 5926">
                  <a:extLst>
                    <a:ext uri="{FF2B5EF4-FFF2-40B4-BE49-F238E27FC236}">
                      <a16:creationId xmlns:a16="http://schemas.microsoft.com/office/drawing/2014/main" id="{185A679D-46EA-4A35-BDC0-13F27D7C2B7B}"/>
                    </a:ext>
                  </a:extLst>
                </p:cNvPr>
                <p:cNvSpPr>
                  <a:spLocks noChangeArrowheads="1"/>
                </p:cNvSpPr>
                <p:nvPr/>
              </p:nvSpPr>
              <p:spPr bwMode="auto">
                <a:xfrm>
                  <a:off x="388" y="856"/>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69" name="Rectangle 5927">
                  <a:extLst>
                    <a:ext uri="{FF2B5EF4-FFF2-40B4-BE49-F238E27FC236}">
                      <a16:creationId xmlns:a16="http://schemas.microsoft.com/office/drawing/2014/main" id="{690E12B0-1635-308C-41E8-CE64773B1076}"/>
                    </a:ext>
                  </a:extLst>
                </p:cNvPr>
                <p:cNvSpPr>
                  <a:spLocks noChangeArrowheads="1"/>
                </p:cNvSpPr>
                <p:nvPr/>
              </p:nvSpPr>
              <p:spPr bwMode="auto">
                <a:xfrm>
                  <a:off x="388" y="856"/>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70" name="Rectangle 5928">
                  <a:extLst>
                    <a:ext uri="{FF2B5EF4-FFF2-40B4-BE49-F238E27FC236}">
                      <a16:creationId xmlns:a16="http://schemas.microsoft.com/office/drawing/2014/main" id="{D28BB9FF-5515-0A34-BD79-F80E71A0B342}"/>
                    </a:ext>
                  </a:extLst>
                </p:cNvPr>
                <p:cNvSpPr>
                  <a:spLocks noChangeArrowheads="1"/>
                </p:cNvSpPr>
                <p:nvPr/>
              </p:nvSpPr>
              <p:spPr bwMode="auto">
                <a:xfrm>
                  <a:off x="388" y="853"/>
                  <a:ext cx="328" cy="3"/>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71" name="Rectangle 5929">
                  <a:extLst>
                    <a:ext uri="{FF2B5EF4-FFF2-40B4-BE49-F238E27FC236}">
                      <a16:creationId xmlns:a16="http://schemas.microsoft.com/office/drawing/2014/main" id="{B2C68F8A-9471-3DF8-949C-5DA020A46CED}"/>
                    </a:ext>
                  </a:extLst>
                </p:cNvPr>
                <p:cNvSpPr>
                  <a:spLocks noChangeArrowheads="1"/>
                </p:cNvSpPr>
                <p:nvPr/>
              </p:nvSpPr>
              <p:spPr bwMode="auto">
                <a:xfrm>
                  <a:off x="388" y="327"/>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72" name="Rectangle 5930">
                  <a:extLst>
                    <a:ext uri="{FF2B5EF4-FFF2-40B4-BE49-F238E27FC236}">
                      <a16:creationId xmlns:a16="http://schemas.microsoft.com/office/drawing/2014/main" id="{826FBC9E-304F-CF2B-C926-E8A7AFE70576}"/>
                    </a:ext>
                  </a:extLst>
                </p:cNvPr>
                <p:cNvSpPr>
                  <a:spLocks noChangeArrowheads="1"/>
                </p:cNvSpPr>
                <p:nvPr/>
              </p:nvSpPr>
              <p:spPr bwMode="auto">
                <a:xfrm>
                  <a:off x="388" y="597"/>
                  <a:ext cx="32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73" name="Rectangle 5931">
                  <a:extLst>
                    <a:ext uri="{FF2B5EF4-FFF2-40B4-BE49-F238E27FC236}">
                      <a16:creationId xmlns:a16="http://schemas.microsoft.com/office/drawing/2014/main" id="{FD1BE025-3FBD-791E-01B4-F33E8EA96DA8}"/>
                    </a:ext>
                  </a:extLst>
                </p:cNvPr>
                <p:cNvSpPr>
                  <a:spLocks noChangeArrowheads="1"/>
                </p:cNvSpPr>
                <p:nvPr/>
              </p:nvSpPr>
              <p:spPr bwMode="auto">
                <a:xfrm>
                  <a:off x="388" y="327"/>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74" name="Rectangle 5932">
                  <a:extLst>
                    <a:ext uri="{FF2B5EF4-FFF2-40B4-BE49-F238E27FC236}">
                      <a16:creationId xmlns:a16="http://schemas.microsoft.com/office/drawing/2014/main" id="{EB5BFD63-23B9-E4FB-88EA-C7A4E366270E}"/>
                    </a:ext>
                  </a:extLst>
                </p:cNvPr>
                <p:cNvSpPr>
                  <a:spLocks noChangeArrowheads="1"/>
                </p:cNvSpPr>
                <p:nvPr/>
              </p:nvSpPr>
              <p:spPr bwMode="auto">
                <a:xfrm>
                  <a:off x="388" y="853"/>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75" name="Rectangle 5933">
                  <a:extLst>
                    <a:ext uri="{FF2B5EF4-FFF2-40B4-BE49-F238E27FC236}">
                      <a16:creationId xmlns:a16="http://schemas.microsoft.com/office/drawing/2014/main" id="{79B99E28-F4CE-37E4-599D-CD932B32CE88}"/>
                    </a:ext>
                  </a:extLst>
                </p:cNvPr>
                <p:cNvSpPr>
                  <a:spLocks noChangeArrowheads="1"/>
                </p:cNvSpPr>
                <p:nvPr/>
              </p:nvSpPr>
              <p:spPr bwMode="auto">
                <a:xfrm>
                  <a:off x="388" y="853"/>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76" name="Rectangle 5934">
                  <a:extLst>
                    <a:ext uri="{FF2B5EF4-FFF2-40B4-BE49-F238E27FC236}">
                      <a16:creationId xmlns:a16="http://schemas.microsoft.com/office/drawing/2014/main" id="{475FD5D3-FBFE-D9BD-80C0-C975C0DCAB46}"/>
                    </a:ext>
                  </a:extLst>
                </p:cNvPr>
                <p:cNvSpPr>
                  <a:spLocks noChangeArrowheads="1"/>
                </p:cNvSpPr>
                <p:nvPr/>
              </p:nvSpPr>
              <p:spPr bwMode="auto">
                <a:xfrm>
                  <a:off x="388" y="327"/>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77" name="Rectangle 5935">
                  <a:extLst>
                    <a:ext uri="{FF2B5EF4-FFF2-40B4-BE49-F238E27FC236}">
                      <a16:creationId xmlns:a16="http://schemas.microsoft.com/office/drawing/2014/main" id="{17F7D29D-E3D5-CD31-04D2-C1ADFCD5EA40}"/>
                    </a:ext>
                  </a:extLst>
                </p:cNvPr>
                <p:cNvSpPr>
                  <a:spLocks noChangeArrowheads="1"/>
                </p:cNvSpPr>
                <p:nvPr/>
              </p:nvSpPr>
              <p:spPr bwMode="auto">
                <a:xfrm>
                  <a:off x="388" y="597"/>
                  <a:ext cx="32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78" name="Rectangle 5936">
                  <a:extLst>
                    <a:ext uri="{FF2B5EF4-FFF2-40B4-BE49-F238E27FC236}">
                      <a16:creationId xmlns:a16="http://schemas.microsoft.com/office/drawing/2014/main" id="{561A7C13-731D-0063-5116-7DB6FF7582DE}"/>
                    </a:ext>
                  </a:extLst>
                </p:cNvPr>
                <p:cNvSpPr>
                  <a:spLocks noChangeArrowheads="1"/>
                </p:cNvSpPr>
                <p:nvPr/>
              </p:nvSpPr>
              <p:spPr bwMode="auto">
                <a:xfrm>
                  <a:off x="388" y="327"/>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79" name="Rectangle 5937">
                  <a:extLst>
                    <a:ext uri="{FF2B5EF4-FFF2-40B4-BE49-F238E27FC236}">
                      <a16:creationId xmlns:a16="http://schemas.microsoft.com/office/drawing/2014/main" id="{88771AD7-689C-A1DD-E2C0-6B4E1C5D727C}"/>
                    </a:ext>
                  </a:extLst>
                </p:cNvPr>
                <p:cNvSpPr>
                  <a:spLocks noChangeArrowheads="1"/>
                </p:cNvSpPr>
                <p:nvPr/>
              </p:nvSpPr>
              <p:spPr bwMode="auto">
                <a:xfrm>
                  <a:off x="388" y="327"/>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80" name="Rectangle 5938">
                  <a:extLst>
                    <a:ext uri="{FF2B5EF4-FFF2-40B4-BE49-F238E27FC236}">
                      <a16:creationId xmlns:a16="http://schemas.microsoft.com/office/drawing/2014/main" id="{35ACD539-0B59-F51B-BF7B-613737C4C035}"/>
                    </a:ext>
                  </a:extLst>
                </p:cNvPr>
                <p:cNvSpPr>
                  <a:spLocks noChangeArrowheads="1"/>
                </p:cNvSpPr>
                <p:nvPr/>
              </p:nvSpPr>
              <p:spPr bwMode="auto">
                <a:xfrm>
                  <a:off x="388" y="1460"/>
                  <a:ext cx="328"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81" name="Rectangle 5939">
                  <a:extLst>
                    <a:ext uri="{FF2B5EF4-FFF2-40B4-BE49-F238E27FC236}">
                      <a16:creationId xmlns:a16="http://schemas.microsoft.com/office/drawing/2014/main" id="{8223612F-F63C-4352-1A33-EBC0E83B9D9D}"/>
                    </a:ext>
                  </a:extLst>
                </p:cNvPr>
                <p:cNvSpPr>
                  <a:spLocks noChangeArrowheads="1"/>
                </p:cNvSpPr>
                <p:nvPr/>
              </p:nvSpPr>
              <p:spPr bwMode="auto">
                <a:xfrm>
                  <a:off x="388" y="1460"/>
                  <a:ext cx="328"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82" name="Rectangle 5940">
                  <a:extLst>
                    <a:ext uri="{FF2B5EF4-FFF2-40B4-BE49-F238E27FC236}">
                      <a16:creationId xmlns:a16="http://schemas.microsoft.com/office/drawing/2014/main" id="{2773C14A-F650-3472-521E-CD0120C596DF}"/>
                    </a:ext>
                  </a:extLst>
                </p:cNvPr>
                <p:cNvSpPr>
                  <a:spLocks noChangeArrowheads="1"/>
                </p:cNvSpPr>
                <p:nvPr/>
              </p:nvSpPr>
              <p:spPr bwMode="auto">
                <a:xfrm>
                  <a:off x="388" y="327"/>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83" name="Rectangle 5941">
                  <a:extLst>
                    <a:ext uri="{FF2B5EF4-FFF2-40B4-BE49-F238E27FC236}">
                      <a16:creationId xmlns:a16="http://schemas.microsoft.com/office/drawing/2014/main" id="{9FC1B3C2-6F09-0769-619F-FD9049D45616}"/>
                    </a:ext>
                  </a:extLst>
                </p:cNvPr>
                <p:cNvSpPr>
                  <a:spLocks noChangeArrowheads="1"/>
                </p:cNvSpPr>
                <p:nvPr/>
              </p:nvSpPr>
              <p:spPr bwMode="auto">
                <a:xfrm>
                  <a:off x="388" y="853"/>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84" name="Rectangle 5942">
                  <a:extLst>
                    <a:ext uri="{FF2B5EF4-FFF2-40B4-BE49-F238E27FC236}">
                      <a16:creationId xmlns:a16="http://schemas.microsoft.com/office/drawing/2014/main" id="{D5AFD277-FC3E-6D8F-2D14-390B4B04E001}"/>
                    </a:ext>
                  </a:extLst>
                </p:cNvPr>
                <p:cNvSpPr>
                  <a:spLocks noChangeArrowheads="1"/>
                </p:cNvSpPr>
                <p:nvPr/>
              </p:nvSpPr>
              <p:spPr bwMode="auto">
                <a:xfrm>
                  <a:off x="388" y="327"/>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85" name="Rectangle 5943">
                  <a:extLst>
                    <a:ext uri="{FF2B5EF4-FFF2-40B4-BE49-F238E27FC236}">
                      <a16:creationId xmlns:a16="http://schemas.microsoft.com/office/drawing/2014/main" id="{0B7B6A18-A8AC-91EC-8133-435072DDD949}"/>
                    </a:ext>
                  </a:extLst>
                </p:cNvPr>
                <p:cNvSpPr>
                  <a:spLocks noChangeArrowheads="1"/>
                </p:cNvSpPr>
                <p:nvPr/>
              </p:nvSpPr>
              <p:spPr bwMode="auto">
                <a:xfrm>
                  <a:off x="388" y="327"/>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86" name="Rectangle 5944">
                  <a:extLst>
                    <a:ext uri="{FF2B5EF4-FFF2-40B4-BE49-F238E27FC236}">
                      <a16:creationId xmlns:a16="http://schemas.microsoft.com/office/drawing/2014/main" id="{BF8D85B6-3440-F856-25D9-5BA9E052ABE5}"/>
                    </a:ext>
                  </a:extLst>
                </p:cNvPr>
                <p:cNvSpPr>
                  <a:spLocks noChangeArrowheads="1"/>
                </p:cNvSpPr>
                <p:nvPr/>
              </p:nvSpPr>
              <p:spPr bwMode="auto">
                <a:xfrm>
                  <a:off x="388" y="327"/>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87" name="Rectangle 5945">
                  <a:extLst>
                    <a:ext uri="{FF2B5EF4-FFF2-40B4-BE49-F238E27FC236}">
                      <a16:creationId xmlns:a16="http://schemas.microsoft.com/office/drawing/2014/main" id="{C6A8193B-9B56-7364-01A8-BD6BECC29C66}"/>
                    </a:ext>
                  </a:extLst>
                </p:cNvPr>
                <p:cNvSpPr>
                  <a:spLocks noChangeArrowheads="1"/>
                </p:cNvSpPr>
                <p:nvPr/>
              </p:nvSpPr>
              <p:spPr bwMode="auto">
                <a:xfrm>
                  <a:off x="388" y="342"/>
                  <a:ext cx="328"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88" name="Rectangle 5946">
                  <a:extLst>
                    <a:ext uri="{FF2B5EF4-FFF2-40B4-BE49-F238E27FC236}">
                      <a16:creationId xmlns:a16="http://schemas.microsoft.com/office/drawing/2014/main" id="{13B4AE71-47EA-111A-9F58-A29191B1B938}"/>
                    </a:ext>
                  </a:extLst>
                </p:cNvPr>
                <p:cNvSpPr>
                  <a:spLocks noChangeArrowheads="1"/>
                </p:cNvSpPr>
                <p:nvPr/>
              </p:nvSpPr>
              <p:spPr bwMode="auto">
                <a:xfrm>
                  <a:off x="388" y="327"/>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89" name="Rectangle 5947">
                  <a:extLst>
                    <a:ext uri="{FF2B5EF4-FFF2-40B4-BE49-F238E27FC236}">
                      <a16:creationId xmlns:a16="http://schemas.microsoft.com/office/drawing/2014/main" id="{16BCE1DA-DE5D-A920-D1BA-CEB47BF94BA1}"/>
                    </a:ext>
                  </a:extLst>
                </p:cNvPr>
                <p:cNvSpPr>
                  <a:spLocks noChangeArrowheads="1"/>
                </p:cNvSpPr>
                <p:nvPr/>
              </p:nvSpPr>
              <p:spPr bwMode="auto">
                <a:xfrm>
                  <a:off x="388" y="327"/>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90" name="Rectangle 5948">
                  <a:extLst>
                    <a:ext uri="{FF2B5EF4-FFF2-40B4-BE49-F238E27FC236}">
                      <a16:creationId xmlns:a16="http://schemas.microsoft.com/office/drawing/2014/main" id="{933FB8C9-847B-8A83-C0F6-3D8E670B83F6}"/>
                    </a:ext>
                  </a:extLst>
                </p:cNvPr>
                <p:cNvSpPr>
                  <a:spLocks noChangeArrowheads="1"/>
                </p:cNvSpPr>
                <p:nvPr/>
              </p:nvSpPr>
              <p:spPr bwMode="auto">
                <a:xfrm>
                  <a:off x="388" y="853"/>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91" name="Rectangle 5949">
                  <a:extLst>
                    <a:ext uri="{FF2B5EF4-FFF2-40B4-BE49-F238E27FC236}">
                      <a16:creationId xmlns:a16="http://schemas.microsoft.com/office/drawing/2014/main" id="{AAAFEF24-821E-DD99-FD65-D401BC3DD042}"/>
                    </a:ext>
                  </a:extLst>
                </p:cNvPr>
                <p:cNvSpPr>
                  <a:spLocks noChangeArrowheads="1"/>
                </p:cNvSpPr>
                <p:nvPr/>
              </p:nvSpPr>
              <p:spPr bwMode="auto">
                <a:xfrm>
                  <a:off x="388" y="853"/>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92" name="Rectangle 5950">
                  <a:extLst>
                    <a:ext uri="{FF2B5EF4-FFF2-40B4-BE49-F238E27FC236}">
                      <a16:creationId xmlns:a16="http://schemas.microsoft.com/office/drawing/2014/main" id="{330198C5-B17F-A430-0B88-4CC8B64DF3BC}"/>
                    </a:ext>
                  </a:extLst>
                </p:cNvPr>
                <p:cNvSpPr>
                  <a:spLocks noChangeArrowheads="1"/>
                </p:cNvSpPr>
                <p:nvPr/>
              </p:nvSpPr>
              <p:spPr bwMode="auto">
                <a:xfrm>
                  <a:off x="388" y="853"/>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93" name="Rectangle 5951">
                  <a:extLst>
                    <a:ext uri="{FF2B5EF4-FFF2-40B4-BE49-F238E27FC236}">
                      <a16:creationId xmlns:a16="http://schemas.microsoft.com/office/drawing/2014/main" id="{4BB5CA6D-17D6-49A1-7D70-B3BC8CBBD318}"/>
                    </a:ext>
                  </a:extLst>
                </p:cNvPr>
                <p:cNvSpPr>
                  <a:spLocks noChangeArrowheads="1"/>
                </p:cNvSpPr>
                <p:nvPr/>
              </p:nvSpPr>
              <p:spPr bwMode="auto">
                <a:xfrm>
                  <a:off x="388" y="547"/>
                  <a:ext cx="328" cy="50"/>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94" name="Rectangle 5952">
                  <a:extLst>
                    <a:ext uri="{FF2B5EF4-FFF2-40B4-BE49-F238E27FC236}">
                      <a16:creationId xmlns:a16="http://schemas.microsoft.com/office/drawing/2014/main" id="{A826FB82-01AE-B873-641B-8D166A92B061}"/>
                    </a:ext>
                  </a:extLst>
                </p:cNvPr>
                <p:cNvSpPr>
                  <a:spLocks noChangeArrowheads="1"/>
                </p:cNvSpPr>
                <p:nvPr/>
              </p:nvSpPr>
              <p:spPr bwMode="auto">
                <a:xfrm>
                  <a:off x="388" y="327"/>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95" name="Rectangle 5953">
                  <a:extLst>
                    <a:ext uri="{FF2B5EF4-FFF2-40B4-BE49-F238E27FC236}">
                      <a16:creationId xmlns:a16="http://schemas.microsoft.com/office/drawing/2014/main" id="{A3AD79BD-2B02-DA4C-9287-6A862367D069}"/>
                    </a:ext>
                  </a:extLst>
                </p:cNvPr>
                <p:cNvSpPr>
                  <a:spLocks noChangeArrowheads="1"/>
                </p:cNvSpPr>
                <p:nvPr/>
              </p:nvSpPr>
              <p:spPr bwMode="auto">
                <a:xfrm>
                  <a:off x="388" y="547"/>
                  <a:ext cx="32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96" name="Rectangle 5954">
                  <a:extLst>
                    <a:ext uri="{FF2B5EF4-FFF2-40B4-BE49-F238E27FC236}">
                      <a16:creationId xmlns:a16="http://schemas.microsoft.com/office/drawing/2014/main" id="{A1CC176E-696E-4489-3DCA-F2853B85E9DA}"/>
                    </a:ext>
                  </a:extLst>
                </p:cNvPr>
                <p:cNvSpPr>
                  <a:spLocks noChangeArrowheads="1"/>
                </p:cNvSpPr>
                <p:nvPr/>
              </p:nvSpPr>
              <p:spPr bwMode="auto">
                <a:xfrm>
                  <a:off x="388" y="320"/>
                  <a:ext cx="328"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97" name="Rectangle 5955">
                  <a:extLst>
                    <a:ext uri="{FF2B5EF4-FFF2-40B4-BE49-F238E27FC236}">
                      <a16:creationId xmlns:a16="http://schemas.microsoft.com/office/drawing/2014/main" id="{80E92A19-B38A-6D9E-EDB3-74E6412FF3FB}"/>
                    </a:ext>
                  </a:extLst>
                </p:cNvPr>
                <p:cNvSpPr>
                  <a:spLocks noChangeArrowheads="1"/>
                </p:cNvSpPr>
                <p:nvPr/>
              </p:nvSpPr>
              <p:spPr bwMode="auto">
                <a:xfrm>
                  <a:off x="388" y="327"/>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98" name="Rectangle 5956">
                  <a:extLst>
                    <a:ext uri="{FF2B5EF4-FFF2-40B4-BE49-F238E27FC236}">
                      <a16:creationId xmlns:a16="http://schemas.microsoft.com/office/drawing/2014/main" id="{01D016DD-707E-EC70-242E-D2E033D1AF44}"/>
                    </a:ext>
                  </a:extLst>
                </p:cNvPr>
                <p:cNvSpPr>
                  <a:spLocks noChangeArrowheads="1"/>
                </p:cNvSpPr>
                <p:nvPr/>
              </p:nvSpPr>
              <p:spPr bwMode="auto">
                <a:xfrm>
                  <a:off x="388" y="853"/>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99" name="Rectangle 5957">
                  <a:extLst>
                    <a:ext uri="{FF2B5EF4-FFF2-40B4-BE49-F238E27FC236}">
                      <a16:creationId xmlns:a16="http://schemas.microsoft.com/office/drawing/2014/main" id="{598C819C-AE7D-9726-23C7-3D0E017DB140}"/>
                    </a:ext>
                  </a:extLst>
                </p:cNvPr>
                <p:cNvSpPr>
                  <a:spLocks noChangeArrowheads="1"/>
                </p:cNvSpPr>
                <p:nvPr/>
              </p:nvSpPr>
              <p:spPr bwMode="auto">
                <a:xfrm>
                  <a:off x="388" y="853"/>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00" name="Rectangle 5958">
                  <a:extLst>
                    <a:ext uri="{FF2B5EF4-FFF2-40B4-BE49-F238E27FC236}">
                      <a16:creationId xmlns:a16="http://schemas.microsoft.com/office/drawing/2014/main" id="{3D6C8B32-5F76-E736-F161-F52C931A5E8C}"/>
                    </a:ext>
                  </a:extLst>
                </p:cNvPr>
                <p:cNvSpPr>
                  <a:spLocks noChangeArrowheads="1"/>
                </p:cNvSpPr>
                <p:nvPr/>
              </p:nvSpPr>
              <p:spPr bwMode="auto">
                <a:xfrm>
                  <a:off x="388" y="853"/>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01" name="Rectangle 5959">
                  <a:extLst>
                    <a:ext uri="{FF2B5EF4-FFF2-40B4-BE49-F238E27FC236}">
                      <a16:creationId xmlns:a16="http://schemas.microsoft.com/office/drawing/2014/main" id="{D0BF5D0F-6E41-B787-ADB1-6E1EAF19AB45}"/>
                    </a:ext>
                  </a:extLst>
                </p:cNvPr>
                <p:cNvSpPr>
                  <a:spLocks noChangeArrowheads="1"/>
                </p:cNvSpPr>
                <p:nvPr/>
              </p:nvSpPr>
              <p:spPr bwMode="auto">
                <a:xfrm>
                  <a:off x="388" y="853"/>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02" name="Rectangle 5960">
                  <a:extLst>
                    <a:ext uri="{FF2B5EF4-FFF2-40B4-BE49-F238E27FC236}">
                      <a16:creationId xmlns:a16="http://schemas.microsoft.com/office/drawing/2014/main" id="{56BA16ED-B8AC-558E-8AAF-A0C4F69F2C5C}"/>
                    </a:ext>
                  </a:extLst>
                </p:cNvPr>
                <p:cNvSpPr>
                  <a:spLocks noChangeArrowheads="1"/>
                </p:cNvSpPr>
                <p:nvPr/>
              </p:nvSpPr>
              <p:spPr bwMode="auto">
                <a:xfrm>
                  <a:off x="388" y="327"/>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03" name="Rectangle 5961">
                  <a:extLst>
                    <a:ext uri="{FF2B5EF4-FFF2-40B4-BE49-F238E27FC236}">
                      <a16:creationId xmlns:a16="http://schemas.microsoft.com/office/drawing/2014/main" id="{DBBF0BA7-63DA-EB91-E3DD-6848C039EBCB}"/>
                    </a:ext>
                  </a:extLst>
                </p:cNvPr>
                <p:cNvSpPr>
                  <a:spLocks noChangeArrowheads="1"/>
                </p:cNvSpPr>
                <p:nvPr/>
              </p:nvSpPr>
              <p:spPr bwMode="auto">
                <a:xfrm>
                  <a:off x="388" y="1091"/>
                  <a:ext cx="328" cy="49"/>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04" name="Rectangle 5962">
                  <a:extLst>
                    <a:ext uri="{FF2B5EF4-FFF2-40B4-BE49-F238E27FC236}">
                      <a16:creationId xmlns:a16="http://schemas.microsoft.com/office/drawing/2014/main" id="{AED2D00D-1D99-C741-6454-299F623A5DE0}"/>
                    </a:ext>
                  </a:extLst>
                </p:cNvPr>
                <p:cNvSpPr>
                  <a:spLocks noChangeArrowheads="1"/>
                </p:cNvSpPr>
                <p:nvPr/>
              </p:nvSpPr>
              <p:spPr bwMode="auto">
                <a:xfrm>
                  <a:off x="388" y="547"/>
                  <a:ext cx="32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05" name="Rectangle 5963">
                  <a:extLst>
                    <a:ext uri="{FF2B5EF4-FFF2-40B4-BE49-F238E27FC236}">
                      <a16:creationId xmlns:a16="http://schemas.microsoft.com/office/drawing/2014/main" id="{E3A108B1-BD53-6AE5-55CC-ED9A629B7516}"/>
                    </a:ext>
                  </a:extLst>
                </p:cNvPr>
                <p:cNvSpPr>
                  <a:spLocks noChangeArrowheads="1"/>
                </p:cNvSpPr>
                <p:nvPr/>
              </p:nvSpPr>
              <p:spPr bwMode="auto">
                <a:xfrm>
                  <a:off x="388" y="320"/>
                  <a:ext cx="328"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06" name="Rectangle 5964">
                  <a:extLst>
                    <a:ext uri="{FF2B5EF4-FFF2-40B4-BE49-F238E27FC236}">
                      <a16:creationId xmlns:a16="http://schemas.microsoft.com/office/drawing/2014/main" id="{B8C61DCA-C88A-EAC8-13F5-DE21C12342AA}"/>
                    </a:ext>
                  </a:extLst>
                </p:cNvPr>
                <p:cNvSpPr>
                  <a:spLocks noChangeArrowheads="1"/>
                </p:cNvSpPr>
                <p:nvPr/>
              </p:nvSpPr>
              <p:spPr bwMode="auto">
                <a:xfrm>
                  <a:off x="388" y="853"/>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07" name="Rectangle 5965">
                  <a:extLst>
                    <a:ext uri="{FF2B5EF4-FFF2-40B4-BE49-F238E27FC236}">
                      <a16:creationId xmlns:a16="http://schemas.microsoft.com/office/drawing/2014/main" id="{091B5584-92DF-5029-536A-2929938A01BE}"/>
                    </a:ext>
                  </a:extLst>
                </p:cNvPr>
                <p:cNvSpPr>
                  <a:spLocks noChangeArrowheads="1"/>
                </p:cNvSpPr>
                <p:nvPr/>
              </p:nvSpPr>
              <p:spPr bwMode="auto">
                <a:xfrm>
                  <a:off x="388" y="853"/>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08" name="Rectangle 5966">
                  <a:extLst>
                    <a:ext uri="{FF2B5EF4-FFF2-40B4-BE49-F238E27FC236}">
                      <a16:creationId xmlns:a16="http://schemas.microsoft.com/office/drawing/2014/main" id="{71978FB6-5DAE-573F-A612-64772C7D468F}"/>
                    </a:ext>
                  </a:extLst>
                </p:cNvPr>
                <p:cNvSpPr>
                  <a:spLocks noChangeArrowheads="1"/>
                </p:cNvSpPr>
                <p:nvPr/>
              </p:nvSpPr>
              <p:spPr bwMode="auto">
                <a:xfrm>
                  <a:off x="388" y="853"/>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09" name="Rectangle 5967">
                  <a:extLst>
                    <a:ext uri="{FF2B5EF4-FFF2-40B4-BE49-F238E27FC236}">
                      <a16:creationId xmlns:a16="http://schemas.microsoft.com/office/drawing/2014/main" id="{F10CCC99-9C61-A37C-5E9C-0B23553AF7AF}"/>
                    </a:ext>
                  </a:extLst>
                </p:cNvPr>
                <p:cNvSpPr>
                  <a:spLocks noChangeArrowheads="1"/>
                </p:cNvSpPr>
                <p:nvPr/>
              </p:nvSpPr>
              <p:spPr bwMode="auto">
                <a:xfrm>
                  <a:off x="388" y="324"/>
                  <a:ext cx="328" cy="3"/>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10" name="Rectangle 5968">
                  <a:extLst>
                    <a:ext uri="{FF2B5EF4-FFF2-40B4-BE49-F238E27FC236}">
                      <a16:creationId xmlns:a16="http://schemas.microsoft.com/office/drawing/2014/main" id="{4434BA8F-2BA6-2AE2-3748-721C0030E13B}"/>
                    </a:ext>
                  </a:extLst>
                </p:cNvPr>
                <p:cNvSpPr>
                  <a:spLocks noChangeArrowheads="1"/>
                </p:cNvSpPr>
                <p:nvPr/>
              </p:nvSpPr>
              <p:spPr bwMode="auto">
                <a:xfrm>
                  <a:off x="388" y="547"/>
                  <a:ext cx="32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11" name="Rectangle 5969">
                  <a:extLst>
                    <a:ext uri="{FF2B5EF4-FFF2-40B4-BE49-F238E27FC236}">
                      <a16:creationId xmlns:a16="http://schemas.microsoft.com/office/drawing/2014/main" id="{4307357F-D7A0-884D-0A8B-DDB4582BF08C}"/>
                    </a:ext>
                  </a:extLst>
                </p:cNvPr>
                <p:cNvSpPr>
                  <a:spLocks noChangeArrowheads="1"/>
                </p:cNvSpPr>
                <p:nvPr/>
              </p:nvSpPr>
              <p:spPr bwMode="auto">
                <a:xfrm>
                  <a:off x="388" y="324"/>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12" name="Rectangle 5970">
                  <a:extLst>
                    <a:ext uri="{FF2B5EF4-FFF2-40B4-BE49-F238E27FC236}">
                      <a16:creationId xmlns:a16="http://schemas.microsoft.com/office/drawing/2014/main" id="{5FDC7FDF-D8B4-6EA6-7C86-6BF33773720E}"/>
                    </a:ext>
                  </a:extLst>
                </p:cNvPr>
                <p:cNvSpPr>
                  <a:spLocks noChangeArrowheads="1"/>
                </p:cNvSpPr>
                <p:nvPr/>
              </p:nvSpPr>
              <p:spPr bwMode="auto">
                <a:xfrm>
                  <a:off x="388" y="853"/>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13" name="Rectangle 5971">
                  <a:extLst>
                    <a:ext uri="{FF2B5EF4-FFF2-40B4-BE49-F238E27FC236}">
                      <a16:creationId xmlns:a16="http://schemas.microsoft.com/office/drawing/2014/main" id="{D64F35BD-501A-CAFD-3A67-4B9A7C8087B9}"/>
                    </a:ext>
                  </a:extLst>
                </p:cNvPr>
                <p:cNvSpPr>
                  <a:spLocks noChangeArrowheads="1"/>
                </p:cNvSpPr>
                <p:nvPr/>
              </p:nvSpPr>
              <p:spPr bwMode="auto">
                <a:xfrm>
                  <a:off x="388" y="853"/>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14" name="Rectangle 5972">
                  <a:extLst>
                    <a:ext uri="{FF2B5EF4-FFF2-40B4-BE49-F238E27FC236}">
                      <a16:creationId xmlns:a16="http://schemas.microsoft.com/office/drawing/2014/main" id="{BE95663F-12C5-56B5-E3DA-89177110671E}"/>
                    </a:ext>
                  </a:extLst>
                </p:cNvPr>
                <p:cNvSpPr>
                  <a:spLocks noChangeArrowheads="1"/>
                </p:cNvSpPr>
                <p:nvPr/>
              </p:nvSpPr>
              <p:spPr bwMode="auto">
                <a:xfrm>
                  <a:off x="388" y="324"/>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15" name="Rectangle 5973">
                  <a:extLst>
                    <a:ext uri="{FF2B5EF4-FFF2-40B4-BE49-F238E27FC236}">
                      <a16:creationId xmlns:a16="http://schemas.microsoft.com/office/drawing/2014/main" id="{A618F42E-640A-C0FF-42E4-7082A9188461}"/>
                    </a:ext>
                  </a:extLst>
                </p:cNvPr>
                <p:cNvSpPr>
                  <a:spLocks noChangeArrowheads="1"/>
                </p:cNvSpPr>
                <p:nvPr/>
              </p:nvSpPr>
              <p:spPr bwMode="auto">
                <a:xfrm>
                  <a:off x="388" y="547"/>
                  <a:ext cx="32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16" name="Rectangle 5974">
                  <a:extLst>
                    <a:ext uri="{FF2B5EF4-FFF2-40B4-BE49-F238E27FC236}">
                      <a16:creationId xmlns:a16="http://schemas.microsoft.com/office/drawing/2014/main" id="{7F101065-E3C2-1561-8622-7099A1C86678}"/>
                    </a:ext>
                  </a:extLst>
                </p:cNvPr>
                <p:cNvSpPr>
                  <a:spLocks noChangeArrowheads="1"/>
                </p:cNvSpPr>
                <p:nvPr/>
              </p:nvSpPr>
              <p:spPr bwMode="auto">
                <a:xfrm>
                  <a:off x="388" y="324"/>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17" name="Rectangle 5975">
                  <a:extLst>
                    <a:ext uri="{FF2B5EF4-FFF2-40B4-BE49-F238E27FC236}">
                      <a16:creationId xmlns:a16="http://schemas.microsoft.com/office/drawing/2014/main" id="{0E2A83F4-88CC-490F-37C9-263DDCC9270C}"/>
                    </a:ext>
                  </a:extLst>
                </p:cNvPr>
                <p:cNvSpPr>
                  <a:spLocks noChangeArrowheads="1"/>
                </p:cNvSpPr>
                <p:nvPr/>
              </p:nvSpPr>
              <p:spPr bwMode="auto">
                <a:xfrm>
                  <a:off x="388" y="324"/>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18" name="Rectangle 5976">
                  <a:extLst>
                    <a:ext uri="{FF2B5EF4-FFF2-40B4-BE49-F238E27FC236}">
                      <a16:creationId xmlns:a16="http://schemas.microsoft.com/office/drawing/2014/main" id="{C122AA5A-C12D-094E-ECDD-8E02B71228C9}"/>
                    </a:ext>
                  </a:extLst>
                </p:cNvPr>
                <p:cNvSpPr>
                  <a:spLocks noChangeArrowheads="1"/>
                </p:cNvSpPr>
                <p:nvPr/>
              </p:nvSpPr>
              <p:spPr bwMode="auto">
                <a:xfrm>
                  <a:off x="388" y="1460"/>
                  <a:ext cx="328"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19" name="Rectangle 5977">
                  <a:extLst>
                    <a:ext uri="{FF2B5EF4-FFF2-40B4-BE49-F238E27FC236}">
                      <a16:creationId xmlns:a16="http://schemas.microsoft.com/office/drawing/2014/main" id="{CC03C46F-6FD3-7200-925A-14AC65D4F511}"/>
                    </a:ext>
                  </a:extLst>
                </p:cNvPr>
                <p:cNvSpPr>
                  <a:spLocks noChangeArrowheads="1"/>
                </p:cNvSpPr>
                <p:nvPr/>
              </p:nvSpPr>
              <p:spPr bwMode="auto">
                <a:xfrm>
                  <a:off x="388" y="1460"/>
                  <a:ext cx="328"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20" name="Rectangle 5978">
                  <a:extLst>
                    <a:ext uri="{FF2B5EF4-FFF2-40B4-BE49-F238E27FC236}">
                      <a16:creationId xmlns:a16="http://schemas.microsoft.com/office/drawing/2014/main" id="{1D74272A-7C95-8674-7385-0241E99D540E}"/>
                    </a:ext>
                  </a:extLst>
                </p:cNvPr>
                <p:cNvSpPr>
                  <a:spLocks noChangeArrowheads="1"/>
                </p:cNvSpPr>
                <p:nvPr/>
              </p:nvSpPr>
              <p:spPr bwMode="auto">
                <a:xfrm>
                  <a:off x="388" y="324"/>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21" name="Rectangle 5979">
                  <a:extLst>
                    <a:ext uri="{FF2B5EF4-FFF2-40B4-BE49-F238E27FC236}">
                      <a16:creationId xmlns:a16="http://schemas.microsoft.com/office/drawing/2014/main" id="{F8B5617D-030C-CD6F-8E1B-296B08613542}"/>
                    </a:ext>
                  </a:extLst>
                </p:cNvPr>
                <p:cNvSpPr>
                  <a:spLocks noChangeArrowheads="1"/>
                </p:cNvSpPr>
                <p:nvPr/>
              </p:nvSpPr>
              <p:spPr bwMode="auto">
                <a:xfrm>
                  <a:off x="388" y="853"/>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22" name="Rectangle 5980">
                  <a:extLst>
                    <a:ext uri="{FF2B5EF4-FFF2-40B4-BE49-F238E27FC236}">
                      <a16:creationId xmlns:a16="http://schemas.microsoft.com/office/drawing/2014/main" id="{BEF690F3-F641-EEB7-1551-6C2A5BB2AE54}"/>
                    </a:ext>
                  </a:extLst>
                </p:cNvPr>
                <p:cNvSpPr>
                  <a:spLocks noChangeArrowheads="1"/>
                </p:cNvSpPr>
                <p:nvPr/>
              </p:nvSpPr>
              <p:spPr bwMode="auto">
                <a:xfrm>
                  <a:off x="388" y="324"/>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23" name="Rectangle 5981">
                  <a:extLst>
                    <a:ext uri="{FF2B5EF4-FFF2-40B4-BE49-F238E27FC236}">
                      <a16:creationId xmlns:a16="http://schemas.microsoft.com/office/drawing/2014/main" id="{69702642-348B-7C03-A627-A56B6D22390F}"/>
                    </a:ext>
                  </a:extLst>
                </p:cNvPr>
                <p:cNvSpPr>
                  <a:spLocks noChangeArrowheads="1"/>
                </p:cNvSpPr>
                <p:nvPr/>
              </p:nvSpPr>
              <p:spPr bwMode="auto">
                <a:xfrm>
                  <a:off x="388" y="324"/>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24" name="Rectangle 5982">
                  <a:extLst>
                    <a:ext uri="{FF2B5EF4-FFF2-40B4-BE49-F238E27FC236}">
                      <a16:creationId xmlns:a16="http://schemas.microsoft.com/office/drawing/2014/main" id="{337A6C23-E723-9937-BD8C-0509478E1D0B}"/>
                    </a:ext>
                  </a:extLst>
                </p:cNvPr>
                <p:cNvSpPr>
                  <a:spLocks noChangeArrowheads="1"/>
                </p:cNvSpPr>
                <p:nvPr/>
              </p:nvSpPr>
              <p:spPr bwMode="auto">
                <a:xfrm>
                  <a:off x="388" y="324"/>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25" name="Rectangle 5983">
                  <a:extLst>
                    <a:ext uri="{FF2B5EF4-FFF2-40B4-BE49-F238E27FC236}">
                      <a16:creationId xmlns:a16="http://schemas.microsoft.com/office/drawing/2014/main" id="{B395AB4E-B6E4-4B1B-38F7-F3AA00151259}"/>
                    </a:ext>
                  </a:extLst>
                </p:cNvPr>
                <p:cNvSpPr>
                  <a:spLocks noChangeArrowheads="1"/>
                </p:cNvSpPr>
                <p:nvPr/>
              </p:nvSpPr>
              <p:spPr bwMode="auto">
                <a:xfrm>
                  <a:off x="388" y="342"/>
                  <a:ext cx="328"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26" name="Rectangle 5984">
                  <a:extLst>
                    <a:ext uri="{FF2B5EF4-FFF2-40B4-BE49-F238E27FC236}">
                      <a16:creationId xmlns:a16="http://schemas.microsoft.com/office/drawing/2014/main" id="{4DA19CB9-E7D7-0FC5-40C9-41E9A430B785}"/>
                    </a:ext>
                  </a:extLst>
                </p:cNvPr>
                <p:cNvSpPr>
                  <a:spLocks noChangeArrowheads="1"/>
                </p:cNvSpPr>
                <p:nvPr/>
              </p:nvSpPr>
              <p:spPr bwMode="auto">
                <a:xfrm>
                  <a:off x="388" y="324"/>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27" name="Rectangle 5985">
                  <a:extLst>
                    <a:ext uri="{FF2B5EF4-FFF2-40B4-BE49-F238E27FC236}">
                      <a16:creationId xmlns:a16="http://schemas.microsoft.com/office/drawing/2014/main" id="{1478FC0A-2AA1-59CC-65AD-C6D15897987C}"/>
                    </a:ext>
                  </a:extLst>
                </p:cNvPr>
                <p:cNvSpPr>
                  <a:spLocks noChangeArrowheads="1"/>
                </p:cNvSpPr>
                <p:nvPr/>
              </p:nvSpPr>
              <p:spPr bwMode="auto">
                <a:xfrm>
                  <a:off x="388" y="324"/>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28" name="Rectangle 5986">
                  <a:extLst>
                    <a:ext uri="{FF2B5EF4-FFF2-40B4-BE49-F238E27FC236}">
                      <a16:creationId xmlns:a16="http://schemas.microsoft.com/office/drawing/2014/main" id="{0BA35AAC-D8D3-AE9E-7DC8-33E510F4A6B4}"/>
                    </a:ext>
                  </a:extLst>
                </p:cNvPr>
                <p:cNvSpPr>
                  <a:spLocks noChangeArrowheads="1"/>
                </p:cNvSpPr>
                <p:nvPr/>
              </p:nvSpPr>
              <p:spPr bwMode="auto">
                <a:xfrm>
                  <a:off x="388" y="853"/>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29" name="Rectangle 5987">
                  <a:extLst>
                    <a:ext uri="{FF2B5EF4-FFF2-40B4-BE49-F238E27FC236}">
                      <a16:creationId xmlns:a16="http://schemas.microsoft.com/office/drawing/2014/main" id="{A9916B96-7E00-B91C-6A56-DCAD8ED265DE}"/>
                    </a:ext>
                  </a:extLst>
                </p:cNvPr>
                <p:cNvSpPr>
                  <a:spLocks noChangeArrowheads="1"/>
                </p:cNvSpPr>
                <p:nvPr/>
              </p:nvSpPr>
              <p:spPr bwMode="auto">
                <a:xfrm>
                  <a:off x="388" y="846"/>
                  <a:ext cx="328" cy="7"/>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30" name="Rectangle 5988">
                  <a:extLst>
                    <a:ext uri="{FF2B5EF4-FFF2-40B4-BE49-F238E27FC236}">
                      <a16:creationId xmlns:a16="http://schemas.microsoft.com/office/drawing/2014/main" id="{58FCF40D-593C-E914-7EFB-8671EE9E28AD}"/>
                    </a:ext>
                  </a:extLst>
                </p:cNvPr>
                <p:cNvSpPr>
                  <a:spLocks noChangeArrowheads="1"/>
                </p:cNvSpPr>
                <p:nvPr/>
              </p:nvSpPr>
              <p:spPr bwMode="auto">
                <a:xfrm>
                  <a:off x="388" y="846"/>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31" name="Rectangle 5989">
                  <a:extLst>
                    <a:ext uri="{FF2B5EF4-FFF2-40B4-BE49-F238E27FC236}">
                      <a16:creationId xmlns:a16="http://schemas.microsoft.com/office/drawing/2014/main" id="{32B53E55-3EDE-2C5D-3B44-CCDAFB744897}"/>
                    </a:ext>
                  </a:extLst>
                </p:cNvPr>
                <p:cNvSpPr>
                  <a:spLocks noChangeArrowheads="1"/>
                </p:cNvSpPr>
                <p:nvPr/>
              </p:nvSpPr>
              <p:spPr bwMode="auto">
                <a:xfrm>
                  <a:off x="388" y="473"/>
                  <a:ext cx="328" cy="74"/>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32" name="Rectangle 5990">
                  <a:extLst>
                    <a:ext uri="{FF2B5EF4-FFF2-40B4-BE49-F238E27FC236}">
                      <a16:creationId xmlns:a16="http://schemas.microsoft.com/office/drawing/2014/main" id="{7A0CA29F-7777-7505-A7E4-2D0D76606D65}"/>
                    </a:ext>
                  </a:extLst>
                </p:cNvPr>
                <p:cNvSpPr>
                  <a:spLocks noChangeArrowheads="1"/>
                </p:cNvSpPr>
                <p:nvPr/>
              </p:nvSpPr>
              <p:spPr bwMode="auto">
                <a:xfrm>
                  <a:off x="388" y="324"/>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33" name="Rectangle 5991">
                  <a:extLst>
                    <a:ext uri="{FF2B5EF4-FFF2-40B4-BE49-F238E27FC236}">
                      <a16:creationId xmlns:a16="http://schemas.microsoft.com/office/drawing/2014/main" id="{22FC8E17-1409-FEC8-2FE4-E4D62A022367}"/>
                    </a:ext>
                  </a:extLst>
                </p:cNvPr>
                <p:cNvSpPr>
                  <a:spLocks noChangeArrowheads="1"/>
                </p:cNvSpPr>
                <p:nvPr/>
              </p:nvSpPr>
              <p:spPr bwMode="auto">
                <a:xfrm>
                  <a:off x="388" y="473"/>
                  <a:ext cx="32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34" name="Rectangle 5992">
                  <a:extLst>
                    <a:ext uri="{FF2B5EF4-FFF2-40B4-BE49-F238E27FC236}">
                      <a16:creationId xmlns:a16="http://schemas.microsoft.com/office/drawing/2014/main" id="{ED474EC5-B2FD-98A5-8224-E2E49817ACB2}"/>
                    </a:ext>
                  </a:extLst>
                </p:cNvPr>
                <p:cNvSpPr>
                  <a:spLocks noChangeArrowheads="1"/>
                </p:cNvSpPr>
                <p:nvPr/>
              </p:nvSpPr>
              <p:spPr bwMode="auto">
                <a:xfrm>
                  <a:off x="388" y="320"/>
                  <a:ext cx="328"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35" name="Rectangle 5993">
                  <a:extLst>
                    <a:ext uri="{FF2B5EF4-FFF2-40B4-BE49-F238E27FC236}">
                      <a16:creationId xmlns:a16="http://schemas.microsoft.com/office/drawing/2014/main" id="{2541957C-E4DD-0904-A536-E65D36B444A6}"/>
                    </a:ext>
                  </a:extLst>
                </p:cNvPr>
                <p:cNvSpPr>
                  <a:spLocks noChangeArrowheads="1"/>
                </p:cNvSpPr>
                <p:nvPr/>
              </p:nvSpPr>
              <p:spPr bwMode="auto">
                <a:xfrm>
                  <a:off x="388" y="324"/>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36" name="Rectangle 5994">
                  <a:extLst>
                    <a:ext uri="{FF2B5EF4-FFF2-40B4-BE49-F238E27FC236}">
                      <a16:creationId xmlns:a16="http://schemas.microsoft.com/office/drawing/2014/main" id="{7FD90B7F-8ECC-4FF1-E4A0-B23CA93F4147}"/>
                    </a:ext>
                  </a:extLst>
                </p:cNvPr>
                <p:cNvSpPr>
                  <a:spLocks noChangeArrowheads="1"/>
                </p:cNvSpPr>
                <p:nvPr/>
              </p:nvSpPr>
              <p:spPr bwMode="auto">
                <a:xfrm>
                  <a:off x="388" y="846"/>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37" name="Rectangle 5995">
                  <a:extLst>
                    <a:ext uri="{FF2B5EF4-FFF2-40B4-BE49-F238E27FC236}">
                      <a16:creationId xmlns:a16="http://schemas.microsoft.com/office/drawing/2014/main" id="{EFFBC8AE-2A9F-C262-B263-7B06304E9C2A}"/>
                    </a:ext>
                  </a:extLst>
                </p:cNvPr>
                <p:cNvSpPr>
                  <a:spLocks noChangeArrowheads="1"/>
                </p:cNvSpPr>
                <p:nvPr/>
              </p:nvSpPr>
              <p:spPr bwMode="auto">
                <a:xfrm>
                  <a:off x="388" y="846"/>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38" name="Rectangle 5996">
                  <a:extLst>
                    <a:ext uri="{FF2B5EF4-FFF2-40B4-BE49-F238E27FC236}">
                      <a16:creationId xmlns:a16="http://schemas.microsoft.com/office/drawing/2014/main" id="{4DBE1C5A-5D19-CBC2-ED1F-366D93FE0B8F}"/>
                    </a:ext>
                  </a:extLst>
                </p:cNvPr>
                <p:cNvSpPr>
                  <a:spLocks noChangeArrowheads="1"/>
                </p:cNvSpPr>
                <p:nvPr/>
              </p:nvSpPr>
              <p:spPr bwMode="auto">
                <a:xfrm>
                  <a:off x="388" y="846"/>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39" name="Rectangle 5997">
                  <a:extLst>
                    <a:ext uri="{FF2B5EF4-FFF2-40B4-BE49-F238E27FC236}">
                      <a16:creationId xmlns:a16="http://schemas.microsoft.com/office/drawing/2014/main" id="{7E5E974C-CBB3-2586-1E03-985E957FC719}"/>
                    </a:ext>
                  </a:extLst>
                </p:cNvPr>
                <p:cNvSpPr>
                  <a:spLocks noChangeArrowheads="1"/>
                </p:cNvSpPr>
                <p:nvPr/>
              </p:nvSpPr>
              <p:spPr bwMode="auto">
                <a:xfrm>
                  <a:off x="388" y="846"/>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40" name="Rectangle 5998">
                  <a:extLst>
                    <a:ext uri="{FF2B5EF4-FFF2-40B4-BE49-F238E27FC236}">
                      <a16:creationId xmlns:a16="http://schemas.microsoft.com/office/drawing/2014/main" id="{F7D2AD1F-A251-86E6-7DF7-189EE998714B}"/>
                    </a:ext>
                  </a:extLst>
                </p:cNvPr>
                <p:cNvSpPr>
                  <a:spLocks noChangeArrowheads="1"/>
                </p:cNvSpPr>
                <p:nvPr/>
              </p:nvSpPr>
              <p:spPr bwMode="auto">
                <a:xfrm>
                  <a:off x="388" y="324"/>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41" name="Rectangle 5999">
                  <a:extLst>
                    <a:ext uri="{FF2B5EF4-FFF2-40B4-BE49-F238E27FC236}">
                      <a16:creationId xmlns:a16="http://schemas.microsoft.com/office/drawing/2014/main" id="{C9AF3F11-F242-BED8-B7EA-6AF1B3EB1262}"/>
                    </a:ext>
                  </a:extLst>
                </p:cNvPr>
                <p:cNvSpPr>
                  <a:spLocks noChangeArrowheads="1"/>
                </p:cNvSpPr>
                <p:nvPr/>
              </p:nvSpPr>
              <p:spPr bwMode="auto">
                <a:xfrm>
                  <a:off x="388" y="1069"/>
                  <a:ext cx="328" cy="22"/>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42" name="Rectangle 6000">
                  <a:extLst>
                    <a:ext uri="{FF2B5EF4-FFF2-40B4-BE49-F238E27FC236}">
                      <a16:creationId xmlns:a16="http://schemas.microsoft.com/office/drawing/2014/main" id="{9A2EC3DF-6EDA-68AE-F792-01687BE7D3C4}"/>
                    </a:ext>
                  </a:extLst>
                </p:cNvPr>
                <p:cNvSpPr>
                  <a:spLocks noChangeArrowheads="1"/>
                </p:cNvSpPr>
                <p:nvPr/>
              </p:nvSpPr>
              <p:spPr bwMode="auto">
                <a:xfrm>
                  <a:off x="388" y="473"/>
                  <a:ext cx="32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43" name="Rectangle 6001">
                  <a:extLst>
                    <a:ext uri="{FF2B5EF4-FFF2-40B4-BE49-F238E27FC236}">
                      <a16:creationId xmlns:a16="http://schemas.microsoft.com/office/drawing/2014/main" id="{6CB146B5-5469-ADF4-0E57-C2BCD5210758}"/>
                    </a:ext>
                  </a:extLst>
                </p:cNvPr>
                <p:cNvSpPr>
                  <a:spLocks noChangeArrowheads="1"/>
                </p:cNvSpPr>
                <p:nvPr/>
              </p:nvSpPr>
              <p:spPr bwMode="auto">
                <a:xfrm>
                  <a:off x="388" y="320"/>
                  <a:ext cx="328"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44" name="Rectangle 6002">
                  <a:extLst>
                    <a:ext uri="{FF2B5EF4-FFF2-40B4-BE49-F238E27FC236}">
                      <a16:creationId xmlns:a16="http://schemas.microsoft.com/office/drawing/2014/main" id="{2E3FAB45-3A00-B0A5-8BCC-04F7FFDC18EB}"/>
                    </a:ext>
                  </a:extLst>
                </p:cNvPr>
                <p:cNvSpPr>
                  <a:spLocks noChangeArrowheads="1"/>
                </p:cNvSpPr>
                <p:nvPr/>
              </p:nvSpPr>
              <p:spPr bwMode="auto">
                <a:xfrm>
                  <a:off x="388" y="846"/>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45" name="Rectangle 6003">
                  <a:extLst>
                    <a:ext uri="{FF2B5EF4-FFF2-40B4-BE49-F238E27FC236}">
                      <a16:creationId xmlns:a16="http://schemas.microsoft.com/office/drawing/2014/main" id="{5ADFFBAC-9D79-EF27-5D9E-9A2CD7227579}"/>
                    </a:ext>
                  </a:extLst>
                </p:cNvPr>
                <p:cNvSpPr>
                  <a:spLocks noChangeArrowheads="1"/>
                </p:cNvSpPr>
                <p:nvPr/>
              </p:nvSpPr>
              <p:spPr bwMode="auto">
                <a:xfrm>
                  <a:off x="388" y="842"/>
                  <a:ext cx="328" cy="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46" name="Rectangle 6004">
                  <a:extLst>
                    <a:ext uri="{FF2B5EF4-FFF2-40B4-BE49-F238E27FC236}">
                      <a16:creationId xmlns:a16="http://schemas.microsoft.com/office/drawing/2014/main" id="{E43650E9-8586-31F2-A5CC-5A75C0C0E51E}"/>
                    </a:ext>
                  </a:extLst>
                </p:cNvPr>
                <p:cNvSpPr>
                  <a:spLocks noChangeArrowheads="1"/>
                </p:cNvSpPr>
                <p:nvPr/>
              </p:nvSpPr>
              <p:spPr bwMode="auto">
                <a:xfrm>
                  <a:off x="388" y="842"/>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47" name="Rectangle 6005">
                  <a:extLst>
                    <a:ext uri="{FF2B5EF4-FFF2-40B4-BE49-F238E27FC236}">
                      <a16:creationId xmlns:a16="http://schemas.microsoft.com/office/drawing/2014/main" id="{7B6517B0-663F-CAAF-8FB4-87465377322F}"/>
                    </a:ext>
                  </a:extLst>
                </p:cNvPr>
                <p:cNvSpPr>
                  <a:spLocks noChangeArrowheads="1"/>
                </p:cNvSpPr>
                <p:nvPr/>
              </p:nvSpPr>
              <p:spPr bwMode="auto">
                <a:xfrm>
                  <a:off x="388" y="324"/>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48" name="Rectangle 6006">
                  <a:extLst>
                    <a:ext uri="{FF2B5EF4-FFF2-40B4-BE49-F238E27FC236}">
                      <a16:creationId xmlns:a16="http://schemas.microsoft.com/office/drawing/2014/main" id="{5C96A83B-C0A3-FBB9-D367-F7B3FC57BCAD}"/>
                    </a:ext>
                  </a:extLst>
                </p:cNvPr>
                <p:cNvSpPr>
                  <a:spLocks noChangeArrowheads="1"/>
                </p:cNvSpPr>
                <p:nvPr/>
              </p:nvSpPr>
              <p:spPr bwMode="auto">
                <a:xfrm>
                  <a:off x="388" y="473"/>
                  <a:ext cx="32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49" name="Rectangle 6007">
                  <a:extLst>
                    <a:ext uri="{FF2B5EF4-FFF2-40B4-BE49-F238E27FC236}">
                      <a16:creationId xmlns:a16="http://schemas.microsoft.com/office/drawing/2014/main" id="{F32B2F05-8C6B-F6A7-F1F5-5673A1FBDBBA}"/>
                    </a:ext>
                  </a:extLst>
                </p:cNvPr>
                <p:cNvSpPr>
                  <a:spLocks noChangeArrowheads="1"/>
                </p:cNvSpPr>
                <p:nvPr/>
              </p:nvSpPr>
              <p:spPr bwMode="auto">
                <a:xfrm>
                  <a:off x="388" y="324"/>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50" name="Rectangle 6008">
                  <a:extLst>
                    <a:ext uri="{FF2B5EF4-FFF2-40B4-BE49-F238E27FC236}">
                      <a16:creationId xmlns:a16="http://schemas.microsoft.com/office/drawing/2014/main" id="{F9C86F52-1629-3524-A387-14FD2B7EE439}"/>
                    </a:ext>
                  </a:extLst>
                </p:cNvPr>
                <p:cNvSpPr>
                  <a:spLocks noChangeArrowheads="1"/>
                </p:cNvSpPr>
                <p:nvPr/>
              </p:nvSpPr>
              <p:spPr bwMode="auto">
                <a:xfrm>
                  <a:off x="388" y="842"/>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51" name="Rectangle 6009">
                  <a:extLst>
                    <a:ext uri="{FF2B5EF4-FFF2-40B4-BE49-F238E27FC236}">
                      <a16:creationId xmlns:a16="http://schemas.microsoft.com/office/drawing/2014/main" id="{A0184159-C440-436E-BD00-AC9BE50C548F}"/>
                    </a:ext>
                  </a:extLst>
                </p:cNvPr>
                <p:cNvSpPr>
                  <a:spLocks noChangeArrowheads="1"/>
                </p:cNvSpPr>
                <p:nvPr/>
              </p:nvSpPr>
              <p:spPr bwMode="auto">
                <a:xfrm>
                  <a:off x="388" y="842"/>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52" name="Rectangle 6010">
                  <a:extLst>
                    <a:ext uri="{FF2B5EF4-FFF2-40B4-BE49-F238E27FC236}">
                      <a16:creationId xmlns:a16="http://schemas.microsoft.com/office/drawing/2014/main" id="{92C3CAE0-4FAD-6F00-4270-678B86FEC376}"/>
                    </a:ext>
                  </a:extLst>
                </p:cNvPr>
                <p:cNvSpPr>
                  <a:spLocks noChangeArrowheads="1"/>
                </p:cNvSpPr>
                <p:nvPr/>
              </p:nvSpPr>
              <p:spPr bwMode="auto">
                <a:xfrm>
                  <a:off x="388" y="324"/>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53" name="Rectangle 6011">
                  <a:extLst>
                    <a:ext uri="{FF2B5EF4-FFF2-40B4-BE49-F238E27FC236}">
                      <a16:creationId xmlns:a16="http://schemas.microsoft.com/office/drawing/2014/main" id="{875E4219-B778-EA98-4DE3-FE9C3BDC01C6}"/>
                    </a:ext>
                  </a:extLst>
                </p:cNvPr>
                <p:cNvSpPr>
                  <a:spLocks noChangeArrowheads="1"/>
                </p:cNvSpPr>
                <p:nvPr/>
              </p:nvSpPr>
              <p:spPr bwMode="auto">
                <a:xfrm>
                  <a:off x="388" y="473"/>
                  <a:ext cx="32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54" name="Rectangle 6012">
                  <a:extLst>
                    <a:ext uri="{FF2B5EF4-FFF2-40B4-BE49-F238E27FC236}">
                      <a16:creationId xmlns:a16="http://schemas.microsoft.com/office/drawing/2014/main" id="{B00A8A43-917A-1A63-7592-03F8B727915E}"/>
                    </a:ext>
                  </a:extLst>
                </p:cNvPr>
                <p:cNvSpPr>
                  <a:spLocks noChangeArrowheads="1"/>
                </p:cNvSpPr>
                <p:nvPr/>
              </p:nvSpPr>
              <p:spPr bwMode="auto">
                <a:xfrm>
                  <a:off x="388" y="324"/>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55" name="Rectangle 6013">
                  <a:extLst>
                    <a:ext uri="{FF2B5EF4-FFF2-40B4-BE49-F238E27FC236}">
                      <a16:creationId xmlns:a16="http://schemas.microsoft.com/office/drawing/2014/main" id="{3CEBDEF8-D9AF-B5C7-56D1-A08A665B9A73}"/>
                    </a:ext>
                  </a:extLst>
                </p:cNvPr>
                <p:cNvSpPr>
                  <a:spLocks noChangeArrowheads="1"/>
                </p:cNvSpPr>
                <p:nvPr/>
              </p:nvSpPr>
              <p:spPr bwMode="auto">
                <a:xfrm>
                  <a:off x="388" y="324"/>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56" name="Rectangle 6014">
                  <a:extLst>
                    <a:ext uri="{FF2B5EF4-FFF2-40B4-BE49-F238E27FC236}">
                      <a16:creationId xmlns:a16="http://schemas.microsoft.com/office/drawing/2014/main" id="{9BFFF6F4-6CE8-63AD-8788-1373DBB57117}"/>
                    </a:ext>
                  </a:extLst>
                </p:cNvPr>
                <p:cNvSpPr>
                  <a:spLocks noChangeArrowheads="1"/>
                </p:cNvSpPr>
                <p:nvPr/>
              </p:nvSpPr>
              <p:spPr bwMode="auto">
                <a:xfrm>
                  <a:off x="388" y="1460"/>
                  <a:ext cx="328"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57" name="Rectangle 6015">
                  <a:extLst>
                    <a:ext uri="{FF2B5EF4-FFF2-40B4-BE49-F238E27FC236}">
                      <a16:creationId xmlns:a16="http://schemas.microsoft.com/office/drawing/2014/main" id="{1AD2A049-4566-9343-D255-7ABEEE2F3287}"/>
                    </a:ext>
                  </a:extLst>
                </p:cNvPr>
                <p:cNvSpPr>
                  <a:spLocks noChangeArrowheads="1"/>
                </p:cNvSpPr>
                <p:nvPr/>
              </p:nvSpPr>
              <p:spPr bwMode="auto">
                <a:xfrm>
                  <a:off x="388" y="1460"/>
                  <a:ext cx="328"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58" name="Rectangle 6016">
                  <a:extLst>
                    <a:ext uri="{FF2B5EF4-FFF2-40B4-BE49-F238E27FC236}">
                      <a16:creationId xmlns:a16="http://schemas.microsoft.com/office/drawing/2014/main" id="{E103F93E-24ED-962E-E84D-09BF72ECA809}"/>
                    </a:ext>
                  </a:extLst>
                </p:cNvPr>
                <p:cNvSpPr>
                  <a:spLocks noChangeArrowheads="1"/>
                </p:cNvSpPr>
                <p:nvPr/>
              </p:nvSpPr>
              <p:spPr bwMode="auto">
                <a:xfrm>
                  <a:off x="388" y="324"/>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59" name="Rectangle 6017">
                  <a:extLst>
                    <a:ext uri="{FF2B5EF4-FFF2-40B4-BE49-F238E27FC236}">
                      <a16:creationId xmlns:a16="http://schemas.microsoft.com/office/drawing/2014/main" id="{27111B04-2248-1CCB-F9CD-B4B6D738B72A}"/>
                    </a:ext>
                  </a:extLst>
                </p:cNvPr>
                <p:cNvSpPr>
                  <a:spLocks noChangeArrowheads="1"/>
                </p:cNvSpPr>
                <p:nvPr/>
              </p:nvSpPr>
              <p:spPr bwMode="auto">
                <a:xfrm>
                  <a:off x="388" y="842"/>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60" name="Rectangle 6018">
                  <a:extLst>
                    <a:ext uri="{FF2B5EF4-FFF2-40B4-BE49-F238E27FC236}">
                      <a16:creationId xmlns:a16="http://schemas.microsoft.com/office/drawing/2014/main" id="{BAB389FC-BD0C-FB31-2C29-E48CEA456311}"/>
                    </a:ext>
                  </a:extLst>
                </p:cNvPr>
                <p:cNvSpPr>
                  <a:spLocks noChangeArrowheads="1"/>
                </p:cNvSpPr>
                <p:nvPr/>
              </p:nvSpPr>
              <p:spPr bwMode="auto">
                <a:xfrm>
                  <a:off x="388" y="324"/>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61" name="Rectangle 6019">
                  <a:extLst>
                    <a:ext uri="{FF2B5EF4-FFF2-40B4-BE49-F238E27FC236}">
                      <a16:creationId xmlns:a16="http://schemas.microsoft.com/office/drawing/2014/main" id="{A21827D2-1F17-ADE4-C4EB-17F484CE2D35}"/>
                    </a:ext>
                  </a:extLst>
                </p:cNvPr>
                <p:cNvSpPr>
                  <a:spLocks noChangeArrowheads="1"/>
                </p:cNvSpPr>
                <p:nvPr/>
              </p:nvSpPr>
              <p:spPr bwMode="auto">
                <a:xfrm>
                  <a:off x="388" y="324"/>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62" name="Rectangle 6020">
                  <a:extLst>
                    <a:ext uri="{FF2B5EF4-FFF2-40B4-BE49-F238E27FC236}">
                      <a16:creationId xmlns:a16="http://schemas.microsoft.com/office/drawing/2014/main" id="{9F5A649C-03FF-FBCA-B5DE-94D35B366D56}"/>
                    </a:ext>
                  </a:extLst>
                </p:cNvPr>
                <p:cNvSpPr>
                  <a:spLocks noChangeArrowheads="1"/>
                </p:cNvSpPr>
                <p:nvPr/>
              </p:nvSpPr>
              <p:spPr bwMode="auto">
                <a:xfrm>
                  <a:off x="388" y="324"/>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63" name="Rectangle 6021">
                  <a:extLst>
                    <a:ext uri="{FF2B5EF4-FFF2-40B4-BE49-F238E27FC236}">
                      <a16:creationId xmlns:a16="http://schemas.microsoft.com/office/drawing/2014/main" id="{82ACF77D-FF9F-764D-06CA-F39E367448D3}"/>
                    </a:ext>
                  </a:extLst>
                </p:cNvPr>
                <p:cNvSpPr>
                  <a:spLocks noChangeArrowheads="1"/>
                </p:cNvSpPr>
                <p:nvPr/>
              </p:nvSpPr>
              <p:spPr bwMode="auto">
                <a:xfrm>
                  <a:off x="388" y="342"/>
                  <a:ext cx="328"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64" name="Rectangle 6022">
                  <a:extLst>
                    <a:ext uri="{FF2B5EF4-FFF2-40B4-BE49-F238E27FC236}">
                      <a16:creationId xmlns:a16="http://schemas.microsoft.com/office/drawing/2014/main" id="{D2E62BB3-57C2-7C94-723C-544D05E48FFE}"/>
                    </a:ext>
                  </a:extLst>
                </p:cNvPr>
                <p:cNvSpPr>
                  <a:spLocks noChangeArrowheads="1"/>
                </p:cNvSpPr>
                <p:nvPr/>
              </p:nvSpPr>
              <p:spPr bwMode="auto">
                <a:xfrm>
                  <a:off x="388" y="324"/>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65" name="Rectangle 6023">
                  <a:extLst>
                    <a:ext uri="{FF2B5EF4-FFF2-40B4-BE49-F238E27FC236}">
                      <a16:creationId xmlns:a16="http://schemas.microsoft.com/office/drawing/2014/main" id="{BFC71DFC-D4F1-63BE-08A7-D9ED28CB1542}"/>
                    </a:ext>
                  </a:extLst>
                </p:cNvPr>
                <p:cNvSpPr>
                  <a:spLocks noChangeArrowheads="1"/>
                </p:cNvSpPr>
                <p:nvPr/>
              </p:nvSpPr>
              <p:spPr bwMode="auto">
                <a:xfrm>
                  <a:off x="388" y="324"/>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66" name="Rectangle 6024">
                  <a:extLst>
                    <a:ext uri="{FF2B5EF4-FFF2-40B4-BE49-F238E27FC236}">
                      <a16:creationId xmlns:a16="http://schemas.microsoft.com/office/drawing/2014/main" id="{D0673FBC-FA6F-9516-76D3-22A823697D31}"/>
                    </a:ext>
                  </a:extLst>
                </p:cNvPr>
                <p:cNvSpPr>
                  <a:spLocks noChangeArrowheads="1"/>
                </p:cNvSpPr>
                <p:nvPr/>
              </p:nvSpPr>
              <p:spPr bwMode="auto">
                <a:xfrm>
                  <a:off x="388" y="842"/>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67" name="Rectangle 6025">
                  <a:extLst>
                    <a:ext uri="{FF2B5EF4-FFF2-40B4-BE49-F238E27FC236}">
                      <a16:creationId xmlns:a16="http://schemas.microsoft.com/office/drawing/2014/main" id="{CEF501A2-5546-9D88-A3A4-E0FDD5F138E4}"/>
                    </a:ext>
                  </a:extLst>
                </p:cNvPr>
                <p:cNvSpPr>
                  <a:spLocks noChangeArrowheads="1"/>
                </p:cNvSpPr>
                <p:nvPr/>
              </p:nvSpPr>
              <p:spPr bwMode="auto">
                <a:xfrm>
                  <a:off x="388" y="842"/>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68" name="Rectangle 6026">
                  <a:extLst>
                    <a:ext uri="{FF2B5EF4-FFF2-40B4-BE49-F238E27FC236}">
                      <a16:creationId xmlns:a16="http://schemas.microsoft.com/office/drawing/2014/main" id="{75F25BDD-3E03-0CAC-9786-19BF86076967}"/>
                    </a:ext>
                  </a:extLst>
                </p:cNvPr>
                <p:cNvSpPr>
                  <a:spLocks noChangeArrowheads="1"/>
                </p:cNvSpPr>
                <p:nvPr/>
              </p:nvSpPr>
              <p:spPr bwMode="auto">
                <a:xfrm>
                  <a:off x="388" y="842"/>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69" name="Rectangle 6027">
                  <a:extLst>
                    <a:ext uri="{FF2B5EF4-FFF2-40B4-BE49-F238E27FC236}">
                      <a16:creationId xmlns:a16="http://schemas.microsoft.com/office/drawing/2014/main" id="{1CDCA4DD-D072-9B73-44EA-A2D8D9CA6A2D}"/>
                    </a:ext>
                  </a:extLst>
                </p:cNvPr>
                <p:cNvSpPr>
                  <a:spLocks noChangeArrowheads="1"/>
                </p:cNvSpPr>
                <p:nvPr/>
              </p:nvSpPr>
              <p:spPr bwMode="auto">
                <a:xfrm>
                  <a:off x="388" y="437"/>
                  <a:ext cx="328" cy="36"/>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70" name="Rectangle 6028">
                  <a:extLst>
                    <a:ext uri="{FF2B5EF4-FFF2-40B4-BE49-F238E27FC236}">
                      <a16:creationId xmlns:a16="http://schemas.microsoft.com/office/drawing/2014/main" id="{2E131F4A-E2B8-8575-35E1-1C701B195827}"/>
                    </a:ext>
                  </a:extLst>
                </p:cNvPr>
                <p:cNvSpPr>
                  <a:spLocks noChangeArrowheads="1"/>
                </p:cNvSpPr>
                <p:nvPr/>
              </p:nvSpPr>
              <p:spPr bwMode="auto">
                <a:xfrm>
                  <a:off x="388" y="324"/>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71" name="Rectangle 6029">
                  <a:extLst>
                    <a:ext uri="{FF2B5EF4-FFF2-40B4-BE49-F238E27FC236}">
                      <a16:creationId xmlns:a16="http://schemas.microsoft.com/office/drawing/2014/main" id="{21D1BE11-64E7-D2C1-B986-29048EFCE99C}"/>
                    </a:ext>
                  </a:extLst>
                </p:cNvPr>
                <p:cNvSpPr>
                  <a:spLocks noChangeArrowheads="1"/>
                </p:cNvSpPr>
                <p:nvPr/>
              </p:nvSpPr>
              <p:spPr bwMode="auto">
                <a:xfrm>
                  <a:off x="388" y="437"/>
                  <a:ext cx="32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72" name="Rectangle 6030">
                  <a:extLst>
                    <a:ext uri="{FF2B5EF4-FFF2-40B4-BE49-F238E27FC236}">
                      <a16:creationId xmlns:a16="http://schemas.microsoft.com/office/drawing/2014/main" id="{3FEED6A1-7A38-4EEB-2AC6-029FB8149CB6}"/>
                    </a:ext>
                  </a:extLst>
                </p:cNvPr>
                <p:cNvSpPr>
                  <a:spLocks noChangeArrowheads="1"/>
                </p:cNvSpPr>
                <p:nvPr/>
              </p:nvSpPr>
              <p:spPr bwMode="auto">
                <a:xfrm>
                  <a:off x="388" y="320"/>
                  <a:ext cx="328"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73" name="Rectangle 6031">
                  <a:extLst>
                    <a:ext uri="{FF2B5EF4-FFF2-40B4-BE49-F238E27FC236}">
                      <a16:creationId xmlns:a16="http://schemas.microsoft.com/office/drawing/2014/main" id="{3DACB99C-2574-8163-1539-7EA98297C9EE}"/>
                    </a:ext>
                  </a:extLst>
                </p:cNvPr>
                <p:cNvSpPr>
                  <a:spLocks noChangeArrowheads="1"/>
                </p:cNvSpPr>
                <p:nvPr/>
              </p:nvSpPr>
              <p:spPr bwMode="auto">
                <a:xfrm>
                  <a:off x="388" y="324"/>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74" name="Rectangle 6032">
                  <a:extLst>
                    <a:ext uri="{FF2B5EF4-FFF2-40B4-BE49-F238E27FC236}">
                      <a16:creationId xmlns:a16="http://schemas.microsoft.com/office/drawing/2014/main" id="{F38E3F26-BB0A-078C-D8B5-1FB6C2AE92D1}"/>
                    </a:ext>
                  </a:extLst>
                </p:cNvPr>
                <p:cNvSpPr>
                  <a:spLocks noChangeArrowheads="1"/>
                </p:cNvSpPr>
                <p:nvPr/>
              </p:nvSpPr>
              <p:spPr bwMode="auto">
                <a:xfrm>
                  <a:off x="388" y="842"/>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75" name="Rectangle 6033">
                  <a:extLst>
                    <a:ext uri="{FF2B5EF4-FFF2-40B4-BE49-F238E27FC236}">
                      <a16:creationId xmlns:a16="http://schemas.microsoft.com/office/drawing/2014/main" id="{868B56C2-489D-56F3-07AA-41D87EA0A371}"/>
                    </a:ext>
                  </a:extLst>
                </p:cNvPr>
                <p:cNvSpPr>
                  <a:spLocks noChangeArrowheads="1"/>
                </p:cNvSpPr>
                <p:nvPr/>
              </p:nvSpPr>
              <p:spPr bwMode="auto">
                <a:xfrm>
                  <a:off x="388" y="842"/>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76" name="Rectangle 6034">
                  <a:extLst>
                    <a:ext uri="{FF2B5EF4-FFF2-40B4-BE49-F238E27FC236}">
                      <a16:creationId xmlns:a16="http://schemas.microsoft.com/office/drawing/2014/main" id="{6FE9F52C-AF52-1348-902E-3D57E4087379}"/>
                    </a:ext>
                  </a:extLst>
                </p:cNvPr>
                <p:cNvSpPr>
                  <a:spLocks noChangeArrowheads="1"/>
                </p:cNvSpPr>
                <p:nvPr/>
              </p:nvSpPr>
              <p:spPr bwMode="auto">
                <a:xfrm>
                  <a:off x="388" y="842"/>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77" name="Rectangle 6035">
                  <a:extLst>
                    <a:ext uri="{FF2B5EF4-FFF2-40B4-BE49-F238E27FC236}">
                      <a16:creationId xmlns:a16="http://schemas.microsoft.com/office/drawing/2014/main" id="{45453051-AB23-B75E-E35D-27BE262C481A}"/>
                    </a:ext>
                  </a:extLst>
                </p:cNvPr>
                <p:cNvSpPr>
                  <a:spLocks noChangeArrowheads="1"/>
                </p:cNvSpPr>
                <p:nvPr/>
              </p:nvSpPr>
              <p:spPr bwMode="auto">
                <a:xfrm>
                  <a:off x="388" y="842"/>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78" name="Rectangle 6036">
                  <a:extLst>
                    <a:ext uri="{FF2B5EF4-FFF2-40B4-BE49-F238E27FC236}">
                      <a16:creationId xmlns:a16="http://schemas.microsoft.com/office/drawing/2014/main" id="{B1FB71A2-8B1B-EF77-5EB7-B71DA1EA3F4A}"/>
                    </a:ext>
                  </a:extLst>
                </p:cNvPr>
                <p:cNvSpPr>
                  <a:spLocks noChangeArrowheads="1"/>
                </p:cNvSpPr>
                <p:nvPr/>
              </p:nvSpPr>
              <p:spPr bwMode="auto">
                <a:xfrm>
                  <a:off x="388" y="324"/>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79" name="Rectangle 6037">
                  <a:extLst>
                    <a:ext uri="{FF2B5EF4-FFF2-40B4-BE49-F238E27FC236}">
                      <a16:creationId xmlns:a16="http://schemas.microsoft.com/office/drawing/2014/main" id="{7C4A0B7D-9C24-1E55-5D84-0950B4995242}"/>
                    </a:ext>
                  </a:extLst>
                </p:cNvPr>
                <p:cNvSpPr>
                  <a:spLocks noChangeArrowheads="1"/>
                </p:cNvSpPr>
                <p:nvPr/>
              </p:nvSpPr>
              <p:spPr bwMode="auto">
                <a:xfrm>
                  <a:off x="388" y="1005"/>
                  <a:ext cx="328" cy="64"/>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80" name="Rectangle 6038">
                  <a:extLst>
                    <a:ext uri="{FF2B5EF4-FFF2-40B4-BE49-F238E27FC236}">
                      <a16:creationId xmlns:a16="http://schemas.microsoft.com/office/drawing/2014/main" id="{529A140D-95A6-A8A4-2785-33B6EFFCFC5E}"/>
                    </a:ext>
                  </a:extLst>
                </p:cNvPr>
                <p:cNvSpPr>
                  <a:spLocks noChangeArrowheads="1"/>
                </p:cNvSpPr>
                <p:nvPr/>
              </p:nvSpPr>
              <p:spPr bwMode="auto">
                <a:xfrm>
                  <a:off x="388" y="437"/>
                  <a:ext cx="32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81" name="Rectangle 6039">
                  <a:extLst>
                    <a:ext uri="{FF2B5EF4-FFF2-40B4-BE49-F238E27FC236}">
                      <a16:creationId xmlns:a16="http://schemas.microsoft.com/office/drawing/2014/main" id="{A903B095-5AAE-0DC7-51E4-E40F43E71773}"/>
                    </a:ext>
                  </a:extLst>
                </p:cNvPr>
                <p:cNvSpPr>
                  <a:spLocks noChangeArrowheads="1"/>
                </p:cNvSpPr>
                <p:nvPr/>
              </p:nvSpPr>
              <p:spPr bwMode="auto">
                <a:xfrm>
                  <a:off x="388" y="320"/>
                  <a:ext cx="328"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82" name="Rectangle 6040">
                  <a:extLst>
                    <a:ext uri="{FF2B5EF4-FFF2-40B4-BE49-F238E27FC236}">
                      <a16:creationId xmlns:a16="http://schemas.microsoft.com/office/drawing/2014/main" id="{B6A95A54-E34B-9BB3-28F0-9406FBE026A3}"/>
                    </a:ext>
                  </a:extLst>
                </p:cNvPr>
                <p:cNvSpPr>
                  <a:spLocks noChangeArrowheads="1"/>
                </p:cNvSpPr>
                <p:nvPr/>
              </p:nvSpPr>
              <p:spPr bwMode="auto">
                <a:xfrm>
                  <a:off x="388" y="842"/>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83" name="Rectangle 6041">
                  <a:extLst>
                    <a:ext uri="{FF2B5EF4-FFF2-40B4-BE49-F238E27FC236}">
                      <a16:creationId xmlns:a16="http://schemas.microsoft.com/office/drawing/2014/main" id="{90290263-A218-A654-36C8-114A43D3179A}"/>
                    </a:ext>
                  </a:extLst>
                </p:cNvPr>
                <p:cNvSpPr>
                  <a:spLocks noChangeArrowheads="1"/>
                </p:cNvSpPr>
                <p:nvPr/>
              </p:nvSpPr>
              <p:spPr bwMode="auto">
                <a:xfrm>
                  <a:off x="388" y="842"/>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84" name="Rectangle 6042">
                  <a:extLst>
                    <a:ext uri="{FF2B5EF4-FFF2-40B4-BE49-F238E27FC236}">
                      <a16:creationId xmlns:a16="http://schemas.microsoft.com/office/drawing/2014/main" id="{C2B77CB0-28A1-958D-686F-3B1CD41E63A6}"/>
                    </a:ext>
                  </a:extLst>
                </p:cNvPr>
                <p:cNvSpPr>
                  <a:spLocks noChangeArrowheads="1"/>
                </p:cNvSpPr>
                <p:nvPr/>
              </p:nvSpPr>
              <p:spPr bwMode="auto">
                <a:xfrm>
                  <a:off x="388" y="842"/>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85" name="Rectangle 6043">
                  <a:extLst>
                    <a:ext uri="{FF2B5EF4-FFF2-40B4-BE49-F238E27FC236}">
                      <a16:creationId xmlns:a16="http://schemas.microsoft.com/office/drawing/2014/main" id="{7E2E15E3-F0BD-DE0B-6B53-5EF72D9E90A3}"/>
                    </a:ext>
                  </a:extLst>
                </p:cNvPr>
                <p:cNvSpPr>
                  <a:spLocks noChangeArrowheads="1"/>
                </p:cNvSpPr>
                <p:nvPr/>
              </p:nvSpPr>
              <p:spPr bwMode="auto">
                <a:xfrm>
                  <a:off x="388" y="324"/>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86" name="Rectangle 6044">
                  <a:extLst>
                    <a:ext uri="{FF2B5EF4-FFF2-40B4-BE49-F238E27FC236}">
                      <a16:creationId xmlns:a16="http://schemas.microsoft.com/office/drawing/2014/main" id="{5C262970-7BC4-2D59-F5BA-90F5B4BCBEBD}"/>
                    </a:ext>
                  </a:extLst>
                </p:cNvPr>
                <p:cNvSpPr>
                  <a:spLocks noChangeArrowheads="1"/>
                </p:cNvSpPr>
                <p:nvPr/>
              </p:nvSpPr>
              <p:spPr bwMode="auto">
                <a:xfrm>
                  <a:off x="388" y="437"/>
                  <a:ext cx="32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87" name="Rectangle 6045">
                  <a:extLst>
                    <a:ext uri="{FF2B5EF4-FFF2-40B4-BE49-F238E27FC236}">
                      <a16:creationId xmlns:a16="http://schemas.microsoft.com/office/drawing/2014/main" id="{A1DABBDE-A18B-61C3-87D6-CC5E4F38E02E}"/>
                    </a:ext>
                  </a:extLst>
                </p:cNvPr>
                <p:cNvSpPr>
                  <a:spLocks noChangeArrowheads="1"/>
                </p:cNvSpPr>
                <p:nvPr/>
              </p:nvSpPr>
              <p:spPr bwMode="auto">
                <a:xfrm>
                  <a:off x="388" y="324"/>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88" name="Rectangle 6046">
                  <a:extLst>
                    <a:ext uri="{FF2B5EF4-FFF2-40B4-BE49-F238E27FC236}">
                      <a16:creationId xmlns:a16="http://schemas.microsoft.com/office/drawing/2014/main" id="{96E7852F-4A28-83AB-2418-80096C3D0189}"/>
                    </a:ext>
                  </a:extLst>
                </p:cNvPr>
                <p:cNvSpPr>
                  <a:spLocks noChangeArrowheads="1"/>
                </p:cNvSpPr>
                <p:nvPr/>
              </p:nvSpPr>
              <p:spPr bwMode="auto">
                <a:xfrm>
                  <a:off x="388" y="842"/>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89" name="Rectangle 6047">
                  <a:extLst>
                    <a:ext uri="{FF2B5EF4-FFF2-40B4-BE49-F238E27FC236}">
                      <a16:creationId xmlns:a16="http://schemas.microsoft.com/office/drawing/2014/main" id="{2DA609C0-46C9-E5C3-3245-50C9DDD04836}"/>
                    </a:ext>
                  </a:extLst>
                </p:cNvPr>
                <p:cNvSpPr>
                  <a:spLocks noChangeArrowheads="1"/>
                </p:cNvSpPr>
                <p:nvPr/>
              </p:nvSpPr>
              <p:spPr bwMode="auto">
                <a:xfrm>
                  <a:off x="388" y="842"/>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90" name="Rectangle 6048">
                  <a:extLst>
                    <a:ext uri="{FF2B5EF4-FFF2-40B4-BE49-F238E27FC236}">
                      <a16:creationId xmlns:a16="http://schemas.microsoft.com/office/drawing/2014/main" id="{95285FA7-5251-4FD9-194F-DC8CA214A435}"/>
                    </a:ext>
                  </a:extLst>
                </p:cNvPr>
                <p:cNvSpPr>
                  <a:spLocks noChangeArrowheads="1"/>
                </p:cNvSpPr>
                <p:nvPr/>
              </p:nvSpPr>
              <p:spPr bwMode="auto">
                <a:xfrm>
                  <a:off x="388" y="320"/>
                  <a:ext cx="328" cy="4"/>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91" name="Rectangle 6049">
                  <a:extLst>
                    <a:ext uri="{FF2B5EF4-FFF2-40B4-BE49-F238E27FC236}">
                      <a16:creationId xmlns:a16="http://schemas.microsoft.com/office/drawing/2014/main" id="{2FF536F9-30E6-FCCF-D594-F474D2589475}"/>
                    </a:ext>
                  </a:extLst>
                </p:cNvPr>
                <p:cNvSpPr>
                  <a:spLocks noChangeArrowheads="1"/>
                </p:cNvSpPr>
                <p:nvPr/>
              </p:nvSpPr>
              <p:spPr bwMode="auto">
                <a:xfrm>
                  <a:off x="388" y="437"/>
                  <a:ext cx="32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92" name="Rectangle 6050">
                  <a:extLst>
                    <a:ext uri="{FF2B5EF4-FFF2-40B4-BE49-F238E27FC236}">
                      <a16:creationId xmlns:a16="http://schemas.microsoft.com/office/drawing/2014/main" id="{D8DE7CE4-09FB-A838-FD36-26BEE57DDF82}"/>
                    </a:ext>
                  </a:extLst>
                </p:cNvPr>
                <p:cNvSpPr>
                  <a:spLocks noChangeArrowheads="1"/>
                </p:cNvSpPr>
                <p:nvPr/>
              </p:nvSpPr>
              <p:spPr bwMode="auto">
                <a:xfrm>
                  <a:off x="388" y="320"/>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93" name="Rectangle 6051">
                  <a:extLst>
                    <a:ext uri="{FF2B5EF4-FFF2-40B4-BE49-F238E27FC236}">
                      <a16:creationId xmlns:a16="http://schemas.microsoft.com/office/drawing/2014/main" id="{DA6BF840-CD14-D353-ECF5-B7C8BFF18FA4}"/>
                    </a:ext>
                  </a:extLst>
                </p:cNvPr>
                <p:cNvSpPr>
                  <a:spLocks noChangeArrowheads="1"/>
                </p:cNvSpPr>
                <p:nvPr/>
              </p:nvSpPr>
              <p:spPr bwMode="auto">
                <a:xfrm>
                  <a:off x="388" y="320"/>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94" name="Rectangle 6052">
                  <a:extLst>
                    <a:ext uri="{FF2B5EF4-FFF2-40B4-BE49-F238E27FC236}">
                      <a16:creationId xmlns:a16="http://schemas.microsoft.com/office/drawing/2014/main" id="{A2BB1EE4-34E3-9BCF-1E7C-D236D0B5B96B}"/>
                    </a:ext>
                  </a:extLst>
                </p:cNvPr>
                <p:cNvSpPr>
                  <a:spLocks noChangeArrowheads="1"/>
                </p:cNvSpPr>
                <p:nvPr/>
              </p:nvSpPr>
              <p:spPr bwMode="auto">
                <a:xfrm>
                  <a:off x="388" y="1460"/>
                  <a:ext cx="328"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95" name="Rectangle 6053">
                  <a:extLst>
                    <a:ext uri="{FF2B5EF4-FFF2-40B4-BE49-F238E27FC236}">
                      <a16:creationId xmlns:a16="http://schemas.microsoft.com/office/drawing/2014/main" id="{14EAAB0D-8D8A-FB79-C673-B211E36E5378}"/>
                    </a:ext>
                  </a:extLst>
                </p:cNvPr>
                <p:cNvSpPr>
                  <a:spLocks noChangeArrowheads="1"/>
                </p:cNvSpPr>
                <p:nvPr/>
              </p:nvSpPr>
              <p:spPr bwMode="auto">
                <a:xfrm>
                  <a:off x="388" y="1460"/>
                  <a:ext cx="328"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96" name="Rectangle 6054">
                  <a:extLst>
                    <a:ext uri="{FF2B5EF4-FFF2-40B4-BE49-F238E27FC236}">
                      <a16:creationId xmlns:a16="http://schemas.microsoft.com/office/drawing/2014/main" id="{D13F351F-492D-B18E-3DED-1A4085A65E79}"/>
                    </a:ext>
                  </a:extLst>
                </p:cNvPr>
                <p:cNvSpPr>
                  <a:spLocks noChangeArrowheads="1"/>
                </p:cNvSpPr>
                <p:nvPr/>
              </p:nvSpPr>
              <p:spPr bwMode="auto">
                <a:xfrm>
                  <a:off x="388" y="320"/>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97" name="Rectangle 6055">
                  <a:extLst>
                    <a:ext uri="{FF2B5EF4-FFF2-40B4-BE49-F238E27FC236}">
                      <a16:creationId xmlns:a16="http://schemas.microsoft.com/office/drawing/2014/main" id="{38C76C81-C2B7-69B5-8CF4-271B4AEE38AA}"/>
                    </a:ext>
                  </a:extLst>
                </p:cNvPr>
                <p:cNvSpPr>
                  <a:spLocks noChangeArrowheads="1"/>
                </p:cNvSpPr>
                <p:nvPr/>
              </p:nvSpPr>
              <p:spPr bwMode="auto">
                <a:xfrm>
                  <a:off x="388" y="842"/>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98" name="Rectangle 6056">
                  <a:extLst>
                    <a:ext uri="{FF2B5EF4-FFF2-40B4-BE49-F238E27FC236}">
                      <a16:creationId xmlns:a16="http://schemas.microsoft.com/office/drawing/2014/main" id="{76C9876B-9528-A84E-052F-276E86FAC45F}"/>
                    </a:ext>
                  </a:extLst>
                </p:cNvPr>
                <p:cNvSpPr>
                  <a:spLocks noChangeArrowheads="1"/>
                </p:cNvSpPr>
                <p:nvPr/>
              </p:nvSpPr>
              <p:spPr bwMode="auto">
                <a:xfrm>
                  <a:off x="388" y="320"/>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599" name="Rectangle 6057">
                  <a:extLst>
                    <a:ext uri="{FF2B5EF4-FFF2-40B4-BE49-F238E27FC236}">
                      <a16:creationId xmlns:a16="http://schemas.microsoft.com/office/drawing/2014/main" id="{E3FFD915-FCEA-0017-0B3D-3530BF7517C6}"/>
                    </a:ext>
                  </a:extLst>
                </p:cNvPr>
                <p:cNvSpPr>
                  <a:spLocks noChangeArrowheads="1"/>
                </p:cNvSpPr>
                <p:nvPr/>
              </p:nvSpPr>
              <p:spPr bwMode="auto">
                <a:xfrm>
                  <a:off x="388" y="320"/>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00" name="Rectangle 6058">
                  <a:extLst>
                    <a:ext uri="{FF2B5EF4-FFF2-40B4-BE49-F238E27FC236}">
                      <a16:creationId xmlns:a16="http://schemas.microsoft.com/office/drawing/2014/main" id="{1BC14F6B-90E7-9247-3319-4AF2177CBD80}"/>
                    </a:ext>
                  </a:extLst>
                </p:cNvPr>
                <p:cNvSpPr>
                  <a:spLocks noChangeArrowheads="1"/>
                </p:cNvSpPr>
                <p:nvPr/>
              </p:nvSpPr>
              <p:spPr bwMode="auto">
                <a:xfrm>
                  <a:off x="388" y="320"/>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01" name="Rectangle 6059">
                  <a:extLst>
                    <a:ext uri="{FF2B5EF4-FFF2-40B4-BE49-F238E27FC236}">
                      <a16:creationId xmlns:a16="http://schemas.microsoft.com/office/drawing/2014/main" id="{E32E6A24-CE01-9EC5-34FC-0C98826DF70C}"/>
                    </a:ext>
                  </a:extLst>
                </p:cNvPr>
                <p:cNvSpPr>
                  <a:spLocks noChangeArrowheads="1"/>
                </p:cNvSpPr>
                <p:nvPr/>
              </p:nvSpPr>
              <p:spPr bwMode="auto">
                <a:xfrm>
                  <a:off x="388" y="342"/>
                  <a:ext cx="328"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02" name="Rectangle 6060">
                  <a:extLst>
                    <a:ext uri="{FF2B5EF4-FFF2-40B4-BE49-F238E27FC236}">
                      <a16:creationId xmlns:a16="http://schemas.microsoft.com/office/drawing/2014/main" id="{5FD00996-4BA9-CEF2-8081-90F5596FB951}"/>
                    </a:ext>
                  </a:extLst>
                </p:cNvPr>
                <p:cNvSpPr>
                  <a:spLocks noChangeArrowheads="1"/>
                </p:cNvSpPr>
                <p:nvPr/>
              </p:nvSpPr>
              <p:spPr bwMode="auto">
                <a:xfrm>
                  <a:off x="388" y="320"/>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03" name="Rectangle 6061">
                  <a:extLst>
                    <a:ext uri="{FF2B5EF4-FFF2-40B4-BE49-F238E27FC236}">
                      <a16:creationId xmlns:a16="http://schemas.microsoft.com/office/drawing/2014/main" id="{3FEA2D0A-FBC2-5C50-AC91-9E9E5CBEDD01}"/>
                    </a:ext>
                  </a:extLst>
                </p:cNvPr>
                <p:cNvSpPr>
                  <a:spLocks noChangeArrowheads="1"/>
                </p:cNvSpPr>
                <p:nvPr/>
              </p:nvSpPr>
              <p:spPr bwMode="auto">
                <a:xfrm>
                  <a:off x="388" y="320"/>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04" name="Rectangle 6062">
                  <a:extLst>
                    <a:ext uri="{FF2B5EF4-FFF2-40B4-BE49-F238E27FC236}">
                      <a16:creationId xmlns:a16="http://schemas.microsoft.com/office/drawing/2014/main" id="{A8A02486-A013-EAB9-5152-92EA0F79D463}"/>
                    </a:ext>
                  </a:extLst>
                </p:cNvPr>
                <p:cNvSpPr>
                  <a:spLocks noChangeArrowheads="1"/>
                </p:cNvSpPr>
                <p:nvPr/>
              </p:nvSpPr>
              <p:spPr bwMode="auto">
                <a:xfrm>
                  <a:off x="388" y="842"/>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05" name="Rectangle 6063">
                  <a:extLst>
                    <a:ext uri="{FF2B5EF4-FFF2-40B4-BE49-F238E27FC236}">
                      <a16:creationId xmlns:a16="http://schemas.microsoft.com/office/drawing/2014/main" id="{FD5868BB-9A73-BA1B-D044-9AF7992E5C31}"/>
                    </a:ext>
                  </a:extLst>
                </p:cNvPr>
                <p:cNvSpPr>
                  <a:spLocks noChangeArrowheads="1"/>
                </p:cNvSpPr>
                <p:nvPr/>
              </p:nvSpPr>
              <p:spPr bwMode="auto">
                <a:xfrm>
                  <a:off x="388" y="842"/>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06" name="Rectangle 6064">
                  <a:extLst>
                    <a:ext uri="{FF2B5EF4-FFF2-40B4-BE49-F238E27FC236}">
                      <a16:creationId xmlns:a16="http://schemas.microsoft.com/office/drawing/2014/main" id="{3C208F9E-F7FE-3FA8-0452-9B389169F76C}"/>
                    </a:ext>
                  </a:extLst>
                </p:cNvPr>
                <p:cNvSpPr>
                  <a:spLocks noChangeArrowheads="1"/>
                </p:cNvSpPr>
                <p:nvPr/>
              </p:nvSpPr>
              <p:spPr bwMode="auto">
                <a:xfrm>
                  <a:off x="388" y="842"/>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07" name="Rectangle 6065">
                  <a:extLst>
                    <a:ext uri="{FF2B5EF4-FFF2-40B4-BE49-F238E27FC236}">
                      <a16:creationId xmlns:a16="http://schemas.microsoft.com/office/drawing/2014/main" id="{75C61B88-B0C0-886E-8F19-67AC41E3E8BC}"/>
                    </a:ext>
                  </a:extLst>
                </p:cNvPr>
                <p:cNvSpPr>
                  <a:spLocks noChangeArrowheads="1"/>
                </p:cNvSpPr>
                <p:nvPr/>
              </p:nvSpPr>
              <p:spPr bwMode="auto">
                <a:xfrm>
                  <a:off x="388" y="374"/>
                  <a:ext cx="328" cy="63"/>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08" name="Rectangle 6066">
                  <a:extLst>
                    <a:ext uri="{FF2B5EF4-FFF2-40B4-BE49-F238E27FC236}">
                      <a16:creationId xmlns:a16="http://schemas.microsoft.com/office/drawing/2014/main" id="{6129D751-2204-0866-C5F4-C3023595582B}"/>
                    </a:ext>
                  </a:extLst>
                </p:cNvPr>
                <p:cNvSpPr>
                  <a:spLocks noChangeArrowheads="1"/>
                </p:cNvSpPr>
                <p:nvPr/>
              </p:nvSpPr>
              <p:spPr bwMode="auto">
                <a:xfrm>
                  <a:off x="388" y="320"/>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09" name="Rectangle 6067">
                  <a:extLst>
                    <a:ext uri="{FF2B5EF4-FFF2-40B4-BE49-F238E27FC236}">
                      <a16:creationId xmlns:a16="http://schemas.microsoft.com/office/drawing/2014/main" id="{9332CDCF-7440-2694-A738-07DAB2BAC930}"/>
                    </a:ext>
                  </a:extLst>
                </p:cNvPr>
                <p:cNvSpPr>
                  <a:spLocks noChangeArrowheads="1"/>
                </p:cNvSpPr>
                <p:nvPr/>
              </p:nvSpPr>
              <p:spPr bwMode="auto">
                <a:xfrm>
                  <a:off x="388" y="374"/>
                  <a:ext cx="32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10" name="Rectangle 6068">
                  <a:extLst>
                    <a:ext uri="{FF2B5EF4-FFF2-40B4-BE49-F238E27FC236}">
                      <a16:creationId xmlns:a16="http://schemas.microsoft.com/office/drawing/2014/main" id="{38D71C42-6842-3DF3-EC17-5A4221CB2A84}"/>
                    </a:ext>
                  </a:extLst>
                </p:cNvPr>
                <p:cNvSpPr>
                  <a:spLocks noChangeArrowheads="1"/>
                </p:cNvSpPr>
                <p:nvPr/>
              </p:nvSpPr>
              <p:spPr bwMode="auto">
                <a:xfrm>
                  <a:off x="388" y="320"/>
                  <a:ext cx="328"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11" name="Rectangle 6069">
                  <a:extLst>
                    <a:ext uri="{FF2B5EF4-FFF2-40B4-BE49-F238E27FC236}">
                      <a16:creationId xmlns:a16="http://schemas.microsoft.com/office/drawing/2014/main" id="{6E6C7F35-D7B3-31F5-A31A-53F7A01DE18E}"/>
                    </a:ext>
                  </a:extLst>
                </p:cNvPr>
                <p:cNvSpPr>
                  <a:spLocks noChangeArrowheads="1"/>
                </p:cNvSpPr>
                <p:nvPr/>
              </p:nvSpPr>
              <p:spPr bwMode="auto">
                <a:xfrm>
                  <a:off x="388" y="320"/>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12" name="Rectangle 6070">
                  <a:extLst>
                    <a:ext uri="{FF2B5EF4-FFF2-40B4-BE49-F238E27FC236}">
                      <a16:creationId xmlns:a16="http://schemas.microsoft.com/office/drawing/2014/main" id="{D578AE3D-765B-804D-738C-83BBBCDD8ED1}"/>
                    </a:ext>
                  </a:extLst>
                </p:cNvPr>
                <p:cNvSpPr>
                  <a:spLocks noChangeArrowheads="1"/>
                </p:cNvSpPr>
                <p:nvPr/>
              </p:nvSpPr>
              <p:spPr bwMode="auto">
                <a:xfrm>
                  <a:off x="388" y="842"/>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13" name="Rectangle 6071">
                  <a:extLst>
                    <a:ext uri="{FF2B5EF4-FFF2-40B4-BE49-F238E27FC236}">
                      <a16:creationId xmlns:a16="http://schemas.microsoft.com/office/drawing/2014/main" id="{C1F2332A-152C-E92B-8985-0423E72E2560}"/>
                    </a:ext>
                  </a:extLst>
                </p:cNvPr>
                <p:cNvSpPr>
                  <a:spLocks noChangeArrowheads="1"/>
                </p:cNvSpPr>
                <p:nvPr/>
              </p:nvSpPr>
              <p:spPr bwMode="auto">
                <a:xfrm>
                  <a:off x="388" y="842"/>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14" name="Rectangle 6072">
                  <a:extLst>
                    <a:ext uri="{FF2B5EF4-FFF2-40B4-BE49-F238E27FC236}">
                      <a16:creationId xmlns:a16="http://schemas.microsoft.com/office/drawing/2014/main" id="{947B6790-DCEF-BCD8-14F5-3F7C64E59AB8}"/>
                    </a:ext>
                  </a:extLst>
                </p:cNvPr>
                <p:cNvSpPr>
                  <a:spLocks noChangeArrowheads="1"/>
                </p:cNvSpPr>
                <p:nvPr/>
              </p:nvSpPr>
              <p:spPr bwMode="auto">
                <a:xfrm>
                  <a:off x="388" y="842"/>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15" name="Rectangle 6073">
                  <a:extLst>
                    <a:ext uri="{FF2B5EF4-FFF2-40B4-BE49-F238E27FC236}">
                      <a16:creationId xmlns:a16="http://schemas.microsoft.com/office/drawing/2014/main" id="{6EEADD78-16F9-4114-690F-55BE33C94559}"/>
                    </a:ext>
                  </a:extLst>
                </p:cNvPr>
                <p:cNvSpPr>
                  <a:spLocks noChangeArrowheads="1"/>
                </p:cNvSpPr>
                <p:nvPr/>
              </p:nvSpPr>
              <p:spPr bwMode="auto">
                <a:xfrm>
                  <a:off x="388" y="842"/>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16" name="Rectangle 6074">
                  <a:extLst>
                    <a:ext uri="{FF2B5EF4-FFF2-40B4-BE49-F238E27FC236}">
                      <a16:creationId xmlns:a16="http://schemas.microsoft.com/office/drawing/2014/main" id="{F14C7B78-8454-CD79-CACA-DF392381AF4D}"/>
                    </a:ext>
                  </a:extLst>
                </p:cNvPr>
                <p:cNvSpPr>
                  <a:spLocks noChangeArrowheads="1"/>
                </p:cNvSpPr>
                <p:nvPr/>
              </p:nvSpPr>
              <p:spPr bwMode="auto">
                <a:xfrm>
                  <a:off x="388" y="320"/>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17" name="Rectangle 6075">
                  <a:extLst>
                    <a:ext uri="{FF2B5EF4-FFF2-40B4-BE49-F238E27FC236}">
                      <a16:creationId xmlns:a16="http://schemas.microsoft.com/office/drawing/2014/main" id="{58B68097-CB92-19F8-ADA9-6F6C22F875A5}"/>
                    </a:ext>
                  </a:extLst>
                </p:cNvPr>
                <p:cNvSpPr>
                  <a:spLocks noChangeArrowheads="1"/>
                </p:cNvSpPr>
                <p:nvPr/>
              </p:nvSpPr>
              <p:spPr bwMode="auto">
                <a:xfrm>
                  <a:off x="388" y="966"/>
                  <a:ext cx="328" cy="39"/>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18" name="Rectangle 6076">
                  <a:extLst>
                    <a:ext uri="{FF2B5EF4-FFF2-40B4-BE49-F238E27FC236}">
                      <a16:creationId xmlns:a16="http://schemas.microsoft.com/office/drawing/2014/main" id="{88EE100C-08AD-CC7B-9261-402093E2836A}"/>
                    </a:ext>
                  </a:extLst>
                </p:cNvPr>
                <p:cNvSpPr>
                  <a:spLocks noChangeArrowheads="1"/>
                </p:cNvSpPr>
                <p:nvPr/>
              </p:nvSpPr>
              <p:spPr bwMode="auto">
                <a:xfrm>
                  <a:off x="388" y="374"/>
                  <a:ext cx="32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19" name="Rectangle 6077">
                  <a:extLst>
                    <a:ext uri="{FF2B5EF4-FFF2-40B4-BE49-F238E27FC236}">
                      <a16:creationId xmlns:a16="http://schemas.microsoft.com/office/drawing/2014/main" id="{88A8A085-6BE8-B4DE-FF4F-A949AD5DE12E}"/>
                    </a:ext>
                  </a:extLst>
                </p:cNvPr>
                <p:cNvSpPr>
                  <a:spLocks noChangeArrowheads="1"/>
                </p:cNvSpPr>
                <p:nvPr/>
              </p:nvSpPr>
              <p:spPr bwMode="auto">
                <a:xfrm>
                  <a:off x="388" y="320"/>
                  <a:ext cx="328"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20" name="Rectangle 6078">
                  <a:extLst>
                    <a:ext uri="{FF2B5EF4-FFF2-40B4-BE49-F238E27FC236}">
                      <a16:creationId xmlns:a16="http://schemas.microsoft.com/office/drawing/2014/main" id="{FC98FF23-0DF6-2B0F-59CF-5C3F6A409BC0}"/>
                    </a:ext>
                  </a:extLst>
                </p:cNvPr>
                <p:cNvSpPr>
                  <a:spLocks noChangeArrowheads="1"/>
                </p:cNvSpPr>
                <p:nvPr/>
              </p:nvSpPr>
              <p:spPr bwMode="auto">
                <a:xfrm>
                  <a:off x="388" y="842"/>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21" name="Rectangle 6079">
                  <a:extLst>
                    <a:ext uri="{FF2B5EF4-FFF2-40B4-BE49-F238E27FC236}">
                      <a16:creationId xmlns:a16="http://schemas.microsoft.com/office/drawing/2014/main" id="{23A9AA41-50D7-A620-DE32-A49C7004F4FB}"/>
                    </a:ext>
                  </a:extLst>
                </p:cNvPr>
                <p:cNvSpPr>
                  <a:spLocks noChangeArrowheads="1"/>
                </p:cNvSpPr>
                <p:nvPr/>
              </p:nvSpPr>
              <p:spPr bwMode="auto">
                <a:xfrm>
                  <a:off x="388" y="839"/>
                  <a:ext cx="328" cy="3"/>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22" name="Rectangle 6080">
                  <a:extLst>
                    <a:ext uri="{FF2B5EF4-FFF2-40B4-BE49-F238E27FC236}">
                      <a16:creationId xmlns:a16="http://schemas.microsoft.com/office/drawing/2014/main" id="{22EEE19E-120F-C24F-B019-DAD250F1DFF7}"/>
                    </a:ext>
                  </a:extLst>
                </p:cNvPr>
                <p:cNvSpPr>
                  <a:spLocks noChangeArrowheads="1"/>
                </p:cNvSpPr>
                <p:nvPr/>
              </p:nvSpPr>
              <p:spPr bwMode="auto">
                <a:xfrm>
                  <a:off x="388" y="839"/>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23" name="Rectangle 6081">
                  <a:extLst>
                    <a:ext uri="{FF2B5EF4-FFF2-40B4-BE49-F238E27FC236}">
                      <a16:creationId xmlns:a16="http://schemas.microsoft.com/office/drawing/2014/main" id="{F5C75CF6-EFB8-3764-0EBE-7C3E03DC466D}"/>
                    </a:ext>
                  </a:extLst>
                </p:cNvPr>
                <p:cNvSpPr>
                  <a:spLocks noChangeArrowheads="1"/>
                </p:cNvSpPr>
                <p:nvPr/>
              </p:nvSpPr>
              <p:spPr bwMode="auto">
                <a:xfrm>
                  <a:off x="388" y="320"/>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24" name="Rectangle 6082">
                  <a:extLst>
                    <a:ext uri="{FF2B5EF4-FFF2-40B4-BE49-F238E27FC236}">
                      <a16:creationId xmlns:a16="http://schemas.microsoft.com/office/drawing/2014/main" id="{18E8BCAA-9209-C901-C9B0-0CEDC810A915}"/>
                    </a:ext>
                  </a:extLst>
                </p:cNvPr>
                <p:cNvSpPr>
                  <a:spLocks noChangeArrowheads="1"/>
                </p:cNvSpPr>
                <p:nvPr/>
              </p:nvSpPr>
              <p:spPr bwMode="auto">
                <a:xfrm>
                  <a:off x="388" y="374"/>
                  <a:ext cx="32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25" name="Rectangle 6083">
                  <a:extLst>
                    <a:ext uri="{FF2B5EF4-FFF2-40B4-BE49-F238E27FC236}">
                      <a16:creationId xmlns:a16="http://schemas.microsoft.com/office/drawing/2014/main" id="{271C8F61-E2EF-7D2F-5C4F-0414F9B90642}"/>
                    </a:ext>
                  </a:extLst>
                </p:cNvPr>
                <p:cNvSpPr>
                  <a:spLocks noChangeArrowheads="1"/>
                </p:cNvSpPr>
                <p:nvPr/>
              </p:nvSpPr>
              <p:spPr bwMode="auto">
                <a:xfrm>
                  <a:off x="388" y="320"/>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26" name="Rectangle 6084">
                  <a:extLst>
                    <a:ext uri="{FF2B5EF4-FFF2-40B4-BE49-F238E27FC236}">
                      <a16:creationId xmlns:a16="http://schemas.microsoft.com/office/drawing/2014/main" id="{DBA2222D-732B-994F-1E9F-CFDECF235660}"/>
                    </a:ext>
                  </a:extLst>
                </p:cNvPr>
                <p:cNvSpPr>
                  <a:spLocks noChangeArrowheads="1"/>
                </p:cNvSpPr>
                <p:nvPr/>
              </p:nvSpPr>
              <p:spPr bwMode="auto">
                <a:xfrm>
                  <a:off x="388" y="839"/>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27" name="Rectangle 6085">
                  <a:extLst>
                    <a:ext uri="{FF2B5EF4-FFF2-40B4-BE49-F238E27FC236}">
                      <a16:creationId xmlns:a16="http://schemas.microsoft.com/office/drawing/2014/main" id="{E2F17A28-E3C0-6792-AF2D-601D843A8A30}"/>
                    </a:ext>
                  </a:extLst>
                </p:cNvPr>
                <p:cNvSpPr>
                  <a:spLocks noChangeArrowheads="1"/>
                </p:cNvSpPr>
                <p:nvPr/>
              </p:nvSpPr>
              <p:spPr bwMode="auto">
                <a:xfrm>
                  <a:off x="388" y="839"/>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28" name="Rectangle 6086">
                  <a:extLst>
                    <a:ext uri="{FF2B5EF4-FFF2-40B4-BE49-F238E27FC236}">
                      <a16:creationId xmlns:a16="http://schemas.microsoft.com/office/drawing/2014/main" id="{35578D41-B9A6-4990-2286-43C1ECB71ABD}"/>
                    </a:ext>
                  </a:extLst>
                </p:cNvPr>
                <p:cNvSpPr>
                  <a:spLocks noChangeArrowheads="1"/>
                </p:cNvSpPr>
                <p:nvPr/>
              </p:nvSpPr>
              <p:spPr bwMode="auto">
                <a:xfrm>
                  <a:off x="388" y="320"/>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29" name="Rectangle 6087">
                  <a:extLst>
                    <a:ext uri="{FF2B5EF4-FFF2-40B4-BE49-F238E27FC236}">
                      <a16:creationId xmlns:a16="http://schemas.microsoft.com/office/drawing/2014/main" id="{56FEF3D0-5BCF-E778-BD8D-67212B617ADB}"/>
                    </a:ext>
                  </a:extLst>
                </p:cNvPr>
                <p:cNvSpPr>
                  <a:spLocks noChangeArrowheads="1"/>
                </p:cNvSpPr>
                <p:nvPr/>
              </p:nvSpPr>
              <p:spPr bwMode="auto">
                <a:xfrm>
                  <a:off x="388" y="374"/>
                  <a:ext cx="32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30" name="Rectangle 6088">
                  <a:extLst>
                    <a:ext uri="{FF2B5EF4-FFF2-40B4-BE49-F238E27FC236}">
                      <a16:creationId xmlns:a16="http://schemas.microsoft.com/office/drawing/2014/main" id="{F8407E57-1FE8-1429-3135-81719A55281F}"/>
                    </a:ext>
                  </a:extLst>
                </p:cNvPr>
                <p:cNvSpPr>
                  <a:spLocks noChangeArrowheads="1"/>
                </p:cNvSpPr>
                <p:nvPr/>
              </p:nvSpPr>
              <p:spPr bwMode="auto">
                <a:xfrm>
                  <a:off x="388" y="320"/>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31" name="Rectangle 6089">
                  <a:extLst>
                    <a:ext uri="{FF2B5EF4-FFF2-40B4-BE49-F238E27FC236}">
                      <a16:creationId xmlns:a16="http://schemas.microsoft.com/office/drawing/2014/main" id="{093002D4-6877-7F99-4F71-734AEA1B9DEA}"/>
                    </a:ext>
                  </a:extLst>
                </p:cNvPr>
                <p:cNvSpPr>
                  <a:spLocks noChangeArrowheads="1"/>
                </p:cNvSpPr>
                <p:nvPr/>
              </p:nvSpPr>
              <p:spPr bwMode="auto">
                <a:xfrm>
                  <a:off x="388" y="320"/>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32" name="Rectangle 6090">
                  <a:extLst>
                    <a:ext uri="{FF2B5EF4-FFF2-40B4-BE49-F238E27FC236}">
                      <a16:creationId xmlns:a16="http://schemas.microsoft.com/office/drawing/2014/main" id="{B6602A51-44AD-0293-4EA1-F43A8C8B83D3}"/>
                    </a:ext>
                  </a:extLst>
                </p:cNvPr>
                <p:cNvSpPr>
                  <a:spLocks noChangeArrowheads="1"/>
                </p:cNvSpPr>
                <p:nvPr/>
              </p:nvSpPr>
              <p:spPr bwMode="auto">
                <a:xfrm>
                  <a:off x="388" y="1460"/>
                  <a:ext cx="328"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33" name="Rectangle 6091">
                  <a:extLst>
                    <a:ext uri="{FF2B5EF4-FFF2-40B4-BE49-F238E27FC236}">
                      <a16:creationId xmlns:a16="http://schemas.microsoft.com/office/drawing/2014/main" id="{BF1C692C-3533-9796-FA0D-E2E29CC2B84C}"/>
                    </a:ext>
                  </a:extLst>
                </p:cNvPr>
                <p:cNvSpPr>
                  <a:spLocks noChangeArrowheads="1"/>
                </p:cNvSpPr>
                <p:nvPr/>
              </p:nvSpPr>
              <p:spPr bwMode="auto">
                <a:xfrm>
                  <a:off x="388" y="1460"/>
                  <a:ext cx="328"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34" name="Rectangle 6092">
                  <a:extLst>
                    <a:ext uri="{FF2B5EF4-FFF2-40B4-BE49-F238E27FC236}">
                      <a16:creationId xmlns:a16="http://schemas.microsoft.com/office/drawing/2014/main" id="{84EFA586-5F28-E879-9D1C-208E8029FADF}"/>
                    </a:ext>
                  </a:extLst>
                </p:cNvPr>
                <p:cNvSpPr>
                  <a:spLocks noChangeArrowheads="1"/>
                </p:cNvSpPr>
                <p:nvPr/>
              </p:nvSpPr>
              <p:spPr bwMode="auto">
                <a:xfrm>
                  <a:off x="388" y="320"/>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35" name="Rectangle 6093">
                  <a:extLst>
                    <a:ext uri="{FF2B5EF4-FFF2-40B4-BE49-F238E27FC236}">
                      <a16:creationId xmlns:a16="http://schemas.microsoft.com/office/drawing/2014/main" id="{E1683166-3857-3CC2-646D-42217036943E}"/>
                    </a:ext>
                  </a:extLst>
                </p:cNvPr>
                <p:cNvSpPr>
                  <a:spLocks noChangeArrowheads="1"/>
                </p:cNvSpPr>
                <p:nvPr/>
              </p:nvSpPr>
              <p:spPr bwMode="auto">
                <a:xfrm>
                  <a:off x="388" y="839"/>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36" name="Rectangle 6094">
                  <a:extLst>
                    <a:ext uri="{FF2B5EF4-FFF2-40B4-BE49-F238E27FC236}">
                      <a16:creationId xmlns:a16="http://schemas.microsoft.com/office/drawing/2014/main" id="{92C671CB-41C4-77EE-D87A-A68B101FFB52}"/>
                    </a:ext>
                  </a:extLst>
                </p:cNvPr>
                <p:cNvSpPr>
                  <a:spLocks noChangeArrowheads="1"/>
                </p:cNvSpPr>
                <p:nvPr/>
              </p:nvSpPr>
              <p:spPr bwMode="auto">
                <a:xfrm>
                  <a:off x="388" y="320"/>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37" name="Rectangle 6095">
                  <a:extLst>
                    <a:ext uri="{FF2B5EF4-FFF2-40B4-BE49-F238E27FC236}">
                      <a16:creationId xmlns:a16="http://schemas.microsoft.com/office/drawing/2014/main" id="{5A76F786-D9A4-24AD-0494-5D0644115F07}"/>
                    </a:ext>
                  </a:extLst>
                </p:cNvPr>
                <p:cNvSpPr>
                  <a:spLocks noChangeArrowheads="1"/>
                </p:cNvSpPr>
                <p:nvPr/>
              </p:nvSpPr>
              <p:spPr bwMode="auto">
                <a:xfrm>
                  <a:off x="388" y="320"/>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38" name="Rectangle 6096">
                  <a:extLst>
                    <a:ext uri="{FF2B5EF4-FFF2-40B4-BE49-F238E27FC236}">
                      <a16:creationId xmlns:a16="http://schemas.microsoft.com/office/drawing/2014/main" id="{82DDB203-DD2D-2497-5559-DC8782485501}"/>
                    </a:ext>
                  </a:extLst>
                </p:cNvPr>
                <p:cNvSpPr>
                  <a:spLocks noChangeArrowheads="1"/>
                </p:cNvSpPr>
                <p:nvPr/>
              </p:nvSpPr>
              <p:spPr bwMode="auto">
                <a:xfrm>
                  <a:off x="388" y="320"/>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39" name="Rectangle 6097">
                  <a:extLst>
                    <a:ext uri="{FF2B5EF4-FFF2-40B4-BE49-F238E27FC236}">
                      <a16:creationId xmlns:a16="http://schemas.microsoft.com/office/drawing/2014/main" id="{14A12D36-1346-7374-E3B4-2ED7DBD8E2CD}"/>
                    </a:ext>
                  </a:extLst>
                </p:cNvPr>
                <p:cNvSpPr>
                  <a:spLocks noChangeArrowheads="1"/>
                </p:cNvSpPr>
                <p:nvPr/>
              </p:nvSpPr>
              <p:spPr bwMode="auto">
                <a:xfrm>
                  <a:off x="388" y="342"/>
                  <a:ext cx="328"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40" name="Rectangle 6098">
                  <a:extLst>
                    <a:ext uri="{FF2B5EF4-FFF2-40B4-BE49-F238E27FC236}">
                      <a16:creationId xmlns:a16="http://schemas.microsoft.com/office/drawing/2014/main" id="{79B8D2A1-13A4-3C64-9D74-26DEEC881433}"/>
                    </a:ext>
                  </a:extLst>
                </p:cNvPr>
                <p:cNvSpPr>
                  <a:spLocks noChangeArrowheads="1"/>
                </p:cNvSpPr>
                <p:nvPr/>
              </p:nvSpPr>
              <p:spPr bwMode="auto">
                <a:xfrm>
                  <a:off x="388" y="320"/>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41" name="Rectangle 6099">
                  <a:extLst>
                    <a:ext uri="{FF2B5EF4-FFF2-40B4-BE49-F238E27FC236}">
                      <a16:creationId xmlns:a16="http://schemas.microsoft.com/office/drawing/2014/main" id="{F77638FE-0693-0917-C8EF-5137AB46C01B}"/>
                    </a:ext>
                  </a:extLst>
                </p:cNvPr>
                <p:cNvSpPr>
                  <a:spLocks noChangeArrowheads="1"/>
                </p:cNvSpPr>
                <p:nvPr/>
              </p:nvSpPr>
              <p:spPr bwMode="auto">
                <a:xfrm>
                  <a:off x="388" y="320"/>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42" name="Rectangle 6100">
                  <a:extLst>
                    <a:ext uri="{FF2B5EF4-FFF2-40B4-BE49-F238E27FC236}">
                      <a16:creationId xmlns:a16="http://schemas.microsoft.com/office/drawing/2014/main" id="{540CDE4E-B489-518E-5DA7-23F4361F05D5}"/>
                    </a:ext>
                  </a:extLst>
                </p:cNvPr>
                <p:cNvSpPr>
                  <a:spLocks noChangeArrowheads="1"/>
                </p:cNvSpPr>
                <p:nvPr/>
              </p:nvSpPr>
              <p:spPr bwMode="auto">
                <a:xfrm>
                  <a:off x="388" y="839"/>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43" name="Rectangle 6101">
                  <a:extLst>
                    <a:ext uri="{FF2B5EF4-FFF2-40B4-BE49-F238E27FC236}">
                      <a16:creationId xmlns:a16="http://schemas.microsoft.com/office/drawing/2014/main" id="{20A9C83C-E0F1-3E26-A2C1-E14464921AFA}"/>
                    </a:ext>
                  </a:extLst>
                </p:cNvPr>
                <p:cNvSpPr>
                  <a:spLocks noChangeArrowheads="1"/>
                </p:cNvSpPr>
                <p:nvPr/>
              </p:nvSpPr>
              <p:spPr bwMode="auto">
                <a:xfrm>
                  <a:off x="388" y="839"/>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44" name="Rectangle 6102">
                  <a:extLst>
                    <a:ext uri="{FF2B5EF4-FFF2-40B4-BE49-F238E27FC236}">
                      <a16:creationId xmlns:a16="http://schemas.microsoft.com/office/drawing/2014/main" id="{7502971F-F26B-7B60-FC4E-6BE6EA3928AE}"/>
                    </a:ext>
                  </a:extLst>
                </p:cNvPr>
                <p:cNvSpPr>
                  <a:spLocks noChangeArrowheads="1"/>
                </p:cNvSpPr>
                <p:nvPr/>
              </p:nvSpPr>
              <p:spPr bwMode="auto">
                <a:xfrm>
                  <a:off x="388" y="839"/>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45" name="Rectangle 6103">
                  <a:extLst>
                    <a:ext uri="{FF2B5EF4-FFF2-40B4-BE49-F238E27FC236}">
                      <a16:creationId xmlns:a16="http://schemas.microsoft.com/office/drawing/2014/main" id="{8DB41B47-A5F5-53DA-C28F-65F3B68D86B5}"/>
                    </a:ext>
                  </a:extLst>
                </p:cNvPr>
                <p:cNvSpPr>
                  <a:spLocks noChangeArrowheads="1"/>
                </p:cNvSpPr>
                <p:nvPr/>
              </p:nvSpPr>
              <p:spPr bwMode="auto">
                <a:xfrm>
                  <a:off x="388" y="342"/>
                  <a:ext cx="328" cy="32"/>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46" name="Rectangle 6104">
                  <a:extLst>
                    <a:ext uri="{FF2B5EF4-FFF2-40B4-BE49-F238E27FC236}">
                      <a16:creationId xmlns:a16="http://schemas.microsoft.com/office/drawing/2014/main" id="{27F9AEF7-3ABE-6386-A2C9-EC6A33CEE248}"/>
                    </a:ext>
                  </a:extLst>
                </p:cNvPr>
                <p:cNvSpPr>
                  <a:spLocks noChangeArrowheads="1"/>
                </p:cNvSpPr>
                <p:nvPr/>
              </p:nvSpPr>
              <p:spPr bwMode="auto">
                <a:xfrm>
                  <a:off x="388" y="320"/>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647" name="Rectangle 6105">
                  <a:extLst>
                    <a:ext uri="{FF2B5EF4-FFF2-40B4-BE49-F238E27FC236}">
                      <a16:creationId xmlns:a16="http://schemas.microsoft.com/office/drawing/2014/main" id="{E8C9D741-A58E-79BC-01F0-DC7B70320017}"/>
                    </a:ext>
                  </a:extLst>
                </p:cNvPr>
                <p:cNvSpPr>
                  <a:spLocks noChangeArrowheads="1"/>
                </p:cNvSpPr>
                <p:nvPr/>
              </p:nvSpPr>
              <p:spPr bwMode="auto">
                <a:xfrm>
                  <a:off x="388" y="342"/>
                  <a:ext cx="32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grpSp>
          <p:grpSp>
            <p:nvGrpSpPr>
              <p:cNvPr id="7154" name="Group 6307">
                <a:extLst>
                  <a:ext uri="{FF2B5EF4-FFF2-40B4-BE49-F238E27FC236}">
                    <a16:creationId xmlns:a16="http://schemas.microsoft.com/office/drawing/2014/main" id="{B56FCAEC-77FB-415D-E508-664A73E71965}"/>
                  </a:ext>
                </a:extLst>
              </p:cNvPr>
              <p:cNvGrpSpPr>
                <a:grpSpLocks/>
              </p:cNvGrpSpPr>
              <p:nvPr/>
            </p:nvGrpSpPr>
            <p:grpSpPr bwMode="auto">
              <a:xfrm>
                <a:off x="333" y="263"/>
                <a:ext cx="1615" cy="1257"/>
                <a:chOff x="333" y="263"/>
                <a:chExt cx="1615" cy="1257"/>
              </a:xfrm>
            </p:grpSpPr>
            <p:sp>
              <p:nvSpPr>
                <p:cNvPr id="12248" name="Rectangle 6107">
                  <a:extLst>
                    <a:ext uri="{FF2B5EF4-FFF2-40B4-BE49-F238E27FC236}">
                      <a16:creationId xmlns:a16="http://schemas.microsoft.com/office/drawing/2014/main" id="{7DBBA626-8B6D-60AC-3764-9E43B3BB969C}"/>
                    </a:ext>
                  </a:extLst>
                </p:cNvPr>
                <p:cNvSpPr>
                  <a:spLocks noChangeArrowheads="1"/>
                </p:cNvSpPr>
                <p:nvPr/>
              </p:nvSpPr>
              <p:spPr bwMode="auto">
                <a:xfrm>
                  <a:off x="388" y="320"/>
                  <a:ext cx="328"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49" name="Rectangle 6108">
                  <a:extLst>
                    <a:ext uri="{FF2B5EF4-FFF2-40B4-BE49-F238E27FC236}">
                      <a16:creationId xmlns:a16="http://schemas.microsoft.com/office/drawing/2014/main" id="{9C23F694-4E3D-6CAC-5FA0-312CC19F1892}"/>
                    </a:ext>
                  </a:extLst>
                </p:cNvPr>
                <p:cNvSpPr>
                  <a:spLocks noChangeArrowheads="1"/>
                </p:cNvSpPr>
                <p:nvPr/>
              </p:nvSpPr>
              <p:spPr bwMode="auto">
                <a:xfrm>
                  <a:off x="388" y="320"/>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50" name="Rectangle 6109">
                  <a:extLst>
                    <a:ext uri="{FF2B5EF4-FFF2-40B4-BE49-F238E27FC236}">
                      <a16:creationId xmlns:a16="http://schemas.microsoft.com/office/drawing/2014/main" id="{73B4191D-6801-1451-E666-BC6BBF31BBC1}"/>
                    </a:ext>
                  </a:extLst>
                </p:cNvPr>
                <p:cNvSpPr>
                  <a:spLocks noChangeArrowheads="1"/>
                </p:cNvSpPr>
                <p:nvPr/>
              </p:nvSpPr>
              <p:spPr bwMode="auto">
                <a:xfrm>
                  <a:off x="388" y="839"/>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51" name="Rectangle 6110">
                  <a:extLst>
                    <a:ext uri="{FF2B5EF4-FFF2-40B4-BE49-F238E27FC236}">
                      <a16:creationId xmlns:a16="http://schemas.microsoft.com/office/drawing/2014/main" id="{1EA0E554-CAF3-5C32-C7AE-885A8EF64888}"/>
                    </a:ext>
                  </a:extLst>
                </p:cNvPr>
                <p:cNvSpPr>
                  <a:spLocks noChangeArrowheads="1"/>
                </p:cNvSpPr>
                <p:nvPr/>
              </p:nvSpPr>
              <p:spPr bwMode="auto">
                <a:xfrm>
                  <a:off x="388" y="839"/>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52" name="Rectangle 6111">
                  <a:extLst>
                    <a:ext uri="{FF2B5EF4-FFF2-40B4-BE49-F238E27FC236}">
                      <a16:creationId xmlns:a16="http://schemas.microsoft.com/office/drawing/2014/main" id="{E1185591-703C-875C-7327-2BD0423746C0}"/>
                    </a:ext>
                  </a:extLst>
                </p:cNvPr>
                <p:cNvSpPr>
                  <a:spLocks noChangeArrowheads="1"/>
                </p:cNvSpPr>
                <p:nvPr/>
              </p:nvSpPr>
              <p:spPr bwMode="auto">
                <a:xfrm>
                  <a:off x="388" y="839"/>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53" name="Rectangle 6112">
                  <a:extLst>
                    <a:ext uri="{FF2B5EF4-FFF2-40B4-BE49-F238E27FC236}">
                      <a16:creationId xmlns:a16="http://schemas.microsoft.com/office/drawing/2014/main" id="{4FCBE5DF-FECC-D6A4-ACC4-A526F6AEA2BF}"/>
                    </a:ext>
                  </a:extLst>
                </p:cNvPr>
                <p:cNvSpPr>
                  <a:spLocks noChangeArrowheads="1"/>
                </p:cNvSpPr>
                <p:nvPr/>
              </p:nvSpPr>
              <p:spPr bwMode="auto">
                <a:xfrm>
                  <a:off x="388" y="839"/>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54" name="Rectangle 6113">
                  <a:extLst>
                    <a:ext uri="{FF2B5EF4-FFF2-40B4-BE49-F238E27FC236}">
                      <a16:creationId xmlns:a16="http://schemas.microsoft.com/office/drawing/2014/main" id="{003829EE-2A98-3163-70E0-E10173BFBEFE}"/>
                    </a:ext>
                  </a:extLst>
                </p:cNvPr>
                <p:cNvSpPr>
                  <a:spLocks noChangeArrowheads="1"/>
                </p:cNvSpPr>
                <p:nvPr/>
              </p:nvSpPr>
              <p:spPr bwMode="auto">
                <a:xfrm>
                  <a:off x="388" y="320"/>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55" name="Rectangle 6114">
                  <a:extLst>
                    <a:ext uri="{FF2B5EF4-FFF2-40B4-BE49-F238E27FC236}">
                      <a16:creationId xmlns:a16="http://schemas.microsoft.com/office/drawing/2014/main" id="{7D408F14-3DEA-86C2-F973-79BEEA874BB0}"/>
                    </a:ext>
                  </a:extLst>
                </p:cNvPr>
                <p:cNvSpPr>
                  <a:spLocks noChangeArrowheads="1"/>
                </p:cNvSpPr>
                <p:nvPr/>
              </p:nvSpPr>
              <p:spPr bwMode="auto">
                <a:xfrm>
                  <a:off x="388" y="913"/>
                  <a:ext cx="328" cy="53"/>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56" name="Rectangle 6115">
                  <a:extLst>
                    <a:ext uri="{FF2B5EF4-FFF2-40B4-BE49-F238E27FC236}">
                      <a16:creationId xmlns:a16="http://schemas.microsoft.com/office/drawing/2014/main" id="{D0966136-51A2-FEDD-C454-5CFDAA6C639B}"/>
                    </a:ext>
                  </a:extLst>
                </p:cNvPr>
                <p:cNvSpPr>
                  <a:spLocks noChangeArrowheads="1"/>
                </p:cNvSpPr>
                <p:nvPr/>
              </p:nvSpPr>
              <p:spPr bwMode="auto">
                <a:xfrm>
                  <a:off x="388" y="342"/>
                  <a:ext cx="32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57" name="Rectangle 6116">
                  <a:extLst>
                    <a:ext uri="{FF2B5EF4-FFF2-40B4-BE49-F238E27FC236}">
                      <a16:creationId xmlns:a16="http://schemas.microsoft.com/office/drawing/2014/main" id="{B58FCC7E-AAEF-1B92-B578-6B6F3CA82F82}"/>
                    </a:ext>
                  </a:extLst>
                </p:cNvPr>
                <p:cNvSpPr>
                  <a:spLocks noChangeArrowheads="1"/>
                </p:cNvSpPr>
                <p:nvPr/>
              </p:nvSpPr>
              <p:spPr bwMode="auto">
                <a:xfrm>
                  <a:off x="388" y="320"/>
                  <a:ext cx="328"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58" name="Rectangle 6117">
                  <a:extLst>
                    <a:ext uri="{FF2B5EF4-FFF2-40B4-BE49-F238E27FC236}">
                      <a16:creationId xmlns:a16="http://schemas.microsoft.com/office/drawing/2014/main" id="{FBA05BAD-EA2A-4293-932F-C0BB0729F107}"/>
                    </a:ext>
                  </a:extLst>
                </p:cNvPr>
                <p:cNvSpPr>
                  <a:spLocks noChangeArrowheads="1"/>
                </p:cNvSpPr>
                <p:nvPr/>
              </p:nvSpPr>
              <p:spPr bwMode="auto">
                <a:xfrm>
                  <a:off x="388" y="839"/>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59" name="Rectangle 6118">
                  <a:extLst>
                    <a:ext uri="{FF2B5EF4-FFF2-40B4-BE49-F238E27FC236}">
                      <a16:creationId xmlns:a16="http://schemas.microsoft.com/office/drawing/2014/main" id="{719532F4-36CC-4903-502B-87BBEF690277}"/>
                    </a:ext>
                  </a:extLst>
                </p:cNvPr>
                <p:cNvSpPr>
                  <a:spLocks noChangeArrowheads="1"/>
                </p:cNvSpPr>
                <p:nvPr/>
              </p:nvSpPr>
              <p:spPr bwMode="auto">
                <a:xfrm>
                  <a:off x="388" y="821"/>
                  <a:ext cx="328" cy="18"/>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60" name="Rectangle 6119">
                  <a:extLst>
                    <a:ext uri="{FF2B5EF4-FFF2-40B4-BE49-F238E27FC236}">
                      <a16:creationId xmlns:a16="http://schemas.microsoft.com/office/drawing/2014/main" id="{73D61092-4A90-61E0-526B-BF914DC78F6C}"/>
                    </a:ext>
                  </a:extLst>
                </p:cNvPr>
                <p:cNvSpPr>
                  <a:spLocks noChangeArrowheads="1"/>
                </p:cNvSpPr>
                <p:nvPr/>
              </p:nvSpPr>
              <p:spPr bwMode="auto">
                <a:xfrm>
                  <a:off x="388" y="821"/>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61" name="Rectangle 6120">
                  <a:extLst>
                    <a:ext uri="{FF2B5EF4-FFF2-40B4-BE49-F238E27FC236}">
                      <a16:creationId xmlns:a16="http://schemas.microsoft.com/office/drawing/2014/main" id="{C1C73190-5799-F79D-F0C5-F2C5DD21AA6B}"/>
                    </a:ext>
                  </a:extLst>
                </p:cNvPr>
                <p:cNvSpPr>
                  <a:spLocks noChangeArrowheads="1"/>
                </p:cNvSpPr>
                <p:nvPr/>
              </p:nvSpPr>
              <p:spPr bwMode="auto">
                <a:xfrm>
                  <a:off x="388" y="320"/>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62" name="Rectangle 6121">
                  <a:extLst>
                    <a:ext uri="{FF2B5EF4-FFF2-40B4-BE49-F238E27FC236}">
                      <a16:creationId xmlns:a16="http://schemas.microsoft.com/office/drawing/2014/main" id="{3394C6CA-1986-7910-3A4E-A592A94697E7}"/>
                    </a:ext>
                  </a:extLst>
                </p:cNvPr>
                <p:cNvSpPr>
                  <a:spLocks noChangeArrowheads="1"/>
                </p:cNvSpPr>
                <p:nvPr/>
              </p:nvSpPr>
              <p:spPr bwMode="auto">
                <a:xfrm>
                  <a:off x="388" y="342"/>
                  <a:ext cx="32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63" name="Rectangle 6122">
                  <a:extLst>
                    <a:ext uri="{FF2B5EF4-FFF2-40B4-BE49-F238E27FC236}">
                      <a16:creationId xmlns:a16="http://schemas.microsoft.com/office/drawing/2014/main" id="{B9702640-0392-6FC5-C531-E740FFE0D6CC}"/>
                    </a:ext>
                  </a:extLst>
                </p:cNvPr>
                <p:cNvSpPr>
                  <a:spLocks noChangeArrowheads="1"/>
                </p:cNvSpPr>
                <p:nvPr/>
              </p:nvSpPr>
              <p:spPr bwMode="auto">
                <a:xfrm>
                  <a:off x="388" y="320"/>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64" name="Rectangle 6123">
                  <a:extLst>
                    <a:ext uri="{FF2B5EF4-FFF2-40B4-BE49-F238E27FC236}">
                      <a16:creationId xmlns:a16="http://schemas.microsoft.com/office/drawing/2014/main" id="{2193981C-09AA-A2DA-71B8-CCCD25F45B6B}"/>
                    </a:ext>
                  </a:extLst>
                </p:cNvPr>
                <p:cNvSpPr>
                  <a:spLocks noChangeArrowheads="1"/>
                </p:cNvSpPr>
                <p:nvPr/>
              </p:nvSpPr>
              <p:spPr bwMode="auto">
                <a:xfrm>
                  <a:off x="388" y="821"/>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65" name="Rectangle 6124">
                  <a:extLst>
                    <a:ext uri="{FF2B5EF4-FFF2-40B4-BE49-F238E27FC236}">
                      <a16:creationId xmlns:a16="http://schemas.microsoft.com/office/drawing/2014/main" id="{27C330AC-9D1D-8E18-E3F3-70D7D482139D}"/>
                    </a:ext>
                  </a:extLst>
                </p:cNvPr>
                <p:cNvSpPr>
                  <a:spLocks noChangeArrowheads="1"/>
                </p:cNvSpPr>
                <p:nvPr/>
              </p:nvSpPr>
              <p:spPr bwMode="auto">
                <a:xfrm>
                  <a:off x="388" y="821"/>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66" name="Rectangle 6125">
                  <a:extLst>
                    <a:ext uri="{FF2B5EF4-FFF2-40B4-BE49-F238E27FC236}">
                      <a16:creationId xmlns:a16="http://schemas.microsoft.com/office/drawing/2014/main" id="{4B61B1C1-1D89-BB66-8230-ECD8B063253D}"/>
                    </a:ext>
                  </a:extLst>
                </p:cNvPr>
                <p:cNvSpPr>
                  <a:spLocks noChangeArrowheads="1"/>
                </p:cNvSpPr>
                <p:nvPr/>
              </p:nvSpPr>
              <p:spPr bwMode="auto">
                <a:xfrm>
                  <a:off x="388" y="320"/>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67" name="Rectangle 6126">
                  <a:extLst>
                    <a:ext uri="{FF2B5EF4-FFF2-40B4-BE49-F238E27FC236}">
                      <a16:creationId xmlns:a16="http://schemas.microsoft.com/office/drawing/2014/main" id="{A7EF12D2-93B0-5EFD-BFD1-6E0CADFE0355}"/>
                    </a:ext>
                  </a:extLst>
                </p:cNvPr>
                <p:cNvSpPr>
                  <a:spLocks noChangeArrowheads="1"/>
                </p:cNvSpPr>
                <p:nvPr/>
              </p:nvSpPr>
              <p:spPr bwMode="auto">
                <a:xfrm>
                  <a:off x="388" y="342"/>
                  <a:ext cx="32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68" name="Rectangle 6127">
                  <a:extLst>
                    <a:ext uri="{FF2B5EF4-FFF2-40B4-BE49-F238E27FC236}">
                      <a16:creationId xmlns:a16="http://schemas.microsoft.com/office/drawing/2014/main" id="{BD38D293-2CFC-A78A-677F-6157CB355C87}"/>
                    </a:ext>
                  </a:extLst>
                </p:cNvPr>
                <p:cNvSpPr>
                  <a:spLocks noChangeArrowheads="1"/>
                </p:cNvSpPr>
                <p:nvPr/>
              </p:nvSpPr>
              <p:spPr bwMode="auto">
                <a:xfrm>
                  <a:off x="388" y="320"/>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69" name="Rectangle 6128">
                  <a:extLst>
                    <a:ext uri="{FF2B5EF4-FFF2-40B4-BE49-F238E27FC236}">
                      <a16:creationId xmlns:a16="http://schemas.microsoft.com/office/drawing/2014/main" id="{AED752F8-829E-697E-E7A6-7848C2E5904E}"/>
                    </a:ext>
                  </a:extLst>
                </p:cNvPr>
                <p:cNvSpPr>
                  <a:spLocks noChangeArrowheads="1"/>
                </p:cNvSpPr>
                <p:nvPr/>
              </p:nvSpPr>
              <p:spPr bwMode="auto">
                <a:xfrm>
                  <a:off x="388" y="320"/>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70" name="Rectangle 6129">
                  <a:extLst>
                    <a:ext uri="{FF2B5EF4-FFF2-40B4-BE49-F238E27FC236}">
                      <a16:creationId xmlns:a16="http://schemas.microsoft.com/office/drawing/2014/main" id="{051F2BBC-778E-7064-3DBD-068D0E1834CA}"/>
                    </a:ext>
                  </a:extLst>
                </p:cNvPr>
                <p:cNvSpPr>
                  <a:spLocks noChangeArrowheads="1"/>
                </p:cNvSpPr>
                <p:nvPr/>
              </p:nvSpPr>
              <p:spPr bwMode="auto">
                <a:xfrm>
                  <a:off x="388" y="1460"/>
                  <a:ext cx="328"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71" name="Rectangle 6130">
                  <a:extLst>
                    <a:ext uri="{FF2B5EF4-FFF2-40B4-BE49-F238E27FC236}">
                      <a16:creationId xmlns:a16="http://schemas.microsoft.com/office/drawing/2014/main" id="{59B66AC8-45CB-38A1-AE00-F35881BB99DD}"/>
                    </a:ext>
                  </a:extLst>
                </p:cNvPr>
                <p:cNvSpPr>
                  <a:spLocks noChangeArrowheads="1"/>
                </p:cNvSpPr>
                <p:nvPr/>
              </p:nvSpPr>
              <p:spPr bwMode="auto">
                <a:xfrm>
                  <a:off x="388" y="1460"/>
                  <a:ext cx="328"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72" name="Rectangle 6131">
                  <a:extLst>
                    <a:ext uri="{FF2B5EF4-FFF2-40B4-BE49-F238E27FC236}">
                      <a16:creationId xmlns:a16="http://schemas.microsoft.com/office/drawing/2014/main" id="{9860A9B7-9635-C37D-6D93-E9726815F8AA}"/>
                    </a:ext>
                  </a:extLst>
                </p:cNvPr>
                <p:cNvSpPr>
                  <a:spLocks noChangeArrowheads="1"/>
                </p:cNvSpPr>
                <p:nvPr/>
              </p:nvSpPr>
              <p:spPr bwMode="auto">
                <a:xfrm>
                  <a:off x="388" y="320"/>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73" name="Rectangle 6132">
                  <a:extLst>
                    <a:ext uri="{FF2B5EF4-FFF2-40B4-BE49-F238E27FC236}">
                      <a16:creationId xmlns:a16="http://schemas.microsoft.com/office/drawing/2014/main" id="{8248E983-B9A4-3232-DC13-F6CEBD1491E4}"/>
                    </a:ext>
                  </a:extLst>
                </p:cNvPr>
                <p:cNvSpPr>
                  <a:spLocks noChangeArrowheads="1"/>
                </p:cNvSpPr>
                <p:nvPr/>
              </p:nvSpPr>
              <p:spPr bwMode="auto">
                <a:xfrm>
                  <a:off x="388" y="821"/>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74" name="Rectangle 6133">
                  <a:extLst>
                    <a:ext uri="{FF2B5EF4-FFF2-40B4-BE49-F238E27FC236}">
                      <a16:creationId xmlns:a16="http://schemas.microsoft.com/office/drawing/2014/main" id="{36876E73-DC5B-B4DA-AE4D-D85529FC470A}"/>
                    </a:ext>
                  </a:extLst>
                </p:cNvPr>
                <p:cNvSpPr>
                  <a:spLocks noChangeArrowheads="1"/>
                </p:cNvSpPr>
                <p:nvPr/>
              </p:nvSpPr>
              <p:spPr bwMode="auto">
                <a:xfrm>
                  <a:off x="388" y="320"/>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75" name="Rectangle 6134">
                  <a:extLst>
                    <a:ext uri="{FF2B5EF4-FFF2-40B4-BE49-F238E27FC236}">
                      <a16:creationId xmlns:a16="http://schemas.microsoft.com/office/drawing/2014/main" id="{CA9B570B-0BE4-96A8-B9D6-2512826D5798}"/>
                    </a:ext>
                  </a:extLst>
                </p:cNvPr>
                <p:cNvSpPr>
                  <a:spLocks noChangeArrowheads="1"/>
                </p:cNvSpPr>
                <p:nvPr/>
              </p:nvSpPr>
              <p:spPr bwMode="auto">
                <a:xfrm>
                  <a:off x="388" y="320"/>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76" name="Rectangle 6135">
                  <a:extLst>
                    <a:ext uri="{FF2B5EF4-FFF2-40B4-BE49-F238E27FC236}">
                      <a16:creationId xmlns:a16="http://schemas.microsoft.com/office/drawing/2014/main" id="{2D4B3C37-37A1-FB41-4167-0806F6EC381A}"/>
                    </a:ext>
                  </a:extLst>
                </p:cNvPr>
                <p:cNvSpPr>
                  <a:spLocks noChangeArrowheads="1"/>
                </p:cNvSpPr>
                <p:nvPr/>
              </p:nvSpPr>
              <p:spPr bwMode="auto">
                <a:xfrm>
                  <a:off x="388" y="320"/>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77" name="Rectangle 6136">
                  <a:extLst>
                    <a:ext uri="{FF2B5EF4-FFF2-40B4-BE49-F238E27FC236}">
                      <a16:creationId xmlns:a16="http://schemas.microsoft.com/office/drawing/2014/main" id="{A3D1E365-A743-29E0-6CF4-9B3A89910155}"/>
                    </a:ext>
                  </a:extLst>
                </p:cNvPr>
                <p:cNvSpPr>
                  <a:spLocks noChangeArrowheads="1"/>
                </p:cNvSpPr>
                <p:nvPr/>
              </p:nvSpPr>
              <p:spPr bwMode="auto">
                <a:xfrm>
                  <a:off x="388" y="342"/>
                  <a:ext cx="328"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78" name="Rectangle 6137">
                  <a:extLst>
                    <a:ext uri="{FF2B5EF4-FFF2-40B4-BE49-F238E27FC236}">
                      <a16:creationId xmlns:a16="http://schemas.microsoft.com/office/drawing/2014/main" id="{1F6240F8-A87A-D2ED-CF8F-BCC7F91ACC95}"/>
                    </a:ext>
                  </a:extLst>
                </p:cNvPr>
                <p:cNvSpPr>
                  <a:spLocks noChangeArrowheads="1"/>
                </p:cNvSpPr>
                <p:nvPr/>
              </p:nvSpPr>
              <p:spPr bwMode="auto">
                <a:xfrm>
                  <a:off x="388" y="320"/>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79" name="Rectangle 6138">
                  <a:extLst>
                    <a:ext uri="{FF2B5EF4-FFF2-40B4-BE49-F238E27FC236}">
                      <a16:creationId xmlns:a16="http://schemas.microsoft.com/office/drawing/2014/main" id="{92836FAA-82FB-253E-D766-B1F488A0ADE9}"/>
                    </a:ext>
                  </a:extLst>
                </p:cNvPr>
                <p:cNvSpPr>
                  <a:spLocks noChangeArrowheads="1"/>
                </p:cNvSpPr>
                <p:nvPr/>
              </p:nvSpPr>
              <p:spPr bwMode="auto">
                <a:xfrm>
                  <a:off x="388" y="320"/>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80" name="Rectangle 6139">
                  <a:extLst>
                    <a:ext uri="{FF2B5EF4-FFF2-40B4-BE49-F238E27FC236}">
                      <a16:creationId xmlns:a16="http://schemas.microsoft.com/office/drawing/2014/main" id="{4B25D7BD-190F-541C-9604-EAB00980AC69}"/>
                    </a:ext>
                  </a:extLst>
                </p:cNvPr>
                <p:cNvSpPr>
                  <a:spLocks noChangeArrowheads="1"/>
                </p:cNvSpPr>
                <p:nvPr/>
              </p:nvSpPr>
              <p:spPr bwMode="auto">
                <a:xfrm>
                  <a:off x="751" y="1417"/>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81" name="Rectangle 6140">
                  <a:extLst>
                    <a:ext uri="{FF2B5EF4-FFF2-40B4-BE49-F238E27FC236}">
                      <a16:creationId xmlns:a16="http://schemas.microsoft.com/office/drawing/2014/main" id="{31D1DB0F-14AF-F90B-C9EF-DDC16D0FBDE3}"/>
                    </a:ext>
                  </a:extLst>
                </p:cNvPr>
                <p:cNvSpPr>
                  <a:spLocks noChangeArrowheads="1"/>
                </p:cNvSpPr>
                <p:nvPr/>
              </p:nvSpPr>
              <p:spPr bwMode="auto">
                <a:xfrm>
                  <a:off x="751" y="1211"/>
                  <a:ext cx="328" cy="206"/>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82" name="Rectangle 6141">
                  <a:extLst>
                    <a:ext uri="{FF2B5EF4-FFF2-40B4-BE49-F238E27FC236}">
                      <a16:creationId xmlns:a16="http://schemas.microsoft.com/office/drawing/2014/main" id="{6CC59AEE-67F9-6B9F-F3E7-8B8004767447}"/>
                    </a:ext>
                  </a:extLst>
                </p:cNvPr>
                <p:cNvSpPr>
                  <a:spLocks noChangeArrowheads="1"/>
                </p:cNvSpPr>
                <p:nvPr/>
              </p:nvSpPr>
              <p:spPr bwMode="auto">
                <a:xfrm>
                  <a:off x="751" y="1137"/>
                  <a:ext cx="328" cy="7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83" name="Rectangle 6142">
                  <a:extLst>
                    <a:ext uri="{FF2B5EF4-FFF2-40B4-BE49-F238E27FC236}">
                      <a16:creationId xmlns:a16="http://schemas.microsoft.com/office/drawing/2014/main" id="{BE522C4B-31BA-7BC2-0EDA-B4E0FE2AC4F7}"/>
                    </a:ext>
                  </a:extLst>
                </p:cNvPr>
                <p:cNvSpPr>
                  <a:spLocks noChangeArrowheads="1"/>
                </p:cNvSpPr>
                <p:nvPr/>
              </p:nvSpPr>
              <p:spPr bwMode="auto">
                <a:xfrm>
                  <a:off x="751" y="650"/>
                  <a:ext cx="328" cy="47"/>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84" name="Rectangle 6143">
                  <a:extLst>
                    <a:ext uri="{FF2B5EF4-FFF2-40B4-BE49-F238E27FC236}">
                      <a16:creationId xmlns:a16="http://schemas.microsoft.com/office/drawing/2014/main" id="{C5B8F25C-E8D2-2013-74C5-D01D7AA57DAE}"/>
                    </a:ext>
                  </a:extLst>
                </p:cNvPr>
                <p:cNvSpPr>
                  <a:spLocks noChangeArrowheads="1"/>
                </p:cNvSpPr>
                <p:nvPr/>
              </p:nvSpPr>
              <p:spPr bwMode="auto">
                <a:xfrm>
                  <a:off x="751" y="501"/>
                  <a:ext cx="328" cy="22"/>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85" name="Rectangle 6144">
                  <a:extLst>
                    <a:ext uri="{FF2B5EF4-FFF2-40B4-BE49-F238E27FC236}">
                      <a16:creationId xmlns:a16="http://schemas.microsoft.com/office/drawing/2014/main" id="{0C69661B-BC03-F13E-DE2B-A3D4A241502B}"/>
                    </a:ext>
                  </a:extLst>
                </p:cNvPr>
                <p:cNvSpPr>
                  <a:spLocks noChangeArrowheads="1"/>
                </p:cNvSpPr>
                <p:nvPr/>
              </p:nvSpPr>
              <p:spPr bwMode="auto">
                <a:xfrm>
                  <a:off x="751" y="650"/>
                  <a:ext cx="32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86" name="Rectangle 6145">
                  <a:extLst>
                    <a:ext uri="{FF2B5EF4-FFF2-40B4-BE49-F238E27FC236}">
                      <a16:creationId xmlns:a16="http://schemas.microsoft.com/office/drawing/2014/main" id="{0B744E03-34C3-1679-E358-0EDFFE80AEE3}"/>
                    </a:ext>
                  </a:extLst>
                </p:cNvPr>
                <p:cNvSpPr>
                  <a:spLocks noChangeArrowheads="1"/>
                </p:cNvSpPr>
                <p:nvPr/>
              </p:nvSpPr>
              <p:spPr bwMode="auto">
                <a:xfrm>
                  <a:off x="751" y="320"/>
                  <a:ext cx="328"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87" name="Rectangle 6146">
                  <a:extLst>
                    <a:ext uri="{FF2B5EF4-FFF2-40B4-BE49-F238E27FC236}">
                      <a16:creationId xmlns:a16="http://schemas.microsoft.com/office/drawing/2014/main" id="{E83FE422-4D61-B8F6-2FBD-B5FCA558B52E}"/>
                    </a:ext>
                  </a:extLst>
                </p:cNvPr>
                <p:cNvSpPr>
                  <a:spLocks noChangeArrowheads="1"/>
                </p:cNvSpPr>
                <p:nvPr/>
              </p:nvSpPr>
              <p:spPr bwMode="auto">
                <a:xfrm>
                  <a:off x="751" y="501"/>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88" name="Rectangle 6147">
                  <a:extLst>
                    <a:ext uri="{FF2B5EF4-FFF2-40B4-BE49-F238E27FC236}">
                      <a16:creationId xmlns:a16="http://schemas.microsoft.com/office/drawing/2014/main" id="{029557BE-C58A-B042-4C3A-C08F3E835FBD}"/>
                    </a:ext>
                  </a:extLst>
                </p:cNvPr>
                <p:cNvSpPr>
                  <a:spLocks noChangeArrowheads="1"/>
                </p:cNvSpPr>
                <p:nvPr/>
              </p:nvSpPr>
              <p:spPr bwMode="auto">
                <a:xfrm>
                  <a:off x="751" y="1123"/>
                  <a:ext cx="328" cy="1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89" name="Rectangle 6148">
                  <a:extLst>
                    <a:ext uri="{FF2B5EF4-FFF2-40B4-BE49-F238E27FC236}">
                      <a16:creationId xmlns:a16="http://schemas.microsoft.com/office/drawing/2014/main" id="{1A6C4565-E110-CBEF-AE77-679708672B4D}"/>
                    </a:ext>
                  </a:extLst>
                </p:cNvPr>
                <p:cNvSpPr>
                  <a:spLocks noChangeArrowheads="1"/>
                </p:cNvSpPr>
                <p:nvPr/>
              </p:nvSpPr>
              <p:spPr bwMode="auto">
                <a:xfrm>
                  <a:off x="751" y="1123"/>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90" name="Rectangle 6149">
                  <a:extLst>
                    <a:ext uri="{FF2B5EF4-FFF2-40B4-BE49-F238E27FC236}">
                      <a16:creationId xmlns:a16="http://schemas.microsoft.com/office/drawing/2014/main" id="{E15D405F-F399-39F1-6EAB-F3541DEF41BB}"/>
                    </a:ext>
                  </a:extLst>
                </p:cNvPr>
                <p:cNvSpPr>
                  <a:spLocks noChangeArrowheads="1"/>
                </p:cNvSpPr>
                <p:nvPr/>
              </p:nvSpPr>
              <p:spPr bwMode="auto">
                <a:xfrm>
                  <a:off x="751" y="1123"/>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91" name="Rectangle 6150">
                  <a:extLst>
                    <a:ext uri="{FF2B5EF4-FFF2-40B4-BE49-F238E27FC236}">
                      <a16:creationId xmlns:a16="http://schemas.microsoft.com/office/drawing/2014/main" id="{7A4683DE-E632-7E34-8A8E-19F9C091F91F}"/>
                    </a:ext>
                  </a:extLst>
                </p:cNvPr>
                <p:cNvSpPr>
                  <a:spLocks noChangeArrowheads="1"/>
                </p:cNvSpPr>
                <p:nvPr/>
              </p:nvSpPr>
              <p:spPr bwMode="auto">
                <a:xfrm>
                  <a:off x="751" y="1123"/>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92" name="Rectangle 6151">
                  <a:extLst>
                    <a:ext uri="{FF2B5EF4-FFF2-40B4-BE49-F238E27FC236}">
                      <a16:creationId xmlns:a16="http://schemas.microsoft.com/office/drawing/2014/main" id="{76AF99E0-7899-681E-BE2D-1B62F93714AD}"/>
                    </a:ext>
                  </a:extLst>
                </p:cNvPr>
                <p:cNvSpPr>
                  <a:spLocks noChangeArrowheads="1"/>
                </p:cNvSpPr>
                <p:nvPr/>
              </p:nvSpPr>
              <p:spPr bwMode="auto">
                <a:xfrm>
                  <a:off x="751" y="501"/>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93" name="Rectangle 6152">
                  <a:extLst>
                    <a:ext uri="{FF2B5EF4-FFF2-40B4-BE49-F238E27FC236}">
                      <a16:creationId xmlns:a16="http://schemas.microsoft.com/office/drawing/2014/main" id="{E701AF33-9DD7-3C61-BBE7-107A85D51B93}"/>
                    </a:ext>
                  </a:extLst>
                </p:cNvPr>
                <p:cNvSpPr>
                  <a:spLocks noChangeArrowheads="1"/>
                </p:cNvSpPr>
                <p:nvPr/>
              </p:nvSpPr>
              <p:spPr bwMode="auto">
                <a:xfrm>
                  <a:off x="751" y="1460"/>
                  <a:ext cx="328" cy="3"/>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94" name="Rectangle 6153">
                  <a:extLst>
                    <a:ext uri="{FF2B5EF4-FFF2-40B4-BE49-F238E27FC236}">
                      <a16:creationId xmlns:a16="http://schemas.microsoft.com/office/drawing/2014/main" id="{6F34CB23-D1C3-6C32-9D94-B68D6430FB65}"/>
                    </a:ext>
                  </a:extLst>
                </p:cNvPr>
                <p:cNvSpPr>
                  <a:spLocks noChangeArrowheads="1"/>
                </p:cNvSpPr>
                <p:nvPr/>
              </p:nvSpPr>
              <p:spPr bwMode="auto">
                <a:xfrm>
                  <a:off x="751" y="650"/>
                  <a:ext cx="32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95" name="Rectangle 6154">
                  <a:extLst>
                    <a:ext uri="{FF2B5EF4-FFF2-40B4-BE49-F238E27FC236}">
                      <a16:creationId xmlns:a16="http://schemas.microsoft.com/office/drawing/2014/main" id="{18552933-BBBD-587C-C7F6-1026F630B343}"/>
                    </a:ext>
                  </a:extLst>
                </p:cNvPr>
                <p:cNvSpPr>
                  <a:spLocks noChangeArrowheads="1"/>
                </p:cNvSpPr>
                <p:nvPr/>
              </p:nvSpPr>
              <p:spPr bwMode="auto">
                <a:xfrm>
                  <a:off x="751" y="320"/>
                  <a:ext cx="328"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96" name="Rectangle 6155">
                  <a:extLst>
                    <a:ext uri="{FF2B5EF4-FFF2-40B4-BE49-F238E27FC236}">
                      <a16:creationId xmlns:a16="http://schemas.microsoft.com/office/drawing/2014/main" id="{BD6336A1-71C5-A4F0-024A-0D4C44263981}"/>
                    </a:ext>
                  </a:extLst>
                </p:cNvPr>
                <p:cNvSpPr>
                  <a:spLocks noChangeArrowheads="1"/>
                </p:cNvSpPr>
                <p:nvPr/>
              </p:nvSpPr>
              <p:spPr bwMode="auto">
                <a:xfrm>
                  <a:off x="751" y="1041"/>
                  <a:ext cx="328" cy="82"/>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97" name="Rectangle 6156">
                  <a:extLst>
                    <a:ext uri="{FF2B5EF4-FFF2-40B4-BE49-F238E27FC236}">
                      <a16:creationId xmlns:a16="http://schemas.microsoft.com/office/drawing/2014/main" id="{0CD0927F-858C-1463-7FD5-51BB834784E1}"/>
                    </a:ext>
                  </a:extLst>
                </p:cNvPr>
                <p:cNvSpPr>
                  <a:spLocks noChangeArrowheads="1"/>
                </p:cNvSpPr>
                <p:nvPr/>
              </p:nvSpPr>
              <p:spPr bwMode="auto">
                <a:xfrm>
                  <a:off x="751" y="1023"/>
                  <a:ext cx="328" cy="18"/>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98" name="Rectangle 6157">
                  <a:extLst>
                    <a:ext uri="{FF2B5EF4-FFF2-40B4-BE49-F238E27FC236}">
                      <a16:creationId xmlns:a16="http://schemas.microsoft.com/office/drawing/2014/main" id="{AEFB3A57-9020-CF7E-837F-0A25F1BED268}"/>
                    </a:ext>
                  </a:extLst>
                </p:cNvPr>
                <p:cNvSpPr>
                  <a:spLocks noChangeArrowheads="1"/>
                </p:cNvSpPr>
                <p:nvPr/>
              </p:nvSpPr>
              <p:spPr bwMode="auto">
                <a:xfrm>
                  <a:off x="751" y="1023"/>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99" name="Rectangle 6158">
                  <a:extLst>
                    <a:ext uri="{FF2B5EF4-FFF2-40B4-BE49-F238E27FC236}">
                      <a16:creationId xmlns:a16="http://schemas.microsoft.com/office/drawing/2014/main" id="{9D51934A-0B87-FFC1-72D8-4A4ECBD5A147}"/>
                    </a:ext>
                  </a:extLst>
                </p:cNvPr>
                <p:cNvSpPr>
                  <a:spLocks noChangeArrowheads="1"/>
                </p:cNvSpPr>
                <p:nvPr/>
              </p:nvSpPr>
              <p:spPr bwMode="auto">
                <a:xfrm>
                  <a:off x="751" y="501"/>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00" name="Rectangle 6159">
                  <a:extLst>
                    <a:ext uri="{FF2B5EF4-FFF2-40B4-BE49-F238E27FC236}">
                      <a16:creationId xmlns:a16="http://schemas.microsoft.com/office/drawing/2014/main" id="{34D3F258-440A-9648-BE2D-721D337F711C}"/>
                    </a:ext>
                  </a:extLst>
                </p:cNvPr>
                <p:cNvSpPr>
                  <a:spLocks noChangeArrowheads="1"/>
                </p:cNvSpPr>
                <p:nvPr/>
              </p:nvSpPr>
              <p:spPr bwMode="auto">
                <a:xfrm>
                  <a:off x="751" y="650"/>
                  <a:ext cx="32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01" name="Rectangle 6160">
                  <a:extLst>
                    <a:ext uri="{FF2B5EF4-FFF2-40B4-BE49-F238E27FC236}">
                      <a16:creationId xmlns:a16="http://schemas.microsoft.com/office/drawing/2014/main" id="{7D804CB7-BCA2-7180-80BA-B034F10D868F}"/>
                    </a:ext>
                  </a:extLst>
                </p:cNvPr>
                <p:cNvSpPr>
                  <a:spLocks noChangeArrowheads="1"/>
                </p:cNvSpPr>
                <p:nvPr/>
              </p:nvSpPr>
              <p:spPr bwMode="auto">
                <a:xfrm>
                  <a:off x="751" y="501"/>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02" name="Rectangle 6161">
                  <a:extLst>
                    <a:ext uri="{FF2B5EF4-FFF2-40B4-BE49-F238E27FC236}">
                      <a16:creationId xmlns:a16="http://schemas.microsoft.com/office/drawing/2014/main" id="{227F5460-50BF-DE76-3E12-7F719129F533}"/>
                    </a:ext>
                  </a:extLst>
                </p:cNvPr>
                <p:cNvSpPr>
                  <a:spLocks noChangeArrowheads="1"/>
                </p:cNvSpPr>
                <p:nvPr/>
              </p:nvSpPr>
              <p:spPr bwMode="auto">
                <a:xfrm>
                  <a:off x="751" y="1023"/>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03" name="Rectangle 6162">
                  <a:extLst>
                    <a:ext uri="{FF2B5EF4-FFF2-40B4-BE49-F238E27FC236}">
                      <a16:creationId xmlns:a16="http://schemas.microsoft.com/office/drawing/2014/main" id="{B7BB19C6-093C-2444-0DD8-CC33F2CD7B59}"/>
                    </a:ext>
                  </a:extLst>
                </p:cNvPr>
                <p:cNvSpPr>
                  <a:spLocks noChangeArrowheads="1"/>
                </p:cNvSpPr>
                <p:nvPr/>
              </p:nvSpPr>
              <p:spPr bwMode="auto">
                <a:xfrm>
                  <a:off x="751" y="1023"/>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04" name="Rectangle 6163">
                  <a:extLst>
                    <a:ext uri="{FF2B5EF4-FFF2-40B4-BE49-F238E27FC236}">
                      <a16:creationId xmlns:a16="http://schemas.microsoft.com/office/drawing/2014/main" id="{F6ACEC0A-08F0-0E98-E480-73E45C6E196B}"/>
                    </a:ext>
                  </a:extLst>
                </p:cNvPr>
                <p:cNvSpPr>
                  <a:spLocks noChangeArrowheads="1"/>
                </p:cNvSpPr>
                <p:nvPr/>
              </p:nvSpPr>
              <p:spPr bwMode="auto">
                <a:xfrm>
                  <a:off x="751" y="501"/>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05" name="Rectangle 6164">
                  <a:extLst>
                    <a:ext uri="{FF2B5EF4-FFF2-40B4-BE49-F238E27FC236}">
                      <a16:creationId xmlns:a16="http://schemas.microsoft.com/office/drawing/2014/main" id="{B516EB49-3799-ED7A-DBCF-808618634072}"/>
                    </a:ext>
                  </a:extLst>
                </p:cNvPr>
                <p:cNvSpPr>
                  <a:spLocks noChangeArrowheads="1"/>
                </p:cNvSpPr>
                <p:nvPr/>
              </p:nvSpPr>
              <p:spPr bwMode="auto">
                <a:xfrm>
                  <a:off x="751" y="650"/>
                  <a:ext cx="32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06" name="Rectangle 6165">
                  <a:extLst>
                    <a:ext uri="{FF2B5EF4-FFF2-40B4-BE49-F238E27FC236}">
                      <a16:creationId xmlns:a16="http://schemas.microsoft.com/office/drawing/2014/main" id="{3C373F8C-8658-9C33-1E90-C57F2F3FF588}"/>
                    </a:ext>
                  </a:extLst>
                </p:cNvPr>
                <p:cNvSpPr>
                  <a:spLocks noChangeArrowheads="1"/>
                </p:cNvSpPr>
                <p:nvPr/>
              </p:nvSpPr>
              <p:spPr bwMode="auto">
                <a:xfrm>
                  <a:off x="751" y="501"/>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07" name="Rectangle 6166">
                  <a:extLst>
                    <a:ext uri="{FF2B5EF4-FFF2-40B4-BE49-F238E27FC236}">
                      <a16:creationId xmlns:a16="http://schemas.microsoft.com/office/drawing/2014/main" id="{E66948C5-AC5C-A50B-24AE-A9CA30021820}"/>
                    </a:ext>
                  </a:extLst>
                </p:cNvPr>
                <p:cNvSpPr>
                  <a:spLocks noChangeArrowheads="1"/>
                </p:cNvSpPr>
                <p:nvPr/>
              </p:nvSpPr>
              <p:spPr bwMode="auto">
                <a:xfrm>
                  <a:off x="751" y="501"/>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08" name="Rectangle 6167">
                  <a:extLst>
                    <a:ext uri="{FF2B5EF4-FFF2-40B4-BE49-F238E27FC236}">
                      <a16:creationId xmlns:a16="http://schemas.microsoft.com/office/drawing/2014/main" id="{71E9BFA9-7203-D73D-CF01-C70C1DF5942F}"/>
                    </a:ext>
                  </a:extLst>
                </p:cNvPr>
                <p:cNvSpPr>
                  <a:spLocks noChangeArrowheads="1"/>
                </p:cNvSpPr>
                <p:nvPr/>
              </p:nvSpPr>
              <p:spPr bwMode="auto">
                <a:xfrm>
                  <a:off x="751" y="1463"/>
                  <a:ext cx="328"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09" name="Rectangle 6168">
                  <a:extLst>
                    <a:ext uri="{FF2B5EF4-FFF2-40B4-BE49-F238E27FC236}">
                      <a16:creationId xmlns:a16="http://schemas.microsoft.com/office/drawing/2014/main" id="{D484D1ED-5537-1920-17A2-A8F2A7E47B25}"/>
                    </a:ext>
                  </a:extLst>
                </p:cNvPr>
                <p:cNvSpPr>
                  <a:spLocks noChangeArrowheads="1"/>
                </p:cNvSpPr>
                <p:nvPr/>
              </p:nvSpPr>
              <p:spPr bwMode="auto">
                <a:xfrm>
                  <a:off x="751" y="1463"/>
                  <a:ext cx="328"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10" name="Rectangle 6169">
                  <a:extLst>
                    <a:ext uri="{FF2B5EF4-FFF2-40B4-BE49-F238E27FC236}">
                      <a16:creationId xmlns:a16="http://schemas.microsoft.com/office/drawing/2014/main" id="{8DF79ECF-B6A2-7A93-BCEC-E0DC6BC57380}"/>
                    </a:ext>
                  </a:extLst>
                </p:cNvPr>
                <p:cNvSpPr>
                  <a:spLocks noChangeArrowheads="1"/>
                </p:cNvSpPr>
                <p:nvPr/>
              </p:nvSpPr>
              <p:spPr bwMode="auto">
                <a:xfrm>
                  <a:off x="751" y="395"/>
                  <a:ext cx="328" cy="106"/>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11" name="Rectangle 6170">
                  <a:extLst>
                    <a:ext uri="{FF2B5EF4-FFF2-40B4-BE49-F238E27FC236}">
                      <a16:creationId xmlns:a16="http://schemas.microsoft.com/office/drawing/2014/main" id="{439AF494-CDC3-4308-7B85-529ECADCD85B}"/>
                    </a:ext>
                  </a:extLst>
                </p:cNvPr>
                <p:cNvSpPr>
                  <a:spLocks noChangeArrowheads="1"/>
                </p:cNvSpPr>
                <p:nvPr/>
              </p:nvSpPr>
              <p:spPr bwMode="auto">
                <a:xfrm>
                  <a:off x="751" y="1023"/>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12" name="Rectangle 6171">
                  <a:extLst>
                    <a:ext uri="{FF2B5EF4-FFF2-40B4-BE49-F238E27FC236}">
                      <a16:creationId xmlns:a16="http://schemas.microsoft.com/office/drawing/2014/main" id="{920C9608-3B93-E25A-177E-48127F42B8EF}"/>
                    </a:ext>
                  </a:extLst>
                </p:cNvPr>
                <p:cNvSpPr>
                  <a:spLocks noChangeArrowheads="1"/>
                </p:cNvSpPr>
                <p:nvPr/>
              </p:nvSpPr>
              <p:spPr bwMode="auto">
                <a:xfrm>
                  <a:off x="751" y="395"/>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13" name="Rectangle 6172">
                  <a:extLst>
                    <a:ext uri="{FF2B5EF4-FFF2-40B4-BE49-F238E27FC236}">
                      <a16:creationId xmlns:a16="http://schemas.microsoft.com/office/drawing/2014/main" id="{10153F6F-FE08-EEA2-1C15-3C8FA636871A}"/>
                    </a:ext>
                  </a:extLst>
                </p:cNvPr>
                <p:cNvSpPr>
                  <a:spLocks noChangeArrowheads="1"/>
                </p:cNvSpPr>
                <p:nvPr/>
              </p:nvSpPr>
              <p:spPr bwMode="auto">
                <a:xfrm>
                  <a:off x="751" y="395"/>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14" name="Rectangle 6173">
                  <a:extLst>
                    <a:ext uri="{FF2B5EF4-FFF2-40B4-BE49-F238E27FC236}">
                      <a16:creationId xmlns:a16="http://schemas.microsoft.com/office/drawing/2014/main" id="{2AE4B8CC-C54F-B135-E022-6B81F39B2E0D}"/>
                    </a:ext>
                  </a:extLst>
                </p:cNvPr>
                <p:cNvSpPr>
                  <a:spLocks noChangeArrowheads="1"/>
                </p:cNvSpPr>
                <p:nvPr/>
              </p:nvSpPr>
              <p:spPr bwMode="auto">
                <a:xfrm>
                  <a:off x="751" y="395"/>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15" name="Rectangle 6174">
                  <a:extLst>
                    <a:ext uri="{FF2B5EF4-FFF2-40B4-BE49-F238E27FC236}">
                      <a16:creationId xmlns:a16="http://schemas.microsoft.com/office/drawing/2014/main" id="{72E852E9-C238-5211-577C-6923703B44E7}"/>
                    </a:ext>
                  </a:extLst>
                </p:cNvPr>
                <p:cNvSpPr>
                  <a:spLocks noChangeArrowheads="1"/>
                </p:cNvSpPr>
                <p:nvPr/>
              </p:nvSpPr>
              <p:spPr bwMode="auto">
                <a:xfrm>
                  <a:off x="751" y="523"/>
                  <a:ext cx="328"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16" name="Rectangle 6175">
                  <a:extLst>
                    <a:ext uri="{FF2B5EF4-FFF2-40B4-BE49-F238E27FC236}">
                      <a16:creationId xmlns:a16="http://schemas.microsoft.com/office/drawing/2014/main" id="{FB2BB675-0AEF-D4BC-0E2E-26280C82E6DA}"/>
                    </a:ext>
                  </a:extLst>
                </p:cNvPr>
                <p:cNvSpPr>
                  <a:spLocks noChangeArrowheads="1"/>
                </p:cNvSpPr>
                <p:nvPr/>
              </p:nvSpPr>
              <p:spPr bwMode="auto">
                <a:xfrm>
                  <a:off x="751" y="395"/>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17" name="Rectangle 6176">
                  <a:extLst>
                    <a:ext uri="{FF2B5EF4-FFF2-40B4-BE49-F238E27FC236}">
                      <a16:creationId xmlns:a16="http://schemas.microsoft.com/office/drawing/2014/main" id="{8499D8D2-14A1-0AA2-5221-F89A55A6DE3B}"/>
                    </a:ext>
                  </a:extLst>
                </p:cNvPr>
                <p:cNvSpPr>
                  <a:spLocks noChangeArrowheads="1"/>
                </p:cNvSpPr>
                <p:nvPr/>
              </p:nvSpPr>
              <p:spPr bwMode="auto">
                <a:xfrm>
                  <a:off x="751" y="395"/>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18" name="Rectangle 6177">
                  <a:extLst>
                    <a:ext uri="{FF2B5EF4-FFF2-40B4-BE49-F238E27FC236}">
                      <a16:creationId xmlns:a16="http://schemas.microsoft.com/office/drawing/2014/main" id="{B1A2CA07-FBAD-6155-6DCF-80C2165DEC7E}"/>
                    </a:ext>
                  </a:extLst>
                </p:cNvPr>
                <p:cNvSpPr>
                  <a:spLocks noChangeArrowheads="1"/>
                </p:cNvSpPr>
                <p:nvPr/>
              </p:nvSpPr>
              <p:spPr bwMode="auto">
                <a:xfrm>
                  <a:off x="751" y="1023"/>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19" name="Rectangle 6178">
                  <a:extLst>
                    <a:ext uri="{FF2B5EF4-FFF2-40B4-BE49-F238E27FC236}">
                      <a16:creationId xmlns:a16="http://schemas.microsoft.com/office/drawing/2014/main" id="{478E36E8-5F70-3EED-B3FD-482FAF381715}"/>
                    </a:ext>
                  </a:extLst>
                </p:cNvPr>
                <p:cNvSpPr>
                  <a:spLocks noChangeArrowheads="1"/>
                </p:cNvSpPr>
                <p:nvPr/>
              </p:nvSpPr>
              <p:spPr bwMode="auto">
                <a:xfrm>
                  <a:off x="751" y="824"/>
                  <a:ext cx="328" cy="199"/>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20" name="Rectangle 6179">
                  <a:extLst>
                    <a:ext uri="{FF2B5EF4-FFF2-40B4-BE49-F238E27FC236}">
                      <a16:creationId xmlns:a16="http://schemas.microsoft.com/office/drawing/2014/main" id="{5555EC12-04B2-53E8-F082-2010399A5D63}"/>
                    </a:ext>
                  </a:extLst>
                </p:cNvPr>
                <p:cNvSpPr>
                  <a:spLocks noChangeArrowheads="1"/>
                </p:cNvSpPr>
                <p:nvPr/>
              </p:nvSpPr>
              <p:spPr bwMode="auto">
                <a:xfrm>
                  <a:off x="751" y="824"/>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21" name="Rectangle 6180">
                  <a:extLst>
                    <a:ext uri="{FF2B5EF4-FFF2-40B4-BE49-F238E27FC236}">
                      <a16:creationId xmlns:a16="http://schemas.microsoft.com/office/drawing/2014/main" id="{2ABFCC89-32F8-D21D-06DB-F760E0FFC4A8}"/>
                    </a:ext>
                  </a:extLst>
                </p:cNvPr>
                <p:cNvSpPr>
                  <a:spLocks noChangeArrowheads="1"/>
                </p:cNvSpPr>
                <p:nvPr/>
              </p:nvSpPr>
              <p:spPr bwMode="auto">
                <a:xfrm>
                  <a:off x="751" y="523"/>
                  <a:ext cx="328" cy="127"/>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22" name="Rectangle 6181">
                  <a:extLst>
                    <a:ext uri="{FF2B5EF4-FFF2-40B4-BE49-F238E27FC236}">
                      <a16:creationId xmlns:a16="http://schemas.microsoft.com/office/drawing/2014/main" id="{7128D4BB-2D01-E2E8-32B2-9FC534C1895A}"/>
                    </a:ext>
                  </a:extLst>
                </p:cNvPr>
                <p:cNvSpPr>
                  <a:spLocks noChangeArrowheads="1"/>
                </p:cNvSpPr>
                <p:nvPr/>
              </p:nvSpPr>
              <p:spPr bwMode="auto">
                <a:xfrm>
                  <a:off x="751" y="388"/>
                  <a:ext cx="328" cy="7"/>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23" name="Rectangle 6182">
                  <a:extLst>
                    <a:ext uri="{FF2B5EF4-FFF2-40B4-BE49-F238E27FC236}">
                      <a16:creationId xmlns:a16="http://schemas.microsoft.com/office/drawing/2014/main" id="{82080E48-D741-451C-4C02-2DED1E2274CA}"/>
                    </a:ext>
                  </a:extLst>
                </p:cNvPr>
                <p:cNvSpPr>
                  <a:spLocks noChangeArrowheads="1"/>
                </p:cNvSpPr>
                <p:nvPr/>
              </p:nvSpPr>
              <p:spPr bwMode="auto">
                <a:xfrm>
                  <a:off x="751" y="523"/>
                  <a:ext cx="32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24" name="Rectangle 6183">
                  <a:extLst>
                    <a:ext uri="{FF2B5EF4-FFF2-40B4-BE49-F238E27FC236}">
                      <a16:creationId xmlns:a16="http://schemas.microsoft.com/office/drawing/2014/main" id="{7AB00FA0-D113-CC0B-482F-3172447C6B5A}"/>
                    </a:ext>
                  </a:extLst>
                </p:cNvPr>
                <p:cNvSpPr>
                  <a:spLocks noChangeArrowheads="1"/>
                </p:cNvSpPr>
                <p:nvPr/>
              </p:nvSpPr>
              <p:spPr bwMode="auto">
                <a:xfrm>
                  <a:off x="751" y="320"/>
                  <a:ext cx="328"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25" name="Rectangle 6184">
                  <a:extLst>
                    <a:ext uri="{FF2B5EF4-FFF2-40B4-BE49-F238E27FC236}">
                      <a16:creationId xmlns:a16="http://schemas.microsoft.com/office/drawing/2014/main" id="{62C89DF1-AC19-822D-5AB9-356542FDB432}"/>
                    </a:ext>
                  </a:extLst>
                </p:cNvPr>
                <p:cNvSpPr>
                  <a:spLocks noChangeArrowheads="1"/>
                </p:cNvSpPr>
                <p:nvPr/>
              </p:nvSpPr>
              <p:spPr bwMode="auto">
                <a:xfrm>
                  <a:off x="751" y="388"/>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26" name="Rectangle 6185">
                  <a:extLst>
                    <a:ext uri="{FF2B5EF4-FFF2-40B4-BE49-F238E27FC236}">
                      <a16:creationId xmlns:a16="http://schemas.microsoft.com/office/drawing/2014/main" id="{E4624BCF-547D-C9F8-B481-9B2289A51B5C}"/>
                    </a:ext>
                  </a:extLst>
                </p:cNvPr>
                <p:cNvSpPr>
                  <a:spLocks noChangeArrowheads="1"/>
                </p:cNvSpPr>
                <p:nvPr/>
              </p:nvSpPr>
              <p:spPr bwMode="auto">
                <a:xfrm>
                  <a:off x="751" y="824"/>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27" name="Rectangle 6186">
                  <a:extLst>
                    <a:ext uri="{FF2B5EF4-FFF2-40B4-BE49-F238E27FC236}">
                      <a16:creationId xmlns:a16="http://schemas.microsoft.com/office/drawing/2014/main" id="{DC619C78-33D6-0D94-1248-81ACFC3B5C5F}"/>
                    </a:ext>
                  </a:extLst>
                </p:cNvPr>
                <p:cNvSpPr>
                  <a:spLocks noChangeArrowheads="1"/>
                </p:cNvSpPr>
                <p:nvPr/>
              </p:nvSpPr>
              <p:spPr bwMode="auto">
                <a:xfrm>
                  <a:off x="751" y="824"/>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28" name="Rectangle 6187">
                  <a:extLst>
                    <a:ext uri="{FF2B5EF4-FFF2-40B4-BE49-F238E27FC236}">
                      <a16:creationId xmlns:a16="http://schemas.microsoft.com/office/drawing/2014/main" id="{7317C0D7-3951-B51A-1B62-AA1AA802A58A}"/>
                    </a:ext>
                  </a:extLst>
                </p:cNvPr>
                <p:cNvSpPr>
                  <a:spLocks noChangeArrowheads="1"/>
                </p:cNvSpPr>
                <p:nvPr/>
              </p:nvSpPr>
              <p:spPr bwMode="auto">
                <a:xfrm>
                  <a:off x="751" y="824"/>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29" name="Rectangle 6188">
                  <a:extLst>
                    <a:ext uri="{FF2B5EF4-FFF2-40B4-BE49-F238E27FC236}">
                      <a16:creationId xmlns:a16="http://schemas.microsoft.com/office/drawing/2014/main" id="{CCFE2271-B5A3-4198-B7E0-C742B8126CFD}"/>
                    </a:ext>
                  </a:extLst>
                </p:cNvPr>
                <p:cNvSpPr>
                  <a:spLocks noChangeArrowheads="1"/>
                </p:cNvSpPr>
                <p:nvPr/>
              </p:nvSpPr>
              <p:spPr bwMode="auto">
                <a:xfrm>
                  <a:off x="751" y="824"/>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30" name="Rectangle 6189">
                  <a:extLst>
                    <a:ext uri="{FF2B5EF4-FFF2-40B4-BE49-F238E27FC236}">
                      <a16:creationId xmlns:a16="http://schemas.microsoft.com/office/drawing/2014/main" id="{B22B3ACB-DFA7-2BA1-1342-5C9077831EF5}"/>
                    </a:ext>
                  </a:extLst>
                </p:cNvPr>
                <p:cNvSpPr>
                  <a:spLocks noChangeArrowheads="1"/>
                </p:cNvSpPr>
                <p:nvPr/>
              </p:nvSpPr>
              <p:spPr bwMode="auto">
                <a:xfrm>
                  <a:off x="751" y="388"/>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31" name="Rectangle 6190">
                  <a:extLst>
                    <a:ext uri="{FF2B5EF4-FFF2-40B4-BE49-F238E27FC236}">
                      <a16:creationId xmlns:a16="http://schemas.microsoft.com/office/drawing/2014/main" id="{520A192F-FE64-8FA2-74B0-220B1307096A}"/>
                    </a:ext>
                  </a:extLst>
                </p:cNvPr>
                <p:cNvSpPr>
                  <a:spLocks noChangeArrowheads="1"/>
                </p:cNvSpPr>
                <p:nvPr/>
              </p:nvSpPr>
              <p:spPr bwMode="auto">
                <a:xfrm>
                  <a:off x="751" y="1417"/>
                  <a:ext cx="328" cy="43"/>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32" name="Rectangle 6191">
                  <a:extLst>
                    <a:ext uri="{FF2B5EF4-FFF2-40B4-BE49-F238E27FC236}">
                      <a16:creationId xmlns:a16="http://schemas.microsoft.com/office/drawing/2014/main" id="{38A38421-5CD1-7CC7-7C1E-1B72DC21678E}"/>
                    </a:ext>
                  </a:extLst>
                </p:cNvPr>
                <p:cNvSpPr>
                  <a:spLocks noChangeArrowheads="1"/>
                </p:cNvSpPr>
                <p:nvPr/>
              </p:nvSpPr>
              <p:spPr bwMode="auto">
                <a:xfrm>
                  <a:off x="751" y="523"/>
                  <a:ext cx="32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33" name="Rectangle 6192">
                  <a:extLst>
                    <a:ext uri="{FF2B5EF4-FFF2-40B4-BE49-F238E27FC236}">
                      <a16:creationId xmlns:a16="http://schemas.microsoft.com/office/drawing/2014/main" id="{8B318EDA-5C91-8B74-BA19-0312291CE533}"/>
                    </a:ext>
                  </a:extLst>
                </p:cNvPr>
                <p:cNvSpPr>
                  <a:spLocks noChangeArrowheads="1"/>
                </p:cNvSpPr>
                <p:nvPr/>
              </p:nvSpPr>
              <p:spPr bwMode="auto">
                <a:xfrm>
                  <a:off x="751" y="320"/>
                  <a:ext cx="328"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34" name="Rectangle 6193">
                  <a:extLst>
                    <a:ext uri="{FF2B5EF4-FFF2-40B4-BE49-F238E27FC236}">
                      <a16:creationId xmlns:a16="http://schemas.microsoft.com/office/drawing/2014/main" id="{597BB14A-0E48-247A-4FE5-3FE09C027977}"/>
                    </a:ext>
                  </a:extLst>
                </p:cNvPr>
                <p:cNvSpPr>
                  <a:spLocks noChangeArrowheads="1"/>
                </p:cNvSpPr>
                <p:nvPr/>
              </p:nvSpPr>
              <p:spPr bwMode="auto">
                <a:xfrm>
                  <a:off x="751" y="725"/>
                  <a:ext cx="328" cy="99"/>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35" name="Rectangle 6194">
                  <a:extLst>
                    <a:ext uri="{FF2B5EF4-FFF2-40B4-BE49-F238E27FC236}">
                      <a16:creationId xmlns:a16="http://schemas.microsoft.com/office/drawing/2014/main" id="{FD1D162B-ED54-1FAD-57A4-56D92B743149}"/>
                    </a:ext>
                  </a:extLst>
                </p:cNvPr>
                <p:cNvSpPr>
                  <a:spLocks noChangeArrowheads="1"/>
                </p:cNvSpPr>
                <p:nvPr/>
              </p:nvSpPr>
              <p:spPr bwMode="auto">
                <a:xfrm>
                  <a:off x="751" y="697"/>
                  <a:ext cx="328" cy="28"/>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36" name="Rectangle 6195">
                  <a:extLst>
                    <a:ext uri="{FF2B5EF4-FFF2-40B4-BE49-F238E27FC236}">
                      <a16:creationId xmlns:a16="http://schemas.microsoft.com/office/drawing/2014/main" id="{0BF2FAF2-5C26-83E0-3B31-5992FA1E2176}"/>
                    </a:ext>
                  </a:extLst>
                </p:cNvPr>
                <p:cNvSpPr>
                  <a:spLocks noChangeArrowheads="1"/>
                </p:cNvSpPr>
                <p:nvPr/>
              </p:nvSpPr>
              <p:spPr bwMode="auto">
                <a:xfrm>
                  <a:off x="751" y="697"/>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37" name="Rectangle 6196">
                  <a:extLst>
                    <a:ext uri="{FF2B5EF4-FFF2-40B4-BE49-F238E27FC236}">
                      <a16:creationId xmlns:a16="http://schemas.microsoft.com/office/drawing/2014/main" id="{34744275-336B-4296-D7CC-FD0BE05E937E}"/>
                    </a:ext>
                  </a:extLst>
                </p:cNvPr>
                <p:cNvSpPr>
                  <a:spLocks noChangeArrowheads="1"/>
                </p:cNvSpPr>
                <p:nvPr/>
              </p:nvSpPr>
              <p:spPr bwMode="auto">
                <a:xfrm>
                  <a:off x="751" y="388"/>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38" name="Rectangle 6197">
                  <a:extLst>
                    <a:ext uri="{FF2B5EF4-FFF2-40B4-BE49-F238E27FC236}">
                      <a16:creationId xmlns:a16="http://schemas.microsoft.com/office/drawing/2014/main" id="{261FA0D5-7AB2-7AC8-9302-4F9164950C0B}"/>
                    </a:ext>
                  </a:extLst>
                </p:cNvPr>
                <p:cNvSpPr>
                  <a:spLocks noChangeArrowheads="1"/>
                </p:cNvSpPr>
                <p:nvPr/>
              </p:nvSpPr>
              <p:spPr bwMode="auto">
                <a:xfrm>
                  <a:off x="751" y="523"/>
                  <a:ext cx="32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39" name="Rectangle 6198">
                  <a:extLst>
                    <a:ext uri="{FF2B5EF4-FFF2-40B4-BE49-F238E27FC236}">
                      <a16:creationId xmlns:a16="http://schemas.microsoft.com/office/drawing/2014/main" id="{24BF6651-C83F-F7EF-E596-F04817EE69DA}"/>
                    </a:ext>
                  </a:extLst>
                </p:cNvPr>
                <p:cNvSpPr>
                  <a:spLocks noChangeArrowheads="1"/>
                </p:cNvSpPr>
                <p:nvPr/>
              </p:nvSpPr>
              <p:spPr bwMode="auto">
                <a:xfrm>
                  <a:off x="751" y="388"/>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40" name="Rectangle 6199">
                  <a:extLst>
                    <a:ext uri="{FF2B5EF4-FFF2-40B4-BE49-F238E27FC236}">
                      <a16:creationId xmlns:a16="http://schemas.microsoft.com/office/drawing/2014/main" id="{BE3F8269-6CF6-3821-81BC-1FD2A5939DAA}"/>
                    </a:ext>
                  </a:extLst>
                </p:cNvPr>
                <p:cNvSpPr>
                  <a:spLocks noChangeArrowheads="1"/>
                </p:cNvSpPr>
                <p:nvPr/>
              </p:nvSpPr>
              <p:spPr bwMode="auto">
                <a:xfrm>
                  <a:off x="751" y="697"/>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41" name="Rectangle 6200">
                  <a:extLst>
                    <a:ext uri="{FF2B5EF4-FFF2-40B4-BE49-F238E27FC236}">
                      <a16:creationId xmlns:a16="http://schemas.microsoft.com/office/drawing/2014/main" id="{BD2FFEA8-13A1-AF06-B407-0C5D7EC38AD2}"/>
                    </a:ext>
                  </a:extLst>
                </p:cNvPr>
                <p:cNvSpPr>
                  <a:spLocks noChangeArrowheads="1"/>
                </p:cNvSpPr>
                <p:nvPr/>
              </p:nvSpPr>
              <p:spPr bwMode="auto">
                <a:xfrm>
                  <a:off x="751" y="697"/>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42" name="Rectangle 6201">
                  <a:extLst>
                    <a:ext uri="{FF2B5EF4-FFF2-40B4-BE49-F238E27FC236}">
                      <a16:creationId xmlns:a16="http://schemas.microsoft.com/office/drawing/2014/main" id="{5CD6193C-B930-3316-79EA-1F1CD784257B}"/>
                    </a:ext>
                  </a:extLst>
                </p:cNvPr>
                <p:cNvSpPr>
                  <a:spLocks noChangeArrowheads="1"/>
                </p:cNvSpPr>
                <p:nvPr/>
              </p:nvSpPr>
              <p:spPr bwMode="auto">
                <a:xfrm>
                  <a:off x="751" y="384"/>
                  <a:ext cx="328" cy="4"/>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43" name="Rectangle 6202">
                  <a:extLst>
                    <a:ext uri="{FF2B5EF4-FFF2-40B4-BE49-F238E27FC236}">
                      <a16:creationId xmlns:a16="http://schemas.microsoft.com/office/drawing/2014/main" id="{255AE0C7-698B-F825-7408-7C28D45D4372}"/>
                    </a:ext>
                  </a:extLst>
                </p:cNvPr>
                <p:cNvSpPr>
                  <a:spLocks noChangeArrowheads="1"/>
                </p:cNvSpPr>
                <p:nvPr/>
              </p:nvSpPr>
              <p:spPr bwMode="auto">
                <a:xfrm>
                  <a:off x="751" y="523"/>
                  <a:ext cx="32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44" name="Rectangle 6203">
                  <a:extLst>
                    <a:ext uri="{FF2B5EF4-FFF2-40B4-BE49-F238E27FC236}">
                      <a16:creationId xmlns:a16="http://schemas.microsoft.com/office/drawing/2014/main" id="{3B01C2D1-BB41-A8ED-D5AB-D6B5924767C0}"/>
                    </a:ext>
                  </a:extLst>
                </p:cNvPr>
                <p:cNvSpPr>
                  <a:spLocks noChangeArrowheads="1"/>
                </p:cNvSpPr>
                <p:nvPr/>
              </p:nvSpPr>
              <p:spPr bwMode="auto">
                <a:xfrm>
                  <a:off x="751" y="384"/>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45" name="Rectangle 6204">
                  <a:extLst>
                    <a:ext uri="{FF2B5EF4-FFF2-40B4-BE49-F238E27FC236}">
                      <a16:creationId xmlns:a16="http://schemas.microsoft.com/office/drawing/2014/main" id="{FBE92FF7-493B-E3B6-C80B-7D690E0DCA45}"/>
                    </a:ext>
                  </a:extLst>
                </p:cNvPr>
                <p:cNvSpPr>
                  <a:spLocks noChangeArrowheads="1"/>
                </p:cNvSpPr>
                <p:nvPr/>
              </p:nvSpPr>
              <p:spPr bwMode="auto">
                <a:xfrm>
                  <a:off x="751" y="384"/>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46" name="Rectangle 6205">
                  <a:extLst>
                    <a:ext uri="{FF2B5EF4-FFF2-40B4-BE49-F238E27FC236}">
                      <a16:creationId xmlns:a16="http://schemas.microsoft.com/office/drawing/2014/main" id="{77778168-3691-E1A2-C20E-B2C5F50EDAFE}"/>
                    </a:ext>
                  </a:extLst>
                </p:cNvPr>
                <p:cNvSpPr>
                  <a:spLocks noChangeArrowheads="1"/>
                </p:cNvSpPr>
                <p:nvPr/>
              </p:nvSpPr>
              <p:spPr bwMode="auto">
                <a:xfrm>
                  <a:off x="751" y="1463"/>
                  <a:ext cx="328"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47" name="Rectangle 6206">
                  <a:extLst>
                    <a:ext uri="{FF2B5EF4-FFF2-40B4-BE49-F238E27FC236}">
                      <a16:creationId xmlns:a16="http://schemas.microsoft.com/office/drawing/2014/main" id="{FD829D01-AFDD-96B7-074E-79C54B8B93B6}"/>
                    </a:ext>
                  </a:extLst>
                </p:cNvPr>
                <p:cNvSpPr>
                  <a:spLocks noChangeArrowheads="1"/>
                </p:cNvSpPr>
                <p:nvPr/>
              </p:nvSpPr>
              <p:spPr bwMode="auto">
                <a:xfrm>
                  <a:off x="751" y="1463"/>
                  <a:ext cx="328"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48" name="Rectangle 6207">
                  <a:extLst>
                    <a:ext uri="{FF2B5EF4-FFF2-40B4-BE49-F238E27FC236}">
                      <a16:creationId xmlns:a16="http://schemas.microsoft.com/office/drawing/2014/main" id="{33EABB8D-B4F6-B40B-D96C-683959E726D4}"/>
                    </a:ext>
                  </a:extLst>
                </p:cNvPr>
                <p:cNvSpPr>
                  <a:spLocks noChangeArrowheads="1"/>
                </p:cNvSpPr>
                <p:nvPr/>
              </p:nvSpPr>
              <p:spPr bwMode="auto">
                <a:xfrm>
                  <a:off x="751" y="320"/>
                  <a:ext cx="328" cy="64"/>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49" name="Rectangle 6208">
                  <a:extLst>
                    <a:ext uri="{FF2B5EF4-FFF2-40B4-BE49-F238E27FC236}">
                      <a16:creationId xmlns:a16="http://schemas.microsoft.com/office/drawing/2014/main" id="{F2212EB7-6056-A32E-50CA-4B690A9AF6E1}"/>
                    </a:ext>
                  </a:extLst>
                </p:cNvPr>
                <p:cNvSpPr>
                  <a:spLocks noChangeArrowheads="1"/>
                </p:cNvSpPr>
                <p:nvPr/>
              </p:nvSpPr>
              <p:spPr bwMode="auto">
                <a:xfrm>
                  <a:off x="751" y="697"/>
                  <a:ext cx="32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50" name="Rectangle 6209">
                  <a:extLst>
                    <a:ext uri="{FF2B5EF4-FFF2-40B4-BE49-F238E27FC236}">
                      <a16:creationId xmlns:a16="http://schemas.microsoft.com/office/drawing/2014/main" id="{50862829-1D66-6075-AD3B-26D0E0E1CE6D}"/>
                    </a:ext>
                  </a:extLst>
                </p:cNvPr>
                <p:cNvSpPr>
                  <a:spLocks noChangeArrowheads="1"/>
                </p:cNvSpPr>
                <p:nvPr/>
              </p:nvSpPr>
              <p:spPr bwMode="auto">
                <a:xfrm>
                  <a:off x="751" y="320"/>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51" name="Rectangle 6210">
                  <a:extLst>
                    <a:ext uri="{FF2B5EF4-FFF2-40B4-BE49-F238E27FC236}">
                      <a16:creationId xmlns:a16="http://schemas.microsoft.com/office/drawing/2014/main" id="{7129A9A3-CE28-67C3-9218-CC2F03057294}"/>
                    </a:ext>
                  </a:extLst>
                </p:cNvPr>
                <p:cNvSpPr>
                  <a:spLocks noChangeArrowheads="1"/>
                </p:cNvSpPr>
                <p:nvPr/>
              </p:nvSpPr>
              <p:spPr bwMode="auto">
                <a:xfrm>
                  <a:off x="751" y="320"/>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52" name="Rectangle 6211">
                  <a:extLst>
                    <a:ext uri="{FF2B5EF4-FFF2-40B4-BE49-F238E27FC236}">
                      <a16:creationId xmlns:a16="http://schemas.microsoft.com/office/drawing/2014/main" id="{2AAE940E-26F6-6861-44DE-C3BE60ECB9CF}"/>
                    </a:ext>
                  </a:extLst>
                </p:cNvPr>
                <p:cNvSpPr>
                  <a:spLocks noChangeArrowheads="1"/>
                </p:cNvSpPr>
                <p:nvPr/>
              </p:nvSpPr>
              <p:spPr bwMode="auto">
                <a:xfrm>
                  <a:off x="751" y="320"/>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53" name="Rectangle 6212">
                  <a:extLst>
                    <a:ext uri="{FF2B5EF4-FFF2-40B4-BE49-F238E27FC236}">
                      <a16:creationId xmlns:a16="http://schemas.microsoft.com/office/drawing/2014/main" id="{4E73C9CE-C51C-6248-FFAE-F666D3D2F55F}"/>
                    </a:ext>
                  </a:extLst>
                </p:cNvPr>
                <p:cNvSpPr>
                  <a:spLocks noChangeArrowheads="1"/>
                </p:cNvSpPr>
                <p:nvPr/>
              </p:nvSpPr>
              <p:spPr bwMode="auto">
                <a:xfrm>
                  <a:off x="751" y="523"/>
                  <a:ext cx="328"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54" name="Rectangle 6213">
                  <a:extLst>
                    <a:ext uri="{FF2B5EF4-FFF2-40B4-BE49-F238E27FC236}">
                      <a16:creationId xmlns:a16="http://schemas.microsoft.com/office/drawing/2014/main" id="{B98A3841-C777-E6AB-8CF8-D8260841C160}"/>
                    </a:ext>
                  </a:extLst>
                </p:cNvPr>
                <p:cNvSpPr>
                  <a:spLocks noChangeArrowheads="1"/>
                </p:cNvSpPr>
                <p:nvPr/>
              </p:nvSpPr>
              <p:spPr bwMode="auto">
                <a:xfrm>
                  <a:off x="751" y="320"/>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55" name="Rectangle 6214">
                  <a:extLst>
                    <a:ext uri="{FF2B5EF4-FFF2-40B4-BE49-F238E27FC236}">
                      <a16:creationId xmlns:a16="http://schemas.microsoft.com/office/drawing/2014/main" id="{E9E1F0B6-4FA1-5E4D-0423-0E4B9E85B34A}"/>
                    </a:ext>
                  </a:extLst>
                </p:cNvPr>
                <p:cNvSpPr>
                  <a:spLocks noChangeArrowheads="1"/>
                </p:cNvSpPr>
                <p:nvPr/>
              </p:nvSpPr>
              <p:spPr bwMode="auto">
                <a:xfrm>
                  <a:off x="751" y="320"/>
                  <a:ext cx="32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56" name="Rectangle 6215">
                  <a:extLst>
                    <a:ext uri="{FF2B5EF4-FFF2-40B4-BE49-F238E27FC236}">
                      <a16:creationId xmlns:a16="http://schemas.microsoft.com/office/drawing/2014/main" id="{620F6DCE-9AF7-9DC5-4421-72468FB53A69}"/>
                    </a:ext>
                  </a:extLst>
                </p:cNvPr>
                <p:cNvSpPr>
                  <a:spLocks noChangeArrowheads="1"/>
                </p:cNvSpPr>
                <p:nvPr/>
              </p:nvSpPr>
              <p:spPr bwMode="auto">
                <a:xfrm>
                  <a:off x="333" y="263"/>
                  <a:ext cx="801" cy="1257"/>
                </a:xfrm>
                <a:prstGeom prst="rect">
                  <a:avLst/>
                </a:prstGeom>
                <a:noFill/>
                <a:ln w="3175"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12357" name="Rectangle 6216">
                  <a:extLst>
                    <a:ext uri="{FF2B5EF4-FFF2-40B4-BE49-F238E27FC236}">
                      <a16:creationId xmlns:a16="http://schemas.microsoft.com/office/drawing/2014/main" id="{FF282B96-5485-CC1D-C7F6-85722A559663}"/>
                    </a:ext>
                  </a:extLst>
                </p:cNvPr>
                <p:cNvSpPr>
                  <a:spLocks noChangeArrowheads="1"/>
                </p:cNvSpPr>
                <p:nvPr/>
              </p:nvSpPr>
              <p:spPr bwMode="auto">
                <a:xfrm>
                  <a:off x="1149" y="263"/>
                  <a:ext cx="799" cy="125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58" name="Line 6217">
                  <a:extLst>
                    <a:ext uri="{FF2B5EF4-FFF2-40B4-BE49-F238E27FC236}">
                      <a16:creationId xmlns:a16="http://schemas.microsoft.com/office/drawing/2014/main" id="{964C2AC1-C386-AFBA-E725-1B21F4C7D9D3}"/>
                    </a:ext>
                  </a:extLst>
                </p:cNvPr>
                <p:cNvSpPr>
                  <a:spLocks noChangeShapeType="1"/>
                </p:cNvSpPr>
                <p:nvPr/>
              </p:nvSpPr>
              <p:spPr bwMode="auto">
                <a:xfrm>
                  <a:off x="1149" y="1321"/>
                  <a:ext cx="799"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12359" name="Line 6218">
                  <a:extLst>
                    <a:ext uri="{FF2B5EF4-FFF2-40B4-BE49-F238E27FC236}">
                      <a16:creationId xmlns:a16="http://schemas.microsoft.com/office/drawing/2014/main" id="{A04B8AFA-40E7-70E6-0BF0-98E1F88E801E}"/>
                    </a:ext>
                  </a:extLst>
                </p:cNvPr>
                <p:cNvSpPr>
                  <a:spLocks noChangeShapeType="1"/>
                </p:cNvSpPr>
                <p:nvPr/>
              </p:nvSpPr>
              <p:spPr bwMode="auto">
                <a:xfrm>
                  <a:off x="1149" y="1034"/>
                  <a:ext cx="799"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12360" name="Line 6219">
                  <a:extLst>
                    <a:ext uri="{FF2B5EF4-FFF2-40B4-BE49-F238E27FC236}">
                      <a16:creationId xmlns:a16="http://schemas.microsoft.com/office/drawing/2014/main" id="{996C2BFC-806E-D4D8-0455-800DB2625B72}"/>
                    </a:ext>
                  </a:extLst>
                </p:cNvPr>
                <p:cNvSpPr>
                  <a:spLocks noChangeShapeType="1"/>
                </p:cNvSpPr>
                <p:nvPr/>
              </p:nvSpPr>
              <p:spPr bwMode="auto">
                <a:xfrm>
                  <a:off x="1149" y="750"/>
                  <a:ext cx="799"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12361" name="Line 6220">
                  <a:extLst>
                    <a:ext uri="{FF2B5EF4-FFF2-40B4-BE49-F238E27FC236}">
                      <a16:creationId xmlns:a16="http://schemas.microsoft.com/office/drawing/2014/main" id="{603DCBF1-34C0-FA7C-0A4A-05E6B7DC5D91}"/>
                    </a:ext>
                  </a:extLst>
                </p:cNvPr>
                <p:cNvSpPr>
                  <a:spLocks noChangeShapeType="1"/>
                </p:cNvSpPr>
                <p:nvPr/>
              </p:nvSpPr>
              <p:spPr bwMode="auto">
                <a:xfrm>
                  <a:off x="1149" y="462"/>
                  <a:ext cx="799"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12362" name="Line 6221">
                  <a:extLst>
                    <a:ext uri="{FF2B5EF4-FFF2-40B4-BE49-F238E27FC236}">
                      <a16:creationId xmlns:a16="http://schemas.microsoft.com/office/drawing/2014/main" id="{9E5E78CA-985F-AF49-6F6A-05D3F181FC3A}"/>
                    </a:ext>
                  </a:extLst>
                </p:cNvPr>
                <p:cNvSpPr>
                  <a:spLocks noChangeShapeType="1"/>
                </p:cNvSpPr>
                <p:nvPr/>
              </p:nvSpPr>
              <p:spPr bwMode="auto">
                <a:xfrm>
                  <a:off x="1149" y="1463"/>
                  <a:ext cx="799"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12363" name="Line 6222">
                  <a:extLst>
                    <a:ext uri="{FF2B5EF4-FFF2-40B4-BE49-F238E27FC236}">
                      <a16:creationId xmlns:a16="http://schemas.microsoft.com/office/drawing/2014/main" id="{023741DA-5D3B-4183-555F-0AF1AE5AE41E}"/>
                    </a:ext>
                  </a:extLst>
                </p:cNvPr>
                <p:cNvSpPr>
                  <a:spLocks noChangeShapeType="1"/>
                </p:cNvSpPr>
                <p:nvPr/>
              </p:nvSpPr>
              <p:spPr bwMode="auto">
                <a:xfrm>
                  <a:off x="1149" y="1179"/>
                  <a:ext cx="799"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12364" name="Line 6223">
                  <a:extLst>
                    <a:ext uri="{FF2B5EF4-FFF2-40B4-BE49-F238E27FC236}">
                      <a16:creationId xmlns:a16="http://schemas.microsoft.com/office/drawing/2014/main" id="{B2585106-2E70-2581-27D0-6F537FB56D09}"/>
                    </a:ext>
                  </a:extLst>
                </p:cNvPr>
                <p:cNvSpPr>
                  <a:spLocks noChangeShapeType="1"/>
                </p:cNvSpPr>
                <p:nvPr/>
              </p:nvSpPr>
              <p:spPr bwMode="auto">
                <a:xfrm>
                  <a:off x="1149" y="892"/>
                  <a:ext cx="799"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12365" name="Line 6224">
                  <a:extLst>
                    <a:ext uri="{FF2B5EF4-FFF2-40B4-BE49-F238E27FC236}">
                      <a16:creationId xmlns:a16="http://schemas.microsoft.com/office/drawing/2014/main" id="{413837C7-F9FC-73ED-2E6F-932C7A9F56F9}"/>
                    </a:ext>
                  </a:extLst>
                </p:cNvPr>
                <p:cNvSpPr>
                  <a:spLocks noChangeShapeType="1"/>
                </p:cNvSpPr>
                <p:nvPr/>
              </p:nvSpPr>
              <p:spPr bwMode="auto">
                <a:xfrm>
                  <a:off x="1149" y="604"/>
                  <a:ext cx="799"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12366" name="Line 6225">
                  <a:extLst>
                    <a:ext uri="{FF2B5EF4-FFF2-40B4-BE49-F238E27FC236}">
                      <a16:creationId xmlns:a16="http://schemas.microsoft.com/office/drawing/2014/main" id="{9FCAEA71-CFD0-ACDC-8601-EDF59785748F}"/>
                    </a:ext>
                  </a:extLst>
                </p:cNvPr>
                <p:cNvSpPr>
                  <a:spLocks noChangeShapeType="1"/>
                </p:cNvSpPr>
                <p:nvPr/>
              </p:nvSpPr>
              <p:spPr bwMode="auto">
                <a:xfrm>
                  <a:off x="1149" y="320"/>
                  <a:ext cx="799"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12367" name="Line 6226">
                  <a:extLst>
                    <a:ext uri="{FF2B5EF4-FFF2-40B4-BE49-F238E27FC236}">
                      <a16:creationId xmlns:a16="http://schemas.microsoft.com/office/drawing/2014/main" id="{AB4DF7F6-D39C-B4F3-542B-580EDD05C8B0}"/>
                    </a:ext>
                  </a:extLst>
                </p:cNvPr>
                <p:cNvSpPr>
                  <a:spLocks noChangeShapeType="1"/>
                </p:cNvSpPr>
                <p:nvPr/>
              </p:nvSpPr>
              <p:spPr bwMode="auto">
                <a:xfrm flipV="1">
                  <a:off x="1215" y="263"/>
                  <a:ext cx="0" cy="1257"/>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12368" name="Line 6227">
                  <a:extLst>
                    <a:ext uri="{FF2B5EF4-FFF2-40B4-BE49-F238E27FC236}">
                      <a16:creationId xmlns:a16="http://schemas.microsoft.com/office/drawing/2014/main" id="{4F32ECD1-45BE-DEBD-4321-083F0D9F957A}"/>
                    </a:ext>
                  </a:extLst>
                </p:cNvPr>
                <p:cNvSpPr>
                  <a:spLocks noChangeShapeType="1"/>
                </p:cNvSpPr>
                <p:nvPr/>
              </p:nvSpPr>
              <p:spPr bwMode="auto">
                <a:xfrm flipV="1">
                  <a:off x="1328" y="263"/>
                  <a:ext cx="0" cy="1257"/>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12369" name="Line 6228">
                  <a:extLst>
                    <a:ext uri="{FF2B5EF4-FFF2-40B4-BE49-F238E27FC236}">
                      <a16:creationId xmlns:a16="http://schemas.microsoft.com/office/drawing/2014/main" id="{F9B6944F-6325-ED29-1C45-948ED047666D}"/>
                    </a:ext>
                  </a:extLst>
                </p:cNvPr>
                <p:cNvSpPr>
                  <a:spLocks noChangeShapeType="1"/>
                </p:cNvSpPr>
                <p:nvPr/>
              </p:nvSpPr>
              <p:spPr bwMode="auto">
                <a:xfrm flipV="1">
                  <a:off x="1438" y="263"/>
                  <a:ext cx="0" cy="1257"/>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12370" name="Line 6229">
                  <a:extLst>
                    <a:ext uri="{FF2B5EF4-FFF2-40B4-BE49-F238E27FC236}">
                      <a16:creationId xmlns:a16="http://schemas.microsoft.com/office/drawing/2014/main" id="{6AA0FEE7-3544-D204-80D7-5D3AC4F1C3E3}"/>
                    </a:ext>
                  </a:extLst>
                </p:cNvPr>
                <p:cNvSpPr>
                  <a:spLocks noChangeShapeType="1"/>
                </p:cNvSpPr>
                <p:nvPr/>
              </p:nvSpPr>
              <p:spPr bwMode="auto">
                <a:xfrm flipV="1">
                  <a:off x="1550" y="263"/>
                  <a:ext cx="0" cy="1257"/>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12371" name="Line 6230">
                  <a:extLst>
                    <a:ext uri="{FF2B5EF4-FFF2-40B4-BE49-F238E27FC236}">
                      <a16:creationId xmlns:a16="http://schemas.microsoft.com/office/drawing/2014/main" id="{8767C388-8FCF-910E-4CDE-E30DD4892564}"/>
                    </a:ext>
                  </a:extLst>
                </p:cNvPr>
                <p:cNvSpPr>
                  <a:spLocks noChangeShapeType="1"/>
                </p:cNvSpPr>
                <p:nvPr/>
              </p:nvSpPr>
              <p:spPr bwMode="auto">
                <a:xfrm flipV="1">
                  <a:off x="1660" y="263"/>
                  <a:ext cx="0" cy="1257"/>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12372" name="Line 6231">
                  <a:extLst>
                    <a:ext uri="{FF2B5EF4-FFF2-40B4-BE49-F238E27FC236}">
                      <a16:creationId xmlns:a16="http://schemas.microsoft.com/office/drawing/2014/main" id="{8D66C8D8-13DE-6AFC-CF5D-7EB533652298}"/>
                    </a:ext>
                  </a:extLst>
                </p:cNvPr>
                <p:cNvSpPr>
                  <a:spLocks noChangeShapeType="1"/>
                </p:cNvSpPr>
                <p:nvPr/>
              </p:nvSpPr>
              <p:spPr bwMode="auto">
                <a:xfrm flipV="1">
                  <a:off x="1770" y="263"/>
                  <a:ext cx="0" cy="1257"/>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12373" name="Line 6232">
                  <a:extLst>
                    <a:ext uri="{FF2B5EF4-FFF2-40B4-BE49-F238E27FC236}">
                      <a16:creationId xmlns:a16="http://schemas.microsoft.com/office/drawing/2014/main" id="{9FE33CA0-3C52-53B3-3450-8DBCFA931560}"/>
                    </a:ext>
                  </a:extLst>
                </p:cNvPr>
                <p:cNvSpPr>
                  <a:spLocks noChangeShapeType="1"/>
                </p:cNvSpPr>
                <p:nvPr/>
              </p:nvSpPr>
              <p:spPr bwMode="auto">
                <a:xfrm flipV="1">
                  <a:off x="1882" y="263"/>
                  <a:ext cx="0" cy="1257"/>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12374" name="Rectangle 6233">
                  <a:extLst>
                    <a:ext uri="{FF2B5EF4-FFF2-40B4-BE49-F238E27FC236}">
                      <a16:creationId xmlns:a16="http://schemas.microsoft.com/office/drawing/2014/main" id="{671A73E4-533B-BAEB-32CB-3F4F91337242}"/>
                    </a:ext>
                  </a:extLst>
                </p:cNvPr>
                <p:cNvSpPr>
                  <a:spLocks noChangeArrowheads="1"/>
                </p:cNvSpPr>
                <p:nvPr/>
              </p:nvSpPr>
              <p:spPr bwMode="auto">
                <a:xfrm>
                  <a:off x="1167"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75" name="Rectangle 6234">
                  <a:extLst>
                    <a:ext uri="{FF2B5EF4-FFF2-40B4-BE49-F238E27FC236}">
                      <a16:creationId xmlns:a16="http://schemas.microsoft.com/office/drawing/2014/main" id="{7D21390E-2ABA-E685-8436-257C10D23D7B}"/>
                    </a:ext>
                  </a:extLst>
                </p:cNvPr>
                <p:cNvSpPr>
                  <a:spLocks noChangeArrowheads="1"/>
                </p:cNvSpPr>
                <p:nvPr/>
              </p:nvSpPr>
              <p:spPr bwMode="auto">
                <a:xfrm>
                  <a:off x="1167"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76" name="Rectangle 6235">
                  <a:extLst>
                    <a:ext uri="{FF2B5EF4-FFF2-40B4-BE49-F238E27FC236}">
                      <a16:creationId xmlns:a16="http://schemas.microsoft.com/office/drawing/2014/main" id="{4B1D753E-11A4-02B9-010F-9DFFDE116D21}"/>
                    </a:ext>
                  </a:extLst>
                </p:cNvPr>
                <p:cNvSpPr>
                  <a:spLocks noChangeArrowheads="1"/>
                </p:cNvSpPr>
                <p:nvPr/>
              </p:nvSpPr>
              <p:spPr bwMode="auto">
                <a:xfrm>
                  <a:off x="1167"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77" name="Rectangle 6236">
                  <a:extLst>
                    <a:ext uri="{FF2B5EF4-FFF2-40B4-BE49-F238E27FC236}">
                      <a16:creationId xmlns:a16="http://schemas.microsoft.com/office/drawing/2014/main" id="{AEA22292-529F-4982-A198-1DEAC27FDD54}"/>
                    </a:ext>
                  </a:extLst>
                </p:cNvPr>
                <p:cNvSpPr>
                  <a:spLocks noChangeArrowheads="1"/>
                </p:cNvSpPr>
                <p:nvPr/>
              </p:nvSpPr>
              <p:spPr bwMode="auto">
                <a:xfrm>
                  <a:off x="1167" y="1460"/>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78" name="Rectangle 6237">
                  <a:extLst>
                    <a:ext uri="{FF2B5EF4-FFF2-40B4-BE49-F238E27FC236}">
                      <a16:creationId xmlns:a16="http://schemas.microsoft.com/office/drawing/2014/main" id="{DAA4DED7-3652-70AC-B1C2-F41D31EAEF0A}"/>
                    </a:ext>
                  </a:extLst>
                </p:cNvPr>
                <p:cNvSpPr>
                  <a:spLocks noChangeArrowheads="1"/>
                </p:cNvSpPr>
                <p:nvPr/>
              </p:nvSpPr>
              <p:spPr bwMode="auto">
                <a:xfrm>
                  <a:off x="1167" y="135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79" name="Rectangle 6238">
                  <a:extLst>
                    <a:ext uri="{FF2B5EF4-FFF2-40B4-BE49-F238E27FC236}">
                      <a16:creationId xmlns:a16="http://schemas.microsoft.com/office/drawing/2014/main" id="{649A8B06-64DB-945C-7769-7A7A7B3A4D5C}"/>
                    </a:ext>
                  </a:extLst>
                </p:cNvPr>
                <p:cNvSpPr>
                  <a:spLocks noChangeArrowheads="1"/>
                </p:cNvSpPr>
                <p:nvPr/>
              </p:nvSpPr>
              <p:spPr bwMode="auto">
                <a:xfrm>
                  <a:off x="1167" y="1460"/>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80" name="Rectangle 6239">
                  <a:extLst>
                    <a:ext uri="{FF2B5EF4-FFF2-40B4-BE49-F238E27FC236}">
                      <a16:creationId xmlns:a16="http://schemas.microsoft.com/office/drawing/2014/main" id="{FD67FCA2-0B26-6D3C-E8C1-67C2E2CF9883}"/>
                    </a:ext>
                  </a:extLst>
                </p:cNvPr>
                <p:cNvSpPr>
                  <a:spLocks noChangeArrowheads="1"/>
                </p:cNvSpPr>
                <p:nvPr/>
              </p:nvSpPr>
              <p:spPr bwMode="auto">
                <a:xfrm>
                  <a:off x="1167" y="927"/>
                  <a:ext cx="99" cy="320"/>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81" name="Rectangle 6240">
                  <a:extLst>
                    <a:ext uri="{FF2B5EF4-FFF2-40B4-BE49-F238E27FC236}">
                      <a16:creationId xmlns:a16="http://schemas.microsoft.com/office/drawing/2014/main" id="{C9314197-AE47-F4F3-8BC2-82B2C33FAEF5}"/>
                    </a:ext>
                  </a:extLst>
                </p:cNvPr>
                <p:cNvSpPr>
                  <a:spLocks noChangeArrowheads="1"/>
                </p:cNvSpPr>
                <p:nvPr/>
              </p:nvSpPr>
              <p:spPr bwMode="auto">
                <a:xfrm>
                  <a:off x="1167" y="135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82" name="Rectangle 6241">
                  <a:extLst>
                    <a:ext uri="{FF2B5EF4-FFF2-40B4-BE49-F238E27FC236}">
                      <a16:creationId xmlns:a16="http://schemas.microsoft.com/office/drawing/2014/main" id="{C72C643C-C138-D169-8D53-739C7A7D0E17}"/>
                    </a:ext>
                  </a:extLst>
                </p:cNvPr>
                <p:cNvSpPr>
                  <a:spLocks noChangeArrowheads="1"/>
                </p:cNvSpPr>
                <p:nvPr/>
              </p:nvSpPr>
              <p:spPr bwMode="auto">
                <a:xfrm>
                  <a:off x="1167"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83" name="Rectangle 6242">
                  <a:extLst>
                    <a:ext uri="{FF2B5EF4-FFF2-40B4-BE49-F238E27FC236}">
                      <a16:creationId xmlns:a16="http://schemas.microsoft.com/office/drawing/2014/main" id="{D7367983-7C14-96CF-1E1D-DD56194EEBCC}"/>
                    </a:ext>
                  </a:extLst>
                </p:cNvPr>
                <p:cNvSpPr>
                  <a:spLocks noChangeArrowheads="1"/>
                </p:cNvSpPr>
                <p:nvPr/>
              </p:nvSpPr>
              <p:spPr bwMode="auto">
                <a:xfrm>
                  <a:off x="1167"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84" name="Rectangle 6243">
                  <a:extLst>
                    <a:ext uri="{FF2B5EF4-FFF2-40B4-BE49-F238E27FC236}">
                      <a16:creationId xmlns:a16="http://schemas.microsoft.com/office/drawing/2014/main" id="{ADEDAE6F-F2D5-E47F-1832-12D66306A3D1}"/>
                    </a:ext>
                  </a:extLst>
                </p:cNvPr>
                <p:cNvSpPr>
                  <a:spLocks noChangeArrowheads="1"/>
                </p:cNvSpPr>
                <p:nvPr/>
              </p:nvSpPr>
              <p:spPr bwMode="auto">
                <a:xfrm>
                  <a:off x="1167"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85" name="Rectangle 6244">
                  <a:extLst>
                    <a:ext uri="{FF2B5EF4-FFF2-40B4-BE49-F238E27FC236}">
                      <a16:creationId xmlns:a16="http://schemas.microsoft.com/office/drawing/2014/main" id="{EF633210-5DDC-C02B-8394-5AD92AAA4E25}"/>
                    </a:ext>
                  </a:extLst>
                </p:cNvPr>
                <p:cNvSpPr>
                  <a:spLocks noChangeArrowheads="1"/>
                </p:cNvSpPr>
                <p:nvPr/>
              </p:nvSpPr>
              <p:spPr bwMode="auto">
                <a:xfrm>
                  <a:off x="1167"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86" name="Rectangle 6245">
                  <a:extLst>
                    <a:ext uri="{FF2B5EF4-FFF2-40B4-BE49-F238E27FC236}">
                      <a16:creationId xmlns:a16="http://schemas.microsoft.com/office/drawing/2014/main" id="{A752620D-3313-ACD8-F0F5-D7F0A1F16A15}"/>
                    </a:ext>
                  </a:extLst>
                </p:cNvPr>
                <p:cNvSpPr>
                  <a:spLocks noChangeArrowheads="1"/>
                </p:cNvSpPr>
                <p:nvPr/>
              </p:nvSpPr>
              <p:spPr bwMode="auto">
                <a:xfrm>
                  <a:off x="1167" y="135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87" name="Rectangle 6246">
                  <a:extLst>
                    <a:ext uri="{FF2B5EF4-FFF2-40B4-BE49-F238E27FC236}">
                      <a16:creationId xmlns:a16="http://schemas.microsoft.com/office/drawing/2014/main" id="{AEC676A2-08B8-FB8E-FD0C-609A18797E96}"/>
                    </a:ext>
                  </a:extLst>
                </p:cNvPr>
                <p:cNvSpPr>
                  <a:spLocks noChangeArrowheads="1"/>
                </p:cNvSpPr>
                <p:nvPr/>
              </p:nvSpPr>
              <p:spPr bwMode="auto">
                <a:xfrm>
                  <a:off x="1167" y="1463"/>
                  <a:ext cx="99"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88" name="Rectangle 6247">
                  <a:extLst>
                    <a:ext uri="{FF2B5EF4-FFF2-40B4-BE49-F238E27FC236}">
                      <a16:creationId xmlns:a16="http://schemas.microsoft.com/office/drawing/2014/main" id="{75ED97B5-09DC-8E6E-71FB-83D6E46708A4}"/>
                    </a:ext>
                  </a:extLst>
                </p:cNvPr>
                <p:cNvSpPr>
                  <a:spLocks noChangeArrowheads="1"/>
                </p:cNvSpPr>
                <p:nvPr/>
              </p:nvSpPr>
              <p:spPr bwMode="auto">
                <a:xfrm>
                  <a:off x="1167" y="1414"/>
                  <a:ext cx="99" cy="46"/>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89" name="Rectangle 6248">
                  <a:extLst>
                    <a:ext uri="{FF2B5EF4-FFF2-40B4-BE49-F238E27FC236}">
                      <a16:creationId xmlns:a16="http://schemas.microsoft.com/office/drawing/2014/main" id="{D41F71F8-49B9-E0E9-CFA1-254DB2FBC24C}"/>
                    </a:ext>
                  </a:extLst>
                </p:cNvPr>
                <p:cNvSpPr>
                  <a:spLocks noChangeArrowheads="1"/>
                </p:cNvSpPr>
                <p:nvPr/>
              </p:nvSpPr>
              <p:spPr bwMode="auto">
                <a:xfrm>
                  <a:off x="1167" y="320"/>
                  <a:ext cx="99"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90" name="Rectangle 6249">
                  <a:extLst>
                    <a:ext uri="{FF2B5EF4-FFF2-40B4-BE49-F238E27FC236}">
                      <a16:creationId xmlns:a16="http://schemas.microsoft.com/office/drawing/2014/main" id="{BFDD0429-E2E1-F773-4EFD-269FA728783C}"/>
                    </a:ext>
                  </a:extLst>
                </p:cNvPr>
                <p:cNvSpPr>
                  <a:spLocks noChangeArrowheads="1"/>
                </p:cNvSpPr>
                <p:nvPr/>
              </p:nvSpPr>
              <p:spPr bwMode="auto">
                <a:xfrm>
                  <a:off x="1167"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91" name="Rectangle 6250">
                  <a:extLst>
                    <a:ext uri="{FF2B5EF4-FFF2-40B4-BE49-F238E27FC236}">
                      <a16:creationId xmlns:a16="http://schemas.microsoft.com/office/drawing/2014/main" id="{EA8CED6B-06EE-BECC-C163-F85021F1EE39}"/>
                    </a:ext>
                  </a:extLst>
                </p:cNvPr>
                <p:cNvSpPr>
                  <a:spLocks noChangeArrowheads="1"/>
                </p:cNvSpPr>
                <p:nvPr/>
              </p:nvSpPr>
              <p:spPr bwMode="auto">
                <a:xfrm>
                  <a:off x="1167"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92" name="Rectangle 6251">
                  <a:extLst>
                    <a:ext uri="{FF2B5EF4-FFF2-40B4-BE49-F238E27FC236}">
                      <a16:creationId xmlns:a16="http://schemas.microsoft.com/office/drawing/2014/main" id="{52E271AF-D013-8502-5D3D-0FC40E60B3E3}"/>
                    </a:ext>
                  </a:extLst>
                </p:cNvPr>
                <p:cNvSpPr>
                  <a:spLocks noChangeArrowheads="1"/>
                </p:cNvSpPr>
                <p:nvPr/>
              </p:nvSpPr>
              <p:spPr bwMode="auto">
                <a:xfrm>
                  <a:off x="1167"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93" name="Rectangle 6252">
                  <a:extLst>
                    <a:ext uri="{FF2B5EF4-FFF2-40B4-BE49-F238E27FC236}">
                      <a16:creationId xmlns:a16="http://schemas.microsoft.com/office/drawing/2014/main" id="{D952750D-2517-DA9E-B473-44BC59A364A1}"/>
                    </a:ext>
                  </a:extLst>
                </p:cNvPr>
                <p:cNvSpPr>
                  <a:spLocks noChangeArrowheads="1"/>
                </p:cNvSpPr>
                <p:nvPr/>
              </p:nvSpPr>
              <p:spPr bwMode="auto">
                <a:xfrm>
                  <a:off x="1167" y="135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94" name="Rectangle 6253">
                  <a:extLst>
                    <a:ext uri="{FF2B5EF4-FFF2-40B4-BE49-F238E27FC236}">
                      <a16:creationId xmlns:a16="http://schemas.microsoft.com/office/drawing/2014/main" id="{6E10F093-FFBB-2BA2-FBB6-BB1D3C4ADA61}"/>
                    </a:ext>
                  </a:extLst>
                </p:cNvPr>
                <p:cNvSpPr>
                  <a:spLocks noChangeArrowheads="1"/>
                </p:cNvSpPr>
                <p:nvPr/>
              </p:nvSpPr>
              <p:spPr bwMode="auto">
                <a:xfrm>
                  <a:off x="1167" y="1414"/>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95" name="Rectangle 6254">
                  <a:extLst>
                    <a:ext uri="{FF2B5EF4-FFF2-40B4-BE49-F238E27FC236}">
                      <a16:creationId xmlns:a16="http://schemas.microsoft.com/office/drawing/2014/main" id="{EE6420DC-B544-C932-FB87-06931CDD7E3C}"/>
                    </a:ext>
                  </a:extLst>
                </p:cNvPr>
                <p:cNvSpPr>
                  <a:spLocks noChangeArrowheads="1"/>
                </p:cNvSpPr>
                <p:nvPr/>
              </p:nvSpPr>
              <p:spPr bwMode="auto">
                <a:xfrm>
                  <a:off x="1167" y="135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96" name="Rectangle 6255">
                  <a:extLst>
                    <a:ext uri="{FF2B5EF4-FFF2-40B4-BE49-F238E27FC236}">
                      <a16:creationId xmlns:a16="http://schemas.microsoft.com/office/drawing/2014/main" id="{3EEAEEED-88F8-C4BD-8336-F4B5CA808842}"/>
                    </a:ext>
                  </a:extLst>
                </p:cNvPr>
                <p:cNvSpPr>
                  <a:spLocks noChangeArrowheads="1"/>
                </p:cNvSpPr>
                <p:nvPr/>
              </p:nvSpPr>
              <p:spPr bwMode="auto">
                <a:xfrm>
                  <a:off x="1167"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97" name="Rectangle 6256">
                  <a:extLst>
                    <a:ext uri="{FF2B5EF4-FFF2-40B4-BE49-F238E27FC236}">
                      <a16:creationId xmlns:a16="http://schemas.microsoft.com/office/drawing/2014/main" id="{185D00CF-70F7-413B-D844-B66A97184BE2}"/>
                    </a:ext>
                  </a:extLst>
                </p:cNvPr>
                <p:cNvSpPr>
                  <a:spLocks noChangeArrowheads="1"/>
                </p:cNvSpPr>
                <p:nvPr/>
              </p:nvSpPr>
              <p:spPr bwMode="auto">
                <a:xfrm>
                  <a:off x="1167"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98" name="Rectangle 6257">
                  <a:extLst>
                    <a:ext uri="{FF2B5EF4-FFF2-40B4-BE49-F238E27FC236}">
                      <a16:creationId xmlns:a16="http://schemas.microsoft.com/office/drawing/2014/main" id="{A9003DA9-CD5A-EC1D-9BB9-93B224EB9B47}"/>
                    </a:ext>
                  </a:extLst>
                </p:cNvPr>
                <p:cNvSpPr>
                  <a:spLocks noChangeArrowheads="1"/>
                </p:cNvSpPr>
                <p:nvPr/>
              </p:nvSpPr>
              <p:spPr bwMode="auto">
                <a:xfrm>
                  <a:off x="1167" y="1346"/>
                  <a:ext cx="99" cy="1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399" name="Rectangle 6258">
                  <a:extLst>
                    <a:ext uri="{FF2B5EF4-FFF2-40B4-BE49-F238E27FC236}">
                      <a16:creationId xmlns:a16="http://schemas.microsoft.com/office/drawing/2014/main" id="{C3C17DC0-246B-FB7F-F3EB-9F13AF12C7AE}"/>
                    </a:ext>
                  </a:extLst>
                </p:cNvPr>
                <p:cNvSpPr>
                  <a:spLocks noChangeArrowheads="1"/>
                </p:cNvSpPr>
                <p:nvPr/>
              </p:nvSpPr>
              <p:spPr bwMode="auto">
                <a:xfrm>
                  <a:off x="1167" y="1414"/>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00" name="Rectangle 6259">
                  <a:extLst>
                    <a:ext uri="{FF2B5EF4-FFF2-40B4-BE49-F238E27FC236}">
                      <a16:creationId xmlns:a16="http://schemas.microsoft.com/office/drawing/2014/main" id="{AF7977C6-AADF-A5EB-17FE-04B1F5A7130E}"/>
                    </a:ext>
                  </a:extLst>
                </p:cNvPr>
                <p:cNvSpPr>
                  <a:spLocks noChangeArrowheads="1"/>
                </p:cNvSpPr>
                <p:nvPr/>
              </p:nvSpPr>
              <p:spPr bwMode="auto">
                <a:xfrm>
                  <a:off x="1167" y="1346"/>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01" name="Rectangle 6260">
                  <a:extLst>
                    <a:ext uri="{FF2B5EF4-FFF2-40B4-BE49-F238E27FC236}">
                      <a16:creationId xmlns:a16="http://schemas.microsoft.com/office/drawing/2014/main" id="{AFAD9314-3897-C0DB-EF39-2A2771F31AF3}"/>
                    </a:ext>
                  </a:extLst>
                </p:cNvPr>
                <p:cNvSpPr>
                  <a:spLocks noChangeArrowheads="1"/>
                </p:cNvSpPr>
                <p:nvPr/>
              </p:nvSpPr>
              <p:spPr bwMode="auto">
                <a:xfrm>
                  <a:off x="1167" y="1346"/>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02" name="Rectangle 6261">
                  <a:extLst>
                    <a:ext uri="{FF2B5EF4-FFF2-40B4-BE49-F238E27FC236}">
                      <a16:creationId xmlns:a16="http://schemas.microsoft.com/office/drawing/2014/main" id="{6E58FD66-4F11-BCF2-9166-96FFD45862FA}"/>
                    </a:ext>
                  </a:extLst>
                </p:cNvPr>
                <p:cNvSpPr>
                  <a:spLocks noChangeArrowheads="1"/>
                </p:cNvSpPr>
                <p:nvPr/>
              </p:nvSpPr>
              <p:spPr bwMode="auto">
                <a:xfrm>
                  <a:off x="1167" y="1463"/>
                  <a:ext cx="99"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03" name="Rectangle 6262">
                  <a:extLst>
                    <a:ext uri="{FF2B5EF4-FFF2-40B4-BE49-F238E27FC236}">
                      <a16:creationId xmlns:a16="http://schemas.microsoft.com/office/drawing/2014/main" id="{9E5D9909-551A-A088-D773-BA620384CF19}"/>
                    </a:ext>
                  </a:extLst>
                </p:cNvPr>
                <p:cNvSpPr>
                  <a:spLocks noChangeArrowheads="1"/>
                </p:cNvSpPr>
                <p:nvPr/>
              </p:nvSpPr>
              <p:spPr bwMode="auto">
                <a:xfrm>
                  <a:off x="1167" y="1463"/>
                  <a:ext cx="99"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04" name="Rectangle 6263">
                  <a:extLst>
                    <a:ext uri="{FF2B5EF4-FFF2-40B4-BE49-F238E27FC236}">
                      <a16:creationId xmlns:a16="http://schemas.microsoft.com/office/drawing/2014/main" id="{FE7CB3D2-A82F-B767-2AAB-850C78EBD1E8}"/>
                    </a:ext>
                  </a:extLst>
                </p:cNvPr>
                <p:cNvSpPr>
                  <a:spLocks noChangeArrowheads="1"/>
                </p:cNvSpPr>
                <p:nvPr/>
              </p:nvSpPr>
              <p:spPr bwMode="auto">
                <a:xfrm>
                  <a:off x="1167" y="1346"/>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05" name="Rectangle 6264">
                  <a:extLst>
                    <a:ext uri="{FF2B5EF4-FFF2-40B4-BE49-F238E27FC236}">
                      <a16:creationId xmlns:a16="http://schemas.microsoft.com/office/drawing/2014/main" id="{484FD749-4950-7031-290F-0A27E54C8FAC}"/>
                    </a:ext>
                  </a:extLst>
                </p:cNvPr>
                <p:cNvSpPr>
                  <a:spLocks noChangeArrowheads="1"/>
                </p:cNvSpPr>
                <p:nvPr/>
              </p:nvSpPr>
              <p:spPr bwMode="auto">
                <a:xfrm>
                  <a:off x="1167"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06" name="Rectangle 6265">
                  <a:extLst>
                    <a:ext uri="{FF2B5EF4-FFF2-40B4-BE49-F238E27FC236}">
                      <a16:creationId xmlns:a16="http://schemas.microsoft.com/office/drawing/2014/main" id="{D0EC04FB-B3FF-D2ED-C1EB-B8B386ECEBF2}"/>
                    </a:ext>
                  </a:extLst>
                </p:cNvPr>
                <p:cNvSpPr>
                  <a:spLocks noChangeArrowheads="1"/>
                </p:cNvSpPr>
                <p:nvPr/>
              </p:nvSpPr>
              <p:spPr bwMode="auto">
                <a:xfrm>
                  <a:off x="1167" y="1346"/>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07" name="Rectangle 6266">
                  <a:extLst>
                    <a:ext uri="{FF2B5EF4-FFF2-40B4-BE49-F238E27FC236}">
                      <a16:creationId xmlns:a16="http://schemas.microsoft.com/office/drawing/2014/main" id="{4D9A44D9-D42E-F1B3-C0EA-A4964BE2489B}"/>
                    </a:ext>
                  </a:extLst>
                </p:cNvPr>
                <p:cNvSpPr>
                  <a:spLocks noChangeArrowheads="1"/>
                </p:cNvSpPr>
                <p:nvPr/>
              </p:nvSpPr>
              <p:spPr bwMode="auto">
                <a:xfrm>
                  <a:off x="1167" y="1343"/>
                  <a:ext cx="99" cy="3"/>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08" name="Rectangle 6267">
                  <a:extLst>
                    <a:ext uri="{FF2B5EF4-FFF2-40B4-BE49-F238E27FC236}">
                      <a16:creationId xmlns:a16="http://schemas.microsoft.com/office/drawing/2014/main" id="{89EC76C9-CF83-40F6-1AEC-FDC34417E62E}"/>
                    </a:ext>
                  </a:extLst>
                </p:cNvPr>
                <p:cNvSpPr>
                  <a:spLocks noChangeArrowheads="1"/>
                </p:cNvSpPr>
                <p:nvPr/>
              </p:nvSpPr>
              <p:spPr bwMode="auto">
                <a:xfrm>
                  <a:off x="1167" y="1343"/>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09" name="Rectangle 6268">
                  <a:extLst>
                    <a:ext uri="{FF2B5EF4-FFF2-40B4-BE49-F238E27FC236}">
                      <a16:creationId xmlns:a16="http://schemas.microsoft.com/office/drawing/2014/main" id="{F709D370-D5FA-1F16-AB41-303A73D6EDFC}"/>
                    </a:ext>
                  </a:extLst>
                </p:cNvPr>
                <p:cNvSpPr>
                  <a:spLocks noChangeArrowheads="1"/>
                </p:cNvSpPr>
                <p:nvPr/>
              </p:nvSpPr>
              <p:spPr bwMode="auto">
                <a:xfrm>
                  <a:off x="1167" y="1357"/>
                  <a:ext cx="99"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10" name="Rectangle 6269">
                  <a:extLst>
                    <a:ext uri="{FF2B5EF4-FFF2-40B4-BE49-F238E27FC236}">
                      <a16:creationId xmlns:a16="http://schemas.microsoft.com/office/drawing/2014/main" id="{4857E1B9-2F5F-B713-7456-EB9D4DCA072B}"/>
                    </a:ext>
                  </a:extLst>
                </p:cNvPr>
                <p:cNvSpPr>
                  <a:spLocks noChangeArrowheads="1"/>
                </p:cNvSpPr>
                <p:nvPr/>
              </p:nvSpPr>
              <p:spPr bwMode="auto">
                <a:xfrm>
                  <a:off x="1167" y="1343"/>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11" name="Rectangle 6270">
                  <a:extLst>
                    <a:ext uri="{FF2B5EF4-FFF2-40B4-BE49-F238E27FC236}">
                      <a16:creationId xmlns:a16="http://schemas.microsoft.com/office/drawing/2014/main" id="{1EC77E68-5647-58BD-FAD0-CC64C6D6660C}"/>
                    </a:ext>
                  </a:extLst>
                </p:cNvPr>
                <p:cNvSpPr>
                  <a:spLocks noChangeArrowheads="1"/>
                </p:cNvSpPr>
                <p:nvPr/>
              </p:nvSpPr>
              <p:spPr bwMode="auto">
                <a:xfrm>
                  <a:off x="1167" y="1343"/>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12" name="Rectangle 6271">
                  <a:extLst>
                    <a:ext uri="{FF2B5EF4-FFF2-40B4-BE49-F238E27FC236}">
                      <a16:creationId xmlns:a16="http://schemas.microsoft.com/office/drawing/2014/main" id="{0B6D0AE3-4DF6-9BD3-5C23-6D2718D5A7B0}"/>
                    </a:ext>
                  </a:extLst>
                </p:cNvPr>
                <p:cNvSpPr>
                  <a:spLocks noChangeArrowheads="1"/>
                </p:cNvSpPr>
                <p:nvPr/>
              </p:nvSpPr>
              <p:spPr bwMode="auto">
                <a:xfrm>
                  <a:off x="1167"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13" name="Rectangle 6272">
                  <a:extLst>
                    <a:ext uri="{FF2B5EF4-FFF2-40B4-BE49-F238E27FC236}">
                      <a16:creationId xmlns:a16="http://schemas.microsoft.com/office/drawing/2014/main" id="{5C6C2521-14FB-B063-3C71-1E16EE852EA3}"/>
                    </a:ext>
                  </a:extLst>
                </p:cNvPr>
                <p:cNvSpPr>
                  <a:spLocks noChangeArrowheads="1"/>
                </p:cNvSpPr>
                <p:nvPr/>
              </p:nvSpPr>
              <p:spPr bwMode="auto">
                <a:xfrm>
                  <a:off x="1167"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14" name="Rectangle 6273">
                  <a:extLst>
                    <a:ext uri="{FF2B5EF4-FFF2-40B4-BE49-F238E27FC236}">
                      <a16:creationId xmlns:a16="http://schemas.microsoft.com/office/drawing/2014/main" id="{40367AF4-054D-C4B6-70E1-34794F15750C}"/>
                    </a:ext>
                  </a:extLst>
                </p:cNvPr>
                <p:cNvSpPr>
                  <a:spLocks noChangeArrowheads="1"/>
                </p:cNvSpPr>
                <p:nvPr/>
              </p:nvSpPr>
              <p:spPr bwMode="auto">
                <a:xfrm>
                  <a:off x="1167"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15" name="Rectangle 6274">
                  <a:extLst>
                    <a:ext uri="{FF2B5EF4-FFF2-40B4-BE49-F238E27FC236}">
                      <a16:creationId xmlns:a16="http://schemas.microsoft.com/office/drawing/2014/main" id="{F9D190AF-73BE-CFC3-AB95-3AEF7EFC830E}"/>
                    </a:ext>
                  </a:extLst>
                </p:cNvPr>
                <p:cNvSpPr>
                  <a:spLocks noChangeArrowheads="1"/>
                </p:cNvSpPr>
                <p:nvPr/>
              </p:nvSpPr>
              <p:spPr bwMode="auto">
                <a:xfrm>
                  <a:off x="1167" y="1414"/>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16" name="Rectangle 6275">
                  <a:extLst>
                    <a:ext uri="{FF2B5EF4-FFF2-40B4-BE49-F238E27FC236}">
                      <a16:creationId xmlns:a16="http://schemas.microsoft.com/office/drawing/2014/main" id="{0CA3F390-E671-EF67-14D1-8973F1199E0F}"/>
                    </a:ext>
                  </a:extLst>
                </p:cNvPr>
                <p:cNvSpPr>
                  <a:spLocks noChangeArrowheads="1"/>
                </p:cNvSpPr>
                <p:nvPr/>
              </p:nvSpPr>
              <p:spPr bwMode="auto">
                <a:xfrm>
                  <a:off x="1167" y="1343"/>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17" name="Rectangle 6276">
                  <a:extLst>
                    <a:ext uri="{FF2B5EF4-FFF2-40B4-BE49-F238E27FC236}">
                      <a16:creationId xmlns:a16="http://schemas.microsoft.com/office/drawing/2014/main" id="{36401791-9608-42FA-C86F-8E66F66252C7}"/>
                    </a:ext>
                  </a:extLst>
                </p:cNvPr>
                <p:cNvSpPr>
                  <a:spLocks noChangeArrowheads="1"/>
                </p:cNvSpPr>
                <p:nvPr/>
              </p:nvSpPr>
              <p:spPr bwMode="auto">
                <a:xfrm>
                  <a:off x="1167" y="1414"/>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18" name="Rectangle 6277">
                  <a:extLst>
                    <a:ext uri="{FF2B5EF4-FFF2-40B4-BE49-F238E27FC236}">
                      <a16:creationId xmlns:a16="http://schemas.microsoft.com/office/drawing/2014/main" id="{753FFAE5-0804-6A6A-B34A-E337BBA83FCA}"/>
                    </a:ext>
                  </a:extLst>
                </p:cNvPr>
                <p:cNvSpPr>
                  <a:spLocks noChangeArrowheads="1"/>
                </p:cNvSpPr>
                <p:nvPr/>
              </p:nvSpPr>
              <p:spPr bwMode="auto">
                <a:xfrm>
                  <a:off x="1167" y="608"/>
                  <a:ext cx="99" cy="319"/>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19" name="Rectangle 6278">
                  <a:extLst>
                    <a:ext uri="{FF2B5EF4-FFF2-40B4-BE49-F238E27FC236}">
                      <a16:creationId xmlns:a16="http://schemas.microsoft.com/office/drawing/2014/main" id="{B3F40C98-7906-603E-7442-271E7AF4D9AE}"/>
                    </a:ext>
                  </a:extLst>
                </p:cNvPr>
                <p:cNvSpPr>
                  <a:spLocks noChangeArrowheads="1"/>
                </p:cNvSpPr>
                <p:nvPr/>
              </p:nvSpPr>
              <p:spPr bwMode="auto">
                <a:xfrm>
                  <a:off x="1167" y="1343"/>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20" name="Rectangle 6279">
                  <a:extLst>
                    <a:ext uri="{FF2B5EF4-FFF2-40B4-BE49-F238E27FC236}">
                      <a16:creationId xmlns:a16="http://schemas.microsoft.com/office/drawing/2014/main" id="{8FEB71A6-DDD2-062A-565B-AC4478B96D89}"/>
                    </a:ext>
                  </a:extLst>
                </p:cNvPr>
                <p:cNvSpPr>
                  <a:spLocks noChangeArrowheads="1"/>
                </p:cNvSpPr>
                <p:nvPr/>
              </p:nvSpPr>
              <p:spPr bwMode="auto">
                <a:xfrm>
                  <a:off x="1167"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21" name="Rectangle 6280">
                  <a:extLst>
                    <a:ext uri="{FF2B5EF4-FFF2-40B4-BE49-F238E27FC236}">
                      <a16:creationId xmlns:a16="http://schemas.microsoft.com/office/drawing/2014/main" id="{7DEB0A83-35A1-125D-70C0-3D9F5DFAF505}"/>
                    </a:ext>
                  </a:extLst>
                </p:cNvPr>
                <p:cNvSpPr>
                  <a:spLocks noChangeArrowheads="1"/>
                </p:cNvSpPr>
                <p:nvPr/>
              </p:nvSpPr>
              <p:spPr bwMode="auto">
                <a:xfrm>
                  <a:off x="1167"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22" name="Rectangle 6281">
                  <a:extLst>
                    <a:ext uri="{FF2B5EF4-FFF2-40B4-BE49-F238E27FC236}">
                      <a16:creationId xmlns:a16="http://schemas.microsoft.com/office/drawing/2014/main" id="{5D87843E-0F76-37D4-C21C-9DB0F281539F}"/>
                    </a:ext>
                  </a:extLst>
                </p:cNvPr>
                <p:cNvSpPr>
                  <a:spLocks noChangeArrowheads="1"/>
                </p:cNvSpPr>
                <p:nvPr/>
              </p:nvSpPr>
              <p:spPr bwMode="auto">
                <a:xfrm>
                  <a:off x="1167"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23" name="Rectangle 6282">
                  <a:extLst>
                    <a:ext uri="{FF2B5EF4-FFF2-40B4-BE49-F238E27FC236}">
                      <a16:creationId xmlns:a16="http://schemas.microsoft.com/office/drawing/2014/main" id="{D41FAB25-C0C4-835F-1660-4B1B5D66A7D3}"/>
                    </a:ext>
                  </a:extLst>
                </p:cNvPr>
                <p:cNvSpPr>
                  <a:spLocks noChangeArrowheads="1"/>
                </p:cNvSpPr>
                <p:nvPr/>
              </p:nvSpPr>
              <p:spPr bwMode="auto">
                <a:xfrm>
                  <a:off x="1167"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24" name="Rectangle 6283">
                  <a:extLst>
                    <a:ext uri="{FF2B5EF4-FFF2-40B4-BE49-F238E27FC236}">
                      <a16:creationId xmlns:a16="http://schemas.microsoft.com/office/drawing/2014/main" id="{9EEF0FB9-46CA-79BE-77D4-711AF43EF2A1}"/>
                    </a:ext>
                  </a:extLst>
                </p:cNvPr>
                <p:cNvSpPr>
                  <a:spLocks noChangeArrowheads="1"/>
                </p:cNvSpPr>
                <p:nvPr/>
              </p:nvSpPr>
              <p:spPr bwMode="auto">
                <a:xfrm>
                  <a:off x="1167" y="1343"/>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25" name="Rectangle 6284">
                  <a:extLst>
                    <a:ext uri="{FF2B5EF4-FFF2-40B4-BE49-F238E27FC236}">
                      <a16:creationId xmlns:a16="http://schemas.microsoft.com/office/drawing/2014/main" id="{4CDB1B3D-FAFD-3133-B0EF-BFEAF06BA4EE}"/>
                    </a:ext>
                  </a:extLst>
                </p:cNvPr>
                <p:cNvSpPr>
                  <a:spLocks noChangeArrowheads="1"/>
                </p:cNvSpPr>
                <p:nvPr/>
              </p:nvSpPr>
              <p:spPr bwMode="auto">
                <a:xfrm>
                  <a:off x="1167" y="1463"/>
                  <a:ext cx="99"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26" name="Rectangle 6285">
                  <a:extLst>
                    <a:ext uri="{FF2B5EF4-FFF2-40B4-BE49-F238E27FC236}">
                      <a16:creationId xmlns:a16="http://schemas.microsoft.com/office/drawing/2014/main" id="{2FD2EA39-3323-0557-8EF4-CF214AF9E6D4}"/>
                    </a:ext>
                  </a:extLst>
                </p:cNvPr>
                <p:cNvSpPr>
                  <a:spLocks noChangeArrowheads="1"/>
                </p:cNvSpPr>
                <p:nvPr/>
              </p:nvSpPr>
              <p:spPr bwMode="auto">
                <a:xfrm>
                  <a:off x="1167" y="1382"/>
                  <a:ext cx="99" cy="32"/>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27" name="Rectangle 6286">
                  <a:extLst>
                    <a:ext uri="{FF2B5EF4-FFF2-40B4-BE49-F238E27FC236}">
                      <a16:creationId xmlns:a16="http://schemas.microsoft.com/office/drawing/2014/main" id="{D8F4D8F3-7C92-CFA2-30E9-D3F15EF8DFB6}"/>
                    </a:ext>
                  </a:extLst>
                </p:cNvPr>
                <p:cNvSpPr>
                  <a:spLocks noChangeArrowheads="1"/>
                </p:cNvSpPr>
                <p:nvPr/>
              </p:nvSpPr>
              <p:spPr bwMode="auto">
                <a:xfrm>
                  <a:off x="1167" y="320"/>
                  <a:ext cx="99"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28" name="Rectangle 6287">
                  <a:extLst>
                    <a:ext uri="{FF2B5EF4-FFF2-40B4-BE49-F238E27FC236}">
                      <a16:creationId xmlns:a16="http://schemas.microsoft.com/office/drawing/2014/main" id="{D76F0A44-88B7-3653-0D4C-3A603A76025F}"/>
                    </a:ext>
                  </a:extLst>
                </p:cNvPr>
                <p:cNvSpPr>
                  <a:spLocks noChangeArrowheads="1"/>
                </p:cNvSpPr>
                <p:nvPr/>
              </p:nvSpPr>
              <p:spPr bwMode="auto">
                <a:xfrm>
                  <a:off x="1167"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29" name="Rectangle 6288">
                  <a:extLst>
                    <a:ext uri="{FF2B5EF4-FFF2-40B4-BE49-F238E27FC236}">
                      <a16:creationId xmlns:a16="http://schemas.microsoft.com/office/drawing/2014/main" id="{464B6EA7-F65C-CEE4-9C02-9B606387AD89}"/>
                    </a:ext>
                  </a:extLst>
                </p:cNvPr>
                <p:cNvSpPr>
                  <a:spLocks noChangeArrowheads="1"/>
                </p:cNvSpPr>
                <p:nvPr/>
              </p:nvSpPr>
              <p:spPr bwMode="auto">
                <a:xfrm>
                  <a:off x="1167"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30" name="Rectangle 6289">
                  <a:extLst>
                    <a:ext uri="{FF2B5EF4-FFF2-40B4-BE49-F238E27FC236}">
                      <a16:creationId xmlns:a16="http://schemas.microsoft.com/office/drawing/2014/main" id="{72813C0D-19B0-EF78-8127-4A23FCA57090}"/>
                    </a:ext>
                  </a:extLst>
                </p:cNvPr>
                <p:cNvSpPr>
                  <a:spLocks noChangeArrowheads="1"/>
                </p:cNvSpPr>
                <p:nvPr/>
              </p:nvSpPr>
              <p:spPr bwMode="auto">
                <a:xfrm>
                  <a:off x="1167"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31" name="Rectangle 6290">
                  <a:extLst>
                    <a:ext uri="{FF2B5EF4-FFF2-40B4-BE49-F238E27FC236}">
                      <a16:creationId xmlns:a16="http://schemas.microsoft.com/office/drawing/2014/main" id="{37D9C79C-F6CA-E8AC-C145-699896E0647F}"/>
                    </a:ext>
                  </a:extLst>
                </p:cNvPr>
                <p:cNvSpPr>
                  <a:spLocks noChangeArrowheads="1"/>
                </p:cNvSpPr>
                <p:nvPr/>
              </p:nvSpPr>
              <p:spPr bwMode="auto">
                <a:xfrm>
                  <a:off x="1167" y="1343"/>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32" name="Rectangle 6291">
                  <a:extLst>
                    <a:ext uri="{FF2B5EF4-FFF2-40B4-BE49-F238E27FC236}">
                      <a16:creationId xmlns:a16="http://schemas.microsoft.com/office/drawing/2014/main" id="{F08948B7-FFC0-0452-02B9-72A521D894EF}"/>
                    </a:ext>
                  </a:extLst>
                </p:cNvPr>
                <p:cNvSpPr>
                  <a:spLocks noChangeArrowheads="1"/>
                </p:cNvSpPr>
                <p:nvPr/>
              </p:nvSpPr>
              <p:spPr bwMode="auto">
                <a:xfrm>
                  <a:off x="1167" y="1382"/>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33" name="Rectangle 6292">
                  <a:extLst>
                    <a:ext uri="{FF2B5EF4-FFF2-40B4-BE49-F238E27FC236}">
                      <a16:creationId xmlns:a16="http://schemas.microsoft.com/office/drawing/2014/main" id="{878239D6-3E52-0D03-20A1-F1953732DFF4}"/>
                    </a:ext>
                  </a:extLst>
                </p:cNvPr>
                <p:cNvSpPr>
                  <a:spLocks noChangeArrowheads="1"/>
                </p:cNvSpPr>
                <p:nvPr/>
              </p:nvSpPr>
              <p:spPr bwMode="auto">
                <a:xfrm>
                  <a:off x="1167" y="1343"/>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34" name="Rectangle 6293">
                  <a:extLst>
                    <a:ext uri="{FF2B5EF4-FFF2-40B4-BE49-F238E27FC236}">
                      <a16:creationId xmlns:a16="http://schemas.microsoft.com/office/drawing/2014/main" id="{35872C50-4EB7-DBE6-99EE-BB9A48513184}"/>
                    </a:ext>
                  </a:extLst>
                </p:cNvPr>
                <p:cNvSpPr>
                  <a:spLocks noChangeArrowheads="1"/>
                </p:cNvSpPr>
                <p:nvPr/>
              </p:nvSpPr>
              <p:spPr bwMode="auto">
                <a:xfrm>
                  <a:off x="1167"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35" name="Rectangle 6294">
                  <a:extLst>
                    <a:ext uri="{FF2B5EF4-FFF2-40B4-BE49-F238E27FC236}">
                      <a16:creationId xmlns:a16="http://schemas.microsoft.com/office/drawing/2014/main" id="{878C4298-DEC6-8703-F4CE-0ACDAE79C567}"/>
                    </a:ext>
                  </a:extLst>
                </p:cNvPr>
                <p:cNvSpPr>
                  <a:spLocks noChangeArrowheads="1"/>
                </p:cNvSpPr>
                <p:nvPr/>
              </p:nvSpPr>
              <p:spPr bwMode="auto">
                <a:xfrm>
                  <a:off x="1167"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36" name="Rectangle 6295">
                  <a:extLst>
                    <a:ext uri="{FF2B5EF4-FFF2-40B4-BE49-F238E27FC236}">
                      <a16:creationId xmlns:a16="http://schemas.microsoft.com/office/drawing/2014/main" id="{015647F9-27C0-AD36-5017-C657685C8C86}"/>
                    </a:ext>
                  </a:extLst>
                </p:cNvPr>
                <p:cNvSpPr>
                  <a:spLocks noChangeArrowheads="1"/>
                </p:cNvSpPr>
                <p:nvPr/>
              </p:nvSpPr>
              <p:spPr bwMode="auto">
                <a:xfrm>
                  <a:off x="1167" y="1314"/>
                  <a:ext cx="99" cy="29"/>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37" name="Rectangle 6296">
                  <a:extLst>
                    <a:ext uri="{FF2B5EF4-FFF2-40B4-BE49-F238E27FC236}">
                      <a16:creationId xmlns:a16="http://schemas.microsoft.com/office/drawing/2014/main" id="{8DE35247-1C80-E288-6B3D-E72E602DB56B}"/>
                    </a:ext>
                  </a:extLst>
                </p:cNvPr>
                <p:cNvSpPr>
                  <a:spLocks noChangeArrowheads="1"/>
                </p:cNvSpPr>
                <p:nvPr/>
              </p:nvSpPr>
              <p:spPr bwMode="auto">
                <a:xfrm>
                  <a:off x="1167" y="1382"/>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38" name="Rectangle 6297">
                  <a:extLst>
                    <a:ext uri="{FF2B5EF4-FFF2-40B4-BE49-F238E27FC236}">
                      <a16:creationId xmlns:a16="http://schemas.microsoft.com/office/drawing/2014/main" id="{AA1BC672-150C-2C1F-737A-68C0110F544F}"/>
                    </a:ext>
                  </a:extLst>
                </p:cNvPr>
                <p:cNvSpPr>
                  <a:spLocks noChangeArrowheads="1"/>
                </p:cNvSpPr>
                <p:nvPr/>
              </p:nvSpPr>
              <p:spPr bwMode="auto">
                <a:xfrm>
                  <a:off x="1167" y="131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39" name="Rectangle 6298">
                  <a:extLst>
                    <a:ext uri="{FF2B5EF4-FFF2-40B4-BE49-F238E27FC236}">
                      <a16:creationId xmlns:a16="http://schemas.microsoft.com/office/drawing/2014/main" id="{CCB21634-C415-969D-1C28-4DADB5B8350C}"/>
                    </a:ext>
                  </a:extLst>
                </p:cNvPr>
                <p:cNvSpPr>
                  <a:spLocks noChangeArrowheads="1"/>
                </p:cNvSpPr>
                <p:nvPr/>
              </p:nvSpPr>
              <p:spPr bwMode="auto">
                <a:xfrm>
                  <a:off x="1167" y="131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40" name="Rectangle 6299">
                  <a:extLst>
                    <a:ext uri="{FF2B5EF4-FFF2-40B4-BE49-F238E27FC236}">
                      <a16:creationId xmlns:a16="http://schemas.microsoft.com/office/drawing/2014/main" id="{07B1761F-1F42-DAF4-0900-03DC753E9F4D}"/>
                    </a:ext>
                  </a:extLst>
                </p:cNvPr>
                <p:cNvSpPr>
                  <a:spLocks noChangeArrowheads="1"/>
                </p:cNvSpPr>
                <p:nvPr/>
              </p:nvSpPr>
              <p:spPr bwMode="auto">
                <a:xfrm>
                  <a:off x="1167" y="1463"/>
                  <a:ext cx="99"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41" name="Rectangle 6300">
                  <a:extLst>
                    <a:ext uri="{FF2B5EF4-FFF2-40B4-BE49-F238E27FC236}">
                      <a16:creationId xmlns:a16="http://schemas.microsoft.com/office/drawing/2014/main" id="{A2C922AC-9FAB-13D1-9E1E-288800A18031}"/>
                    </a:ext>
                  </a:extLst>
                </p:cNvPr>
                <p:cNvSpPr>
                  <a:spLocks noChangeArrowheads="1"/>
                </p:cNvSpPr>
                <p:nvPr/>
              </p:nvSpPr>
              <p:spPr bwMode="auto">
                <a:xfrm>
                  <a:off x="1167" y="1463"/>
                  <a:ext cx="99"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42" name="Rectangle 6301">
                  <a:extLst>
                    <a:ext uri="{FF2B5EF4-FFF2-40B4-BE49-F238E27FC236}">
                      <a16:creationId xmlns:a16="http://schemas.microsoft.com/office/drawing/2014/main" id="{4FE1DDD5-9A3A-351A-C543-5681BB70B5D9}"/>
                    </a:ext>
                  </a:extLst>
                </p:cNvPr>
                <p:cNvSpPr>
                  <a:spLocks noChangeArrowheads="1"/>
                </p:cNvSpPr>
                <p:nvPr/>
              </p:nvSpPr>
              <p:spPr bwMode="auto">
                <a:xfrm>
                  <a:off x="1167" y="131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43" name="Rectangle 6302">
                  <a:extLst>
                    <a:ext uri="{FF2B5EF4-FFF2-40B4-BE49-F238E27FC236}">
                      <a16:creationId xmlns:a16="http://schemas.microsoft.com/office/drawing/2014/main" id="{8DB7EE6E-2EA4-FA6A-707D-A69F16BC81AE}"/>
                    </a:ext>
                  </a:extLst>
                </p:cNvPr>
                <p:cNvSpPr>
                  <a:spLocks noChangeArrowheads="1"/>
                </p:cNvSpPr>
                <p:nvPr/>
              </p:nvSpPr>
              <p:spPr bwMode="auto">
                <a:xfrm>
                  <a:off x="1167"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44" name="Rectangle 6303">
                  <a:extLst>
                    <a:ext uri="{FF2B5EF4-FFF2-40B4-BE49-F238E27FC236}">
                      <a16:creationId xmlns:a16="http://schemas.microsoft.com/office/drawing/2014/main" id="{543CD477-9037-3412-96FA-AB0900C9FBFC}"/>
                    </a:ext>
                  </a:extLst>
                </p:cNvPr>
                <p:cNvSpPr>
                  <a:spLocks noChangeArrowheads="1"/>
                </p:cNvSpPr>
                <p:nvPr/>
              </p:nvSpPr>
              <p:spPr bwMode="auto">
                <a:xfrm>
                  <a:off x="1167" y="131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45" name="Rectangle 6304">
                  <a:extLst>
                    <a:ext uri="{FF2B5EF4-FFF2-40B4-BE49-F238E27FC236}">
                      <a16:creationId xmlns:a16="http://schemas.microsoft.com/office/drawing/2014/main" id="{2C5E296A-15B4-AD3B-EF60-FEC9494C04CF}"/>
                    </a:ext>
                  </a:extLst>
                </p:cNvPr>
                <p:cNvSpPr>
                  <a:spLocks noChangeArrowheads="1"/>
                </p:cNvSpPr>
                <p:nvPr/>
              </p:nvSpPr>
              <p:spPr bwMode="auto">
                <a:xfrm>
                  <a:off x="1167" y="1311"/>
                  <a:ext cx="99" cy="3"/>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46" name="Rectangle 6305">
                  <a:extLst>
                    <a:ext uri="{FF2B5EF4-FFF2-40B4-BE49-F238E27FC236}">
                      <a16:creationId xmlns:a16="http://schemas.microsoft.com/office/drawing/2014/main" id="{022B52C3-4DF0-F484-81E5-F2F7F43DAA37}"/>
                    </a:ext>
                  </a:extLst>
                </p:cNvPr>
                <p:cNvSpPr>
                  <a:spLocks noChangeArrowheads="1"/>
                </p:cNvSpPr>
                <p:nvPr/>
              </p:nvSpPr>
              <p:spPr bwMode="auto">
                <a:xfrm>
                  <a:off x="1167" y="1311"/>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447" name="Rectangle 6306">
                  <a:extLst>
                    <a:ext uri="{FF2B5EF4-FFF2-40B4-BE49-F238E27FC236}">
                      <a16:creationId xmlns:a16="http://schemas.microsoft.com/office/drawing/2014/main" id="{8F986993-C8EA-7541-E09F-3A6E67AA411C}"/>
                    </a:ext>
                  </a:extLst>
                </p:cNvPr>
                <p:cNvSpPr>
                  <a:spLocks noChangeArrowheads="1"/>
                </p:cNvSpPr>
                <p:nvPr/>
              </p:nvSpPr>
              <p:spPr bwMode="auto">
                <a:xfrm>
                  <a:off x="1167" y="1357"/>
                  <a:ext cx="99"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grpSp>
          <p:grpSp>
            <p:nvGrpSpPr>
              <p:cNvPr id="7155" name="Group 6508">
                <a:extLst>
                  <a:ext uri="{FF2B5EF4-FFF2-40B4-BE49-F238E27FC236}">
                    <a16:creationId xmlns:a16="http://schemas.microsoft.com/office/drawing/2014/main" id="{0CDAACD8-3A46-668B-EDA8-586BC233BB88}"/>
                  </a:ext>
                </a:extLst>
              </p:cNvPr>
              <p:cNvGrpSpPr>
                <a:grpSpLocks/>
              </p:cNvGrpSpPr>
              <p:nvPr/>
            </p:nvGrpSpPr>
            <p:grpSpPr bwMode="auto">
              <a:xfrm>
                <a:off x="1167" y="320"/>
                <a:ext cx="653" cy="1144"/>
                <a:chOff x="1167" y="320"/>
                <a:chExt cx="653" cy="1144"/>
              </a:xfrm>
            </p:grpSpPr>
            <p:sp>
              <p:nvSpPr>
                <p:cNvPr id="12048" name="Rectangle 6308">
                  <a:extLst>
                    <a:ext uri="{FF2B5EF4-FFF2-40B4-BE49-F238E27FC236}">
                      <a16:creationId xmlns:a16="http://schemas.microsoft.com/office/drawing/2014/main" id="{7ECF4463-E60B-A003-FF92-44748B7B87B2}"/>
                    </a:ext>
                  </a:extLst>
                </p:cNvPr>
                <p:cNvSpPr>
                  <a:spLocks noChangeArrowheads="1"/>
                </p:cNvSpPr>
                <p:nvPr/>
              </p:nvSpPr>
              <p:spPr bwMode="auto">
                <a:xfrm>
                  <a:off x="1167" y="1311"/>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49" name="Rectangle 6309">
                  <a:extLst>
                    <a:ext uri="{FF2B5EF4-FFF2-40B4-BE49-F238E27FC236}">
                      <a16:creationId xmlns:a16="http://schemas.microsoft.com/office/drawing/2014/main" id="{1C463354-D8E2-6215-1073-338EF24DAEAA}"/>
                    </a:ext>
                  </a:extLst>
                </p:cNvPr>
                <p:cNvSpPr>
                  <a:spLocks noChangeArrowheads="1"/>
                </p:cNvSpPr>
                <p:nvPr/>
              </p:nvSpPr>
              <p:spPr bwMode="auto">
                <a:xfrm>
                  <a:off x="1167" y="1311"/>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50" name="Rectangle 6310">
                  <a:extLst>
                    <a:ext uri="{FF2B5EF4-FFF2-40B4-BE49-F238E27FC236}">
                      <a16:creationId xmlns:a16="http://schemas.microsoft.com/office/drawing/2014/main" id="{F8AF9C93-11AA-83A4-6B43-A522C1D3493F}"/>
                    </a:ext>
                  </a:extLst>
                </p:cNvPr>
                <p:cNvSpPr>
                  <a:spLocks noChangeArrowheads="1"/>
                </p:cNvSpPr>
                <p:nvPr/>
              </p:nvSpPr>
              <p:spPr bwMode="auto">
                <a:xfrm>
                  <a:off x="1167"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51" name="Rectangle 6311">
                  <a:extLst>
                    <a:ext uri="{FF2B5EF4-FFF2-40B4-BE49-F238E27FC236}">
                      <a16:creationId xmlns:a16="http://schemas.microsoft.com/office/drawing/2014/main" id="{9A4CF053-5A27-5D6D-E8E8-9676E33D62C8}"/>
                    </a:ext>
                  </a:extLst>
                </p:cNvPr>
                <p:cNvSpPr>
                  <a:spLocks noChangeArrowheads="1"/>
                </p:cNvSpPr>
                <p:nvPr/>
              </p:nvSpPr>
              <p:spPr bwMode="auto">
                <a:xfrm>
                  <a:off x="1167"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52" name="Rectangle 6312">
                  <a:extLst>
                    <a:ext uri="{FF2B5EF4-FFF2-40B4-BE49-F238E27FC236}">
                      <a16:creationId xmlns:a16="http://schemas.microsoft.com/office/drawing/2014/main" id="{AAF3CCD9-A58D-4FB0-83E3-E0A95A31CE63}"/>
                    </a:ext>
                  </a:extLst>
                </p:cNvPr>
                <p:cNvSpPr>
                  <a:spLocks noChangeArrowheads="1"/>
                </p:cNvSpPr>
                <p:nvPr/>
              </p:nvSpPr>
              <p:spPr bwMode="auto">
                <a:xfrm>
                  <a:off x="1167"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53" name="Rectangle 6313">
                  <a:extLst>
                    <a:ext uri="{FF2B5EF4-FFF2-40B4-BE49-F238E27FC236}">
                      <a16:creationId xmlns:a16="http://schemas.microsoft.com/office/drawing/2014/main" id="{3338339D-A8F3-EEC8-95D9-70D1510AC9A1}"/>
                    </a:ext>
                  </a:extLst>
                </p:cNvPr>
                <p:cNvSpPr>
                  <a:spLocks noChangeArrowheads="1"/>
                </p:cNvSpPr>
                <p:nvPr/>
              </p:nvSpPr>
              <p:spPr bwMode="auto">
                <a:xfrm>
                  <a:off x="1167" y="1382"/>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54" name="Rectangle 6314">
                  <a:extLst>
                    <a:ext uri="{FF2B5EF4-FFF2-40B4-BE49-F238E27FC236}">
                      <a16:creationId xmlns:a16="http://schemas.microsoft.com/office/drawing/2014/main" id="{7F6B16D3-8953-1B28-EC57-3B2EE41B5098}"/>
                    </a:ext>
                  </a:extLst>
                </p:cNvPr>
                <p:cNvSpPr>
                  <a:spLocks noChangeArrowheads="1"/>
                </p:cNvSpPr>
                <p:nvPr/>
              </p:nvSpPr>
              <p:spPr bwMode="auto">
                <a:xfrm>
                  <a:off x="1167" y="1311"/>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55" name="Rectangle 6315">
                  <a:extLst>
                    <a:ext uri="{FF2B5EF4-FFF2-40B4-BE49-F238E27FC236}">
                      <a16:creationId xmlns:a16="http://schemas.microsoft.com/office/drawing/2014/main" id="{B7EE0B02-AF28-2433-1A56-9B806CBC1D2B}"/>
                    </a:ext>
                  </a:extLst>
                </p:cNvPr>
                <p:cNvSpPr>
                  <a:spLocks noChangeArrowheads="1"/>
                </p:cNvSpPr>
                <p:nvPr/>
              </p:nvSpPr>
              <p:spPr bwMode="auto">
                <a:xfrm>
                  <a:off x="1167" y="1382"/>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56" name="Rectangle 6316">
                  <a:extLst>
                    <a:ext uri="{FF2B5EF4-FFF2-40B4-BE49-F238E27FC236}">
                      <a16:creationId xmlns:a16="http://schemas.microsoft.com/office/drawing/2014/main" id="{1503BCCB-647C-B0A0-9384-AAB793C2B31A}"/>
                    </a:ext>
                  </a:extLst>
                </p:cNvPr>
                <p:cNvSpPr>
                  <a:spLocks noChangeArrowheads="1"/>
                </p:cNvSpPr>
                <p:nvPr/>
              </p:nvSpPr>
              <p:spPr bwMode="auto">
                <a:xfrm>
                  <a:off x="1167" y="320"/>
                  <a:ext cx="99" cy="288"/>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57" name="Rectangle 6317">
                  <a:extLst>
                    <a:ext uri="{FF2B5EF4-FFF2-40B4-BE49-F238E27FC236}">
                      <a16:creationId xmlns:a16="http://schemas.microsoft.com/office/drawing/2014/main" id="{C36EDBF0-80B1-5D74-24D1-BD20E220FB70}"/>
                    </a:ext>
                  </a:extLst>
                </p:cNvPr>
                <p:cNvSpPr>
                  <a:spLocks noChangeArrowheads="1"/>
                </p:cNvSpPr>
                <p:nvPr/>
              </p:nvSpPr>
              <p:spPr bwMode="auto">
                <a:xfrm>
                  <a:off x="1167" y="1307"/>
                  <a:ext cx="99" cy="4"/>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58" name="Rectangle 6318">
                  <a:extLst>
                    <a:ext uri="{FF2B5EF4-FFF2-40B4-BE49-F238E27FC236}">
                      <a16:creationId xmlns:a16="http://schemas.microsoft.com/office/drawing/2014/main" id="{F2765183-034E-3D0C-B2B5-485A33994124}"/>
                    </a:ext>
                  </a:extLst>
                </p:cNvPr>
                <p:cNvSpPr>
                  <a:spLocks noChangeArrowheads="1"/>
                </p:cNvSpPr>
                <p:nvPr/>
              </p:nvSpPr>
              <p:spPr bwMode="auto">
                <a:xfrm>
                  <a:off x="1167"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59" name="Rectangle 6319">
                  <a:extLst>
                    <a:ext uri="{FF2B5EF4-FFF2-40B4-BE49-F238E27FC236}">
                      <a16:creationId xmlns:a16="http://schemas.microsoft.com/office/drawing/2014/main" id="{D8E4817C-4BDB-F8E5-4F1D-5DB0301B828B}"/>
                    </a:ext>
                  </a:extLst>
                </p:cNvPr>
                <p:cNvSpPr>
                  <a:spLocks noChangeArrowheads="1"/>
                </p:cNvSpPr>
                <p:nvPr/>
              </p:nvSpPr>
              <p:spPr bwMode="auto">
                <a:xfrm>
                  <a:off x="1167"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60" name="Rectangle 6320">
                  <a:extLst>
                    <a:ext uri="{FF2B5EF4-FFF2-40B4-BE49-F238E27FC236}">
                      <a16:creationId xmlns:a16="http://schemas.microsoft.com/office/drawing/2014/main" id="{84FC721D-11A3-1E5A-867C-DC13275CA1E2}"/>
                    </a:ext>
                  </a:extLst>
                </p:cNvPr>
                <p:cNvSpPr>
                  <a:spLocks noChangeArrowheads="1"/>
                </p:cNvSpPr>
                <p:nvPr/>
              </p:nvSpPr>
              <p:spPr bwMode="auto">
                <a:xfrm>
                  <a:off x="1167"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61" name="Rectangle 6321">
                  <a:extLst>
                    <a:ext uri="{FF2B5EF4-FFF2-40B4-BE49-F238E27FC236}">
                      <a16:creationId xmlns:a16="http://schemas.microsoft.com/office/drawing/2014/main" id="{3312306A-7010-D226-14BC-EBC481C77C34}"/>
                    </a:ext>
                  </a:extLst>
                </p:cNvPr>
                <p:cNvSpPr>
                  <a:spLocks noChangeArrowheads="1"/>
                </p:cNvSpPr>
                <p:nvPr/>
              </p:nvSpPr>
              <p:spPr bwMode="auto">
                <a:xfrm>
                  <a:off x="1167"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62" name="Rectangle 6322">
                  <a:extLst>
                    <a:ext uri="{FF2B5EF4-FFF2-40B4-BE49-F238E27FC236}">
                      <a16:creationId xmlns:a16="http://schemas.microsoft.com/office/drawing/2014/main" id="{33DF5DC9-9F92-0F10-FE55-4A6625DC659F}"/>
                    </a:ext>
                  </a:extLst>
                </p:cNvPr>
                <p:cNvSpPr>
                  <a:spLocks noChangeArrowheads="1"/>
                </p:cNvSpPr>
                <p:nvPr/>
              </p:nvSpPr>
              <p:spPr bwMode="auto">
                <a:xfrm>
                  <a:off x="1167" y="130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63" name="Rectangle 6323">
                  <a:extLst>
                    <a:ext uri="{FF2B5EF4-FFF2-40B4-BE49-F238E27FC236}">
                      <a16:creationId xmlns:a16="http://schemas.microsoft.com/office/drawing/2014/main" id="{38D6DDFE-5B09-B6E1-7567-A7B9FDF937FD}"/>
                    </a:ext>
                  </a:extLst>
                </p:cNvPr>
                <p:cNvSpPr>
                  <a:spLocks noChangeArrowheads="1"/>
                </p:cNvSpPr>
                <p:nvPr/>
              </p:nvSpPr>
              <p:spPr bwMode="auto">
                <a:xfrm>
                  <a:off x="1167" y="1460"/>
                  <a:ext cx="99" cy="3"/>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64" name="Rectangle 6324">
                  <a:extLst>
                    <a:ext uri="{FF2B5EF4-FFF2-40B4-BE49-F238E27FC236}">
                      <a16:creationId xmlns:a16="http://schemas.microsoft.com/office/drawing/2014/main" id="{5C8C8FAB-83AF-181D-3E66-755BAE00434D}"/>
                    </a:ext>
                  </a:extLst>
                </p:cNvPr>
                <p:cNvSpPr>
                  <a:spLocks noChangeArrowheads="1"/>
                </p:cNvSpPr>
                <p:nvPr/>
              </p:nvSpPr>
              <p:spPr bwMode="auto">
                <a:xfrm>
                  <a:off x="1167" y="1357"/>
                  <a:ext cx="99" cy="25"/>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65" name="Rectangle 6325">
                  <a:extLst>
                    <a:ext uri="{FF2B5EF4-FFF2-40B4-BE49-F238E27FC236}">
                      <a16:creationId xmlns:a16="http://schemas.microsoft.com/office/drawing/2014/main" id="{2BFBD9FD-2DE3-E121-7431-164DB1DA901E}"/>
                    </a:ext>
                  </a:extLst>
                </p:cNvPr>
                <p:cNvSpPr>
                  <a:spLocks noChangeArrowheads="1"/>
                </p:cNvSpPr>
                <p:nvPr/>
              </p:nvSpPr>
              <p:spPr bwMode="auto">
                <a:xfrm>
                  <a:off x="1167" y="320"/>
                  <a:ext cx="99"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66" name="Rectangle 6326">
                  <a:extLst>
                    <a:ext uri="{FF2B5EF4-FFF2-40B4-BE49-F238E27FC236}">
                      <a16:creationId xmlns:a16="http://schemas.microsoft.com/office/drawing/2014/main" id="{911586E1-A479-CFD2-B52F-007D1DDEBBFF}"/>
                    </a:ext>
                  </a:extLst>
                </p:cNvPr>
                <p:cNvSpPr>
                  <a:spLocks noChangeArrowheads="1"/>
                </p:cNvSpPr>
                <p:nvPr/>
              </p:nvSpPr>
              <p:spPr bwMode="auto">
                <a:xfrm>
                  <a:off x="1167"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67" name="Rectangle 6327">
                  <a:extLst>
                    <a:ext uri="{FF2B5EF4-FFF2-40B4-BE49-F238E27FC236}">
                      <a16:creationId xmlns:a16="http://schemas.microsoft.com/office/drawing/2014/main" id="{7F603926-ED91-8208-03BD-6DEDDD8BBD36}"/>
                    </a:ext>
                  </a:extLst>
                </p:cNvPr>
                <p:cNvSpPr>
                  <a:spLocks noChangeArrowheads="1"/>
                </p:cNvSpPr>
                <p:nvPr/>
              </p:nvSpPr>
              <p:spPr bwMode="auto">
                <a:xfrm>
                  <a:off x="1167"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68" name="Rectangle 6328">
                  <a:extLst>
                    <a:ext uri="{FF2B5EF4-FFF2-40B4-BE49-F238E27FC236}">
                      <a16:creationId xmlns:a16="http://schemas.microsoft.com/office/drawing/2014/main" id="{188B5383-5EA1-359A-A6A3-3D6E3A60FC81}"/>
                    </a:ext>
                  </a:extLst>
                </p:cNvPr>
                <p:cNvSpPr>
                  <a:spLocks noChangeArrowheads="1"/>
                </p:cNvSpPr>
                <p:nvPr/>
              </p:nvSpPr>
              <p:spPr bwMode="auto">
                <a:xfrm>
                  <a:off x="1167"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69" name="Rectangle 6329">
                  <a:extLst>
                    <a:ext uri="{FF2B5EF4-FFF2-40B4-BE49-F238E27FC236}">
                      <a16:creationId xmlns:a16="http://schemas.microsoft.com/office/drawing/2014/main" id="{F50B7321-C60B-5F61-B23E-0F3606E0445A}"/>
                    </a:ext>
                  </a:extLst>
                </p:cNvPr>
                <p:cNvSpPr>
                  <a:spLocks noChangeArrowheads="1"/>
                </p:cNvSpPr>
                <p:nvPr/>
              </p:nvSpPr>
              <p:spPr bwMode="auto">
                <a:xfrm>
                  <a:off x="1167" y="1304"/>
                  <a:ext cx="99" cy="3"/>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70" name="Rectangle 6330">
                  <a:extLst>
                    <a:ext uri="{FF2B5EF4-FFF2-40B4-BE49-F238E27FC236}">
                      <a16:creationId xmlns:a16="http://schemas.microsoft.com/office/drawing/2014/main" id="{DC60C1E3-35B8-79C7-82C6-4F6A7C040390}"/>
                    </a:ext>
                  </a:extLst>
                </p:cNvPr>
                <p:cNvSpPr>
                  <a:spLocks noChangeArrowheads="1"/>
                </p:cNvSpPr>
                <p:nvPr/>
              </p:nvSpPr>
              <p:spPr bwMode="auto">
                <a:xfrm>
                  <a:off x="1167" y="1357"/>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71" name="Rectangle 6331">
                  <a:extLst>
                    <a:ext uri="{FF2B5EF4-FFF2-40B4-BE49-F238E27FC236}">
                      <a16:creationId xmlns:a16="http://schemas.microsoft.com/office/drawing/2014/main" id="{AD635BB6-196F-A89A-ECA5-0B8BE851DC01}"/>
                    </a:ext>
                  </a:extLst>
                </p:cNvPr>
                <p:cNvSpPr>
                  <a:spLocks noChangeArrowheads="1"/>
                </p:cNvSpPr>
                <p:nvPr/>
              </p:nvSpPr>
              <p:spPr bwMode="auto">
                <a:xfrm>
                  <a:off x="1167" y="130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72" name="Rectangle 6332">
                  <a:extLst>
                    <a:ext uri="{FF2B5EF4-FFF2-40B4-BE49-F238E27FC236}">
                      <a16:creationId xmlns:a16="http://schemas.microsoft.com/office/drawing/2014/main" id="{B0D1833D-36DF-84FD-012D-FF7989B545B4}"/>
                    </a:ext>
                  </a:extLst>
                </p:cNvPr>
                <p:cNvSpPr>
                  <a:spLocks noChangeArrowheads="1"/>
                </p:cNvSpPr>
                <p:nvPr/>
              </p:nvSpPr>
              <p:spPr bwMode="auto">
                <a:xfrm>
                  <a:off x="1167"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73" name="Rectangle 6333">
                  <a:extLst>
                    <a:ext uri="{FF2B5EF4-FFF2-40B4-BE49-F238E27FC236}">
                      <a16:creationId xmlns:a16="http://schemas.microsoft.com/office/drawing/2014/main" id="{C037F0E0-79D0-DC73-493F-CB1BCD949A23}"/>
                    </a:ext>
                  </a:extLst>
                </p:cNvPr>
                <p:cNvSpPr>
                  <a:spLocks noChangeArrowheads="1"/>
                </p:cNvSpPr>
                <p:nvPr/>
              </p:nvSpPr>
              <p:spPr bwMode="auto">
                <a:xfrm>
                  <a:off x="1167"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74" name="Rectangle 6334">
                  <a:extLst>
                    <a:ext uri="{FF2B5EF4-FFF2-40B4-BE49-F238E27FC236}">
                      <a16:creationId xmlns:a16="http://schemas.microsoft.com/office/drawing/2014/main" id="{FD22D912-43E4-42F4-E9E5-C5984461246C}"/>
                    </a:ext>
                  </a:extLst>
                </p:cNvPr>
                <p:cNvSpPr>
                  <a:spLocks noChangeArrowheads="1"/>
                </p:cNvSpPr>
                <p:nvPr/>
              </p:nvSpPr>
              <p:spPr bwMode="auto">
                <a:xfrm>
                  <a:off x="1167" y="1247"/>
                  <a:ext cx="99" cy="57"/>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75" name="Rectangle 6335">
                  <a:extLst>
                    <a:ext uri="{FF2B5EF4-FFF2-40B4-BE49-F238E27FC236}">
                      <a16:creationId xmlns:a16="http://schemas.microsoft.com/office/drawing/2014/main" id="{2DAA021A-F6C8-2E1E-0AB2-9B9B2944ED1F}"/>
                    </a:ext>
                  </a:extLst>
                </p:cNvPr>
                <p:cNvSpPr>
                  <a:spLocks noChangeArrowheads="1"/>
                </p:cNvSpPr>
                <p:nvPr/>
              </p:nvSpPr>
              <p:spPr bwMode="auto">
                <a:xfrm>
                  <a:off x="1167" y="1357"/>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76" name="Rectangle 6336">
                  <a:extLst>
                    <a:ext uri="{FF2B5EF4-FFF2-40B4-BE49-F238E27FC236}">
                      <a16:creationId xmlns:a16="http://schemas.microsoft.com/office/drawing/2014/main" id="{1A6EE6CA-4004-4EB2-7824-06FCDAA4A3DE}"/>
                    </a:ext>
                  </a:extLst>
                </p:cNvPr>
                <p:cNvSpPr>
                  <a:spLocks noChangeArrowheads="1"/>
                </p:cNvSpPr>
                <p:nvPr/>
              </p:nvSpPr>
              <p:spPr bwMode="auto">
                <a:xfrm>
                  <a:off x="1167" y="124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77" name="Rectangle 6337">
                  <a:extLst>
                    <a:ext uri="{FF2B5EF4-FFF2-40B4-BE49-F238E27FC236}">
                      <a16:creationId xmlns:a16="http://schemas.microsoft.com/office/drawing/2014/main" id="{AACB5430-7074-C94E-AB3C-2721D28D6CB3}"/>
                    </a:ext>
                  </a:extLst>
                </p:cNvPr>
                <p:cNvSpPr>
                  <a:spLocks noChangeArrowheads="1"/>
                </p:cNvSpPr>
                <p:nvPr/>
              </p:nvSpPr>
              <p:spPr bwMode="auto">
                <a:xfrm>
                  <a:off x="1167" y="124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78" name="Rectangle 6338">
                  <a:extLst>
                    <a:ext uri="{FF2B5EF4-FFF2-40B4-BE49-F238E27FC236}">
                      <a16:creationId xmlns:a16="http://schemas.microsoft.com/office/drawing/2014/main" id="{9500A3CE-DA41-F6D5-396D-79716E1193A2}"/>
                    </a:ext>
                  </a:extLst>
                </p:cNvPr>
                <p:cNvSpPr>
                  <a:spLocks noChangeArrowheads="1"/>
                </p:cNvSpPr>
                <p:nvPr/>
              </p:nvSpPr>
              <p:spPr bwMode="auto">
                <a:xfrm>
                  <a:off x="1167" y="1463"/>
                  <a:ext cx="99"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79" name="Rectangle 6339">
                  <a:extLst>
                    <a:ext uri="{FF2B5EF4-FFF2-40B4-BE49-F238E27FC236}">
                      <a16:creationId xmlns:a16="http://schemas.microsoft.com/office/drawing/2014/main" id="{A39727C6-0E32-C78E-C26A-7B0BB264CB57}"/>
                    </a:ext>
                  </a:extLst>
                </p:cNvPr>
                <p:cNvSpPr>
                  <a:spLocks noChangeArrowheads="1"/>
                </p:cNvSpPr>
                <p:nvPr/>
              </p:nvSpPr>
              <p:spPr bwMode="auto">
                <a:xfrm>
                  <a:off x="1167" y="1463"/>
                  <a:ext cx="99"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80" name="Rectangle 6340">
                  <a:extLst>
                    <a:ext uri="{FF2B5EF4-FFF2-40B4-BE49-F238E27FC236}">
                      <a16:creationId xmlns:a16="http://schemas.microsoft.com/office/drawing/2014/main" id="{0CF18B15-72E8-CB1E-5633-08208E4D3973}"/>
                    </a:ext>
                  </a:extLst>
                </p:cNvPr>
                <p:cNvSpPr>
                  <a:spLocks noChangeArrowheads="1"/>
                </p:cNvSpPr>
                <p:nvPr/>
              </p:nvSpPr>
              <p:spPr bwMode="auto">
                <a:xfrm>
                  <a:off x="1167" y="124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81" name="Rectangle 6341">
                  <a:extLst>
                    <a:ext uri="{FF2B5EF4-FFF2-40B4-BE49-F238E27FC236}">
                      <a16:creationId xmlns:a16="http://schemas.microsoft.com/office/drawing/2014/main" id="{880FAB3C-361A-7CDD-CD79-DB22D6648F69}"/>
                    </a:ext>
                  </a:extLst>
                </p:cNvPr>
                <p:cNvSpPr>
                  <a:spLocks noChangeArrowheads="1"/>
                </p:cNvSpPr>
                <p:nvPr/>
              </p:nvSpPr>
              <p:spPr bwMode="auto">
                <a:xfrm>
                  <a:off x="1167"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82" name="Rectangle 6342">
                  <a:extLst>
                    <a:ext uri="{FF2B5EF4-FFF2-40B4-BE49-F238E27FC236}">
                      <a16:creationId xmlns:a16="http://schemas.microsoft.com/office/drawing/2014/main" id="{B196EBD0-321E-176C-0B6E-FA26AE0A8AF7}"/>
                    </a:ext>
                  </a:extLst>
                </p:cNvPr>
                <p:cNvSpPr>
                  <a:spLocks noChangeArrowheads="1"/>
                </p:cNvSpPr>
                <p:nvPr/>
              </p:nvSpPr>
              <p:spPr bwMode="auto">
                <a:xfrm>
                  <a:off x="1167" y="124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83" name="Rectangle 6343">
                  <a:extLst>
                    <a:ext uri="{FF2B5EF4-FFF2-40B4-BE49-F238E27FC236}">
                      <a16:creationId xmlns:a16="http://schemas.microsoft.com/office/drawing/2014/main" id="{620D9319-8C29-6389-3C81-97483B6D3426}"/>
                    </a:ext>
                  </a:extLst>
                </p:cNvPr>
                <p:cNvSpPr>
                  <a:spLocks noChangeArrowheads="1"/>
                </p:cNvSpPr>
                <p:nvPr/>
              </p:nvSpPr>
              <p:spPr bwMode="auto">
                <a:xfrm>
                  <a:off x="1167" y="124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84" name="Rectangle 6344">
                  <a:extLst>
                    <a:ext uri="{FF2B5EF4-FFF2-40B4-BE49-F238E27FC236}">
                      <a16:creationId xmlns:a16="http://schemas.microsoft.com/office/drawing/2014/main" id="{590BF8AA-BAE3-FA9B-0D5C-107EF0A2D3E5}"/>
                    </a:ext>
                  </a:extLst>
                </p:cNvPr>
                <p:cNvSpPr>
                  <a:spLocks noChangeArrowheads="1"/>
                </p:cNvSpPr>
                <p:nvPr/>
              </p:nvSpPr>
              <p:spPr bwMode="auto">
                <a:xfrm>
                  <a:off x="1167" y="124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85" name="Rectangle 6345">
                  <a:extLst>
                    <a:ext uri="{FF2B5EF4-FFF2-40B4-BE49-F238E27FC236}">
                      <a16:creationId xmlns:a16="http://schemas.microsoft.com/office/drawing/2014/main" id="{0932DA61-7874-FB62-D4BC-2B4435414399}"/>
                    </a:ext>
                  </a:extLst>
                </p:cNvPr>
                <p:cNvSpPr>
                  <a:spLocks noChangeArrowheads="1"/>
                </p:cNvSpPr>
                <p:nvPr/>
              </p:nvSpPr>
              <p:spPr bwMode="auto">
                <a:xfrm>
                  <a:off x="1167" y="1357"/>
                  <a:ext cx="99"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86" name="Rectangle 6346">
                  <a:extLst>
                    <a:ext uri="{FF2B5EF4-FFF2-40B4-BE49-F238E27FC236}">
                      <a16:creationId xmlns:a16="http://schemas.microsoft.com/office/drawing/2014/main" id="{1885F6CF-11F5-3A61-B4B5-DF30F55EF3BB}"/>
                    </a:ext>
                  </a:extLst>
                </p:cNvPr>
                <p:cNvSpPr>
                  <a:spLocks noChangeArrowheads="1"/>
                </p:cNvSpPr>
                <p:nvPr/>
              </p:nvSpPr>
              <p:spPr bwMode="auto">
                <a:xfrm>
                  <a:off x="1167" y="124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87" name="Rectangle 6347">
                  <a:extLst>
                    <a:ext uri="{FF2B5EF4-FFF2-40B4-BE49-F238E27FC236}">
                      <a16:creationId xmlns:a16="http://schemas.microsoft.com/office/drawing/2014/main" id="{45DCE482-9C16-6863-1880-9B0FC86CF81F}"/>
                    </a:ext>
                  </a:extLst>
                </p:cNvPr>
                <p:cNvSpPr>
                  <a:spLocks noChangeArrowheads="1"/>
                </p:cNvSpPr>
                <p:nvPr/>
              </p:nvSpPr>
              <p:spPr bwMode="auto">
                <a:xfrm>
                  <a:off x="1167" y="124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88" name="Rectangle 6348">
                  <a:extLst>
                    <a:ext uri="{FF2B5EF4-FFF2-40B4-BE49-F238E27FC236}">
                      <a16:creationId xmlns:a16="http://schemas.microsoft.com/office/drawing/2014/main" id="{B7EDF998-0977-6B9A-CA1F-73B44C68F6C6}"/>
                    </a:ext>
                  </a:extLst>
                </p:cNvPr>
                <p:cNvSpPr>
                  <a:spLocks noChangeArrowheads="1"/>
                </p:cNvSpPr>
                <p:nvPr/>
              </p:nvSpPr>
              <p:spPr bwMode="auto">
                <a:xfrm>
                  <a:off x="1721" y="54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89" name="Rectangle 6349">
                  <a:extLst>
                    <a:ext uri="{FF2B5EF4-FFF2-40B4-BE49-F238E27FC236}">
                      <a16:creationId xmlns:a16="http://schemas.microsoft.com/office/drawing/2014/main" id="{9D6563B1-C6A6-F3BD-A4AE-827267FB4798}"/>
                    </a:ext>
                  </a:extLst>
                </p:cNvPr>
                <p:cNvSpPr>
                  <a:spLocks noChangeArrowheads="1"/>
                </p:cNvSpPr>
                <p:nvPr/>
              </p:nvSpPr>
              <p:spPr bwMode="auto">
                <a:xfrm>
                  <a:off x="1721"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90" name="Rectangle 6350">
                  <a:extLst>
                    <a:ext uri="{FF2B5EF4-FFF2-40B4-BE49-F238E27FC236}">
                      <a16:creationId xmlns:a16="http://schemas.microsoft.com/office/drawing/2014/main" id="{C8DB7AFF-090E-8D51-BCE2-10526A20BE53}"/>
                    </a:ext>
                  </a:extLst>
                </p:cNvPr>
                <p:cNvSpPr>
                  <a:spLocks noChangeArrowheads="1"/>
                </p:cNvSpPr>
                <p:nvPr/>
              </p:nvSpPr>
              <p:spPr bwMode="auto">
                <a:xfrm>
                  <a:off x="1721" y="732"/>
                  <a:ext cx="99" cy="18"/>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91" name="Rectangle 6351">
                  <a:extLst>
                    <a:ext uri="{FF2B5EF4-FFF2-40B4-BE49-F238E27FC236}">
                      <a16:creationId xmlns:a16="http://schemas.microsoft.com/office/drawing/2014/main" id="{53D097DF-2331-19F5-B864-853508ED88D5}"/>
                    </a:ext>
                  </a:extLst>
                </p:cNvPr>
                <p:cNvSpPr>
                  <a:spLocks noChangeArrowheads="1"/>
                </p:cNvSpPr>
                <p:nvPr/>
              </p:nvSpPr>
              <p:spPr bwMode="auto">
                <a:xfrm>
                  <a:off x="1721" y="1375"/>
                  <a:ext cx="99" cy="74"/>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92" name="Rectangle 6352">
                  <a:extLst>
                    <a:ext uri="{FF2B5EF4-FFF2-40B4-BE49-F238E27FC236}">
                      <a16:creationId xmlns:a16="http://schemas.microsoft.com/office/drawing/2014/main" id="{B819AAA7-6DB6-112C-724E-45B922C19D25}"/>
                    </a:ext>
                  </a:extLst>
                </p:cNvPr>
                <p:cNvSpPr>
                  <a:spLocks noChangeArrowheads="1"/>
                </p:cNvSpPr>
                <p:nvPr/>
              </p:nvSpPr>
              <p:spPr bwMode="auto">
                <a:xfrm>
                  <a:off x="1721" y="54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93" name="Rectangle 6353">
                  <a:extLst>
                    <a:ext uri="{FF2B5EF4-FFF2-40B4-BE49-F238E27FC236}">
                      <a16:creationId xmlns:a16="http://schemas.microsoft.com/office/drawing/2014/main" id="{3FAF234E-5620-9740-BFB9-54C1B87DC2CF}"/>
                    </a:ext>
                  </a:extLst>
                </p:cNvPr>
                <p:cNvSpPr>
                  <a:spLocks noChangeArrowheads="1"/>
                </p:cNvSpPr>
                <p:nvPr/>
              </p:nvSpPr>
              <p:spPr bwMode="auto">
                <a:xfrm>
                  <a:off x="1721"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94" name="Rectangle 6354">
                  <a:extLst>
                    <a:ext uri="{FF2B5EF4-FFF2-40B4-BE49-F238E27FC236}">
                      <a16:creationId xmlns:a16="http://schemas.microsoft.com/office/drawing/2014/main" id="{FCAE1459-A83A-7C80-8702-6D9EEED90958}"/>
                    </a:ext>
                  </a:extLst>
                </p:cNvPr>
                <p:cNvSpPr>
                  <a:spLocks noChangeArrowheads="1"/>
                </p:cNvSpPr>
                <p:nvPr/>
              </p:nvSpPr>
              <p:spPr bwMode="auto">
                <a:xfrm>
                  <a:off x="1721"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95" name="Rectangle 6355">
                  <a:extLst>
                    <a:ext uri="{FF2B5EF4-FFF2-40B4-BE49-F238E27FC236}">
                      <a16:creationId xmlns:a16="http://schemas.microsoft.com/office/drawing/2014/main" id="{9452AA90-D3B3-77E2-CAF9-7E39CE1176A0}"/>
                    </a:ext>
                  </a:extLst>
                </p:cNvPr>
                <p:cNvSpPr>
                  <a:spLocks noChangeArrowheads="1"/>
                </p:cNvSpPr>
                <p:nvPr/>
              </p:nvSpPr>
              <p:spPr bwMode="auto">
                <a:xfrm>
                  <a:off x="1721" y="1375"/>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96" name="Rectangle 6356">
                  <a:extLst>
                    <a:ext uri="{FF2B5EF4-FFF2-40B4-BE49-F238E27FC236}">
                      <a16:creationId xmlns:a16="http://schemas.microsoft.com/office/drawing/2014/main" id="{8241A762-D27E-5695-3B0F-98A7D07B9981}"/>
                    </a:ext>
                  </a:extLst>
                </p:cNvPr>
                <p:cNvSpPr>
                  <a:spLocks noChangeArrowheads="1"/>
                </p:cNvSpPr>
                <p:nvPr/>
              </p:nvSpPr>
              <p:spPr bwMode="auto">
                <a:xfrm>
                  <a:off x="1721" y="732"/>
                  <a:ext cx="99"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97" name="Rectangle 6357">
                  <a:extLst>
                    <a:ext uri="{FF2B5EF4-FFF2-40B4-BE49-F238E27FC236}">
                      <a16:creationId xmlns:a16="http://schemas.microsoft.com/office/drawing/2014/main" id="{18320371-0914-CAE8-19F1-DC59BAFC6FE1}"/>
                    </a:ext>
                  </a:extLst>
                </p:cNvPr>
                <p:cNvSpPr>
                  <a:spLocks noChangeArrowheads="1"/>
                </p:cNvSpPr>
                <p:nvPr/>
              </p:nvSpPr>
              <p:spPr bwMode="auto">
                <a:xfrm>
                  <a:off x="1721" y="320"/>
                  <a:ext cx="99"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98" name="Rectangle 6358">
                  <a:extLst>
                    <a:ext uri="{FF2B5EF4-FFF2-40B4-BE49-F238E27FC236}">
                      <a16:creationId xmlns:a16="http://schemas.microsoft.com/office/drawing/2014/main" id="{98162A9B-D8CA-310A-2F97-CEFABCEBAD51}"/>
                    </a:ext>
                  </a:extLst>
                </p:cNvPr>
                <p:cNvSpPr>
                  <a:spLocks noChangeArrowheads="1"/>
                </p:cNvSpPr>
                <p:nvPr/>
              </p:nvSpPr>
              <p:spPr bwMode="auto">
                <a:xfrm>
                  <a:off x="1721" y="54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99" name="Rectangle 6359">
                  <a:extLst>
                    <a:ext uri="{FF2B5EF4-FFF2-40B4-BE49-F238E27FC236}">
                      <a16:creationId xmlns:a16="http://schemas.microsoft.com/office/drawing/2014/main" id="{BA2F1C95-9352-531F-BBDB-792B0FBB5C7D}"/>
                    </a:ext>
                  </a:extLst>
                </p:cNvPr>
                <p:cNvSpPr>
                  <a:spLocks noChangeArrowheads="1"/>
                </p:cNvSpPr>
                <p:nvPr/>
              </p:nvSpPr>
              <p:spPr bwMode="auto">
                <a:xfrm>
                  <a:off x="1721" y="54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00" name="Rectangle 6360">
                  <a:extLst>
                    <a:ext uri="{FF2B5EF4-FFF2-40B4-BE49-F238E27FC236}">
                      <a16:creationId xmlns:a16="http://schemas.microsoft.com/office/drawing/2014/main" id="{2A7CA977-B7A3-BC62-B9C1-924AC234AD3E}"/>
                    </a:ext>
                  </a:extLst>
                </p:cNvPr>
                <p:cNvSpPr>
                  <a:spLocks noChangeArrowheads="1"/>
                </p:cNvSpPr>
                <p:nvPr/>
              </p:nvSpPr>
              <p:spPr bwMode="auto">
                <a:xfrm>
                  <a:off x="1721"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01" name="Rectangle 6361">
                  <a:extLst>
                    <a:ext uri="{FF2B5EF4-FFF2-40B4-BE49-F238E27FC236}">
                      <a16:creationId xmlns:a16="http://schemas.microsoft.com/office/drawing/2014/main" id="{14C4F290-E535-5178-E932-B8D4A5C86ED0}"/>
                    </a:ext>
                  </a:extLst>
                </p:cNvPr>
                <p:cNvSpPr>
                  <a:spLocks noChangeArrowheads="1"/>
                </p:cNvSpPr>
                <p:nvPr/>
              </p:nvSpPr>
              <p:spPr bwMode="auto">
                <a:xfrm>
                  <a:off x="1721" y="729"/>
                  <a:ext cx="99" cy="3"/>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02" name="Rectangle 6362">
                  <a:extLst>
                    <a:ext uri="{FF2B5EF4-FFF2-40B4-BE49-F238E27FC236}">
                      <a16:creationId xmlns:a16="http://schemas.microsoft.com/office/drawing/2014/main" id="{A5B85711-9DC2-A82C-BCFF-DBFD811E2361}"/>
                    </a:ext>
                  </a:extLst>
                </p:cNvPr>
                <p:cNvSpPr>
                  <a:spLocks noChangeArrowheads="1"/>
                </p:cNvSpPr>
                <p:nvPr/>
              </p:nvSpPr>
              <p:spPr bwMode="auto">
                <a:xfrm>
                  <a:off x="1721" y="1463"/>
                  <a:ext cx="99"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03" name="Rectangle 6363">
                  <a:extLst>
                    <a:ext uri="{FF2B5EF4-FFF2-40B4-BE49-F238E27FC236}">
                      <a16:creationId xmlns:a16="http://schemas.microsoft.com/office/drawing/2014/main" id="{808E369A-BF57-C6FE-A009-C8DEECFD037A}"/>
                    </a:ext>
                  </a:extLst>
                </p:cNvPr>
                <p:cNvSpPr>
                  <a:spLocks noChangeArrowheads="1"/>
                </p:cNvSpPr>
                <p:nvPr/>
              </p:nvSpPr>
              <p:spPr bwMode="auto">
                <a:xfrm>
                  <a:off x="1721" y="54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04" name="Rectangle 6364">
                  <a:extLst>
                    <a:ext uri="{FF2B5EF4-FFF2-40B4-BE49-F238E27FC236}">
                      <a16:creationId xmlns:a16="http://schemas.microsoft.com/office/drawing/2014/main" id="{68B30F7C-56FA-7315-9686-801E7962EF46}"/>
                    </a:ext>
                  </a:extLst>
                </p:cNvPr>
                <p:cNvSpPr>
                  <a:spLocks noChangeArrowheads="1"/>
                </p:cNvSpPr>
                <p:nvPr/>
              </p:nvSpPr>
              <p:spPr bwMode="auto">
                <a:xfrm>
                  <a:off x="1721" y="1375"/>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05" name="Rectangle 6365">
                  <a:extLst>
                    <a:ext uri="{FF2B5EF4-FFF2-40B4-BE49-F238E27FC236}">
                      <a16:creationId xmlns:a16="http://schemas.microsoft.com/office/drawing/2014/main" id="{BDAD836F-542E-092D-2CEC-9F3C6F7BD238}"/>
                    </a:ext>
                  </a:extLst>
                </p:cNvPr>
                <p:cNvSpPr>
                  <a:spLocks noChangeArrowheads="1"/>
                </p:cNvSpPr>
                <p:nvPr/>
              </p:nvSpPr>
              <p:spPr bwMode="auto">
                <a:xfrm>
                  <a:off x="1721"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06" name="Rectangle 6366">
                  <a:extLst>
                    <a:ext uri="{FF2B5EF4-FFF2-40B4-BE49-F238E27FC236}">
                      <a16:creationId xmlns:a16="http://schemas.microsoft.com/office/drawing/2014/main" id="{B780CE92-4A63-F8D7-6138-1E1ACB836182}"/>
                    </a:ext>
                  </a:extLst>
                </p:cNvPr>
                <p:cNvSpPr>
                  <a:spLocks noChangeArrowheads="1"/>
                </p:cNvSpPr>
                <p:nvPr/>
              </p:nvSpPr>
              <p:spPr bwMode="auto">
                <a:xfrm>
                  <a:off x="1721"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07" name="Rectangle 6367">
                  <a:extLst>
                    <a:ext uri="{FF2B5EF4-FFF2-40B4-BE49-F238E27FC236}">
                      <a16:creationId xmlns:a16="http://schemas.microsoft.com/office/drawing/2014/main" id="{D98429EF-713E-9917-965C-57FCDAFBC1A5}"/>
                    </a:ext>
                  </a:extLst>
                </p:cNvPr>
                <p:cNvSpPr>
                  <a:spLocks noChangeArrowheads="1"/>
                </p:cNvSpPr>
                <p:nvPr/>
              </p:nvSpPr>
              <p:spPr bwMode="auto">
                <a:xfrm>
                  <a:off x="1721" y="54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08" name="Rectangle 6368">
                  <a:extLst>
                    <a:ext uri="{FF2B5EF4-FFF2-40B4-BE49-F238E27FC236}">
                      <a16:creationId xmlns:a16="http://schemas.microsoft.com/office/drawing/2014/main" id="{BCA36938-B76B-C411-C5C3-76395573F2BC}"/>
                    </a:ext>
                  </a:extLst>
                </p:cNvPr>
                <p:cNvSpPr>
                  <a:spLocks noChangeArrowheads="1"/>
                </p:cNvSpPr>
                <p:nvPr/>
              </p:nvSpPr>
              <p:spPr bwMode="auto">
                <a:xfrm>
                  <a:off x="1721"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09" name="Rectangle 6369">
                  <a:extLst>
                    <a:ext uri="{FF2B5EF4-FFF2-40B4-BE49-F238E27FC236}">
                      <a16:creationId xmlns:a16="http://schemas.microsoft.com/office/drawing/2014/main" id="{D2300717-A2E0-97AD-046F-5CBF02B7319D}"/>
                    </a:ext>
                  </a:extLst>
                </p:cNvPr>
                <p:cNvSpPr>
                  <a:spLocks noChangeArrowheads="1"/>
                </p:cNvSpPr>
                <p:nvPr/>
              </p:nvSpPr>
              <p:spPr bwMode="auto">
                <a:xfrm>
                  <a:off x="1721"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10" name="Rectangle 6370">
                  <a:extLst>
                    <a:ext uri="{FF2B5EF4-FFF2-40B4-BE49-F238E27FC236}">
                      <a16:creationId xmlns:a16="http://schemas.microsoft.com/office/drawing/2014/main" id="{CCFFC8BA-3A0E-EB25-B3BF-3FB12287B08F}"/>
                    </a:ext>
                  </a:extLst>
                </p:cNvPr>
                <p:cNvSpPr>
                  <a:spLocks noChangeArrowheads="1"/>
                </p:cNvSpPr>
                <p:nvPr/>
              </p:nvSpPr>
              <p:spPr bwMode="auto">
                <a:xfrm>
                  <a:off x="1721" y="54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11" name="Rectangle 6371">
                  <a:extLst>
                    <a:ext uri="{FF2B5EF4-FFF2-40B4-BE49-F238E27FC236}">
                      <a16:creationId xmlns:a16="http://schemas.microsoft.com/office/drawing/2014/main" id="{2ACD445F-D747-A73C-1651-CB5D607CB40D}"/>
                    </a:ext>
                  </a:extLst>
                </p:cNvPr>
                <p:cNvSpPr>
                  <a:spLocks noChangeArrowheads="1"/>
                </p:cNvSpPr>
                <p:nvPr/>
              </p:nvSpPr>
              <p:spPr bwMode="auto">
                <a:xfrm>
                  <a:off x="1721" y="537"/>
                  <a:ext cx="99" cy="1"/>
                </a:xfrm>
                <a:prstGeom prst="rect">
                  <a:avLst/>
                </a:prstGeom>
                <a:solidFill>
                  <a:srgbClr val="A9A9A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12" name="Rectangle 6372">
                  <a:extLst>
                    <a:ext uri="{FF2B5EF4-FFF2-40B4-BE49-F238E27FC236}">
                      <a16:creationId xmlns:a16="http://schemas.microsoft.com/office/drawing/2014/main" id="{48B9EE9B-184E-F102-F483-80D489D6909E}"/>
                    </a:ext>
                  </a:extLst>
                </p:cNvPr>
                <p:cNvSpPr>
                  <a:spLocks noChangeArrowheads="1"/>
                </p:cNvSpPr>
                <p:nvPr/>
              </p:nvSpPr>
              <p:spPr bwMode="auto">
                <a:xfrm>
                  <a:off x="1721" y="54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13" name="Rectangle 6373">
                  <a:extLst>
                    <a:ext uri="{FF2B5EF4-FFF2-40B4-BE49-F238E27FC236}">
                      <a16:creationId xmlns:a16="http://schemas.microsoft.com/office/drawing/2014/main" id="{5AC3050C-08C8-D82B-385F-A7BA4CC37540}"/>
                    </a:ext>
                  </a:extLst>
                </p:cNvPr>
                <p:cNvSpPr>
                  <a:spLocks noChangeArrowheads="1"/>
                </p:cNvSpPr>
                <p:nvPr/>
              </p:nvSpPr>
              <p:spPr bwMode="auto">
                <a:xfrm>
                  <a:off x="1721"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14" name="Rectangle 6374">
                  <a:extLst>
                    <a:ext uri="{FF2B5EF4-FFF2-40B4-BE49-F238E27FC236}">
                      <a16:creationId xmlns:a16="http://schemas.microsoft.com/office/drawing/2014/main" id="{9D0B6314-C05D-9B21-C9E9-6EDEA0F02F69}"/>
                    </a:ext>
                  </a:extLst>
                </p:cNvPr>
                <p:cNvSpPr>
                  <a:spLocks noChangeArrowheads="1"/>
                </p:cNvSpPr>
                <p:nvPr/>
              </p:nvSpPr>
              <p:spPr bwMode="auto">
                <a:xfrm>
                  <a:off x="1721" y="707"/>
                  <a:ext cx="99" cy="22"/>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15" name="Rectangle 6375">
                  <a:extLst>
                    <a:ext uri="{FF2B5EF4-FFF2-40B4-BE49-F238E27FC236}">
                      <a16:creationId xmlns:a16="http://schemas.microsoft.com/office/drawing/2014/main" id="{0BCF66CA-CA2C-93CF-683B-94937C8E7914}"/>
                    </a:ext>
                  </a:extLst>
                </p:cNvPr>
                <p:cNvSpPr>
                  <a:spLocks noChangeArrowheads="1"/>
                </p:cNvSpPr>
                <p:nvPr/>
              </p:nvSpPr>
              <p:spPr bwMode="auto">
                <a:xfrm>
                  <a:off x="1721" y="1314"/>
                  <a:ext cx="99" cy="6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16" name="Rectangle 6376">
                  <a:extLst>
                    <a:ext uri="{FF2B5EF4-FFF2-40B4-BE49-F238E27FC236}">
                      <a16:creationId xmlns:a16="http://schemas.microsoft.com/office/drawing/2014/main" id="{C7E435F4-E36A-0498-3F77-0374E56F3033}"/>
                    </a:ext>
                  </a:extLst>
                </p:cNvPr>
                <p:cNvSpPr>
                  <a:spLocks noChangeArrowheads="1"/>
                </p:cNvSpPr>
                <p:nvPr/>
              </p:nvSpPr>
              <p:spPr bwMode="auto">
                <a:xfrm>
                  <a:off x="1721" y="54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17" name="Rectangle 6377">
                  <a:extLst>
                    <a:ext uri="{FF2B5EF4-FFF2-40B4-BE49-F238E27FC236}">
                      <a16:creationId xmlns:a16="http://schemas.microsoft.com/office/drawing/2014/main" id="{57BA7FAA-B309-524D-0D3B-87B217E65282}"/>
                    </a:ext>
                  </a:extLst>
                </p:cNvPr>
                <p:cNvSpPr>
                  <a:spLocks noChangeArrowheads="1"/>
                </p:cNvSpPr>
                <p:nvPr/>
              </p:nvSpPr>
              <p:spPr bwMode="auto">
                <a:xfrm>
                  <a:off x="1721"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18" name="Rectangle 6378">
                  <a:extLst>
                    <a:ext uri="{FF2B5EF4-FFF2-40B4-BE49-F238E27FC236}">
                      <a16:creationId xmlns:a16="http://schemas.microsoft.com/office/drawing/2014/main" id="{2CEA9A8F-0ED1-B1FE-87F6-341731A743E1}"/>
                    </a:ext>
                  </a:extLst>
                </p:cNvPr>
                <p:cNvSpPr>
                  <a:spLocks noChangeArrowheads="1"/>
                </p:cNvSpPr>
                <p:nvPr/>
              </p:nvSpPr>
              <p:spPr bwMode="auto">
                <a:xfrm>
                  <a:off x="1721"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19" name="Rectangle 6379">
                  <a:extLst>
                    <a:ext uri="{FF2B5EF4-FFF2-40B4-BE49-F238E27FC236}">
                      <a16:creationId xmlns:a16="http://schemas.microsoft.com/office/drawing/2014/main" id="{421A6CCB-FE8D-3026-345B-5E0FFEA4F2C4}"/>
                    </a:ext>
                  </a:extLst>
                </p:cNvPr>
                <p:cNvSpPr>
                  <a:spLocks noChangeArrowheads="1"/>
                </p:cNvSpPr>
                <p:nvPr/>
              </p:nvSpPr>
              <p:spPr bwMode="auto">
                <a:xfrm>
                  <a:off x="1721" y="1314"/>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20" name="Rectangle 6380">
                  <a:extLst>
                    <a:ext uri="{FF2B5EF4-FFF2-40B4-BE49-F238E27FC236}">
                      <a16:creationId xmlns:a16="http://schemas.microsoft.com/office/drawing/2014/main" id="{E0B7ADB9-275A-F5BB-41A8-9A540E80BF86}"/>
                    </a:ext>
                  </a:extLst>
                </p:cNvPr>
                <p:cNvSpPr>
                  <a:spLocks noChangeArrowheads="1"/>
                </p:cNvSpPr>
                <p:nvPr/>
              </p:nvSpPr>
              <p:spPr bwMode="auto">
                <a:xfrm>
                  <a:off x="1721" y="707"/>
                  <a:ext cx="99"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21" name="Rectangle 6381">
                  <a:extLst>
                    <a:ext uri="{FF2B5EF4-FFF2-40B4-BE49-F238E27FC236}">
                      <a16:creationId xmlns:a16="http://schemas.microsoft.com/office/drawing/2014/main" id="{7CFD3F9C-0866-6343-2C73-DBD485B8EAA3}"/>
                    </a:ext>
                  </a:extLst>
                </p:cNvPr>
                <p:cNvSpPr>
                  <a:spLocks noChangeArrowheads="1"/>
                </p:cNvSpPr>
                <p:nvPr/>
              </p:nvSpPr>
              <p:spPr bwMode="auto">
                <a:xfrm>
                  <a:off x="1721" y="320"/>
                  <a:ext cx="99"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22" name="Rectangle 6382">
                  <a:extLst>
                    <a:ext uri="{FF2B5EF4-FFF2-40B4-BE49-F238E27FC236}">
                      <a16:creationId xmlns:a16="http://schemas.microsoft.com/office/drawing/2014/main" id="{6A4F952F-DFD0-91C6-D9EA-345DDC4C7C06}"/>
                    </a:ext>
                  </a:extLst>
                </p:cNvPr>
                <p:cNvSpPr>
                  <a:spLocks noChangeArrowheads="1"/>
                </p:cNvSpPr>
                <p:nvPr/>
              </p:nvSpPr>
              <p:spPr bwMode="auto">
                <a:xfrm>
                  <a:off x="1721" y="54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23" name="Rectangle 6383">
                  <a:extLst>
                    <a:ext uri="{FF2B5EF4-FFF2-40B4-BE49-F238E27FC236}">
                      <a16:creationId xmlns:a16="http://schemas.microsoft.com/office/drawing/2014/main" id="{E3D0DC63-A02E-E073-8C7B-B5EA18174821}"/>
                    </a:ext>
                  </a:extLst>
                </p:cNvPr>
                <p:cNvSpPr>
                  <a:spLocks noChangeArrowheads="1"/>
                </p:cNvSpPr>
                <p:nvPr/>
              </p:nvSpPr>
              <p:spPr bwMode="auto">
                <a:xfrm>
                  <a:off x="1721" y="540"/>
                  <a:ext cx="99" cy="7"/>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24" name="Rectangle 6384">
                  <a:extLst>
                    <a:ext uri="{FF2B5EF4-FFF2-40B4-BE49-F238E27FC236}">
                      <a16:creationId xmlns:a16="http://schemas.microsoft.com/office/drawing/2014/main" id="{1D427FF0-5E30-71F9-5A16-0EBAEE281E3F}"/>
                    </a:ext>
                  </a:extLst>
                </p:cNvPr>
                <p:cNvSpPr>
                  <a:spLocks noChangeArrowheads="1"/>
                </p:cNvSpPr>
                <p:nvPr/>
              </p:nvSpPr>
              <p:spPr bwMode="auto">
                <a:xfrm>
                  <a:off x="1721"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25" name="Rectangle 6385">
                  <a:extLst>
                    <a:ext uri="{FF2B5EF4-FFF2-40B4-BE49-F238E27FC236}">
                      <a16:creationId xmlns:a16="http://schemas.microsoft.com/office/drawing/2014/main" id="{004DF206-BA5F-B7A6-F5D4-2B0D4E6A0176}"/>
                    </a:ext>
                  </a:extLst>
                </p:cNvPr>
                <p:cNvSpPr>
                  <a:spLocks noChangeArrowheads="1"/>
                </p:cNvSpPr>
                <p:nvPr/>
              </p:nvSpPr>
              <p:spPr bwMode="auto">
                <a:xfrm>
                  <a:off x="1721" y="704"/>
                  <a:ext cx="99" cy="3"/>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26" name="Rectangle 6386">
                  <a:extLst>
                    <a:ext uri="{FF2B5EF4-FFF2-40B4-BE49-F238E27FC236}">
                      <a16:creationId xmlns:a16="http://schemas.microsoft.com/office/drawing/2014/main" id="{FB0486F1-A39A-2610-9F6D-184E9CD875E6}"/>
                    </a:ext>
                  </a:extLst>
                </p:cNvPr>
                <p:cNvSpPr>
                  <a:spLocks noChangeArrowheads="1"/>
                </p:cNvSpPr>
                <p:nvPr/>
              </p:nvSpPr>
              <p:spPr bwMode="auto">
                <a:xfrm>
                  <a:off x="1721" y="1463"/>
                  <a:ext cx="99"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27" name="Rectangle 6387">
                  <a:extLst>
                    <a:ext uri="{FF2B5EF4-FFF2-40B4-BE49-F238E27FC236}">
                      <a16:creationId xmlns:a16="http://schemas.microsoft.com/office/drawing/2014/main" id="{318EFC7D-AEF0-E1EF-8A84-DFF90AA3D42D}"/>
                    </a:ext>
                  </a:extLst>
                </p:cNvPr>
                <p:cNvSpPr>
                  <a:spLocks noChangeArrowheads="1"/>
                </p:cNvSpPr>
                <p:nvPr/>
              </p:nvSpPr>
              <p:spPr bwMode="auto">
                <a:xfrm>
                  <a:off x="1721" y="540"/>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28" name="Rectangle 6388">
                  <a:extLst>
                    <a:ext uri="{FF2B5EF4-FFF2-40B4-BE49-F238E27FC236}">
                      <a16:creationId xmlns:a16="http://schemas.microsoft.com/office/drawing/2014/main" id="{B1A4D175-F204-DC11-AAC8-7EF43504C8E5}"/>
                    </a:ext>
                  </a:extLst>
                </p:cNvPr>
                <p:cNvSpPr>
                  <a:spLocks noChangeArrowheads="1"/>
                </p:cNvSpPr>
                <p:nvPr/>
              </p:nvSpPr>
              <p:spPr bwMode="auto">
                <a:xfrm>
                  <a:off x="1721" y="1314"/>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29" name="Rectangle 6389">
                  <a:extLst>
                    <a:ext uri="{FF2B5EF4-FFF2-40B4-BE49-F238E27FC236}">
                      <a16:creationId xmlns:a16="http://schemas.microsoft.com/office/drawing/2014/main" id="{2B14B554-BF64-0D03-33BD-FCA2FE6EA909}"/>
                    </a:ext>
                  </a:extLst>
                </p:cNvPr>
                <p:cNvSpPr>
                  <a:spLocks noChangeArrowheads="1"/>
                </p:cNvSpPr>
                <p:nvPr/>
              </p:nvSpPr>
              <p:spPr bwMode="auto">
                <a:xfrm>
                  <a:off x="1721"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30" name="Rectangle 6390">
                  <a:extLst>
                    <a:ext uri="{FF2B5EF4-FFF2-40B4-BE49-F238E27FC236}">
                      <a16:creationId xmlns:a16="http://schemas.microsoft.com/office/drawing/2014/main" id="{5B593066-3834-B67F-B579-D37922D8CF47}"/>
                    </a:ext>
                  </a:extLst>
                </p:cNvPr>
                <p:cNvSpPr>
                  <a:spLocks noChangeArrowheads="1"/>
                </p:cNvSpPr>
                <p:nvPr/>
              </p:nvSpPr>
              <p:spPr bwMode="auto">
                <a:xfrm>
                  <a:off x="1721"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31" name="Rectangle 6391">
                  <a:extLst>
                    <a:ext uri="{FF2B5EF4-FFF2-40B4-BE49-F238E27FC236}">
                      <a16:creationId xmlns:a16="http://schemas.microsoft.com/office/drawing/2014/main" id="{D92470F0-999D-CE19-3532-8979C28BF925}"/>
                    </a:ext>
                  </a:extLst>
                </p:cNvPr>
                <p:cNvSpPr>
                  <a:spLocks noChangeArrowheads="1"/>
                </p:cNvSpPr>
                <p:nvPr/>
              </p:nvSpPr>
              <p:spPr bwMode="auto">
                <a:xfrm>
                  <a:off x="1721" y="540"/>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32" name="Rectangle 6392">
                  <a:extLst>
                    <a:ext uri="{FF2B5EF4-FFF2-40B4-BE49-F238E27FC236}">
                      <a16:creationId xmlns:a16="http://schemas.microsoft.com/office/drawing/2014/main" id="{D2E385AC-9AD8-8EAB-2C87-422074A760CC}"/>
                    </a:ext>
                  </a:extLst>
                </p:cNvPr>
                <p:cNvSpPr>
                  <a:spLocks noChangeArrowheads="1"/>
                </p:cNvSpPr>
                <p:nvPr/>
              </p:nvSpPr>
              <p:spPr bwMode="auto">
                <a:xfrm>
                  <a:off x="1721"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33" name="Rectangle 6393">
                  <a:extLst>
                    <a:ext uri="{FF2B5EF4-FFF2-40B4-BE49-F238E27FC236}">
                      <a16:creationId xmlns:a16="http://schemas.microsoft.com/office/drawing/2014/main" id="{8F93EAD3-CE26-0926-02E0-4DDCA0EFB877}"/>
                    </a:ext>
                  </a:extLst>
                </p:cNvPr>
                <p:cNvSpPr>
                  <a:spLocks noChangeArrowheads="1"/>
                </p:cNvSpPr>
                <p:nvPr/>
              </p:nvSpPr>
              <p:spPr bwMode="auto">
                <a:xfrm>
                  <a:off x="1721"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34" name="Rectangle 6394">
                  <a:extLst>
                    <a:ext uri="{FF2B5EF4-FFF2-40B4-BE49-F238E27FC236}">
                      <a16:creationId xmlns:a16="http://schemas.microsoft.com/office/drawing/2014/main" id="{CCF00910-6E3B-7461-3C88-DE64D0003E09}"/>
                    </a:ext>
                  </a:extLst>
                </p:cNvPr>
                <p:cNvSpPr>
                  <a:spLocks noChangeArrowheads="1"/>
                </p:cNvSpPr>
                <p:nvPr/>
              </p:nvSpPr>
              <p:spPr bwMode="auto">
                <a:xfrm>
                  <a:off x="1721" y="540"/>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35" name="Rectangle 6395">
                  <a:extLst>
                    <a:ext uri="{FF2B5EF4-FFF2-40B4-BE49-F238E27FC236}">
                      <a16:creationId xmlns:a16="http://schemas.microsoft.com/office/drawing/2014/main" id="{8E610AE5-360D-F633-FA07-F42C7A382712}"/>
                    </a:ext>
                  </a:extLst>
                </p:cNvPr>
                <p:cNvSpPr>
                  <a:spLocks noChangeArrowheads="1"/>
                </p:cNvSpPr>
                <p:nvPr/>
              </p:nvSpPr>
              <p:spPr bwMode="auto">
                <a:xfrm>
                  <a:off x="1721" y="537"/>
                  <a:ext cx="99" cy="1"/>
                </a:xfrm>
                <a:prstGeom prst="rect">
                  <a:avLst/>
                </a:prstGeom>
                <a:solidFill>
                  <a:srgbClr val="A9A9A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36" name="Rectangle 6396">
                  <a:extLst>
                    <a:ext uri="{FF2B5EF4-FFF2-40B4-BE49-F238E27FC236}">
                      <a16:creationId xmlns:a16="http://schemas.microsoft.com/office/drawing/2014/main" id="{B3349F9A-507D-24B5-FD9C-9AB717FE1045}"/>
                    </a:ext>
                  </a:extLst>
                </p:cNvPr>
                <p:cNvSpPr>
                  <a:spLocks noChangeArrowheads="1"/>
                </p:cNvSpPr>
                <p:nvPr/>
              </p:nvSpPr>
              <p:spPr bwMode="auto">
                <a:xfrm>
                  <a:off x="1721" y="540"/>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37" name="Rectangle 6397">
                  <a:extLst>
                    <a:ext uri="{FF2B5EF4-FFF2-40B4-BE49-F238E27FC236}">
                      <a16:creationId xmlns:a16="http://schemas.microsoft.com/office/drawing/2014/main" id="{52EE7A53-5D01-C31D-C291-40B6B6FB07AE}"/>
                    </a:ext>
                  </a:extLst>
                </p:cNvPr>
                <p:cNvSpPr>
                  <a:spLocks noChangeArrowheads="1"/>
                </p:cNvSpPr>
                <p:nvPr/>
              </p:nvSpPr>
              <p:spPr bwMode="auto">
                <a:xfrm>
                  <a:off x="1721"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38" name="Rectangle 6398">
                  <a:extLst>
                    <a:ext uri="{FF2B5EF4-FFF2-40B4-BE49-F238E27FC236}">
                      <a16:creationId xmlns:a16="http://schemas.microsoft.com/office/drawing/2014/main" id="{1658D345-133D-538E-46D5-61DF71FF992D}"/>
                    </a:ext>
                  </a:extLst>
                </p:cNvPr>
                <p:cNvSpPr>
                  <a:spLocks noChangeArrowheads="1"/>
                </p:cNvSpPr>
                <p:nvPr/>
              </p:nvSpPr>
              <p:spPr bwMode="auto">
                <a:xfrm>
                  <a:off x="1721" y="700"/>
                  <a:ext cx="99" cy="4"/>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39" name="Rectangle 6399">
                  <a:extLst>
                    <a:ext uri="{FF2B5EF4-FFF2-40B4-BE49-F238E27FC236}">
                      <a16:creationId xmlns:a16="http://schemas.microsoft.com/office/drawing/2014/main" id="{0E33CC64-AD90-84D1-F9C6-FB690C1CE1DE}"/>
                    </a:ext>
                  </a:extLst>
                </p:cNvPr>
                <p:cNvSpPr>
                  <a:spLocks noChangeArrowheads="1"/>
                </p:cNvSpPr>
                <p:nvPr/>
              </p:nvSpPr>
              <p:spPr bwMode="auto">
                <a:xfrm>
                  <a:off x="1721" y="1282"/>
                  <a:ext cx="99" cy="32"/>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40" name="Rectangle 6400">
                  <a:extLst>
                    <a:ext uri="{FF2B5EF4-FFF2-40B4-BE49-F238E27FC236}">
                      <a16:creationId xmlns:a16="http://schemas.microsoft.com/office/drawing/2014/main" id="{14BCE9BE-7E4A-0A6D-9AA2-196B1FF4955A}"/>
                    </a:ext>
                  </a:extLst>
                </p:cNvPr>
                <p:cNvSpPr>
                  <a:spLocks noChangeArrowheads="1"/>
                </p:cNvSpPr>
                <p:nvPr/>
              </p:nvSpPr>
              <p:spPr bwMode="auto">
                <a:xfrm>
                  <a:off x="1721" y="540"/>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41" name="Rectangle 6401">
                  <a:extLst>
                    <a:ext uri="{FF2B5EF4-FFF2-40B4-BE49-F238E27FC236}">
                      <a16:creationId xmlns:a16="http://schemas.microsoft.com/office/drawing/2014/main" id="{059AC90A-C4B3-0F56-CBD0-69158971AE8A}"/>
                    </a:ext>
                  </a:extLst>
                </p:cNvPr>
                <p:cNvSpPr>
                  <a:spLocks noChangeArrowheads="1"/>
                </p:cNvSpPr>
                <p:nvPr/>
              </p:nvSpPr>
              <p:spPr bwMode="auto">
                <a:xfrm>
                  <a:off x="1721"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42" name="Rectangle 6402">
                  <a:extLst>
                    <a:ext uri="{FF2B5EF4-FFF2-40B4-BE49-F238E27FC236}">
                      <a16:creationId xmlns:a16="http://schemas.microsoft.com/office/drawing/2014/main" id="{0F00F235-677F-AB84-CCDF-5850916150CA}"/>
                    </a:ext>
                  </a:extLst>
                </p:cNvPr>
                <p:cNvSpPr>
                  <a:spLocks noChangeArrowheads="1"/>
                </p:cNvSpPr>
                <p:nvPr/>
              </p:nvSpPr>
              <p:spPr bwMode="auto">
                <a:xfrm>
                  <a:off x="1721"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43" name="Rectangle 6403">
                  <a:extLst>
                    <a:ext uri="{FF2B5EF4-FFF2-40B4-BE49-F238E27FC236}">
                      <a16:creationId xmlns:a16="http://schemas.microsoft.com/office/drawing/2014/main" id="{2D1B4EB2-3EBA-1670-710C-7B410C4648D1}"/>
                    </a:ext>
                  </a:extLst>
                </p:cNvPr>
                <p:cNvSpPr>
                  <a:spLocks noChangeArrowheads="1"/>
                </p:cNvSpPr>
                <p:nvPr/>
              </p:nvSpPr>
              <p:spPr bwMode="auto">
                <a:xfrm>
                  <a:off x="1721" y="1275"/>
                  <a:ext cx="99" cy="7"/>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44" name="Rectangle 6404">
                  <a:extLst>
                    <a:ext uri="{FF2B5EF4-FFF2-40B4-BE49-F238E27FC236}">
                      <a16:creationId xmlns:a16="http://schemas.microsoft.com/office/drawing/2014/main" id="{3E5BBC07-C378-0929-BA05-C943A85D455B}"/>
                    </a:ext>
                  </a:extLst>
                </p:cNvPr>
                <p:cNvSpPr>
                  <a:spLocks noChangeArrowheads="1"/>
                </p:cNvSpPr>
                <p:nvPr/>
              </p:nvSpPr>
              <p:spPr bwMode="auto">
                <a:xfrm>
                  <a:off x="1721" y="700"/>
                  <a:ext cx="99"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45" name="Rectangle 6405">
                  <a:extLst>
                    <a:ext uri="{FF2B5EF4-FFF2-40B4-BE49-F238E27FC236}">
                      <a16:creationId xmlns:a16="http://schemas.microsoft.com/office/drawing/2014/main" id="{F4FC85E1-2988-C9BA-45F2-268EDC14BAAE}"/>
                    </a:ext>
                  </a:extLst>
                </p:cNvPr>
                <p:cNvSpPr>
                  <a:spLocks noChangeArrowheads="1"/>
                </p:cNvSpPr>
                <p:nvPr/>
              </p:nvSpPr>
              <p:spPr bwMode="auto">
                <a:xfrm>
                  <a:off x="1721" y="320"/>
                  <a:ext cx="99"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46" name="Rectangle 6406">
                  <a:extLst>
                    <a:ext uri="{FF2B5EF4-FFF2-40B4-BE49-F238E27FC236}">
                      <a16:creationId xmlns:a16="http://schemas.microsoft.com/office/drawing/2014/main" id="{ABC7F489-6AA2-48C8-11EE-4979F8C27D88}"/>
                    </a:ext>
                  </a:extLst>
                </p:cNvPr>
                <p:cNvSpPr>
                  <a:spLocks noChangeArrowheads="1"/>
                </p:cNvSpPr>
                <p:nvPr/>
              </p:nvSpPr>
              <p:spPr bwMode="auto">
                <a:xfrm>
                  <a:off x="1721" y="540"/>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47" name="Rectangle 6407">
                  <a:extLst>
                    <a:ext uri="{FF2B5EF4-FFF2-40B4-BE49-F238E27FC236}">
                      <a16:creationId xmlns:a16="http://schemas.microsoft.com/office/drawing/2014/main" id="{2483423F-A31E-D25A-E374-281F5CDFB50B}"/>
                    </a:ext>
                  </a:extLst>
                </p:cNvPr>
                <p:cNvSpPr>
                  <a:spLocks noChangeArrowheads="1"/>
                </p:cNvSpPr>
                <p:nvPr/>
              </p:nvSpPr>
              <p:spPr bwMode="auto">
                <a:xfrm>
                  <a:off x="1721" y="537"/>
                  <a:ext cx="99" cy="3"/>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48" name="Rectangle 6408">
                  <a:extLst>
                    <a:ext uri="{FF2B5EF4-FFF2-40B4-BE49-F238E27FC236}">
                      <a16:creationId xmlns:a16="http://schemas.microsoft.com/office/drawing/2014/main" id="{92B58710-6D18-4A46-5C16-DD6DF4C07F54}"/>
                    </a:ext>
                  </a:extLst>
                </p:cNvPr>
                <p:cNvSpPr>
                  <a:spLocks noChangeArrowheads="1"/>
                </p:cNvSpPr>
                <p:nvPr/>
              </p:nvSpPr>
              <p:spPr bwMode="auto">
                <a:xfrm>
                  <a:off x="1721"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49" name="Rectangle 6409">
                  <a:extLst>
                    <a:ext uri="{FF2B5EF4-FFF2-40B4-BE49-F238E27FC236}">
                      <a16:creationId xmlns:a16="http://schemas.microsoft.com/office/drawing/2014/main" id="{FB6FF6CA-12A8-7E16-E4B1-C5ED48054BE9}"/>
                    </a:ext>
                  </a:extLst>
                </p:cNvPr>
                <p:cNvSpPr>
                  <a:spLocks noChangeArrowheads="1"/>
                </p:cNvSpPr>
                <p:nvPr/>
              </p:nvSpPr>
              <p:spPr bwMode="auto">
                <a:xfrm>
                  <a:off x="1721" y="686"/>
                  <a:ext cx="99" cy="14"/>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50" name="Rectangle 6410">
                  <a:extLst>
                    <a:ext uri="{FF2B5EF4-FFF2-40B4-BE49-F238E27FC236}">
                      <a16:creationId xmlns:a16="http://schemas.microsoft.com/office/drawing/2014/main" id="{E6C6CAFD-C078-9E0E-9D42-97CEB54D83D5}"/>
                    </a:ext>
                  </a:extLst>
                </p:cNvPr>
                <p:cNvSpPr>
                  <a:spLocks noChangeArrowheads="1"/>
                </p:cNvSpPr>
                <p:nvPr/>
              </p:nvSpPr>
              <p:spPr bwMode="auto">
                <a:xfrm>
                  <a:off x="1721" y="1463"/>
                  <a:ext cx="99"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51" name="Rectangle 6411">
                  <a:extLst>
                    <a:ext uri="{FF2B5EF4-FFF2-40B4-BE49-F238E27FC236}">
                      <a16:creationId xmlns:a16="http://schemas.microsoft.com/office/drawing/2014/main" id="{9E643069-ACBF-8EBF-90FE-65AA8C85F0CF}"/>
                    </a:ext>
                  </a:extLst>
                </p:cNvPr>
                <p:cNvSpPr>
                  <a:spLocks noChangeArrowheads="1"/>
                </p:cNvSpPr>
                <p:nvPr/>
              </p:nvSpPr>
              <p:spPr bwMode="auto">
                <a:xfrm>
                  <a:off x="1721" y="53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52" name="Rectangle 6412">
                  <a:extLst>
                    <a:ext uri="{FF2B5EF4-FFF2-40B4-BE49-F238E27FC236}">
                      <a16:creationId xmlns:a16="http://schemas.microsoft.com/office/drawing/2014/main" id="{487DF7CC-D0D9-4EAB-7EF8-30420D042315}"/>
                    </a:ext>
                  </a:extLst>
                </p:cNvPr>
                <p:cNvSpPr>
                  <a:spLocks noChangeArrowheads="1"/>
                </p:cNvSpPr>
                <p:nvPr/>
              </p:nvSpPr>
              <p:spPr bwMode="auto">
                <a:xfrm>
                  <a:off x="1721" y="1257"/>
                  <a:ext cx="99" cy="18"/>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53" name="Rectangle 6413">
                  <a:extLst>
                    <a:ext uri="{FF2B5EF4-FFF2-40B4-BE49-F238E27FC236}">
                      <a16:creationId xmlns:a16="http://schemas.microsoft.com/office/drawing/2014/main" id="{6A50F84A-8D45-6EA4-5371-8D6C2505DA31}"/>
                    </a:ext>
                  </a:extLst>
                </p:cNvPr>
                <p:cNvSpPr>
                  <a:spLocks noChangeArrowheads="1"/>
                </p:cNvSpPr>
                <p:nvPr/>
              </p:nvSpPr>
              <p:spPr bwMode="auto">
                <a:xfrm>
                  <a:off x="1721"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54" name="Rectangle 6414">
                  <a:extLst>
                    <a:ext uri="{FF2B5EF4-FFF2-40B4-BE49-F238E27FC236}">
                      <a16:creationId xmlns:a16="http://schemas.microsoft.com/office/drawing/2014/main" id="{7D5FF8C8-F1E2-9545-3A20-5CC39B37E2A8}"/>
                    </a:ext>
                  </a:extLst>
                </p:cNvPr>
                <p:cNvSpPr>
                  <a:spLocks noChangeArrowheads="1"/>
                </p:cNvSpPr>
                <p:nvPr/>
              </p:nvSpPr>
              <p:spPr bwMode="auto">
                <a:xfrm>
                  <a:off x="1721"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55" name="Rectangle 6415">
                  <a:extLst>
                    <a:ext uri="{FF2B5EF4-FFF2-40B4-BE49-F238E27FC236}">
                      <a16:creationId xmlns:a16="http://schemas.microsoft.com/office/drawing/2014/main" id="{B6FD6AF8-1D4E-4CCF-1D82-ED8BA2C3C473}"/>
                    </a:ext>
                  </a:extLst>
                </p:cNvPr>
                <p:cNvSpPr>
                  <a:spLocks noChangeArrowheads="1"/>
                </p:cNvSpPr>
                <p:nvPr/>
              </p:nvSpPr>
              <p:spPr bwMode="auto">
                <a:xfrm>
                  <a:off x="1721" y="53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56" name="Rectangle 6416">
                  <a:extLst>
                    <a:ext uri="{FF2B5EF4-FFF2-40B4-BE49-F238E27FC236}">
                      <a16:creationId xmlns:a16="http://schemas.microsoft.com/office/drawing/2014/main" id="{B660E859-E51C-6414-CF49-22391839ED3F}"/>
                    </a:ext>
                  </a:extLst>
                </p:cNvPr>
                <p:cNvSpPr>
                  <a:spLocks noChangeArrowheads="1"/>
                </p:cNvSpPr>
                <p:nvPr/>
              </p:nvSpPr>
              <p:spPr bwMode="auto">
                <a:xfrm>
                  <a:off x="1721"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57" name="Rectangle 6417">
                  <a:extLst>
                    <a:ext uri="{FF2B5EF4-FFF2-40B4-BE49-F238E27FC236}">
                      <a16:creationId xmlns:a16="http://schemas.microsoft.com/office/drawing/2014/main" id="{66661352-55AD-A9A5-1942-55B82DB43CB1}"/>
                    </a:ext>
                  </a:extLst>
                </p:cNvPr>
                <p:cNvSpPr>
                  <a:spLocks noChangeArrowheads="1"/>
                </p:cNvSpPr>
                <p:nvPr/>
              </p:nvSpPr>
              <p:spPr bwMode="auto">
                <a:xfrm>
                  <a:off x="1721"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58" name="Rectangle 6418">
                  <a:extLst>
                    <a:ext uri="{FF2B5EF4-FFF2-40B4-BE49-F238E27FC236}">
                      <a16:creationId xmlns:a16="http://schemas.microsoft.com/office/drawing/2014/main" id="{BA6D5E6C-2699-D774-FE40-660F67D7C104}"/>
                    </a:ext>
                  </a:extLst>
                </p:cNvPr>
                <p:cNvSpPr>
                  <a:spLocks noChangeArrowheads="1"/>
                </p:cNvSpPr>
                <p:nvPr/>
              </p:nvSpPr>
              <p:spPr bwMode="auto">
                <a:xfrm>
                  <a:off x="1721" y="53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59" name="Rectangle 6419">
                  <a:extLst>
                    <a:ext uri="{FF2B5EF4-FFF2-40B4-BE49-F238E27FC236}">
                      <a16:creationId xmlns:a16="http://schemas.microsoft.com/office/drawing/2014/main" id="{D11BC9C5-7D76-4255-AF9F-8C8ED130B33C}"/>
                    </a:ext>
                  </a:extLst>
                </p:cNvPr>
                <p:cNvSpPr>
                  <a:spLocks noChangeArrowheads="1"/>
                </p:cNvSpPr>
                <p:nvPr/>
              </p:nvSpPr>
              <p:spPr bwMode="auto">
                <a:xfrm>
                  <a:off x="1721" y="519"/>
                  <a:ext cx="99" cy="18"/>
                </a:xfrm>
                <a:prstGeom prst="rect">
                  <a:avLst/>
                </a:prstGeom>
                <a:solidFill>
                  <a:srgbClr val="A9A9A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60" name="Rectangle 6420">
                  <a:extLst>
                    <a:ext uri="{FF2B5EF4-FFF2-40B4-BE49-F238E27FC236}">
                      <a16:creationId xmlns:a16="http://schemas.microsoft.com/office/drawing/2014/main" id="{8CFE834D-2689-B6DB-A301-A5A6B6F7768F}"/>
                    </a:ext>
                  </a:extLst>
                </p:cNvPr>
                <p:cNvSpPr>
                  <a:spLocks noChangeArrowheads="1"/>
                </p:cNvSpPr>
                <p:nvPr/>
              </p:nvSpPr>
              <p:spPr bwMode="auto">
                <a:xfrm>
                  <a:off x="1721" y="53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61" name="Rectangle 6421">
                  <a:extLst>
                    <a:ext uri="{FF2B5EF4-FFF2-40B4-BE49-F238E27FC236}">
                      <a16:creationId xmlns:a16="http://schemas.microsoft.com/office/drawing/2014/main" id="{52178B90-E937-E3AA-A714-2FF5CADEB7AC}"/>
                    </a:ext>
                  </a:extLst>
                </p:cNvPr>
                <p:cNvSpPr>
                  <a:spLocks noChangeArrowheads="1"/>
                </p:cNvSpPr>
                <p:nvPr/>
              </p:nvSpPr>
              <p:spPr bwMode="auto">
                <a:xfrm>
                  <a:off x="1721"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62" name="Rectangle 6422">
                  <a:extLst>
                    <a:ext uri="{FF2B5EF4-FFF2-40B4-BE49-F238E27FC236}">
                      <a16:creationId xmlns:a16="http://schemas.microsoft.com/office/drawing/2014/main" id="{F6CC9667-4EE4-9628-29EB-74C7E1ED8D35}"/>
                    </a:ext>
                  </a:extLst>
                </p:cNvPr>
                <p:cNvSpPr>
                  <a:spLocks noChangeArrowheads="1"/>
                </p:cNvSpPr>
                <p:nvPr/>
              </p:nvSpPr>
              <p:spPr bwMode="auto">
                <a:xfrm>
                  <a:off x="1721" y="686"/>
                  <a:ext cx="99"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63" name="Rectangle 6423">
                  <a:extLst>
                    <a:ext uri="{FF2B5EF4-FFF2-40B4-BE49-F238E27FC236}">
                      <a16:creationId xmlns:a16="http://schemas.microsoft.com/office/drawing/2014/main" id="{9E6B1B5B-7CC6-28E0-D469-5FF6C0A50837}"/>
                    </a:ext>
                  </a:extLst>
                </p:cNvPr>
                <p:cNvSpPr>
                  <a:spLocks noChangeArrowheads="1"/>
                </p:cNvSpPr>
                <p:nvPr/>
              </p:nvSpPr>
              <p:spPr bwMode="auto">
                <a:xfrm>
                  <a:off x="1721" y="1226"/>
                  <a:ext cx="99" cy="3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64" name="Rectangle 6424">
                  <a:extLst>
                    <a:ext uri="{FF2B5EF4-FFF2-40B4-BE49-F238E27FC236}">
                      <a16:creationId xmlns:a16="http://schemas.microsoft.com/office/drawing/2014/main" id="{9FC3D67A-30BA-3048-E2E8-359B54A49E79}"/>
                    </a:ext>
                  </a:extLst>
                </p:cNvPr>
                <p:cNvSpPr>
                  <a:spLocks noChangeArrowheads="1"/>
                </p:cNvSpPr>
                <p:nvPr/>
              </p:nvSpPr>
              <p:spPr bwMode="auto">
                <a:xfrm>
                  <a:off x="1721" y="53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65" name="Rectangle 6425">
                  <a:extLst>
                    <a:ext uri="{FF2B5EF4-FFF2-40B4-BE49-F238E27FC236}">
                      <a16:creationId xmlns:a16="http://schemas.microsoft.com/office/drawing/2014/main" id="{645BDD53-17DF-C6DA-6DBE-514252778070}"/>
                    </a:ext>
                  </a:extLst>
                </p:cNvPr>
                <p:cNvSpPr>
                  <a:spLocks noChangeArrowheads="1"/>
                </p:cNvSpPr>
                <p:nvPr/>
              </p:nvSpPr>
              <p:spPr bwMode="auto">
                <a:xfrm>
                  <a:off x="1721"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66" name="Rectangle 6426">
                  <a:extLst>
                    <a:ext uri="{FF2B5EF4-FFF2-40B4-BE49-F238E27FC236}">
                      <a16:creationId xmlns:a16="http://schemas.microsoft.com/office/drawing/2014/main" id="{DFC27C26-0739-D1F4-64E1-173A23443EE6}"/>
                    </a:ext>
                  </a:extLst>
                </p:cNvPr>
                <p:cNvSpPr>
                  <a:spLocks noChangeArrowheads="1"/>
                </p:cNvSpPr>
                <p:nvPr/>
              </p:nvSpPr>
              <p:spPr bwMode="auto">
                <a:xfrm>
                  <a:off x="1721"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67" name="Rectangle 6427">
                  <a:extLst>
                    <a:ext uri="{FF2B5EF4-FFF2-40B4-BE49-F238E27FC236}">
                      <a16:creationId xmlns:a16="http://schemas.microsoft.com/office/drawing/2014/main" id="{2245B834-DB55-0238-B2B8-25098C3B13DC}"/>
                    </a:ext>
                  </a:extLst>
                </p:cNvPr>
                <p:cNvSpPr>
                  <a:spLocks noChangeArrowheads="1"/>
                </p:cNvSpPr>
                <p:nvPr/>
              </p:nvSpPr>
              <p:spPr bwMode="auto">
                <a:xfrm>
                  <a:off x="1721" y="1218"/>
                  <a:ext cx="99" cy="8"/>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68" name="Rectangle 6428">
                  <a:extLst>
                    <a:ext uri="{FF2B5EF4-FFF2-40B4-BE49-F238E27FC236}">
                      <a16:creationId xmlns:a16="http://schemas.microsoft.com/office/drawing/2014/main" id="{E291CB51-ECB8-6121-2DB6-B3D13DE1570E}"/>
                    </a:ext>
                  </a:extLst>
                </p:cNvPr>
                <p:cNvSpPr>
                  <a:spLocks noChangeArrowheads="1"/>
                </p:cNvSpPr>
                <p:nvPr/>
              </p:nvSpPr>
              <p:spPr bwMode="auto">
                <a:xfrm>
                  <a:off x="1721" y="686"/>
                  <a:ext cx="99"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69" name="Rectangle 6429">
                  <a:extLst>
                    <a:ext uri="{FF2B5EF4-FFF2-40B4-BE49-F238E27FC236}">
                      <a16:creationId xmlns:a16="http://schemas.microsoft.com/office/drawing/2014/main" id="{9BB502CE-F307-D8AA-E84A-EC0648709FA2}"/>
                    </a:ext>
                  </a:extLst>
                </p:cNvPr>
                <p:cNvSpPr>
                  <a:spLocks noChangeArrowheads="1"/>
                </p:cNvSpPr>
                <p:nvPr/>
              </p:nvSpPr>
              <p:spPr bwMode="auto">
                <a:xfrm>
                  <a:off x="1721" y="320"/>
                  <a:ext cx="99"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70" name="Rectangle 6430">
                  <a:extLst>
                    <a:ext uri="{FF2B5EF4-FFF2-40B4-BE49-F238E27FC236}">
                      <a16:creationId xmlns:a16="http://schemas.microsoft.com/office/drawing/2014/main" id="{6C45D31C-B28B-FE72-62EA-1C66D78EDD4B}"/>
                    </a:ext>
                  </a:extLst>
                </p:cNvPr>
                <p:cNvSpPr>
                  <a:spLocks noChangeArrowheads="1"/>
                </p:cNvSpPr>
                <p:nvPr/>
              </p:nvSpPr>
              <p:spPr bwMode="auto">
                <a:xfrm>
                  <a:off x="1721" y="53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71" name="Rectangle 6431">
                  <a:extLst>
                    <a:ext uri="{FF2B5EF4-FFF2-40B4-BE49-F238E27FC236}">
                      <a16:creationId xmlns:a16="http://schemas.microsoft.com/office/drawing/2014/main" id="{DEC208FE-090C-01CB-31B2-C4C450A2D929}"/>
                    </a:ext>
                  </a:extLst>
                </p:cNvPr>
                <p:cNvSpPr>
                  <a:spLocks noChangeArrowheads="1"/>
                </p:cNvSpPr>
                <p:nvPr/>
              </p:nvSpPr>
              <p:spPr bwMode="auto">
                <a:xfrm>
                  <a:off x="1721" y="53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72" name="Rectangle 6432">
                  <a:extLst>
                    <a:ext uri="{FF2B5EF4-FFF2-40B4-BE49-F238E27FC236}">
                      <a16:creationId xmlns:a16="http://schemas.microsoft.com/office/drawing/2014/main" id="{17E0E9BC-8CA0-D8B6-01E5-0E832162DE1E}"/>
                    </a:ext>
                  </a:extLst>
                </p:cNvPr>
                <p:cNvSpPr>
                  <a:spLocks noChangeArrowheads="1"/>
                </p:cNvSpPr>
                <p:nvPr/>
              </p:nvSpPr>
              <p:spPr bwMode="auto">
                <a:xfrm>
                  <a:off x="1721"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73" name="Rectangle 6433">
                  <a:extLst>
                    <a:ext uri="{FF2B5EF4-FFF2-40B4-BE49-F238E27FC236}">
                      <a16:creationId xmlns:a16="http://schemas.microsoft.com/office/drawing/2014/main" id="{98F9392E-6B38-A74B-2A91-30EC56BFCEB4}"/>
                    </a:ext>
                  </a:extLst>
                </p:cNvPr>
                <p:cNvSpPr>
                  <a:spLocks noChangeArrowheads="1"/>
                </p:cNvSpPr>
                <p:nvPr/>
              </p:nvSpPr>
              <p:spPr bwMode="auto">
                <a:xfrm>
                  <a:off x="1721" y="675"/>
                  <a:ext cx="99" cy="1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74" name="Rectangle 6434">
                  <a:extLst>
                    <a:ext uri="{FF2B5EF4-FFF2-40B4-BE49-F238E27FC236}">
                      <a16:creationId xmlns:a16="http://schemas.microsoft.com/office/drawing/2014/main" id="{6B22746D-D22F-0AEA-2B4F-CE625B46225A}"/>
                    </a:ext>
                  </a:extLst>
                </p:cNvPr>
                <p:cNvSpPr>
                  <a:spLocks noChangeArrowheads="1"/>
                </p:cNvSpPr>
                <p:nvPr/>
              </p:nvSpPr>
              <p:spPr bwMode="auto">
                <a:xfrm>
                  <a:off x="1721" y="1463"/>
                  <a:ext cx="99"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75" name="Rectangle 6435">
                  <a:extLst>
                    <a:ext uri="{FF2B5EF4-FFF2-40B4-BE49-F238E27FC236}">
                      <a16:creationId xmlns:a16="http://schemas.microsoft.com/office/drawing/2014/main" id="{A13B2F0C-7003-5831-7FBE-800F61163785}"/>
                    </a:ext>
                  </a:extLst>
                </p:cNvPr>
                <p:cNvSpPr>
                  <a:spLocks noChangeArrowheads="1"/>
                </p:cNvSpPr>
                <p:nvPr/>
              </p:nvSpPr>
              <p:spPr bwMode="auto">
                <a:xfrm>
                  <a:off x="1721" y="53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76" name="Rectangle 6436">
                  <a:extLst>
                    <a:ext uri="{FF2B5EF4-FFF2-40B4-BE49-F238E27FC236}">
                      <a16:creationId xmlns:a16="http://schemas.microsoft.com/office/drawing/2014/main" id="{043AF6A8-6753-B357-CBEF-E3434F35F16B}"/>
                    </a:ext>
                  </a:extLst>
                </p:cNvPr>
                <p:cNvSpPr>
                  <a:spLocks noChangeArrowheads="1"/>
                </p:cNvSpPr>
                <p:nvPr/>
              </p:nvSpPr>
              <p:spPr bwMode="auto">
                <a:xfrm>
                  <a:off x="1721" y="1204"/>
                  <a:ext cx="99" cy="14"/>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77" name="Rectangle 6437">
                  <a:extLst>
                    <a:ext uri="{FF2B5EF4-FFF2-40B4-BE49-F238E27FC236}">
                      <a16:creationId xmlns:a16="http://schemas.microsoft.com/office/drawing/2014/main" id="{0FCC9015-FC3B-07DD-BFEC-5694966809D1}"/>
                    </a:ext>
                  </a:extLst>
                </p:cNvPr>
                <p:cNvSpPr>
                  <a:spLocks noChangeArrowheads="1"/>
                </p:cNvSpPr>
                <p:nvPr/>
              </p:nvSpPr>
              <p:spPr bwMode="auto">
                <a:xfrm>
                  <a:off x="1721"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78" name="Rectangle 6438">
                  <a:extLst>
                    <a:ext uri="{FF2B5EF4-FFF2-40B4-BE49-F238E27FC236}">
                      <a16:creationId xmlns:a16="http://schemas.microsoft.com/office/drawing/2014/main" id="{6E0CE11B-35D3-F013-92C0-659B088CB70D}"/>
                    </a:ext>
                  </a:extLst>
                </p:cNvPr>
                <p:cNvSpPr>
                  <a:spLocks noChangeArrowheads="1"/>
                </p:cNvSpPr>
                <p:nvPr/>
              </p:nvSpPr>
              <p:spPr bwMode="auto">
                <a:xfrm>
                  <a:off x="1721"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79" name="Rectangle 6439">
                  <a:extLst>
                    <a:ext uri="{FF2B5EF4-FFF2-40B4-BE49-F238E27FC236}">
                      <a16:creationId xmlns:a16="http://schemas.microsoft.com/office/drawing/2014/main" id="{D63F2F07-406C-C301-E1D2-B73311202B64}"/>
                    </a:ext>
                  </a:extLst>
                </p:cNvPr>
                <p:cNvSpPr>
                  <a:spLocks noChangeArrowheads="1"/>
                </p:cNvSpPr>
                <p:nvPr/>
              </p:nvSpPr>
              <p:spPr bwMode="auto">
                <a:xfrm>
                  <a:off x="1721" y="53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80" name="Rectangle 6440">
                  <a:extLst>
                    <a:ext uri="{FF2B5EF4-FFF2-40B4-BE49-F238E27FC236}">
                      <a16:creationId xmlns:a16="http://schemas.microsoft.com/office/drawing/2014/main" id="{8EDC747C-AB35-6EEE-D12F-0956F88186DA}"/>
                    </a:ext>
                  </a:extLst>
                </p:cNvPr>
                <p:cNvSpPr>
                  <a:spLocks noChangeArrowheads="1"/>
                </p:cNvSpPr>
                <p:nvPr/>
              </p:nvSpPr>
              <p:spPr bwMode="auto">
                <a:xfrm>
                  <a:off x="1721"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81" name="Rectangle 6441">
                  <a:extLst>
                    <a:ext uri="{FF2B5EF4-FFF2-40B4-BE49-F238E27FC236}">
                      <a16:creationId xmlns:a16="http://schemas.microsoft.com/office/drawing/2014/main" id="{2616E0A3-74C0-DC7F-F882-E92EC6DDCAE3}"/>
                    </a:ext>
                  </a:extLst>
                </p:cNvPr>
                <p:cNvSpPr>
                  <a:spLocks noChangeArrowheads="1"/>
                </p:cNvSpPr>
                <p:nvPr/>
              </p:nvSpPr>
              <p:spPr bwMode="auto">
                <a:xfrm>
                  <a:off x="1721"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82" name="Rectangle 6442">
                  <a:extLst>
                    <a:ext uri="{FF2B5EF4-FFF2-40B4-BE49-F238E27FC236}">
                      <a16:creationId xmlns:a16="http://schemas.microsoft.com/office/drawing/2014/main" id="{3ED759D7-415C-E981-46F4-E3AA34E225C3}"/>
                    </a:ext>
                  </a:extLst>
                </p:cNvPr>
                <p:cNvSpPr>
                  <a:spLocks noChangeArrowheads="1"/>
                </p:cNvSpPr>
                <p:nvPr/>
              </p:nvSpPr>
              <p:spPr bwMode="auto">
                <a:xfrm>
                  <a:off x="1721" y="53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83" name="Rectangle 6443">
                  <a:extLst>
                    <a:ext uri="{FF2B5EF4-FFF2-40B4-BE49-F238E27FC236}">
                      <a16:creationId xmlns:a16="http://schemas.microsoft.com/office/drawing/2014/main" id="{DF2AD645-60B2-97A4-5A5D-1345158566D0}"/>
                    </a:ext>
                  </a:extLst>
                </p:cNvPr>
                <p:cNvSpPr>
                  <a:spLocks noChangeArrowheads="1"/>
                </p:cNvSpPr>
                <p:nvPr/>
              </p:nvSpPr>
              <p:spPr bwMode="auto">
                <a:xfrm>
                  <a:off x="1721" y="491"/>
                  <a:ext cx="99" cy="28"/>
                </a:xfrm>
                <a:prstGeom prst="rect">
                  <a:avLst/>
                </a:prstGeom>
                <a:solidFill>
                  <a:srgbClr val="A9A9A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84" name="Rectangle 6444">
                  <a:extLst>
                    <a:ext uri="{FF2B5EF4-FFF2-40B4-BE49-F238E27FC236}">
                      <a16:creationId xmlns:a16="http://schemas.microsoft.com/office/drawing/2014/main" id="{C9DB4D1B-FA92-CE8C-2C7A-060D445ED098}"/>
                    </a:ext>
                  </a:extLst>
                </p:cNvPr>
                <p:cNvSpPr>
                  <a:spLocks noChangeArrowheads="1"/>
                </p:cNvSpPr>
                <p:nvPr/>
              </p:nvSpPr>
              <p:spPr bwMode="auto">
                <a:xfrm>
                  <a:off x="1721" y="53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85" name="Rectangle 6445">
                  <a:extLst>
                    <a:ext uri="{FF2B5EF4-FFF2-40B4-BE49-F238E27FC236}">
                      <a16:creationId xmlns:a16="http://schemas.microsoft.com/office/drawing/2014/main" id="{EFF55475-44C5-877E-0272-D05B7E1AA21C}"/>
                    </a:ext>
                  </a:extLst>
                </p:cNvPr>
                <p:cNvSpPr>
                  <a:spLocks noChangeArrowheads="1"/>
                </p:cNvSpPr>
                <p:nvPr/>
              </p:nvSpPr>
              <p:spPr bwMode="auto">
                <a:xfrm>
                  <a:off x="1721" y="1449"/>
                  <a:ext cx="99" cy="1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86" name="Rectangle 6446">
                  <a:extLst>
                    <a:ext uri="{FF2B5EF4-FFF2-40B4-BE49-F238E27FC236}">
                      <a16:creationId xmlns:a16="http://schemas.microsoft.com/office/drawing/2014/main" id="{2F7502DA-2BDA-E614-CB16-C705DC5F51F3}"/>
                    </a:ext>
                  </a:extLst>
                </p:cNvPr>
                <p:cNvSpPr>
                  <a:spLocks noChangeArrowheads="1"/>
                </p:cNvSpPr>
                <p:nvPr/>
              </p:nvSpPr>
              <p:spPr bwMode="auto">
                <a:xfrm>
                  <a:off x="1721" y="675"/>
                  <a:ext cx="99"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87" name="Rectangle 6447">
                  <a:extLst>
                    <a:ext uri="{FF2B5EF4-FFF2-40B4-BE49-F238E27FC236}">
                      <a16:creationId xmlns:a16="http://schemas.microsoft.com/office/drawing/2014/main" id="{1A7B34CE-D54C-0D83-7865-B7495F4EFD56}"/>
                    </a:ext>
                  </a:extLst>
                </p:cNvPr>
                <p:cNvSpPr>
                  <a:spLocks noChangeArrowheads="1"/>
                </p:cNvSpPr>
                <p:nvPr/>
              </p:nvSpPr>
              <p:spPr bwMode="auto">
                <a:xfrm>
                  <a:off x="1721" y="1165"/>
                  <a:ext cx="99" cy="39"/>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88" name="Rectangle 6448">
                  <a:extLst>
                    <a:ext uri="{FF2B5EF4-FFF2-40B4-BE49-F238E27FC236}">
                      <a16:creationId xmlns:a16="http://schemas.microsoft.com/office/drawing/2014/main" id="{5F7E9EAF-27AE-CEC5-75A7-3F6660B3E08A}"/>
                    </a:ext>
                  </a:extLst>
                </p:cNvPr>
                <p:cNvSpPr>
                  <a:spLocks noChangeArrowheads="1"/>
                </p:cNvSpPr>
                <p:nvPr/>
              </p:nvSpPr>
              <p:spPr bwMode="auto">
                <a:xfrm>
                  <a:off x="1721" y="53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89" name="Rectangle 6449">
                  <a:extLst>
                    <a:ext uri="{FF2B5EF4-FFF2-40B4-BE49-F238E27FC236}">
                      <a16:creationId xmlns:a16="http://schemas.microsoft.com/office/drawing/2014/main" id="{593876D5-35ED-C114-F28F-54850CA68AB6}"/>
                    </a:ext>
                  </a:extLst>
                </p:cNvPr>
                <p:cNvSpPr>
                  <a:spLocks noChangeArrowheads="1"/>
                </p:cNvSpPr>
                <p:nvPr/>
              </p:nvSpPr>
              <p:spPr bwMode="auto">
                <a:xfrm>
                  <a:off x="1721" y="1449"/>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90" name="Rectangle 6450">
                  <a:extLst>
                    <a:ext uri="{FF2B5EF4-FFF2-40B4-BE49-F238E27FC236}">
                      <a16:creationId xmlns:a16="http://schemas.microsoft.com/office/drawing/2014/main" id="{D2E962F0-2440-F3BE-39B4-7CDEE8125B31}"/>
                    </a:ext>
                  </a:extLst>
                </p:cNvPr>
                <p:cNvSpPr>
                  <a:spLocks noChangeArrowheads="1"/>
                </p:cNvSpPr>
                <p:nvPr/>
              </p:nvSpPr>
              <p:spPr bwMode="auto">
                <a:xfrm>
                  <a:off x="1721" y="1449"/>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91" name="Rectangle 6451">
                  <a:extLst>
                    <a:ext uri="{FF2B5EF4-FFF2-40B4-BE49-F238E27FC236}">
                      <a16:creationId xmlns:a16="http://schemas.microsoft.com/office/drawing/2014/main" id="{AB64B9EC-F4D5-3329-6A47-E270B2B06013}"/>
                    </a:ext>
                  </a:extLst>
                </p:cNvPr>
                <p:cNvSpPr>
                  <a:spLocks noChangeArrowheads="1"/>
                </p:cNvSpPr>
                <p:nvPr/>
              </p:nvSpPr>
              <p:spPr bwMode="auto">
                <a:xfrm>
                  <a:off x="1721" y="1158"/>
                  <a:ext cx="99" cy="7"/>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92" name="Rectangle 6452">
                  <a:extLst>
                    <a:ext uri="{FF2B5EF4-FFF2-40B4-BE49-F238E27FC236}">
                      <a16:creationId xmlns:a16="http://schemas.microsoft.com/office/drawing/2014/main" id="{DAAF6891-CF53-41C7-C766-EE57D7B9F346}"/>
                    </a:ext>
                  </a:extLst>
                </p:cNvPr>
                <p:cNvSpPr>
                  <a:spLocks noChangeArrowheads="1"/>
                </p:cNvSpPr>
                <p:nvPr/>
              </p:nvSpPr>
              <p:spPr bwMode="auto">
                <a:xfrm>
                  <a:off x="1721" y="675"/>
                  <a:ext cx="99"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93" name="Rectangle 6453">
                  <a:extLst>
                    <a:ext uri="{FF2B5EF4-FFF2-40B4-BE49-F238E27FC236}">
                      <a16:creationId xmlns:a16="http://schemas.microsoft.com/office/drawing/2014/main" id="{A37E34A9-FDAD-15E4-E927-1FA31F9EE729}"/>
                    </a:ext>
                  </a:extLst>
                </p:cNvPr>
                <p:cNvSpPr>
                  <a:spLocks noChangeArrowheads="1"/>
                </p:cNvSpPr>
                <p:nvPr/>
              </p:nvSpPr>
              <p:spPr bwMode="auto">
                <a:xfrm>
                  <a:off x="1721" y="320"/>
                  <a:ext cx="99"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94" name="Rectangle 6454">
                  <a:extLst>
                    <a:ext uri="{FF2B5EF4-FFF2-40B4-BE49-F238E27FC236}">
                      <a16:creationId xmlns:a16="http://schemas.microsoft.com/office/drawing/2014/main" id="{7EC88659-8603-6540-C32B-D24B99C4C8CE}"/>
                    </a:ext>
                  </a:extLst>
                </p:cNvPr>
                <p:cNvSpPr>
                  <a:spLocks noChangeArrowheads="1"/>
                </p:cNvSpPr>
                <p:nvPr/>
              </p:nvSpPr>
              <p:spPr bwMode="auto">
                <a:xfrm>
                  <a:off x="1721" y="53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95" name="Rectangle 6455">
                  <a:extLst>
                    <a:ext uri="{FF2B5EF4-FFF2-40B4-BE49-F238E27FC236}">
                      <a16:creationId xmlns:a16="http://schemas.microsoft.com/office/drawing/2014/main" id="{EAF4B7D7-547B-D5E4-5409-132662AF04B3}"/>
                    </a:ext>
                  </a:extLst>
                </p:cNvPr>
                <p:cNvSpPr>
                  <a:spLocks noChangeArrowheads="1"/>
                </p:cNvSpPr>
                <p:nvPr/>
              </p:nvSpPr>
              <p:spPr bwMode="auto">
                <a:xfrm>
                  <a:off x="1721" y="53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96" name="Rectangle 6456">
                  <a:extLst>
                    <a:ext uri="{FF2B5EF4-FFF2-40B4-BE49-F238E27FC236}">
                      <a16:creationId xmlns:a16="http://schemas.microsoft.com/office/drawing/2014/main" id="{46CDC7E8-5A0B-37EE-C61D-80D79CFFB979}"/>
                    </a:ext>
                  </a:extLst>
                </p:cNvPr>
                <p:cNvSpPr>
                  <a:spLocks noChangeArrowheads="1"/>
                </p:cNvSpPr>
                <p:nvPr/>
              </p:nvSpPr>
              <p:spPr bwMode="auto">
                <a:xfrm>
                  <a:off x="1721" y="1449"/>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97" name="Rectangle 6457">
                  <a:extLst>
                    <a:ext uri="{FF2B5EF4-FFF2-40B4-BE49-F238E27FC236}">
                      <a16:creationId xmlns:a16="http://schemas.microsoft.com/office/drawing/2014/main" id="{BFD31E26-F4F4-D453-F210-0D285154A390}"/>
                    </a:ext>
                  </a:extLst>
                </p:cNvPr>
                <p:cNvSpPr>
                  <a:spLocks noChangeArrowheads="1"/>
                </p:cNvSpPr>
                <p:nvPr/>
              </p:nvSpPr>
              <p:spPr bwMode="auto">
                <a:xfrm>
                  <a:off x="1721" y="654"/>
                  <a:ext cx="99" cy="2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98" name="Rectangle 6458">
                  <a:extLst>
                    <a:ext uri="{FF2B5EF4-FFF2-40B4-BE49-F238E27FC236}">
                      <a16:creationId xmlns:a16="http://schemas.microsoft.com/office/drawing/2014/main" id="{12EA676F-F2F8-B231-32B7-C3B5FF9A40F3}"/>
                    </a:ext>
                  </a:extLst>
                </p:cNvPr>
                <p:cNvSpPr>
                  <a:spLocks noChangeArrowheads="1"/>
                </p:cNvSpPr>
                <p:nvPr/>
              </p:nvSpPr>
              <p:spPr bwMode="auto">
                <a:xfrm>
                  <a:off x="1721" y="1463"/>
                  <a:ext cx="99"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199" name="Rectangle 6459">
                  <a:extLst>
                    <a:ext uri="{FF2B5EF4-FFF2-40B4-BE49-F238E27FC236}">
                      <a16:creationId xmlns:a16="http://schemas.microsoft.com/office/drawing/2014/main" id="{BF5BA9AE-92B2-12A0-98AD-67780F9BA0DF}"/>
                    </a:ext>
                  </a:extLst>
                </p:cNvPr>
                <p:cNvSpPr>
                  <a:spLocks noChangeArrowheads="1"/>
                </p:cNvSpPr>
                <p:nvPr/>
              </p:nvSpPr>
              <p:spPr bwMode="auto">
                <a:xfrm>
                  <a:off x="1721" y="53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00" name="Rectangle 6460">
                  <a:extLst>
                    <a:ext uri="{FF2B5EF4-FFF2-40B4-BE49-F238E27FC236}">
                      <a16:creationId xmlns:a16="http://schemas.microsoft.com/office/drawing/2014/main" id="{63B3ED5F-A237-0234-F6C0-8B0AAC72AF93}"/>
                    </a:ext>
                  </a:extLst>
                </p:cNvPr>
                <p:cNvSpPr>
                  <a:spLocks noChangeArrowheads="1"/>
                </p:cNvSpPr>
                <p:nvPr/>
              </p:nvSpPr>
              <p:spPr bwMode="auto">
                <a:xfrm>
                  <a:off x="1721" y="1158"/>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01" name="Rectangle 6461">
                  <a:extLst>
                    <a:ext uri="{FF2B5EF4-FFF2-40B4-BE49-F238E27FC236}">
                      <a16:creationId xmlns:a16="http://schemas.microsoft.com/office/drawing/2014/main" id="{E6465F19-2B64-A53B-4376-6B1203EC4085}"/>
                    </a:ext>
                  </a:extLst>
                </p:cNvPr>
                <p:cNvSpPr>
                  <a:spLocks noChangeArrowheads="1"/>
                </p:cNvSpPr>
                <p:nvPr/>
              </p:nvSpPr>
              <p:spPr bwMode="auto">
                <a:xfrm>
                  <a:off x="1721" y="1449"/>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02" name="Rectangle 6462">
                  <a:extLst>
                    <a:ext uri="{FF2B5EF4-FFF2-40B4-BE49-F238E27FC236}">
                      <a16:creationId xmlns:a16="http://schemas.microsoft.com/office/drawing/2014/main" id="{D3D5437F-1C88-42A1-B4F7-DC12EAEFAD45}"/>
                    </a:ext>
                  </a:extLst>
                </p:cNvPr>
                <p:cNvSpPr>
                  <a:spLocks noChangeArrowheads="1"/>
                </p:cNvSpPr>
                <p:nvPr/>
              </p:nvSpPr>
              <p:spPr bwMode="auto">
                <a:xfrm>
                  <a:off x="1721" y="1449"/>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03" name="Rectangle 6463">
                  <a:extLst>
                    <a:ext uri="{FF2B5EF4-FFF2-40B4-BE49-F238E27FC236}">
                      <a16:creationId xmlns:a16="http://schemas.microsoft.com/office/drawing/2014/main" id="{E612CEFB-918C-808F-84F3-812236FA8FB7}"/>
                    </a:ext>
                  </a:extLst>
                </p:cNvPr>
                <p:cNvSpPr>
                  <a:spLocks noChangeArrowheads="1"/>
                </p:cNvSpPr>
                <p:nvPr/>
              </p:nvSpPr>
              <p:spPr bwMode="auto">
                <a:xfrm>
                  <a:off x="1721" y="53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04" name="Rectangle 6464">
                  <a:extLst>
                    <a:ext uri="{FF2B5EF4-FFF2-40B4-BE49-F238E27FC236}">
                      <a16:creationId xmlns:a16="http://schemas.microsoft.com/office/drawing/2014/main" id="{7DD41A78-CC55-5860-3BC8-8236478211EF}"/>
                    </a:ext>
                  </a:extLst>
                </p:cNvPr>
                <p:cNvSpPr>
                  <a:spLocks noChangeArrowheads="1"/>
                </p:cNvSpPr>
                <p:nvPr/>
              </p:nvSpPr>
              <p:spPr bwMode="auto">
                <a:xfrm>
                  <a:off x="1721" y="1449"/>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05" name="Rectangle 6465">
                  <a:extLst>
                    <a:ext uri="{FF2B5EF4-FFF2-40B4-BE49-F238E27FC236}">
                      <a16:creationId xmlns:a16="http://schemas.microsoft.com/office/drawing/2014/main" id="{EBDE5A36-B449-5C9C-E47F-5F50D2748239}"/>
                    </a:ext>
                  </a:extLst>
                </p:cNvPr>
                <p:cNvSpPr>
                  <a:spLocks noChangeArrowheads="1"/>
                </p:cNvSpPr>
                <p:nvPr/>
              </p:nvSpPr>
              <p:spPr bwMode="auto">
                <a:xfrm>
                  <a:off x="1721" y="1449"/>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06" name="Rectangle 6466">
                  <a:extLst>
                    <a:ext uri="{FF2B5EF4-FFF2-40B4-BE49-F238E27FC236}">
                      <a16:creationId xmlns:a16="http://schemas.microsoft.com/office/drawing/2014/main" id="{BFBF1FF0-3572-533B-BD33-56E9FCDB0958}"/>
                    </a:ext>
                  </a:extLst>
                </p:cNvPr>
                <p:cNvSpPr>
                  <a:spLocks noChangeArrowheads="1"/>
                </p:cNvSpPr>
                <p:nvPr/>
              </p:nvSpPr>
              <p:spPr bwMode="auto">
                <a:xfrm>
                  <a:off x="1721" y="53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07" name="Rectangle 6467">
                  <a:extLst>
                    <a:ext uri="{FF2B5EF4-FFF2-40B4-BE49-F238E27FC236}">
                      <a16:creationId xmlns:a16="http://schemas.microsoft.com/office/drawing/2014/main" id="{402027E9-F814-9458-64AD-34B666B32570}"/>
                    </a:ext>
                  </a:extLst>
                </p:cNvPr>
                <p:cNvSpPr>
                  <a:spLocks noChangeArrowheads="1"/>
                </p:cNvSpPr>
                <p:nvPr/>
              </p:nvSpPr>
              <p:spPr bwMode="auto">
                <a:xfrm>
                  <a:off x="1721" y="473"/>
                  <a:ext cx="99" cy="18"/>
                </a:xfrm>
                <a:prstGeom prst="rect">
                  <a:avLst/>
                </a:prstGeom>
                <a:solidFill>
                  <a:srgbClr val="A9A9A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08" name="Rectangle 6468">
                  <a:extLst>
                    <a:ext uri="{FF2B5EF4-FFF2-40B4-BE49-F238E27FC236}">
                      <a16:creationId xmlns:a16="http://schemas.microsoft.com/office/drawing/2014/main" id="{E05351A8-E0C5-27E6-5021-4BC06439CB16}"/>
                    </a:ext>
                  </a:extLst>
                </p:cNvPr>
                <p:cNvSpPr>
                  <a:spLocks noChangeArrowheads="1"/>
                </p:cNvSpPr>
                <p:nvPr/>
              </p:nvSpPr>
              <p:spPr bwMode="auto">
                <a:xfrm>
                  <a:off x="1721" y="53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09" name="Rectangle 6469">
                  <a:extLst>
                    <a:ext uri="{FF2B5EF4-FFF2-40B4-BE49-F238E27FC236}">
                      <a16:creationId xmlns:a16="http://schemas.microsoft.com/office/drawing/2014/main" id="{6DF826D1-3249-377E-B7F2-97BABB179695}"/>
                    </a:ext>
                  </a:extLst>
                </p:cNvPr>
                <p:cNvSpPr>
                  <a:spLocks noChangeArrowheads="1"/>
                </p:cNvSpPr>
                <p:nvPr/>
              </p:nvSpPr>
              <p:spPr bwMode="auto">
                <a:xfrm>
                  <a:off x="1721" y="1449"/>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10" name="Rectangle 6470">
                  <a:extLst>
                    <a:ext uri="{FF2B5EF4-FFF2-40B4-BE49-F238E27FC236}">
                      <a16:creationId xmlns:a16="http://schemas.microsoft.com/office/drawing/2014/main" id="{FBA6D922-1106-B9D7-AD77-35B1E82E3828}"/>
                    </a:ext>
                  </a:extLst>
                </p:cNvPr>
                <p:cNvSpPr>
                  <a:spLocks noChangeArrowheads="1"/>
                </p:cNvSpPr>
                <p:nvPr/>
              </p:nvSpPr>
              <p:spPr bwMode="auto">
                <a:xfrm>
                  <a:off x="1721" y="654"/>
                  <a:ext cx="99"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11" name="Rectangle 6471">
                  <a:extLst>
                    <a:ext uri="{FF2B5EF4-FFF2-40B4-BE49-F238E27FC236}">
                      <a16:creationId xmlns:a16="http://schemas.microsoft.com/office/drawing/2014/main" id="{033115E6-5652-B8BB-F5A4-B07166FB2045}"/>
                    </a:ext>
                  </a:extLst>
                </p:cNvPr>
                <p:cNvSpPr>
                  <a:spLocks noChangeArrowheads="1"/>
                </p:cNvSpPr>
                <p:nvPr/>
              </p:nvSpPr>
              <p:spPr bwMode="auto">
                <a:xfrm>
                  <a:off x="1721" y="1126"/>
                  <a:ext cx="99" cy="32"/>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12" name="Rectangle 6472">
                  <a:extLst>
                    <a:ext uri="{FF2B5EF4-FFF2-40B4-BE49-F238E27FC236}">
                      <a16:creationId xmlns:a16="http://schemas.microsoft.com/office/drawing/2014/main" id="{9566546C-6413-4069-C8E9-F85717E4E263}"/>
                    </a:ext>
                  </a:extLst>
                </p:cNvPr>
                <p:cNvSpPr>
                  <a:spLocks noChangeArrowheads="1"/>
                </p:cNvSpPr>
                <p:nvPr/>
              </p:nvSpPr>
              <p:spPr bwMode="auto">
                <a:xfrm>
                  <a:off x="1721" y="53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13" name="Rectangle 6473">
                  <a:extLst>
                    <a:ext uri="{FF2B5EF4-FFF2-40B4-BE49-F238E27FC236}">
                      <a16:creationId xmlns:a16="http://schemas.microsoft.com/office/drawing/2014/main" id="{EF639DB4-C3A7-7BC7-AE88-EB68605A7D9A}"/>
                    </a:ext>
                  </a:extLst>
                </p:cNvPr>
                <p:cNvSpPr>
                  <a:spLocks noChangeArrowheads="1"/>
                </p:cNvSpPr>
                <p:nvPr/>
              </p:nvSpPr>
              <p:spPr bwMode="auto">
                <a:xfrm>
                  <a:off x="1721" y="1449"/>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14" name="Rectangle 6474">
                  <a:extLst>
                    <a:ext uri="{FF2B5EF4-FFF2-40B4-BE49-F238E27FC236}">
                      <a16:creationId xmlns:a16="http://schemas.microsoft.com/office/drawing/2014/main" id="{F31EE34E-8FE7-C27B-DD64-8B3CEDD766D4}"/>
                    </a:ext>
                  </a:extLst>
                </p:cNvPr>
                <p:cNvSpPr>
                  <a:spLocks noChangeArrowheads="1"/>
                </p:cNvSpPr>
                <p:nvPr/>
              </p:nvSpPr>
              <p:spPr bwMode="auto">
                <a:xfrm>
                  <a:off x="1721" y="1449"/>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15" name="Rectangle 6475">
                  <a:extLst>
                    <a:ext uri="{FF2B5EF4-FFF2-40B4-BE49-F238E27FC236}">
                      <a16:creationId xmlns:a16="http://schemas.microsoft.com/office/drawing/2014/main" id="{F91788AD-0B59-519E-5DA3-348BE7AF4A0D}"/>
                    </a:ext>
                  </a:extLst>
                </p:cNvPr>
                <p:cNvSpPr>
                  <a:spLocks noChangeArrowheads="1"/>
                </p:cNvSpPr>
                <p:nvPr/>
              </p:nvSpPr>
              <p:spPr bwMode="auto">
                <a:xfrm>
                  <a:off x="1721" y="1126"/>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16" name="Rectangle 6476">
                  <a:extLst>
                    <a:ext uri="{FF2B5EF4-FFF2-40B4-BE49-F238E27FC236}">
                      <a16:creationId xmlns:a16="http://schemas.microsoft.com/office/drawing/2014/main" id="{A55FAEDC-2B9D-999D-7AF8-7F7AE0943E09}"/>
                    </a:ext>
                  </a:extLst>
                </p:cNvPr>
                <p:cNvSpPr>
                  <a:spLocks noChangeArrowheads="1"/>
                </p:cNvSpPr>
                <p:nvPr/>
              </p:nvSpPr>
              <p:spPr bwMode="auto">
                <a:xfrm>
                  <a:off x="1721" y="654"/>
                  <a:ext cx="99"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17" name="Rectangle 6477">
                  <a:extLst>
                    <a:ext uri="{FF2B5EF4-FFF2-40B4-BE49-F238E27FC236}">
                      <a16:creationId xmlns:a16="http://schemas.microsoft.com/office/drawing/2014/main" id="{CB153B5F-DD1A-A157-D18F-7E62FE1AA5BE}"/>
                    </a:ext>
                  </a:extLst>
                </p:cNvPr>
                <p:cNvSpPr>
                  <a:spLocks noChangeArrowheads="1"/>
                </p:cNvSpPr>
                <p:nvPr/>
              </p:nvSpPr>
              <p:spPr bwMode="auto">
                <a:xfrm>
                  <a:off x="1721" y="320"/>
                  <a:ext cx="99"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18" name="Rectangle 6478">
                  <a:extLst>
                    <a:ext uri="{FF2B5EF4-FFF2-40B4-BE49-F238E27FC236}">
                      <a16:creationId xmlns:a16="http://schemas.microsoft.com/office/drawing/2014/main" id="{D9BBA27E-F983-6798-336F-960528AF9421}"/>
                    </a:ext>
                  </a:extLst>
                </p:cNvPr>
                <p:cNvSpPr>
                  <a:spLocks noChangeArrowheads="1"/>
                </p:cNvSpPr>
                <p:nvPr/>
              </p:nvSpPr>
              <p:spPr bwMode="auto">
                <a:xfrm>
                  <a:off x="1721" y="53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19" name="Rectangle 6479">
                  <a:extLst>
                    <a:ext uri="{FF2B5EF4-FFF2-40B4-BE49-F238E27FC236}">
                      <a16:creationId xmlns:a16="http://schemas.microsoft.com/office/drawing/2014/main" id="{B2D38E1E-1CDB-3774-B78E-FA60EAA0BFCB}"/>
                    </a:ext>
                  </a:extLst>
                </p:cNvPr>
                <p:cNvSpPr>
                  <a:spLocks noChangeArrowheads="1"/>
                </p:cNvSpPr>
                <p:nvPr/>
              </p:nvSpPr>
              <p:spPr bwMode="auto">
                <a:xfrm>
                  <a:off x="1721" y="53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20" name="Rectangle 6480">
                  <a:extLst>
                    <a:ext uri="{FF2B5EF4-FFF2-40B4-BE49-F238E27FC236}">
                      <a16:creationId xmlns:a16="http://schemas.microsoft.com/office/drawing/2014/main" id="{5B3B620B-2BDD-C33E-367E-0F9E35C40838}"/>
                    </a:ext>
                  </a:extLst>
                </p:cNvPr>
                <p:cNvSpPr>
                  <a:spLocks noChangeArrowheads="1"/>
                </p:cNvSpPr>
                <p:nvPr/>
              </p:nvSpPr>
              <p:spPr bwMode="auto">
                <a:xfrm>
                  <a:off x="1721" y="1449"/>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21" name="Rectangle 6481">
                  <a:extLst>
                    <a:ext uri="{FF2B5EF4-FFF2-40B4-BE49-F238E27FC236}">
                      <a16:creationId xmlns:a16="http://schemas.microsoft.com/office/drawing/2014/main" id="{4A9A96AD-E1C0-6B05-D18C-A2ECC108726F}"/>
                    </a:ext>
                  </a:extLst>
                </p:cNvPr>
                <p:cNvSpPr>
                  <a:spLocks noChangeArrowheads="1"/>
                </p:cNvSpPr>
                <p:nvPr/>
              </p:nvSpPr>
              <p:spPr bwMode="auto">
                <a:xfrm>
                  <a:off x="1721" y="636"/>
                  <a:ext cx="99" cy="18"/>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22" name="Rectangle 6482">
                  <a:extLst>
                    <a:ext uri="{FF2B5EF4-FFF2-40B4-BE49-F238E27FC236}">
                      <a16:creationId xmlns:a16="http://schemas.microsoft.com/office/drawing/2014/main" id="{F9713772-7A0D-768D-71CA-E8B66851AEF3}"/>
                    </a:ext>
                  </a:extLst>
                </p:cNvPr>
                <p:cNvSpPr>
                  <a:spLocks noChangeArrowheads="1"/>
                </p:cNvSpPr>
                <p:nvPr/>
              </p:nvSpPr>
              <p:spPr bwMode="auto">
                <a:xfrm>
                  <a:off x="1721" y="1463"/>
                  <a:ext cx="99"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23" name="Rectangle 6483">
                  <a:extLst>
                    <a:ext uri="{FF2B5EF4-FFF2-40B4-BE49-F238E27FC236}">
                      <a16:creationId xmlns:a16="http://schemas.microsoft.com/office/drawing/2014/main" id="{6682288E-9C92-4EA9-18AD-470EB95C2127}"/>
                    </a:ext>
                  </a:extLst>
                </p:cNvPr>
                <p:cNvSpPr>
                  <a:spLocks noChangeArrowheads="1"/>
                </p:cNvSpPr>
                <p:nvPr/>
              </p:nvSpPr>
              <p:spPr bwMode="auto">
                <a:xfrm>
                  <a:off x="1721" y="53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24" name="Rectangle 6484">
                  <a:extLst>
                    <a:ext uri="{FF2B5EF4-FFF2-40B4-BE49-F238E27FC236}">
                      <a16:creationId xmlns:a16="http://schemas.microsoft.com/office/drawing/2014/main" id="{92773020-AD0C-77C5-94DC-31875CA1E11C}"/>
                    </a:ext>
                  </a:extLst>
                </p:cNvPr>
                <p:cNvSpPr>
                  <a:spLocks noChangeArrowheads="1"/>
                </p:cNvSpPr>
                <p:nvPr/>
              </p:nvSpPr>
              <p:spPr bwMode="auto">
                <a:xfrm>
                  <a:off x="1721" y="1123"/>
                  <a:ext cx="99" cy="3"/>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25" name="Rectangle 6485">
                  <a:extLst>
                    <a:ext uri="{FF2B5EF4-FFF2-40B4-BE49-F238E27FC236}">
                      <a16:creationId xmlns:a16="http://schemas.microsoft.com/office/drawing/2014/main" id="{6CC20FD8-7E9A-8803-57B1-A1BEB7E61D62}"/>
                    </a:ext>
                  </a:extLst>
                </p:cNvPr>
                <p:cNvSpPr>
                  <a:spLocks noChangeArrowheads="1"/>
                </p:cNvSpPr>
                <p:nvPr/>
              </p:nvSpPr>
              <p:spPr bwMode="auto">
                <a:xfrm>
                  <a:off x="1721" y="1449"/>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26" name="Rectangle 6486">
                  <a:extLst>
                    <a:ext uri="{FF2B5EF4-FFF2-40B4-BE49-F238E27FC236}">
                      <a16:creationId xmlns:a16="http://schemas.microsoft.com/office/drawing/2014/main" id="{C89198AF-8862-87C4-63D1-8A71B62A302A}"/>
                    </a:ext>
                  </a:extLst>
                </p:cNvPr>
                <p:cNvSpPr>
                  <a:spLocks noChangeArrowheads="1"/>
                </p:cNvSpPr>
                <p:nvPr/>
              </p:nvSpPr>
              <p:spPr bwMode="auto">
                <a:xfrm>
                  <a:off x="1721" y="1449"/>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27" name="Rectangle 6487">
                  <a:extLst>
                    <a:ext uri="{FF2B5EF4-FFF2-40B4-BE49-F238E27FC236}">
                      <a16:creationId xmlns:a16="http://schemas.microsoft.com/office/drawing/2014/main" id="{4D0D0761-25DA-C62F-7572-D99C8E55BA8C}"/>
                    </a:ext>
                  </a:extLst>
                </p:cNvPr>
                <p:cNvSpPr>
                  <a:spLocks noChangeArrowheads="1"/>
                </p:cNvSpPr>
                <p:nvPr/>
              </p:nvSpPr>
              <p:spPr bwMode="auto">
                <a:xfrm>
                  <a:off x="1721" y="53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28" name="Rectangle 6488">
                  <a:extLst>
                    <a:ext uri="{FF2B5EF4-FFF2-40B4-BE49-F238E27FC236}">
                      <a16:creationId xmlns:a16="http://schemas.microsoft.com/office/drawing/2014/main" id="{1D6510AC-E682-1FD6-2CF2-682F55FCEF2C}"/>
                    </a:ext>
                  </a:extLst>
                </p:cNvPr>
                <p:cNvSpPr>
                  <a:spLocks noChangeArrowheads="1"/>
                </p:cNvSpPr>
                <p:nvPr/>
              </p:nvSpPr>
              <p:spPr bwMode="auto">
                <a:xfrm>
                  <a:off x="1721" y="1449"/>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29" name="Rectangle 6489">
                  <a:extLst>
                    <a:ext uri="{FF2B5EF4-FFF2-40B4-BE49-F238E27FC236}">
                      <a16:creationId xmlns:a16="http://schemas.microsoft.com/office/drawing/2014/main" id="{7CEAB9DD-F8E5-226E-0830-DF2EA13DD467}"/>
                    </a:ext>
                  </a:extLst>
                </p:cNvPr>
                <p:cNvSpPr>
                  <a:spLocks noChangeArrowheads="1"/>
                </p:cNvSpPr>
                <p:nvPr/>
              </p:nvSpPr>
              <p:spPr bwMode="auto">
                <a:xfrm>
                  <a:off x="1721" y="1449"/>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30" name="Rectangle 6490">
                  <a:extLst>
                    <a:ext uri="{FF2B5EF4-FFF2-40B4-BE49-F238E27FC236}">
                      <a16:creationId xmlns:a16="http://schemas.microsoft.com/office/drawing/2014/main" id="{0F1075E5-2CFA-FBFB-9FE8-3D4CFF8EBDBB}"/>
                    </a:ext>
                  </a:extLst>
                </p:cNvPr>
                <p:cNvSpPr>
                  <a:spLocks noChangeArrowheads="1"/>
                </p:cNvSpPr>
                <p:nvPr/>
              </p:nvSpPr>
              <p:spPr bwMode="auto">
                <a:xfrm>
                  <a:off x="1721" y="53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31" name="Rectangle 6491">
                  <a:extLst>
                    <a:ext uri="{FF2B5EF4-FFF2-40B4-BE49-F238E27FC236}">
                      <a16:creationId xmlns:a16="http://schemas.microsoft.com/office/drawing/2014/main" id="{61A826EC-4C0C-03BC-B3E4-61CF9FB3D55A}"/>
                    </a:ext>
                  </a:extLst>
                </p:cNvPr>
                <p:cNvSpPr>
                  <a:spLocks noChangeArrowheads="1"/>
                </p:cNvSpPr>
                <p:nvPr/>
              </p:nvSpPr>
              <p:spPr bwMode="auto">
                <a:xfrm>
                  <a:off x="1721" y="430"/>
                  <a:ext cx="99" cy="43"/>
                </a:xfrm>
                <a:prstGeom prst="rect">
                  <a:avLst/>
                </a:prstGeom>
                <a:solidFill>
                  <a:srgbClr val="A9A9A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32" name="Rectangle 6492">
                  <a:extLst>
                    <a:ext uri="{FF2B5EF4-FFF2-40B4-BE49-F238E27FC236}">
                      <a16:creationId xmlns:a16="http://schemas.microsoft.com/office/drawing/2014/main" id="{7F643F97-6132-709C-D1CB-AE2382628B92}"/>
                    </a:ext>
                  </a:extLst>
                </p:cNvPr>
                <p:cNvSpPr>
                  <a:spLocks noChangeArrowheads="1"/>
                </p:cNvSpPr>
                <p:nvPr/>
              </p:nvSpPr>
              <p:spPr bwMode="auto">
                <a:xfrm>
                  <a:off x="1721" y="53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33" name="Rectangle 6493">
                  <a:extLst>
                    <a:ext uri="{FF2B5EF4-FFF2-40B4-BE49-F238E27FC236}">
                      <a16:creationId xmlns:a16="http://schemas.microsoft.com/office/drawing/2014/main" id="{0C2319F1-734B-1ADD-5AFC-16D9E4B7F275}"/>
                    </a:ext>
                  </a:extLst>
                </p:cNvPr>
                <p:cNvSpPr>
                  <a:spLocks noChangeArrowheads="1"/>
                </p:cNvSpPr>
                <p:nvPr/>
              </p:nvSpPr>
              <p:spPr bwMode="auto">
                <a:xfrm>
                  <a:off x="1721" y="1449"/>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34" name="Rectangle 6494">
                  <a:extLst>
                    <a:ext uri="{FF2B5EF4-FFF2-40B4-BE49-F238E27FC236}">
                      <a16:creationId xmlns:a16="http://schemas.microsoft.com/office/drawing/2014/main" id="{882F8770-517C-BC45-CDAA-237620B8B4E8}"/>
                    </a:ext>
                  </a:extLst>
                </p:cNvPr>
                <p:cNvSpPr>
                  <a:spLocks noChangeArrowheads="1"/>
                </p:cNvSpPr>
                <p:nvPr/>
              </p:nvSpPr>
              <p:spPr bwMode="auto">
                <a:xfrm>
                  <a:off x="1721" y="636"/>
                  <a:ext cx="99"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35" name="Rectangle 6495">
                  <a:extLst>
                    <a:ext uri="{FF2B5EF4-FFF2-40B4-BE49-F238E27FC236}">
                      <a16:creationId xmlns:a16="http://schemas.microsoft.com/office/drawing/2014/main" id="{834416B2-77D1-2E04-939B-CD03DFD871F5}"/>
                    </a:ext>
                  </a:extLst>
                </p:cNvPr>
                <p:cNvSpPr>
                  <a:spLocks noChangeArrowheads="1"/>
                </p:cNvSpPr>
                <p:nvPr/>
              </p:nvSpPr>
              <p:spPr bwMode="auto">
                <a:xfrm>
                  <a:off x="1721" y="1066"/>
                  <a:ext cx="99" cy="57"/>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36" name="Rectangle 6496">
                  <a:extLst>
                    <a:ext uri="{FF2B5EF4-FFF2-40B4-BE49-F238E27FC236}">
                      <a16:creationId xmlns:a16="http://schemas.microsoft.com/office/drawing/2014/main" id="{AA194BFE-5D31-A2A4-7C34-7036182142C7}"/>
                    </a:ext>
                  </a:extLst>
                </p:cNvPr>
                <p:cNvSpPr>
                  <a:spLocks noChangeArrowheads="1"/>
                </p:cNvSpPr>
                <p:nvPr/>
              </p:nvSpPr>
              <p:spPr bwMode="auto">
                <a:xfrm>
                  <a:off x="1721" y="53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37" name="Rectangle 6497">
                  <a:extLst>
                    <a:ext uri="{FF2B5EF4-FFF2-40B4-BE49-F238E27FC236}">
                      <a16:creationId xmlns:a16="http://schemas.microsoft.com/office/drawing/2014/main" id="{434BCD20-C7BC-09E9-E7F8-E3100BF5C1B8}"/>
                    </a:ext>
                  </a:extLst>
                </p:cNvPr>
                <p:cNvSpPr>
                  <a:spLocks noChangeArrowheads="1"/>
                </p:cNvSpPr>
                <p:nvPr/>
              </p:nvSpPr>
              <p:spPr bwMode="auto">
                <a:xfrm>
                  <a:off x="1721" y="1449"/>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38" name="Rectangle 6498">
                  <a:extLst>
                    <a:ext uri="{FF2B5EF4-FFF2-40B4-BE49-F238E27FC236}">
                      <a16:creationId xmlns:a16="http://schemas.microsoft.com/office/drawing/2014/main" id="{8685F6C5-BB23-DE96-26AE-BA0DFC8A384B}"/>
                    </a:ext>
                  </a:extLst>
                </p:cNvPr>
                <p:cNvSpPr>
                  <a:spLocks noChangeArrowheads="1"/>
                </p:cNvSpPr>
                <p:nvPr/>
              </p:nvSpPr>
              <p:spPr bwMode="auto">
                <a:xfrm>
                  <a:off x="1721" y="1449"/>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39" name="Rectangle 6499">
                  <a:extLst>
                    <a:ext uri="{FF2B5EF4-FFF2-40B4-BE49-F238E27FC236}">
                      <a16:creationId xmlns:a16="http://schemas.microsoft.com/office/drawing/2014/main" id="{37DE71C6-08F1-97A8-5970-378AF6DC331F}"/>
                    </a:ext>
                  </a:extLst>
                </p:cNvPr>
                <p:cNvSpPr>
                  <a:spLocks noChangeArrowheads="1"/>
                </p:cNvSpPr>
                <p:nvPr/>
              </p:nvSpPr>
              <p:spPr bwMode="auto">
                <a:xfrm>
                  <a:off x="1721" y="1059"/>
                  <a:ext cx="99" cy="7"/>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40" name="Rectangle 6500">
                  <a:extLst>
                    <a:ext uri="{FF2B5EF4-FFF2-40B4-BE49-F238E27FC236}">
                      <a16:creationId xmlns:a16="http://schemas.microsoft.com/office/drawing/2014/main" id="{12DE9BE3-67A4-6E3F-B617-F5096E0AF086}"/>
                    </a:ext>
                  </a:extLst>
                </p:cNvPr>
                <p:cNvSpPr>
                  <a:spLocks noChangeArrowheads="1"/>
                </p:cNvSpPr>
                <p:nvPr/>
              </p:nvSpPr>
              <p:spPr bwMode="auto">
                <a:xfrm>
                  <a:off x="1721" y="636"/>
                  <a:ext cx="99"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41" name="Rectangle 6501">
                  <a:extLst>
                    <a:ext uri="{FF2B5EF4-FFF2-40B4-BE49-F238E27FC236}">
                      <a16:creationId xmlns:a16="http://schemas.microsoft.com/office/drawing/2014/main" id="{E4848BDA-4F3A-94FF-5B04-C5F640B8B624}"/>
                    </a:ext>
                  </a:extLst>
                </p:cNvPr>
                <p:cNvSpPr>
                  <a:spLocks noChangeArrowheads="1"/>
                </p:cNvSpPr>
                <p:nvPr/>
              </p:nvSpPr>
              <p:spPr bwMode="auto">
                <a:xfrm>
                  <a:off x="1721" y="320"/>
                  <a:ext cx="99"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42" name="Rectangle 6502">
                  <a:extLst>
                    <a:ext uri="{FF2B5EF4-FFF2-40B4-BE49-F238E27FC236}">
                      <a16:creationId xmlns:a16="http://schemas.microsoft.com/office/drawing/2014/main" id="{9F8E0D1C-761F-9228-3C72-68F19D272A56}"/>
                    </a:ext>
                  </a:extLst>
                </p:cNvPr>
                <p:cNvSpPr>
                  <a:spLocks noChangeArrowheads="1"/>
                </p:cNvSpPr>
                <p:nvPr/>
              </p:nvSpPr>
              <p:spPr bwMode="auto">
                <a:xfrm>
                  <a:off x="1721" y="53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43" name="Rectangle 6503">
                  <a:extLst>
                    <a:ext uri="{FF2B5EF4-FFF2-40B4-BE49-F238E27FC236}">
                      <a16:creationId xmlns:a16="http://schemas.microsoft.com/office/drawing/2014/main" id="{E7C565A9-4254-E15F-BFDA-D2A81F91B4AE}"/>
                    </a:ext>
                  </a:extLst>
                </p:cNvPr>
                <p:cNvSpPr>
                  <a:spLocks noChangeArrowheads="1"/>
                </p:cNvSpPr>
                <p:nvPr/>
              </p:nvSpPr>
              <p:spPr bwMode="auto">
                <a:xfrm>
                  <a:off x="1721" y="53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44" name="Rectangle 6504">
                  <a:extLst>
                    <a:ext uri="{FF2B5EF4-FFF2-40B4-BE49-F238E27FC236}">
                      <a16:creationId xmlns:a16="http://schemas.microsoft.com/office/drawing/2014/main" id="{F1DC58A0-452D-5C84-6962-AE8EC71C6455}"/>
                    </a:ext>
                  </a:extLst>
                </p:cNvPr>
                <p:cNvSpPr>
                  <a:spLocks noChangeArrowheads="1"/>
                </p:cNvSpPr>
                <p:nvPr/>
              </p:nvSpPr>
              <p:spPr bwMode="auto">
                <a:xfrm>
                  <a:off x="1721" y="1449"/>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45" name="Rectangle 6505">
                  <a:extLst>
                    <a:ext uri="{FF2B5EF4-FFF2-40B4-BE49-F238E27FC236}">
                      <a16:creationId xmlns:a16="http://schemas.microsoft.com/office/drawing/2014/main" id="{2DB70619-AEAA-CA83-94C6-471C4ECD983D}"/>
                    </a:ext>
                  </a:extLst>
                </p:cNvPr>
                <p:cNvSpPr>
                  <a:spLocks noChangeArrowheads="1"/>
                </p:cNvSpPr>
                <p:nvPr/>
              </p:nvSpPr>
              <p:spPr bwMode="auto">
                <a:xfrm>
                  <a:off x="1721" y="622"/>
                  <a:ext cx="99" cy="14"/>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46" name="Rectangle 6506">
                  <a:extLst>
                    <a:ext uri="{FF2B5EF4-FFF2-40B4-BE49-F238E27FC236}">
                      <a16:creationId xmlns:a16="http://schemas.microsoft.com/office/drawing/2014/main" id="{8C337658-297D-609F-81B9-D8A4C98D6298}"/>
                    </a:ext>
                  </a:extLst>
                </p:cNvPr>
                <p:cNvSpPr>
                  <a:spLocks noChangeArrowheads="1"/>
                </p:cNvSpPr>
                <p:nvPr/>
              </p:nvSpPr>
              <p:spPr bwMode="auto">
                <a:xfrm>
                  <a:off x="1721" y="1463"/>
                  <a:ext cx="99"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247" name="Rectangle 6507">
                  <a:extLst>
                    <a:ext uri="{FF2B5EF4-FFF2-40B4-BE49-F238E27FC236}">
                      <a16:creationId xmlns:a16="http://schemas.microsoft.com/office/drawing/2014/main" id="{7AC7E360-944A-C569-BEF4-7399BC422726}"/>
                    </a:ext>
                  </a:extLst>
                </p:cNvPr>
                <p:cNvSpPr>
                  <a:spLocks noChangeArrowheads="1"/>
                </p:cNvSpPr>
                <p:nvPr/>
              </p:nvSpPr>
              <p:spPr bwMode="auto">
                <a:xfrm>
                  <a:off x="1721" y="53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grpSp>
          <p:grpSp>
            <p:nvGrpSpPr>
              <p:cNvPr id="7156" name="Group 6709">
                <a:extLst>
                  <a:ext uri="{FF2B5EF4-FFF2-40B4-BE49-F238E27FC236}">
                    <a16:creationId xmlns:a16="http://schemas.microsoft.com/office/drawing/2014/main" id="{5942E7A0-6346-414D-3AB3-E5CF33A98AA6}"/>
                  </a:ext>
                </a:extLst>
              </p:cNvPr>
              <p:cNvGrpSpPr>
                <a:grpSpLocks/>
              </p:cNvGrpSpPr>
              <p:nvPr/>
            </p:nvGrpSpPr>
            <p:grpSpPr bwMode="auto">
              <a:xfrm>
                <a:off x="1277" y="320"/>
                <a:ext cx="543" cy="1144"/>
                <a:chOff x="1277" y="320"/>
                <a:chExt cx="543" cy="1144"/>
              </a:xfrm>
            </p:grpSpPr>
            <p:sp>
              <p:nvSpPr>
                <p:cNvPr id="11848" name="Rectangle 6509">
                  <a:extLst>
                    <a:ext uri="{FF2B5EF4-FFF2-40B4-BE49-F238E27FC236}">
                      <a16:creationId xmlns:a16="http://schemas.microsoft.com/office/drawing/2014/main" id="{B9514A1B-8C28-D618-3B6A-46A178A315F1}"/>
                    </a:ext>
                  </a:extLst>
                </p:cNvPr>
                <p:cNvSpPr>
                  <a:spLocks noChangeArrowheads="1"/>
                </p:cNvSpPr>
                <p:nvPr/>
              </p:nvSpPr>
              <p:spPr bwMode="auto">
                <a:xfrm>
                  <a:off x="1721" y="1059"/>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49" name="Rectangle 6510">
                  <a:extLst>
                    <a:ext uri="{FF2B5EF4-FFF2-40B4-BE49-F238E27FC236}">
                      <a16:creationId xmlns:a16="http://schemas.microsoft.com/office/drawing/2014/main" id="{670A7BDE-A1A7-9297-6DC3-7799D9238FB8}"/>
                    </a:ext>
                  </a:extLst>
                </p:cNvPr>
                <p:cNvSpPr>
                  <a:spLocks noChangeArrowheads="1"/>
                </p:cNvSpPr>
                <p:nvPr/>
              </p:nvSpPr>
              <p:spPr bwMode="auto">
                <a:xfrm>
                  <a:off x="1721" y="1449"/>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50" name="Rectangle 6511">
                  <a:extLst>
                    <a:ext uri="{FF2B5EF4-FFF2-40B4-BE49-F238E27FC236}">
                      <a16:creationId xmlns:a16="http://schemas.microsoft.com/office/drawing/2014/main" id="{38BFF3F2-E191-A4DD-0EDA-9C59D4384550}"/>
                    </a:ext>
                  </a:extLst>
                </p:cNvPr>
                <p:cNvSpPr>
                  <a:spLocks noChangeArrowheads="1"/>
                </p:cNvSpPr>
                <p:nvPr/>
              </p:nvSpPr>
              <p:spPr bwMode="auto">
                <a:xfrm>
                  <a:off x="1721" y="1449"/>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51" name="Rectangle 6512">
                  <a:extLst>
                    <a:ext uri="{FF2B5EF4-FFF2-40B4-BE49-F238E27FC236}">
                      <a16:creationId xmlns:a16="http://schemas.microsoft.com/office/drawing/2014/main" id="{DDC718D5-7999-5D32-0712-6B826221FBCB}"/>
                    </a:ext>
                  </a:extLst>
                </p:cNvPr>
                <p:cNvSpPr>
                  <a:spLocks noChangeArrowheads="1"/>
                </p:cNvSpPr>
                <p:nvPr/>
              </p:nvSpPr>
              <p:spPr bwMode="auto">
                <a:xfrm>
                  <a:off x="1721" y="53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52" name="Rectangle 6513">
                  <a:extLst>
                    <a:ext uri="{FF2B5EF4-FFF2-40B4-BE49-F238E27FC236}">
                      <a16:creationId xmlns:a16="http://schemas.microsoft.com/office/drawing/2014/main" id="{72630748-AA19-CC82-43C8-5DD501D1E099}"/>
                    </a:ext>
                  </a:extLst>
                </p:cNvPr>
                <p:cNvSpPr>
                  <a:spLocks noChangeArrowheads="1"/>
                </p:cNvSpPr>
                <p:nvPr/>
              </p:nvSpPr>
              <p:spPr bwMode="auto">
                <a:xfrm>
                  <a:off x="1721" y="1449"/>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53" name="Rectangle 6514">
                  <a:extLst>
                    <a:ext uri="{FF2B5EF4-FFF2-40B4-BE49-F238E27FC236}">
                      <a16:creationId xmlns:a16="http://schemas.microsoft.com/office/drawing/2014/main" id="{7D05B53D-355F-12D1-D261-E6E9F698263C}"/>
                    </a:ext>
                  </a:extLst>
                </p:cNvPr>
                <p:cNvSpPr>
                  <a:spLocks noChangeArrowheads="1"/>
                </p:cNvSpPr>
                <p:nvPr/>
              </p:nvSpPr>
              <p:spPr bwMode="auto">
                <a:xfrm>
                  <a:off x="1721" y="1449"/>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54" name="Rectangle 6515">
                  <a:extLst>
                    <a:ext uri="{FF2B5EF4-FFF2-40B4-BE49-F238E27FC236}">
                      <a16:creationId xmlns:a16="http://schemas.microsoft.com/office/drawing/2014/main" id="{A245A500-E5C9-CE49-197E-FD80AEEAF6C6}"/>
                    </a:ext>
                  </a:extLst>
                </p:cNvPr>
                <p:cNvSpPr>
                  <a:spLocks noChangeArrowheads="1"/>
                </p:cNvSpPr>
                <p:nvPr/>
              </p:nvSpPr>
              <p:spPr bwMode="auto">
                <a:xfrm>
                  <a:off x="1721" y="53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55" name="Rectangle 6516">
                  <a:extLst>
                    <a:ext uri="{FF2B5EF4-FFF2-40B4-BE49-F238E27FC236}">
                      <a16:creationId xmlns:a16="http://schemas.microsoft.com/office/drawing/2014/main" id="{61FC6B46-1423-262D-E852-0D2A1DF88769}"/>
                    </a:ext>
                  </a:extLst>
                </p:cNvPr>
                <p:cNvSpPr>
                  <a:spLocks noChangeArrowheads="1"/>
                </p:cNvSpPr>
                <p:nvPr/>
              </p:nvSpPr>
              <p:spPr bwMode="auto">
                <a:xfrm>
                  <a:off x="1721" y="416"/>
                  <a:ext cx="99" cy="14"/>
                </a:xfrm>
                <a:prstGeom prst="rect">
                  <a:avLst/>
                </a:prstGeom>
                <a:solidFill>
                  <a:srgbClr val="A9A9A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56" name="Rectangle 6517">
                  <a:extLst>
                    <a:ext uri="{FF2B5EF4-FFF2-40B4-BE49-F238E27FC236}">
                      <a16:creationId xmlns:a16="http://schemas.microsoft.com/office/drawing/2014/main" id="{346E73E7-E6F7-CA1F-2B5B-358AB906E3DF}"/>
                    </a:ext>
                  </a:extLst>
                </p:cNvPr>
                <p:cNvSpPr>
                  <a:spLocks noChangeArrowheads="1"/>
                </p:cNvSpPr>
                <p:nvPr/>
              </p:nvSpPr>
              <p:spPr bwMode="auto">
                <a:xfrm>
                  <a:off x="1721" y="53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57" name="Rectangle 6518">
                  <a:extLst>
                    <a:ext uri="{FF2B5EF4-FFF2-40B4-BE49-F238E27FC236}">
                      <a16:creationId xmlns:a16="http://schemas.microsoft.com/office/drawing/2014/main" id="{D96897C9-0D8C-A4A7-5CBE-C7237C8D3CA9}"/>
                    </a:ext>
                  </a:extLst>
                </p:cNvPr>
                <p:cNvSpPr>
                  <a:spLocks noChangeArrowheads="1"/>
                </p:cNvSpPr>
                <p:nvPr/>
              </p:nvSpPr>
              <p:spPr bwMode="auto">
                <a:xfrm>
                  <a:off x="1721" y="1449"/>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58" name="Rectangle 6519">
                  <a:extLst>
                    <a:ext uri="{FF2B5EF4-FFF2-40B4-BE49-F238E27FC236}">
                      <a16:creationId xmlns:a16="http://schemas.microsoft.com/office/drawing/2014/main" id="{0F3ECF39-DA46-709D-4E13-18CA7D594B5B}"/>
                    </a:ext>
                  </a:extLst>
                </p:cNvPr>
                <p:cNvSpPr>
                  <a:spLocks noChangeArrowheads="1"/>
                </p:cNvSpPr>
                <p:nvPr/>
              </p:nvSpPr>
              <p:spPr bwMode="auto">
                <a:xfrm>
                  <a:off x="1721" y="622"/>
                  <a:ext cx="99"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59" name="Rectangle 6520">
                  <a:extLst>
                    <a:ext uri="{FF2B5EF4-FFF2-40B4-BE49-F238E27FC236}">
                      <a16:creationId xmlns:a16="http://schemas.microsoft.com/office/drawing/2014/main" id="{4C7C7E04-9AED-21CA-9BFB-66E6F36CFD14}"/>
                    </a:ext>
                  </a:extLst>
                </p:cNvPr>
                <p:cNvSpPr>
                  <a:spLocks noChangeArrowheads="1"/>
                </p:cNvSpPr>
                <p:nvPr/>
              </p:nvSpPr>
              <p:spPr bwMode="auto">
                <a:xfrm>
                  <a:off x="1721" y="998"/>
                  <a:ext cx="99" cy="6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60" name="Rectangle 6521">
                  <a:extLst>
                    <a:ext uri="{FF2B5EF4-FFF2-40B4-BE49-F238E27FC236}">
                      <a16:creationId xmlns:a16="http://schemas.microsoft.com/office/drawing/2014/main" id="{3B4F4CF3-7330-06D0-B535-B3FA04083842}"/>
                    </a:ext>
                  </a:extLst>
                </p:cNvPr>
                <p:cNvSpPr>
                  <a:spLocks noChangeArrowheads="1"/>
                </p:cNvSpPr>
                <p:nvPr/>
              </p:nvSpPr>
              <p:spPr bwMode="auto">
                <a:xfrm>
                  <a:off x="1721" y="53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61" name="Rectangle 6522">
                  <a:extLst>
                    <a:ext uri="{FF2B5EF4-FFF2-40B4-BE49-F238E27FC236}">
                      <a16:creationId xmlns:a16="http://schemas.microsoft.com/office/drawing/2014/main" id="{10F682EA-6E3F-B061-3446-838E3DDA19BC}"/>
                    </a:ext>
                  </a:extLst>
                </p:cNvPr>
                <p:cNvSpPr>
                  <a:spLocks noChangeArrowheads="1"/>
                </p:cNvSpPr>
                <p:nvPr/>
              </p:nvSpPr>
              <p:spPr bwMode="auto">
                <a:xfrm>
                  <a:off x="1721" y="1449"/>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62" name="Rectangle 6523">
                  <a:extLst>
                    <a:ext uri="{FF2B5EF4-FFF2-40B4-BE49-F238E27FC236}">
                      <a16:creationId xmlns:a16="http://schemas.microsoft.com/office/drawing/2014/main" id="{07A6D592-C7C6-B8B0-4AC1-85AF66E0780E}"/>
                    </a:ext>
                  </a:extLst>
                </p:cNvPr>
                <p:cNvSpPr>
                  <a:spLocks noChangeArrowheads="1"/>
                </p:cNvSpPr>
                <p:nvPr/>
              </p:nvSpPr>
              <p:spPr bwMode="auto">
                <a:xfrm>
                  <a:off x="1721" y="1449"/>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63" name="Rectangle 6524">
                  <a:extLst>
                    <a:ext uri="{FF2B5EF4-FFF2-40B4-BE49-F238E27FC236}">
                      <a16:creationId xmlns:a16="http://schemas.microsoft.com/office/drawing/2014/main" id="{BF0D23E8-35D5-9F97-F649-B15582D8DA3D}"/>
                    </a:ext>
                  </a:extLst>
                </p:cNvPr>
                <p:cNvSpPr>
                  <a:spLocks noChangeArrowheads="1"/>
                </p:cNvSpPr>
                <p:nvPr/>
              </p:nvSpPr>
              <p:spPr bwMode="auto">
                <a:xfrm>
                  <a:off x="1721" y="988"/>
                  <a:ext cx="99" cy="10"/>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64" name="Rectangle 6525">
                  <a:extLst>
                    <a:ext uri="{FF2B5EF4-FFF2-40B4-BE49-F238E27FC236}">
                      <a16:creationId xmlns:a16="http://schemas.microsoft.com/office/drawing/2014/main" id="{7E5249AC-5886-51C1-2678-EA89216FDF28}"/>
                    </a:ext>
                  </a:extLst>
                </p:cNvPr>
                <p:cNvSpPr>
                  <a:spLocks noChangeArrowheads="1"/>
                </p:cNvSpPr>
                <p:nvPr/>
              </p:nvSpPr>
              <p:spPr bwMode="auto">
                <a:xfrm>
                  <a:off x="1721" y="622"/>
                  <a:ext cx="99"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65" name="Rectangle 6526">
                  <a:extLst>
                    <a:ext uri="{FF2B5EF4-FFF2-40B4-BE49-F238E27FC236}">
                      <a16:creationId xmlns:a16="http://schemas.microsoft.com/office/drawing/2014/main" id="{F7E79460-84BD-B1F3-EFDD-35D3A027077A}"/>
                    </a:ext>
                  </a:extLst>
                </p:cNvPr>
                <p:cNvSpPr>
                  <a:spLocks noChangeArrowheads="1"/>
                </p:cNvSpPr>
                <p:nvPr/>
              </p:nvSpPr>
              <p:spPr bwMode="auto">
                <a:xfrm>
                  <a:off x="1721" y="320"/>
                  <a:ext cx="99"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66" name="Rectangle 6527">
                  <a:extLst>
                    <a:ext uri="{FF2B5EF4-FFF2-40B4-BE49-F238E27FC236}">
                      <a16:creationId xmlns:a16="http://schemas.microsoft.com/office/drawing/2014/main" id="{FF1613BE-C5F2-1F0B-6C74-CE627FD4E48B}"/>
                    </a:ext>
                  </a:extLst>
                </p:cNvPr>
                <p:cNvSpPr>
                  <a:spLocks noChangeArrowheads="1"/>
                </p:cNvSpPr>
                <p:nvPr/>
              </p:nvSpPr>
              <p:spPr bwMode="auto">
                <a:xfrm>
                  <a:off x="1721" y="53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67" name="Rectangle 6528">
                  <a:extLst>
                    <a:ext uri="{FF2B5EF4-FFF2-40B4-BE49-F238E27FC236}">
                      <a16:creationId xmlns:a16="http://schemas.microsoft.com/office/drawing/2014/main" id="{9D68BA1A-15D4-3D8C-09FD-07BA70ED66C6}"/>
                    </a:ext>
                  </a:extLst>
                </p:cNvPr>
                <p:cNvSpPr>
                  <a:spLocks noChangeArrowheads="1"/>
                </p:cNvSpPr>
                <p:nvPr/>
              </p:nvSpPr>
              <p:spPr bwMode="auto">
                <a:xfrm>
                  <a:off x="1721" y="53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68" name="Rectangle 6529">
                  <a:extLst>
                    <a:ext uri="{FF2B5EF4-FFF2-40B4-BE49-F238E27FC236}">
                      <a16:creationId xmlns:a16="http://schemas.microsoft.com/office/drawing/2014/main" id="{B996933D-ECF1-BD3A-4E81-7E541D73DAE2}"/>
                    </a:ext>
                  </a:extLst>
                </p:cNvPr>
                <p:cNvSpPr>
                  <a:spLocks noChangeArrowheads="1"/>
                </p:cNvSpPr>
                <p:nvPr/>
              </p:nvSpPr>
              <p:spPr bwMode="auto">
                <a:xfrm>
                  <a:off x="1721" y="1449"/>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69" name="Rectangle 6530">
                  <a:extLst>
                    <a:ext uri="{FF2B5EF4-FFF2-40B4-BE49-F238E27FC236}">
                      <a16:creationId xmlns:a16="http://schemas.microsoft.com/office/drawing/2014/main" id="{321E99C3-41C2-EB30-FAB0-A2029AEBC839}"/>
                    </a:ext>
                  </a:extLst>
                </p:cNvPr>
                <p:cNvSpPr>
                  <a:spLocks noChangeArrowheads="1"/>
                </p:cNvSpPr>
                <p:nvPr/>
              </p:nvSpPr>
              <p:spPr bwMode="auto">
                <a:xfrm>
                  <a:off x="1721" y="604"/>
                  <a:ext cx="99" cy="18"/>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70" name="Rectangle 6531">
                  <a:extLst>
                    <a:ext uri="{FF2B5EF4-FFF2-40B4-BE49-F238E27FC236}">
                      <a16:creationId xmlns:a16="http://schemas.microsoft.com/office/drawing/2014/main" id="{43FCC92C-DA57-4305-4CD4-B5D0B35F1662}"/>
                    </a:ext>
                  </a:extLst>
                </p:cNvPr>
                <p:cNvSpPr>
                  <a:spLocks noChangeArrowheads="1"/>
                </p:cNvSpPr>
                <p:nvPr/>
              </p:nvSpPr>
              <p:spPr bwMode="auto">
                <a:xfrm>
                  <a:off x="1721" y="1463"/>
                  <a:ext cx="99"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71" name="Rectangle 6532">
                  <a:extLst>
                    <a:ext uri="{FF2B5EF4-FFF2-40B4-BE49-F238E27FC236}">
                      <a16:creationId xmlns:a16="http://schemas.microsoft.com/office/drawing/2014/main" id="{AC9222A2-EB9E-F937-659C-E269A06FB907}"/>
                    </a:ext>
                  </a:extLst>
                </p:cNvPr>
                <p:cNvSpPr>
                  <a:spLocks noChangeArrowheads="1"/>
                </p:cNvSpPr>
                <p:nvPr/>
              </p:nvSpPr>
              <p:spPr bwMode="auto">
                <a:xfrm>
                  <a:off x="1721" y="53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72" name="Rectangle 6533">
                  <a:extLst>
                    <a:ext uri="{FF2B5EF4-FFF2-40B4-BE49-F238E27FC236}">
                      <a16:creationId xmlns:a16="http://schemas.microsoft.com/office/drawing/2014/main" id="{221A23E5-5444-4AD3-2763-4DCAFD6814B2}"/>
                    </a:ext>
                  </a:extLst>
                </p:cNvPr>
                <p:cNvSpPr>
                  <a:spLocks noChangeArrowheads="1"/>
                </p:cNvSpPr>
                <p:nvPr/>
              </p:nvSpPr>
              <p:spPr bwMode="auto">
                <a:xfrm>
                  <a:off x="1721" y="988"/>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73" name="Rectangle 6534">
                  <a:extLst>
                    <a:ext uri="{FF2B5EF4-FFF2-40B4-BE49-F238E27FC236}">
                      <a16:creationId xmlns:a16="http://schemas.microsoft.com/office/drawing/2014/main" id="{00DD3236-F4DC-E8F8-5423-4576BB3FE44D}"/>
                    </a:ext>
                  </a:extLst>
                </p:cNvPr>
                <p:cNvSpPr>
                  <a:spLocks noChangeArrowheads="1"/>
                </p:cNvSpPr>
                <p:nvPr/>
              </p:nvSpPr>
              <p:spPr bwMode="auto">
                <a:xfrm>
                  <a:off x="1721" y="1449"/>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74" name="Rectangle 6535">
                  <a:extLst>
                    <a:ext uri="{FF2B5EF4-FFF2-40B4-BE49-F238E27FC236}">
                      <a16:creationId xmlns:a16="http://schemas.microsoft.com/office/drawing/2014/main" id="{864CFF8D-472E-4BD3-773D-75391E2F62D3}"/>
                    </a:ext>
                  </a:extLst>
                </p:cNvPr>
                <p:cNvSpPr>
                  <a:spLocks noChangeArrowheads="1"/>
                </p:cNvSpPr>
                <p:nvPr/>
              </p:nvSpPr>
              <p:spPr bwMode="auto">
                <a:xfrm>
                  <a:off x="1721" y="1449"/>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75" name="Rectangle 6536">
                  <a:extLst>
                    <a:ext uri="{FF2B5EF4-FFF2-40B4-BE49-F238E27FC236}">
                      <a16:creationId xmlns:a16="http://schemas.microsoft.com/office/drawing/2014/main" id="{A1152832-22A7-B24C-9E58-C87E8741610E}"/>
                    </a:ext>
                  </a:extLst>
                </p:cNvPr>
                <p:cNvSpPr>
                  <a:spLocks noChangeArrowheads="1"/>
                </p:cNvSpPr>
                <p:nvPr/>
              </p:nvSpPr>
              <p:spPr bwMode="auto">
                <a:xfrm>
                  <a:off x="1721" y="53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76" name="Rectangle 6537">
                  <a:extLst>
                    <a:ext uri="{FF2B5EF4-FFF2-40B4-BE49-F238E27FC236}">
                      <a16:creationId xmlns:a16="http://schemas.microsoft.com/office/drawing/2014/main" id="{658B423B-0121-2F10-B920-A4C59D057BDA}"/>
                    </a:ext>
                  </a:extLst>
                </p:cNvPr>
                <p:cNvSpPr>
                  <a:spLocks noChangeArrowheads="1"/>
                </p:cNvSpPr>
                <p:nvPr/>
              </p:nvSpPr>
              <p:spPr bwMode="auto">
                <a:xfrm>
                  <a:off x="1721" y="1449"/>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77" name="Rectangle 6538">
                  <a:extLst>
                    <a:ext uri="{FF2B5EF4-FFF2-40B4-BE49-F238E27FC236}">
                      <a16:creationId xmlns:a16="http://schemas.microsoft.com/office/drawing/2014/main" id="{13A17DE4-A5AF-CB95-D587-84F457A2CDFE}"/>
                    </a:ext>
                  </a:extLst>
                </p:cNvPr>
                <p:cNvSpPr>
                  <a:spLocks noChangeArrowheads="1"/>
                </p:cNvSpPr>
                <p:nvPr/>
              </p:nvSpPr>
              <p:spPr bwMode="auto">
                <a:xfrm>
                  <a:off x="1721" y="1449"/>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78" name="Rectangle 6539">
                  <a:extLst>
                    <a:ext uri="{FF2B5EF4-FFF2-40B4-BE49-F238E27FC236}">
                      <a16:creationId xmlns:a16="http://schemas.microsoft.com/office/drawing/2014/main" id="{24AF3DB7-4373-5CAD-67F8-A3E9A2882CBC}"/>
                    </a:ext>
                  </a:extLst>
                </p:cNvPr>
                <p:cNvSpPr>
                  <a:spLocks noChangeArrowheads="1"/>
                </p:cNvSpPr>
                <p:nvPr/>
              </p:nvSpPr>
              <p:spPr bwMode="auto">
                <a:xfrm>
                  <a:off x="1721" y="53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79" name="Rectangle 6540">
                  <a:extLst>
                    <a:ext uri="{FF2B5EF4-FFF2-40B4-BE49-F238E27FC236}">
                      <a16:creationId xmlns:a16="http://schemas.microsoft.com/office/drawing/2014/main" id="{62EA7963-8E35-91A5-EF29-5846953CC38A}"/>
                    </a:ext>
                  </a:extLst>
                </p:cNvPr>
                <p:cNvSpPr>
                  <a:spLocks noChangeArrowheads="1"/>
                </p:cNvSpPr>
                <p:nvPr/>
              </p:nvSpPr>
              <p:spPr bwMode="auto">
                <a:xfrm>
                  <a:off x="1721" y="405"/>
                  <a:ext cx="99" cy="11"/>
                </a:xfrm>
                <a:prstGeom prst="rect">
                  <a:avLst/>
                </a:prstGeom>
                <a:solidFill>
                  <a:srgbClr val="A9A9A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80" name="Rectangle 6541">
                  <a:extLst>
                    <a:ext uri="{FF2B5EF4-FFF2-40B4-BE49-F238E27FC236}">
                      <a16:creationId xmlns:a16="http://schemas.microsoft.com/office/drawing/2014/main" id="{A3C2EB95-FDFC-7318-12AE-905C2A828B07}"/>
                    </a:ext>
                  </a:extLst>
                </p:cNvPr>
                <p:cNvSpPr>
                  <a:spLocks noChangeArrowheads="1"/>
                </p:cNvSpPr>
                <p:nvPr/>
              </p:nvSpPr>
              <p:spPr bwMode="auto">
                <a:xfrm>
                  <a:off x="1721" y="53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81" name="Rectangle 6542">
                  <a:extLst>
                    <a:ext uri="{FF2B5EF4-FFF2-40B4-BE49-F238E27FC236}">
                      <a16:creationId xmlns:a16="http://schemas.microsoft.com/office/drawing/2014/main" id="{3A99690C-5516-03AA-F66F-487828AEF863}"/>
                    </a:ext>
                  </a:extLst>
                </p:cNvPr>
                <p:cNvSpPr>
                  <a:spLocks noChangeArrowheads="1"/>
                </p:cNvSpPr>
                <p:nvPr/>
              </p:nvSpPr>
              <p:spPr bwMode="auto">
                <a:xfrm>
                  <a:off x="1721" y="1449"/>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82" name="Rectangle 6543">
                  <a:extLst>
                    <a:ext uri="{FF2B5EF4-FFF2-40B4-BE49-F238E27FC236}">
                      <a16:creationId xmlns:a16="http://schemas.microsoft.com/office/drawing/2014/main" id="{B8FC8742-804E-A322-BD03-0B62E37A809B}"/>
                    </a:ext>
                  </a:extLst>
                </p:cNvPr>
                <p:cNvSpPr>
                  <a:spLocks noChangeArrowheads="1"/>
                </p:cNvSpPr>
                <p:nvPr/>
              </p:nvSpPr>
              <p:spPr bwMode="auto">
                <a:xfrm>
                  <a:off x="1721" y="604"/>
                  <a:ext cx="99"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83" name="Rectangle 6544">
                  <a:extLst>
                    <a:ext uri="{FF2B5EF4-FFF2-40B4-BE49-F238E27FC236}">
                      <a16:creationId xmlns:a16="http://schemas.microsoft.com/office/drawing/2014/main" id="{53E73208-9E64-96C1-8AFD-5F90E93E63DE}"/>
                    </a:ext>
                  </a:extLst>
                </p:cNvPr>
                <p:cNvSpPr>
                  <a:spLocks noChangeArrowheads="1"/>
                </p:cNvSpPr>
                <p:nvPr/>
              </p:nvSpPr>
              <p:spPr bwMode="auto">
                <a:xfrm>
                  <a:off x="1721" y="945"/>
                  <a:ext cx="99" cy="43"/>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84" name="Rectangle 6545">
                  <a:extLst>
                    <a:ext uri="{FF2B5EF4-FFF2-40B4-BE49-F238E27FC236}">
                      <a16:creationId xmlns:a16="http://schemas.microsoft.com/office/drawing/2014/main" id="{89A0133F-4C47-11EE-4D3D-2F345DCDF7B1}"/>
                    </a:ext>
                  </a:extLst>
                </p:cNvPr>
                <p:cNvSpPr>
                  <a:spLocks noChangeArrowheads="1"/>
                </p:cNvSpPr>
                <p:nvPr/>
              </p:nvSpPr>
              <p:spPr bwMode="auto">
                <a:xfrm>
                  <a:off x="1721" y="53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85" name="Rectangle 6546">
                  <a:extLst>
                    <a:ext uri="{FF2B5EF4-FFF2-40B4-BE49-F238E27FC236}">
                      <a16:creationId xmlns:a16="http://schemas.microsoft.com/office/drawing/2014/main" id="{04E1DAB6-F2E6-8F6E-E39B-F81D5BBC86DF}"/>
                    </a:ext>
                  </a:extLst>
                </p:cNvPr>
                <p:cNvSpPr>
                  <a:spLocks noChangeArrowheads="1"/>
                </p:cNvSpPr>
                <p:nvPr/>
              </p:nvSpPr>
              <p:spPr bwMode="auto">
                <a:xfrm>
                  <a:off x="1721" y="1449"/>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86" name="Rectangle 6547">
                  <a:extLst>
                    <a:ext uri="{FF2B5EF4-FFF2-40B4-BE49-F238E27FC236}">
                      <a16:creationId xmlns:a16="http://schemas.microsoft.com/office/drawing/2014/main" id="{B4E6672D-1A5B-7DEF-B3C9-F36924F11022}"/>
                    </a:ext>
                  </a:extLst>
                </p:cNvPr>
                <p:cNvSpPr>
                  <a:spLocks noChangeArrowheads="1"/>
                </p:cNvSpPr>
                <p:nvPr/>
              </p:nvSpPr>
              <p:spPr bwMode="auto">
                <a:xfrm>
                  <a:off x="1721" y="1449"/>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87" name="Rectangle 6548">
                  <a:extLst>
                    <a:ext uri="{FF2B5EF4-FFF2-40B4-BE49-F238E27FC236}">
                      <a16:creationId xmlns:a16="http://schemas.microsoft.com/office/drawing/2014/main" id="{483B6796-8856-C894-2D5F-AC2E7AD2CCE8}"/>
                    </a:ext>
                  </a:extLst>
                </p:cNvPr>
                <p:cNvSpPr>
                  <a:spLocks noChangeArrowheads="1"/>
                </p:cNvSpPr>
                <p:nvPr/>
              </p:nvSpPr>
              <p:spPr bwMode="auto">
                <a:xfrm>
                  <a:off x="1721" y="924"/>
                  <a:ext cx="99" cy="2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88" name="Rectangle 6549">
                  <a:extLst>
                    <a:ext uri="{FF2B5EF4-FFF2-40B4-BE49-F238E27FC236}">
                      <a16:creationId xmlns:a16="http://schemas.microsoft.com/office/drawing/2014/main" id="{404BFD79-21DB-BF37-F614-A852FCA49DF3}"/>
                    </a:ext>
                  </a:extLst>
                </p:cNvPr>
                <p:cNvSpPr>
                  <a:spLocks noChangeArrowheads="1"/>
                </p:cNvSpPr>
                <p:nvPr/>
              </p:nvSpPr>
              <p:spPr bwMode="auto">
                <a:xfrm>
                  <a:off x="1721" y="604"/>
                  <a:ext cx="99"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89" name="Rectangle 6550">
                  <a:extLst>
                    <a:ext uri="{FF2B5EF4-FFF2-40B4-BE49-F238E27FC236}">
                      <a16:creationId xmlns:a16="http://schemas.microsoft.com/office/drawing/2014/main" id="{9F58DC8B-3623-7FD7-9A20-00B97042D7AF}"/>
                    </a:ext>
                  </a:extLst>
                </p:cNvPr>
                <p:cNvSpPr>
                  <a:spLocks noChangeArrowheads="1"/>
                </p:cNvSpPr>
                <p:nvPr/>
              </p:nvSpPr>
              <p:spPr bwMode="auto">
                <a:xfrm>
                  <a:off x="1721" y="320"/>
                  <a:ext cx="99"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90" name="Rectangle 6551">
                  <a:extLst>
                    <a:ext uri="{FF2B5EF4-FFF2-40B4-BE49-F238E27FC236}">
                      <a16:creationId xmlns:a16="http://schemas.microsoft.com/office/drawing/2014/main" id="{E47F22CA-1705-2928-58BA-D70A32F12A9C}"/>
                    </a:ext>
                  </a:extLst>
                </p:cNvPr>
                <p:cNvSpPr>
                  <a:spLocks noChangeArrowheads="1"/>
                </p:cNvSpPr>
                <p:nvPr/>
              </p:nvSpPr>
              <p:spPr bwMode="auto">
                <a:xfrm>
                  <a:off x="1721" y="53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91" name="Rectangle 6552">
                  <a:extLst>
                    <a:ext uri="{FF2B5EF4-FFF2-40B4-BE49-F238E27FC236}">
                      <a16:creationId xmlns:a16="http://schemas.microsoft.com/office/drawing/2014/main" id="{2DEC2CF7-01A4-0224-0ED6-982B9E901DC4}"/>
                    </a:ext>
                  </a:extLst>
                </p:cNvPr>
                <p:cNvSpPr>
                  <a:spLocks noChangeArrowheads="1"/>
                </p:cNvSpPr>
                <p:nvPr/>
              </p:nvSpPr>
              <p:spPr bwMode="auto">
                <a:xfrm>
                  <a:off x="1721" y="53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92" name="Rectangle 6553">
                  <a:extLst>
                    <a:ext uri="{FF2B5EF4-FFF2-40B4-BE49-F238E27FC236}">
                      <a16:creationId xmlns:a16="http://schemas.microsoft.com/office/drawing/2014/main" id="{1C229E71-3A6D-ACF2-ABA7-886359AF17FC}"/>
                    </a:ext>
                  </a:extLst>
                </p:cNvPr>
                <p:cNvSpPr>
                  <a:spLocks noChangeArrowheads="1"/>
                </p:cNvSpPr>
                <p:nvPr/>
              </p:nvSpPr>
              <p:spPr bwMode="auto">
                <a:xfrm>
                  <a:off x="1721" y="1449"/>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93" name="Rectangle 6554">
                  <a:extLst>
                    <a:ext uri="{FF2B5EF4-FFF2-40B4-BE49-F238E27FC236}">
                      <a16:creationId xmlns:a16="http://schemas.microsoft.com/office/drawing/2014/main" id="{1FB8A8D3-331C-F4CE-7004-026BC56CEA58}"/>
                    </a:ext>
                  </a:extLst>
                </p:cNvPr>
                <p:cNvSpPr>
                  <a:spLocks noChangeArrowheads="1"/>
                </p:cNvSpPr>
                <p:nvPr/>
              </p:nvSpPr>
              <p:spPr bwMode="auto">
                <a:xfrm>
                  <a:off x="1721" y="590"/>
                  <a:ext cx="99" cy="14"/>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94" name="Rectangle 6555">
                  <a:extLst>
                    <a:ext uri="{FF2B5EF4-FFF2-40B4-BE49-F238E27FC236}">
                      <a16:creationId xmlns:a16="http://schemas.microsoft.com/office/drawing/2014/main" id="{375A1D4D-A7EB-CCE4-D3EA-BE4B20B60639}"/>
                    </a:ext>
                  </a:extLst>
                </p:cNvPr>
                <p:cNvSpPr>
                  <a:spLocks noChangeArrowheads="1"/>
                </p:cNvSpPr>
                <p:nvPr/>
              </p:nvSpPr>
              <p:spPr bwMode="auto">
                <a:xfrm>
                  <a:off x="1721" y="1463"/>
                  <a:ext cx="99"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95" name="Rectangle 6556">
                  <a:extLst>
                    <a:ext uri="{FF2B5EF4-FFF2-40B4-BE49-F238E27FC236}">
                      <a16:creationId xmlns:a16="http://schemas.microsoft.com/office/drawing/2014/main" id="{721C4DFB-55B8-8608-670F-4A615A2E9E88}"/>
                    </a:ext>
                  </a:extLst>
                </p:cNvPr>
                <p:cNvSpPr>
                  <a:spLocks noChangeArrowheads="1"/>
                </p:cNvSpPr>
                <p:nvPr/>
              </p:nvSpPr>
              <p:spPr bwMode="auto">
                <a:xfrm>
                  <a:off x="1721" y="53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96" name="Rectangle 6557">
                  <a:extLst>
                    <a:ext uri="{FF2B5EF4-FFF2-40B4-BE49-F238E27FC236}">
                      <a16:creationId xmlns:a16="http://schemas.microsoft.com/office/drawing/2014/main" id="{FFAEB825-DFC8-92D8-7269-F7EFD9957052}"/>
                    </a:ext>
                  </a:extLst>
                </p:cNvPr>
                <p:cNvSpPr>
                  <a:spLocks noChangeArrowheads="1"/>
                </p:cNvSpPr>
                <p:nvPr/>
              </p:nvSpPr>
              <p:spPr bwMode="auto">
                <a:xfrm>
                  <a:off x="1721" y="924"/>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97" name="Rectangle 6558">
                  <a:extLst>
                    <a:ext uri="{FF2B5EF4-FFF2-40B4-BE49-F238E27FC236}">
                      <a16:creationId xmlns:a16="http://schemas.microsoft.com/office/drawing/2014/main" id="{3EFBDDB2-1507-39CB-8A37-4169EC372989}"/>
                    </a:ext>
                  </a:extLst>
                </p:cNvPr>
                <p:cNvSpPr>
                  <a:spLocks noChangeArrowheads="1"/>
                </p:cNvSpPr>
                <p:nvPr/>
              </p:nvSpPr>
              <p:spPr bwMode="auto">
                <a:xfrm>
                  <a:off x="1721" y="1449"/>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98" name="Rectangle 6559">
                  <a:extLst>
                    <a:ext uri="{FF2B5EF4-FFF2-40B4-BE49-F238E27FC236}">
                      <a16:creationId xmlns:a16="http://schemas.microsoft.com/office/drawing/2014/main" id="{8879F59A-191E-0E2B-6F36-EAD5CB492A0A}"/>
                    </a:ext>
                  </a:extLst>
                </p:cNvPr>
                <p:cNvSpPr>
                  <a:spLocks noChangeArrowheads="1"/>
                </p:cNvSpPr>
                <p:nvPr/>
              </p:nvSpPr>
              <p:spPr bwMode="auto">
                <a:xfrm>
                  <a:off x="1721" y="1449"/>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99" name="Rectangle 6560">
                  <a:extLst>
                    <a:ext uri="{FF2B5EF4-FFF2-40B4-BE49-F238E27FC236}">
                      <a16:creationId xmlns:a16="http://schemas.microsoft.com/office/drawing/2014/main" id="{3F75BABD-84CF-1E45-E15B-5A3CBEB09440}"/>
                    </a:ext>
                  </a:extLst>
                </p:cNvPr>
                <p:cNvSpPr>
                  <a:spLocks noChangeArrowheads="1"/>
                </p:cNvSpPr>
                <p:nvPr/>
              </p:nvSpPr>
              <p:spPr bwMode="auto">
                <a:xfrm>
                  <a:off x="1721" y="53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00" name="Rectangle 6561">
                  <a:extLst>
                    <a:ext uri="{FF2B5EF4-FFF2-40B4-BE49-F238E27FC236}">
                      <a16:creationId xmlns:a16="http://schemas.microsoft.com/office/drawing/2014/main" id="{E0C8202E-06C1-4FC1-78FF-B44C305EF1F3}"/>
                    </a:ext>
                  </a:extLst>
                </p:cNvPr>
                <p:cNvSpPr>
                  <a:spLocks noChangeArrowheads="1"/>
                </p:cNvSpPr>
                <p:nvPr/>
              </p:nvSpPr>
              <p:spPr bwMode="auto">
                <a:xfrm>
                  <a:off x="1721" y="1449"/>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01" name="Rectangle 6562">
                  <a:extLst>
                    <a:ext uri="{FF2B5EF4-FFF2-40B4-BE49-F238E27FC236}">
                      <a16:creationId xmlns:a16="http://schemas.microsoft.com/office/drawing/2014/main" id="{8BADBF9B-A1BA-D5AE-B9CF-7B8AF8741990}"/>
                    </a:ext>
                  </a:extLst>
                </p:cNvPr>
                <p:cNvSpPr>
                  <a:spLocks noChangeArrowheads="1"/>
                </p:cNvSpPr>
                <p:nvPr/>
              </p:nvSpPr>
              <p:spPr bwMode="auto">
                <a:xfrm>
                  <a:off x="1721" y="1449"/>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02" name="Rectangle 6563">
                  <a:extLst>
                    <a:ext uri="{FF2B5EF4-FFF2-40B4-BE49-F238E27FC236}">
                      <a16:creationId xmlns:a16="http://schemas.microsoft.com/office/drawing/2014/main" id="{D9A29075-7391-5616-F59C-3D73C2C0A717}"/>
                    </a:ext>
                  </a:extLst>
                </p:cNvPr>
                <p:cNvSpPr>
                  <a:spLocks noChangeArrowheads="1"/>
                </p:cNvSpPr>
                <p:nvPr/>
              </p:nvSpPr>
              <p:spPr bwMode="auto">
                <a:xfrm>
                  <a:off x="1721" y="53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03" name="Rectangle 6564">
                  <a:extLst>
                    <a:ext uri="{FF2B5EF4-FFF2-40B4-BE49-F238E27FC236}">
                      <a16:creationId xmlns:a16="http://schemas.microsoft.com/office/drawing/2014/main" id="{D28D01AD-91EC-7596-5F99-1E965576A969}"/>
                    </a:ext>
                  </a:extLst>
                </p:cNvPr>
                <p:cNvSpPr>
                  <a:spLocks noChangeArrowheads="1"/>
                </p:cNvSpPr>
                <p:nvPr/>
              </p:nvSpPr>
              <p:spPr bwMode="auto">
                <a:xfrm>
                  <a:off x="1721" y="388"/>
                  <a:ext cx="99" cy="17"/>
                </a:xfrm>
                <a:prstGeom prst="rect">
                  <a:avLst/>
                </a:prstGeom>
                <a:solidFill>
                  <a:srgbClr val="A9A9A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04" name="Rectangle 6565">
                  <a:extLst>
                    <a:ext uri="{FF2B5EF4-FFF2-40B4-BE49-F238E27FC236}">
                      <a16:creationId xmlns:a16="http://schemas.microsoft.com/office/drawing/2014/main" id="{12B22DA0-8E2D-5FE5-CC22-6FE246B4DF0C}"/>
                    </a:ext>
                  </a:extLst>
                </p:cNvPr>
                <p:cNvSpPr>
                  <a:spLocks noChangeArrowheads="1"/>
                </p:cNvSpPr>
                <p:nvPr/>
              </p:nvSpPr>
              <p:spPr bwMode="auto">
                <a:xfrm>
                  <a:off x="1721" y="53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05" name="Rectangle 6566">
                  <a:extLst>
                    <a:ext uri="{FF2B5EF4-FFF2-40B4-BE49-F238E27FC236}">
                      <a16:creationId xmlns:a16="http://schemas.microsoft.com/office/drawing/2014/main" id="{CB3555A3-E53B-423E-570F-A9535D4A8BE0}"/>
                    </a:ext>
                  </a:extLst>
                </p:cNvPr>
                <p:cNvSpPr>
                  <a:spLocks noChangeArrowheads="1"/>
                </p:cNvSpPr>
                <p:nvPr/>
              </p:nvSpPr>
              <p:spPr bwMode="auto">
                <a:xfrm>
                  <a:off x="1721" y="1449"/>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06" name="Rectangle 6567">
                  <a:extLst>
                    <a:ext uri="{FF2B5EF4-FFF2-40B4-BE49-F238E27FC236}">
                      <a16:creationId xmlns:a16="http://schemas.microsoft.com/office/drawing/2014/main" id="{F4354539-30A1-3BFD-1FCD-A6926077EEE7}"/>
                    </a:ext>
                  </a:extLst>
                </p:cNvPr>
                <p:cNvSpPr>
                  <a:spLocks noChangeArrowheads="1"/>
                </p:cNvSpPr>
                <p:nvPr/>
              </p:nvSpPr>
              <p:spPr bwMode="auto">
                <a:xfrm>
                  <a:off x="1721" y="590"/>
                  <a:ext cx="99"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07" name="Rectangle 6568">
                  <a:extLst>
                    <a:ext uri="{FF2B5EF4-FFF2-40B4-BE49-F238E27FC236}">
                      <a16:creationId xmlns:a16="http://schemas.microsoft.com/office/drawing/2014/main" id="{006A8DF0-8080-8A5B-7BD3-0841EB840458}"/>
                    </a:ext>
                  </a:extLst>
                </p:cNvPr>
                <p:cNvSpPr>
                  <a:spLocks noChangeArrowheads="1"/>
                </p:cNvSpPr>
                <p:nvPr/>
              </p:nvSpPr>
              <p:spPr bwMode="auto">
                <a:xfrm>
                  <a:off x="1721" y="878"/>
                  <a:ext cx="99" cy="46"/>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08" name="Rectangle 6569">
                  <a:extLst>
                    <a:ext uri="{FF2B5EF4-FFF2-40B4-BE49-F238E27FC236}">
                      <a16:creationId xmlns:a16="http://schemas.microsoft.com/office/drawing/2014/main" id="{CBA20E4C-33F7-33A1-B8DC-354EF485A400}"/>
                    </a:ext>
                  </a:extLst>
                </p:cNvPr>
                <p:cNvSpPr>
                  <a:spLocks noChangeArrowheads="1"/>
                </p:cNvSpPr>
                <p:nvPr/>
              </p:nvSpPr>
              <p:spPr bwMode="auto">
                <a:xfrm>
                  <a:off x="1721" y="53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09" name="Rectangle 6570">
                  <a:extLst>
                    <a:ext uri="{FF2B5EF4-FFF2-40B4-BE49-F238E27FC236}">
                      <a16:creationId xmlns:a16="http://schemas.microsoft.com/office/drawing/2014/main" id="{DB6BAD7B-D792-7D23-9C34-111286BFE962}"/>
                    </a:ext>
                  </a:extLst>
                </p:cNvPr>
                <p:cNvSpPr>
                  <a:spLocks noChangeArrowheads="1"/>
                </p:cNvSpPr>
                <p:nvPr/>
              </p:nvSpPr>
              <p:spPr bwMode="auto">
                <a:xfrm>
                  <a:off x="1721" y="1449"/>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10" name="Rectangle 6571">
                  <a:extLst>
                    <a:ext uri="{FF2B5EF4-FFF2-40B4-BE49-F238E27FC236}">
                      <a16:creationId xmlns:a16="http://schemas.microsoft.com/office/drawing/2014/main" id="{152C6DD2-C10D-249B-8084-63BB2FED0A46}"/>
                    </a:ext>
                  </a:extLst>
                </p:cNvPr>
                <p:cNvSpPr>
                  <a:spLocks noChangeArrowheads="1"/>
                </p:cNvSpPr>
                <p:nvPr/>
              </p:nvSpPr>
              <p:spPr bwMode="auto">
                <a:xfrm>
                  <a:off x="1721" y="1449"/>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11" name="Rectangle 6572">
                  <a:extLst>
                    <a:ext uri="{FF2B5EF4-FFF2-40B4-BE49-F238E27FC236}">
                      <a16:creationId xmlns:a16="http://schemas.microsoft.com/office/drawing/2014/main" id="{06548E55-D66C-8933-FD58-42C212C3813C}"/>
                    </a:ext>
                  </a:extLst>
                </p:cNvPr>
                <p:cNvSpPr>
                  <a:spLocks noChangeArrowheads="1"/>
                </p:cNvSpPr>
                <p:nvPr/>
              </p:nvSpPr>
              <p:spPr bwMode="auto">
                <a:xfrm>
                  <a:off x="1721" y="874"/>
                  <a:ext cx="99" cy="4"/>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12" name="Rectangle 6573">
                  <a:extLst>
                    <a:ext uri="{FF2B5EF4-FFF2-40B4-BE49-F238E27FC236}">
                      <a16:creationId xmlns:a16="http://schemas.microsoft.com/office/drawing/2014/main" id="{F40E5F12-E2F9-D0C9-818F-5789124161A4}"/>
                    </a:ext>
                  </a:extLst>
                </p:cNvPr>
                <p:cNvSpPr>
                  <a:spLocks noChangeArrowheads="1"/>
                </p:cNvSpPr>
                <p:nvPr/>
              </p:nvSpPr>
              <p:spPr bwMode="auto">
                <a:xfrm>
                  <a:off x="1721" y="590"/>
                  <a:ext cx="99"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13" name="Rectangle 6574">
                  <a:extLst>
                    <a:ext uri="{FF2B5EF4-FFF2-40B4-BE49-F238E27FC236}">
                      <a16:creationId xmlns:a16="http://schemas.microsoft.com/office/drawing/2014/main" id="{C0C79EBD-EE48-F832-9D34-359C41750B09}"/>
                    </a:ext>
                  </a:extLst>
                </p:cNvPr>
                <p:cNvSpPr>
                  <a:spLocks noChangeArrowheads="1"/>
                </p:cNvSpPr>
                <p:nvPr/>
              </p:nvSpPr>
              <p:spPr bwMode="auto">
                <a:xfrm>
                  <a:off x="1721" y="320"/>
                  <a:ext cx="99"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14" name="Rectangle 6575">
                  <a:extLst>
                    <a:ext uri="{FF2B5EF4-FFF2-40B4-BE49-F238E27FC236}">
                      <a16:creationId xmlns:a16="http://schemas.microsoft.com/office/drawing/2014/main" id="{43A1EC8C-5145-CD6A-FF14-B5C612402A1F}"/>
                    </a:ext>
                  </a:extLst>
                </p:cNvPr>
                <p:cNvSpPr>
                  <a:spLocks noChangeArrowheads="1"/>
                </p:cNvSpPr>
                <p:nvPr/>
              </p:nvSpPr>
              <p:spPr bwMode="auto">
                <a:xfrm>
                  <a:off x="1721" y="53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15" name="Rectangle 6576">
                  <a:extLst>
                    <a:ext uri="{FF2B5EF4-FFF2-40B4-BE49-F238E27FC236}">
                      <a16:creationId xmlns:a16="http://schemas.microsoft.com/office/drawing/2014/main" id="{D2B6CE07-A964-9B7C-7ABA-A074808FEFB5}"/>
                    </a:ext>
                  </a:extLst>
                </p:cNvPr>
                <p:cNvSpPr>
                  <a:spLocks noChangeArrowheads="1"/>
                </p:cNvSpPr>
                <p:nvPr/>
              </p:nvSpPr>
              <p:spPr bwMode="auto">
                <a:xfrm>
                  <a:off x="1721" y="53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16" name="Rectangle 6577">
                  <a:extLst>
                    <a:ext uri="{FF2B5EF4-FFF2-40B4-BE49-F238E27FC236}">
                      <a16:creationId xmlns:a16="http://schemas.microsoft.com/office/drawing/2014/main" id="{3DBC4E30-436A-4055-BD67-8D77FA6BA0CB}"/>
                    </a:ext>
                  </a:extLst>
                </p:cNvPr>
                <p:cNvSpPr>
                  <a:spLocks noChangeArrowheads="1"/>
                </p:cNvSpPr>
                <p:nvPr/>
              </p:nvSpPr>
              <p:spPr bwMode="auto">
                <a:xfrm>
                  <a:off x="1721" y="1449"/>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17" name="Rectangle 6578">
                  <a:extLst>
                    <a:ext uri="{FF2B5EF4-FFF2-40B4-BE49-F238E27FC236}">
                      <a16:creationId xmlns:a16="http://schemas.microsoft.com/office/drawing/2014/main" id="{154C131D-F2B5-C53C-FFDD-4C5D7443E060}"/>
                    </a:ext>
                  </a:extLst>
                </p:cNvPr>
                <p:cNvSpPr>
                  <a:spLocks noChangeArrowheads="1"/>
                </p:cNvSpPr>
                <p:nvPr/>
              </p:nvSpPr>
              <p:spPr bwMode="auto">
                <a:xfrm>
                  <a:off x="1721" y="576"/>
                  <a:ext cx="99" cy="14"/>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18" name="Rectangle 6579">
                  <a:extLst>
                    <a:ext uri="{FF2B5EF4-FFF2-40B4-BE49-F238E27FC236}">
                      <a16:creationId xmlns:a16="http://schemas.microsoft.com/office/drawing/2014/main" id="{8F76C2FF-9C50-7A9A-E091-E05A07153397}"/>
                    </a:ext>
                  </a:extLst>
                </p:cNvPr>
                <p:cNvSpPr>
                  <a:spLocks noChangeArrowheads="1"/>
                </p:cNvSpPr>
                <p:nvPr/>
              </p:nvSpPr>
              <p:spPr bwMode="auto">
                <a:xfrm>
                  <a:off x="1721" y="1463"/>
                  <a:ext cx="99"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19" name="Rectangle 6580">
                  <a:extLst>
                    <a:ext uri="{FF2B5EF4-FFF2-40B4-BE49-F238E27FC236}">
                      <a16:creationId xmlns:a16="http://schemas.microsoft.com/office/drawing/2014/main" id="{D0535C86-C4DE-0C84-7A53-C908CE980D50}"/>
                    </a:ext>
                  </a:extLst>
                </p:cNvPr>
                <p:cNvSpPr>
                  <a:spLocks noChangeArrowheads="1"/>
                </p:cNvSpPr>
                <p:nvPr/>
              </p:nvSpPr>
              <p:spPr bwMode="auto">
                <a:xfrm>
                  <a:off x="1721" y="53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20" name="Rectangle 6581">
                  <a:extLst>
                    <a:ext uri="{FF2B5EF4-FFF2-40B4-BE49-F238E27FC236}">
                      <a16:creationId xmlns:a16="http://schemas.microsoft.com/office/drawing/2014/main" id="{69BD7A6B-7359-47DB-5548-5CCDE6E3FEB4}"/>
                    </a:ext>
                  </a:extLst>
                </p:cNvPr>
                <p:cNvSpPr>
                  <a:spLocks noChangeArrowheads="1"/>
                </p:cNvSpPr>
                <p:nvPr/>
              </p:nvSpPr>
              <p:spPr bwMode="auto">
                <a:xfrm>
                  <a:off x="1721" y="863"/>
                  <a:ext cx="99" cy="1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21" name="Rectangle 6582">
                  <a:extLst>
                    <a:ext uri="{FF2B5EF4-FFF2-40B4-BE49-F238E27FC236}">
                      <a16:creationId xmlns:a16="http://schemas.microsoft.com/office/drawing/2014/main" id="{05CC01E9-114A-23B0-EA6F-CD9453FC8464}"/>
                    </a:ext>
                  </a:extLst>
                </p:cNvPr>
                <p:cNvSpPr>
                  <a:spLocks noChangeArrowheads="1"/>
                </p:cNvSpPr>
                <p:nvPr/>
              </p:nvSpPr>
              <p:spPr bwMode="auto">
                <a:xfrm>
                  <a:off x="1721" y="1449"/>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22" name="Rectangle 6583">
                  <a:extLst>
                    <a:ext uri="{FF2B5EF4-FFF2-40B4-BE49-F238E27FC236}">
                      <a16:creationId xmlns:a16="http://schemas.microsoft.com/office/drawing/2014/main" id="{93DEB46C-A8DE-78F2-57DC-990EF07494D5}"/>
                    </a:ext>
                  </a:extLst>
                </p:cNvPr>
                <p:cNvSpPr>
                  <a:spLocks noChangeArrowheads="1"/>
                </p:cNvSpPr>
                <p:nvPr/>
              </p:nvSpPr>
              <p:spPr bwMode="auto">
                <a:xfrm>
                  <a:off x="1721" y="1449"/>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23" name="Rectangle 6584">
                  <a:extLst>
                    <a:ext uri="{FF2B5EF4-FFF2-40B4-BE49-F238E27FC236}">
                      <a16:creationId xmlns:a16="http://schemas.microsoft.com/office/drawing/2014/main" id="{4BB8D5AE-AA17-7481-4DE9-1B7C8093CB91}"/>
                    </a:ext>
                  </a:extLst>
                </p:cNvPr>
                <p:cNvSpPr>
                  <a:spLocks noChangeArrowheads="1"/>
                </p:cNvSpPr>
                <p:nvPr/>
              </p:nvSpPr>
              <p:spPr bwMode="auto">
                <a:xfrm>
                  <a:off x="1721" y="53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24" name="Rectangle 6585">
                  <a:extLst>
                    <a:ext uri="{FF2B5EF4-FFF2-40B4-BE49-F238E27FC236}">
                      <a16:creationId xmlns:a16="http://schemas.microsoft.com/office/drawing/2014/main" id="{F2BCFF49-0615-0037-398A-63EB8A0F8FEE}"/>
                    </a:ext>
                  </a:extLst>
                </p:cNvPr>
                <p:cNvSpPr>
                  <a:spLocks noChangeArrowheads="1"/>
                </p:cNvSpPr>
                <p:nvPr/>
              </p:nvSpPr>
              <p:spPr bwMode="auto">
                <a:xfrm>
                  <a:off x="1721" y="1449"/>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25" name="Rectangle 6586">
                  <a:extLst>
                    <a:ext uri="{FF2B5EF4-FFF2-40B4-BE49-F238E27FC236}">
                      <a16:creationId xmlns:a16="http://schemas.microsoft.com/office/drawing/2014/main" id="{A6FEF888-FFC7-F22B-928B-CF49B30CB618}"/>
                    </a:ext>
                  </a:extLst>
                </p:cNvPr>
                <p:cNvSpPr>
                  <a:spLocks noChangeArrowheads="1"/>
                </p:cNvSpPr>
                <p:nvPr/>
              </p:nvSpPr>
              <p:spPr bwMode="auto">
                <a:xfrm>
                  <a:off x="1721" y="1449"/>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26" name="Rectangle 6587">
                  <a:extLst>
                    <a:ext uri="{FF2B5EF4-FFF2-40B4-BE49-F238E27FC236}">
                      <a16:creationId xmlns:a16="http://schemas.microsoft.com/office/drawing/2014/main" id="{81B0020E-E90D-C96C-BDF0-B66787504058}"/>
                    </a:ext>
                  </a:extLst>
                </p:cNvPr>
                <p:cNvSpPr>
                  <a:spLocks noChangeArrowheads="1"/>
                </p:cNvSpPr>
                <p:nvPr/>
              </p:nvSpPr>
              <p:spPr bwMode="auto">
                <a:xfrm>
                  <a:off x="1721" y="53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27" name="Rectangle 6588">
                  <a:extLst>
                    <a:ext uri="{FF2B5EF4-FFF2-40B4-BE49-F238E27FC236}">
                      <a16:creationId xmlns:a16="http://schemas.microsoft.com/office/drawing/2014/main" id="{37EA5B36-AA0D-A9FC-B87A-603E4AA86ED1}"/>
                    </a:ext>
                  </a:extLst>
                </p:cNvPr>
                <p:cNvSpPr>
                  <a:spLocks noChangeArrowheads="1"/>
                </p:cNvSpPr>
                <p:nvPr/>
              </p:nvSpPr>
              <p:spPr bwMode="auto">
                <a:xfrm>
                  <a:off x="1721" y="370"/>
                  <a:ext cx="99" cy="18"/>
                </a:xfrm>
                <a:prstGeom prst="rect">
                  <a:avLst/>
                </a:prstGeom>
                <a:solidFill>
                  <a:srgbClr val="A9A9A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28" name="Rectangle 6589">
                  <a:extLst>
                    <a:ext uri="{FF2B5EF4-FFF2-40B4-BE49-F238E27FC236}">
                      <a16:creationId xmlns:a16="http://schemas.microsoft.com/office/drawing/2014/main" id="{EF1A27E1-213C-EF54-4EF5-D87C9395421E}"/>
                    </a:ext>
                  </a:extLst>
                </p:cNvPr>
                <p:cNvSpPr>
                  <a:spLocks noChangeArrowheads="1"/>
                </p:cNvSpPr>
                <p:nvPr/>
              </p:nvSpPr>
              <p:spPr bwMode="auto">
                <a:xfrm>
                  <a:off x="1721" y="53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29" name="Rectangle 6590">
                  <a:extLst>
                    <a:ext uri="{FF2B5EF4-FFF2-40B4-BE49-F238E27FC236}">
                      <a16:creationId xmlns:a16="http://schemas.microsoft.com/office/drawing/2014/main" id="{C034ACAA-79C6-87D7-B8C5-9DE8457578F7}"/>
                    </a:ext>
                  </a:extLst>
                </p:cNvPr>
                <p:cNvSpPr>
                  <a:spLocks noChangeArrowheads="1"/>
                </p:cNvSpPr>
                <p:nvPr/>
              </p:nvSpPr>
              <p:spPr bwMode="auto">
                <a:xfrm>
                  <a:off x="1721" y="1449"/>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30" name="Rectangle 6591">
                  <a:extLst>
                    <a:ext uri="{FF2B5EF4-FFF2-40B4-BE49-F238E27FC236}">
                      <a16:creationId xmlns:a16="http://schemas.microsoft.com/office/drawing/2014/main" id="{2E20EC6F-97F1-173C-BCC7-08584339995C}"/>
                    </a:ext>
                  </a:extLst>
                </p:cNvPr>
                <p:cNvSpPr>
                  <a:spLocks noChangeArrowheads="1"/>
                </p:cNvSpPr>
                <p:nvPr/>
              </p:nvSpPr>
              <p:spPr bwMode="auto">
                <a:xfrm>
                  <a:off x="1721" y="576"/>
                  <a:ext cx="99"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31" name="Rectangle 6592">
                  <a:extLst>
                    <a:ext uri="{FF2B5EF4-FFF2-40B4-BE49-F238E27FC236}">
                      <a16:creationId xmlns:a16="http://schemas.microsoft.com/office/drawing/2014/main" id="{0FB80658-E000-D018-ECB1-93806D8F2C7D}"/>
                    </a:ext>
                  </a:extLst>
                </p:cNvPr>
                <p:cNvSpPr>
                  <a:spLocks noChangeArrowheads="1"/>
                </p:cNvSpPr>
                <p:nvPr/>
              </p:nvSpPr>
              <p:spPr bwMode="auto">
                <a:xfrm>
                  <a:off x="1721" y="824"/>
                  <a:ext cx="99" cy="39"/>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32" name="Rectangle 6593">
                  <a:extLst>
                    <a:ext uri="{FF2B5EF4-FFF2-40B4-BE49-F238E27FC236}">
                      <a16:creationId xmlns:a16="http://schemas.microsoft.com/office/drawing/2014/main" id="{BB3FBA4D-B15E-ADC5-55A9-B1A6CE9926D7}"/>
                    </a:ext>
                  </a:extLst>
                </p:cNvPr>
                <p:cNvSpPr>
                  <a:spLocks noChangeArrowheads="1"/>
                </p:cNvSpPr>
                <p:nvPr/>
              </p:nvSpPr>
              <p:spPr bwMode="auto">
                <a:xfrm>
                  <a:off x="1721" y="53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33" name="Rectangle 6594">
                  <a:extLst>
                    <a:ext uri="{FF2B5EF4-FFF2-40B4-BE49-F238E27FC236}">
                      <a16:creationId xmlns:a16="http://schemas.microsoft.com/office/drawing/2014/main" id="{9AA7BB94-3663-E94F-37F6-98DB5CE53382}"/>
                    </a:ext>
                  </a:extLst>
                </p:cNvPr>
                <p:cNvSpPr>
                  <a:spLocks noChangeArrowheads="1"/>
                </p:cNvSpPr>
                <p:nvPr/>
              </p:nvSpPr>
              <p:spPr bwMode="auto">
                <a:xfrm>
                  <a:off x="1721" y="1449"/>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34" name="Rectangle 6595">
                  <a:extLst>
                    <a:ext uri="{FF2B5EF4-FFF2-40B4-BE49-F238E27FC236}">
                      <a16:creationId xmlns:a16="http://schemas.microsoft.com/office/drawing/2014/main" id="{7419E563-DE20-0F0A-FAC5-606AA0B0A0DE}"/>
                    </a:ext>
                  </a:extLst>
                </p:cNvPr>
                <p:cNvSpPr>
                  <a:spLocks noChangeArrowheads="1"/>
                </p:cNvSpPr>
                <p:nvPr/>
              </p:nvSpPr>
              <p:spPr bwMode="auto">
                <a:xfrm>
                  <a:off x="1721" y="1449"/>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35" name="Rectangle 6596">
                  <a:extLst>
                    <a:ext uri="{FF2B5EF4-FFF2-40B4-BE49-F238E27FC236}">
                      <a16:creationId xmlns:a16="http://schemas.microsoft.com/office/drawing/2014/main" id="{9DBED370-BD9E-3923-9ABE-52DD11DBDD97}"/>
                    </a:ext>
                  </a:extLst>
                </p:cNvPr>
                <p:cNvSpPr>
                  <a:spLocks noChangeArrowheads="1"/>
                </p:cNvSpPr>
                <p:nvPr/>
              </p:nvSpPr>
              <p:spPr bwMode="auto">
                <a:xfrm>
                  <a:off x="1721" y="821"/>
                  <a:ext cx="99" cy="3"/>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36" name="Rectangle 6597">
                  <a:extLst>
                    <a:ext uri="{FF2B5EF4-FFF2-40B4-BE49-F238E27FC236}">
                      <a16:creationId xmlns:a16="http://schemas.microsoft.com/office/drawing/2014/main" id="{6F157F23-2EFA-A066-9B7C-2C94D22AEE77}"/>
                    </a:ext>
                  </a:extLst>
                </p:cNvPr>
                <p:cNvSpPr>
                  <a:spLocks noChangeArrowheads="1"/>
                </p:cNvSpPr>
                <p:nvPr/>
              </p:nvSpPr>
              <p:spPr bwMode="auto">
                <a:xfrm>
                  <a:off x="1721" y="576"/>
                  <a:ext cx="99"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37" name="Rectangle 6598">
                  <a:extLst>
                    <a:ext uri="{FF2B5EF4-FFF2-40B4-BE49-F238E27FC236}">
                      <a16:creationId xmlns:a16="http://schemas.microsoft.com/office/drawing/2014/main" id="{1D103A5E-ACE9-A72F-1A92-CCCA86E60307}"/>
                    </a:ext>
                  </a:extLst>
                </p:cNvPr>
                <p:cNvSpPr>
                  <a:spLocks noChangeArrowheads="1"/>
                </p:cNvSpPr>
                <p:nvPr/>
              </p:nvSpPr>
              <p:spPr bwMode="auto">
                <a:xfrm>
                  <a:off x="1721" y="320"/>
                  <a:ext cx="99"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38" name="Rectangle 6599">
                  <a:extLst>
                    <a:ext uri="{FF2B5EF4-FFF2-40B4-BE49-F238E27FC236}">
                      <a16:creationId xmlns:a16="http://schemas.microsoft.com/office/drawing/2014/main" id="{32184884-D455-62E8-553D-ACB08F638E2C}"/>
                    </a:ext>
                  </a:extLst>
                </p:cNvPr>
                <p:cNvSpPr>
                  <a:spLocks noChangeArrowheads="1"/>
                </p:cNvSpPr>
                <p:nvPr/>
              </p:nvSpPr>
              <p:spPr bwMode="auto">
                <a:xfrm>
                  <a:off x="1721" y="53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39" name="Rectangle 6600">
                  <a:extLst>
                    <a:ext uri="{FF2B5EF4-FFF2-40B4-BE49-F238E27FC236}">
                      <a16:creationId xmlns:a16="http://schemas.microsoft.com/office/drawing/2014/main" id="{2128169C-5D6B-69F4-8791-6E521159EBD5}"/>
                    </a:ext>
                  </a:extLst>
                </p:cNvPr>
                <p:cNvSpPr>
                  <a:spLocks noChangeArrowheads="1"/>
                </p:cNvSpPr>
                <p:nvPr/>
              </p:nvSpPr>
              <p:spPr bwMode="auto">
                <a:xfrm>
                  <a:off x="1721" y="53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40" name="Rectangle 6601">
                  <a:extLst>
                    <a:ext uri="{FF2B5EF4-FFF2-40B4-BE49-F238E27FC236}">
                      <a16:creationId xmlns:a16="http://schemas.microsoft.com/office/drawing/2014/main" id="{465F34F3-D414-2251-FFEA-7D417C300F7E}"/>
                    </a:ext>
                  </a:extLst>
                </p:cNvPr>
                <p:cNvSpPr>
                  <a:spLocks noChangeArrowheads="1"/>
                </p:cNvSpPr>
                <p:nvPr/>
              </p:nvSpPr>
              <p:spPr bwMode="auto">
                <a:xfrm>
                  <a:off x="1721" y="1449"/>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41" name="Rectangle 6602">
                  <a:extLst>
                    <a:ext uri="{FF2B5EF4-FFF2-40B4-BE49-F238E27FC236}">
                      <a16:creationId xmlns:a16="http://schemas.microsoft.com/office/drawing/2014/main" id="{6503FC92-82FA-1E10-8FB2-70798F1CEB68}"/>
                    </a:ext>
                  </a:extLst>
                </p:cNvPr>
                <p:cNvSpPr>
                  <a:spLocks noChangeArrowheads="1"/>
                </p:cNvSpPr>
                <p:nvPr/>
              </p:nvSpPr>
              <p:spPr bwMode="auto">
                <a:xfrm>
                  <a:off x="1721" y="562"/>
                  <a:ext cx="99" cy="14"/>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42" name="Rectangle 6603">
                  <a:extLst>
                    <a:ext uri="{FF2B5EF4-FFF2-40B4-BE49-F238E27FC236}">
                      <a16:creationId xmlns:a16="http://schemas.microsoft.com/office/drawing/2014/main" id="{A44B9737-5304-B489-B67E-04CC7C08D9E1}"/>
                    </a:ext>
                  </a:extLst>
                </p:cNvPr>
                <p:cNvSpPr>
                  <a:spLocks noChangeArrowheads="1"/>
                </p:cNvSpPr>
                <p:nvPr/>
              </p:nvSpPr>
              <p:spPr bwMode="auto">
                <a:xfrm>
                  <a:off x="1721" y="1463"/>
                  <a:ext cx="99"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43" name="Rectangle 6604">
                  <a:extLst>
                    <a:ext uri="{FF2B5EF4-FFF2-40B4-BE49-F238E27FC236}">
                      <a16:creationId xmlns:a16="http://schemas.microsoft.com/office/drawing/2014/main" id="{4FFDAA79-C0AB-3632-C1D3-D63361D3DC99}"/>
                    </a:ext>
                  </a:extLst>
                </p:cNvPr>
                <p:cNvSpPr>
                  <a:spLocks noChangeArrowheads="1"/>
                </p:cNvSpPr>
                <p:nvPr/>
              </p:nvSpPr>
              <p:spPr bwMode="auto">
                <a:xfrm>
                  <a:off x="1721" y="53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44" name="Rectangle 6605">
                  <a:extLst>
                    <a:ext uri="{FF2B5EF4-FFF2-40B4-BE49-F238E27FC236}">
                      <a16:creationId xmlns:a16="http://schemas.microsoft.com/office/drawing/2014/main" id="{E3A4BD0E-E7BF-F50D-FDC4-1EE446046EFE}"/>
                    </a:ext>
                  </a:extLst>
                </p:cNvPr>
                <p:cNvSpPr>
                  <a:spLocks noChangeArrowheads="1"/>
                </p:cNvSpPr>
                <p:nvPr/>
              </p:nvSpPr>
              <p:spPr bwMode="auto">
                <a:xfrm>
                  <a:off x="1721" y="810"/>
                  <a:ext cx="99" cy="1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45" name="Rectangle 6606">
                  <a:extLst>
                    <a:ext uri="{FF2B5EF4-FFF2-40B4-BE49-F238E27FC236}">
                      <a16:creationId xmlns:a16="http://schemas.microsoft.com/office/drawing/2014/main" id="{9C05C007-0178-C7BF-788C-567651AF0F28}"/>
                    </a:ext>
                  </a:extLst>
                </p:cNvPr>
                <p:cNvSpPr>
                  <a:spLocks noChangeArrowheads="1"/>
                </p:cNvSpPr>
                <p:nvPr/>
              </p:nvSpPr>
              <p:spPr bwMode="auto">
                <a:xfrm>
                  <a:off x="1721" y="1449"/>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46" name="Rectangle 6607">
                  <a:extLst>
                    <a:ext uri="{FF2B5EF4-FFF2-40B4-BE49-F238E27FC236}">
                      <a16:creationId xmlns:a16="http://schemas.microsoft.com/office/drawing/2014/main" id="{AEDD3808-95BA-3C1A-C672-196C9B433921}"/>
                    </a:ext>
                  </a:extLst>
                </p:cNvPr>
                <p:cNvSpPr>
                  <a:spLocks noChangeArrowheads="1"/>
                </p:cNvSpPr>
                <p:nvPr/>
              </p:nvSpPr>
              <p:spPr bwMode="auto">
                <a:xfrm>
                  <a:off x="1721" y="1449"/>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47" name="Rectangle 6608">
                  <a:extLst>
                    <a:ext uri="{FF2B5EF4-FFF2-40B4-BE49-F238E27FC236}">
                      <a16:creationId xmlns:a16="http://schemas.microsoft.com/office/drawing/2014/main" id="{51EBE7F8-F542-ECE8-BA28-AA547A6C836B}"/>
                    </a:ext>
                  </a:extLst>
                </p:cNvPr>
                <p:cNvSpPr>
                  <a:spLocks noChangeArrowheads="1"/>
                </p:cNvSpPr>
                <p:nvPr/>
              </p:nvSpPr>
              <p:spPr bwMode="auto">
                <a:xfrm>
                  <a:off x="1721" y="53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48" name="Rectangle 6609">
                  <a:extLst>
                    <a:ext uri="{FF2B5EF4-FFF2-40B4-BE49-F238E27FC236}">
                      <a16:creationId xmlns:a16="http://schemas.microsoft.com/office/drawing/2014/main" id="{4D9A8C8D-1ACA-9B94-32E9-0341A877537D}"/>
                    </a:ext>
                  </a:extLst>
                </p:cNvPr>
                <p:cNvSpPr>
                  <a:spLocks noChangeArrowheads="1"/>
                </p:cNvSpPr>
                <p:nvPr/>
              </p:nvSpPr>
              <p:spPr bwMode="auto">
                <a:xfrm>
                  <a:off x="1721" y="1449"/>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49" name="Rectangle 6610">
                  <a:extLst>
                    <a:ext uri="{FF2B5EF4-FFF2-40B4-BE49-F238E27FC236}">
                      <a16:creationId xmlns:a16="http://schemas.microsoft.com/office/drawing/2014/main" id="{25484D3E-5016-177A-9147-95E17EBDDADE}"/>
                    </a:ext>
                  </a:extLst>
                </p:cNvPr>
                <p:cNvSpPr>
                  <a:spLocks noChangeArrowheads="1"/>
                </p:cNvSpPr>
                <p:nvPr/>
              </p:nvSpPr>
              <p:spPr bwMode="auto">
                <a:xfrm>
                  <a:off x="1721" y="1449"/>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50" name="Rectangle 6611">
                  <a:extLst>
                    <a:ext uri="{FF2B5EF4-FFF2-40B4-BE49-F238E27FC236}">
                      <a16:creationId xmlns:a16="http://schemas.microsoft.com/office/drawing/2014/main" id="{A1A9191F-A822-4BD6-806D-EEC635CF73E6}"/>
                    </a:ext>
                  </a:extLst>
                </p:cNvPr>
                <p:cNvSpPr>
                  <a:spLocks noChangeArrowheads="1"/>
                </p:cNvSpPr>
                <p:nvPr/>
              </p:nvSpPr>
              <p:spPr bwMode="auto">
                <a:xfrm>
                  <a:off x="1721" y="53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51" name="Rectangle 6612">
                  <a:extLst>
                    <a:ext uri="{FF2B5EF4-FFF2-40B4-BE49-F238E27FC236}">
                      <a16:creationId xmlns:a16="http://schemas.microsoft.com/office/drawing/2014/main" id="{AFA5D204-C6B2-3322-FCE3-D7773BC6781D}"/>
                    </a:ext>
                  </a:extLst>
                </p:cNvPr>
                <p:cNvSpPr>
                  <a:spLocks noChangeArrowheads="1"/>
                </p:cNvSpPr>
                <p:nvPr/>
              </p:nvSpPr>
              <p:spPr bwMode="auto">
                <a:xfrm>
                  <a:off x="1721" y="338"/>
                  <a:ext cx="99" cy="32"/>
                </a:xfrm>
                <a:prstGeom prst="rect">
                  <a:avLst/>
                </a:prstGeom>
                <a:solidFill>
                  <a:srgbClr val="A9A9A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52" name="Rectangle 6613">
                  <a:extLst>
                    <a:ext uri="{FF2B5EF4-FFF2-40B4-BE49-F238E27FC236}">
                      <a16:creationId xmlns:a16="http://schemas.microsoft.com/office/drawing/2014/main" id="{06FB593A-7A28-4316-785D-DF23A27C5929}"/>
                    </a:ext>
                  </a:extLst>
                </p:cNvPr>
                <p:cNvSpPr>
                  <a:spLocks noChangeArrowheads="1"/>
                </p:cNvSpPr>
                <p:nvPr/>
              </p:nvSpPr>
              <p:spPr bwMode="auto">
                <a:xfrm>
                  <a:off x="1721" y="53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53" name="Rectangle 6614">
                  <a:extLst>
                    <a:ext uri="{FF2B5EF4-FFF2-40B4-BE49-F238E27FC236}">
                      <a16:creationId xmlns:a16="http://schemas.microsoft.com/office/drawing/2014/main" id="{A888AC47-71CD-FFA7-B71B-D6A598AB0070}"/>
                    </a:ext>
                  </a:extLst>
                </p:cNvPr>
                <p:cNvSpPr>
                  <a:spLocks noChangeArrowheads="1"/>
                </p:cNvSpPr>
                <p:nvPr/>
              </p:nvSpPr>
              <p:spPr bwMode="auto">
                <a:xfrm>
                  <a:off x="1721" y="1449"/>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54" name="Rectangle 6615">
                  <a:extLst>
                    <a:ext uri="{FF2B5EF4-FFF2-40B4-BE49-F238E27FC236}">
                      <a16:creationId xmlns:a16="http://schemas.microsoft.com/office/drawing/2014/main" id="{01543EEE-8C49-5B14-FCE6-4C3BEB283D11}"/>
                    </a:ext>
                  </a:extLst>
                </p:cNvPr>
                <p:cNvSpPr>
                  <a:spLocks noChangeArrowheads="1"/>
                </p:cNvSpPr>
                <p:nvPr/>
              </p:nvSpPr>
              <p:spPr bwMode="auto">
                <a:xfrm>
                  <a:off x="1721" y="562"/>
                  <a:ext cx="99"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55" name="Rectangle 6616">
                  <a:extLst>
                    <a:ext uri="{FF2B5EF4-FFF2-40B4-BE49-F238E27FC236}">
                      <a16:creationId xmlns:a16="http://schemas.microsoft.com/office/drawing/2014/main" id="{AA3D4CCE-44B4-7EEC-B4DD-AB7A00E1D7AF}"/>
                    </a:ext>
                  </a:extLst>
                </p:cNvPr>
                <p:cNvSpPr>
                  <a:spLocks noChangeArrowheads="1"/>
                </p:cNvSpPr>
                <p:nvPr/>
              </p:nvSpPr>
              <p:spPr bwMode="auto">
                <a:xfrm>
                  <a:off x="1721" y="757"/>
                  <a:ext cx="99" cy="53"/>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56" name="Rectangle 6617">
                  <a:extLst>
                    <a:ext uri="{FF2B5EF4-FFF2-40B4-BE49-F238E27FC236}">
                      <a16:creationId xmlns:a16="http://schemas.microsoft.com/office/drawing/2014/main" id="{4C8699F4-93D8-9D34-E066-060837F9A3A2}"/>
                    </a:ext>
                  </a:extLst>
                </p:cNvPr>
                <p:cNvSpPr>
                  <a:spLocks noChangeArrowheads="1"/>
                </p:cNvSpPr>
                <p:nvPr/>
              </p:nvSpPr>
              <p:spPr bwMode="auto">
                <a:xfrm>
                  <a:off x="1721" y="53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57" name="Rectangle 6618">
                  <a:extLst>
                    <a:ext uri="{FF2B5EF4-FFF2-40B4-BE49-F238E27FC236}">
                      <a16:creationId xmlns:a16="http://schemas.microsoft.com/office/drawing/2014/main" id="{222173B5-3658-EE03-9374-39C2D20AA8DE}"/>
                    </a:ext>
                  </a:extLst>
                </p:cNvPr>
                <p:cNvSpPr>
                  <a:spLocks noChangeArrowheads="1"/>
                </p:cNvSpPr>
                <p:nvPr/>
              </p:nvSpPr>
              <p:spPr bwMode="auto">
                <a:xfrm>
                  <a:off x="1721" y="1449"/>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58" name="Rectangle 6619">
                  <a:extLst>
                    <a:ext uri="{FF2B5EF4-FFF2-40B4-BE49-F238E27FC236}">
                      <a16:creationId xmlns:a16="http://schemas.microsoft.com/office/drawing/2014/main" id="{7F394773-2DF1-F16C-488B-97E8C3940EE3}"/>
                    </a:ext>
                  </a:extLst>
                </p:cNvPr>
                <p:cNvSpPr>
                  <a:spLocks noChangeArrowheads="1"/>
                </p:cNvSpPr>
                <p:nvPr/>
              </p:nvSpPr>
              <p:spPr bwMode="auto">
                <a:xfrm>
                  <a:off x="1721" y="1449"/>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59" name="Rectangle 6620">
                  <a:extLst>
                    <a:ext uri="{FF2B5EF4-FFF2-40B4-BE49-F238E27FC236}">
                      <a16:creationId xmlns:a16="http://schemas.microsoft.com/office/drawing/2014/main" id="{9A4AB033-0060-8919-F578-1E5E75D5B531}"/>
                    </a:ext>
                  </a:extLst>
                </p:cNvPr>
                <p:cNvSpPr>
                  <a:spLocks noChangeArrowheads="1"/>
                </p:cNvSpPr>
                <p:nvPr/>
              </p:nvSpPr>
              <p:spPr bwMode="auto">
                <a:xfrm>
                  <a:off x="1721" y="750"/>
                  <a:ext cx="99" cy="7"/>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60" name="Rectangle 6621">
                  <a:extLst>
                    <a:ext uri="{FF2B5EF4-FFF2-40B4-BE49-F238E27FC236}">
                      <a16:creationId xmlns:a16="http://schemas.microsoft.com/office/drawing/2014/main" id="{260952F1-3F90-BD13-5F5F-4DEC07373191}"/>
                    </a:ext>
                  </a:extLst>
                </p:cNvPr>
                <p:cNvSpPr>
                  <a:spLocks noChangeArrowheads="1"/>
                </p:cNvSpPr>
                <p:nvPr/>
              </p:nvSpPr>
              <p:spPr bwMode="auto">
                <a:xfrm>
                  <a:off x="1721" y="562"/>
                  <a:ext cx="99"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61" name="Rectangle 6622">
                  <a:extLst>
                    <a:ext uri="{FF2B5EF4-FFF2-40B4-BE49-F238E27FC236}">
                      <a16:creationId xmlns:a16="http://schemas.microsoft.com/office/drawing/2014/main" id="{92D64B0C-4C50-5B1D-4B03-4C4BDC6E2DC5}"/>
                    </a:ext>
                  </a:extLst>
                </p:cNvPr>
                <p:cNvSpPr>
                  <a:spLocks noChangeArrowheads="1"/>
                </p:cNvSpPr>
                <p:nvPr/>
              </p:nvSpPr>
              <p:spPr bwMode="auto">
                <a:xfrm>
                  <a:off x="1721" y="320"/>
                  <a:ext cx="99"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62" name="Rectangle 6623">
                  <a:extLst>
                    <a:ext uri="{FF2B5EF4-FFF2-40B4-BE49-F238E27FC236}">
                      <a16:creationId xmlns:a16="http://schemas.microsoft.com/office/drawing/2014/main" id="{ABDCE80E-12A5-5C85-3A0D-27AE1A3751F2}"/>
                    </a:ext>
                  </a:extLst>
                </p:cNvPr>
                <p:cNvSpPr>
                  <a:spLocks noChangeArrowheads="1"/>
                </p:cNvSpPr>
                <p:nvPr/>
              </p:nvSpPr>
              <p:spPr bwMode="auto">
                <a:xfrm>
                  <a:off x="1721" y="53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63" name="Rectangle 6624">
                  <a:extLst>
                    <a:ext uri="{FF2B5EF4-FFF2-40B4-BE49-F238E27FC236}">
                      <a16:creationId xmlns:a16="http://schemas.microsoft.com/office/drawing/2014/main" id="{85164686-AB8F-4902-0746-D3856443FBF9}"/>
                    </a:ext>
                  </a:extLst>
                </p:cNvPr>
                <p:cNvSpPr>
                  <a:spLocks noChangeArrowheads="1"/>
                </p:cNvSpPr>
                <p:nvPr/>
              </p:nvSpPr>
              <p:spPr bwMode="auto">
                <a:xfrm>
                  <a:off x="1721" y="53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64" name="Rectangle 6625">
                  <a:extLst>
                    <a:ext uri="{FF2B5EF4-FFF2-40B4-BE49-F238E27FC236}">
                      <a16:creationId xmlns:a16="http://schemas.microsoft.com/office/drawing/2014/main" id="{AC60ABDC-AC9E-C4E0-2BB2-B548A393413F}"/>
                    </a:ext>
                  </a:extLst>
                </p:cNvPr>
                <p:cNvSpPr>
                  <a:spLocks noChangeArrowheads="1"/>
                </p:cNvSpPr>
                <p:nvPr/>
              </p:nvSpPr>
              <p:spPr bwMode="auto">
                <a:xfrm>
                  <a:off x="1721" y="1449"/>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65" name="Rectangle 6626">
                  <a:extLst>
                    <a:ext uri="{FF2B5EF4-FFF2-40B4-BE49-F238E27FC236}">
                      <a16:creationId xmlns:a16="http://schemas.microsoft.com/office/drawing/2014/main" id="{3CF6116F-F42B-39D9-7A3C-5996444756D5}"/>
                    </a:ext>
                  </a:extLst>
                </p:cNvPr>
                <p:cNvSpPr>
                  <a:spLocks noChangeArrowheads="1"/>
                </p:cNvSpPr>
                <p:nvPr/>
              </p:nvSpPr>
              <p:spPr bwMode="auto">
                <a:xfrm>
                  <a:off x="1721" y="547"/>
                  <a:ext cx="99" cy="15"/>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66" name="Rectangle 6627">
                  <a:extLst>
                    <a:ext uri="{FF2B5EF4-FFF2-40B4-BE49-F238E27FC236}">
                      <a16:creationId xmlns:a16="http://schemas.microsoft.com/office/drawing/2014/main" id="{1CE77778-2B46-EE77-291E-C7AA707AAC26}"/>
                    </a:ext>
                  </a:extLst>
                </p:cNvPr>
                <p:cNvSpPr>
                  <a:spLocks noChangeArrowheads="1"/>
                </p:cNvSpPr>
                <p:nvPr/>
              </p:nvSpPr>
              <p:spPr bwMode="auto">
                <a:xfrm>
                  <a:off x="1721" y="1463"/>
                  <a:ext cx="99"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67" name="Rectangle 6628">
                  <a:extLst>
                    <a:ext uri="{FF2B5EF4-FFF2-40B4-BE49-F238E27FC236}">
                      <a16:creationId xmlns:a16="http://schemas.microsoft.com/office/drawing/2014/main" id="{93654CDC-34D5-75EE-E2C2-5835E64E0C1D}"/>
                    </a:ext>
                  </a:extLst>
                </p:cNvPr>
                <p:cNvSpPr>
                  <a:spLocks noChangeArrowheads="1"/>
                </p:cNvSpPr>
                <p:nvPr/>
              </p:nvSpPr>
              <p:spPr bwMode="auto">
                <a:xfrm>
                  <a:off x="1721" y="53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68" name="Rectangle 6629">
                  <a:extLst>
                    <a:ext uri="{FF2B5EF4-FFF2-40B4-BE49-F238E27FC236}">
                      <a16:creationId xmlns:a16="http://schemas.microsoft.com/office/drawing/2014/main" id="{9526CD28-A5FD-4224-50BE-FF89F52D87AA}"/>
                    </a:ext>
                  </a:extLst>
                </p:cNvPr>
                <p:cNvSpPr>
                  <a:spLocks noChangeArrowheads="1"/>
                </p:cNvSpPr>
                <p:nvPr/>
              </p:nvSpPr>
              <p:spPr bwMode="auto">
                <a:xfrm>
                  <a:off x="1721" y="750"/>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69" name="Rectangle 6630">
                  <a:extLst>
                    <a:ext uri="{FF2B5EF4-FFF2-40B4-BE49-F238E27FC236}">
                      <a16:creationId xmlns:a16="http://schemas.microsoft.com/office/drawing/2014/main" id="{50E1E763-4C1F-0DAE-3E19-874429FCB65E}"/>
                    </a:ext>
                  </a:extLst>
                </p:cNvPr>
                <p:cNvSpPr>
                  <a:spLocks noChangeArrowheads="1"/>
                </p:cNvSpPr>
                <p:nvPr/>
              </p:nvSpPr>
              <p:spPr bwMode="auto">
                <a:xfrm>
                  <a:off x="1721" y="1449"/>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70" name="Rectangle 6631">
                  <a:extLst>
                    <a:ext uri="{FF2B5EF4-FFF2-40B4-BE49-F238E27FC236}">
                      <a16:creationId xmlns:a16="http://schemas.microsoft.com/office/drawing/2014/main" id="{1B7A87FB-8064-94BE-5107-DCFD17888CD9}"/>
                    </a:ext>
                  </a:extLst>
                </p:cNvPr>
                <p:cNvSpPr>
                  <a:spLocks noChangeArrowheads="1"/>
                </p:cNvSpPr>
                <p:nvPr/>
              </p:nvSpPr>
              <p:spPr bwMode="auto">
                <a:xfrm>
                  <a:off x="1721" y="1449"/>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71" name="Rectangle 6632">
                  <a:extLst>
                    <a:ext uri="{FF2B5EF4-FFF2-40B4-BE49-F238E27FC236}">
                      <a16:creationId xmlns:a16="http://schemas.microsoft.com/office/drawing/2014/main" id="{95920DAA-BEBC-D39D-D85C-D433EEDC60BD}"/>
                    </a:ext>
                  </a:extLst>
                </p:cNvPr>
                <p:cNvSpPr>
                  <a:spLocks noChangeArrowheads="1"/>
                </p:cNvSpPr>
                <p:nvPr/>
              </p:nvSpPr>
              <p:spPr bwMode="auto">
                <a:xfrm>
                  <a:off x="1721" y="53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72" name="Rectangle 6633">
                  <a:extLst>
                    <a:ext uri="{FF2B5EF4-FFF2-40B4-BE49-F238E27FC236}">
                      <a16:creationId xmlns:a16="http://schemas.microsoft.com/office/drawing/2014/main" id="{D629F5FD-E0F2-82D8-3CE4-39EBEE0F553F}"/>
                    </a:ext>
                  </a:extLst>
                </p:cNvPr>
                <p:cNvSpPr>
                  <a:spLocks noChangeArrowheads="1"/>
                </p:cNvSpPr>
                <p:nvPr/>
              </p:nvSpPr>
              <p:spPr bwMode="auto">
                <a:xfrm>
                  <a:off x="1721" y="1449"/>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73" name="Rectangle 6634">
                  <a:extLst>
                    <a:ext uri="{FF2B5EF4-FFF2-40B4-BE49-F238E27FC236}">
                      <a16:creationId xmlns:a16="http://schemas.microsoft.com/office/drawing/2014/main" id="{2A2789A7-334E-C623-CB13-7B2FAED5FED2}"/>
                    </a:ext>
                  </a:extLst>
                </p:cNvPr>
                <p:cNvSpPr>
                  <a:spLocks noChangeArrowheads="1"/>
                </p:cNvSpPr>
                <p:nvPr/>
              </p:nvSpPr>
              <p:spPr bwMode="auto">
                <a:xfrm>
                  <a:off x="1721" y="1449"/>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74" name="Rectangle 6635">
                  <a:extLst>
                    <a:ext uri="{FF2B5EF4-FFF2-40B4-BE49-F238E27FC236}">
                      <a16:creationId xmlns:a16="http://schemas.microsoft.com/office/drawing/2014/main" id="{7A30CD11-BF04-C5BB-D12E-073F2AEFCA37}"/>
                    </a:ext>
                  </a:extLst>
                </p:cNvPr>
                <p:cNvSpPr>
                  <a:spLocks noChangeArrowheads="1"/>
                </p:cNvSpPr>
                <p:nvPr/>
              </p:nvSpPr>
              <p:spPr bwMode="auto">
                <a:xfrm>
                  <a:off x="1721" y="53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75" name="Rectangle 6636">
                  <a:extLst>
                    <a:ext uri="{FF2B5EF4-FFF2-40B4-BE49-F238E27FC236}">
                      <a16:creationId xmlns:a16="http://schemas.microsoft.com/office/drawing/2014/main" id="{E37AD6CA-AEEF-B775-5309-55D16D157ED4}"/>
                    </a:ext>
                  </a:extLst>
                </p:cNvPr>
                <p:cNvSpPr>
                  <a:spLocks noChangeArrowheads="1"/>
                </p:cNvSpPr>
                <p:nvPr/>
              </p:nvSpPr>
              <p:spPr bwMode="auto">
                <a:xfrm>
                  <a:off x="1721" y="320"/>
                  <a:ext cx="99" cy="18"/>
                </a:xfrm>
                <a:prstGeom prst="rect">
                  <a:avLst/>
                </a:prstGeom>
                <a:solidFill>
                  <a:srgbClr val="A9A9A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76" name="Rectangle 6637">
                  <a:extLst>
                    <a:ext uri="{FF2B5EF4-FFF2-40B4-BE49-F238E27FC236}">
                      <a16:creationId xmlns:a16="http://schemas.microsoft.com/office/drawing/2014/main" id="{9C7AA334-D395-D885-88BA-7D5AFC9E6D07}"/>
                    </a:ext>
                  </a:extLst>
                </p:cNvPr>
                <p:cNvSpPr>
                  <a:spLocks noChangeArrowheads="1"/>
                </p:cNvSpPr>
                <p:nvPr/>
              </p:nvSpPr>
              <p:spPr bwMode="auto">
                <a:xfrm>
                  <a:off x="1277" y="1414"/>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77" name="Rectangle 6638">
                  <a:extLst>
                    <a:ext uri="{FF2B5EF4-FFF2-40B4-BE49-F238E27FC236}">
                      <a16:creationId xmlns:a16="http://schemas.microsoft.com/office/drawing/2014/main" id="{C0326352-FF2D-F57F-B124-DB2CAC4E01A0}"/>
                    </a:ext>
                  </a:extLst>
                </p:cNvPr>
                <p:cNvSpPr>
                  <a:spLocks noChangeArrowheads="1"/>
                </p:cNvSpPr>
                <p:nvPr/>
              </p:nvSpPr>
              <p:spPr bwMode="auto">
                <a:xfrm>
                  <a:off x="1277" y="1414"/>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78" name="Rectangle 6639">
                  <a:extLst>
                    <a:ext uri="{FF2B5EF4-FFF2-40B4-BE49-F238E27FC236}">
                      <a16:creationId xmlns:a16="http://schemas.microsoft.com/office/drawing/2014/main" id="{EF872661-8D61-1EB2-63DC-34B0A21FFA2D}"/>
                    </a:ext>
                  </a:extLst>
                </p:cNvPr>
                <p:cNvSpPr>
                  <a:spLocks noChangeArrowheads="1"/>
                </p:cNvSpPr>
                <p:nvPr/>
              </p:nvSpPr>
              <p:spPr bwMode="auto">
                <a:xfrm>
                  <a:off x="1277" y="1414"/>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79" name="Rectangle 6640">
                  <a:extLst>
                    <a:ext uri="{FF2B5EF4-FFF2-40B4-BE49-F238E27FC236}">
                      <a16:creationId xmlns:a16="http://schemas.microsoft.com/office/drawing/2014/main" id="{FA559342-35B0-FC87-2EB6-95C1FC71B559}"/>
                    </a:ext>
                  </a:extLst>
                </p:cNvPr>
                <p:cNvSpPr>
                  <a:spLocks noChangeArrowheads="1"/>
                </p:cNvSpPr>
                <p:nvPr/>
              </p:nvSpPr>
              <p:spPr bwMode="auto">
                <a:xfrm>
                  <a:off x="1277" y="1375"/>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80" name="Rectangle 6641">
                  <a:extLst>
                    <a:ext uri="{FF2B5EF4-FFF2-40B4-BE49-F238E27FC236}">
                      <a16:creationId xmlns:a16="http://schemas.microsoft.com/office/drawing/2014/main" id="{77E8C940-6A81-DA3C-DEED-ED29EE07F7D0}"/>
                    </a:ext>
                  </a:extLst>
                </p:cNvPr>
                <p:cNvSpPr>
                  <a:spLocks noChangeArrowheads="1"/>
                </p:cNvSpPr>
                <p:nvPr/>
              </p:nvSpPr>
              <p:spPr bwMode="auto">
                <a:xfrm>
                  <a:off x="1277" y="76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81" name="Rectangle 6642">
                  <a:extLst>
                    <a:ext uri="{FF2B5EF4-FFF2-40B4-BE49-F238E27FC236}">
                      <a16:creationId xmlns:a16="http://schemas.microsoft.com/office/drawing/2014/main" id="{9002F133-BE4F-9CF7-6C83-AC8B9A46F4BA}"/>
                    </a:ext>
                  </a:extLst>
                </p:cNvPr>
                <p:cNvSpPr>
                  <a:spLocks noChangeArrowheads="1"/>
                </p:cNvSpPr>
                <p:nvPr/>
              </p:nvSpPr>
              <p:spPr bwMode="auto">
                <a:xfrm>
                  <a:off x="1277" y="1375"/>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82" name="Rectangle 6643">
                  <a:extLst>
                    <a:ext uri="{FF2B5EF4-FFF2-40B4-BE49-F238E27FC236}">
                      <a16:creationId xmlns:a16="http://schemas.microsoft.com/office/drawing/2014/main" id="{E687E1EC-60F9-B1AE-897E-EC536D75F48B}"/>
                    </a:ext>
                  </a:extLst>
                </p:cNvPr>
                <p:cNvSpPr>
                  <a:spLocks noChangeArrowheads="1"/>
                </p:cNvSpPr>
                <p:nvPr/>
              </p:nvSpPr>
              <p:spPr bwMode="auto">
                <a:xfrm>
                  <a:off x="1277" y="711"/>
                  <a:ext cx="99" cy="3"/>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83" name="Rectangle 6644">
                  <a:extLst>
                    <a:ext uri="{FF2B5EF4-FFF2-40B4-BE49-F238E27FC236}">
                      <a16:creationId xmlns:a16="http://schemas.microsoft.com/office/drawing/2014/main" id="{7967116D-2BFD-D67B-B4C8-5992BEC28BE3}"/>
                    </a:ext>
                  </a:extLst>
                </p:cNvPr>
                <p:cNvSpPr>
                  <a:spLocks noChangeArrowheads="1"/>
                </p:cNvSpPr>
                <p:nvPr/>
              </p:nvSpPr>
              <p:spPr bwMode="auto">
                <a:xfrm>
                  <a:off x="1277" y="76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84" name="Rectangle 6645">
                  <a:extLst>
                    <a:ext uri="{FF2B5EF4-FFF2-40B4-BE49-F238E27FC236}">
                      <a16:creationId xmlns:a16="http://schemas.microsoft.com/office/drawing/2014/main" id="{FA426DEB-D7D3-04A9-003B-A0C2F42403D4}"/>
                    </a:ext>
                  </a:extLst>
                </p:cNvPr>
                <p:cNvSpPr>
                  <a:spLocks noChangeArrowheads="1"/>
                </p:cNvSpPr>
                <p:nvPr/>
              </p:nvSpPr>
              <p:spPr bwMode="auto">
                <a:xfrm>
                  <a:off x="1277" y="1414"/>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85" name="Rectangle 6646">
                  <a:extLst>
                    <a:ext uri="{FF2B5EF4-FFF2-40B4-BE49-F238E27FC236}">
                      <a16:creationId xmlns:a16="http://schemas.microsoft.com/office/drawing/2014/main" id="{481DF9BD-FD2A-189F-F490-D1676577E7A6}"/>
                    </a:ext>
                  </a:extLst>
                </p:cNvPr>
                <p:cNvSpPr>
                  <a:spLocks noChangeArrowheads="1"/>
                </p:cNvSpPr>
                <p:nvPr/>
              </p:nvSpPr>
              <p:spPr bwMode="auto">
                <a:xfrm>
                  <a:off x="1277" y="1414"/>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86" name="Rectangle 6647">
                  <a:extLst>
                    <a:ext uri="{FF2B5EF4-FFF2-40B4-BE49-F238E27FC236}">
                      <a16:creationId xmlns:a16="http://schemas.microsoft.com/office/drawing/2014/main" id="{49809AF5-4C31-3A84-5356-4EA0017B16E6}"/>
                    </a:ext>
                  </a:extLst>
                </p:cNvPr>
                <p:cNvSpPr>
                  <a:spLocks noChangeArrowheads="1"/>
                </p:cNvSpPr>
                <p:nvPr/>
              </p:nvSpPr>
              <p:spPr bwMode="auto">
                <a:xfrm>
                  <a:off x="1277" y="1414"/>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87" name="Rectangle 6648">
                  <a:extLst>
                    <a:ext uri="{FF2B5EF4-FFF2-40B4-BE49-F238E27FC236}">
                      <a16:creationId xmlns:a16="http://schemas.microsoft.com/office/drawing/2014/main" id="{32AE3C26-2A73-0D9D-FF04-AA5BDDDDB494}"/>
                    </a:ext>
                  </a:extLst>
                </p:cNvPr>
                <p:cNvSpPr>
                  <a:spLocks noChangeArrowheads="1"/>
                </p:cNvSpPr>
                <p:nvPr/>
              </p:nvSpPr>
              <p:spPr bwMode="auto">
                <a:xfrm>
                  <a:off x="1277" y="1414"/>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88" name="Rectangle 6649">
                  <a:extLst>
                    <a:ext uri="{FF2B5EF4-FFF2-40B4-BE49-F238E27FC236}">
                      <a16:creationId xmlns:a16="http://schemas.microsoft.com/office/drawing/2014/main" id="{5516FC03-F97C-3D03-207F-1535B1A7EADA}"/>
                    </a:ext>
                  </a:extLst>
                </p:cNvPr>
                <p:cNvSpPr>
                  <a:spLocks noChangeArrowheads="1"/>
                </p:cNvSpPr>
                <p:nvPr/>
              </p:nvSpPr>
              <p:spPr bwMode="auto">
                <a:xfrm>
                  <a:off x="1277" y="76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89" name="Rectangle 6650">
                  <a:extLst>
                    <a:ext uri="{FF2B5EF4-FFF2-40B4-BE49-F238E27FC236}">
                      <a16:creationId xmlns:a16="http://schemas.microsoft.com/office/drawing/2014/main" id="{2107AE5C-2C46-964F-60BC-9936676E530A}"/>
                    </a:ext>
                  </a:extLst>
                </p:cNvPr>
                <p:cNvSpPr>
                  <a:spLocks noChangeArrowheads="1"/>
                </p:cNvSpPr>
                <p:nvPr/>
              </p:nvSpPr>
              <p:spPr bwMode="auto">
                <a:xfrm>
                  <a:off x="1277" y="1463"/>
                  <a:ext cx="99"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90" name="Rectangle 6651">
                  <a:extLst>
                    <a:ext uri="{FF2B5EF4-FFF2-40B4-BE49-F238E27FC236}">
                      <a16:creationId xmlns:a16="http://schemas.microsoft.com/office/drawing/2014/main" id="{CDA0D47E-13D0-75AA-72EE-3A1AE551877A}"/>
                    </a:ext>
                  </a:extLst>
                </p:cNvPr>
                <p:cNvSpPr>
                  <a:spLocks noChangeArrowheads="1"/>
                </p:cNvSpPr>
                <p:nvPr/>
              </p:nvSpPr>
              <p:spPr bwMode="auto">
                <a:xfrm>
                  <a:off x="1277" y="1375"/>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91" name="Rectangle 6652">
                  <a:extLst>
                    <a:ext uri="{FF2B5EF4-FFF2-40B4-BE49-F238E27FC236}">
                      <a16:creationId xmlns:a16="http://schemas.microsoft.com/office/drawing/2014/main" id="{F02F4A6D-27E4-26B7-E3A9-547B3DB2DD64}"/>
                    </a:ext>
                  </a:extLst>
                </p:cNvPr>
                <p:cNvSpPr>
                  <a:spLocks noChangeArrowheads="1"/>
                </p:cNvSpPr>
                <p:nvPr/>
              </p:nvSpPr>
              <p:spPr bwMode="auto">
                <a:xfrm>
                  <a:off x="1277" y="320"/>
                  <a:ext cx="99"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92" name="Rectangle 6653">
                  <a:extLst>
                    <a:ext uri="{FF2B5EF4-FFF2-40B4-BE49-F238E27FC236}">
                      <a16:creationId xmlns:a16="http://schemas.microsoft.com/office/drawing/2014/main" id="{3EC96320-FD3C-0CAD-11F9-06C8AAB55717}"/>
                    </a:ext>
                  </a:extLst>
                </p:cNvPr>
                <p:cNvSpPr>
                  <a:spLocks noChangeArrowheads="1"/>
                </p:cNvSpPr>
                <p:nvPr/>
              </p:nvSpPr>
              <p:spPr bwMode="auto">
                <a:xfrm>
                  <a:off x="1277" y="1414"/>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93" name="Rectangle 6654">
                  <a:extLst>
                    <a:ext uri="{FF2B5EF4-FFF2-40B4-BE49-F238E27FC236}">
                      <a16:creationId xmlns:a16="http://schemas.microsoft.com/office/drawing/2014/main" id="{EB1CBE7B-22F9-1583-89CC-2A43ECC629FB}"/>
                    </a:ext>
                  </a:extLst>
                </p:cNvPr>
                <p:cNvSpPr>
                  <a:spLocks noChangeArrowheads="1"/>
                </p:cNvSpPr>
                <p:nvPr/>
              </p:nvSpPr>
              <p:spPr bwMode="auto">
                <a:xfrm>
                  <a:off x="1277" y="1378"/>
                  <a:ext cx="99" cy="36"/>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94" name="Rectangle 6655">
                  <a:extLst>
                    <a:ext uri="{FF2B5EF4-FFF2-40B4-BE49-F238E27FC236}">
                      <a16:creationId xmlns:a16="http://schemas.microsoft.com/office/drawing/2014/main" id="{9094EBB1-1A2A-66F8-FFD4-775F03971E16}"/>
                    </a:ext>
                  </a:extLst>
                </p:cNvPr>
                <p:cNvSpPr>
                  <a:spLocks noChangeArrowheads="1"/>
                </p:cNvSpPr>
                <p:nvPr/>
              </p:nvSpPr>
              <p:spPr bwMode="auto">
                <a:xfrm>
                  <a:off x="1277" y="1378"/>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95" name="Rectangle 6656">
                  <a:extLst>
                    <a:ext uri="{FF2B5EF4-FFF2-40B4-BE49-F238E27FC236}">
                      <a16:creationId xmlns:a16="http://schemas.microsoft.com/office/drawing/2014/main" id="{5FF56AA2-F421-42D2-1FAB-44193E6A4C8A}"/>
                    </a:ext>
                  </a:extLst>
                </p:cNvPr>
                <p:cNvSpPr>
                  <a:spLocks noChangeArrowheads="1"/>
                </p:cNvSpPr>
                <p:nvPr/>
              </p:nvSpPr>
              <p:spPr bwMode="auto">
                <a:xfrm>
                  <a:off x="1277" y="76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96" name="Rectangle 6657">
                  <a:extLst>
                    <a:ext uri="{FF2B5EF4-FFF2-40B4-BE49-F238E27FC236}">
                      <a16:creationId xmlns:a16="http://schemas.microsoft.com/office/drawing/2014/main" id="{690B95F3-99AC-1103-8677-ED58D75E8B6A}"/>
                    </a:ext>
                  </a:extLst>
                </p:cNvPr>
                <p:cNvSpPr>
                  <a:spLocks noChangeArrowheads="1"/>
                </p:cNvSpPr>
                <p:nvPr/>
              </p:nvSpPr>
              <p:spPr bwMode="auto">
                <a:xfrm>
                  <a:off x="1277" y="1353"/>
                  <a:ext cx="99" cy="22"/>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97" name="Rectangle 6658">
                  <a:extLst>
                    <a:ext uri="{FF2B5EF4-FFF2-40B4-BE49-F238E27FC236}">
                      <a16:creationId xmlns:a16="http://schemas.microsoft.com/office/drawing/2014/main" id="{3F1BB6DE-4D90-E55D-191F-4ED625ADD308}"/>
                    </a:ext>
                  </a:extLst>
                </p:cNvPr>
                <p:cNvSpPr>
                  <a:spLocks noChangeArrowheads="1"/>
                </p:cNvSpPr>
                <p:nvPr/>
              </p:nvSpPr>
              <p:spPr bwMode="auto">
                <a:xfrm>
                  <a:off x="1277" y="76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98" name="Rectangle 6659">
                  <a:extLst>
                    <a:ext uri="{FF2B5EF4-FFF2-40B4-BE49-F238E27FC236}">
                      <a16:creationId xmlns:a16="http://schemas.microsoft.com/office/drawing/2014/main" id="{170632DE-D7A2-811C-3A95-AB9911B266C4}"/>
                    </a:ext>
                  </a:extLst>
                </p:cNvPr>
                <p:cNvSpPr>
                  <a:spLocks noChangeArrowheads="1"/>
                </p:cNvSpPr>
                <p:nvPr/>
              </p:nvSpPr>
              <p:spPr bwMode="auto">
                <a:xfrm>
                  <a:off x="1277" y="1378"/>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999" name="Rectangle 6660">
                  <a:extLst>
                    <a:ext uri="{FF2B5EF4-FFF2-40B4-BE49-F238E27FC236}">
                      <a16:creationId xmlns:a16="http://schemas.microsoft.com/office/drawing/2014/main" id="{8F9D437B-4875-8ABF-8416-088836FB24B8}"/>
                    </a:ext>
                  </a:extLst>
                </p:cNvPr>
                <p:cNvSpPr>
                  <a:spLocks noChangeArrowheads="1"/>
                </p:cNvSpPr>
                <p:nvPr/>
              </p:nvSpPr>
              <p:spPr bwMode="auto">
                <a:xfrm>
                  <a:off x="1277" y="1378"/>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00" name="Rectangle 6661">
                  <a:extLst>
                    <a:ext uri="{FF2B5EF4-FFF2-40B4-BE49-F238E27FC236}">
                      <a16:creationId xmlns:a16="http://schemas.microsoft.com/office/drawing/2014/main" id="{6DA016A0-EC55-052B-4288-875203803435}"/>
                    </a:ext>
                  </a:extLst>
                </p:cNvPr>
                <p:cNvSpPr>
                  <a:spLocks noChangeArrowheads="1"/>
                </p:cNvSpPr>
                <p:nvPr/>
              </p:nvSpPr>
              <p:spPr bwMode="auto">
                <a:xfrm>
                  <a:off x="1277" y="76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01" name="Rectangle 6662">
                  <a:extLst>
                    <a:ext uri="{FF2B5EF4-FFF2-40B4-BE49-F238E27FC236}">
                      <a16:creationId xmlns:a16="http://schemas.microsoft.com/office/drawing/2014/main" id="{C411BD0E-3F9F-EFCB-22B5-1DD504209AFE}"/>
                    </a:ext>
                  </a:extLst>
                </p:cNvPr>
                <p:cNvSpPr>
                  <a:spLocks noChangeArrowheads="1"/>
                </p:cNvSpPr>
                <p:nvPr/>
              </p:nvSpPr>
              <p:spPr bwMode="auto">
                <a:xfrm>
                  <a:off x="1277" y="1353"/>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02" name="Rectangle 6663">
                  <a:extLst>
                    <a:ext uri="{FF2B5EF4-FFF2-40B4-BE49-F238E27FC236}">
                      <a16:creationId xmlns:a16="http://schemas.microsoft.com/office/drawing/2014/main" id="{DDE171C6-DFB9-B9EF-217A-DE68ED63CCB1}"/>
                    </a:ext>
                  </a:extLst>
                </p:cNvPr>
                <p:cNvSpPr>
                  <a:spLocks noChangeArrowheads="1"/>
                </p:cNvSpPr>
                <p:nvPr/>
              </p:nvSpPr>
              <p:spPr bwMode="auto">
                <a:xfrm>
                  <a:off x="1277" y="76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03" name="Rectangle 6664">
                  <a:extLst>
                    <a:ext uri="{FF2B5EF4-FFF2-40B4-BE49-F238E27FC236}">
                      <a16:creationId xmlns:a16="http://schemas.microsoft.com/office/drawing/2014/main" id="{69651ADD-E10E-0960-46A6-B4C6CF37F762}"/>
                    </a:ext>
                  </a:extLst>
                </p:cNvPr>
                <p:cNvSpPr>
                  <a:spLocks noChangeArrowheads="1"/>
                </p:cNvSpPr>
                <p:nvPr/>
              </p:nvSpPr>
              <p:spPr bwMode="auto">
                <a:xfrm>
                  <a:off x="1277" y="76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04" name="Rectangle 6665">
                  <a:extLst>
                    <a:ext uri="{FF2B5EF4-FFF2-40B4-BE49-F238E27FC236}">
                      <a16:creationId xmlns:a16="http://schemas.microsoft.com/office/drawing/2014/main" id="{F0758929-1DA2-A7F0-CDDD-A2B5B377D5D5}"/>
                    </a:ext>
                  </a:extLst>
                </p:cNvPr>
                <p:cNvSpPr>
                  <a:spLocks noChangeArrowheads="1"/>
                </p:cNvSpPr>
                <p:nvPr/>
              </p:nvSpPr>
              <p:spPr bwMode="auto">
                <a:xfrm>
                  <a:off x="1277" y="1463"/>
                  <a:ext cx="99"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05" name="Rectangle 6666">
                  <a:extLst>
                    <a:ext uri="{FF2B5EF4-FFF2-40B4-BE49-F238E27FC236}">
                      <a16:creationId xmlns:a16="http://schemas.microsoft.com/office/drawing/2014/main" id="{1B4D3EC1-6736-32F3-DA45-EA6D7E864A51}"/>
                    </a:ext>
                  </a:extLst>
                </p:cNvPr>
                <p:cNvSpPr>
                  <a:spLocks noChangeArrowheads="1"/>
                </p:cNvSpPr>
                <p:nvPr/>
              </p:nvSpPr>
              <p:spPr bwMode="auto">
                <a:xfrm>
                  <a:off x="1277" y="1463"/>
                  <a:ext cx="99"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06" name="Rectangle 6667">
                  <a:extLst>
                    <a:ext uri="{FF2B5EF4-FFF2-40B4-BE49-F238E27FC236}">
                      <a16:creationId xmlns:a16="http://schemas.microsoft.com/office/drawing/2014/main" id="{4189B917-A155-E9CC-205F-2771F73CCB40}"/>
                    </a:ext>
                  </a:extLst>
                </p:cNvPr>
                <p:cNvSpPr>
                  <a:spLocks noChangeArrowheads="1"/>
                </p:cNvSpPr>
                <p:nvPr/>
              </p:nvSpPr>
              <p:spPr bwMode="auto">
                <a:xfrm>
                  <a:off x="1277" y="76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07" name="Rectangle 6668">
                  <a:extLst>
                    <a:ext uri="{FF2B5EF4-FFF2-40B4-BE49-F238E27FC236}">
                      <a16:creationId xmlns:a16="http://schemas.microsoft.com/office/drawing/2014/main" id="{E4F7E64C-C238-26EC-567A-6F71EB082092}"/>
                    </a:ext>
                  </a:extLst>
                </p:cNvPr>
                <p:cNvSpPr>
                  <a:spLocks noChangeArrowheads="1"/>
                </p:cNvSpPr>
                <p:nvPr/>
              </p:nvSpPr>
              <p:spPr bwMode="auto">
                <a:xfrm>
                  <a:off x="1277" y="1378"/>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08" name="Rectangle 6669">
                  <a:extLst>
                    <a:ext uri="{FF2B5EF4-FFF2-40B4-BE49-F238E27FC236}">
                      <a16:creationId xmlns:a16="http://schemas.microsoft.com/office/drawing/2014/main" id="{91C28DD1-733B-FAD2-1E4A-E09B16452631}"/>
                    </a:ext>
                  </a:extLst>
                </p:cNvPr>
                <p:cNvSpPr>
                  <a:spLocks noChangeArrowheads="1"/>
                </p:cNvSpPr>
                <p:nvPr/>
              </p:nvSpPr>
              <p:spPr bwMode="auto">
                <a:xfrm>
                  <a:off x="1277" y="76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09" name="Rectangle 6670">
                  <a:extLst>
                    <a:ext uri="{FF2B5EF4-FFF2-40B4-BE49-F238E27FC236}">
                      <a16:creationId xmlns:a16="http://schemas.microsoft.com/office/drawing/2014/main" id="{777E72A6-D90C-0EF9-A3D6-C66D0C0DCF16}"/>
                    </a:ext>
                  </a:extLst>
                </p:cNvPr>
                <p:cNvSpPr>
                  <a:spLocks noChangeArrowheads="1"/>
                </p:cNvSpPr>
                <p:nvPr/>
              </p:nvSpPr>
              <p:spPr bwMode="auto">
                <a:xfrm>
                  <a:off x="1277" y="76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10" name="Rectangle 6671">
                  <a:extLst>
                    <a:ext uri="{FF2B5EF4-FFF2-40B4-BE49-F238E27FC236}">
                      <a16:creationId xmlns:a16="http://schemas.microsoft.com/office/drawing/2014/main" id="{43359A38-D258-CE22-5A66-F0EDB7312A31}"/>
                    </a:ext>
                  </a:extLst>
                </p:cNvPr>
                <p:cNvSpPr>
                  <a:spLocks noChangeArrowheads="1"/>
                </p:cNvSpPr>
                <p:nvPr/>
              </p:nvSpPr>
              <p:spPr bwMode="auto">
                <a:xfrm>
                  <a:off x="1277" y="76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11" name="Rectangle 6672">
                  <a:extLst>
                    <a:ext uri="{FF2B5EF4-FFF2-40B4-BE49-F238E27FC236}">
                      <a16:creationId xmlns:a16="http://schemas.microsoft.com/office/drawing/2014/main" id="{13053223-0FF6-4029-E953-A976042705C4}"/>
                    </a:ext>
                  </a:extLst>
                </p:cNvPr>
                <p:cNvSpPr>
                  <a:spLocks noChangeArrowheads="1"/>
                </p:cNvSpPr>
                <p:nvPr/>
              </p:nvSpPr>
              <p:spPr bwMode="auto">
                <a:xfrm>
                  <a:off x="1277" y="764"/>
                  <a:ext cx="99"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12" name="Rectangle 6673">
                  <a:extLst>
                    <a:ext uri="{FF2B5EF4-FFF2-40B4-BE49-F238E27FC236}">
                      <a16:creationId xmlns:a16="http://schemas.microsoft.com/office/drawing/2014/main" id="{8E4BA80C-5EA8-29D4-6AA5-6081B58D38B1}"/>
                    </a:ext>
                  </a:extLst>
                </p:cNvPr>
                <p:cNvSpPr>
                  <a:spLocks noChangeArrowheads="1"/>
                </p:cNvSpPr>
                <p:nvPr/>
              </p:nvSpPr>
              <p:spPr bwMode="auto">
                <a:xfrm>
                  <a:off x="1277" y="76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13" name="Rectangle 6674">
                  <a:extLst>
                    <a:ext uri="{FF2B5EF4-FFF2-40B4-BE49-F238E27FC236}">
                      <a16:creationId xmlns:a16="http://schemas.microsoft.com/office/drawing/2014/main" id="{174E56C5-334C-74A5-EBE1-4D3599E9C514}"/>
                    </a:ext>
                  </a:extLst>
                </p:cNvPr>
                <p:cNvSpPr>
                  <a:spLocks noChangeArrowheads="1"/>
                </p:cNvSpPr>
                <p:nvPr/>
              </p:nvSpPr>
              <p:spPr bwMode="auto">
                <a:xfrm>
                  <a:off x="1277" y="76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14" name="Rectangle 6675">
                  <a:extLst>
                    <a:ext uri="{FF2B5EF4-FFF2-40B4-BE49-F238E27FC236}">
                      <a16:creationId xmlns:a16="http://schemas.microsoft.com/office/drawing/2014/main" id="{8BE77F92-4A57-A464-85EE-A53BED565BD2}"/>
                    </a:ext>
                  </a:extLst>
                </p:cNvPr>
                <p:cNvSpPr>
                  <a:spLocks noChangeArrowheads="1"/>
                </p:cNvSpPr>
                <p:nvPr/>
              </p:nvSpPr>
              <p:spPr bwMode="auto">
                <a:xfrm>
                  <a:off x="1277" y="1378"/>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15" name="Rectangle 6676">
                  <a:extLst>
                    <a:ext uri="{FF2B5EF4-FFF2-40B4-BE49-F238E27FC236}">
                      <a16:creationId xmlns:a16="http://schemas.microsoft.com/office/drawing/2014/main" id="{13EDE401-0968-C4F9-DCAD-91B083855DAA}"/>
                    </a:ext>
                  </a:extLst>
                </p:cNvPr>
                <p:cNvSpPr>
                  <a:spLocks noChangeArrowheads="1"/>
                </p:cNvSpPr>
                <p:nvPr/>
              </p:nvSpPr>
              <p:spPr bwMode="auto">
                <a:xfrm>
                  <a:off x="1277" y="1378"/>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16" name="Rectangle 6677">
                  <a:extLst>
                    <a:ext uri="{FF2B5EF4-FFF2-40B4-BE49-F238E27FC236}">
                      <a16:creationId xmlns:a16="http://schemas.microsoft.com/office/drawing/2014/main" id="{BE4DEAA1-2164-F83F-977A-3CF9511ED415}"/>
                    </a:ext>
                  </a:extLst>
                </p:cNvPr>
                <p:cNvSpPr>
                  <a:spLocks noChangeArrowheads="1"/>
                </p:cNvSpPr>
                <p:nvPr/>
              </p:nvSpPr>
              <p:spPr bwMode="auto">
                <a:xfrm>
                  <a:off x="1277" y="1378"/>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17" name="Rectangle 6678">
                  <a:extLst>
                    <a:ext uri="{FF2B5EF4-FFF2-40B4-BE49-F238E27FC236}">
                      <a16:creationId xmlns:a16="http://schemas.microsoft.com/office/drawing/2014/main" id="{56103C56-5874-56B3-1172-8005D25362EB}"/>
                    </a:ext>
                  </a:extLst>
                </p:cNvPr>
                <p:cNvSpPr>
                  <a:spLocks noChangeArrowheads="1"/>
                </p:cNvSpPr>
                <p:nvPr/>
              </p:nvSpPr>
              <p:spPr bwMode="auto">
                <a:xfrm>
                  <a:off x="1277" y="1353"/>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18" name="Rectangle 6679">
                  <a:extLst>
                    <a:ext uri="{FF2B5EF4-FFF2-40B4-BE49-F238E27FC236}">
                      <a16:creationId xmlns:a16="http://schemas.microsoft.com/office/drawing/2014/main" id="{018DB60E-8911-A430-30E2-1F6358B2296E}"/>
                    </a:ext>
                  </a:extLst>
                </p:cNvPr>
                <p:cNvSpPr>
                  <a:spLocks noChangeArrowheads="1"/>
                </p:cNvSpPr>
                <p:nvPr/>
              </p:nvSpPr>
              <p:spPr bwMode="auto">
                <a:xfrm>
                  <a:off x="1277" y="76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19" name="Rectangle 6680">
                  <a:extLst>
                    <a:ext uri="{FF2B5EF4-FFF2-40B4-BE49-F238E27FC236}">
                      <a16:creationId xmlns:a16="http://schemas.microsoft.com/office/drawing/2014/main" id="{78F5A7CE-B890-642C-5717-2FC5BB95FC49}"/>
                    </a:ext>
                  </a:extLst>
                </p:cNvPr>
                <p:cNvSpPr>
                  <a:spLocks noChangeArrowheads="1"/>
                </p:cNvSpPr>
                <p:nvPr/>
              </p:nvSpPr>
              <p:spPr bwMode="auto">
                <a:xfrm>
                  <a:off x="1277" y="1353"/>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20" name="Rectangle 6681">
                  <a:extLst>
                    <a:ext uri="{FF2B5EF4-FFF2-40B4-BE49-F238E27FC236}">
                      <a16:creationId xmlns:a16="http://schemas.microsoft.com/office/drawing/2014/main" id="{067CCD99-3DC9-CA66-17CC-87E8EF2207FE}"/>
                    </a:ext>
                  </a:extLst>
                </p:cNvPr>
                <p:cNvSpPr>
                  <a:spLocks noChangeArrowheads="1"/>
                </p:cNvSpPr>
                <p:nvPr/>
              </p:nvSpPr>
              <p:spPr bwMode="auto">
                <a:xfrm>
                  <a:off x="1277" y="697"/>
                  <a:ext cx="99" cy="14"/>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21" name="Rectangle 6682">
                  <a:extLst>
                    <a:ext uri="{FF2B5EF4-FFF2-40B4-BE49-F238E27FC236}">
                      <a16:creationId xmlns:a16="http://schemas.microsoft.com/office/drawing/2014/main" id="{A9A7A8E1-FF92-AA9A-9AE0-853E8FE80F5E}"/>
                    </a:ext>
                  </a:extLst>
                </p:cNvPr>
                <p:cNvSpPr>
                  <a:spLocks noChangeArrowheads="1"/>
                </p:cNvSpPr>
                <p:nvPr/>
              </p:nvSpPr>
              <p:spPr bwMode="auto">
                <a:xfrm>
                  <a:off x="1277" y="76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22" name="Rectangle 6683">
                  <a:extLst>
                    <a:ext uri="{FF2B5EF4-FFF2-40B4-BE49-F238E27FC236}">
                      <a16:creationId xmlns:a16="http://schemas.microsoft.com/office/drawing/2014/main" id="{31DA311F-6FB1-EA68-5C83-15FA49442EF3}"/>
                    </a:ext>
                  </a:extLst>
                </p:cNvPr>
                <p:cNvSpPr>
                  <a:spLocks noChangeArrowheads="1"/>
                </p:cNvSpPr>
                <p:nvPr/>
              </p:nvSpPr>
              <p:spPr bwMode="auto">
                <a:xfrm>
                  <a:off x="1277" y="1378"/>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23" name="Rectangle 6684">
                  <a:extLst>
                    <a:ext uri="{FF2B5EF4-FFF2-40B4-BE49-F238E27FC236}">
                      <a16:creationId xmlns:a16="http://schemas.microsoft.com/office/drawing/2014/main" id="{547FD53A-3BF1-384D-F77A-E754233E5DD1}"/>
                    </a:ext>
                  </a:extLst>
                </p:cNvPr>
                <p:cNvSpPr>
                  <a:spLocks noChangeArrowheads="1"/>
                </p:cNvSpPr>
                <p:nvPr/>
              </p:nvSpPr>
              <p:spPr bwMode="auto">
                <a:xfrm>
                  <a:off x="1277" y="1378"/>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24" name="Rectangle 6685">
                  <a:extLst>
                    <a:ext uri="{FF2B5EF4-FFF2-40B4-BE49-F238E27FC236}">
                      <a16:creationId xmlns:a16="http://schemas.microsoft.com/office/drawing/2014/main" id="{3C3ABE94-B169-AAE1-E6F8-60FC99309EBE}"/>
                    </a:ext>
                  </a:extLst>
                </p:cNvPr>
                <p:cNvSpPr>
                  <a:spLocks noChangeArrowheads="1"/>
                </p:cNvSpPr>
                <p:nvPr/>
              </p:nvSpPr>
              <p:spPr bwMode="auto">
                <a:xfrm>
                  <a:off x="1277" y="1378"/>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25" name="Rectangle 6686">
                  <a:extLst>
                    <a:ext uri="{FF2B5EF4-FFF2-40B4-BE49-F238E27FC236}">
                      <a16:creationId xmlns:a16="http://schemas.microsoft.com/office/drawing/2014/main" id="{E945D6FA-8950-1DF2-3F43-E08CB32AC804}"/>
                    </a:ext>
                  </a:extLst>
                </p:cNvPr>
                <p:cNvSpPr>
                  <a:spLocks noChangeArrowheads="1"/>
                </p:cNvSpPr>
                <p:nvPr/>
              </p:nvSpPr>
              <p:spPr bwMode="auto">
                <a:xfrm>
                  <a:off x="1277" y="1378"/>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26" name="Rectangle 6687">
                  <a:extLst>
                    <a:ext uri="{FF2B5EF4-FFF2-40B4-BE49-F238E27FC236}">
                      <a16:creationId xmlns:a16="http://schemas.microsoft.com/office/drawing/2014/main" id="{616A5A3B-141C-721F-F2FA-6C4E47A68336}"/>
                    </a:ext>
                  </a:extLst>
                </p:cNvPr>
                <p:cNvSpPr>
                  <a:spLocks noChangeArrowheads="1"/>
                </p:cNvSpPr>
                <p:nvPr/>
              </p:nvSpPr>
              <p:spPr bwMode="auto">
                <a:xfrm>
                  <a:off x="1277" y="76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27" name="Rectangle 6688">
                  <a:extLst>
                    <a:ext uri="{FF2B5EF4-FFF2-40B4-BE49-F238E27FC236}">
                      <a16:creationId xmlns:a16="http://schemas.microsoft.com/office/drawing/2014/main" id="{B2D7A0CA-1943-74D9-39BD-2CB3BC9C99F1}"/>
                    </a:ext>
                  </a:extLst>
                </p:cNvPr>
                <p:cNvSpPr>
                  <a:spLocks noChangeArrowheads="1"/>
                </p:cNvSpPr>
                <p:nvPr/>
              </p:nvSpPr>
              <p:spPr bwMode="auto">
                <a:xfrm>
                  <a:off x="1277" y="1463"/>
                  <a:ext cx="99"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28" name="Rectangle 6689">
                  <a:extLst>
                    <a:ext uri="{FF2B5EF4-FFF2-40B4-BE49-F238E27FC236}">
                      <a16:creationId xmlns:a16="http://schemas.microsoft.com/office/drawing/2014/main" id="{3DD6CA52-E2A2-161E-CC4B-C430EA207787}"/>
                    </a:ext>
                  </a:extLst>
                </p:cNvPr>
                <p:cNvSpPr>
                  <a:spLocks noChangeArrowheads="1"/>
                </p:cNvSpPr>
                <p:nvPr/>
              </p:nvSpPr>
              <p:spPr bwMode="auto">
                <a:xfrm>
                  <a:off x="1277" y="1353"/>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29" name="Rectangle 6690">
                  <a:extLst>
                    <a:ext uri="{FF2B5EF4-FFF2-40B4-BE49-F238E27FC236}">
                      <a16:creationId xmlns:a16="http://schemas.microsoft.com/office/drawing/2014/main" id="{55DD7251-C7BD-8BFC-BE31-5CB668C87E94}"/>
                    </a:ext>
                  </a:extLst>
                </p:cNvPr>
                <p:cNvSpPr>
                  <a:spLocks noChangeArrowheads="1"/>
                </p:cNvSpPr>
                <p:nvPr/>
              </p:nvSpPr>
              <p:spPr bwMode="auto">
                <a:xfrm>
                  <a:off x="1277" y="320"/>
                  <a:ext cx="99"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30" name="Rectangle 6691">
                  <a:extLst>
                    <a:ext uri="{FF2B5EF4-FFF2-40B4-BE49-F238E27FC236}">
                      <a16:creationId xmlns:a16="http://schemas.microsoft.com/office/drawing/2014/main" id="{D9A3105C-85D4-2C6D-2032-8C53F54CC84F}"/>
                    </a:ext>
                  </a:extLst>
                </p:cNvPr>
                <p:cNvSpPr>
                  <a:spLocks noChangeArrowheads="1"/>
                </p:cNvSpPr>
                <p:nvPr/>
              </p:nvSpPr>
              <p:spPr bwMode="auto">
                <a:xfrm>
                  <a:off x="1277" y="1378"/>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31" name="Rectangle 6692">
                  <a:extLst>
                    <a:ext uri="{FF2B5EF4-FFF2-40B4-BE49-F238E27FC236}">
                      <a16:creationId xmlns:a16="http://schemas.microsoft.com/office/drawing/2014/main" id="{41C2ABDC-E13B-F239-AF5B-B096F6CB8B6F}"/>
                    </a:ext>
                  </a:extLst>
                </p:cNvPr>
                <p:cNvSpPr>
                  <a:spLocks noChangeArrowheads="1"/>
                </p:cNvSpPr>
                <p:nvPr/>
              </p:nvSpPr>
              <p:spPr bwMode="auto">
                <a:xfrm>
                  <a:off x="1277" y="1375"/>
                  <a:ext cx="99" cy="3"/>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32" name="Rectangle 6693">
                  <a:extLst>
                    <a:ext uri="{FF2B5EF4-FFF2-40B4-BE49-F238E27FC236}">
                      <a16:creationId xmlns:a16="http://schemas.microsoft.com/office/drawing/2014/main" id="{9429172D-E6CA-090D-C304-ABD87E78D902}"/>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33" name="Rectangle 6694">
                  <a:extLst>
                    <a:ext uri="{FF2B5EF4-FFF2-40B4-BE49-F238E27FC236}">
                      <a16:creationId xmlns:a16="http://schemas.microsoft.com/office/drawing/2014/main" id="{64ED4788-5AAB-161E-6244-19E63BCB31BE}"/>
                    </a:ext>
                  </a:extLst>
                </p:cNvPr>
                <p:cNvSpPr>
                  <a:spLocks noChangeArrowheads="1"/>
                </p:cNvSpPr>
                <p:nvPr/>
              </p:nvSpPr>
              <p:spPr bwMode="auto">
                <a:xfrm>
                  <a:off x="1277" y="76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34" name="Rectangle 6695">
                  <a:extLst>
                    <a:ext uri="{FF2B5EF4-FFF2-40B4-BE49-F238E27FC236}">
                      <a16:creationId xmlns:a16="http://schemas.microsoft.com/office/drawing/2014/main" id="{ADF3C7FE-4D22-A963-71A0-C5096E86B24D}"/>
                    </a:ext>
                  </a:extLst>
                </p:cNvPr>
                <p:cNvSpPr>
                  <a:spLocks noChangeArrowheads="1"/>
                </p:cNvSpPr>
                <p:nvPr/>
              </p:nvSpPr>
              <p:spPr bwMode="auto">
                <a:xfrm>
                  <a:off x="1277" y="1314"/>
                  <a:ext cx="99" cy="39"/>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35" name="Rectangle 6696">
                  <a:extLst>
                    <a:ext uri="{FF2B5EF4-FFF2-40B4-BE49-F238E27FC236}">
                      <a16:creationId xmlns:a16="http://schemas.microsoft.com/office/drawing/2014/main" id="{50C0BB59-3B2B-06C3-CBFD-56CB9B14597B}"/>
                    </a:ext>
                  </a:extLst>
                </p:cNvPr>
                <p:cNvSpPr>
                  <a:spLocks noChangeArrowheads="1"/>
                </p:cNvSpPr>
                <p:nvPr/>
              </p:nvSpPr>
              <p:spPr bwMode="auto">
                <a:xfrm>
                  <a:off x="1277" y="76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36" name="Rectangle 6697">
                  <a:extLst>
                    <a:ext uri="{FF2B5EF4-FFF2-40B4-BE49-F238E27FC236}">
                      <a16:creationId xmlns:a16="http://schemas.microsoft.com/office/drawing/2014/main" id="{588EE533-FB59-8E15-CE6E-E9BB6F15712D}"/>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37" name="Rectangle 6698">
                  <a:extLst>
                    <a:ext uri="{FF2B5EF4-FFF2-40B4-BE49-F238E27FC236}">
                      <a16:creationId xmlns:a16="http://schemas.microsoft.com/office/drawing/2014/main" id="{A19E9840-D3E1-5299-1C30-ADF1F3F84BED}"/>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38" name="Rectangle 6699">
                  <a:extLst>
                    <a:ext uri="{FF2B5EF4-FFF2-40B4-BE49-F238E27FC236}">
                      <a16:creationId xmlns:a16="http://schemas.microsoft.com/office/drawing/2014/main" id="{D9FBE66E-4346-65C1-FA27-85D39DE30CE4}"/>
                    </a:ext>
                  </a:extLst>
                </p:cNvPr>
                <p:cNvSpPr>
                  <a:spLocks noChangeArrowheads="1"/>
                </p:cNvSpPr>
                <p:nvPr/>
              </p:nvSpPr>
              <p:spPr bwMode="auto">
                <a:xfrm>
                  <a:off x="1277" y="76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39" name="Rectangle 6700">
                  <a:extLst>
                    <a:ext uri="{FF2B5EF4-FFF2-40B4-BE49-F238E27FC236}">
                      <a16:creationId xmlns:a16="http://schemas.microsoft.com/office/drawing/2014/main" id="{EE7121AE-6F04-D101-7199-4E8F5814A5B1}"/>
                    </a:ext>
                  </a:extLst>
                </p:cNvPr>
                <p:cNvSpPr>
                  <a:spLocks noChangeArrowheads="1"/>
                </p:cNvSpPr>
                <p:nvPr/>
              </p:nvSpPr>
              <p:spPr bwMode="auto">
                <a:xfrm>
                  <a:off x="1277" y="1314"/>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40" name="Rectangle 6701">
                  <a:extLst>
                    <a:ext uri="{FF2B5EF4-FFF2-40B4-BE49-F238E27FC236}">
                      <a16:creationId xmlns:a16="http://schemas.microsoft.com/office/drawing/2014/main" id="{CB98CBFD-AA23-468A-3411-F86D65A9B863}"/>
                    </a:ext>
                  </a:extLst>
                </p:cNvPr>
                <p:cNvSpPr>
                  <a:spLocks noChangeArrowheads="1"/>
                </p:cNvSpPr>
                <p:nvPr/>
              </p:nvSpPr>
              <p:spPr bwMode="auto">
                <a:xfrm>
                  <a:off x="1277" y="76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41" name="Rectangle 6702">
                  <a:extLst>
                    <a:ext uri="{FF2B5EF4-FFF2-40B4-BE49-F238E27FC236}">
                      <a16:creationId xmlns:a16="http://schemas.microsoft.com/office/drawing/2014/main" id="{5D64CAFD-D9E7-C7B8-B5D5-82DF7AC5CA5A}"/>
                    </a:ext>
                  </a:extLst>
                </p:cNvPr>
                <p:cNvSpPr>
                  <a:spLocks noChangeArrowheads="1"/>
                </p:cNvSpPr>
                <p:nvPr/>
              </p:nvSpPr>
              <p:spPr bwMode="auto">
                <a:xfrm>
                  <a:off x="1277" y="76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42" name="Rectangle 6703">
                  <a:extLst>
                    <a:ext uri="{FF2B5EF4-FFF2-40B4-BE49-F238E27FC236}">
                      <a16:creationId xmlns:a16="http://schemas.microsoft.com/office/drawing/2014/main" id="{E7B8FC2A-E477-C272-1A94-AAA69CC9FE8F}"/>
                    </a:ext>
                  </a:extLst>
                </p:cNvPr>
                <p:cNvSpPr>
                  <a:spLocks noChangeArrowheads="1"/>
                </p:cNvSpPr>
                <p:nvPr/>
              </p:nvSpPr>
              <p:spPr bwMode="auto">
                <a:xfrm>
                  <a:off x="1277" y="1463"/>
                  <a:ext cx="99"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43" name="Rectangle 6704">
                  <a:extLst>
                    <a:ext uri="{FF2B5EF4-FFF2-40B4-BE49-F238E27FC236}">
                      <a16:creationId xmlns:a16="http://schemas.microsoft.com/office/drawing/2014/main" id="{3AEF480E-C435-FB06-44BB-F277B9218A24}"/>
                    </a:ext>
                  </a:extLst>
                </p:cNvPr>
                <p:cNvSpPr>
                  <a:spLocks noChangeArrowheads="1"/>
                </p:cNvSpPr>
                <p:nvPr/>
              </p:nvSpPr>
              <p:spPr bwMode="auto">
                <a:xfrm>
                  <a:off x="1277" y="1463"/>
                  <a:ext cx="99"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44" name="Rectangle 6705">
                  <a:extLst>
                    <a:ext uri="{FF2B5EF4-FFF2-40B4-BE49-F238E27FC236}">
                      <a16:creationId xmlns:a16="http://schemas.microsoft.com/office/drawing/2014/main" id="{0BB5E940-D23A-38E3-68DB-DDD9F3AFE977}"/>
                    </a:ext>
                  </a:extLst>
                </p:cNvPr>
                <p:cNvSpPr>
                  <a:spLocks noChangeArrowheads="1"/>
                </p:cNvSpPr>
                <p:nvPr/>
              </p:nvSpPr>
              <p:spPr bwMode="auto">
                <a:xfrm>
                  <a:off x="1277" y="76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45" name="Rectangle 6706">
                  <a:extLst>
                    <a:ext uri="{FF2B5EF4-FFF2-40B4-BE49-F238E27FC236}">
                      <a16:creationId xmlns:a16="http://schemas.microsoft.com/office/drawing/2014/main" id="{2CEB9591-699A-DF8B-7307-8229ED5DA8AF}"/>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46" name="Rectangle 6707">
                  <a:extLst>
                    <a:ext uri="{FF2B5EF4-FFF2-40B4-BE49-F238E27FC236}">
                      <a16:creationId xmlns:a16="http://schemas.microsoft.com/office/drawing/2014/main" id="{8344C3ED-F02C-820E-DB30-E9B079405732}"/>
                    </a:ext>
                  </a:extLst>
                </p:cNvPr>
                <p:cNvSpPr>
                  <a:spLocks noChangeArrowheads="1"/>
                </p:cNvSpPr>
                <p:nvPr/>
              </p:nvSpPr>
              <p:spPr bwMode="auto">
                <a:xfrm>
                  <a:off x="1277" y="76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2047" name="Rectangle 6708">
                  <a:extLst>
                    <a:ext uri="{FF2B5EF4-FFF2-40B4-BE49-F238E27FC236}">
                      <a16:creationId xmlns:a16="http://schemas.microsoft.com/office/drawing/2014/main" id="{5B81230D-259E-C129-FC22-34B10D00BB45}"/>
                    </a:ext>
                  </a:extLst>
                </p:cNvPr>
                <p:cNvSpPr>
                  <a:spLocks noChangeArrowheads="1"/>
                </p:cNvSpPr>
                <p:nvPr/>
              </p:nvSpPr>
              <p:spPr bwMode="auto">
                <a:xfrm>
                  <a:off x="1277" y="76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grpSp>
          <p:grpSp>
            <p:nvGrpSpPr>
              <p:cNvPr id="7157" name="Group 6910">
                <a:extLst>
                  <a:ext uri="{FF2B5EF4-FFF2-40B4-BE49-F238E27FC236}">
                    <a16:creationId xmlns:a16="http://schemas.microsoft.com/office/drawing/2014/main" id="{30D33FCF-EF8B-8ACE-97C9-210C5ADC3F93}"/>
                  </a:ext>
                </a:extLst>
              </p:cNvPr>
              <p:cNvGrpSpPr>
                <a:grpSpLocks/>
              </p:cNvGrpSpPr>
              <p:nvPr/>
            </p:nvGrpSpPr>
            <p:grpSpPr bwMode="auto">
              <a:xfrm>
                <a:off x="1277" y="320"/>
                <a:ext cx="99" cy="1144"/>
                <a:chOff x="1277" y="320"/>
                <a:chExt cx="99" cy="1144"/>
              </a:xfrm>
            </p:grpSpPr>
            <p:sp>
              <p:nvSpPr>
                <p:cNvPr id="11648" name="Rectangle 6710">
                  <a:extLst>
                    <a:ext uri="{FF2B5EF4-FFF2-40B4-BE49-F238E27FC236}">
                      <a16:creationId xmlns:a16="http://schemas.microsoft.com/office/drawing/2014/main" id="{9D120ED0-003F-304C-BF66-5C6EE45F753E}"/>
                    </a:ext>
                  </a:extLst>
                </p:cNvPr>
                <p:cNvSpPr>
                  <a:spLocks noChangeArrowheads="1"/>
                </p:cNvSpPr>
                <p:nvPr/>
              </p:nvSpPr>
              <p:spPr bwMode="auto">
                <a:xfrm>
                  <a:off x="1277" y="76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49" name="Rectangle 6711">
                  <a:extLst>
                    <a:ext uri="{FF2B5EF4-FFF2-40B4-BE49-F238E27FC236}">
                      <a16:creationId xmlns:a16="http://schemas.microsoft.com/office/drawing/2014/main" id="{76A26924-C6D0-447E-B0A6-F1E16A12957F}"/>
                    </a:ext>
                  </a:extLst>
                </p:cNvPr>
                <p:cNvSpPr>
                  <a:spLocks noChangeArrowheads="1"/>
                </p:cNvSpPr>
                <p:nvPr/>
              </p:nvSpPr>
              <p:spPr bwMode="auto">
                <a:xfrm>
                  <a:off x="1277" y="764"/>
                  <a:ext cx="99"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50" name="Rectangle 6712">
                  <a:extLst>
                    <a:ext uri="{FF2B5EF4-FFF2-40B4-BE49-F238E27FC236}">
                      <a16:creationId xmlns:a16="http://schemas.microsoft.com/office/drawing/2014/main" id="{E4019CE5-E91F-59CE-8FD5-339EEE8173B7}"/>
                    </a:ext>
                  </a:extLst>
                </p:cNvPr>
                <p:cNvSpPr>
                  <a:spLocks noChangeArrowheads="1"/>
                </p:cNvSpPr>
                <p:nvPr/>
              </p:nvSpPr>
              <p:spPr bwMode="auto">
                <a:xfrm>
                  <a:off x="1277" y="76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51" name="Rectangle 6713">
                  <a:extLst>
                    <a:ext uri="{FF2B5EF4-FFF2-40B4-BE49-F238E27FC236}">
                      <a16:creationId xmlns:a16="http://schemas.microsoft.com/office/drawing/2014/main" id="{69F3D2AF-8562-0033-599F-024A910DA095}"/>
                    </a:ext>
                  </a:extLst>
                </p:cNvPr>
                <p:cNvSpPr>
                  <a:spLocks noChangeArrowheads="1"/>
                </p:cNvSpPr>
                <p:nvPr/>
              </p:nvSpPr>
              <p:spPr bwMode="auto">
                <a:xfrm>
                  <a:off x="1277" y="76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52" name="Rectangle 6714">
                  <a:extLst>
                    <a:ext uri="{FF2B5EF4-FFF2-40B4-BE49-F238E27FC236}">
                      <a16:creationId xmlns:a16="http://schemas.microsoft.com/office/drawing/2014/main" id="{223FB097-6E66-FBDB-49D3-22CE4940FA89}"/>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53" name="Rectangle 6715">
                  <a:extLst>
                    <a:ext uri="{FF2B5EF4-FFF2-40B4-BE49-F238E27FC236}">
                      <a16:creationId xmlns:a16="http://schemas.microsoft.com/office/drawing/2014/main" id="{7DDA1C3C-040F-0515-855D-3A642AF9EEEF}"/>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54" name="Rectangle 6716">
                  <a:extLst>
                    <a:ext uri="{FF2B5EF4-FFF2-40B4-BE49-F238E27FC236}">
                      <a16:creationId xmlns:a16="http://schemas.microsoft.com/office/drawing/2014/main" id="{DDE6CA8D-D115-271B-32B0-9F087E9E49B1}"/>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55" name="Rectangle 6717">
                  <a:extLst>
                    <a:ext uri="{FF2B5EF4-FFF2-40B4-BE49-F238E27FC236}">
                      <a16:creationId xmlns:a16="http://schemas.microsoft.com/office/drawing/2014/main" id="{5CF2672D-AA4D-1A27-5D6D-720AB529672B}"/>
                    </a:ext>
                  </a:extLst>
                </p:cNvPr>
                <p:cNvSpPr>
                  <a:spLocks noChangeArrowheads="1"/>
                </p:cNvSpPr>
                <p:nvPr/>
              </p:nvSpPr>
              <p:spPr bwMode="auto">
                <a:xfrm>
                  <a:off x="1277" y="1314"/>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56" name="Rectangle 6718">
                  <a:extLst>
                    <a:ext uri="{FF2B5EF4-FFF2-40B4-BE49-F238E27FC236}">
                      <a16:creationId xmlns:a16="http://schemas.microsoft.com/office/drawing/2014/main" id="{5BF7D95D-44F7-66AD-02CA-A2090388361E}"/>
                    </a:ext>
                  </a:extLst>
                </p:cNvPr>
                <p:cNvSpPr>
                  <a:spLocks noChangeArrowheads="1"/>
                </p:cNvSpPr>
                <p:nvPr/>
              </p:nvSpPr>
              <p:spPr bwMode="auto">
                <a:xfrm>
                  <a:off x="1277" y="76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57" name="Rectangle 6719">
                  <a:extLst>
                    <a:ext uri="{FF2B5EF4-FFF2-40B4-BE49-F238E27FC236}">
                      <a16:creationId xmlns:a16="http://schemas.microsoft.com/office/drawing/2014/main" id="{F375E8F1-A416-3968-70CF-92B85191F548}"/>
                    </a:ext>
                  </a:extLst>
                </p:cNvPr>
                <p:cNvSpPr>
                  <a:spLocks noChangeArrowheads="1"/>
                </p:cNvSpPr>
                <p:nvPr/>
              </p:nvSpPr>
              <p:spPr bwMode="auto">
                <a:xfrm>
                  <a:off x="1277" y="1314"/>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58" name="Rectangle 6720">
                  <a:extLst>
                    <a:ext uri="{FF2B5EF4-FFF2-40B4-BE49-F238E27FC236}">
                      <a16:creationId xmlns:a16="http://schemas.microsoft.com/office/drawing/2014/main" id="{32593804-821A-EF1D-98DC-2666B6262613}"/>
                    </a:ext>
                  </a:extLst>
                </p:cNvPr>
                <p:cNvSpPr>
                  <a:spLocks noChangeArrowheads="1"/>
                </p:cNvSpPr>
                <p:nvPr/>
              </p:nvSpPr>
              <p:spPr bwMode="auto">
                <a:xfrm>
                  <a:off x="1277" y="675"/>
                  <a:ext cx="99" cy="22"/>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59" name="Rectangle 6721">
                  <a:extLst>
                    <a:ext uri="{FF2B5EF4-FFF2-40B4-BE49-F238E27FC236}">
                      <a16:creationId xmlns:a16="http://schemas.microsoft.com/office/drawing/2014/main" id="{B6DC733E-1D5D-EB1F-C6EE-0958FC63F752}"/>
                    </a:ext>
                  </a:extLst>
                </p:cNvPr>
                <p:cNvSpPr>
                  <a:spLocks noChangeArrowheads="1"/>
                </p:cNvSpPr>
                <p:nvPr/>
              </p:nvSpPr>
              <p:spPr bwMode="auto">
                <a:xfrm>
                  <a:off x="1277" y="76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60" name="Rectangle 6722">
                  <a:extLst>
                    <a:ext uri="{FF2B5EF4-FFF2-40B4-BE49-F238E27FC236}">
                      <a16:creationId xmlns:a16="http://schemas.microsoft.com/office/drawing/2014/main" id="{8942D9A6-010F-7596-1EA0-F69705090449}"/>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61" name="Rectangle 6723">
                  <a:extLst>
                    <a:ext uri="{FF2B5EF4-FFF2-40B4-BE49-F238E27FC236}">
                      <a16:creationId xmlns:a16="http://schemas.microsoft.com/office/drawing/2014/main" id="{B213A5A9-5B3A-57EA-DE09-29BB58910A89}"/>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62" name="Rectangle 6724">
                  <a:extLst>
                    <a:ext uri="{FF2B5EF4-FFF2-40B4-BE49-F238E27FC236}">
                      <a16:creationId xmlns:a16="http://schemas.microsoft.com/office/drawing/2014/main" id="{67C2FA2B-E501-2C22-D00A-5A007147D319}"/>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63" name="Rectangle 6725">
                  <a:extLst>
                    <a:ext uri="{FF2B5EF4-FFF2-40B4-BE49-F238E27FC236}">
                      <a16:creationId xmlns:a16="http://schemas.microsoft.com/office/drawing/2014/main" id="{79E530C8-DF9D-4562-8383-0AB6EA09B2E2}"/>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64" name="Rectangle 6726">
                  <a:extLst>
                    <a:ext uri="{FF2B5EF4-FFF2-40B4-BE49-F238E27FC236}">
                      <a16:creationId xmlns:a16="http://schemas.microsoft.com/office/drawing/2014/main" id="{E82F2CAF-128E-745F-0183-0784C5C12710}"/>
                    </a:ext>
                  </a:extLst>
                </p:cNvPr>
                <p:cNvSpPr>
                  <a:spLocks noChangeArrowheads="1"/>
                </p:cNvSpPr>
                <p:nvPr/>
              </p:nvSpPr>
              <p:spPr bwMode="auto">
                <a:xfrm>
                  <a:off x="1277" y="76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65" name="Rectangle 6727">
                  <a:extLst>
                    <a:ext uri="{FF2B5EF4-FFF2-40B4-BE49-F238E27FC236}">
                      <a16:creationId xmlns:a16="http://schemas.microsoft.com/office/drawing/2014/main" id="{B38CBDE2-2388-C1D1-CD42-A4D21ABBD290}"/>
                    </a:ext>
                  </a:extLst>
                </p:cNvPr>
                <p:cNvSpPr>
                  <a:spLocks noChangeArrowheads="1"/>
                </p:cNvSpPr>
                <p:nvPr/>
              </p:nvSpPr>
              <p:spPr bwMode="auto">
                <a:xfrm>
                  <a:off x="1277" y="1463"/>
                  <a:ext cx="99"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66" name="Rectangle 6728">
                  <a:extLst>
                    <a:ext uri="{FF2B5EF4-FFF2-40B4-BE49-F238E27FC236}">
                      <a16:creationId xmlns:a16="http://schemas.microsoft.com/office/drawing/2014/main" id="{6D511EFA-E976-AD7A-7F60-60070A4BA0CA}"/>
                    </a:ext>
                  </a:extLst>
                </p:cNvPr>
                <p:cNvSpPr>
                  <a:spLocks noChangeArrowheads="1"/>
                </p:cNvSpPr>
                <p:nvPr/>
              </p:nvSpPr>
              <p:spPr bwMode="auto">
                <a:xfrm>
                  <a:off x="1277" y="1314"/>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67" name="Rectangle 6729">
                  <a:extLst>
                    <a:ext uri="{FF2B5EF4-FFF2-40B4-BE49-F238E27FC236}">
                      <a16:creationId xmlns:a16="http://schemas.microsoft.com/office/drawing/2014/main" id="{AAED5927-84AB-CAFA-3ABA-CFA1A95F083D}"/>
                    </a:ext>
                  </a:extLst>
                </p:cNvPr>
                <p:cNvSpPr>
                  <a:spLocks noChangeArrowheads="1"/>
                </p:cNvSpPr>
                <p:nvPr/>
              </p:nvSpPr>
              <p:spPr bwMode="auto">
                <a:xfrm>
                  <a:off x="1277" y="320"/>
                  <a:ext cx="99"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68" name="Rectangle 6730">
                  <a:extLst>
                    <a:ext uri="{FF2B5EF4-FFF2-40B4-BE49-F238E27FC236}">
                      <a16:creationId xmlns:a16="http://schemas.microsoft.com/office/drawing/2014/main" id="{9DDF29F6-44F3-F77B-8D8C-00EE7B162050}"/>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69" name="Rectangle 6731">
                  <a:extLst>
                    <a:ext uri="{FF2B5EF4-FFF2-40B4-BE49-F238E27FC236}">
                      <a16:creationId xmlns:a16="http://schemas.microsoft.com/office/drawing/2014/main" id="{E4A09354-83AE-DCA9-EE6A-CFC79A58E0AE}"/>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70" name="Rectangle 6732">
                  <a:extLst>
                    <a:ext uri="{FF2B5EF4-FFF2-40B4-BE49-F238E27FC236}">
                      <a16:creationId xmlns:a16="http://schemas.microsoft.com/office/drawing/2014/main" id="{60870214-A969-12F2-B3B9-E72145055BD5}"/>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71" name="Rectangle 6733">
                  <a:extLst>
                    <a:ext uri="{FF2B5EF4-FFF2-40B4-BE49-F238E27FC236}">
                      <a16:creationId xmlns:a16="http://schemas.microsoft.com/office/drawing/2014/main" id="{CB3DD812-5ABD-EAD3-C9E6-06CD349E72EA}"/>
                    </a:ext>
                  </a:extLst>
                </p:cNvPr>
                <p:cNvSpPr>
                  <a:spLocks noChangeArrowheads="1"/>
                </p:cNvSpPr>
                <p:nvPr/>
              </p:nvSpPr>
              <p:spPr bwMode="auto">
                <a:xfrm>
                  <a:off x="1277" y="76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72" name="Rectangle 6734">
                  <a:extLst>
                    <a:ext uri="{FF2B5EF4-FFF2-40B4-BE49-F238E27FC236}">
                      <a16:creationId xmlns:a16="http://schemas.microsoft.com/office/drawing/2014/main" id="{02055D74-1BE8-A6FC-AFEF-AE4938C17EAB}"/>
                    </a:ext>
                  </a:extLst>
                </p:cNvPr>
                <p:cNvSpPr>
                  <a:spLocks noChangeArrowheads="1"/>
                </p:cNvSpPr>
                <p:nvPr/>
              </p:nvSpPr>
              <p:spPr bwMode="auto">
                <a:xfrm>
                  <a:off x="1277" y="1279"/>
                  <a:ext cx="99" cy="35"/>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73" name="Rectangle 6735">
                  <a:extLst>
                    <a:ext uri="{FF2B5EF4-FFF2-40B4-BE49-F238E27FC236}">
                      <a16:creationId xmlns:a16="http://schemas.microsoft.com/office/drawing/2014/main" id="{04018553-4DE6-A42D-D4B2-4E02061BDB9C}"/>
                    </a:ext>
                  </a:extLst>
                </p:cNvPr>
                <p:cNvSpPr>
                  <a:spLocks noChangeArrowheads="1"/>
                </p:cNvSpPr>
                <p:nvPr/>
              </p:nvSpPr>
              <p:spPr bwMode="auto">
                <a:xfrm>
                  <a:off x="1277" y="76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74" name="Rectangle 6736">
                  <a:extLst>
                    <a:ext uri="{FF2B5EF4-FFF2-40B4-BE49-F238E27FC236}">
                      <a16:creationId xmlns:a16="http://schemas.microsoft.com/office/drawing/2014/main" id="{C8994A73-9A8B-0070-7E24-97783154C950}"/>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75" name="Rectangle 6737">
                  <a:extLst>
                    <a:ext uri="{FF2B5EF4-FFF2-40B4-BE49-F238E27FC236}">
                      <a16:creationId xmlns:a16="http://schemas.microsoft.com/office/drawing/2014/main" id="{FCE1EFA6-2139-4914-A167-706E5CD039BE}"/>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76" name="Rectangle 6738">
                  <a:extLst>
                    <a:ext uri="{FF2B5EF4-FFF2-40B4-BE49-F238E27FC236}">
                      <a16:creationId xmlns:a16="http://schemas.microsoft.com/office/drawing/2014/main" id="{AEB44804-4680-BDE0-7B4B-DB432BD313F6}"/>
                    </a:ext>
                  </a:extLst>
                </p:cNvPr>
                <p:cNvSpPr>
                  <a:spLocks noChangeArrowheads="1"/>
                </p:cNvSpPr>
                <p:nvPr/>
              </p:nvSpPr>
              <p:spPr bwMode="auto">
                <a:xfrm>
                  <a:off x="1277" y="76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77" name="Rectangle 6739">
                  <a:extLst>
                    <a:ext uri="{FF2B5EF4-FFF2-40B4-BE49-F238E27FC236}">
                      <a16:creationId xmlns:a16="http://schemas.microsoft.com/office/drawing/2014/main" id="{15671061-9CBE-434E-CACE-096EA0986B85}"/>
                    </a:ext>
                  </a:extLst>
                </p:cNvPr>
                <p:cNvSpPr>
                  <a:spLocks noChangeArrowheads="1"/>
                </p:cNvSpPr>
                <p:nvPr/>
              </p:nvSpPr>
              <p:spPr bwMode="auto">
                <a:xfrm>
                  <a:off x="1277" y="1279"/>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78" name="Rectangle 6740">
                  <a:extLst>
                    <a:ext uri="{FF2B5EF4-FFF2-40B4-BE49-F238E27FC236}">
                      <a16:creationId xmlns:a16="http://schemas.microsoft.com/office/drawing/2014/main" id="{CD53B369-FADB-A4FE-B293-680AB381D0B6}"/>
                    </a:ext>
                  </a:extLst>
                </p:cNvPr>
                <p:cNvSpPr>
                  <a:spLocks noChangeArrowheads="1"/>
                </p:cNvSpPr>
                <p:nvPr/>
              </p:nvSpPr>
              <p:spPr bwMode="auto">
                <a:xfrm>
                  <a:off x="1277" y="76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79" name="Rectangle 6741">
                  <a:extLst>
                    <a:ext uri="{FF2B5EF4-FFF2-40B4-BE49-F238E27FC236}">
                      <a16:creationId xmlns:a16="http://schemas.microsoft.com/office/drawing/2014/main" id="{E1C2A756-EBC6-BF66-C7F3-6B1ADA9B0D89}"/>
                    </a:ext>
                  </a:extLst>
                </p:cNvPr>
                <p:cNvSpPr>
                  <a:spLocks noChangeArrowheads="1"/>
                </p:cNvSpPr>
                <p:nvPr/>
              </p:nvSpPr>
              <p:spPr bwMode="auto">
                <a:xfrm>
                  <a:off x="1277" y="76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80" name="Rectangle 6742">
                  <a:extLst>
                    <a:ext uri="{FF2B5EF4-FFF2-40B4-BE49-F238E27FC236}">
                      <a16:creationId xmlns:a16="http://schemas.microsoft.com/office/drawing/2014/main" id="{926BA736-E820-A42D-A07B-A769E2D16D13}"/>
                    </a:ext>
                  </a:extLst>
                </p:cNvPr>
                <p:cNvSpPr>
                  <a:spLocks noChangeArrowheads="1"/>
                </p:cNvSpPr>
                <p:nvPr/>
              </p:nvSpPr>
              <p:spPr bwMode="auto">
                <a:xfrm>
                  <a:off x="1277" y="1463"/>
                  <a:ext cx="99"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81" name="Rectangle 6743">
                  <a:extLst>
                    <a:ext uri="{FF2B5EF4-FFF2-40B4-BE49-F238E27FC236}">
                      <a16:creationId xmlns:a16="http://schemas.microsoft.com/office/drawing/2014/main" id="{70049433-6F99-8B69-4AB6-D4CF5360FB52}"/>
                    </a:ext>
                  </a:extLst>
                </p:cNvPr>
                <p:cNvSpPr>
                  <a:spLocks noChangeArrowheads="1"/>
                </p:cNvSpPr>
                <p:nvPr/>
              </p:nvSpPr>
              <p:spPr bwMode="auto">
                <a:xfrm>
                  <a:off x="1277" y="1463"/>
                  <a:ext cx="99"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82" name="Rectangle 6744">
                  <a:extLst>
                    <a:ext uri="{FF2B5EF4-FFF2-40B4-BE49-F238E27FC236}">
                      <a16:creationId xmlns:a16="http://schemas.microsoft.com/office/drawing/2014/main" id="{1C577F05-A966-1B4B-7395-F68D66D81B2E}"/>
                    </a:ext>
                  </a:extLst>
                </p:cNvPr>
                <p:cNvSpPr>
                  <a:spLocks noChangeArrowheads="1"/>
                </p:cNvSpPr>
                <p:nvPr/>
              </p:nvSpPr>
              <p:spPr bwMode="auto">
                <a:xfrm>
                  <a:off x="1277" y="76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83" name="Rectangle 6745">
                  <a:extLst>
                    <a:ext uri="{FF2B5EF4-FFF2-40B4-BE49-F238E27FC236}">
                      <a16:creationId xmlns:a16="http://schemas.microsoft.com/office/drawing/2014/main" id="{1CC1BD71-99B0-79EF-ECE0-42E8ECBC28F3}"/>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84" name="Rectangle 6746">
                  <a:extLst>
                    <a:ext uri="{FF2B5EF4-FFF2-40B4-BE49-F238E27FC236}">
                      <a16:creationId xmlns:a16="http://schemas.microsoft.com/office/drawing/2014/main" id="{C0B22B5F-3922-2F49-D833-FABDC2065B73}"/>
                    </a:ext>
                  </a:extLst>
                </p:cNvPr>
                <p:cNvSpPr>
                  <a:spLocks noChangeArrowheads="1"/>
                </p:cNvSpPr>
                <p:nvPr/>
              </p:nvSpPr>
              <p:spPr bwMode="auto">
                <a:xfrm>
                  <a:off x="1277" y="76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85" name="Rectangle 6747">
                  <a:extLst>
                    <a:ext uri="{FF2B5EF4-FFF2-40B4-BE49-F238E27FC236}">
                      <a16:creationId xmlns:a16="http://schemas.microsoft.com/office/drawing/2014/main" id="{79E42693-192F-F947-81C3-DA36B3F0D245}"/>
                    </a:ext>
                  </a:extLst>
                </p:cNvPr>
                <p:cNvSpPr>
                  <a:spLocks noChangeArrowheads="1"/>
                </p:cNvSpPr>
                <p:nvPr/>
              </p:nvSpPr>
              <p:spPr bwMode="auto">
                <a:xfrm>
                  <a:off x="1277" y="76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86" name="Rectangle 6748">
                  <a:extLst>
                    <a:ext uri="{FF2B5EF4-FFF2-40B4-BE49-F238E27FC236}">
                      <a16:creationId xmlns:a16="http://schemas.microsoft.com/office/drawing/2014/main" id="{0B417AA2-AD49-C83C-67A2-C0EB010C6576}"/>
                    </a:ext>
                  </a:extLst>
                </p:cNvPr>
                <p:cNvSpPr>
                  <a:spLocks noChangeArrowheads="1"/>
                </p:cNvSpPr>
                <p:nvPr/>
              </p:nvSpPr>
              <p:spPr bwMode="auto">
                <a:xfrm>
                  <a:off x="1277" y="76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87" name="Rectangle 6749">
                  <a:extLst>
                    <a:ext uri="{FF2B5EF4-FFF2-40B4-BE49-F238E27FC236}">
                      <a16:creationId xmlns:a16="http://schemas.microsoft.com/office/drawing/2014/main" id="{60344A82-8CB2-5150-0E8D-8EC45BD94725}"/>
                    </a:ext>
                  </a:extLst>
                </p:cNvPr>
                <p:cNvSpPr>
                  <a:spLocks noChangeArrowheads="1"/>
                </p:cNvSpPr>
                <p:nvPr/>
              </p:nvSpPr>
              <p:spPr bwMode="auto">
                <a:xfrm>
                  <a:off x="1277" y="764"/>
                  <a:ext cx="99"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88" name="Rectangle 6750">
                  <a:extLst>
                    <a:ext uri="{FF2B5EF4-FFF2-40B4-BE49-F238E27FC236}">
                      <a16:creationId xmlns:a16="http://schemas.microsoft.com/office/drawing/2014/main" id="{9369A30F-0899-8442-F726-5A1C56B9E0B6}"/>
                    </a:ext>
                  </a:extLst>
                </p:cNvPr>
                <p:cNvSpPr>
                  <a:spLocks noChangeArrowheads="1"/>
                </p:cNvSpPr>
                <p:nvPr/>
              </p:nvSpPr>
              <p:spPr bwMode="auto">
                <a:xfrm>
                  <a:off x="1277" y="76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89" name="Rectangle 6751">
                  <a:extLst>
                    <a:ext uri="{FF2B5EF4-FFF2-40B4-BE49-F238E27FC236}">
                      <a16:creationId xmlns:a16="http://schemas.microsoft.com/office/drawing/2014/main" id="{C6E6D07E-2251-0A15-9A23-FFABAB92DD89}"/>
                    </a:ext>
                  </a:extLst>
                </p:cNvPr>
                <p:cNvSpPr>
                  <a:spLocks noChangeArrowheads="1"/>
                </p:cNvSpPr>
                <p:nvPr/>
              </p:nvSpPr>
              <p:spPr bwMode="auto">
                <a:xfrm>
                  <a:off x="1277" y="76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90" name="Rectangle 6752">
                  <a:extLst>
                    <a:ext uri="{FF2B5EF4-FFF2-40B4-BE49-F238E27FC236}">
                      <a16:creationId xmlns:a16="http://schemas.microsoft.com/office/drawing/2014/main" id="{0790EC63-258D-597A-DAB6-2A04F6719D19}"/>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91" name="Rectangle 6753">
                  <a:extLst>
                    <a:ext uri="{FF2B5EF4-FFF2-40B4-BE49-F238E27FC236}">
                      <a16:creationId xmlns:a16="http://schemas.microsoft.com/office/drawing/2014/main" id="{75884BCF-17D7-B8B3-1F30-07811C8FDEC9}"/>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92" name="Rectangle 6754">
                  <a:extLst>
                    <a:ext uri="{FF2B5EF4-FFF2-40B4-BE49-F238E27FC236}">
                      <a16:creationId xmlns:a16="http://schemas.microsoft.com/office/drawing/2014/main" id="{3759D7CD-EE10-0698-003F-58073B3A1F11}"/>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93" name="Rectangle 6755">
                  <a:extLst>
                    <a:ext uri="{FF2B5EF4-FFF2-40B4-BE49-F238E27FC236}">
                      <a16:creationId xmlns:a16="http://schemas.microsoft.com/office/drawing/2014/main" id="{5E155B3B-3982-39B0-A1F0-5C43CB7099D2}"/>
                    </a:ext>
                  </a:extLst>
                </p:cNvPr>
                <p:cNvSpPr>
                  <a:spLocks noChangeArrowheads="1"/>
                </p:cNvSpPr>
                <p:nvPr/>
              </p:nvSpPr>
              <p:spPr bwMode="auto">
                <a:xfrm>
                  <a:off x="1277" y="1279"/>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94" name="Rectangle 6756">
                  <a:extLst>
                    <a:ext uri="{FF2B5EF4-FFF2-40B4-BE49-F238E27FC236}">
                      <a16:creationId xmlns:a16="http://schemas.microsoft.com/office/drawing/2014/main" id="{48067737-B30B-1B9F-2679-F6F34DF88923}"/>
                    </a:ext>
                  </a:extLst>
                </p:cNvPr>
                <p:cNvSpPr>
                  <a:spLocks noChangeArrowheads="1"/>
                </p:cNvSpPr>
                <p:nvPr/>
              </p:nvSpPr>
              <p:spPr bwMode="auto">
                <a:xfrm>
                  <a:off x="1277" y="76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95" name="Rectangle 6757">
                  <a:extLst>
                    <a:ext uri="{FF2B5EF4-FFF2-40B4-BE49-F238E27FC236}">
                      <a16:creationId xmlns:a16="http://schemas.microsoft.com/office/drawing/2014/main" id="{4C18AA45-34A3-636C-2035-BDAFD9167911}"/>
                    </a:ext>
                  </a:extLst>
                </p:cNvPr>
                <p:cNvSpPr>
                  <a:spLocks noChangeArrowheads="1"/>
                </p:cNvSpPr>
                <p:nvPr/>
              </p:nvSpPr>
              <p:spPr bwMode="auto">
                <a:xfrm>
                  <a:off x="1277" y="1279"/>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96" name="Rectangle 6758">
                  <a:extLst>
                    <a:ext uri="{FF2B5EF4-FFF2-40B4-BE49-F238E27FC236}">
                      <a16:creationId xmlns:a16="http://schemas.microsoft.com/office/drawing/2014/main" id="{3AD73B8B-0F86-CF1F-1B2D-116184C6ACD6}"/>
                    </a:ext>
                  </a:extLst>
                </p:cNvPr>
                <p:cNvSpPr>
                  <a:spLocks noChangeArrowheads="1"/>
                </p:cNvSpPr>
                <p:nvPr/>
              </p:nvSpPr>
              <p:spPr bwMode="auto">
                <a:xfrm>
                  <a:off x="1277" y="629"/>
                  <a:ext cx="99" cy="46"/>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97" name="Rectangle 6759">
                  <a:extLst>
                    <a:ext uri="{FF2B5EF4-FFF2-40B4-BE49-F238E27FC236}">
                      <a16:creationId xmlns:a16="http://schemas.microsoft.com/office/drawing/2014/main" id="{61683B57-6D76-FEEC-0234-6B6EEC5F48A1}"/>
                    </a:ext>
                  </a:extLst>
                </p:cNvPr>
                <p:cNvSpPr>
                  <a:spLocks noChangeArrowheads="1"/>
                </p:cNvSpPr>
                <p:nvPr/>
              </p:nvSpPr>
              <p:spPr bwMode="auto">
                <a:xfrm>
                  <a:off x="1277" y="76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98" name="Rectangle 6760">
                  <a:extLst>
                    <a:ext uri="{FF2B5EF4-FFF2-40B4-BE49-F238E27FC236}">
                      <a16:creationId xmlns:a16="http://schemas.microsoft.com/office/drawing/2014/main" id="{3E2F8857-6AC0-1C73-7E66-1D9222A2428E}"/>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99" name="Rectangle 6761">
                  <a:extLst>
                    <a:ext uri="{FF2B5EF4-FFF2-40B4-BE49-F238E27FC236}">
                      <a16:creationId xmlns:a16="http://schemas.microsoft.com/office/drawing/2014/main" id="{C2F18C13-CF31-6DDA-5BCC-3452A3776029}"/>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00" name="Rectangle 6762">
                  <a:extLst>
                    <a:ext uri="{FF2B5EF4-FFF2-40B4-BE49-F238E27FC236}">
                      <a16:creationId xmlns:a16="http://schemas.microsoft.com/office/drawing/2014/main" id="{DAD05130-87F7-FB02-AD17-EA36393C0938}"/>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01" name="Rectangle 6763">
                  <a:extLst>
                    <a:ext uri="{FF2B5EF4-FFF2-40B4-BE49-F238E27FC236}">
                      <a16:creationId xmlns:a16="http://schemas.microsoft.com/office/drawing/2014/main" id="{72F68956-2AA9-43FD-8FBE-820FF2065839}"/>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02" name="Rectangle 6764">
                  <a:extLst>
                    <a:ext uri="{FF2B5EF4-FFF2-40B4-BE49-F238E27FC236}">
                      <a16:creationId xmlns:a16="http://schemas.microsoft.com/office/drawing/2014/main" id="{122C8E2B-7171-CB41-C8A8-CA8BF5149B04}"/>
                    </a:ext>
                  </a:extLst>
                </p:cNvPr>
                <p:cNvSpPr>
                  <a:spLocks noChangeArrowheads="1"/>
                </p:cNvSpPr>
                <p:nvPr/>
              </p:nvSpPr>
              <p:spPr bwMode="auto">
                <a:xfrm>
                  <a:off x="1277" y="76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03" name="Rectangle 6765">
                  <a:extLst>
                    <a:ext uri="{FF2B5EF4-FFF2-40B4-BE49-F238E27FC236}">
                      <a16:creationId xmlns:a16="http://schemas.microsoft.com/office/drawing/2014/main" id="{4BB53BCB-A2CA-7420-3184-351F3114BF56}"/>
                    </a:ext>
                  </a:extLst>
                </p:cNvPr>
                <p:cNvSpPr>
                  <a:spLocks noChangeArrowheads="1"/>
                </p:cNvSpPr>
                <p:nvPr/>
              </p:nvSpPr>
              <p:spPr bwMode="auto">
                <a:xfrm>
                  <a:off x="1277" y="1463"/>
                  <a:ext cx="99"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04" name="Rectangle 6766">
                  <a:extLst>
                    <a:ext uri="{FF2B5EF4-FFF2-40B4-BE49-F238E27FC236}">
                      <a16:creationId xmlns:a16="http://schemas.microsoft.com/office/drawing/2014/main" id="{BACA2638-0882-2EE0-CB1F-B013B4DE3AA8}"/>
                    </a:ext>
                  </a:extLst>
                </p:cNvPr>
                <p:cNvSpPr>
                  <a:spLocks noChangeArrowheads="1"/>
                </p:cNvSpPr>
                <p:nvPr/>
              </p:nvSpPr>
              <p:spPr bwMode="auto">
                <a:xfrm>
                  <a:off x="1277" y="1279"/>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05" name="Rectangle 6767">
                  <a:extLst>
                    <a:ext uri="{FF2B5EF4-FFF2-40B4-BE49-F238E27FC236}">
                      <a16:creationId xmlns:a16="http://schemas.microsoft.com/office/drawing/2014/main" id="{38979D93-1DCF-41FB-97CF-C0CE786186E6}"/>
                    </a:ext>
                  </a:extLst>
                </p:cNvPr>
                <p:cNvSpPr>
                  <a:spLocks noChangeArrowheads="1"/>
                </p:cNvSpPr>
                <p:nvPr/>
              </p:nvSpPr>
              <p:spPr bwMode="auto">
                <a:xfrm>
                  <a:off x="1277" y="320"/>
                  <a:ext cx="99"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06" name="Rectangle 6768">
                  <a:extLst>
                    <a:ext uri="{FF2B5EF4-FFF2-40B4-BE49-F238E27FC236}">
                      <a16:creationId xmlns:a16="http://schemas.microsoft.com/office/drawing/2014/main" id="{03278CFF-2F6C-80E5-BD32-65126DBA9C5D}"/>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07" name="Rectangle 6769">
                  <a:extLst>
                    <a:ext uri="{FF2B5EF4-FFF2-40B4-BE49-F238E27FC236}">
                      <a16:creationId xmlns:a16="http://schemas.microsoft.com/office/drawing/2014/main" id="{7E7E2494-8CCE-8756-96BA-97DADE4139E8}"/>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08" name="Rectangle 6770">
                  <a:extLst>
                    <a:ext uri="{FF2B5EF4-FFF2-40B4-BE49-F238E27FC236}">
                      <a16:creationId xmlns:a16="http://schemas.microsoft.com/office/drawing/2014/main" id="{40504070-B126-2C70-57AE-6AF27EAE71E8}"/>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09" name="Rectangle 6771">
                  <a:extLst>
                    <a:ext uri="{FF2B5EF4-FFF2-40B4-BE49-F238E27FC236}">
                      <a16:creationId xmlns:a16="http://schemas.microsoft.com/office/drawing/2014/main" id="{9E5273DB-C9F6-9DA9-04DA-B851BA29CDB3}"/>
                    </a:ext>
                  </a:extLst>
                </p:cNvPr>
                <p:cNvSpPr>
                  <a:spLocks noChangeArrowheads="1"/>
                </p:cNvSpPr>
                <p:nvPr/>
              </p:nvSpPr>
              <p:spPr bwMode="auto">
                <a:xfrm>
                  <a:off x="1277" y="76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10" name="Rectangle 6772">
                  <a:extLst>
                    <a:ext uri="{FF2B5EF4-FFF2-40B4-BE49-F238E27FC236}">
                      <a16:creationId xmlns:a16="http://schemas.microsoft.com/office/drawing/2014/main" id="{E3AEE3D3-FC68-7EB3-43EC-C01101AA9D93}"/>
                    </a:ext>
                  </a:extLst>
                </p:cNvPr>
                <p:cNvSpPr>
                  <a:spLocks noChangeArrowheads="1"/>
                </p:cNvSpPr>
                <p:nvPr/>
              </p:nvSpPr>
              <p:spPr bwMode="auto">
                <a:xfrm>
                  <a:off x="1277" y="1275"/>
                  <a:ext cx="99" cy="4"/>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11" name="Rectangle 6773">
                  <a:extLst>
                    <a:ext uri="{FF2B5EF4-FFF2-40B4-BE49-F238E27FC236}">
                      <a16:creationId xmlns:a16="http://schemas.microsoft.com/office/drawing/2014/main" id="{18402816-C811-5976-223B-92FB0A16AA4B}"/>
                    </a:ext>
                  </a:extLst>
                </p:cNvPr>
                <p:cNvSpPr>
                  <a:spLocks noChangeArrowheads="1"/>
                </p:cNvSpPr>
                <p:nvPr/>
              </p:nvSpPr>
              <p:spPr bwMode="auto">
                <a:xfrm>
                  <a:off x="1277" y="76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12" name="Rectangle 6774">
                  <a:extLst>
                    <a:ext uri="{FF2B5EF4-FFF2-40B4-BE49-F238E27FC236}">
                      <a16:creationId xmlns:a16="http://schemas.microsoft.com/office/drawing/2014/main" id="{405AEA29-3CF6-533E-C66F-32589638DB89}"/>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13" name="Rectangle 6775">
                  <a:extLst>
                    <a:ext uri="{FF2B5EF4-FFF2-40B4-BE49-F238E27FC236}">
                      <a16:creationId xmlns:a16="http://schemas.microsoft.com/office/drawing/2014/main" id="{F887BA77-8C9D-7EBA-4D5A-7105C549E19C}"/>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14" name="Rectangle 6776">
                  <a:extLst>
                    <a:ext uri="{FF2B5EF4-FFF2-40B4-BE49-F238E27FC236}">
                      <a16:creationId xmlns:a16="http://schemas.microsoft.com/office/drawing/2014/main" id="{BF01023C-579E-1BCA-76D4-3521799547B8}"/>
                    </a:ext>
                  </a:extLst>
                </p:cNvPr>
                <p:cNvSpPr>
                  <a:spLocks noChangeArrowheads="1"/>
                </p:cNvSpPr>
                <p:nvPr/>
              </p:nvSpPr>
              <p:spPr bwMode="auto">
                <a:xfrm>
                  <a:off x="1277" y="76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15" name="Rectangle 6777">
                  <a:extLst>
                    <a:ext uri="{FF2B5EF4-FFF2-40B4-BE49-F238E27FC236}">
                      <a16:creationId xmlns:a16="http://schemas.microsoft.com/office/drawing/2014/main" id="{8D48F482-33E4-0FB4-BF77-6B634616B977}"/>
                    </a:ext>
                  </a:extLst>
                </p:cNvPr>
                <p:cNvSpPr>
                  <a:spLocks noChangeArrowheads="1"/>
                </p:cNvSpPr>
                <p:nvPr/>
              </p:nvSpPr>
              <p:spPr bwMode="auto">
                <a:xfrm>
                  <a:off x="1277" y="1272"/>
                  <a:ext cx="99" cy="3"/>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16" name="Rectangle 6778">
                  <a:extLst>
                    <a:ext uri="{FF2B5EF4-FFF2-40B4-BE49-F238E27FC236}">
                      <a16:creationId xmlns:a16="http://schemas.microsoft.com/office/drawing/2014/main" id="{8E6B47A4-77FA-87DD-7A0F-88EA13B89A76}"/>
                    </a:ext>
                  </a:extLst>
                </p:cNvPr>
                <p:cNvSpPr>
                  <a:spLocks noChangeArrowheads="1"/>
                </p:cNvSpPr>
                <p:nvPr/>
              </p:nvSpPr>
              <p:spPr bwMode="auto">
                <a:xfrm>
                  <a:off x="1277" y="76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17" name="Rectangle 6779">
                  <a:extLst>
                    <a:ext uri="{FF2B5EF4-FFF2-40B4-BE49-F238E27FC236}">
                      <a16:creationId xmlns:a16="http://schemas.microsoft.com/office/drawing/2014/main" id="{17A6A054-E058-1E1B-4C0D-E0041EA91B0B}"/>
                    </a:ext>
                  </a:extLst>
                </p:cNvPr>
                <p:cNvSpPr>
                  <a:spLocks noChangeArrowheads="1"/>
                </p:cNvSpPr>
                <p:nvPr/>
              </p:nvSpPr>
              <p:spPr bwMode="auto">
                <a:xfrm>
                  <a:off x="1277" y="76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18" name="Rectangle 6780">
                  <a:extLst>
                    <a:ext uri="{FF2B5EF4-FFF2-40B4-BE49-F238E27FC236}">
                      <a16:creationId xmlns:a16="http://schemas.microsoft.com/office/drawing/2014/main" id="{7E6B775B-48F7-2CEC-E474-62C143640F5F}"/>
                    </a:ext>
                  </a:extLst>
                </p:cNvPr>
                <p:cNvSpPr>
                  <a:spLocks noChangeArrowheads="1"/>
                </p:cNvSpPr>
                <p:nvPr/>
              </p:nvSpPr>
              <p:spPr bwMode="auto">
                <a:xfrm>
                  <a:off x="1277" y="1463"/>
                  <a:ext cx="99"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19" name="Rectangle 6781">
                  <a:extLst>
                    <a:ext uri="{FF2B5EF4-FFF2-40B4-BE49-F238E27FC236}">
                      <a16:creationId xmlns:a16="http://schemas.microsoft.com/office/drawing/2014/main" id="{4853CFE4-3641-F7DC-0451-BECD4D85BB44}"/>
                    </a:ext>
                  </a:extLst>
                </p:cNvPr>
                <p:cNvSpPr>
                  <a:spLocks noChangeArrowheads="1"/>
                </p:cNvSpPr>
                <p:nvPr/>
              </p:nvSpPr>
              <p:spPr bwMode="auto">
                <a:xfrm>
                  <a:off x="1277" y="1463"/>
                  <a:ext cx="99"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20" name="Rectangle 6782">
                  <a:extLst>
                    <a:ext uri="{FF2B5EF4-FFF2-40B4-BE49-F238E27FC236}">
                      <a16:creationId xmlns:a16="http://schemas.microsoft.com/office/drawing/2014/main" id="{821D0C32-EF77-8C07-9694-BBC0E875AEB5}"/>
                    </a:ext>
                  </a:extLst>
                </p:cNvPr>
                <p:cNvSpPr>
                  <a:spLocks noChangeArrowheads="1"/>
                </p:cNvSpPr>
                <p:nvPr/>
              </p:nvSpPr>
              <p:spPr bwMode="auto">
                <a:xfrm>
                  <a:off x="1277" y="760"/>
                  <a:ext cx="99" cy="4"/>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21" name="Rectangle 6783">
                  <a:extLst>
                    <a:ext uri="{FF2B5EF4-FFF2-40B4-BE49-F238E27FC236}">
                      <a16:creationId xmlns:a16="http://schemas.microsoft.com/office/drawing/2014/main" id="{B8CCF072-B9CD-6E13-D8B5-789FC2B9D079}"/>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22" name="Rectangle 6784">
                  <a:extLst>
                    <a:ext uri="{FF2B5EF4-FFF2-40B4-BE49-F238E27FC236}">
                      <a16:creationId xmlns:a16="http://schemas.microsoft.com/office/drawing/2014/main" id="{DD69A760-52B6-BF23-D0F8-B888061BAC26}"/>
                    </a:ext>
                  </a:extLst>
                </p:cNvPr>
                <p:cNvSpPr>
                  <a:spLocks noChangeArrowheads="1"/>
                </p:cNvSpPr>
                <p:nvPr/>
              </p:nvSpPr>
              <p:spPr bwMode="auto">
                <a:xfrm>
                  <a:off x="1277" y="760"/>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23" name="Rectangle 6785">
                  <a:extLst>
                    <a:ext uri="{FF2B5EF4-FFF2-40B4-BE49-F238E27FC236}">
                      <a16:creationId xmlns:a16="http://schemas.microsoft.com/office/drawing/2014/main" id="{73BB007A-64B7-5017-776E-5463E3FFCFD7}"/>
                    </a:ext>
                  </a:extLst>
                </p:cNvPr>
                <p:cNvSpPr>
                  <a:spLocks noChangeArrowheads="1"/>
                </p:cNvSpPr>
                <p:nvPr/>
              </p:nvSpPr>
              <p:spPr bwMode="auto">
                <a:xfrm>
                  <a:off x="1277" y="760"/>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24" name="Rectangle 6786">
                  <a:extLst>
                    <a:ext uri="{FF2B5EF4-FFF2-40B4-BE49-F238E27FC236}">
                      <a16:creationId xmlns:a16="http://schemas.microsoft.com/office/drawing/2014/main" id="{1A87FFBC-A906-2A32-2163-09882BEB8497}"/>
                    </a:ext>
                  </a:extLst>
                </p:cNvPr>
                <p:cNvSpPr>
                  <a:spLocks noChangeArrowheads="1"/>
                </p:cNvSpPr>
                <p:nvPr/>
              </p:nvSpPr>
              <p:spPr bwMode="auto">
                <a:xfrm>
                  <a:off x="1277" y="760"/>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25" name="Rectangle 6787">
                  <a:extLst>
                    <a:ext uri="{FF2B5EF4-FFF2-40B4-BE49-F238E27FC236}">
                      <a16:creationId xmlns:a16="http://schemas.microsoft.com/office/drawing/2014/main" id="{C77DE2CA-9097-E4F6-4790-37E089F4FD62}"/>
                    </a:ext>
                  </a:extLst>
                </p:cNvPr>
                <p:cNvSpPr>
                  <a:spLocks noChangeArrowheads="1"/>
                </p:cNvSpPr>
                <p:nvPr/>
              </p:nvSpPr>
              <p:spPr bwMode="auto">
                <a:xfrm>
                  <a:off x="1277" y="764"/>
                  <a:ext cx="99"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26" name="Rectangle 6788">
                  <a:extLst>
                    <a:ext uri="{FF2B5EF4-FFF2-40B4-BE49-F238E27FC236}">
                      <a16:creationId xmlns:a16="http://schemas.microsoft.com/office/drawing/2014/main" id="{BC81D650-7D54-2643-3916-F4D4F427922E}"/>
                    </a:ext>
                  </a:extLst>
                </p:cNvPr>
                <p:cNvSpPr>
                  <a:spLocks noChangeArrowheads="1"/>
                </p:cNvSpPr>
                <p:nvPr/>
              </p:nvSpPr>
              <p:spPr bwMode="auto">
                <a:xfrm>
                  <a:off x="1277" y="760"/>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27" name="Rectangle 6789">
                  <a:extLst>
                    <a:ext uri="{FF2B5EF4-FFF2-40B4-BE49-F238E27FC236}">
                      <a16:creationId xmlns:a16="http://schemas.microsoft.com/office/drawing/2014/main" id="{5B9F19BF-B2EA-607D-F916-26D38EB2212D}"/>
                    </a:ext>
                  </a:extLst>
                </p:cNvPr>
                <p:cNvSpPr>
                  <a:spLocks noChangeArrowheads="1"/>
                </p:cNvSpPr>
                <p:nvPr/>
              </p:nvSpPr>
              <p:spPr bwMode="auto">
                <a:xfrm>
                  <a:off x="1277" y="760"/>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28" name="Rectangle 6790">
                  <a:extLst>
                    <a:ext uri="{FF2B5EF4-FFF2-40B4-BE49-F238E27FC236}">
                      <a16:creationId xmlns:a16="http://schemas.microsoft.com/office/drawing/2014/main" id="{6A11788F-7FF8-7ABE-7F6C-199D9593F873}"/>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29" name="Rectangle 6791">
                  <a:extLst>
                    <a:ext uri="{FF2B5EF4-FFF2-40B4-BE49-F238E27FC236}">
                      <a16:creationId xmlns:a16="http://schemas.microsoft.com/office/drawing/2014/main" id="{ED31574B-7222-591B-46D6-5C61D712EAEF}"/>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30" name="Rectangle 6792">
                  <a:extLst>
                    <a:ext uri="{FF2B5EF4-FFF2-40B4-BE49-F238E27FC236}">
                      <a16:creationId xmlns:a16="http://schemas.microsoft.com/office/drawing/2014/main" id="{D5C55967-3D60-1536-E12B-75742BEBE76C}"/>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31" name="Rectangle 6793">
                  <a:extLst>
                    <a:ext uri="{FF2B5EF4-FFF2-40B4-BE49-F238E27FC236}">
                      <a16:creationId xmlns:a16="http://schemas.microsoft.com/office/drawing/2014/main" id="{E4C6838A-51C0-D7FA-0DB9-61A092DB31E9}"/>
                    </a:ext>
                  </a:extLst>
                </p:cNvPr>
                <p:cNvSpPr>
                  <a:spLocks noChangeArrowheads="1"/>
                </p:cNvSpPr>
                <p:nvPr/>
              </p:nvSpPr>
              <p:spPr bwMode="auto">
                <a:xfrm>
                  <a:off x="1277" y="1272"/>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32" name="Rectangle 6794">
                  <a:extLst>
                    <a:ext uri="{FF2B5EF4-FFF2-40B4-BE49-F238E27FC236}">
                      <a16:creationId xmlns:a16="http://schemas.microsoft.com/office/drawing/2014/main" id="{FD359A42-8E71-AF77-9DAF-997A11A6432B}"/>
                    </a:ext>
                  </a:extLst>
                </p:cNvPr>
                <p:cNvSpPr>
                  <a:spLocks noChangeArrowheads="1"/>
                </p:cNvSpPr>
                <p:nvPr/>
              </p:nvSpPr>
              <p:spPr bwMode="auto">
                <a:xfrm>
                  <a:off x="1277" y="760"/>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33" name="Rectangle 6795">
                  <a:extLst>
                    <a:ext uri="{FF2B5EF4-FFF2-40B4-BE49-F238E27FC236}">
                      <a16:creationId xmlns:a16="http://schemas.microsoft.com/office/drawing/2014/main" id="{C8A11BC8-5738-398D-F966-D7E161048E7B}"/>
                    </a:ext>
                  </a:extLst>
                </p:cNvPr>
                <p:cNvSpPr>
                  <a:spLocks noChangeArrowheads="1"/>
                </p:cNvSpPr>
                <p:nvPr/>
              </p:nvSpPr>
              <p:spPr bwMode="auto">
                <a:xfrm>
                  <a:off x="1277" y="1272"/>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34" name="Rectangle 6796">
                  <a:extLst>
                    <a:ext uri="{FF2B5EF4-FFF2-40B4-BE49-F238E27FC236}">
                      <a16:creationId xmlns:a16="http://schemas.microsoft.com/office/drawing/2014/main" id="{048D122A-9D25-EBAC-1F55-BAADC112F6F0}"/>
                    </a:ext>
                  </a:extLst>
                </p:cNvPr>
                <p:cNvSpPr>
                  <a:spLocks noChangeArrowheads="1"/>
                </p:cNvSpPr>
                <p:nvPr/>
              </p:nvSpPr>
              <p:spPr bwMode="auto">
                <a:xfrm>
                  <a:off x="1277" y="594"/>
                  <a:ext cx="99" cy="35"/>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35" name="Rectangle 6797">
                  <a:extLst>
                    <a:ext uri="{FF2B5EF4-FFF2-40B4-BE49-F238E27FC236}">
                      <a16:creationId xmlns:a16="http://schemas.microsoft.com/office/drawing/2014/main" id="{6D8D9098-B323-9E2D-09E8-5DBA5CE7BFE1}"/>
                    </a:ext>
                  </a:extLst>
                </p:cNvPr>
                <p:cNvSpPr>
                  <a:spLocks noChangeArrowheads="1"/>
                </p:cNvSpPr>
                <p:nvPr/>
              </p:nvSpPr>
              <p:spPr bwMode="auto">
                <a:xfrm>
                  <a:off x="1277" y="760"/>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36" name="Rectangle 6798">
                  <a:extLst>
                    <a:ext uri="{FF2B5EF4-FFF2-40B4-BE49-F238E27FC236}">
                      <a16:creationId xmlns:a16="http://schemas.microsoft.com/office/drawing/2014/main" id="{85E66AC0-83A8-82A9-C93A-4D21DA1AEEA1}"/>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37" name="Rectangle 6799">
                  <a:extLst>
                    <a:ext uri="{FF2B5EF4-FFF2-40B4-BE49-F238E27FC236}">
                      <a16:creationId xmlns:a16="http://schemas.microsoft.com/office/drawing/2014/main" id="{8F47F5AF-DB3B-15C7-8D0A-112C5F4F7FDB}"/>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38" name="Rectangle 6800">
                  <a:extLst>
                    <a:ext uri="{FF2B5EF4-FFF2-40B4-BE49-F238E27FC236}">
                      <a16:creationId xmlns:a16="http://schemas.microsoft.com/office/drawing/2014/main" id="{441DE847-BB39-29EB-1CB5-438301BCD1B7}"/>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39" name="Rectangle 6801">
                  <a:extLst>
                    <a:ext uri="{FF2B5EF4-FFF2-40B4-BE49-F238E27FC236}">
                      <a16:creationId xmlns:a16="http://schemas.microsoft.com/office/drawing/2014/main" id="{8BA222DB-A59B-3635-0D8C-1ABC260E661F}"/>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40" name="Rectangle 6802">
                  <a:extLst>
                    <a:ext uri="{FF2B5EF4-FFF2-40B4-BE49-F238E27FC236}">
                      <a16:creationId xmlns:a16="http://schemas.microsoft.com/office/drawing/2014/main" id="{62A8102E-24E9-DEEA-28D7-2F9A807870D7}"/>
                    </a:ext>
                  </a:extLst>
                </p:cNvPr>
                <p:cNvSpPr>
                  <a:spLocks noChangeArrowheads="1"/>
                </p:cNvSpPr>
                <p:nvPr/>
              </p:nvSpPr>
              <p:spPr bwMode="auto">
                <a:xfrm>
                  <a:off x="1277" y="760"/>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41" name="Rectangle 6803">
                  <a:extLst>
                    <a:ext uri="{FF2B5EF4-FFF2-40B4-BE49-F238E27FC236}">
                      <a16:creationId xmlns:a16="http://schemas.microsoft.com/office/drawing/2014/main" id="{C619342D-2575-99DF-44F0-376C09305F33}"/>
                    </a:ext>
                  </a:extLst>
                </p:cNvPr>
                <p:cNvSpPr>
                  <a:spLocks noChangeArrowheads="1"/>
                </p:cNvSpPr>
                <p:nvPr/>
              </p:nvSpPr>
              <p:spPr bwMode="auto">
                <a:xfrm>
                  <a:off x="1277" y="1463"/>
                  <a:ext cx="99"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42" name="Rectangle 6804">
                  <a:extLst>
                    <a:ext uri="{FF2B5EF4-FFF2-40B4-BE49-F238E27FC236}">
                      <a16:creationId xmlns:a16="http://schemas.microsoft.com/office/drawing/2014/main" id="{1B7CFC13-A5E0-6F94-C29F-D0A193E2BD80}"/>
                    </a:ext>
                  </a:extLst>
                </p:cNvPr>
                <p:cNvSpPr>
                  <a:spLocks noChangeArrowheads="1"/>
                </p:cNvSpPr>
                <p:nvPr/>
              </p:nvSpPr>
              <p:spPr bwMode="auto">
                <a:xfrm>
                  <a:off x="1277" y="1254"/>
                  <a:ext cx="99" cy="18"/>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43" name="Rectangle 6805">
                  <a:extLst>
                    <a:ext uri="{FF2B5EF4-FFF2-40B4-BE49-F238E27FC236}">
                      <a16:creationId xmlns:a16="http://schemas.microsoft.com/office/drawing/2014/main" id="{4EB48729-A1AB-6B0E-9F38-D5BF6281F1ED}"/>
                    </a:ext>
                  </a:extLst>
                </p:cNvPr>
                <p:cNvSpPr>
                  <a:spLocks noChangeArrowheads="1"/>
                </p:cNvSpPr>
                <p:nvPr/>
              </p:nvSpPr>
              <p:spPr bwMode="auto">
                <a:xfrm>
                  <a:off x="1277" y="320"/>
                  <a:ext cx="99"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44" name="Rectangle 6806">
                  <a:extLst>
                    <a:ext uri="{FF2B5EF4-FFF2-40B4-BE49-F238E27FC236}">
                      <a16:creationId xmlns:a16="http://schemas.microsoft.com/office/drawing/2014/main" id="{1B542F3D-6D45-81CF-815C-205B1390988E}"/>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45" name="Rectangle 6807">
                  <a:extLst>
                    <a:ext uri="{FF2B5EF4-FFF2-40B4-BE49-F238E27FC236}">
                      <a16:creationId xmlns:a16="http://schemas.microsoft.com/office/drawing/2014/main" id="{54F5DB48-EFBE-209A-DC4E-D5B86168124B}"/>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46" name="Rectangle 6808">
                  <a:extLst>
                    <a:ext uri="{FF2B5EF4-FFF2-40B4-BE49-F238E27FC236}">
                      <a16:creationId xmlns:a16="http://schemas.microsoft.com/office/drawing/2014/main" id="{CBF108D8-1DBD-59D4-5163-6F974C59A8F4}"/>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47" name="Rectangle 6809">
                  <a:extLst>
                    <a:ext uri="{FF2B5EF4-FFF2-40B4-BE49-F238E27FC236}">
                      <a16:creationId xmlns:a16="http://schemas.microsoft.com/office/drawing/2014/main" id="{A0726235-92C7-E692-EB32-BC5404695609}"/>
                    </a:ext>
                  </a:extLst>
                </p:cNvPr>
                <p:cNvSpPr>
                  <a:spLocks noChangeArrowheads="1"/>
                </p:cNvSpPr>
                <p:nvPr/>
              </p:nvSpPr>
              <p:spPr bwMode="auto">
                <a:xfrm>
                  <a:off x="1277" y="760"/>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48" name="Rectangle 6810">
                  <a:extLst>
                    <a:ext uri="{FF2B5EF4-FFF2-40B4-BE49-F238E27FC236}">
                      <a16:creationId xmlns:a16="http://schemas.microsoft.com/office/drawing/2014/main" id="{1684C190-01E0-8A3F-3936-0A30B1A59D1F}"/>
                    </a:ext>
                  </a:extLst>
                </p:cNvPr>
                <p:cNvSpPr>
                  <a:spLocks noChangeArrowheads="1"/>
                </p:cNvSpPr>
                <p:nvPr/>
              </p:nvSpPr>
              <p:spPr bwMode="auto">
                <a:xfrm>
                  <a:off x="1277" y="1254"/>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49" name="Rectangle 6811">
                  <a:extLst>
                    <a:ext uri="{FF2B5EF4-FFF2-40B4-BE49-F238E27FC236}">
                      <a16:creationId xmlns:a16="http://schemas.microsoft.com/office/drawing/2014/main" id="{ABCB18C4-D03D-0E23-F462-FAEB4D2A47D0}"/>
                    </a:ext>
                  </a:extLst>
                </p:cNvPr>
                <p:cNvSpPr>
                  <a:spLocks noChangeArrowheads="1"/>
                </p:cNvSpPr>
                <p:nvPr/>
              </p:nvSpPr>
              <p:spPr bwMode="auto">
                <a:xfrm>
                  <a:off x="1277" y="760"/>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50" name="Rectangle 6812">
                  <a:extLst>
                    <a:ext uri="{FF2B5EF4-FFF2-40B4-BE49-F238E27FC236}">
                      <a16:creationId xmlns:a16="http://schemas.microsoft.com/office/drawing/2014/main" id="{627E0D17-3BC3-7EC3-089F-BBC9BF0E76B1}"/>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51" name="Rectangle 6813">
                  <a:extLst>
                    <a:ext uri="{FF2B5EF4-FFF2-40B4-BE49-F238E27FC236}">
                      <a16:creationId xmlns:a16="http://schemas.microsoft.com/office/drawing/2014/main" id="{A3D45641-6D3C-87C8-514A-C55E51F8C678}"/>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52" name="Rectangle 6814">
                  <a:extLst>
                    <a:ext uri="{FF2B5EF4-FFF2-40B4-BE49-F238E27FC236}">
                      <a16:creationId xmlns:a16="http://schemas.microsoft.com/office/drawing/2014/main" id="{49828646-CDE7-FA59-BFBD-857F0B102A9F}"/>
                    </a:ext>
                  </a:extLst>
                </p:cNvPr>
                <p:cNvSpPr>
                  <a:spLocks noChangeArrowheads="1"/>
                </p:cNvSpPr>
                <p:nvPr/>
              </p:nvSpPr>
              <p:spPr bwMode="auto">
                <a:xfrm>
                  <a:off x="1277" y="760"/>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53" name="Rectangle 6815">
                  <a:extLst>
                    <a:ext uri="{FF2B5EF4-FFF2-40B4-BE49-F238E27FC236}">
                      <a16:creationId xmlns:a16="http://schemas.microsoft.com/office/drawing/2014/main" id="{BA5FD681-C763-A0B8-E5D7-9DEC57C390A7}"/>
                    </a:ext>
                  </a:extLst>
                </p:cNvPr>
                <p:cNvSpPr>
                  <a:spLocks noChangeArrowheads="1"/>
                </p:cNvSpPr>
                <p:nvPr/>
              </p:nvSpPr>
              <p:spPr bwMode="auto">
                <a:xfrm>
                  <a:off x="1277" y="1250"/>
                  <a:ext cx="99" cy="4"/>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54" name="Rectangle 6816">
                  <a:extLst>
                    <a:ext uri="{FF2B5EF4-FFF2-40B4-BE49-F238E27FC236}">
                      <a16:creationId xmlns:a16="http://schemas.microsoft.com/office/drawing/2014/main" id="{842BB0F2-21B2-6A18-342F-4CD73478AA98}"/>
                    </a:ext>
                  </a:extLst>
                </p:cNvPr>
                <p:cNvSpPr>
                  <a:spLocks noChangeArrowheads="1"/>
                </p:cNvSpPr>
                <p:nvPr/>
              </p:nvSpPr>
              <p:spPr bwMode="auto">
                <a:xfrm>
                  <a:off x="1277" y="760"/>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55" name="Rectangle 6817">
                  <a:extLst>
                    <a:ext uri="{FF2B5EF4-FFF2-40B4-BE49-F238E27FC236}">
                      <a16:creationId xmlns:a16="http://schemas.microsoft.com/office/drawing/2014/main" id="{0BC58881-7809-7795-468C-7F5EFAAF58C9}"/>
                    </a:ext>
                  </a:extLst>
                </p:cNvPr>
                <p:cNvSpPr>
                  <a:spLocks noChangeArrowheads="1"/>
                </p:cNvSpPr>
                <p:nvPr/>
              </p:nvSpPr>
              <p:spPr bwMode="auto">
                <a:xfrm>
                  <a:off x="1277" y="760"/>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56" name="Rectangle 6818">
                  <a:extLst>
                    <a:ext uri="{FF2B5EF4-FFF2-40B4-BE49-F238E27FC236}">
                      <a16:creationId xmlns:a16="http://schemas.microsoft.com/office/drawing/2014/main" id="{199FBE85-2FFF-76E9-A0A7-8C0F967B2317}"/>
                    </a:ext>
                  </a:extLst>
                </p:cNvPr>
                <p:cNvSpPr>
                  <a:spLocks noChangeArrowheads="1"/>
                </p:cNvSpPr>
                <p:nvPr/>
              </p:nvSpPr>
              <p:spPr bwMode="auto">
                <a:xfrm>
                  <a:off x="1277" y="1463"/>
                  <a:ext cx="99"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57" name="Rectangle 6819">
                  <a:extLst>
                    <a:ext uri="{FF2B5EF4-FFF2-40B4-BE49-F238E27FC236}">
                      <a16:creationId xmlns:a16="http://schemas.microsoft.com/office/drawing/2014/main" id="{E2A67DD9-ABCC-AF90-C1C5-8A58DCB34E02}"/>
                    </a:ext>
                  </a:extLst>
                </p:cNvPr>
                <p:cNvSpPr>
                  <a:spLocks noChangeArrowheads="1"/>
                </p:cNvSpPr>
                <p:nvPr/>
              </p:nvSpPr>
              <p:spPr bwMode="auto">
                <a:xfrm>
                  <a:off x="1277" y="1463"/>
                  <a:ext cx="99"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58" name="Rectangle 6820">
                  <a:extLst>
                    <a:ext uri="{FF2B5EF4-FFF2-40B4-BE49-F238E27FC236}">
                      <a16:creationId xmlns:a16="http://schemas.microsoft.com/office/drawing/2014/main" id="{D80E64DF-E485-C0BC-7092-6478BC011B0A}"/>
                    </a:ext>
                  </a:extLst>
                </p:cNvPr>
                <p:cNvSpPr>
                  <a:spLocks noChangeArrowheads="1"/>
                </p:cNvSpPr>
                <p:nvPr/>
              </p:nvSpPr>
              <p:spPr bwMode="auto">
                <a:xfrm>
                  <a:off x="1277" y="760"/>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59" name="Rectangle 6821">
                  <a:extLst>
                    <a:ext uri="{FF2B5EF4-FFF2-40B4-BE49-F238E27FC236}">
                      <a16:creationId xmlns:a16="http://schemas.microsoft.com/office/drawing/2014/main" id="{1F431EF3-1BF0-610F-428F-6A0254E5586E}"/>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60" name="Rectangle 6822">
                  <a:extLst>
                    <a:ext uri="{FF2B5EF4-FFF2-40B4-BE49-F238E27FC236}">
                      <a16:creationId xmlns:a16="http://schemas.microsoft.com/office/drawing/2014/main" id="{10442495-940C-452E-9F60-FFF6C00D8AFB}"/>
                    </a:ext>
                  </a:extLst>
                </p:cNvPr>
                <p:cNvSpPr>
                  <a:spLocks noChangeArrowheads="1"/>
                </p:cNvSpPr>
                <p:nvPr/>
              </p:nvSpPr>
              <p:spPr bwMode="auto">
                <a:xfrm>
                  <a:off x="1277" y="760"/>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61" name="Rectangle 6823">
                  <a:extLst>
                    <a:ext uri="{FF2B5EF4-FFF2-40B4-BE49-F238E27FC236}">
                      <a16:creationId xmlns:a16="http://schemas.microsoft.com/office/drawing/2014/main" id="{56FD947B-E78C-F50A-77D1-C4D31014F220}"/>
                    </a:ext>
                  </a:extLst>
                </p:cNvPr>
                <p:cNvSpPr>
                  <a:spLocks noChangeArrowheads="1"/>
                </p:cNvSpPr>
                <p:nvPr/>
              </p:nvSpPr>
              <p:spPr bwMode="auto">
                <a:xfrm>
                  <a:off x="1277" y="760"/>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62" name="Rectangle 6824">
                  <a:extLst>
                    <a:ext uri="{FF2B5EF4-FFF2-40B4-BE49-F238E27FC236}">
                      <a16:creationId xmlns:a16="http://schemas.microsoft.com/office/drawing/2014/main" id="{D809F907-76B5-90EF-091D-E707A0CC8327}"/>
                    </a:ext>
                  </a:extLst>
                </p:cNvPr>
                <p:cNvSpPr>
                  <a:spLocks noChangeArrowheads="1"/>
                </p:cNvSpPr>
                <p:nvPr/>
              </p:nvSpPr>
              <p:spPr bwMode="auto">
                <a:xfrm>
                  <a:off x="1277" y="760"/>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63" name="Rectangle 6825">
                  <a:extLst>
                    <a:ext uri="{FF2B5EF4-FFF2-40B4-BE49-F238E27FC236}">
                      <a16:creationId xmlns:a16="http://schemas.microsoft.com/office/drawing/2014/main" id="{FC071FD3-8D1E-F2AE-5832-78859A2F5F41}"/>
                    </a:ext>
                  </a:extLst>
                </p:cNvPr>
                <p:cNvSpPr>
                  <a:spLocks noChangeArrowheads="1"/>
                </p:cNvSpPr>
                <p:nvPr/>
              </p:nvSpPr>
              <p:spPr bwMode="auto">
                <a:xfrm>
                  <a:off x="1277" y="764"/>
                  <a:ext cx="99"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64" name="Rectangle 6826">
                  <a:extLst>
                    <a:ext uri="{FF2B5EF4-FFF2-40B4-BE49-F238E27FC236}">
                      <a16:creationId xmlns:a16="http://schemas.microsoft.com/office/drawing/2014/main" id="{E9D76703-E0C0-0FBF-C40B-D15FEDBC092A}"/>
                    </a:ext>
                  </a:extLst>
                </p:cNvPr>
                <p:cNvSpPr>
                  <a:spLocks noChangeArrowheads="1"/>
                </p:cNvSpPr>
                <p:nvPr/>
              </p:nvSpPr>
              <p:spPr bwMode="auto">
                <a:xfrm>
                  <a:off x="1277" y="760"/>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65" name="Rectangle 6827">
                  <a:extLst>
                    <a:ext uri="{FF2B5EF4-FFF2-40B4-BE49-F238E27FC236}">
                      <a16:creationId xmlns:a16="http://schemas.microsoft.com/office/drawing/2014/main" id="{ABE4E5A4-2D71-3152-EC6E-ECDCE8935154}"/>
                    </a:ext>
                  </a:extLst>
                </p:cNvPr>
                <p:cNvSpPr>
                  <a:spLocks noChangeArrowheads="1"/>
                </p:cNvSpPr>
                <p:nvPr/>
              </p:nvSpPr>
              <p:spPr bwMode="auto">
                <a:xfrm>
                  <a:off x="1277" y="760"/>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66" name="Rectangle 6828">
                  <a:extLst>
                    <a:ext uri="{FF2B5EF4-FFF2-40B4-BE49-F238E27FC236}">
                      <a16:creationId xmlns:a16="http://schemas.microsoft.com/office/drawing/2014/main" id="{9152AC0B-99A4-A927-119B-376966EBCBB8}"/>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67" name="Rectangle 6829">
                  <a:extLst>
                    <a:ext uri="{FF2B5EF4-FFF2-40B4-BE49-F238E27FC236}">
                      <a16:creationId xmlns:a16="http://schemas.microsoft.com/office/drawing/2014/main" id="{80909B4A-8354-323B-5427-2DF393DA2512}"/>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68" name="Rectangle 6830">
                  <a:extLst>
                    <a:ext uri="{FF2B5EF4-FFF2-40B4-BE49-F238E27FC236}">
                      <a16:creationId xmlns:a16="http://schemas.microsoft.com/office/drawing/2014/main" id="{54258EC2-E464-FD6E-CA87-6EEC8CC7FE3C}"/>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69" name="Rectangle 6831">
                  <a:extLst>
                    <a:ext uri="{FF2B5EF4-FFF2-40B4-BE49-F238E27FC236}">
                      <a16:creationId xmlns:a16="http://schemas.microsoft.com/office/drawing/2014/main" id="{075257F4-60E5-6C46-70FF-1BE6BC209448}"/>
                    </a:ext>
                  </a:extLst>
                </p:cNvPr>
                <p:cNvSpPr>
                  <a:spLocks noChangeArrowheads="1"/>
                </p:cNvSpPr>
                <p:nvPr/>
              </p:nvSpPr>
              <p:spPr bwMode="auto">
                <a:xfrm>
                  <a:off x="1277" y="1250"/>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70" name="Rectangle 6832">
                  <a:extLst>
                    <a:ext uri="{FF2B5EF4-FFF2-40B4-BE49-F238E27FC236}">
                      <a16:creationId xmlns:a16="http://schemas.microsoft.com/office/drawing/2014/main" id="{C22FFBF3-8B41-D15F-96BB-71980225DC73}"/>
                    </a:ext>
                  </a:extLst>
                </p:cNvPr>
                <p:cNvSpPr>
                  <a:spLocks noChangeArrowheads="1"/>
                </p:cNvSpPr>
                <p:nvPr/>
              </p:nvSpPr>
              <p:spPr bwMode="auto">
                <a:xfrm>
                  <a:off x="1277" y="760"/>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71" name="Rectangle 6833">
                  <a:extLst>
                    <a:ext uri="{FF2B5EF4-FFF2-40B4-BE49-F238E27FC236}">
                      <a16:creationId xmlns:a16="http://schemas.microsoft.com/office/drawing/2014/main" id="{E17A50A1-F4BE-0B66-CDA2-93EF20F407B5}"/>
                    </a:ext>
                  </a:extLst>
                </p:cNvPr>
                <p:cNvSpPr>
                  <a:spLocks noChangeArrowheads="1"/>
                </p:cNvSpPr>
                <p:nvPr/>
              </p:nvSpPr>
              <p:spPr bwMode="auto">
                <a:xfrm>
                  <a:off x="1277" y="1250"/>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72" name="Rectangle 6834">
                  <a:extLst>
                    <a:ext uri="{FF2B5EF4-FFF2-40B4-BE49-F238E27FC236}">
                      <a16:creationId xmlns:a16="http://schemas.microsoft.com/office/drawing/2014/main" id="{98D57B62-DF8E-272B-2C04-B41A6852627A}"/>
                    </a:ext>
                  </a:extLst>
                </p:cNvPr>
                <p:cNvSpPr>
                  <a:spLocks noChangeArrowheads="1"/>
                </p:cNvSpPr>
                <p:nvPr/>
              </p:nvSpPr>
              <p:spPr bwMode="auto">
                <a:xfrm>
                  <a:off x="1277" y="558"/>
                  <a:ext cx="99" cy="36"/>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73" name="Rectangle 6835">
                  <a:extLst>
                    <a:ext uri="{FF2B5EF4-FFF2-40B4-BE49-F238E27FC236}">
                      <a16:creationId xmlns:a16="http://schemas.microsoft.com/office/drawing/2014/main" id="{E5DC883E-BFF0-369B-814B-8D96C9DC5BB1}"/>
                    </a:ext>
                  </a:extLst>
                </p:cNvPr>
                <p:cNvSpPr>
                  <a:spLocks noChangeArrowheads="1"/>
                </p:cNvSpPr>
                <p:nvPr/>
              </p:nvSpPr>
              <p:spPr bwMode="auto">
                <a:xfrm>
                  <a:off x="1277" y="760"/>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74" name="Rectangle 6836">
                  <a:extLst>
                    <a:ext uri="{FF2B5EF4-FFF2-40B4-BE49-F238E27FC236}">
                      <a16:creationId xmlns:a16="http://schemas.microsoft.com/office/drawing/2014/main" id="{CAC30A8A-3D2F-6E1E-AF52-F6D704687831}"/>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75" name="Rectangle 6837">
                  <a:extLst>
                    <a:ext uri="{FF2B5EF4-FFF2-40B4-BE49-F238E27FC236}">
                      <a16:creationId xmlns:a16="http://schemas.microsoft.com/office/drawing/2014/main" id="{62D0413C-8C0C-DAC3-8E48-6100B2D5ABA3}"/>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76" name="Rectangle 6838">
                  <a:extLst>
                    <a:ext uri="{FF2B5EF4-FFF2-40B4-BE49-F238E27FC236}">
                      <a16:creationId xmlns:a16="http://schemas.microsoft.com/office/drawing/2014/main" id="{0B3AD2CB-CEE7-2889-FC3D-9C82E6632200}"/>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77" name="Rectangle 6839">
                  <a:extLst>
                    <a:ext uri="{FF2B5EF4-FFF2-40B4-BE49-F238E27FC236}">
                      <a16:creationId xmlns:a16="http://schemas.microsoft.com/office/drawing/2014/main" id="{7D652240-8474-4B4B-F6BB-34D2851D114F}"/>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78" name="Rectangle 6840">
                  <a:extLst>
                    <a:ext uri="{FF2B5EF4-FFF2-40B4-BE49-F238E27FC236}">
                      <a16:creationId xmlns:a16="http://schemas.microsoft.com/office/drawing/2014/main" id="{FD26B6D3-C062-4E61-560E-E5F9FCD75C44}"/>
                    </a:ext>
                  </a:extLst>
                </p:cNvPr>
                <p:cNvSpPr>
                  <a:spLocks noChangeArrowheads="1"/>
                </p:cNvSpPr>
                <p:nvPr/>
              </p:nvSpPr>
              <p:spPr bwMode="auto">
                <a:xfrm>
                  <a:off x="1277" y="760"/>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79" name="Rectangle 6841">
                  <a:extLst>
                    <a:ext uri="{FF2B5EF4-FFF2-40B4-BE49-F238E27FC236}">
                      <a16:creationId xmlns:a16="http://schemas.microsoft.com/office/drawing/2014/main" id="{A3D96B5F-220B-6E94-599D-5FFD91B72435}"/>
                    </a:ext>
                  </a:extLst>
                </p:cNvPr>
                <p:cNvSpPr>
                  <a:spLocks noChangeArrowheads="1"/>
                </p:cNvSpPr>
                <p:nvPr/>
              </p:nvSpPr>
              <p:spPr bwMode="auto">
                <a:xfrm>
                  <a:off x="1277" y="1463"/>
                  <a:ext cx="99"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80" name="Rectangle 6842">
                  <a:extLst>
                    <a:ext uri="{FF2B5EF4-FFF2-40B4-BE49-F238E27FC236}">
                      <a16:creationId xmlns:a16="http://schemas.microsoft.com/office/drawing/2014/main" id="{0F9A67DC-A9A7-1D1B-1C55-DA47FEE19489}"/>
                    </a:ext>
                  </a:extLst>
                </p:cNvPr>
                <p:cNvSpPr>
                  <a:spLocks noChangeArrowheads="1"/>
                </p:cNvSpPr>
                <p:nvPr/>
              </p:nvSpPr>
              <p:spPr bwMode="auto">
                <a:xfrm>
                  <a:off x="1277" y="1229"/>
                  <a:ext cx="99" cy="2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81" name="Rectangle 6843">
                  <a:extLst>
                    <a:ext uri="{FF2B5EF4-FFF2-40B4-BE49-F238E27FC236}">
                      <a16:creationId xmlns:a16="http://schemas.microsoft.com/office/drawing/2014/main" id="{18EB3FD3-A614-FF76-1772-6BEBFCBF2535}"/>
                    </a:ext>
                  </a:extLst>
                </p:cNvPr>
                <p:cNvSpPr>
                  <a:spLocks noChangeArrowheads="1"/>
                </p:cNvSpPr>
                <p:nvPr/>
              </p:nvSpPr>
              <p:spPr bwMode="auto">
                <a:xfrm>
                  <a:off x="1277" y="320"/>
                  <a:ext cx="99"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82" name="Rectangle 6844">
                  <a:extLst>
                    <a:ext uri="{FF2B5EF4-FFF2-40B4-BE49-F238E27FC236}">
                      <a16:creationId xmlns:a16="http://schemas.microsoft.com/office/drawing/2014/main" id="{2DE64BE8-47B9-1F65-1928-1770EF092C5D}"/>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83" name="Rectangle 6845">
                  <a:extLst>
                    <a:ext uri="{FF2B5EF4-FFF2-40B4-BE49-F238E27FC236}">
                      <a16:creationId xmlns:a16="http://schemas.microsoft.com/office/drawing/2014/main" id="{DFE366A9-D113-B0F1-D80D-7365F25DCE6D}"/>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84" name="Rectangle 6846">
                  <a:extLst>
                    <a:ext uri="{FF2B5EF4-FFF2-40B4-BE49-F238E27FC236}">
                      <a16:creationId xmlns:a16="http://schemas.microsoft.com/office/drawing/2014/main" id="{C84E2EB9-A371-7598-B5D0-C24B5AEA2C68}"/>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85" name="Rectangle 6847">
                  <a:extLst>
                    <a:ext uri="{FF2B5EF4-FFF2-40B4-BE49-F238E27FC236}">
                      <a16:creationId xmlns:a16="http://schemas.microsoft.com/office/drawing/2014/main" id="{FD4BB489-2853-52F7-2800-C87BC71F7E51}"/>
                    </a:ext>
                  </a:extLst>
                </p:cNvPr>
                <p:cNvSpPr>
                  <a:spLocks noChangeArrowheads="1"/>
                </p:cNvSpPr>
                <p:nvPr/>
              </p:nvSpPr>
              <p:spPr bwMode="auto">
                <a:xfrm>
                  <a:off x="1277" y="760"/>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86" name="Rectangle 6848">
                  <a:extLst>
                    <a:ext uri="{FF2B5EF4-FFF2-40B4-BE49-F238E27FC236}">
                      <a16:creationId xmlns:a16="http://schemas.microsoft.com/office/drawing/2014/main" id="{D189D106-8C48-2DFD-0987-6EF74334C0C5}"/>
                    </a:ext>
                  </a:extLst>
                </p:cNvPr>
                <p:cNvSpPr>
                  <a:spLocks noChangeArrowheads="1"/>
                </p:cNvSpPr>
                <p:nvPr/>
              </p:nvSpPr>
              <p:spPr bwMode="auto">
                <a:xfrm>
                  <a:off x="1277" y="1229"/>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87" name="Rectangle 6849">
                  <a:extLst>
                    <a:ext uri="{FF2B5EF4-FFF2-40B4-BE49-F238E27FC236}">
                      <a16:creationId xmlns:a16="http://schemas.microsoft.com/office/drawing/2014/main" id="{2AE79C1F-6EFC-E803-1C99-D32C6390EEDD}"/>
                    </a:ext>
                  </a:extLst>
                </p:cNvPr>
                <p:cNvSpPr>
                  <a:spLocks noChangeArrowheads="1"/>
                </p:cNvSpPr>
                <p:nvPr/>
              </p:nvSpPr>
              <p:spPr bwMode="auto">
                <a:xfrm>
                  <a:off x="1277" y="760"/>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88" name="Rectangle 6850">
                  <a:extLst>
                    <a:ext uri="{FF2B5EF4-FFF2-40B4-BE49-F238E27FC236}">
                      <a16:creationId xmlns:a16="http://schemas.microsoft.com/office/drawing/2014/main" id="{E2D7B57A-6AD1-1FBC-3CDA-FF0E08639250}"/>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89" name="Rectangle 6851">
                  <a:extLst>
                    <a:ext uri="{FF2B5EF4-FFF2-40B4-BE49-F238E27FC236}">
                      <a16:creationId xmlns:a16="http://schemas.microsoft.com/office/drawing/2014/main" id="{9F0D95DD-2F3D-E2B1-9226-C63A6A3697A6}"/>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90" name="Rectangle 6852">
                  <a:extLst>
                    <a:ext uri="{FF2B5EF4-FFF2-40B4-BE49-F238E27FC236}">
                      <a16:creationId xmlns:a16="http://schemas.microsoft.com/office/drawing/2014/main" id="{DAF6D8F4-34D3-5FD8-5ABA-277F310D0099}"/>
                    </a:ext>
                  </a:extLst>
                </p:cNvPr>
                <p:cNvSpPr>
                  <a:spLocks noChangeArrowheads="1"/>
                </p:cNvSpPr>
                <p:nvPr/>
              </p:nvSpPr>
              <p:spPr bwMode="auto">
                <a:xfrm>
                  <a:off x="1277" y="760"/>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91" name="Rectangle 6853">
                  <a:extLst>
                    <a:ext uri="{FF2B5EF4-FFF2-40B4-BE49-F238E27FC236}">
                      <a16:creationId xmlns:a16="http://schemas.microsoft.com/office/drawing/2014/main" id="{EAF42571-F9CF-BC47-8BA9-443F3F69DFD4}"/>
                    </a:ext>
                  </a:extLst>
                </p:cNvPr>
                <p:cNvSpPr>
                  <a:spLocks noChangeArrowheads="1"/>
                </p:cNvSpPr>
                <p:nvPr/>
              </p:nvSpPr>
              <p:spPr bwMode="auto">
                <a:xfrm>
                  <a:off x="1277" y="1229"/>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92" name="Rectangle 6854">
                  <a:extLst>
                    <a:ext uri="{FF2B5EF4-FFF2-40B4-BE49-F238E27FC236}">
                      <a16:creationId xmlns:a16="http://schemas.microsoft.com/office/drawing/2014/main" id="{E093B777-EF6B-3DC4-B5FD-A6144019D6D4}"/>
                    </a:ext>
                  </a:extLst>
                </p:cNvPr>
                <p:cNvSpPr>
                  <a:spLocks noChangeArrowheads="1"/>
                </p:cNvSpPr>
                <p:nvPr/>
              </p:nvSpPr>
              <p:spPr bwMode="auto">
                <a:xfrm>
                  <a:off x="1277" y="760"/>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93" name="Rectangle 6855">
                  <a:extLst>
                    <a:ext uri="{FF2B5EF4-FFF2-40B4-BE49-F238E27FC236}">
                      <a16:creationId xmlns:a16="http://schemas.microsoft.com/office/drawing/2014/main" id="{6BDBC9E5-D6C5-5C89-B53E-B3BE95F42923}"/>
                    </a:ext>
                  </a:extLst>
                </p:cNvPr>
                <p:cNvSpPr>
                  <a:spLocks noChangeArrowheads="1"/>
                </p:cNvSpPr>
                <p:nvPr/>
              </p:nvSpPr>
              <p:spPr bwMode="auto">
                <a:xfrm>
                  <a:off x="1277" y="760"/>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94" name="Rectangle 6856">
                  <a:extLst>
                    <a:ext uri="{FF2B5EF4-FFF2-40B4-BE49-F238E27FC236}">
                      <a16:creationId xmlns:a16="http://schemas.microsoft.com/office/drawing/2014/main" id="{71644944-2833-8BCC-193C-1F89349A886E}"/>
                    </a:ext>
                  </a:extLst>
                </p:cNvPr>
                <p:cNvSpPr>
                  <a:spLocks noChangeArrowheads="1"/>
                </p:cNvSpPr>
                <p:nvPr/>
              </p:nvSpPr>
              <p:spPr bwMode="auto">
                <a:xfrm>
                  <a:off x="1277" y="1463"/>
                  <a:ext cx="99"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95" name="Rectangle 6857">
                  <a:extLst>
                    <a:ext uri="{FF2B5EF4-FFF2-40B4-BE49-F238E27FC236}">
                      <a16:creationId xmlns:a16="http://schemas.microsoft.com/office/drawing/2014/main" id="{A395DED4-8899-03CF-3CAF-4E3D24796E21}"/>
                    </a:ext>
                  </a:extLst>
                </p:cNvPr>
                <p:cNvSpPr>
                  <a:spLocks noChangeArrowheads="1"/>
                </p:cNvSpPr>
                <p:nvPr/>
              </p:nvSpPr>
              <p:spPr bwMode="auto">
                <a:xfrm>
                  <a:off x="1277" y="1463"/>
                  <a:ext cx="99"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96" name="Rectangle 6858">
                  <a:extLst>
                    <a:ext uri="{FF2B5EF4-FFF2-40B4-BE49-F238E27FC236}">
                      <a16:creationId xmlns:a16="http://schemas.microsoft.com/office/drawing/2014/main" id="{7D5FBDEC-0DAA-A8AF-C6DC-E6B84E0F7A5E}"/>
                    </a:ext>
                  </a:extLst>
                </p:cNvPr>
                <p:cNvSpPr>
                  <a:spLocks noChangeArrowheads="1"/>
                </p:cNvSpPr>
                <p:nvPr/>
              </p:nvSpPr>
              <p:spPr bwMode="auto">
                <a:xfrm>
                  <a:off x="1277" y="760"/>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97" name="Rectangle 6859">
                  <a:extLst>
                    <a:ext uri="{FF2B5EF4-FFF2-40B4-BE49-F238E27FC236}">
                      <a16:creationId xmlns:a16="http://schemas.microsoft.com/office/drawing/2014/main" id="{C9EC17F5-39D6-B963-B1E2-69A6346B4039}"/>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98" name="Rectangle 6860">
                  <a:extLst>
                    <a:ext uri="{FF2B5EF4-FFF2-40B4-BE49-F238E27FC236}">
                      <a16:creationId xmlns:a16="http://schemas.microsoft.com/office/drawing/2014/main" id="{5E5F131B-45C8-F36F-9194-A1974E3EE5CE}"/>
                    </a:ext>
                  </a:extLst>
                </p:cNvPr>
                <p:cNvSpPr>
                  <a:spLocks noChangeArrowheads="1"/>
                </p:cNvSpPr>
                <p:nvPr/>
              </p:nvSpPr>
              <p:spPr bwMode="auto">
                <a:xfrm>
                  <a:off x="1277" y="760"/>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799" name="Rectangle 6861">
                  <a:extLst>
                    <a:ext uri="{FF2B5EF4-FFF2-40B4-BE49-F238E27FC236}">
                      <a16:creationId xmlns:a16="http://schemas.microsoft.com/office/drawing/2014/main" id="{D5BF529F-D1AA-60A7-E33C-90707F612E85}"/>
                    </a:ext>
                  </a:extLst>
                </p:cNvPr>
                <p:cNvSpPr>
                  <a:spLocks noChangeArrowheads="1"/>
                </p:cNvSpPr>
                <p:nvPr/>
              </p:nvSpPr>
              <p:spPr bwMode="auto">
                <a:xfrm>
                  <a:off x="1277" y="760"/>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00" name="Rectangle 6862">
                  <a:extLst>
                    <a:ext uri="{FF2B5EF4-FFF2-40B4-BE49-F238E27FC236}">
                      <a16:creationId xmlns:a16="http://schemas.microsoft.com/office/drawing/2014/main" id="{776D9202-22DF-993E-F394-4D58635925F6}"/>
                    </a:ext>
                  </a:extLst>
                </p:cNvPr>
                <p:cNvSpPr>
                  <a:spLocks noChangeArrowheads="1"/>
                </p:cNvSpPr>
                <p:nvPr/>
              </p:nvSpPr>
              <p:spPr bwMode="auto">
                <a:xfrm>
                  <a:off x="1277" y="760"/>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01" name="Rectangle 6863">
                  <a:extLst>
                    <a:ext uri="{FF2B5EF4-FFF2-40B4-BE49-F238E27FC236}">
                      <a16:creationId xmlns:a16="http://schemas.microsoft.com/office/drawing/2014/main" id="{FF75592C-B6BF-8CDF-84E9-29B8C09174C1}"/>
                    </a:ext>
                  </a:extLst>
                </p:cNvPr>
                <p:cNvSpPr>
                  <a:spLocks noChangeArrowheads="1"/>
                </p:cNvSpPr>
                <p:nvPr/>
              </p:nvSpPr>
              <p:spPr bwMode="auto">
                <a:xfrm>
                  <a:off x="1277" y="764"/>
                  <a:ext cx="99"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02" name="Rectangle 6864">
                  <a:extLst>
                    <a:ext uri="{FF2B5EF4-FFF2-40B4-BE49-F238E27FC236}">
                      <a16:creationId xmlns:a16="http://schemas.microsoft.com/office/drawing/2014/main" id="{BD5D094D-B46E-F8F8-D9D2-B396B3B3ED5D}"/>
                    </a:ext>
                  </a:extLst>
                </p:cNvPr>
                <p:cNvSpPr>
                  <a:spLocks noChangeArrowheads="1"/>
                </p:cNvSpPr>
                <p:nvPr/>
              </p:nvSpPr>
              <p:spPr bwMode="auto">
                <a:xfrm>
                  <a:off x="1277" y="760"/>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03" name="Rectangle 6865">
                  <a:extLst>
                    <a:ext uri="{FF2B5EF4-FFF2-40B4-BE49-F238E27FC236}">
                      <a16:creationId xmlns:a16="http://schemas.microsoft.com/office/drawing/2014/main" id="{B638D561-2918-143D-1DFA-1240AEB41695}"/>
                    </a:ext>
                  </a:extLst>
                </p:cNvPr>
                <p:cNvSpPr>
                  <a:spLocks noChangeArrowheads="1"/>
                </p:cNvSpPr>
                <p:nvPr/>
              </p:nvSpPr>
              <p:spPr bwMode="auto">
                <a:xfrm>
                  <a:off x="1277" y="760"/>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04" name="Rectangle 6866">
                  <a:extLst>
                    <a:ext uri="{FF2B5EF4-FFF2-40B4-BE49-F238E27FC236}">
                      <a16:creationId xmlns:a16="http://schemas.microsoft.com/office/drawing/2014/main" id="{881F313D-DD06-EEEE-D99F-5586290FFCC8}"/>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05" name="Rectangle 6867">
                  <a:extLst>
                    <a:ext uri="{FF2B5EF4-FFF2-40B4-BE49-F238E27FC236}">
                      <a16:creationId xmlns:a16="http://schemas.microsoft.com/office/drawing/2014/main" id="{DBD46F23-A5BE-0100-218B-6480F0BD3872}"/>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06" name="Rectangle 6868">
                  <a:extLst>
                    <a:ext uri="{FF2B5EF4-FFF2-40B4-BE49-F238E27FC236}">
                      <a16:creationId xmlns:a16="http://schemas.microsoft.com/office/drawing/2014/main" id="{498B39FE-4379-D18B-0471-6E4CC8D30F9E}"/>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07" name="Rectangle 6869">
                  <a:extLst>
                    <a:ext uri="{FF2B5EF4-FFF2-40B4-BE49-F238E27FC236}">
                      <a16:creationId xmlns:a16="http://schemas.microsoft.com/office/drawing/2014/main" id="{41D59893-0EB7-572F-F983-15C4A2465FE2}"/>
                    </a:ext>
                  </a:extLst>
                </p:cNvPr>
                <p:cNvSpPr>
                  <a:spLocks noChangeArrowheads="1"/>
                </p:cNvSpPr>
                <p:nvPr/>
              </p:nvSpPr>
              <p:spPr bwMode="auto">
                <a:xfrm>
                  <a:off x="1277" y="1229"/>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08" name="Rectangle 6870">
                  <a:extLst>
                    <a:ext uri="{FF2B5EF4-FFF2-40B4-BE49-F238E27FC236}">
                      <a16:creationId xmlns:a16="http://schemas.microsoft.com/office/drawing/2014/main" id="{24F869B2-DE78-2550-6991-FADA62BABB0F}"/>
                    </a:ext>
                  </a:extLst>
                </p:cNvPr>
                <p:cNvSpPr>
                  <a:spLocks noChangeArrowheads="1"/>
                </p:cNvSpPr>
                <p:nvPr/>
              </p:nvSpPr>
              <p:spPr bwMode="auto">
                <a:xfrm>
                  <a:off x="1277" y="760"/>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09" name="Rectangle 6871">
                  <a:extLst>
                    <a:ext uri="{FF2B5EF4-FFF2-40B4-BE49-F238E27FC236}">
                      <a16:creationId xmlns:a16="http://schemas.microsoft.com/office/drawing/2014/main" id="{76D14099-223E-AB20-F67B-FE8C04310974}"/>
                    </a:ext>
                  </a:extLst>
                </p:cNvPr>
                <p:cNvSpPr>
                  <a:spLocks noChangeArrowheads="1"/>
                </p:cNvSpPr>
                <p:nvPr/>
              </p:nvSpPr>
              <p:spPr bwMode="auto">
                <a:xfrm>
                  <a:off x="1277" y="1229"/>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10" name="Rectangle 6872">
                  <a:extLst>
                    <a:ext uri="{FF2B5EF4-FFF2-40B4-BE49-F238E27FC236}">
                      <a16:creationId xmlns:a16="http://schemas.microsoft.com/office/drawing/2014/main" id="{B7484328-877F-6182-252C-1ACA0A168874}"/>
                    </a:ext>
                  </a:extLst>
                </p:cNvPr>
                <p:cNvSpPr>
                  <a:spLocks noChangeArrowheads="1"/>
                </p:cNvSpPr>
                <p:nvPr/>
              </p:nvSpPr>
              <p:spPr bwMode="auto">
                <a:xfrm>
                  <a:off x="1277" y="544"/>
                  <a:ext cx="99" cy="14"/>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11" name="Rectangle 6873">
                  <a:extLst>
                    <a:ext uri="{FF2B5EF4-FFF2-40B4-BE49-F238E27FC236}">
                      <a16:creationId xmlns:a16="http://schemas.microsoft.com/office/drawing/2014/main" id="{B2EC2AAC-7D3F-AF3B-7D37-B9387AC88840}"/>
                    </a:ext>
                  </a:extLst>
                </p:cNvPr>
                <p:cNvSpPr>
                  <a:spLocks noChangeArrowheads="1"/>
                </p:cNvSpPr>
                <p:nvPr/>
              </p:nvSpPr>
              <p:spPr bwMode="auto">
                <a:xfrm>
                  <a:off x="1277" y="760"/>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12" name="Rectangle 6874">
                  <a:extLst>
                    <a:ext uri="{FF2B5EF4-FFF2-40B4-BE49-F238E27FC236}">
                      <a16:creationId xmlns:a16="http://schemas.microsoft.com/office/drawing/2014/main" id="{F8D4474C-1C55-C3FD-4624-83CAB67BC59E}"/>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13" name="Rectangle 6875">
                  <a:extLst>
                    <a:ext uri="{FF2B5EF4-FFF2-40B4-BE49-F238E27FC236}">
                      <a16:creationId xmlns:a16="http://schemas.microsoft.com/office/drawing/2014/main" id="{18AFAF34-16C6-8685-34FE-583F41BBF4A7}"/>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14" name="Rectangle 6876">
                  <a:extLst>
                    <a:ext uri="{FF2B5EF4-FFF2-40B4-BE49-F238E27FC236}">
                      <a16:creationId xmlns:a16="http://schemas.microsoft.com/office/drawing/2014/main" id="{11C72946-28E3-399E-4F12-C369BCEC0F37}"/>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15" name="Rectangle 6877">
                  <a:extLst>
                    <a:ext uri="{FF2B5EF4-FFF2-40B4-BE49-F238E27FC236}">
                      <a16:creationId xmlns:a16="http://schemas.microsoft.com/office/drawing/2014/main" id="{DAA6825D-7511-AF83-468C-A184ABFF60E0}"/>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16" name="Rectangle 6878">
                  <a:extLst>
                    <a:ext uri="{FF2B5EF4-FFF2-40B4-BE49-F238E27FC236}">
                      <a16:creationId xmlns:a16="http://schemas.microsoft.com/office/drawing/2014/main" id="{9A470B9F-F881-AF5A-736D-191D399F3EF9}"/>
                    </a:ext>
                  </a:extLst>
                </p:cNvPr>
                <p:cNvSpPr>
                  <a:spLocks noChangeArrowheads="1"/>
                </p:cNvSpPr>
                <p:nvPr/>
              </p:nvSpPr>
              <p:spPr bwMode="auto">
                <a:xfrm>
                  <a:off x="1277" y="757"/>
                  <a:ext cx="99" cy="3"/>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17" name="Rectangle 6879">
                  <a:extLst>
                    <a:ext uri="{FF2B5EF4-FFF2-40B4-BE49-F238E27FC236}">
                      <a16:creationId xmlns:a16="http://schemas.microsoft.com/office/drawing/2014/main" id="{E3C4367F-CB51-39D3-4473-18E43DB4609E}"/>
                    </a:ext>
                  </a:extLst>
                </p:cNvPr>
                <p:cNvSpPr>
                  <a:spLocks noChangeArrowheads="1"/>
                </p:cNvSpPr>
                <p:nvPr/>
              </p:nvSpPr>
              <p:spPr bwMode="auto">
                <a:xfrm>
                  <a:off x="1277" y="1463"/>
                  <a:ext cx="99"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18" name="Rectangle 6880">
                  <a:extLst>
                    <a:ext uri="{FF2B5EF4-FFF2-40B4-BE49-F238E27FC236}">
                      <a16:creationId xmlns:a16="http://schemas.microsoft.com/office/drawing/2014/main" id="{3A94168D-356F-998A-9CCB-120BB0A7B3F3}"/>
                    </a:ext>
                  </a:extLst>
                </p:cNvPr>
                <p:cNvSpPr>
                  <a:spLocks noChangeArrowheads="1"/>
                </p:cNvSpPr>
                <p:nvPr/>
              </p:nvSpPr>
              <p:spPr bwMode="auto">
                <a:xfrm>
                  <a:off x="1277" y="1197"/>
                  <a:ext cx="99" cy="32"/>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19" name="Rectangle 6881">
                  <a:extLst>
                    <a:ext uri="{FF2B5EF4-FFF2-40B4-BE49-F238E27FC236}">
                      <a16:creationId xmlns:a16="http://schemas.microsoft.com/office/drawing/2014/main" id="{E01462F9-5953-BD06-0F38-B074E234CD6C}"/>
                    </a:ext>
                  </a:extLst>
                </p:cNvPr>
                <p:cNvSpPr>
                  <a:spLocks noChangeArrowheads="1"/>
                </p:cNvSpPr>
                <p:nvPr/>
              </p:nvSpPr>
              <p:spPr bwMode="auto">
                <a:xfrm>
                  <a:off x="1277" y="320"/>
                  <a:ext cx="99"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20" name="Rectangle 6882">
                  <a:extLst>
                    <a:ext uri="{FF2B5EF4-FFF2-40B4-BE49-F238E27FC236}">
                      <a16:creationId xmlns:a16="http://schemas.microsoft.com/office/drawing/2014/main" id="{01E23F8F-DEB7-7CB3-2E6B-9A9FFE58CECA}"/>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21" name="Rectangle 6883">
                  <a:extLst>
                    <a:ext uri="{FF2B5EF4-FFF2-40B4-BE49-F238E27FC236}">
                      <a16:creationId xmlns:a16="http://schemas.microsoft.com/office/drawing/2014/main" id="{71B79C6A-7C8B-EB72-075D-45980D90BC63}"/>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22" name="Rectangle 6884">
                  <a:extLst>
                    <a:ext uri="{FF2B5EF4-FFF2-40B4-BE49-F238E27FC236}">
                      <a16:creationId xmlns:a16="http://schemas.microsoft.com/office/drawing/2014/main" id="{D69DDE16-481A-9C16-A7CD-28C4DDE5FB30}"/>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23" name="Rectangle 6885">
                  <a:extLst>
                    <a:ext uri="{FF2B5EF4-FFF2-40B4-BE49-F238E27FC236}">
                      <a16:creationId xmlns:a16="http://schemas.microsoft.com/office/drawing/2014/main" id="{E9A4D036-DD51-338D-E5C6-CD604E84DBA8}"/>
                    </a:ext>
                  </a:extLst>
                </p:cNvPr>
                <p:cNvSpPr>
                  <a:spLocks noChangeArrowheads="1"/>
                </p:cNvSpPr>
                <p:nvPr/>
              </p:nvSpPr>
              <p:spPr bwMode="auto">
                <a:xfrm>
                  <a:off x="1277" y="75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24" name="Rectangle 6886">
                  <a:extLst>
                    <a:ext uri="{FF2B5EF4-FFF2-40B4-BE49-F238E27FC236}">
                      <a16:creationId xmlns:a16="http://schemas.microsoft.com/office/drawing/2014/main" id="{BF04E8A9-2928-D2C4-4422-660B692F6F4B}"/>
                    </a:ext>
                  </a:extLst>
                </p:cNvPr>
                <p:cNvSpPr>
                  <a:spLocks noChangeArrowheads="1"/>
                </p:cNvSpPr>
                <p:nvPr/>
              </p:nvSpPr>
              <p:spPr bwMode="auto">
                <a:xfrm>
                  <a:off x="1277" y="1197"/>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25" name="Rectangle 6887">
                  <a:extLst>
                    <a:ext uri="{FF2B5EF4-FFF2-40B4-BE49-F238E27FC236}">
                      <a16:creationId xmlns:a16="http://schemas.microsoft.com/office/drawing/2014/main" id="{789C5E76-7F4F-0B07-AA10-65F461ACB423}"/>
                    </a:ext>
                  </a:extLst>
                </p:cNvPr>
                <p:cNvSpPr>
                  <a:spLocks noChangeArrowheads="1"/>
                </p:cNvSpPr>
                <p:nvPr/>
              </p:nvSpPr>
              <p:spPr bwMode="auto">
                <a:xfrm>
                  <a:off x="1277" y="757"/>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26" name="Rectangle 6888">
                  <a:extLst>
                    <a:ext uri="{FF2B5EF4-FFF2-40B4-BE49-F238E27FC236}">
                      <a16:creationId xmlns:a16="http://schemas.microsoft.com/office/drawing/2014/main" id="{5590BBF3-5899-168B-77D5-A3D9B779DADB}"/>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27" name="Rectangle 6889">
                  <a:extLst>
                    <a:ext uri="{FF2B5EF4-FFF2-40B4-BE49-F238E27FC236}">
                      <a16:creationId xmlns:a16="http://schemas.microsoft.com/office/drawing/2014/main" id="{5A4FC40C-883E-EBF1-830E-26D5F2B8DE3B}"/>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28" name="Rectangle 6890">
                  <a:extLst>
                    <a:ext uri="{FF2B5EF4-FFF2-40B4-BE49-F238E27FC236}">
                      <a16:creationId xmlns:a16="http://schemas.microsoft.com/office/drawing/2014/main" id="{56B86943-30F1-356E-8F1E-B24B368541A0}"/>
                    </a:ext>
                  </a:extLst>
                </p:cNvPr>
                <p:cNvSpPr>
                  <a:spLocks noChangeArrowheads="1"/>
                </p:cNvSpPr>
                <p:nvPr/>
              </p:nvSpPr>
              <p:spPr bwMode="auto">
                <a:xfrm>
                  <a:off x="1277" y="750"/>
                  <a:ext cx="99" cy="7"/>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29" name="Rectangle 6891">
                  <a:extLst>
                    <a:ext uri="{FF2B5EF4-FFF2-40B4-BE49-F238E27FC236}">
                      <a16:creationId xmlns:a16="http://schemas.microsoft.com/office/drawing/2014/main" id="{C997C4D5-2F32-8D94-8DE8-D04EDE56D430}"/>
                    </a:ext>
                  </a:extLst>
                </p:cNvPr>
                <p:cNvSpPr>
                  <a:spLocks noChangeArrowheads="1"/>
                </p:cNvSpPr>
                <p:nvPr/>
              </p:nvSpPr>
              <p:spPr bwMode="auto">
                <a:xfrm>
                  <a:off x="1277" y="1197"/>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30" name="Rectangle 6892">
                  <a:extLst>
                    <a:ext uri="{FF2B5EF4-FFF2-40B4-BE49-F238E27FC236}">
                      <a16:creationId xmlns:a16="http://schemas.microsoft.com/office/drawing/2014/main" id="{ECC6D24E-CBA6-65DF-6A02-E0FE2FE40F8E}"/>
                    </a:ext>
                  </a:extLst>
                </p:cNvPr>
                <p:cNvSpPr>
                  <a:spLocks noChangeArrowheads="1"/>
                </p:cNvSpPr>
                <p:nvPr/>
              </p:nvSpPr>
              <p:spPr bwMode="auto">
                <a:xfrm>
                  <a:off x="1277" y="750"/>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31" name="Rectangle 6893">
                  <a:extLst>
                    <a:ext uri="{FF2B5EF4-FFF2-40B4-BE49-F238E27FC236}">
                      <a16:creationId xmlns:a16="http://schemas.microsoft.com/office/drawing/2014/main" id="{7083B2DD-2E0D-15EE-3EFA-923AE6F2FA7D}"/>
                    </a:ext>
                  </a:extLst>
                </p:cNvPr>
                <p:cNvSpPr>
                  <a:spLocks noChangeArrowheads="1"/>
                </p:cNvSpPr>
                <p:nvPr/>
              </p:nvSpPr>
              <p:spPr bwMode="auto">
                <a:xfrm>
                  <a:off x="1277" y="750"/>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32" name="Rectangle 6894">
                  <a:extLst>
                    <a:ext uri="{FF2B5EF4-FFF2-40B4-BE49-F238E27FC236}">
                      <a16:creationId xmlns:a16="http://schemas.microsoft.com/office/drawing/2014/main" id="{593CEB5C-9638-6EF1-327C-19FC1427017D}"/>
                    </a:ext>
                  </a:extLst>
                </p:cNvPr>
                <p:cNvSpPr>
                  <a:spLocks noChangeArrowheads="1"/>
                </p:cNvSpPr>
                <p:nvPr/>
              </p:nvSpPr>
              <p:spPr bwMode="auto">
                <a:xfrm>
                  <a:off x="1277" y="1463"/>
                  <a:ext cx="99"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33" name="Rectangle 6895">
                  <a:extLst>
                    <a:ext uri="{FF2B5EF4-FFF2-40B4-BE49-F238E27FC236}">
                      <a16:creationId xmlns:a16="http://schemas.microsoft.com/office/drawing/2014/main" id="{B7DE4FAE-F8D9-B68F-95F0-9E85B887F9D7}"/>
                    </a:ext>
                  </a:extLst>
                </p:cNvPr>
                <p:cNvSpPr>
                  <a:spLocks noChangeArrowheads="1"/>
                </p:cNvSpPr>
                <p:nvPr/>
              </p:nvSpPr>
              <p:spPr bwMode="auto">
                <a:xfrm>
                  <a:off x="1277" y="1463"/>
                  <a:ext cx="99"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34" name="Rectangle 6896">
                  <a:extLst>
                    <a:ext uri="{FF2B5EF4-FFF2-40B4-BE49-F238E27FC236}">
                      <a16:creationId xmlns:a16="http://schemas.microsoft.com/office/drawing/2014/main" id="{FCA4E288-ADFF-34B5-1A18-DCBF6902E8D0}"/>
                    </a:ext>
                  </a:extLst>
                </p:cNvPr>
                <p:cNvSpPr>
                  <a:spLocks noChangeArrowheads="1"/>
                </p:cNvSpPr>
                <p:nvPr/>
              </p:nvSpPr>
              <p:spPr bwMode="auto">
                <a:xfrm>
                  <a:off x="1277" y="750"/>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35" name="Rectangle 6897">
                  <a:extLst>
                    <a:ext uri="{FF2B5EF4-FFF2-40B4-BE49-F238E27FC236}">
                      <a16:creationId xmlns:a16="http://schemas.microsoft.com/office/drawing/2014/main" id="{9B552975-50DA-9003-8154-C339D83FA7E0}"/>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36" name="Rectangle 6898">
                  <a:extLst>
                    <a:ext uri="{FF2B5EF4-FFF2-40B4-BE49-F238E27FC236}">
                      <a16:creationId xmlns:a16="http://schemas.microsoft.com/office/drawing/2014/main" id="{4AC970A0-3096-E4AE-8B8C-7C268DCE8AAB}"/>
                    </a:ext>
                  </a:extLst>
                </p:cNvPr>
                <p:cNvSpPr>
                  <a:spLocks noChangeArrowheads="1"/>
                </p:cNvSpPr>
                <p:nvPr/>
              </p:nvSpPr>
              <p:spPr bwMode="auto">
                <a:xfrm>
                  <a:off x="1277" y="750"/>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37" name="Rectangle 6899">
                  <a:extLst>
                    <a:ext uri="{FF2B5EF4-FFF2-40B4-BE49-F238E27FC236}">
                      <a16:creationId xmlns:a16="http://schemas.microsoft.com/office/drawing/2014/main" id="{94059277-947A-784B-2307-F8BA2C585558}"/>
                    </a:ext>
                  </a:extLst>
                </p:cNvPr>
                <p:cNvSpPr>
                  <a:spLocks noChangeArrowheads="1"/>
                </p:cNvSpPr>
                <p:nvPr/>
              </p:nvSpPr>
              <p:spPr bwMode="auto">
                <a:xfrm>
                  <a:off x="1277" y="750"/>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38" name="Rectangle 6900">
                  <a:extLst>
                    <a:ext uri="{FF2B5EF4-FFF2-40B4-BE49-F238E27FC236}">
                      <a16:creationId xmlns:a16="http://schemas.microsoft.com/office/drawing/2014/main" id="{AAFF68D9-547F-B2B3-AE95-5AAEBF077708}"/>
                    </a:ext>
                  </a:extLst>
                </p:cNvPr>
                <p:cNvSpPr>
                  <a:spLocks noChangeArrowheads="1"/>
                </p:cNvSpPr>
                <p:nvPr/>
              </p:nvSpPr>
              <p:spPr bwMode="auto">
                <a:xfrm>
                  <a:off x="1277" y="750"/>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39" name="Rectangle 6901">
                  <a:extLst>
                    <a:ext uri="{FF2B5EF4-FFF2-40B4-BE49-F238E27FC236}">
                      <a16:creationId xmlns:a16="http://schemas.microsoft.com/office/drawing/2014/main" id="{9534BD01-2C49-402D-E4D0-B4AE87623357}"/>
                    </a:ext>
                  </a:extLst>
                </p:cNvPr>
                <p:cNvSpPr>
                  <a:spLocks noChangeArrowheads="1"/>
                </p:cNvSpPr>
                <p:nvPr/>
              </p:nvSpPr>
              <p:spPr bwMode="auto">
                <a:xfrm>
                  <a:off x="1277" y="764"/>
                  <a:ext cx="99"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40" name="Rectangle 6902">
                  <a:extLst>
                    <a:ext uri="{FF2B5EF4-FFF2-40B4-BE49-F238E27FC236}">
                      <a16:creationId xmlns:a16="http://schemas.microsoft.com/office/drawing/2014/main" id="{7F8C279D-FA40-FD81-0393-50A2FF56BD4B}"/>
                    </a:ext>
                  </a:extLst>
                </p:cNvPr>
                <p:cNvSpPr>
                  <a:spLocks noChangeArrowheads="1"/>
                </p:cNvSpPr>
                <p:nvPr/>
              </p:nvSpPr>
              <p:spPr bwMode="auto">
                <a:xfrm>
                  <a:off x="1277" y="750"/>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41" name="Rectangle 6903">
                  <a:extLst>
                    <a:ext uri="{FF2B5EF4-FFF2-40B4-BE49-F238E27FC236}">
                      <a16:creationId xmlns:a16="http://schemas.microsoft.com/office/drawing/2014/main" id="{C0D5DF54-632D-C682-DBFB-828547214CA7}"/>
                    </a:ext>
                  </a:extLst>
                </p:cNvPr>
                <p:cNvSpPr>
                  <a:spLocks noChangeArrowheads="1"/>
                </p:cNvSpPr>
                <p:nvPr/>
              </p:nvSpPr>
              <p:spPr bwMode="auto">
                <a:xfrm>
                  <a:off x="1277" y="750"/>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42" name="Rectangle 6904">
                  <a:extLst>
                    <a:ext uri="{FF2B5EF4-FFF2-40B4-BE49-F238E27FC236}">
                      <a16:creationId xmlns:a16="http://schemas.microsoft.com/office/drawing/2014/main" id="{20ABFF29-D744-49AE-744D-A15069C7A0A0}"/>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43" name="Rectangle 6905">
                  <a:extLst>
                    <a:ext uri="{FF2B5EF4-FFF2-40B4-BE49-F238E27FC236}">
                      <a16:creationId xmlns:a16="http://schemas.microsoft.com/office/drawing/2014/main" id="{A70574DF-1F6C-16FB-8328-E6C205C0D69C}"/>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44" name="Rectangle 6906">
                  <a:extLst>
                    <a:ext uri="{FF2B5EF4-FFF2-40B4-BE49-F238E27FC236}">
                      <a16:creationId xmlns:a16="http://schemas.microsoft.com/office/drawing/2014/main" id="{724E4124-4FAC-3988-3B14-40203026C0E3}"/>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45" name="Rectangle 6907">
                  <a:extLst>
                    <a:ext uri="{FF2B5EF4-FFF2-40B4-BE49-F238E27FC236}">
                      <a16:creationId xmlns:a16="http://schemas.microsoft.com/office/drawing/2014/main" id="{A2C7AD7A-7585-38C8-DF48-8F9C2D8B1AD9}"/>
                    </a:ext>
                  </a:extLst>
                </p:cNvPr>
                <p:cNvSpPr>
                  <a:spLocks noChangeArrowheads="1"/>
                </p:cNvSpPr>
                <p:nvPr/>
              </p:nvSpPr>
              <p:spPr bwMode="auto">
                <a:xfrm>
                  <a:off x="1277" y="1197"/>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46" name="Rectangle 6908">
                  <a:extLst>
                    <a:ext uri="{FF2B5EF4-FFF2-40B4-BE49-F238E27FC236}">
                      <a16:creationId xmlns:a16="http://schemas.microsoft.com/office/drawing/2014/main" id="{E31E7163-D980-CCA7-8001-DA95EA95DE50}"/>
                    </a:ext>
                  </a:extLst>
                </p:cNvPr>
                <p:cNvSpPr>
                  <a:spLocks noChangeArrowheads="1"/>
                </p:cNvSpPr>
                <p:nvPr/>
              </p:nvSpPr>
              <p:spPr bwMode="auto">
                <a:xfrm>
                  <a:off x="1277" y="750"/>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847" name="Rectangle 6909">
                  <a:extLst>
                    <a:ext uri="{FF2B5EF4-FFF2-40B4-BE49-F238E27FC236}">
                      <a16:creationId xmlns:a16="http://schemas.microsoft.com/office/drawing/2014/main" id="{3EF060F9-3929-9719-50F8-C70A3EE1294B}"/>
                    </a:ext>
                  </a:extLst>
                </p:cNvPr>
                <p:cNvSpPr>
                  <a:spLocks noChangeArrowheads="1"/>
                </p:cNvSpPr>
                <p:nvPr/>
              </p:nvSpPr>
              <p:spPr bwMode="auto">
                <a:xfrm>
                  <a:off x="1277" y="1197"/>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grpSp>
          <p:grpSp>
            <p:nvGrpSpPr>
              <p:cNvPr id="7158" name="Group 7111">
                <a:extLst>
                  <a:ext uri="{FF2B5EF4-FFF2-40B4-BE49-F238E27FC236}">
                    <a16:creationId xmlns:a16="http://schemas.microsoft.com/office/drawing/2014/main" id="{1B5047EF-84BE-ED8F-F7AB-9A0392882026}"/>
                  </a:ext>
                </a:extLst>
              </p:cNvPr>
              <p:cNvGrpSpPr>
                <a:grpSpLocks/>
              </p:cNvGrpSpPr>
              <p:nvPr/>
            </p:nvGrpSpPr>
            <p:grpSpPr bwMode="auto">
              <a:xfrm>
                <a:off x="1277" y="320"/>
                <a:ext cx="99" cy="1144"/>
                <a:chOff x="1277" y="320"/>
                <a:chExt cx="99" cy="1144"/>
              </a:xfrm>
            </p:grpSpPr>
            <p:sp>
              <p:nvSpPr>
                <p:cNvPr id="11448" name="Rectangle 6911">
                  <a:extLst>
                    <a:ext uri="{FF2B5EF4-FFF2-40B4-BE49-F238E27FC236}">
                      <a16:creationId xmlns:a16="http://schemas.microsoft.com/office/drawing/2014/main" id="{54C78090-1E6A-5592-D513-25F2AD087E4A}"/>
                    </a:ext>
                  </a:extLst>
                </p:cNvPr>
                <p:cNvSpPr>
                  <a:spLocks noChangeArrowheads="1"/>
                </p:cNvSpPr>
                <p:nvPr/>
              </p:nvSpPr>
              <p:spPr bwMode="auto">
                <a:xfrm>
                  <a:off x="1277" y="526"/>
                  <a:ext cx="99" cy="18"/>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49" name="Rectangle 6912">
                  <a:extLst>
                    <a:ext uri="{FF2B5EF4-FFF2-40B4-BE49-F238E27FC236}">
                      <a16:creationId xmlns:a16="http://schemas.microsoft.com/office/drawing/2014/main" id="{5DD04007-EB1A-AE00-9A43-2D07EEC850BE}"/>
                    </a:ext>
                  </a:extLst>
                </p:cNvPr>
                <p:cNvSpPr>
                  <a:spLocks noChangeArrowheads="1"/>
                </p:cNvSpPr>
                <p:nvPr/>
              </p:nvSpPr>
              <p:spPr bwMode="auto">
                <a:xfrm>
                  <a:off x="1277" y="750"/>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50" name="Rectangle 6913">
                  <a:extLst>
                    <a:ext uri="{FF2B5EF4-FFF2-40B4-BE49-F238E27FC236}">
                      <a16:creationId xmlns:a16="http://schemas.microsoft.com/office/drawing/2014/main" id="{A426B6E2-4508-1707-D4C2-3C88F08953EA}"/>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51" name="Rectangle 6914">
                  <a:extLst>
                    <a:ext uri="{FF2B5EF4-FFF2-40B4-BE49-F238E27FC236}">
                      <a16:creationId xmlns:a16="http://schemas.microsoft.com/office/drawing/2014/main" id="{EAB8F001-AC9B-10B1-1658-BF172A371212}"/>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52" name="Rectangle 6915">
                  <a:extLst>
                    <a:ext uri="{FF2B5EF4-FFF2-40B4-BE49-F238E27FC236}">
                      <a16:creationId xmlns:a16="http://schemas.microsoft.com/office/drawing/2014/main" id="{B8238D8B-CF2E-58BE-7E4B-BEC5C3A12FDB}"/>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53" name="Rectangle 6916">
                  <a:extLst>
                    <a:ext uri="{FF2B5EF4-FFF2-40B4-BE49-F238E27FC236}">
                      <a16:creationId xmlns:a16="http://schemas.microsoft.com/office/drawing/2014/main" id="{94502BAA-A005-38F0-4A2E-64804D1844C0}"/>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54" name="Rectangle 6917">
                  <a:extLst>
                    <a:ext uri="{FF2B5EF4-FFF2-40B4-BE49-F238E27FC236}">
                      <a16:creationId xmlns:a16="http://schemas.microsoft.com/office/drawing/2014/main" id="{02D00FEC-3709-0E8D-889C-E73798497DA4}"/>
                    </a:ext>
                  </a:extLst>
                </p:cNvPr>
                <p:cNvSpPr>
                  <a:spLocks noChangeArrowheads="1"/>
                </p:cNvSpPr>
                <p:nvPr/>
              </p:nvSpPr>
              <p:spPr bwMode="auto">
                <a:xfrm>
                  <a:off x="1277" y="746"/>
                  <a:ext cx="99" cy="4"/>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55" name="Rectangle 6918">
                  <a:extLst>
                    <a:ext uri="{FF2B5EF4-FFF2-40B4-BE49-F238E27FC236}">
                      <a16:creationId xmlns:a16="http://schemas.microsoft.com/office/drawing/2014/main" id="{37AC299A-EAF5-A92F-6393-11B0484298E4}"/>
                    </a:ext>
                  </a:extLst>
                </p:cNvPr>
                <p:cNvSpPr>
                  <a:spLocks noChangeArrowheads="1"/>
                </p:cNvSpPr>
                <p:nvPr/>
              </p:nvSpPr>
              <p:spPr bwMode="auto">
                <a:xfrm>
                  <a:off x="1277" y="1463"/>
                  <a:ext cx="99"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56" name="Rectangle 6919">
                  <a:extLst>
                    <a:ext uri="{FF2B5EF4-FFF2-40B4-BE49-F238E27FC236}">
                      <a16:creationId xmlns:a16="http://schemas.microsoft.com/office/drawing/2014/main" id="{78D8864D-6C79-4660-0C9C-6C12F991A928}"/>
                    </a:ext>
                  </a:extLst>
                </p:cNvPr>
                <p:cNvSpPr>
                  <a:spLocks noChangeArrowheads="1"/>
                </p:cNvSpPr>
                <p:nvPr/>
              </p:nvSpPr>
              <p:spPr bwMode="auto">
                <a:xfrm>
                  <a:off x="1277" y="1158"/>
                  <a:ext cx="99" cy="39"/>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57" name="Rectangle 6920">
                  <a:extLst>
                    <a:ext uri="{FF2B5EF4-FFF2-40B4-BE49-F238E27FC236}">
                      <a16:creationId xmlns:a16="http://schemas.microsoft.com/office/drawing/2014/main" id="{7BD253F4-0AAA-882A-7E2F-22B5215F8070}"/>
                    </a:ext>
                  </a:extLst>
                </p:cNvPr>
                <p:cNvSpPr>
                  <a:spLocks noChangeArrowheads="1"/>
                </p:cNvSpPr>
                <p:nvPr/>
              </p:nvSpPr>
              <p:spPr bwMode="auto">
                <a:xfrm>
                  <a:off x="1277" y="320"/>
                  <a:ext cx="99"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58" name="Rectangle 6921">
                  <a:extLst>
                    <a:ext uri="{FF2B5EF4-FFF2-40B4-BE49-F238E27FC236}">
                      <a16:creationId xmlns:a16="http://schemas.microsoft.com/office/drawing/2014/main" id="{FFC50E09-64DF-F05C-1EFA-EFFC1C9260F8}"/>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59" name="Rectangle 6922">
                  <a:extLst>
                    <a:ext uri="{FF2B5EF4-FFF2-40B4-BE49-F238E27FC236}">
                      <a16:creationId xmlns:a16="http://schemas.microsoft.com/office/drawing/2014/main" id="{4FA2CB16-FCF4-F878-6A02-A94E62044A2E}"/>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60" name="Rectangle 6923">
                  <a:extLst>
                    <a:ext uri="{FF2B5EF4-FFF2-40B4-BE49-F238E27FC236}">
                      <a16:creationId xmlns:a16="http://schemas.microsoft.com/office/drawing/2014/main" id="{9152EBD4-A265-D080-5D72-C38ABC4E9E68}"/>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61" name="Rectangle 6924">
                  <a:extLst>
                    <a:ext uri="{FF2B5EF4-FFF2-40B4-BE49-F238E27FC236}">
                      <a16:creationId xmlns:a16="http://schemas.microsoft.com/office/drawing/2014/main" id="{7F205A5C-4297-4B66-8E3B-629D76414208}"/>
                    </a:ext>
                  </a:extLst>
                </p:cNvPr>
                <p:cNvSpPr>
                  <a:spLocks noChangeArrowheads="1"/>
                </p:cNvSpPr>
                <p:nvPr/>
              </p:nvSpPr>
              <p:spPr bwMode="auto">
                <a:xfrm>
                  <a:off x="1277" y="746"/>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62" name="Rectangle 6925">
                  <a:extLst>
                    <a:ext uri="{FF2B5EF4-FFF2-40B4-BE49-F238E27FC236}">
                      <a16:creationId xmlns:a16="http://schemas.microsoft.com/office/drawing/2014/main" id="{9699D58F-A4D9-47B6-635C-3C616DD4175D}"/>
                    </a:ext>
                  </a:extLst>
                </p:cNvPr>
                <p:cNvSpPr>
                  <a:spLocks noChangeArrowheads="1"/>
                </p:cNvSpPr>
                <p:nvPr/>
              </p:nvSpPr>
              <p:spPr bwMode="auto">
                <a:xfrm>
                  <a:off x="1277" y="1158"/>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63" name="Rectangle 6926">
                  <a:extLst>
                    <a:ext uri="{FF2B5EF4-FFF2-40B4-BE49-F238E27FC236}">
                      <a16:creationId xmlns:a16="http://schemas.microsoft.com/office/drawing/2014/main" id="{3E6BBD8B-00A4-36A2-52DD-955B1574B901}"/>
                    </a:ext>
                  </a:extLst>
                </p:cNvPr>
                <p:cNvSpPr>
                  <a:spLocks noChangeArrowheads="1"/>
                </p:cNvSpPr>
                <p:nvPr/>
              </p:nvSpPr>
              <p:spPr bwMode="auto">
                <a:xfrm>
                  <a:off x="1277" y="746"/>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64" name="Rectangle 6927">
                  <a:extLst>
                    <a:ext uri="{FF2B5EF4-FFF2-40B4-BE49-F238E27FC236}">
                      <a16:creationId xmlns:a16="http://schemas.microsoft.com/office/drawing/2014/main" id="{5A97592E-8F79-386E-49C5-A31C889EA338}"/>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65" name="Rectangle 6928">
                  <a:extLst>
                    <a:ext uri="{FF2B5EF4-FFF2-40B4-BE49-F238E27FC236}">
                      <a16:creationId xmlns:a16="http://schemas.microsoft.com/office/drawing/2014/main" id="{3E632B82-44A1-3776-C69D-0D12E06B7ABB}"/>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66" name="Rectangle 6929">
                  <a:extLst>
                    <a:ext uri="{FF2B5EF4-FFF2-40B4-BE49-F238E27FC236}">
                      <a16:creationId xmlns:a16="http://schemas.microsoft.com/office/drawing/2014/main" id="{94813E2C-F626-73A3-2BD0-74C8F3E7FF2C}"/>
                    </a:ext>
                  </a:extLst>
                </p:cNvPr>
                <p:cNvSpPr>
                  <a:spLocks noChangeArrowheads="1"/>
                </p:cNvSpPr>
                <p:nvPr/>
              </p:nvSpPr>
              <p:spPr bwMode="auto">
                <a:xfrm>
                  <a:off x="1277" y="746"/>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67" name="Rectangle 6930">
                  <a:extLst>
                    <a:ext uri="{FF2B5EF4-FFF2-40B4-BE49-F238E27FC236}">
                      <a16:creationId xmlns:a16="http://schemas.microsoft.com/office/drawing/2014/main" id="{FA5646C9-6294-C9BA-2A0D-103ED044069B}"/>
                    </a:ext>
                  </a:extLst>
                </p:cNvPr>
                <p:cNvSpPr>
                  <a:spLocks noChangeArrowheads="1"/>
                </p:cNvSpPr>
                <p:nvPr/>
              </p:nvSpPr>
              <p:spPr bwMode="auto">
                <a:xfrm>
                  <a:off x="1277" y="1158"/>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68" name="Rectangle 6931">
                  <a:extLst>
                    <a:ext uri="{FF2B5EF4-FFF2-40B4-BE49-F238E27FC236}">
                      <a16:creationId xmlns:a16="http://schemas.microsoft.com/office/drawing/2014/main" id="{9AA4BA54-3A28-262C-1C6B-296900209CAB}"/>
                    </a:ext>
                  </a:extLst>
                </p:cNvPr>
                <p:cNvSpPr>
                  <a:spLocks noChangeArrowheads="1"/>
                </p:cNvSpPr>
                <p:nvPr/>
              </p:nvSpPr>
              <p:spPr bwMode="auto">
                <a:xfrm>
                  <a:off x="1277" y="746"/>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69" name="Rectangle 6932">
                  <a:extLst>
                    <a:ext uri="{FF2B5EF4-FFF2-40B4-BE49-F238E27FC236}">
                      <a16:creationId xmlns:a16="http://schemas.microsoft.com/office/drawing/2014/main" id="{F3607A53-B5FD-E867-FBC3-56A42251031E}"/>
                    </a:ext>
                  </a:extLst>
                </p:cNvPr>
                <p:cNvSpPr>
                  <a:spLocks noChangeArrowheads="1"/>
                </p:cNvSpPr>
                <p:nvPr/>
              </p:nvSpPr>
              <p:spPr bwMode="auto">
                <a:xfrm>
                  <a:off x="1277" y="746"/>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70" name="Rectangle 6933">
                  <a:extLst>
                    <a:ext uri="{FF2B5EF4-FFF2-40B4-BE49-F238E27FC236}">
                      <a16:creationId xmlns:a16="http://schemas.microsoft.com/office/drawing/2014/main" id="{C6341CB9-BF5C-7D67-8D68-663BAFC560C3}"/>
                    </a:ext>
                  </a:extLst>
                </p:cNvPr>
                <p:cNvSpPr>
                  <a:spLocks noChangeArrowheads="1"/>
                </p:cNvSpPr>
                <p:nvPr/>
              </p:nvSpPr>
              <p:spPr bwMode="auto">
                <a:xfrm>
                  <a:off x="1277" y="1463"/>
                  <a:ext cx="99"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71" name="Rectangle 6934">
                  <a:extLst>
                    <a:ext uri="{FF2B5EF4-FFF2-40B4-BE49-F238E27FC236}">
                      <a16:creationId xmlns:a16="http://schemas.microsoft.com/office/drawing/2014/main" id="{6098F139-E063-AF49-B77D-425D7DF7BD08}"/>
                    </a:ext>
                  </a:extLst>
                </p:cNvPr>
                <p:cNvSpPr>
                  <a:spLocks noChangeArrowheads="1"/>
                </p:cNvSpPr>
                <p:nvPr/>
              </p:nvSpPr>
              <p:spPr bwMode="auto">
                <a:xfrm>
                  <a:off x="1277" y="1463"/>
                  <a:ext cx="99"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72" name="Rectangle 6935">
                  <a:extLst>
                    <a:ext uri="{FF2B5EF4-FFF2-40B4-BE49-F238E27FC236}">
                      <a16:creationId xmlns:a16="http://schemas.microsoft.com/office/drawing/2014/main" id="{C4B8DC3D-D5E5-32F9-30B5-40B5ABC64D29}"/>
                    </a:ext>
                  </a:extLst>
                </p:cNvPr>
                <p:cNvSpPr>
                  <a:spLocks noChangeArrowheads="1"/>
                </p:cNvSpPr>
                <p:nvPr/>
              </p:nvSpPr>
              <p:spPr bwMode="auto">
                <a:xfrm>
                  <a:off x="1277" y="746"/>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73" name="Rectangle 6936">
                  <a:extLst>
                    <a:ext uri="{FF2B5EF4-FFF2-40B4-BE49-F238E27FC236}">
                      <a16:creationId xmlns:a16="http://schemas.microsoft.com/office/drawing/2014/main" id="{F222BC92-A86E-710D-94A3-76028034F883}"/>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74" name="Rectangle 6937">
                  <a:extLst>
                    <a:ext uri="{FF2B5EF4-FFF2-40B4-BE49-F238E27FC236}">
                      <a16:creationId xmlns:a16="http://schemas.microsoft.com/office/drawing/2014/main" id="{E33F4F12-36C0-8BF9-F3C8-8CDCF568E8B2}"/>
                    </a:ext>
                  </a:extLst>
                </p:cNvPr>
                <p:cNvSpPr>
                  <a:spLocks noChangeArrowheads="1"/>
                </p:cNvSpPr>
                <p:nvPr/>
              </p:nvSpPr>
              <p:spPr bwMode="auto">
                <a:xfrm>
                  <a:off x="1277" y="746"/>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75" name="Rectangle 6938">
                  <a:extLst>
                    <a:ext uri="{FF2B5EF4-FFF2-40B4-BE49-F238E27FC236}">
                      <a16:creationId xmlns:a16="http://schemas.microsoft.com/office/drawing/2014/main" id="{3E3D815B-4168-C062-6DC3-6278EC309253}"/>
                    </a:ext>
                  </a:extLst>
                </p:cNvPr>
                <p:cNvSpPr>
                  <a:spLocks noChangeArrowheads="1"/>
                </p:cNvSpPr>
                <p:nvPr/>
              </p:nvSpPr>
              <p:spPr bwMode="auto">
                <a:xfrm>
                  <a:off x="1277" y="746"/>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76" name="Rectangle 6939">
                  <a:extLst>
                    <a:ext uri="{FF2B5EF4-FFF2-40B4-BE49-F238E27FC236}">
                      <a16:creationId xmlns:a16="http://schemas.microsoft.com/office/drawing/2014/main" id="{51594B96-BB63-6E68-4121-2C8E2FB7F69E}"/>
                    </a:ext>
                  </a:extLst>
                </p:cNvPr>
                <p:cNvSpPr>
                  <a:spLocks noChangeArrowheads="1"/>
                </p:cNvSpPr>
                <p:nvPr/>
              </p:nvSpPr>
              <p:spPr bwMode="auto">
                <a:xfrm>
                  <a:off x="1277" y="746"/>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77" name="Rectangle 6940">
                  <a:extLst>
                    <a:ext uri="{FF2B5EF4-FFF2-40B4-BE49-F238E27FC236}">
                      <a16:creationId xmlns:a16="http://schemas.microsoft.com/office/drawing/2014/main" id="{64E5ABC2-4FEC-2C05-D82C-5AC6AC9E8AEF}"/>
                    </a:ext>
                  </a:extLst>
                </p:cNvPr>
                <p:cNvSpPr>
                  <a:spLocks noChangeArrowheads="1"/>
                </p:cNvSpPr>
                <p:nvPr/>
              </p:nvSpPr>
              <p:spPr bwMode="auto">
                <a:xfrm>
                  <a:off x="1277" y="764"/>
                  <a:ext cx="99"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78" name="Rectangle 6941">
                  <a:extLst>
                    <a:ext uri="{FF2B5EF4-FFF2-40B4-BE49-F238E27FC236}">
                      <a16:creationId xmlns:a16="http://schemas.microsoft.com/office/drawing/2014/main" id="{DCFE248B-F35F-F0D5-88FC-324769670D40}"/>
                    </a:ext>
                  </a:extLst>
                </p:cNvPr>
                <p:cNvSpPr>
                  <a:spLocks noChangeArrowheads="1"/>
                </p:cNvSpPr>
                <p:nvPr/>
              </p:nvSpPr>
              <p:spPr bwMode="auto">
                <a:xfrm>
                  <a:off x="1277" y="746"/>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79" name="Rectangle 6942">
                  <a:extLst>
                    <a:ext uri="{FF2B5EF4-FFF2-40B4-BE49-F238E27FC236}">
                      <a16:creationId xmlns:a16="http://schemas.microsoft.com/office/drawing/2014/main" id="{709F26D1-083B-3F58-7467-9A7F389A0F5C}"/>
                    </a:ext>
                  </a:extLst>
                </p:cNvPr>
                <p:cNvSpPr>
                  <a:spLocks noChangeArrowheads="1"/>
                </p:cNvSpPr>
                <p:nvPr/>
              </p:nvSpPr>
              <p:spPr bwMode="auto">
                <a:xfrm>
                  <a:off x="1277" y="746"/>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80" name="Rectangle 6943">
                  <a:extLst>
                    <a:ext uri="{FF2B5EF4-FFF2-40B4-BE49-F238E27FC236}">
                      <a16:creationId xmlns:a16="http://schemas.microsoft.com/office/drawing/2014/main" id="{0599576C-8D2F-C178-15D3-E6448330EBC8}"/>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81" name="Rectangle 6944">
                  <a:extLst>
                    <a:ext uri="{FF2B5EF4-FFF2-40B4-BE49-F238E27FC236}">
                      <a16:creationId xmlns:a16="http://schemas.microsoft.com/office/drawing/2014/main" id="{2988C5C1-9DD0-0516-9A78-682EAB80DCE8}"/>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82" name="Rectangle 6945">
                  <a:extLst>
                    <a:ext uri="{FF2B5EF4-FFF2-40B4-BE49-F238E27FC236}">
                      <a16:creationId xmlns:a16="http://schemas.microsoft.com/office/drawing/2014/main" id="{7D4DFC33-FCB2-FFC0-EC77-515BECC99A53}"/>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83" name="Rectangle 6946">
                  <a:extLst>
                    <a:ext uri="{FF2B5EF4-FFF2-40B4-BE49-F238E27FC236}">
                      <a16:creationId xmlns:a16="http://schemas.microsoft.com/office/drawing/2014/main" id="{087780DD-174B-4A1E-0540-BED29BCB2F84}"/>
                    </a:ext>
                  </a:extLst>
                </p:cNvPr>
                <p:cNvSpPr>
                  <a:spLocks noChangeArrowheads="1"/>
                </p:cNvSpPr>
                <p:nvPr/>
              </p:nvSpPr>
              <p:spPr bwMode="auto">
                <a:xfrm>
                  <a:off x="1277" y="1158"/>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84" name="Rectangle 6947">
                  <a:extLst>
                    <a:ext uri="{FF2B5EF4-FFF2-40B4-BE49-F238E27FC236}">
                      <a16:creationId xmlns:a16="http://schemas.microsoft.com/office/drawing/2014/main" id="{3DAFD3DD-A52A-B985-BEF6-FDE49712F4E1}"/>
                    </a:ext>
                  </a:extLst>
                </p:cNvPr>
                <p:cNvSpPr>
                  <a:spLocks noChangeArrowheads="1"/>
                </p:cNvSpPr>
                <p:nvPr/>
              </p:nvSpPr>
              <p:spPr bwMode="auto">
                <a:xfrm>
                  <a:off x="1277" y="746"/>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85" name="Rectangle 6948">
                  <a:extLst>
                    <a:ext uri="{FF2B5EF4-FFF2-40B4-BE49-F238E27FC236}">
                      <a16:creationId xmlns:a16="http://schemas.microsoft.com/office/drawing/2014/main" id="{C9FA990E-E139-315D-CA80-4F41F5957A96}"/>
                    </a:ext>
                  </a:extLst>
                </p:cNvPr>
                <p:cNvSpPr>
                  <a:spLocks noChangeArrowheads="1"/>
                </p:cNvSpPr>
                <p:nvPr/>
              </p:nvSpPr>
              <p:spPr bwMode="auto">
                <a:xfrm>
                  <a:off x="1277" y="1158"/>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86" name="Rectangle 6949">
                  <a:extLst>
                    <a:ext uri="{FF2B5EF4-FFF2-40B4-BE49-F238E27FC236}">
                      <a16:creationId xmlns:a16="http://schemas.microsoft.com/office/drawing/2014/main" id="{30579E8F-0407-060C-42BF-EC7DF5E02425}"/>
                    </a:ext>
                  </a:extLst>
                </p:cNvPr>
                <p:cNvSpPr>
                  <a:spLocks noChangeArrowheads="1"/>
                </p:cNvSpPr>
                <p:nvPr/>
              </p:nvSpPr>
              <p:spPr bwMode="auto">
                <a:xfrm>
                  <a:off x="1277" y="508"/>
                  <a:ext cx="99" cy="18"/>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87" name="Rectangle 6950">
                  <a:extLst>
                    <a:ext uri="{FF2B5EF4-FFF2-40B4-BE49-F238E27FC236}">
                      <a16:creationId xmlns:a16="http://schemas.microsoft.com/office/drawing/2014/main" id="{0383C182-B44B-01A7-A736-FD80ADD9AF8A}"/>
                    </a:ext>
                  </a:extLst>
                </p:cNvPr>
                <p:cNvSpPr>
                  <a:spLocks noChangeArrowheads="1"/>
                </p:cNvSpPr>
                <p:nvPr/>
              </p:nvSpPr>
              <p:spPr bwMode="auto">
                <a:xfrm>
                  <a:off x="1277" y="746"/>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88" name="Rectangle 6951">
                  <a:extLst>
                    <a:ext uri="{FF2B5EF4-FFF2-40B4-BE49-F238E27FC236}">
                      <a16:creationId xmlns:a16="http://schemas.microsoft.com/office/drawing/2014/main" id="{DE1FCFED-6DF4-A6EA-A0A9-CA1C0AB3C66D}"/>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89" name="Rectangle 6952">
                  <a:extLst>
                    <a:ext uri="{FF2B5EF4-FFF2-40B4-BE49-F238E27FC236}">
                      <a16:creationId xmlns:a16="http://schemas.microsoft.com/office/drawing/2014/main" id="{B4D3EC64-1593-95FF-AD48-3FBF14FDB8FC}"/>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90" name="Rectangle 6953">
                  <a:extLst>
                    <a:ext uri="{FF2B5EF4-FFF2-40B4-BE49-F238E27FC236}">
                      <a16:creationId xmlns:a16="http://schemas.microsoft.com/office/drawing/2014/main" id="{C188FCC8-7BBA-ADDC-44F0-6D5BA516C042}"/>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91" name="Rectangle 6954">
                  <a:extLst>
                    <a:ext uri="{FF2B5EF4-FFF2-40B4-BE49-F238E27FC236}">
                      <a16:creationId xmlns:a16="http://schemas.microsoft.com/office/drawing/2014/main" id="{D2F5ECDB-E556-CFBD-15EB-215FFE52BF59}"/>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92" name="Rectangle 6955">
                  <a:extLst>
                    <a:ext uri="{FF2B5EF4-FFF2-40B4-BE49-F238E27FC236}">
                      <a16:creationId xmlns:a16="http://schemas.microsoft.com/office/drawing/2014/main" id="{16523CEB-670E-3B0C-7BC5-B6C16D92F893}"/>
                    </a:ext>
                  </a:extLst>
                </p:cNvPr>
                <p:cNvSpPr>
                  <a:spLocks noChangeArrowheads="1"/>
                </p:cNvSpPr>
                <p:nvPr/>
              </p:nvSpPr>
              <p:spPr bwMode="auto">
                <a:xfrm>
                  <a:off x="1277" y="746"/>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93" name="Rectangle 6956">
                  <a:extLst>
                    <a:ext uri="{FF2B5EF4-FFF2-40B4-BE49-F238E27FC236}">
                      <a16:creationId xmlns:a16="http://schemas.microsoft.com/office/drawing/2014/main" id="{0FDC7F2B-8EA1-6679-EF8B-5EA3077B062A}"/>
                    </a:ext>
                  </a:extLst>
                </p:cNvPr>
                <p:cNvSpPr>
                  <a:spLocks noChangeArrowheads="1"/>
                </p:cNvSpPr>
                <p:nvPr/>
              </p:nvSpPr>
              <p:spPr bwMode="auto">
                <a:xfrm>
                  <a:off x="1277" y="1463"/>
                  <a:ext cx="99"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94" name="Rectangle 6957">
                  <a:extLst>
                    <a:ext uri="{FF2B5EF4-FFF2-40B4-BE49-F238E27FC236}">
                      <a16:creationId xmlns:a16="http://schemas.microsoft.com/office/drawing/2014/main" id="{DA32BF0F-E1E4-46A9-BFD9-DA9970EB7EB8}"/>
                    </a:ext>
                  </a:extLst>
                </p:cNvPr>
                <p:cNvSpPr>
                  <a:spLocks noChangeArrowheads="1"/>
                </p:cNvSpPr>
                <p:nvPr/>
              </p:nvSpPr>
              <p:spPr bwMode="auto">
                <a:xfrm>
                  <a:off x="1277" y="1123"/>
                  <a:ext cx="99" cy="35"/>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95" name="Rectangle 6958">
                  <a:extLst>
                    <a:ext uri="{FF2B5EF4-FFF2-40B4-BE49-F238E27FC236}">
                      <a16:creationId xmlns:a16="http://schemas.microsoft.com/office/drawing/2014/main" id="{E8B2F6F9-21C5-E847-034B-2DD63085C71B}"/>
                    </a:ext>
                  </a:extLst>
                </p:cNvPr>
                <p:cNvSpPr>
                  <a:spLocks noChangeArrowheads="1"/>
                </p:cNvSpPr>
                <p:nvPr/>
              </p:nvSpPr>
              <p:spPr bwMode="auto">
                <a:xfrm>
                  <a:off x="1277" y="320"/>
                  <a:ext cx="99"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96" name="Rectangle 6959">
                  <a:extLst>
                    <a:ext uri="{FF2B5EF4-FFF2-40B4-BE49-F238E27FC236}">
                      <a16:creationId xmlns:a16="http://schemas.microsoft.com/office/drawing/2014/main" id="{15F629A1-1A44-B509-25DB-9E957229C78A}"/>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97" name="Rectangle 6960">
                  <a:extLst>
                    <a:ext uri="{FF2B5EF4-FFF2-40B4-BE49-F238E27FC236}">
                      <a16:creationId xmlns:a16="http://schemas.microsoft.com/office/drawing/2014/main" id="{DA76BE50-309E-F53C-7076-791ADFA75BD5}"/>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98" name="Rectangle 6961">
                  <a:extLst>
                    <a:ext uri="{FF2B5EF4-FFF2-40B4-BE49-F238E27FC236}">
                      <a16:creationId xmlns:a16="http://schemas.microsoft.com/office/drawing/2014/main" id="{F7BE573F-8EDE-42F7-6DD1-CBEAAF554D1F}"/>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99" name="Rectangle 6962">
                  <a:extLst>
                    <a:ext uri="{FF2B5EF4-FFF2-40B4-BE49-F238E27FC236}">
                      <a16:creationId xmlns:a16="http://schemas.microsoft.com/office/drawing/2014/main" id="{51DC5E11-AFF4-F0A9-2D86-340B22758D8B}"/>
                    </a:ext>
                  </a:extLst>
                </p:cNvPr>
                <p:cNvSpPr>
                  <a:spLocks noChangeArrowheads="1"/>
                </p:cNvSpPr>
                <p:nvPr/>
              </p:nvSpPr>
              <p:spPr bwMode="auto">
                <a:xfrm>
                  <a:off x="1277" y="746"/>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00" name="Rectangle 6963">
                  <a:extLst>
                    <a:ext uri="{FF2B5EF4-FFF2-40B4-BE49-F238E27FC236}">
                      <a16:creationId xmlns:a16="http://schemas.microsoft.com/office/drawing/2014/main" id="{CAB4F5F7-5C63-876E-C182-A97A0A112308}"/>
                    </a:ext>
                  </a:extLst>
                </p:cNvPr>
                <p:cNvSpPr>
                  <a:spLocks noChangeArrowheads="1"/>
                </p:cNvSpPr>
                <p:nvPr/>
              </p:nvSpPr>
              <p:spPr bwMode="auto">
                <a:xfrm>
                  <a:off x="1277" y="1123"/>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01" name="Rectangle 6964">
                  <a:extLst>
                    <a:ext uri="{FF2B5EF4-FFF2-40B4-BE49-F238E27FC236}">
                      <a16:creationId xmlns:a16="http://schemas.microsoft.com/office/drawing/2014/main" id="{67242488-F30E-E042-0F37-6EE7F015F8A4}"/>
                    </a:ext>
                  </a:extLst>
                </p:cNvPr>
                <p:cNvSpPr>
                  <a:spLocks noChangeArrowheads="1"/>
                </p:cNvSpPr>
                <p:nvPr/>
              </p:nvSpPr>
              <p:spPr bwMode="auto">
                <a:xfrm>
                  <a:off x="1277" y="746"/>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02" name="Rectangle 6965">
                  <a:extLst>
                    <a:ext uri="{FF2B5EF4-FFF2-40B4-BE49-F238E27FC236}">
                      <a16:creationId xmlns:a16="http://schemas.microsoft.com/office/drawing/2014/main" id="{9072B4D9-F11D-943B-0BA4-E1DAFC282E04}"/>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03" name="Rectangle 6966">
                  <a:extLst>
                    <a:ext uri="{FF2B5EF4-FFF2-40B4-BE49-F238E27FC236}">
                      <a16:creationId xmlns:a16="http://schemas.microsoft.com/office/drawing/2014/main" id="{752DCB7B-898E-E7F9-FC3E-29047FBB3854}"/>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04" name="Rectangle 6967">
                  <a:extLst>
                    <a:ext uri="{FF2B5EF4-FFF2-40B4-BE49-F238E27FC236}">
                      <a16:creationId xmlns:a16="http://schemas.microsoft.com/office/drawing/2014/main" id="{9D8C1E64-E69F-DE14-0CF8-099B9E48271E}"/>
                    </a:ext>
                  </a:extLst>
                </p:cNvPr>
                <p:cNvSpPr>
                  <a:spLocks noChangeArrowheads="1"/>
                </p:cNvSpPr>
                <p:nvPr/>
              </p:nvSpPr>
              <p:spPr bwMode="auto">
                <a:xfrm>
                  <a:off x="1277" y="746"/>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05" name="Rectangle 6968">
                  <a:extLst>
                    <a:ext uri="{FF2B5EF4-FFF2-40B4-BE49-F238E27FC236}">
                      <a16:creationId xmlns:a16="http://schemas.microsoft.com/office/drawing/2014/main" id="{05170E58-8F2C-B916-AA60-51EBA255EC1C}"/>
                    </a:ext>
                  </a:extLst>
                </p:cNvPr>
                <p:cNvSpPr>
                  <a:spLocks noChangeArrowheads="1"/>
                </p:cNvSpPr>
                <p:nvPr/>
              </p:nvSpPr>
              <p:spPr bwMode="auto">
                <a:xfrm>
                  <a:off x="1277" y="1123"/>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06" name="Rectangle 6969">
                  <a:extLst>
                    <a:ext uri="{FF2B5EF4-FFF2-40B4-BE49-F238E27FC236}">
                      <a16:creationId xmlns:a16="http://schemas.microsoft.com/office/drawing/2014/main" id="{51FBE424-373B-F947-3B68-15C7CC2013DA}"/>
                    </a:ext>
                  </a:extLst>
                </p:cNvPr>
                <p:cNvSpPr>
                  <a:spLocks noChangeArrowheads="1"/>
                </p:cNvSpPr>
                <p:nvPr/>
              </p:nvSpPr>
              <p:spPr bwMode="auto">
                <a:xfrm>
                  <a:off x="1277" y="746"/>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07" name="Rectangle 6970">
                  <a:extLst>
                    <a:ext uri="{FF2B5EF4-FFF2-40B4-BE49-F238E27FC236}">
                      <a16:creationId xmlns:a16="http://schemas.microsoft.com/office/drawing/2014/main" id="{0E028ED3-FB95-64E1-05F1-E2CD7550E0D7}"/>
                    </a:ext>
                  </a:extLst>
                </p:cNvPr>
                <p:cNvSpPr>
                  <a:spLocks noChangeArrowheads="1"/>
                </p:cNvSpPr>
                <p:nvPr/>
              </p:nvSpPr>
              <p:spPr bwMode="auto">
                <a:xfrm>
                  <a:off x="1277" y="746"/>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08" name="Rectangle 6971">
                  <a:extLst>
                    <a:ext uri="{FF2B5EF4-FFF2-40B4-BE49-F238E27FC236}">
                      <a16:creationId xmlns:a16="http://schemas.microsoft.com/office/drawing/2014/main" id="{DED6DC0D-F69F-5FB6-7586-EC3E5F6E5FD0}"/>
                    </a:ext>
                  </a:extLst>
                </p:cNvPr>
                <p:cNvSpPr>
                  <a:spLocks noChangeArrowheads="1"/>
                </p:cNvSpPr>
                <p:nvPr/>
              </p:nvSpPr>
              <p:spPr bwMode="auto">
                <a:xfrm>
                  <a:off x="1277" y="1463"/>
                  <a:ext cx="99"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09" name="Rectangle 6972">
                  <a:extLst>
                    <a:ext uri="{FF2B5EF4-FFF2-40B4-BE49-F238E27FC236}">
                      <a16:creationId xmlns:a16="http://schemas.microsoft.com/office/drawing/2014/main" id="{6D2C6F37-EA53-55FD-E909-529B5EB3B7C4}"/>
                    </a:ext>
                  </a:extLst>
                </p:cNvPr>
                <p:cNvSpPr>
                  <a:spLocks noChangeArrowheads="1"/>
                </p:cNvSpPr>
                <p:nvPr/>
              </p:nvSpPr>
              <p:spPr bwMode="auto">
                <a:xfrm>
                  <a:off x="1277" y="1463"/>
                  <a:ext cx="99"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10" name="Rectangle 6973">
                  <a:extLst>
                    <a:ext uri="{FF2B5EF4-FFF2-40B4-BE49-F238E27FC236}">
                      <a16:creationId xmlns:a16="http://schemas.microsoft.com/office/drawing/2014/main" id="{99B5E48A-B604-7EB0-B9E1-BB0381470237}"/>
                    </a:ext>
                  </a:extLst>
                </p:cNvPr>
                <p:cNvSpPr>
                  <a:spLocks noChangeArrowheads="1"/>
                </p:cNvSpPr>
                <p:nvPr/>
              </p:nvSpPr>
              <p:spPr bwMode="auto">
                <a:xfrm>
                  <a:off x="1277" y="746"/>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11" name="Rectangle 6974">
                  <a:extLst>
                    <a:ext uri="{FF2B5EF4-FFF2-40B4-BE49-F238E27FC236}">
                      <a16:creationId xmlns:a16="http://schemas.microsoft.com/office/drawing/2014/main" id="{519566A6-CEB3-47C1-9DA5-82E4887A7526}"/>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12" name="Rectangle 6975">
                  <a:extLst>
                    <a:ext uri="{FF2B5EF4-FFF2-40B4-BE49-F238E27FC236}">
                      <a16:creationId xmlns:a16="http://schemas.microsoft.com/office/drawing/2014/main" id="{70CC2A12-968E-C5AE-1DA2-FEC5A24795DA}"/>
                    </a:ext>
                  </a:extLst>
                </p:cNvPr>
                <p:cNvSpPr>
                  <a:spLocks noChangeArrowheads="1"/>
                </p:cNvSpPr>
                <p:nvPr/>
              </p:nvSpPr>
              <p:spPr bwMode="auto">
                <a:xfrm>
                  <a:off x="1277" y="746"/>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13" name="Rectangle 6976">
                  <a:extLst>
                    <a:ext uri="{FF2B5EF4-FFF2-40B4-BE49-F238E27FC236}">
                      <a16:creationId xmlns:a16="http://schemas.microsoft.com/office/drawing/2014/main" id="{7EC1C8A3-8BBC-2F24-08B5-78557A005E85}"/>
                    </a:ext>
                  </a:extLst>
                </p:cNvPr>
                <p:cNvSpPr>
                  <a:spLocks noChangeArrowheads="1"/>
                </p:cNvSpPr>
                <p:nvPr/>
              </p:nvSpPr>
              <p:spPr bwMode="auto">
                <a:xfrm>
                  <a:off x="1277" y="746"/>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14" name="Rectangle 6977">
                  <a:extLst>
                    <a:ext uri="{FF2B5EF4-FFF2-40B4-BE49-F238E27FC236}">
                      <a16:creationId xmlns:a16="http://schemas.microsoft.com/office/drawing/2014/main" id="{AA63F609-C8D6-CB00-68E2-14E3593BF330}"/>
                    </a:ext>
                  </a:extLst>
                </p:cNvPr>
                <p:cNvSpPr>
                  <a:spLocks noChangeArrowheads="1"/>
                </p:cNvSpPr>
                <p:nvPr/>
              </p:nvSpPr>
              <p:spPr bwMode="auto">
                <a:xfrm>
                  <a:off x="1277" y="746"/>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15" name="Rectangle 6978">
                  <a:extLst>
                    <a:ext uri="{FF2B5EF4-FFF2-40B4-BE49-F238E27FC236}">
                      <a16:creationId xmlns:a16="http://schemas.microsoft.com/office/drawing/2014/main" id="{44A574EA-F257-6204-458C-E038AAB82D65}"/>
                    </a:ext>
                  </a:extLst>
                </p:cNvPr>
                <p:cNvSpPr>
                  <a:spLocks noChangeArrowheads="1"/>
                </p:cNvSpPr>
                <p:nvPr/>
              </p:nvSpPr>
              <p:spPr bwMode="auto">
                <a:xfrm>
                  <a:off x="1277" y="764"/>
                  <a:ext cx="99"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16" name="Rectangle 6979">
                  <a:extLst>
                    <a:ext uri="{FF2B5EF4-FFF2-40B4-BE49-F238E27FC236}">
                      <a16:creationId xmlns:a16="http://schemas.microsoft.com/office/drawing/2014/main" id="{B3DCA50E-6918-F624-9385-5DF73D1EA648}"/>
                    </a:ext>
                  </a:extLst>
                </p:cNvPr>
                <p:cNvSpPr>
                  <a:spLocks noChangeArrowheads="1"/>
                </p:cNvSpPr>
                <p:nvPr/>
              </p:nvSpPr>
              <p:spPr bwMode="auto">
                <a:xfrm>
                  <a:off x="1277" y="746"/>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17" name="Rectangle 6980">
                  <a:extLst>
                    <a:ext uri="{FF2B5EF4-FFF2-40B4-BE49-F238E27FC236}">
                      <a16:creationId xmlns:a16="http://schemas.microsoft.com/office/drawing/2014/main" id="{EA9E92C8-A80C-42FA-DD45-078EEE68C8DE}"/>
                    </a:ext>
                  </a:extLst>
                </p:cNvPr>
                <p:cNvSpPr>
                  <a:spLocks noChangeArrowheads="1"/>
                </p:cNvSpPr>
                <p:nvPr/>
              </p:nvSpPr>
              <p:spPr bwMode="auto">
                <a:xfrm>
                  <a:off x="1277" y="746"/>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18" name="Rectangle 6981">
                  <a:extLst>
                    <a:ext uri="{FF2B5EF4-FFF2-40B4-BE49-F238E27FC236}">
                      <a16:creationId xmlns:a16="http://schemas.microsoft.com/office/drawing/2014/main" id="{9C71B5B0-7F4A-FB22-E0FC-A9174550D15B}"/>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19" name="Rectangle 6982">
                  <a:extLst>
                    <a:ext uri="{FF2B5EF4-FFF2-40B4-BE49-F238E27FC236}">
                      <a16:creationId xmlns:a16="http://schemas.microsoft.com/office/drawing/2014/main" id="{916CAEA2-2918-58CF-CD3F-DEBDC9C7D1E6}"/>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20" name="Rectangle 6983">
                  <a:extLst>
                    <a:ext uri="{FF2B5EF4-FFF2-40B4-BE49-F238E27FC236}">
                      <a16:creationId xmlns:a16="http://schemas.microsoft.com/office/drawing/2014/main" id="{7663F88D-2E02-1450-2BB8-8DCDE7B64C56}"/>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21" name="Rectangle 6984">
                  <a:extLst>
                    <a:ext uri="{FF2B5EF4-FFF2-40B4-BE49-F238E27FC236}">
                      <a16:creationId xmlns:a16="http://schemas.microsoft.com/office/drawing/2014/main" id="{AEB2F3D0-8592-9C67-3135-32B50E3BE033}"/>
                    </a:ext>
                  </a:extLst>
                </p:cNvPr>
                <p:cNvSpPr>
                  <a:spLocks noChangeArrowheads="1"/>
                </p:cNvSpPr>
                <p:nvPr/>
              </p:nvSpPr>
              <p:spPr bwMode="auto">
                <a:xfrm>
                  <a:off x="1277" y="1123"/>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22" name="Rectangle 6985">
                  <a:extLst>
                    <a:ext uri="{FF2B5EF4-FFF2-40B4-BE49-F238E27FC236}">
                      <a16:creationId xmlns:a16="http://schemas.microsoft.com/office/drawing/2014/main" id="{CE40F2C6-D3E5-1C36-84A9-68DE95C30A81}"/>
                    </a:ext>
                  </a:extLst>
                </p:cNvPr>
                <p:cNvSpPr>
                  <a:spLocks noChangeArrowheads="1"/>
                </p:cNvSpPr>
                <p:nvPr/>
              </p:nvSpPr>
              <p:spPr bwMode="auto">
                <a:xfrm>
                  <a:off x="1277" y="746"/>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23" name="Rectangle 6986">
                  <a:extLst>
                    <a:ext uri="{FF2B5EF4-FFF2-40B4-BE49-F238E27FC236}">
                      <a16:creationId xmlns:a16="http://schemas.microsoft.com/office/drawing/2014/main" id="{82033F35-0F21-C587-0D01-A179E06B9614}"/>
                    </a:ext>
                  </a:extLst>
                </p:cNvPr>
                <p:cNvSpPr>
                  <a:spLocks noChangeArrowheads="1"/>
                </p:cNvSpPr>
                <p:nvPr/>
              </p:nvSpPr>
              <p:spPr bwMode="auto">
                <a:xfrm>
                  <a:off x="1277" y="1123"/>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24" name="Rectangle 6987">
                  <a:extLst>
                    <a:ext uri="{FF2B5EF4-FFF2-40B4-BE49-F238E27FC236}">
                      <a16:creationId xmlns:a16="http://schemas.microsoft.com/office/drawing/2014/main" id="{8DF60BB5-763E-49B3-2AE5-D67091296257}"/>
                    </a:ext>
                  </a:extLst>
                </p:cNvPr>
                <p:cNvSpPr>
                  <a:spLocks noChangeArrowheads="1"/>
                </p:cNvSpPr>
                <p:nvPr/>
              </p:nvSpPr>
              <p:spPr bwMode="auto">
                <a:xfrm>
                  <a:off x="1277" y="494"/>
                  <a:ext cx="99" cy="14"/>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25" name="Rectangle 6988">
                  <a:extLst>
                    <a:ext uri="{FF2B5EF4-FFF2-40B4-BE49-F238E27FC236}">
                      <a16:creationId xmlns:a16="http://schemas.microsoft.com/office/drawing/2014/main" id="{CF32BB88-8B12-2E05-6F3C-F6867D9CFF20}"/>
                    </a:ext>
                  </a:extLst>
                </p:cNvPr>
                <p:cNvSpPr>
                  <a:spLocks noChangeArrowheads="1"/>
                </p:cNvSpPr>
                <p:nvPr/>
              </p:nvSpPr>
              <p:spPr bwMode="auto">
                <a:xfrm>
                  <a:off x="1277" y="746"/>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26" name="Rectangle 6989">
                  <a:extLst>
                    <a:ext uri="{FF2B5EF4-FFF2-40B4-BE49-F238E27FC236}">
                      <a16:creationId xmlns:a16="http://schemas.microsoft.com/office/drawing/2014/main" id="{FD592A72-2126-7D18-BAE0-5F037171199F}"/>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27" name="Rectangle 6990">
                  <a:extLst>
                    <a:ext uri="{FF2B5EF4-FFF2-40B4-BE49-F238E27FC236}">
                      <a16:creationId xmlns:a16="http://schemas.microsoft.com/office/drawing/2014/main" id="{87631426-3C4D-4EEB-2030-BBE472CA94EE}"/>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28" name="Rectangle 6991">
                  <a:extLst>
                    <a:ext uri="{FF2B5EF4-FFF2-40B4-BE49-F238E27FC236}">
                      <a16:creationId xmlns:a16="http://schemas.microsoft.com/office/drawing/2014/main" id="{3E0EB5C7-5599-61D9-A3A4-E9655375889E}"/>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29" name="Rectangle 6992">
                  <a:extLst>
                    <a:ext uri="{FF2B5EF4-FFF2-40B4-BE49-F238E27FC236}">
                      <a16:creationId xmlns:a16="http://schemas.microsoft.com/office/drawing/2014/main" id="{481903C4-3EBD-7562-C8E2-DE3522AD1EFC}"/>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30" name="Rectangle 6993">
                  <a:extLst>
                    <a:ext uri="{FF2B5EF4-FFF2-40B4-BE49-F238E27FC236}">
                      <a16:creationId xmlns:a16="http://schemas.microsoft.com/office/drawing/2014/main" id="{3F3CFE4B-110C-86A7-9031-C7A18CF3F7CD}"/>
                    </a:ext>
                  </a:extLst>
                </p:cNvPr>
                <p:cNvSpPr>
                  <a:spLocks noChangeArrowheads="1"/>
                </p:cNvSpPr>
                <p:nvPr/>
              </p:nvSpPr>
              <p:spPr bwMode="auto">
                <a:xfrm>
                  <a:off x="1277" y="746"/>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31" name="Rectangle 6994">
                  <a:extLst>
                    <a:ext uri="{FF2B5EF4-FFF2-40B4-BE49-F238E27FC236}">
                      <a16:creationId xmlns:a16="http://schemas.microsoft.com/office/drawing/2014/main" id="{DB2004BB-4221-8E8B-C3D8-22780F10956A}"/>
                    </a:ext>
                  </a:extLst>
                </p:cNvPr>
                <p:cNvSpPr>
                  <a:spLocks noChangeArrowheads="1"/>
                </p:cNvSpPr>
                <p:nvPr/>
              </p:nvSpPr>
              <p:spPr bwMode="auto">
                <a:xfrm>
                  <a:off x="1277" y="1463"/>
                  <a:ext cx="99"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32" name="Rectangle 6995">
                  <a:extLst>
                    <a:ext uri="{FF2B5EF4-FFF2-40B4-BE49-F238E27FC236}">
                      <a16:creationId xmlns:a16="http://schemas.microsoft.com/office/drawing/2014/main" id="{4B509C4B-07B3-C49D-8ACF-E8398063888F}"/>
                    </a:ext>
                  </a:extLst>
                </p:cNvPr>
                <p:cNvSpPr>
                  <a:spLocks noChangeArrowheads="1"/>
                </p:cNvSpPr>
                <p:nvPr/>
              </p:nvSpPr>
              <p:spPr bwMode="auto">
                <a:xfrm>
                  <a:off x="1277" y="1084"/>
                  <a:ext cx="99" cy="39"/>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33" name="Rectangle 6996">
                  <a:extLst>
                    <a:ext uri="{FF2B5EF4-FFF2-40B4-BE49-F238E27FC236}">
                      <a16:creationId xmlns:a16="http://schemas.microsoft.com/office/drawing/2014/main" id="{A9D847FC-8F08-E7D6-B167-86D5D78E8969}"/>
                    </a:ext>
                  </a:extLst>
                </p:cNvPr>
                <p:cNvSpPr>
                  <a:spLocks noChangeArrowheads="1"/>
                </p:cNvSpPr>
                <p:nvPr/>
              </p:nvSpPr>
              <p:spPr bwMode="auto">
                <a:xfrm>
                  <a:off x="1277" y="320"/>
                  <a:ext cx="99"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34" name="Rectangle 6997">
                  <a:extLst>
                    <a:ext uri="{FF2B5EF4-FFF2-40B4-BE49-F238E27FC236}">
                      <a16:creationId xmlns:a16="http://schemas.microsoft.com/office/drawing/2014/main" id="{2EE6C986-24C3-E419-8EFE-F77161E558DF}"/>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35" name="Rectangle 6998">
                  <a:extLst>
                    <a:ext uri="{FF2B5EF4-FFF2-40B4-BE49-F238E27FC236}">
                      <a16:creationId xmlns:a16="http://schemas.microsoft.com/office/drawing/2014/main" id="{4AC6D765-0412-194A-8371-5EACDA8B372E}"/>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36" name="Rectangle 6999">
                  <a:extLst>
                    <a:ext uri="{FF2B5EF4-FFF2-40B4-BE49-F238E27FC236}">
                      <a16:creationId xmlns:a16="http://schemas.microsoft.com/office/drawing/2014/main" id="{8C5BE6E7-50C3-3F46-0F53-F98FD425267B}"/>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37" name="Rectangle 7000">
                  <a:extLst>
                    <a:ext uri="{FF2B5EF4-FFF2-40B4-BE49-F238E27FC236}">
                      <a16:creationId xmlns:a16="http://schemas.microsoft.com/office/drawing/2014/main" id="{419618EA-A372-C41C-3929-B585F8625D35}"/>
                    </a:ext>
                  </a:extLst>
                </p:cNvPr>
                <p:cNvSpPr>
                  <a:spLocks noChangeArrowheads="1"/>
                </p:cNvSpPr>
                <p:nvPr/>
              </p:nvSpPr>
              <p:spPr bwMode="auto">
                <a:xfrm>
                  <a:off x="1277" y="746"/>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38" name="Rectangle 7001">
                  <a:extLst>
                    <a:ext uri="{FF2B5EF4-FFF2-40B4-BE49-F238E27FC236}">
                      <a16:creationId xmlns:a16="http://schemas.microsoft.com/office/drawing/2014/main" id="{D658AE56-1E60-E2AD-79BC-66EDBC2AEBBA}"/>
                    </a:ext>
                  </a:extLst>
                </p:cNvPr>
                <p:cNvSpPr>
                  <a:spLocks noChangeArrowheads="1"/>
                </p:cNvSpPr>
                <p:nvPr/>
              </p:nvSpPr>
              <p:spPr bwMode="auto">
                <a:xfrm>
                  <a:off x="1277" y="1084"/>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39" name="Rectangle 7002">
                  <a:extLst>
                    <a:ext uri="{FF2B5EF4-FFF2-40B4-BE49-F238E27FC236}">
                      <a16:creationId xmlns:a16="http://schemas.microsoft.com/office/drawing/2014/main" id="{F58EB297-26E1-4C40-A1A5-282E223A9ED8}"/>
                    </a:ext>
                  </a:extLst>
                </p:cNvPr>
                <p:cNvSpPr>
                  <a:spLocks noChangeArrowheads="1"/>
                </p:cNvSpPr>
                <p:nvPr/>
              </p:nvSpPr>
              <p:spPr bwMode="auto">
                <a:xfrm>
                  <a:off x="1277" y="746"/>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40" name="Rectangle 7003">
                  <a:extLst>
                    <a:ext uri="{FF2B5EF4-FFF2-40B4-BE49-F238E27FC236}">
                      <a16:creationId xmlns:a16="http://schemas.microsoft.com/office/drawing/2014/main" id="{51E4E14F-283A-C668-5344-F09A00FCADE1}"/>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41" name="Rectangle 7004">
                  <a:extLst>
                    <a:ext uri="{FF2B5EF4-FFF2-40B4-BE49-F238E27FC236}">
                      <a16:creationId xmlns:a16="http://schemas.microsoft.com/office/drawing/2014/main" id="{BCF36CD0-D4C0-21D7-24C1-AAB1913940B3}"/>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42" name="Rectangle 7005">
                  <a:extLst>
                    <a:ext uri="{FF2B5EF4-FFF2-40B4-BE49-F238E27FC236}">
                      <a16:creationId xmlns:a16="http://schemas.microsoft.com/office/drawing/2014/main" id="{F2E893CD-7465-3157-CA8E-20796FD96358}"/>
                    </a:ext>
                  </a:extLst>
                </p:cNvPr>
                <p:cNvSpPr>
                  <a:spLocks noChangeArrowheads="1"/>
                </p:cNvSpPr>
                <p:nvPr/>
              </p:nvSpPr>
              <p:spPr bwMode="auto">
                <a:xfrm>
                  <a:off x="1277" y="743"/>
                  <a:ext cx="99" cy="3"/>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43" name="Rectangle 7006">
                  <a:extLst>
                    <a:ext uri="{FF2B5EF4-FFF2-40B4-BE49-F238E27FC236}">
                      <a16:creationId xmlns:a16="http://schemas.microsoft.com/office/drawing/2014/main" id="{B51A2331-B85C-C3EE-E2C9-B36F60675EB8}"/>
                    </a:ext>
                  </a:extLst>
                </p:cNvPr>
                <p:cNvSpPr>
                  <a:spLocks noChangeArrowheads="1"/>
                </p:cNvSpPr>
                <p:nvPr/>
              </p:nvSpPr>
              <p:spPr bwMode="auto">
                <a:xfrm>
                  <a:off x="1277" y="1080"/>
                  <a:ext cx="99" cy="4"/>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44" name="Rectangle 7007">
                  <a:extLst>
                    <a:ext uri="{FF2B5EF4-FFF2-40B4-BE49-F238E27FC236}">
                      <a16:creationId xmlns:a16="http://schemas.microsoft.com/office/drawing/2014/main" id="{A3AECC4A-B209-72CA-D3C2-B1373F33502F}"/>
                    </a:ext>
                  </a:extLst>
                </p:cNvPr>
                <p:cNvSpPr>
                  <a:spLocks noChangeArrowheads="1"/>
                </p:cNvSpPr>
                <p:nvPr/>
              </p:nvSpPr>
              <p:spPr bwMode="auto">
                <a:xfrm>
                  <a:off x="1277" y="743"/>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45" name="Rectangle 7008">
                  <a:extLst>
                    <a:ext uri="{FF2B5EF4-FFF2-40B4-BE49-F238E27FC236}">
                      <a16:creationId xmlns:a16="http://schemas.microsoft.com/office/drawing/2014/main" id="{E9564770-311C-70D6-31A6-5C8A27963690}"/>
                    </a:ext>
                  </a:extLst>
                </p:cNvPr>
                <p:cNvSpPr>
                  <a:spLocks noChangeArrowheads="1"/>
                </p:cNvSpPr>
                <p:nvPr/>
              </p:nvSpPr>
              <p:spPr bwMode="auto">
                <a:xfrm>
                  <a:off x="1277" y="743"/>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46" name="Rectangle 7009">
                  <a:extLst>
                    <a:ext uri="{FF2B5EF4-FFF2-40B4-BE49-F238E27FC236}">
                      <a16:creationId xmlns:a16="http://schemas.microsoft.com/office/drawing/2014/main" id="{4BE06BFD-0504-DA00-2C9B-67850C0A3E0F}"/>
                    </a:ext>
                  </a:extLst>
                </p:cNvPr>
                <p:cNvSpPr>
                  <a:spLocks noChangeArrowheads="1"/>
                </p:cNvSpPr>
                <p:nvPr/>
              </p:nvSpPr>
              <p:spPr bwMode="auto">
                <a:xfrm>
                  <a:off x="1277" y="1463"/>
                  <a:ext cx="99"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47" name="Rectangle 7010">
                  <a:extLst>
                    <a:ext uri="{FF2B5EF4-FFF2-40B4-BE49-F238E27FC236}">
                      <a16:creationId xmlns:a16="http://schemas.microsoft.com/office/drawing/2014/main" id="{9166BDE6-B117-BAFB-D851-670716DAACF7}"/>
                    </a:ext>
                  </a:extLst>
                </p:cNvPr>
                <p:cNvSpPr>
                  <a:spLocks noChangeArrowheads="1"/>
                </p:cNvSpPr>
                <p:nvPr/>
              </p:nvSpPr>
              <p:spPr bwMode="auto">
                <a:xfrm>
                  <a:off x="1277" y="1463"/>
                  <a:ext cx="99"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48" name="Rectangle 7011">
                  <a:extLst>
                    <a:ext uri="{FF2B5EF4-FFF2-40B4-BE49-F238E27FC236}">
                      <a16:creationId xmlns:a16="http://schemas.microsoft.com/office/drawing/2014/main" id="{474C5534-C0AC-D70A-0B24-F774F8DAB446}"/>
                    </a:ext>
                  </a:extLst>
                </p:cNvPr>
                <p:cNvSpPr>
                  <a:spLocks noChangeArrowheads="1"/>
                </p:cNvSpPr>
                <p:nvPr/>
              </p:nvSpPr>
              <p:spPr bwMode="auto">
                <a:xfrm>
                  <a:off x="1277" y="743"/>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49" name="Rectangle 7012">
                  <a:extLst>
                    <a:ext uri="{FF2B5EF4-FFF2-40B4-BE49-F238E27FC236}">
                      <a16:creationId xmlns:a16="http://schemas.microsoft.com/office/drawing/2014/main" id="{60B0D08F-65B2-5E36-0A06-C4A6B5B3A71F}"/>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50" name="Rectangle 7013">
                  <a:extLst>
                    <a:ext uri="{FF2B5EF4-FFF2-40B4-BE49-F238E27FC236}">
                      <a16:creationId xmlns:a16="http://schemas.microsoft.com/office/drawing/2014/main" id="{A79152FA-FDEA-2348-1874-91ADB54E4F9D}"/>
                    </a:ext>
                  </a:extLst>
                </p:cNvPr>
                <p:cNvSpPr>
                  <a:spLocks noChangeArrowheads="1"/>
                </p:cNvSpPr>
                <p:nvPr/>
              </p:nvSpPr>
              <p:spPr bwMode="auto">
                <a:xfrm>
                  <a:off x="1277" y="743"/>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51" name="Rectangle 7014">
                  <a:extLst>
                    <a:ext uri="{FF2B5EF4-FFF2-40B4-BE49-F238E27FC236}">
                      <a16:creationId xmlns:a16="http://schemas.microsoft.com/office/drawing/2014/main" id="{2CD7361E-E749-A321-E6ED-AAB76C9AC39B}"/>
                    </a:ext>
                  </a:extLst>
                </p:cNvPr>
                <p:cNvSpPr>
                  <a:spLocks noChangeArrowheads="1"/>
                </p:cNvSpPr>
                <p:nvPr/>
              </p:nvSpPr>
              <p:spPr bwMode="auto">
                <a:xfrm>
                  <a:off x="1277" y="743"/>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52" name="Rectangle 7015">
                  <a:extLst>
                    <a:ext uri="{FF2B5EF4-FFF2-40B4-BE49-F238E27FC236}">
                      <a16:creationId xmlns:a16="http://schemas.microsoft.com/office/drawing/2014/main" id="{C9EB41B4-A2D6-B374-7EB8-853592C3113D}"/>
                    </a:ext>
                  </a:extLst>
                </p:cNvPr>
                <p:cNvSpPr>
                  <a:spLocks noChangeArrowheads="1"/>
                </p:cNvSpPr>
                <p:nvPr/>
              </p:nvSpPr>
              <p:spPr bwMode="auto">
                <a:xfrm>
                  <a:off x="1277" y="743"/>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53" name="Rectangle 7016">
                  <a:extLst>
                    <a:ext uri="{FF2B5EF4-FFF2-40B4-BE49-F238E27FC236}">
                      <a16:creationId xmlns:a16="http://schemas.microsoft.com/office/drawing/2014/main" id="{7BF93FEE-F350-0108-154C-6E8C2073365D}"/>
                    </a:ext>
                  </a:extLst>
                </p:cNvPr>
                <p:cNvSpPr>
                  <a:spLocks noChangeArrowheads="1"/>
                </p:cNvSpPr>
                <p:nvPr/>
              </p:nvSpPr>
              <p:spPr bwMode="auto">
                <a:xfrm>
                  <a:off x="1277" y="764"/>
                  <a:ext cx="99"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54" name="Rectangle 7017">
                  <a:extLst>
                    <a:ext uri="{FF2B5EF4-FFF2-40B4-BE49-F238E27FC236}">
                      <a16:creationId xmlns:a16="http://schemas.microsoft.com/office/drawing/2014/main" id="{6396ED85-80C4-525C-BDCE-0F341B61FE48}"/>
                    </a:ext>
                  </a:extLst>
                </p:cNvPr>
                <p:cNvSpPr>
                  <a:spLocks noChangeArrowheads="1"/>
                </p:cNvSpPr>
                <p:nvPr/>
              </p:nvSpPr>
              <p:spPr bwMode="auto">
                <a:xfrm>
                  <a:off x="1277" y="743"/>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55" name="Rectangle 7018">
                  <a:extLst>
                    <a:ext uri="{FF2B5EF4-FFF2-40B4-BE49-F238E27FC236}">
                      <a16:creationId xmlns:a16="http://schemas.microsoft.com/office/drawing/2014/main" id="{A56C7EEC-9A90-F2B6-5547-461172AF8B5E}"/>
                    </a:ext>
                  </a:extLst>
                </p:cNvPr>
                <p:cNvSpPr>
                  <a:spLocks noChangeArrowheads="1"/>
                </p:cNvSpPr>
                <p:nvPr/>
              </p:nvSpPr>
              <p:spPr bwMode="auto">
                <a:xfrm>
                  <a:off x="1277" y="743"/>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56" name="Rectangle 7019">
                  <a:extLst>
                    <a:ext uri="{FF2B5EF4-FFF2-40B4-BE49-F238E27FC236}">
                      <a16:creationId xmlns:a16="http://schemas.microsoft.com/office/drawing/2014/main" id="{239A41E8-E66C-9837-C6BF-919ECF70A71B}"/>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57" name="Rectangle 7020">
                  <a:extLst>
                    <a:ext uri="{FF2B5EF4-FFF2-40B4-BE49-F238E27FC236}">
                      <a16:creationId xmlns:a16="http://schemas.microsoft.com/office/drawing/2014/main" id="{272492D5-4378-DC08-D027-AE4AA5D53E79}"/>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58" name="Rectangle 7021">
                  <a:extLst>
                    <a:ext uri="{FF2B5EF4-FFF2-40B4-BE49-F238E27FC236}">
                      <a16:creationId xmlns:a16="http://schemas.microsoft.com/office/drawing/2014/main" id="{18BBB5E0-8218-0520-ED46-E8868096F7BC}"/>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59" name="Rectangle 7022">
                  <a:extLst>
                    <a:ext uri="{FF2B5EF4-FFF2-40B4-BE49-F238E27FC236}">
                      <a16:creationId xmlns:a16="http://schemas.microsoft.com/office/drawing/2014/main" id="{EBB57ED8-62DA-AB7F-21FA-3E8E4052BCB6}"/>
                    </a:ext>
                  </a:extLst>
                </p:cNvPr>
                <p:cNvSpPr>
                  <a:spLocks noChangeArrowheads="1"/>
                </p:cNvSpPr>
                <p:nvPr/>
              </p:nvSpPr>
              <p:spPr bwMode="auto">
                <a:xfrm>
                  <a:off x="1277" y="1080"/>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60" name="Rectangle 7023">
                  <a:extLst>
                    <a:ext uri="{FF2B5EF4-FFF2-40B4-BE49-F238E27FC236}">
                      <a16:creationId xmlns:a16="http://schemas.microsoft.com/office/drawing/2014/main" id="{883273CF-484B-5DB6-A28E-0A8629A63D8F}"/>
                    </a:ext>
                  </a:extLst>
                </p:cNvPr>
                <p:cNvSpPr>
                  <a:spLocks noChangeArrowheads="1"/>
                </p:cNvSpPr>
                <p:nvPr/>
              </p:nvSpPr>
              <p:spPr bwMode="auto">
                <a:xfrm>
                  <a:off x="1277" y="743"/>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61" name="Rectangle 7024">
                  <a:extLst>
                    <a:ext uri="{FF2B5EF4-FFF2-40B4-BE49-F238E27FC236}">
                      <a16:creationId xmlns:a16="http://schemas.microsoft.com/office/drawing/2014/main" id="{ACE624BC-0136-0D57-B397-413355B14CAC}"/>
                    </a:ext>
                  </a:extLst>
                </p:cNvPr>
                <p:cNvSpPr>
                  <a:spLocks noChangeArrowheads="1"/>
                </p:cNvSpPr>
                <p:nvPr/>
              </p:nvSpPr>
              <p:spPr bwMode="auto">
                <a:xfrm>
                  <a:off x="1277" y="1080"/>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62" name="Rectangle 7025">
                  <a:extLst>
                    <a:ext uri="{FF2B5EF4-FFF2-40B4-BE49-F238E27FC236}">
                      <a16:creationId xmlns:a16="http://schemas.microsoft.com/office/drawing/2014/main" id="{C0FFE4B5-ABAD-F751-BFDA-C5EB5A0B2981}"/>
                    </a:ext>
                  </a:extLst>
                </p:cNvPr>
                <p:cNvSpPr>
                  <a:spLocks noChangeArrowheads="1"/>
                </p:cNvSpPr>
                <p:nvPr/>
              </p:nvSpPr>
              <p:spPr bwMode="auto">
                <a:xfrm>
                  <a:off x="1277" y="484"/>
                  <a:ext cx="99" cy="10"/>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63" name="Rectangle 7026">
                  <a:extLst>
                    <a:ext uri="{FF2B5EF4-FFF2-40B4-BE49-F238E27FC236}">
                      <a16:creationId xmlns:a16="http://schemas.microsoft.com/office/drawing/2014/main" id="{7EE1FB21-02D2-CB8A-CB58-AF390DA415FC}"/>
                    </a:ext>
                  </a:extLst>
                </p:cNvPr>
                <p:cNvSpPr>
                  <a:spLocks noChangeArrowheads="1"/>
                </p:cNvSpPr>
                <p:nvPr/>
              </p:nvSpPr>
              <p:spPr bwMode="auto">
                <a:xfrm>
                  <a:off x="1277" y="743"/>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64" name="Rectangle 7027">
                  <a:extLst>
                    <a:ext uri="{FF2B5EF4-FFF2-40B4-BE49-F238E27FC236}">
                      <a16:creationId xmlns:a16="http://schemas.microsoft.com/office/drawing/2014/main" id="{0DA5F98C-3672-2DF8-A2F7-2B80CA870562}"/>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65" name="Rectangle 7028">
                  <a:extLst>
                    <a:ext uri="{FF2B5EF4-FFF2-40B4-BE49-F238E27FC236}">
                      <a16:creationId xmlns:a16="http://schemas.microsoft.com/office/drawing/2014/main" id="{3FEF5641-05A2-847F-7350-3D13A5B81F07}"/>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66" name="Rectangle 7029">
                  <a:extLst>
                    <a:ext uri="{FF2B5EF4-FFF2-40B4-BE49-F238E27FC236}">
                      <a16:creationId xmlns:a16="http://schemas.microsoft.com/office/drawing/2014/main" id="{E70ADA61-2A8F-D5A1-5A4E-6EBBA9737163}"/>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67" name="Rectangle 7030">
                  <a:extLst>
                    <a:ext uri="{FF2B5EF4-FFF2-40B4-BE49-F238E27FC236}">
                      <a16:creationId xmlns:a16="http://schemas.microsoft.com/office/drawing/2014/main" id="{977C3AC5-4A66-4531-B0A7-E707B74D2CB5}"/>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68" name="Rectangle 7031">
                  <a:extLst>
                    <a:ext uri="{FF2B5EF4-FFF2-40B4-BE49-F238E27FC236}">
                      <a16:creationId xmlns:a16="http://schemas.microsoft.com/office/drawing/2014/main" id="{BE28DDFD-C8A2-D630-9CB5-B9B455BA0B64}"/>
                    </a:ext>
                  </a:extLst>
                </p:cNvPr>
                <p:cNvSpPr>
                  <a:spLocks noChangeArrowheads="1"/>
                </p:cNvSpPr>
                <p:nvPr/>
              </p:nvSpPr>
              <p:spPr bwMode="auto">
                <a:xfrm>
                  <a:off x="1277" y="743"/>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69" name="Rectangle 7032">
                  <a:extLst>
                    <a:ext uri="{FF2B5EF4-FFF2-40B4-BE49-F238E27FC236}">
                      <a16:creationId xmlns:a16="http://schemas.microsoft.com/office/drawing/2014/main" id="{118CE2CC-7A0A-9669-30DA-7F782D953FE9}"/>
                    </a:ext>
                  </a:extLst>
                </p:cNvPr>
                <p:cNvSpPr>
                  <a:spLocks noChangeArrowheads="1"/>
                </p:cNvSpPr>
                <p:nvPr/>
              </p:nvSpPr>
              <p:spPr bwMode="auto">
                <a:xfrm>
                  <a:off x="1277" y="1460"/>
                  <a:ext cx="99" cy="3"/>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70" name="Rectangle 7033">
                  <a:extLst>
                    <a:ext uri="{FF2B5EF4-FFF2-40B4-BE49-F238E27FC236}">
                      <a16:creationId xmlns:a16="http://schemas.microsoft.com/office/drawing/2014/main" id="{3EDB7142-01B7-A571-8DB0-8D1AD7B9EACC}"/>
                    </a:ext>
                  </a:extLst>
                </p:cNvPr>
                <p:cNvSpPr>
                  <a:spLocks noChangeArrowheads="1"/>
                </p:cNvSpPr>
                <p:nvPr/>
              </p:nvSpPr>
              <p:spPr bwMode="auto">
                <a:xfrm>
                  <a:off x="1277" y="1044"/>
                  <a:ext cx="99" cy="36"/>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71" name="Rectangle 7034">
                  <a:extLst>
                    <a:ext uri="{FF2B5EF4-FFF2-40B4-BE49-F238E27FC236}">
                      <a16:creationId xmlns:a16="http://schemas.microsoft.com/office/drawing/2014/main" id="{392A3375-2FC6-A8FD-8DA2-983DACEF0CDD}"/>
                    </a:ext>
                  </a:extLst>
                </p:cNvPr>
                <p:cNvSpPr>
                  <a:spLocks noChangeArrowheads="1"/>
                </p:cNvSpPr>
                <p:nvPr/>
              </p:nvSpPr>
              <p:spPr bwMode="auto">
                <a:xfrm>
                  <a:off x="1277" y="320"/>
                  <a:ext cx="99"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72" name="Rectangle 7035">
                  <a:extLst>
                    <a:ext uri="{FF2B5EF4-FFF2-40B4-BE49-F238E27FC236}">
                      <a16:creationId xmlns:a16="http://schemas.microsoft.com/office/drawing/2014/main" id="{A9B4AD6D-DC60-D976-454C-65DB01094673}"/>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73" name="Rectangle 7036">
                  <a:extLst>
                    <a:ext uri="{FF2B5EF4-FFF2-40B4-BE49-F238E27FC236}">
                      <a16:creationId xmlns:a16="http://schemas.microsoft.com/office/drawing/2014/main" id="{5A68592A-9BEC-FBED-A0BC-61237583F7E0}"/>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74" name="Rectangle 7037">
                  <a:extLst>
                    <a:ext uri="{FF2B5EF4-FFF2-40B4-BE49-F238E27FC236}">
                      <a16:creationId xmlns:a16="http://schemas.microsoft.com/office/drawing/2014/main" id="{D2270A96-07CF-F2DF-9BEF-1A7981B2068F}"/>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75" name="Rectangle 7038">
                  <a:extLst>
                    <a:ext uri="{FF2B5EF4-FFF2-40B4-BE49-F238E27FC236}">
                      <a16:creationId xmlns:a16="http://schemas.microsoft.com/office/drawing/2014/main" id="{03B9BE89-69E0-0347-BDF3-F9A87A88300D}"/>
                    </a:ext>
                  </a:extLst>
                </p:cNvPr>
                <p:cNvSpPr>
                  <a:spLocks noChangeArrowheads="1"/>
                </p:cNvSpPr>
                <p:nvPr/>
              </p:nvSpPr>
              <p:spPr bwMode="auto">
                <a:xfrm>
                  <a:off x="1277" y="743"/>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76" name="Rectangle 7039">
                  <a:extLst>
                    <a:ext uri="{FF2B5EF4-FFF2-40B4-BE49-F238E27FC236}">
                      <a16:creationId xmlns:a16="http://schemas.microsoft.com/office/drawing/2014/main" id="{C0427858-ACF9-7859-00E0-717827EB3A5B}"/>
                    </a:ext>
                  </a:extLst>
                </p:cNvPr>
                <p:cNvSpPr>
                  <a:spLocks noChangeArrowheads="1"/>
                </p:cNvSpPr>
                <p:nvPr/>
              </p:nvSpPr>
              <p:spPr bwMode="auto">
                <a:xfrm>
                  <a:off x="1277" y="1044"/>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77" name="Rectangle 7040">
                  <a:extLst>
                    <a:ext uri="{FF2B5EF4-FFF2-40B4-BE49-F238E27FC236}">
                      <a16:creationId xmlns:a16="http://schemas.microsoft.com/office/drawing/2014/main" id="{60859E08-B6BB-AEFE-091A-268EDC54794E}"/>
                    </a:ext>
                  </a:extLst>
                </p:cNvPr>
                <p:cNvSpPr>
                  <a:spLocks noChangeArrowheads="1"/>
                </p:cNvSpPr>
                <p:nvPr/>
              </p:nvSpPr>
              <p:spPr bwMode="auto">
                <a:xfrm>
                  <a:off x="1277" y="743"/>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78" name="Rectangle 7041">
                  <a:extLst>
                    <a:ext uri="{FF2B5EF4-FFF2-40B4-BE49-F238E27FC236}">
                      <a16:creationId xmlns:a16="http://schemas.microsoft.com/office/drawing/2014/main" id="{58B4692C-5303-7418-BF65-35B9AFB80E80}"/>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79" name="Rectangle 7042">
                  <a:extLst>
                    <a:ext uri="{FF2B5EF4-FFF2-40B4-BE49-F238E27FC236}">
                      <a16:creationId xmlns:a16="http://schemas.microsoft.com/office/drawing/2014/main" id="{B15F951F-7AF9-0C01-A0F9-A136BAD91CE4}"/>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80" name="Rectangle 7043">
                  <a:extLst>
                    <a:ext uri="{FF2B5EF4-FFF2-40B4-BE49-F238E27FC236}">
                      <a16:creationId xmlns:a16="http://schemas.microsoft.com/office/drawing/2014/main" id="{9B0F5262-7C02-2E05-8351-27E6588FA067}"/>
                    </a:ext>
                  </a:extLst>
                </p:cNvPr>
                <p:cNvSpPr>
                  <a:spLocks noChangeArrowheads="1"/>
                </p:cNvSpPr>
                <p:nvPr/>
              </p:nvSpPr>
              <p:spPr bwMode="auto">
                <a:xfrm>
                  <a:off x="1277" y="743"/>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81" name="Rectangle 7044">
                  <a:extLst>
                    <a:ext uri="{FF2B5EF4-FFF2-40B4-BE49-F238E27FC236}">
                      <a16:creationId xmlns:a16="http://schemas.microsoft.com/office/drawing/2014/main" id="{74B98AAF-2D41-44C9-7D0E-B719DAB7C800}"/>
                    </a:ext>
                  </a:extLst>
                </p:cNvPr>
                <p:cNvSpPr>
                  <a:spLocks noChangeArrowheads="1"/>
                </p:cNvSpPr>
                <p:nvPr/>
              </p:nvSpPr>
              <p:spPr bwMode="auto">
                <a:xfrm>
                  <a:off x="1277" y="1044"/>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82" name="Rectangle 7045">
                  <a:extLst>
                    <a:ext uri="{FF2B5EF4-FFF2-40B4-BE49-F238E27FC236}">
                      <a16:creationId xmlns:a16="http://schemas.microsoft.com/office/drawing/2014/main" id="{A93C77F6-31E1-68C2-8630-C43ECCCDFF7B}"/>
                    </a:ext>
                  </a:extLst>
                </p:cNvPr>
                <p:cNvSpPr>
                  <a:spLocks noChangeArrowheads="1"/>
                </p:cNvSpPr>
                <p:nvPr/>
              </p:nvSpPr>
              <p:spPr bwMode="auto">
                <a:xfrm>
                  <a:off x="1277" y="739"/>
                  <a:ext cx="99" cy="4"/>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83" name="Rectangle 7046">
                  <a:extLst>
                    <a:ext uri="{FF2B5EF4-FFF2-40B4-BE49-F238E27FC236}">
                      <a16:creationId xmlns:a16="http://schemas.microsoft.com/office/drawing/2014/main" id="{52C3AD29-CA89-1148-9D98-275809CF966F}"/>
                    </a:ext>
                  </a:extLst>
                </p:cNvPr>
                <p:cNvSpPr>
                  <a:spLocks noChangeArrowheads="1"/>
                </p:cNvSpPr>
                <p:nvPr/>
              </p:nvSpPr>
              <p:spPr bwMode="auto">
                <a:xfrm>
                  <a:off x="1277" y="739"/>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84" name="Rectangle 7047">
                  <a:extLst>
                    <a:ext uri="{FF2B5EF4-FFF2-40B4-BE49-F238E27FC236}">
                      <a16:creationId xmlns:a16="http://schemas.microsoft.com/office/drawing/2014/main" id="{339893B6-E137-D8AE-5FD5-024A8AA030E0}"/>
                    </a:ext>
                  </a:extLst>
                </p:cNvPr>
                <p:cNvSpPr>
                  <a:spLocks noChangeArrowheads="1"/>
                </p:cNvSpPr>
                <p:nvPr/>
              </p:nvSpPr>
              <p:spPr bwMode="auto">
                <a:xfrm>
                  <a:off x="1277" y="1463"/>
                  <a:ext cx="99"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85" name="Rectangle 7048">
                  <a:extLst>
                    <a:ext uri="{FF2B5EF4-FFF2-40B4-BE49-F238E27FC236}">
                      <a16:creationId xmlns:a16="http://schemas.microsoft.com/office/drawing/2014/main" id="{09554438-46AF-711F-5E92-F4E6CC18B7E2}"/>
                    </a:ext>
                  </a:extLst>
                </p:cNvPr>
                <p:cNvSpPr>
                  <a:spLocks noChangeArrowheads="1"/>
                </p:cNvSpPr>
                <p:nvPr/>
              </p:nvSpPr>
              <p:spPr bwMode="auto">
                <a:xfrm>
                  <a:off x="1277" y="1463"/>
                  <a:ext cx="99"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86" name="Rectangle 7049">
                  <a:extLst>
                    <a:ext uri="{FF2B5EF4-FFF2-40B4-BE49-F238E27FC236}">
                      <a16:creationId xmlns:a16="http://schemas.microsoft.com/office/drawing/2014/main" id="{531B64AD-C77F-3185-B6B0-4142512755D7}"/>
                    </a:ext>
                  </a:extLst>
                </p:cNvPr>
                <p:cNvSpPr>
                  <a:spLocks noChangeArrowheads="1"/>
                </p:cNvSpPr>
                <p:nvPr/>
              </p:nvSpPr>
              <p:spPr bwMode="auto">
                <a:xfrm>
                  <a:off x="1277" y="739"/>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87" name="Rectangle 7050">
                  <a:extLst>
                    <a:ext uri="{FF2B5EF4-FFF2-40B4-BE49-F238E27FC236}">
                      <a16:creationId xmlns:a16="http://schemas.microsoft.com/office/drawing/2014/main" id="{6296030F-F1B6-B2A9-0E56-EE79C8683A99}"/>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88" name="Rectangle 7051">
                  <a:extLst>
                    <a:ext uri="{FF2B5EF4-FFF2-40B4-BE49-F238E27FC236}">
                      <a16:creationId xmlns:a16="http://schemas.microsoft.com/office/drawing/2014/main" id="{7D98FF9F-67FB-9337-D5BD-94320C853BED}"/>
                    </a:ext>
                  </a:extLst>
                </p:cNvPr>
                <p:cNvSpPr>
                  <a:spLocks noChangeArrowheads="1"/>
                </p:cNvSpPr>
                <p:nvPr/>
              </p:nvSpPr>
              <p:spPr bwMode="auto">
                <a:xfrm>
                  <a:off x="1277" y="739"/>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89" name="Rectangle 7052">
                  <a:extLst>
                    <a:ext uri="{FF2B5EF4-FFF2-40B4-BE49-F238E27FC236}">
                      <a16:creationId xmlns:a16="http://schemas.microsoft.com/office/drawing/2014/main" id="{2B95A3F3-92E9-5878-9B81-50744420B9A4}"/>
                    </a:ext>
                  </a:extLst>
                </p:cNvPr>
                <p:cNvSpPr>
                  <a:spLocks noChangeArrowheads="1"/>
                </p:cNvSpPr>
                <p:nvPr/>
              </p:nvSpPr>
              <p:spPr bwMode="auto">
                <a:xfrm>
                  <a:off x="1277" y="739"/>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90" name="Rectangle 7053">
                  <a:extLst>
                    <a:ext uri="{FF2B5EF4-FFF2-40B4-BE49-F238E27FC236}">
                      <a16:creationId xmlns:a16="http://schemas.microsoft.com/office/drawing/2014/main" id="{305D35B6-A788-7042-31A7-20659C8DCF20}"/>
                    </a:ext>
                  </a:extLst>
                </p:cNvPr>
                <p:cNvSpPr>
                  <a:spLocks noChangeArrowheads="1"/>
                </p:cNvSpPr>
                <p:nvPr/>
              </p:nvSpPr>
              <p:spPr bwMode="auto">
                <a:xfrm>
                  <a:off x="1277" y="739"/>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91" name="Rectangle 7054">
                  <a:extLst>
                    <a:ext uri="{FF2B5EF4-FFF2-40B4-BE49-F238E27FC236}">
                      <a16:creationId xmlns:a16="http://schemas.microsoft.com/office/drawing/2014/main" id="{F2EFD86D-97FD-32FB-C215-E38BF095546D}"/>
                    </a:ext>
                  </a:extLst>
                </p:cNvPr>
                <p:cNvSpPr>
                  <a:spLocks noChangeArrowheads="1"/>
                </p:cNvSpPr>
                <p:nvPr/>
              </p:nvSpPr>
              <p:spPr bwMode="auto">
                <a:xfrm>
                  <a:off x="1277" y="764"/>
                  <a:ext cx="99"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92" name="Rectangle 7055">
                  <a:extLst>
                    <a:ext uri="{FF2B5EF4-FFF2-40B4-BE49-F238E27FC236}">
                      <a16:creationId xmlns:a16="http://schemas.microsoft.com/office/drawing/2014/main" id="{4E253A42-66C0-CBC0-9E75-BB0A24B31F78}"/>
                    </a:ext>
                  </a:extLst>
                </p:cNvPr>
                <p:cNvSpPr>
                  <a:spLocks noChangeArrowheads="1"/>
                </p:cNvSpPr>
                <p:nvPr/>
              </p:nvSpPr>
              <p:spPr bwMode="auto">
                <a:xfrm>
                  <a:off x="1277" y="739"/>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93" name="Rectangle 7056">
                  <a:extLst>
                    <a:ext uri="{FF2B5EF4-FFF2-40B4-BE49-F238E27FC236}">
                      <a16:creationId xmlns:a16="http://schemas.microsoft.com/office/drawing/2014/main" id="{535DCDD5-D4A2-A108-CDA6-FC0B20CA70A7}"/>
                    </a:ext>
                  </a:extLst>
                </p:cNvPr>
                <p:cNvSpPr>
                  <a:spLocks noChangeArrowheads="1"/>
                </p:cNvSpPr>
                <p:nvPr/>
              </p:nvSpPr>
              <p:spPr bwMode="auto">
                <a:xfrm>
                  <a:off x="1277" y="739"/>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94" name="Rectangle 7057">
                  <a:extLst>
                    <a:ext uri="{FF2B5EF4-FFF2-40B4-BE49-F238E27FC236}">
                      <a16:creationId xmlns:a16="http://schemas.microsoft.com/office/drawing/2014/main" id="{46AE6E4F-D480-32D2-1B3C-84F4A080DCBC}"/>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95" name="Rectangle 7058">
                  <a:extLst>
                    <a:ext uri="{FF2B5EF4-FFF2-40B4-BE49-F238E27FC236}">
                      <a16:creationId xmlns:a16="http://schemas.microsoft.com/office/drawing/2014/main" id="{49F73D1D-39D9-F87A-F219-3F9E67F4C889}"/>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96" name="Rectangle 7059">
                  <a:extLst>
                    <a:ext uri="{FF2B5EF4-FFF2-40B4-BE49-F238E27FC236}">
                      <a16:creationId xmlns:a16="http://schemas.microsoft.com/office/drawing/2014/main" id="{8944E5EE-11AB-CF3C-971D-036EFFD9F281}"/>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97" name="Rectangle 7060">
                  <a:extLst>
                    <a:ext uri="{FF2B5EF4-FFF2-40B4-BE49-F238E27FC236}">
                      <a16:creationId xmlns:a16="http://schemas.microsoft.com/office/drawing/2014/main" id="{33D8E4D8-0389-7BD2-4F4F-6ED2825709AE}"/>
                    </a:ext>
                  </a:extLst>
                </p:cNvPr>
                <p:cNvSpPr>
                  <a:spLocks noChangeArrowheads="1"/>
                </p:cNvSpPr>
                <p:nvPr/>
              </p:nvSpPr>
              <p:spPr bwMode="auto">
                <a:xfrm>
                  <a:off x="1277" y="1044"/>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98" name="Rectangle 7061">
                  <a:extLst>
                    <a:ext uri="{FF2B5EF4-FFF2-40B4-BE49-F238E27FC236}">
                      <a16:creationId xmlns:a16="http://schemas.microsoft.com/office/drawing/2014/main" id="{527C6C68-25F3-02C0-A060-1F6ECBAC184A}"/>
                    </a:ext>
                  </a:extLst>
                </p:cNvPr>
                <p:cNvSpPr>
                  <a:spLocks noChangeArrowheads="1"/>
                </p:cNvSpPr>
                <p:nvPr/>
              </p:nvSpPr>
              <p:spPr bwMode="auto">
                <a:xfrm>
                  <a:off x="1277" y="739"/>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599" name="Rectangle 7062">
                  <a:extLst>
                    <a:ext uri="{FF2B5EF4-FFF2-40B4-BE49-F238E27FC236}">
                      <a16:creationId xmlns:a16="http://schemas.microsoft.com/office/drawing/2014/main" id="{894D42A3-C6C6-FB01-0657-59C70FF43CA4}"/>
                    </a:ext>
                  </a:extLst>
                </p:cNvPr>
                <p:cNvSpPr>
                  <a:spLocks noChangeArrowheads="1"/>
                </p:cNvSpPr>
                <p:nvPr/>
              </p:nvSpPr>
              <p:spPr bwMode="auto">
                <a:xfrm>
                  <a:off x="1277" y="1044"/>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00" name="Rectangle 7063">
                  <a:extLst>
                    <a:ext uri="{FF2B5EF4-FFF2-40B4-BE49-F238E27FC236}">
                      <a16:creationId xmlns:a16="http://schemas.microsoft.com/office/drawing/2014/main" id="{3BB0EBA7-3C88-7FEC-66EB-EDEA38F2C6BC}"/>
                    </a:ext>
                  </a:extLst>
                </p:cNvPr>
                <p:cNvSpPr>
                  <a:spLocks noChangeArrowheads="1"/>
                </p:cNvSpPr>
                <p:nvPr/>
              </p:nvSpPr>
              <p:spPr bwMode="auto">
                <a:xfrm>
                  <a:off x="1277" y="466"/>
                  <a:ext cx="99" cy="18"/>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01" name="Rectangle 7064">
                  <a:extLst>
                    <a:ext uri="{FF2B5EF4-FFF2-40B4-BE49-F238E27FC236}">
                      <a16:creationId xmlns:a16="http://schemas.microsoft.com/office/drawing/2014/main" id="{BE5BE5AE-D598-9598-8928-3ABCC228DAAF}"/>
                    </a:ext>
                  </a:extLst>
                </p:cNvPr>
                <p:cNvSpPr>
                  <a:spLocks noChangeArrowheads="1"/>
                </p:cNvSpPr>
                <p:nvPr/>
              </p:nvSpPr>
              <p:spPr bwMode="auto">
                <a:xfrm>
                  <a:off x="1277" y="739"/>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02" name="Rectangle 7065">
                  <a:extLst>
                    <a:ext uri="{FF2B5EF4-FFF2-40B4-BE49-F238E27FC236}">
                      <a16:creationId xmlns:a16="http://schemas.microsoft.com/office/drawing/2014/main" id="{A2B59E53-5B87-41B3-BBBA-F8EFBFD326B5}"/>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03" name="Rectangle 7066">
                  <a:extLst>
                    <a:ext uri="{FF2B5EF4-FFF2-40B4-BE49-F238E27FC236}">
                      <a16:creationId xmlns:a16="http://schemas.microsoft.com/office/drawing/2014/main" id="{CE0739D3-A294-9DCF-CF30-DC6FF5D34C35}"/>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04" name="Rectangle 7067">
                  <a:extLst>
                    <a:ext uri="{FF2B5EF4-FFF2-40B4-BE49-F238E27FC236}">
                      <a16:creationId xmlns:a16="http://schemas.microsoft.com/office/drawing/2014/main" id="{2115BB11-6B50-BC97-C485-C8AE52E3B674}"/>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05" name="Rectangle 7068">
                  <a:extLst>
                    <a:ext uri="{FF2B5EF4-FFF2-40B4-BE49-F238E27FC236}">
                      <a16:creationId xmlns:a16="http://schemas.microsoft.com/office/drawing/2014/main" id="{B8AF0121-BBF9-1F09-2AFA-B80A9304472E}"/>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06" name="Rectangle 7069">
                  <a:extLst>
                    <a:ext uri="{FF2B5EF4-FFF2-40B4-BE49-F238E27FC236}">
                      <a16:creationId xmlns:a16="http://schemas.microsoft.com/office/drawing/2014/main" id="{AD2A7E78-83B0-53C6-717B-DAD3AA6796AF}"/>
                    </a:ext>
                  </a:extLst>
                </p:cNvPr>
                <p:cNvSpPr>
                  <a:spLocks noChangeArrowheads="1"/>
                </p:cNvSpPr>
                <p:nvPr/>
              </p:nvSpPr>
              <p:spPr bwMode="auto">
                <a:xfrm>
                  <a:off x="1277" y="739"/>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07" name="Rectangle 7070">
                  <a:extLst>
                    <a:ext uri="{FF2B5EF4-FFF2-40B4-BE49-F238E27FC236}">
                      <a16:creationId xmlns:a16="http://schemas.microsoft.com/office/drawing/2014/main" id="{CFF45540-37DB-EC7F-3523-73D3C6D83A12}"/>
                    </a:ext>
                  </a:extLst>
                </p:cNvPr>
                <p:cNvSpPr>
                  <a:spLocks noChangeArrowheads="1"/>
                </p:cNvSpPr>
                <p:nvPr/>
              </p:nvSpPr>
              <p:spPr bwMode="auto">
                <a:xfrm>
                  <a:off x="1277" y="1453"/>
                  <a:ext cx="99" cy="7"/>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08" name="Rectangle 7071">
                  <a:extLst>
                    <a:ext uri="{FF2B5EF4-FFF2-40B4-BE49-F238E27FC236}">
                      <a16:creationId xmlns:a16="http://schemas.microsoft.com/office/drawing/2014/main" id="{447CB13D-7EB0-0474-8D86-1507384545D6}"/>
                    </a:ext>
                  </a:extLst>
                </p:cNvPr>
                <p:cNvSpPr>
                  <a:spLocks noChangeArrowheads="1"/>
                </p:cNvSpPr>
                <p:nvPr/>
              </p:nvSpPr>
              <p:spPr bwMode="auto">
                <a:xfrm>
                  <a:off x="1277" y="1016"/>
                  <a:ext cx="99" cy="28"/>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09" name="Rectangle 7072">
                  <a:extLst>
                    <a:ext uri="{FF2B5EF4-FFF2-40B4-BE49-F238E27FC236}">
                      <a16:creationId xmlns:a16="http://schemas.microsoft.com/office/drawing/2014/main" id="{D05C39D8-13A5-A128-010D-56C6138AF56B}"/>
                    </a:ext>
                  </a:extLst>
                </p:cNvPr>
                <p:cNvSpPr>
                  <a:spLocks noChangeArrowheads="1"/>
                </p:cNvSpPr>
                <p:nvPr/>
              </p:nvSpPr>
              <p:spPr bwMode="auto">
                <a:xfrm>
                  <a:off x="1277" y="320"/>
                  <a:ext cx="99"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10" name="Rectangle 7073">
                  <a:extLst>
                    <a:ext uri="{FF2B5EF4-FFF2-40B4-BE49-F238E27FC236}">
                      <a16:creationId xmlns:a16="http://schemas.microsoft.com/office/drawing/2014/main" id="{87275E34-41A6-6DCE-EE11-0AE254203115}"/>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11" name="Rectangle 7074">
                  <a:extLst>
                    <a:ext uri="{FF2B5EF4-FFF2-40B4-BE49-F238E27FC236}">
                      <a16:creationId xmlns:a16="http://schemas.microsoft.com/office/drawing/2014/main" id="{765D16BA-F98B-0A1B-3007-2A36B55A23AA}"/>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12" name="Rectangle 7075">
                  <a:extLst>
                    <a:ext uri="{FF2B5EF4-FFF2-40B4-BE49-F238E27FC236}">
                      <a16:creationId xmlns:a16="http://schemas.microsoft.com/office/drawing/2014/main" id="{5BEC1AB3-CCB7-B09B-E4BF-E34216200D29}"/>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13" name="Rectangle 7076">
                  <a:extLst>
                    <a:ext uri="{FF2B5EF4-FFF2-40B4-BE49-F238E27FC236}">
                      <a16:creationId xmlns:a16="http://schemas.microsoft.com/office/drawing/2014/main" id="{4480CA63-97C1-2128-2A1B-9202408DD090}"/>
                    </a:ext>
                  </a:extLst>
                </p:cNvPr>
                <p:cNvSpPr>
                  <a:spLocks noChangeArrowheads="1"/>
                </p:cNvSpPr>
                <p:nvPr/>
              </p:nvSpPr>
              <p:spPr bwMode="auto">
                <a:xfrm>
                  <a:off x="1277" y="739"/>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14" name="Rectangle 7077">
                  <a:extLst>
                    <a:ext uri="{FF2B5EF4-FFF2-40B4-BE49-F238E27FC236}">
                      <a16:creationId xmlns:a16="http://schemas.microsoft.com/office/drawing/2014/main" id="{6C9BCEBA-F537-D5E7-F5B6-CBA7AFC1054A}"/>
                    </a:ext>
                  </a:extLst>
                </p:cNvPr>
                <p:cNvSpPr>
                  <a:spLocks noChangeArrowheads="1"/>
                </p:cNvSpPr>
                <p:nvPr/>
              </p:nvSpPr>
              <p:spPr bwMode="auto">
                <a:xfrm>
                  <a:off x="1277" y="1016"/>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15" name="Rectangle 7078">
                  <a:extLst>
                    <a:ext uri="{FF2B5EF4-FFF2-40B4-BE49-F238E27FC236}">
                      <a16:creationId xmlns:a16="http://schemas.microsoft.com/office/drawing/2014/main" id="{9F35015C-AD22-7E66-C106-D1A7B40B60A2}"/>
                    </a:ext>
                  </a:extLst>
                </p:cNvPr>
                <p:cNvSpPr>
                  <a:spLocks noChangeArrowheads="1"/>
                </p:cNvSpPr>
                <p:nvPr/>
              </p:nvSpPr>
              <p:spPr bwMode="auto">
                <a:xfrm>
                  <a:off x="1277" y="739"/>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16" name="Rectangle 7079">
                  <a:extLst>
                    <a:ext uri="{FF2B5EF4-FFF2-40B4-BE49-F238E27FC236}">
                      <a16:creationId xmlns:a16="http://schemas.microsoft.com/office/drawing/2014/main" id="{5FB98E2D-B982-4234-4B01-CEC36D006DCB}"/>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17" name="Rectangle 7080">
                  <a:extLst>
                    <a:ext uri="{FF2B5EF4-FFF2-40B4-BE49-F238E27FC236}">
                      <a16:creationId xmlns:a16="http://schemas.microsoft.com/office/drawing/2014/main" id="{A3D4F1AF-73B9-320F-C0F1-06F828CBA656}"/>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18" name="Rectangle 7081">
                  <a:extLst>
                    <a:ext uri="{FF2B5EF4-FFF2-40B4-BE49-F238E27FC236}">
                      <a16:creationId xmlns:a16="http://schemas.microsoft.com/office/drawing/2014/main" id="{A64EE963-9C2D-3A6F-6AA2-2074C87A7D78}"/>
                    </a:ext>
                  </a:extLst>
                </p:cNvPr>
                <p:cNvSpPr>
                  <a:spLocks noChangeArrowheads="1"/>
                </p:cNvSpPr>
                <p:nvPr/>
              </p:nvSpPr>
              <p:spPr bwMode="auto">
                <a:xfrm>
                  <a:off x="1277" y="739"/>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19" name="Rectangle 7082">
                  <a:extLst>
                    <a:ext uri="{FF2B5EF4-FFF2-40B4-BE49-F238E27FC236}">
                      <a16:creationId xmlns:a16="http://schemas.microsoft.com/office/drawing/2014/main" id="{28E4055A-B643-937D-D282-0BF567DDF3F7}"/>
                    </a:ext>
                  </a:extLst>
                </p:cNvPr>
                <p:cNvSpPr>
                  <a:spLocks noChangeArrowheads="1"/>
                </p:cNvSpPr>
                <p:nvPr/>
              </p:nvSpPr>
              <p:spPr bwMode="auto">
                <a:xfrm>
                  <a:off x="1277" y="1013"/>
                  <a:ext cx="99" cy="3"/>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20" name="Rectangle 7083">
                  <a:extLst>
                    <a:ext uri="{FF2B5EF4-FFF2-40B4-BE49-F238E27FC236}">
                      <a16:creationId xmlns:a16="http://schemas.microsoft.com/office/drawing/2014/main" id="{5554F9BD-38EB-9C87-A95E-A25BD476D67C}"/>
                    </a:ext>
                  </a:extLst>
                </p:cNvPr>
                <p:cNvSpPr>
                  <a:spLocks noChangeArrowheads="1"/>
                </p:cNvSpPr>
                <p:nvPr/>
              </p:nvSpPr>
              <p:spPr bwMode="auto">
                <a:xfrm>
                  <a:off x="1277" y="739"/>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21" name="Rectangle 7084">
                  <a:extLst>
                    <a:ext uri="{FF2B5EF4-FFF2-40B4-BE49-F238E27FC236}">
                      <a16:creationId xmlns:a16="http://schemas.microsoft.com/office/drawing/2014/main" id="{4504B6EF-11D6-E381-F5C4-53FE50CC7362}"/>
                    </a:ext>
                  </a:extLst>
                </p:cNvPr>
                <p:cNvSpPr>
                  <a:spLocks noChangeArrowheads="1"/>
                </p:cNvSpPr>
                <p:nvPr/>
              </p:nvSpPr>
              <p:spPr bwMode="auto">
                <a:xfrm>
                  <a:off x="1277" y="739"/>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22" name="Rectangle 7085">
                  <a:extLst>
                    <a:ext uri="{FF2B5EF4-FFF2-40B4-BE49-F238E27FC236}">
                      <a16:creationId xmlns:a16="http://schemas.microsoft.com/office/drawing/2014/main" id="{A701DADE-8DA4-34DF-C8CE-0409C7AB838F}"/>
                    </a:ext>
                  </a:extLst>
                </p:cNvPr>
                <p:cNvSpPr>
                  <a:spLocks noChangeArrowheads="1"/>
                </p:cNvSpPr>
                <p:nvPr/>
              </p:nvSpPr>
              <p:spPr bwMode="auto">
                <a:xfrm>
                  <a:off x="1277" y="1463"/>
                  <a:ext cx="99"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23" name="Rectangle 7086">
                  <a:extLst>
                    <a:ext uri="{FF2B5EF4-FFF2-40B4-BE49-F238E27FC236}">
                      <a16:creationId xmlns:a16="http://schemas.microsoft.com/office/drawing/2014/main" id="{56176399-1232-EB00-9461-C5E7AF27E181}"/>
                    </a:ext>
                  </a:extLst>
                </p:cNvPr>
                <p:cNvSpPr>
                  <a:spLocks noChangeArrowheads="1"/>
                </p:cNvSpPr>
                <p:nvPr/>
              </p:nvSpPr>
              <p:spPr bwMode="auto">
                <a:xfrm>
                  <a:off x="1277" y="1463"/>
                  <a:ext cx="99"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24" name="Rectangle 7087">
                  <a:extLst>
                    <a:ext uri="{FF2B5EF4-FFF2-40B4-BE49-F238E27FC236}">
                      <a16:creationId xmlns:a16="http://schemas.microsoft.com/office/drawing/2014/main" id="{74DFEF5A-3F6B-228F-8186-1AC829C280D4}"/>
                    </a:ext>
                  </a:extLst>
                </p:cNvPr>
                <p:cNvSpPr>
                  <a:spLocks noChangeArrowheads="1"/>
                </p:cNvSpPr>
                <p:nvPr/>
              </p:nvSpPr>
              <p:spPr bwMode="auto">
                <a:xfrm>
                  <a:off x="1277" y="739"/>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25" name="Rectangle 7088">
                  <a:extLst>
                    <a:ext uri="{FF2B5EF4-FFF2-40B4-BE49-F238E27FC236}">
                      <a16:creationId xmlns:a16="http://schemas.microsoft.com/office/drawing/2014/main" id="{794142FD-E6BA-0B6F-28B2-0195C344AAE1}"/>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26" name="Rectangle 7089">
                  <a:extLst>
                    <a:ext uri="{FF2B5EF4-FFF2-40B4-BE49-F238E27FC236}">
                      <a16:creationId xmlns:a16="http://schemas.microsoft.com/office/drawing/2014/main" id="{7BF18179-831E-C1F9-1F9F-30346D203EEF}"/>
                    </a:ext>
                  </a:extLst>
                </p:cNvPr>
                <p:cNvSpPr>
                  <a:spLocks noChangeArrowheads="1"/>
                </p:cNvSpPr>
                <p:nvPr/>
              </p:nvSpPr>
              <p:spPr bwMode="auto">
                <a:xfrm>
                  <a:off x="1277" y="739"/>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27" name="Rectangle 7090">
                  <a:extLst>
                    <a:ext uri="{FF2B5EF4-FFF2-40B4-BE49-F238E27FC236}">
                      <a16:creationId xmlns:a16="http://schemas.microsoft.com/office/drawing/2014/main" id="{55771AA2-4932-8739-4162-279A771BD07A}"/>
                    </a:ext>
                  </a:extLst>
                </p:cNvPr>
                <p:cNvSpPr>
                  <a:spLocks noChangeArrowheads="1"/>
                </p:cNvSpPr>
                <p:nvPr/>
              </p:nvSpPr>
              <p:spPr bwMode="auto">
                <a:xfrm>
                  <a:off x="1277" y="739"/>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28" name="Rectangle 7091">
                  <a:extLst>
                    <a:ext uri="{FF2B5EF4-FFF2-40B4-BE49-F238E27FC236}">
                      <a16:creationId xmlns:a16="http://schemas.microsoft.com/office/drawing/2014/main" id="{59959243-BA15-93DF-F80C-2396A2B7F289}"/>
                    </a:ext>
                  </a:extLst>
                </p:cNvPr>
                <p:cNvSpPr>
                  <a:spLocks noChangeArrowheads="1"/>
                </p:cNvSpPr>
                <p:nvPr/>
              </p:nvSpPr>
              <p:spPr bwMode="auto">
                <a:xfrm>
                  <a:off x="1277" y="739"/>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29" name="Rectangle 7092">
                  <a:extLst>
                    <a:ext uri="{FF2B5EF4-FFF2-40B4-BE49-F238E27FC236}">
                      <a16:creationId xmlns:a16="http://schemas.microsoft.com/office/drawing/2014/main" id="{A587E1AB-99A2-6E64-8C01-463B1F2214D6}"/>
                    </a:ext>
                  </a:extLst>
                </p:cNvPr>
                <p:cNvSpPr>
                  <a:spLocks noChangeArrowheads="1"/>
                </p:cNvSpPr>
                <p:nvPr/>
              </p:nvSpPr>
              <p:spPr bwMode="auto">
                <a:xfrm>
                  <a:off x="1277" y="764"/>
                  <a:ext cx="99"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30" name="Rectangle 7093">
                  <a:extLst>
                    <a:ext uri="{FF2B5EF4-FFF2-40B4-BE49-F238E27FC236}">
                      <a16:creationId xmlns:a16="http://schemas.microsoft.com/office/drawing/2014/main" id="{EDDDAF2B-8930-1595-CAA2-63E278BD0377}"/>
                    </a:ext>
                  </a:extLst>
                </p:cNvPr>
                <p:cNvSpPr>
                  <a:spLocks noChangeArrowheads="1"/>
                </p:cNvSpPr>
                <p:nvPr/>
              </p:nvSpPr>
              <p:spPr bwMode="auto">
                <a:xfrm>
                  <a:off x="1277" y="739"/>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31" name="Rectangle 7094">
                  <a:extLst>
                    <a:ext uri="{FF2B5EF4-FFF2-40B4-BE49-F238E27FC236}">
                      <a16:creationId xmlns:a16="http://schemas.microsoft.com/office/drawing/2014/main" id="{09BA0F38-9F88-BBDD-195E-858983DEC755}"/>
                    </a:ext>
                  </a:extLst>
                </p:cNvPr>
                <p:cNvSpPr>
                  <a:spLocks noChangeArrowheads="1"/>
                </p:cNvSpPr>
                <p:nvPr/>
              </p:nvSpPr>
              <p:spPr bwMode="auto">
                <a:xfrm>
                  <a:off x="1277" y="739"/>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32" name="Rectangle 7095">
                  <a:extLst>
                    <a:ext uri="{FF2B5EF4-FFF2-40B4-BE49-F238E27FC236}">
                      <a16:creationId xmlns:a16="http://schemas.microsoft.com/office/drawing/2014/main" id="{21B8CC55-5F7F-15C3-8C55-772856A0ECE8}"/>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33" name="Rectangle 7096">
                  <a:extLst>
                    <a:ext uri="{FF2B5EF4-FFF2-40B4-BE49-F238E27FC236}">
                      <a16:creationId xmlns:a16="http://schemas.microsoft.com/office/drawing/2014/main" id="{7F260047-5B99-6268-1C61-D781E026C118}"/>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34" name="Rectangle 7097">
                  <a:extLst>
                    <a:ext uri="{FF2B5EF4-FFF2-40B4-BE49-F238E27FC236}">
                      <a16:creationId xmlns:a16="http://schemas.microsoft.com/office/drawing/2014/main" id="{A9173002-D499-7432-21D2-4656DF1978A9}"/>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35" name="Rectangle 7098">
                  <a:extLst>
                    <a:ext uri="{FF2B5EF4-FFF2-40B4-BE49-F238E27FC236}">
                      <a16:creationId xmlns:a16="http://schemas.microsoft.com/office/drawing/2014/main" id="{DD839168-5F69-FD58-01FE-C5BD20142FBC}"/>
                    </a:ext>
                  </a:extLst>
                </p:cNvPr>
                <p:cNvSpPr>
                  <a:spLocks noChangeArrowheads="1"/>
                </p:cNvSpPr>
                <p:nvPr/>
              </p:nvSpPr>
              <p:spPr bwMode="auto">
                <a:xfrm>
                  <a:off x="1277" y="1013"/>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36" name="Rectangle 7099">
                  <a:extLst>
                    <a:ext uri="{FF2B5EF4-FFF2-40B4-BE49-F238E27FC236}">
                      <a16:creationId xmlns:a16="http://schemas.microsoft.com/office/drawing/2014/main" id="{2BD890E1-8159-0652-2448-60BC2534D732}"/>
                    </a:ext>
                  </a:extLst>
                </p:cNvPr>
                <p:cNvSpPr>
                  <a:spLocks noChangeArrowheads="1"/>
                </p:cNvSpPr>
                <p:nvPr/>
              </p:nvSpPr>
              <p:spPr bwMode="auto">
                <a:xfrm>
                  <a:off x="1277" y="739"/>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37" name="Rectangle 7100">
                  <a:extLst>
                    <a:ext uri="{FF2B5EF4-FFF2-40B4-BE49-F238E27FC236}">
                      <a16:creationId xmlns:a16="http://schemas.microsoft.com/office/drawing/2014/main" id="{6DEB6960-AE1E-B9C8-346B-4F78C824DB69}"/>
                    </a:ext>
                  </a:extLst>
                </p:cNvPr>
                <p:cNvSpPr>
                  <a:spLocks noChangeArrowheads="1"/>
                </p:cNvSpPr>
                <p:nvPr/>
              </p:nvSpPr>
              <p:spPr bwMode="auto">
                <a:xfrm>
                  <a:off x="1277" y="1013"/>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38" name="Rectangle 7101">
                  <a:extLst>
                    <a:ext uri="{FF2B5EF4-FFF2-40B4-BE49-F238E27FC236}">
                      <a16:creationId xmlns:a16="http://schemas.microsoft.com/office/drawing/2014/main" id="{D76BAA0F-C119-F814-7A2A-DF1BD73209B7}"/>
                    </a:ext>
                  </a:extLst>
                </p:cNvPr>
                <p:cNvSpPr>
                  <a:spLocks noChangeArrowheads="1"/>
                </p:cNvSpPr>
                <p:nvPr/>
              </p:nvSpPr>
              <p:spPr bwMode="auto">
                <a:xfrm>
                  <a:off x="1277" y="445"/>
                  <a:ext cx="99" cy="2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39" name="Rectangle 7102">
                  <a:extLst>
                    <a:ext uri="{FF2B5EF4-FFF2-40B4-BE49-F238E27FC236}">
                      <a16:creationId xmlns:a16="http://schemas.microsoft.com/office/drawing/2014/main" id="{6501EDD8-30B6-D52D-A7F6-D749BFED41EA}"/>
                    </a:ext>
                  </a:extLst>
                </p:cNvPr>
                <p:cNvSpPr>
                  <a:spLocks noChangeArrowheads="1"/>
                </p:cNvSpPr>
                <p:nvPr/>
              </p:nvSpPr>
              <p:spPr bwMode="auto">
                <a:xfrm>
                  <a:off x="1277" y="739"/>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40" name="Rectangle 7103">
                  <a:extLst>
                    <a:ext uri="{FF2B5EF4-FFF2-40B4-BE49-F238E27FC236}">
                      <a16:creationId xmlns:a16="http://schemas.microsoft.com/office/drawing/2014/main" id="{C89645AD-D05C-3130-5DD1-6D51F30B80BF}"/>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41" name="Rectangle 7104">
                  <a:extLst>
                    <a:ext uri="{FF2B5EF4-FFF2-40B4-BE49-F238E27FC236}">
                      <a16:creationId xmlns:a16="http://schemas.microsoft.com/office/drawing/2014/main" id="{AEB6339A-6E1E-BF78-6850-D0C74DB44F36}"/>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42" name="Rectangle 7105">
                  <a:extLst>
                    <a:ext uri="{FF2B5EF4-FFF2-40B4-BE49-F238E27FC236}">
                      <a16:creationId xmlns:a16="http://schemas.microsoft.com/office/drawing/2014/main" id="{9069D72A-5EA7-14E6-C1B1-313641973FBD}"/>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43" name="Rectangle 7106">
                  <a:extLst>
                    <a:ext uri="{FF2B5EF4-FFF2-40B4-BE49-F238E27FC236}">
                      <a16:creationId xmlns:a16="http://schemas.microsoft.com/office/drawing/2014/main" id="{DEE357D5-357E-72F3-9925-429C12DA745B}"/>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44" name="Rectangle 7107">
                  <a:extLst>
                    <a:ext uri="{FF2B5EF4-FFF2-40B4-BE49-F238E27FC236}">
                      <a16:creationId xmlns:a16="http://schemas.microsoft.com/office/drawing/2014/main" id="{BD66F760-E66C-343A-34F1-5B29AC64ED01}"/>
                    </a:ext>
                  </a:extLst>
                </p:cNvPr>
                <p:cNvSpPr>
                  <a:spLocks noChangeArrowheads="1"/>
                </p:cNvSpPr>
                <p:nvPr/>
              </p:nvSpPr>
              <p:spPr bwMode="auto">
                <a:xfrm>
                  <a:off x="1277" y="739"/>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45" name="Rectangle 7108">
                  <a:extLst>
                    <a:ext uri="{FF2B5EF4-FFF2-40B4-BE49-F238E27FC236}">
                      <a16:creationId xmlns:a16="http://schemas.microsoft.com/office/drawing/2014/main" id="{02827929-E556-7C54-A87B-0BB2043B82B3}"/>
                    </a:ext>
                  </a:extLst>
                </p:cNvPr>
                <p:cNvSpPr>
                  <a:spLocks noChangeArrowheads="1"/>
                </p:cNvSpPr>
                <p:nvPr/>
              </p:nvSpPr>
              <p:spPr bwMode="auto">
                <a:xfrm>
                  <a:off x="1277" y="1439"/>
                  <a:ext cx="99" cy="14"/>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46" name="Rectangle 7109">
                  <a:extLst>
                    <a:ext uri="{FF2B5EF4-FFF2-40B4-BE49-F238E27FC236}">
                      <a16:creationId xmlns:a16="http://schemas.microsoft.com/office/drawing/2014/main" id="{E1FF66EC-0CF7-7341-1AD7-D2BFF26174F1}"/>
                    </a:ext>
                  </a:extLst>
                </p:cNvPr>
                <p:cNvSpPr>
                  <a:spLocks noChangeArrowheads="1"/>
                </p:cNvSpPr>
                <p:nvPr/>
              </p:nvSpPr>
              <p:spPr bwMode="auto">
                <a:xfrm>
                  <a:off x="1277" y="995"/>
                  <a:ext cx="99" cy="18"/>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647" name="Rectangle 7110">
                  <a:extLst>
                    <a:ext uri="{FF2B5EF4-FFF2-40B4-BE49-F238E27FC236}">
                      <a16:creationId xmlns:a16="http://schemas.microsoft.com/office/drawing/2014/main" id="{1F8B13CC-9715-2F20-6431-FB1F4BB8FA32}"/>
                    </a:ext>
                  </a:extLst>
                </p:cNvPr>
                <p:cNvSpPr>
                  <a:spLocks noChangeArrowheads="1"/>
                </p:cNvSpPr>
                <p:nvPr/>
              </p:nvSpPr>
              <p:spPr bwMode="auto">
                <a:xfrm>
                  <a:off x="1277" y="320"/>
                  <a:ext cx="99"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grpSp>
          <p:grpSp>
            <p:nvGrpSpPr>
              <p:cNvPr id="7159" name="Group 7312">
                <a:extLst>
                  <a:ext uri="{FF2B5EF4-FFF2-40B4-BE49-F238E27FC236}">
                    <a16:creationId xmlns:a16="http://schemas.microsoft.com/office/drawing/2014/main" id="{BAA19CCA-E86F-E9A1-BC6B-04B0E0F76E64}"/>
                  </a:ext>
                </a:extLst>
              </p:cNvPr>
              <p:cNvGrpSpPr>
                <a:grpSpLocks/>
              </p:cNvGrpSpPr>
              <p:nvPr/>
            </p:nvGrpSpPr>
            <p:grpSpPr bwMode="auto">
              <a:xfrm>
                <a:off x="1277" y="320"/>
                <a:ext cx="99" cy="1144"/>
                <a:chOff x="1277" y="320"/>
                <a:chExt cx="99" cy="1144"/>
              </a:xfrm>
            </p:grpSpPr>
            <p:sp>
              <p:nvSpPr>
                <p:cNvPr id="11248" name="Rectangle 7112">
                  <a:extLst>
                    <a:ext uri="{FF2B5EF4-FFF2-40B4-BE49-F238E27FC236}">
                      <a16:creationId xmlns:a16="http://schemas.microsoft.com/office/drawing/2014/main" id="{B067798C-8FFA-2861-C41B-5DE2F85982C4}"/>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49" name="Rectangle 7113">
                  <a:extLst>
                    <a:ext uri="{FF2B5EF4-FFF2-40B4-BE49-F238E27FC236}">
                      <a16:creationId xmlns:a16="http://schemas.microsoft.com/office/drawing/2014/main" id="{EA06BA2E-AFBD-00FC-F357-F813C652F3DE}"/>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50" name="Rectangle 7114">
                  <a:extLst>
                    <a:ext uri="{FF2B5EF4-FFF2-40B4-BE49-F238E27FC236}">
                      <a16:creationId xmlns:a16="http://schemas.microsoft.com/office/drawing/2014/main" id="{B1A7E699-79D5-4E15-B747-715A5DEEF3BB}"/>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51" name="Rectangle 7115">
                  <a:extLst>
                    <a:ext uri="{FF2B5EF4-FFF2-40B4-BE49-F238E27FC236}">
                      <a16:creationId xmlns:a16="http://schemas.microsoft.com/office/drawing/2014/main" id="{510BE2E3-ECBD-3351-7ADA-4D55EDEA4867}"/>
                    </a:ext>
                  </a:extLst>
                </p:cNvPr>
                <p:cNvSpPr>
                  <a:spLocks noChangeArrowheads="1"/>
                </p:cNvSpPr>
                <p:nvPr/>
              </p:nvSpPr>
              <p:spPr bwMode="auto">
                <a:xfrm>
                  <a:off x="1277" y="739"/>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52" name="Rectangle 7116">
                  <a:extLst>
                    <a:ext uri="{FF2B5EF4-FFF2-40B4-BE49-F238E27FC236}">
                      <a16:creationId xmlns:a16="http://schemas.microsoft.com/office/drawing/2014/main" id="{22A796C3-1048-F96B-24D4-63A966327799}"/>
                    </a:ext>
                  </a:extLst>
                </p:cNvPr>
                <p:cNvSpPr>
                  <a:spLocks noChangeArrowheads="1"/>
                </p:cNvSpPr>
                <p:nvPr/>
              </p:nvSpPr>
              <p:spPr bwMode="auto">
                <a:xfrm>
                  <a:off x="1277" y="995"/>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53" name="Rectangle 7117">
                  <a:extLst>
                    <a:ext uri="{FF2B5EF4-FFF2-40B4-BE49-F238E27FC236}">
                      <a16:creationId xmlns:a16="http://schemas.microsoft.com/office/drawing/2014/main" id="{63A6DD18-B209-EC39-9AB8-0CB1CFFA235A}"/>
                    </a:ext>
                  </a:extLst>
                </p:cNvPr>
                <p:cNvSpPr>
                  <a:spLocks noChangeArrowheads="1"/>
                </p:cNvSpPr>
                <p:nvPr/>
              </p:nvSpPr>
              <p:spPr bwMode="auto">
                <a:xfrm>
                  <a:off x="1277" y="739"/>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54" name="Rectangle 7118">
                  <a:extLst>
                    <a:ext uri="{FF2B5EF4-FFF2-40B4-BE49-F238E27FC236}">
                      <a16:creationId xmlns:a16="http://schemas.microsoft.com/office/drawing/2014/main" id="{91A83642-8C91-5513-E315-3B16AB367FDB}"/>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55" name="Rectangle 7119">
                  <a:extLst>
                    <a:ext uri="{FF2B5EF4-FFF2-40B4-BE49-F238E27FC236}">
                      <a16:creationId xmlns:a16="http://schemas.microsoft.com/office/drawing/2014/main" id="{E7A41A48-91B4-7192-CE14-360490811B35}"/>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56" name="Rectangle 7120">
                  <a:extLst>
                    <a:ext uri="{FF2B5EF4-FFF2-40B4-BE49-F238E27FC236}">
                      <a16:creationId xmlns:a16="http://schemas.microsoft.com/office/drawing/2014/main" id="{0B2B9414-7272-5BC6-355E-99627A732E40}"/>
                    </a:ext>
                  </a:extLst>
                </p:cNvPr>
                <p:cNvSpPr>
                  <a:spLocks noChangeArrowheads="1"/>
                </p:cNvSpPr>
                <p:nvPr/>
              </p:nvSpPr>
              <p:spPr bwMode="auto">
                <a:xfrm>
                  <a:off x="1277" y="732"/>
                  <a:ext cx="99" cy="7"/>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57" name="Rectangle 7121">
                  <a:extLst>
                    <a:ext uri="{FF2B5EF4-FFF2-40B4-BE49-F238E27FC236}">
                      <a16:creationId xmlns:a16="http://schemas.microsoft.com/office/drawing/2014/main" id="{AE6BB404-020B-7E5C-3BE1-D36EBF8175D8}"/>
                    </a:ext>
                  </a:extLst>
                </p:cNvPr>
                <p:cNvSpPr>
                  <a:spLocks noChangeArrowheads="1"/>
                </p:cNvSpPr>
                <p:nvPr/>
              </p:nvSpPr>
              <p:spPr bwMode="auto">
                <a:xfrm>
                  <a:off x="1277" y="995"/>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58" name="Rectangle 7122">
                  <a:extLst>
                    <a:ext uri="{FF2B5EF4-FFF2-40B4-BE49-F238E27FC236}">
                      <a16:creationId xmlns:a16="http://schemas.microsoft.com/office/drawing/2014/main" id="{9A9E90E3-7D4D-9665-2D29-91EA8D67D4FF}"/>
                    </a:ext>
                  </a:extLst>
                </p:cNvPr>
                <p:cNvSpPr>
                  <a:spLocks noChangeArrowheads="1"/>
                </p:cNvSpPr>
                <p:nvPr/>
              </p:nvSpPr>
              <p:spPr bwMode="auto">
                <a:xfrm>
                  <a:off x="1277" y="732"/>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59" name="Rectangle 7123">
                  <a:extLst>
                    <a:ext uri="{FF2B5EF4-FFF2-40B4-BE49-F238E27FC236}">
                      <a16:creationId xmlns:a16="http://schemas.microsoft.com/office/drawing/2014/main" id="{68BD6D56-48D9-925A-C377-AF3825C2AE9B}"/>
                    </a:ext>
                  </a:extLst>
                </p:cNvPr>
                <p:cNvSpPr>
                  <a:spLocks noChangeArrowheads="1"/>
                </p:cNvSpPr>
                <p:nvPr/>
              </p:nvSpPr>
              <p:spPr bwMode="auto">
                <a:xfrm>
                  <a:off x="1277" y="732"/>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60" name="Rectangle 7124">
                  <a:extLst>
                    <a:ext uri="{FF2B5EF4-FFF2-40B4-BE49-F238E27FC236}">
                      <a16:creationId xmlns:a16="http://schemas.microsoft.com/office/drawing/2014/main" id="{16A89518-F5B9-06B7-5131-78295F643DAD}"/>
                    </a:ext>
                  </a:extLst>
                </p:cNvPr>
                <p:cNvSpPr>
                  <a:spLocks noChangeArrowheads="1"/>
                </p:cNvSpPr>
                <p:nvPr/>
              </p:nvSpPr>
              <p:spPr bwMode="auto">
                <a:xfrm>
                  <a:off x="1277" y="1463"/>
                  <a:ext cx="99"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61" name="Rectangle 7125">
                  <a:extLst>
                    <a:ext uri="{FF2B5EF4-FFF2-40B4-BE49-F238E27FC236}">
                      <a16:creationId xmlns:a16="http://schemas.microsoft.com/office/drawing/2014/main" id="{3DFE67FB-D085-A30A-1076-00652EF2707C}"/>
                    </a:ext>
                  </a:extLst>
                </p:cNvPr>
                <p:cNvSpPr>
                  <a:spLocks noChangeArrowheads="1"/>
                </p:cNvSpPr>
                <p:nvPr/>
              </p:nvSpPr>
              <p:spPr bwMode="auto">
                <a:xfrm>
                  <a:off x="1277" y="1463"/>
                  <a:ext cx="99"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62" name="Rectangle 7126">
                  <a:extLst>
                    <a:ext uri="{FF2B5EF4-FFF2-40B4-BE49-F238E27FC236}">
                      <a16:creationId xmlns:a16="http://schemas.microsoft.com/office/drawing/2014/main" id="{202EE210-A3EB-E6F5-2DEA-A56D97F84D28}"/>
                    </a:ext>
                  </a:extLst>
                </p:cNvPr>
                <p:cNvSpPr>
                  <a:spLocks noChangeArrowheads="1"/>
                </p:cNvSpPr>
                <p:nvPr/>
              </p:nvSpPr>
              <p:spPr bwMode="auto">
                <a:xfrm>
                  <a:off x="1277" y="732"/>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63" name="Rectangle 7127">
                  <a:extLst>
                    <a:ext uri="{FF2B5EF4-FFF2-40B4-BE49-F238E27FC236}">
                      <a16:creationId xmlns:a16="http://schemas.microsoft.com/office/drawing/2014/main" id="{2B6E3E89-A342-9B67-0D04-164F2FDDB754}"/>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64" name="Rectangle 7128">
                  <a:extLst>
                    <a:ext uri="{FF2B5EF4-FFF2-40B4-BE49-F238E27FC236}">
                      <a16:creationId xmlns:a16="http://schemas.microsoft.com/office/drawing/2014/main" id="{B3ED81B5-1675-96E2-4479-C5721FF0A5C1}"/>
                    </a:ext>
                  </a:extLst>
                </p:cNvPr>
                <p:cNvSpPr>
                  <a:spLocks noChangeArrowheads="1"/>
                </p:cNvSpPr>
                <p:nvPr/>
              </p:nvSpPr>
              <p:spPr bwMode="auto">
                <a:xfrm>
                  <a:off x="1277" y="732"/>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65" name="Rectangle 7129">
                  <a:extLst>
                    <a:ext uri="{FF2B5EF4-FFF2-40B4-BE49-F238E27FC236}">
                      <a16:creationId xmlns:a16="http://schemas.microsoft.com/office/drawing/2014/main" id="{90B58ABF-CE34-9656-C74A-C6EA2D8ABD86}"/>
                    </a:ext>
                  </a:extLst>
                </p:cNvPr>
                <p:cNvSpPr>
                  <a:spLocks noChangeArrowheads="1"/>
                </p:cNvSpPr>
                <p:nvPr/>
              </p:nvSpPr>
              <p:spPr bwMode="auto">
                <a:xfrm>
                  <a:off x="1277" y="732"/>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66" name="Rectangle 7130">
                  <a:extLst>
                    <a:ext uri="{FF2B5EF4-FFF2-40B4-BE49-F238E27FC236}">
                      <a16:creationId xmlns:a16="http://schemas.microsoft.com/office/drawing/2014/main" id="{825B00A4-11EA-2B5D-C75C-3FE433DECF60}"/>
                    </a:ext>
                  </a:extLst>
                </p:cNvPr>
                <p:cNvSpPr>
                  <a:spLocks noChangeArrowheads="1"/>
                </p:cNvSpPr>
                <p:nvPr/>
              </p:nvSpPr>
              <p:spPr bwMode="auto">
                <a:xfrm>
                  <a:off x="1277" y="732"/>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67" name="Rectangle 7131">
                  <a:extLst>
                    <a:ext uri="{FF2B5EF4-FFF2-40B4-BE49-F238E27FC236}">
                      <a16:creationId xmlns:a16="http://schemas.microsoft.com/office/drawing/2014/main" id="{47FAD9CA-3C6C-D921-454E-0210CBF9C108}"/>
                    </a:ext>
                  </a:extLst>
                </p:cNvPr>
                <p:cNvSpPr>
                  <a:spLocks noChangeArrowheads="1"/>
                </p:cNvSpPr>
                <p:nvPr/>
              </p:nvSpPr>
              <p:spPr bwMode="auto">
                <a:xfrm>
                  <a:off x="1277" y="764"/>
                  <a:ext cx="99"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68" name="Rectangle 7132">
                  <a:extLst>
                    <a:ext uri="{FF2B5EF4-FFF2-40B4-BE49-F238E27FC236}">
                      <a16:creationId xmlns:a16="http://schemas.microsoft.com/office/drawing/2014/main" id="{6240FFDE-A30E-A6D8-841B-496B989B51E1}"/>
                    </a:ext>
                  </a:extLst>
                </p:cNvPr>
                <p:cNvSpPr>
                  <a:spLocks noChangeArrowheads="1"/>
                </p:cNvSpPr>
                <p:nvPr/>
              </p:nvSpPr>
              <p:spPr bwMode="auto">
                <a:xfrm>
                  <a:off x="1277" y="732"/>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69" name="Rectangle 7133">
                  <a:extLst>
                    <a:ext uri="{FF2B5EF4-FFF2-40B4-BE49-F238E27FC236}">
                      <a16:creationId xmlns:a16="http://schemas.microsoft.com/office/drawing/2014/main" id="{E14E636E-4CAC-995F-04C7-6E5489F30B09}"/>
                    </a:ext>
                  </a:extLst>
                </p:cNvPr>
                <p:cNvSpPr>
                  <a:spLocks noChangeArrowheads="1"/>
                </p:cNvSpPr>
                <p:nvPr/>
              </p:nvSpPr>
              <p:spPr bwMode="auto">
                <a:xfrm>
                  <a:off x="1277" y="732"/>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70" name="Rectangle 7134">
                  <a:extLst>
                    <a:ext uri="{FF2B5EF4-FFF2-40B4-BE49-F238E27FC236}">
                      <a16:creationId xmlns:a16="http://schemas.microsoft.com/office/drawing/2014/main" id="{5528CA7F-0450-75E9-2290-C6AD009229F2}"/>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71" name="Rectangle 7135">
                  <a:extLst>
                    <a:ext uri="{FF2B5EF4-FFF2-40B4-BE49-F238E27FC236}">
                      <a16:creationId xmlns:a16="http://schemas.microsoft.com/office/drawing/2014/main" id="{5529FB67-C2F9-702A-C7CF-AEBFA4705B31}"/>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72" name="Rectangle 7136">
                  <a:extLst>
                    <a:ext uri="{FF2B5EF4-FFF2-40B4-BE49-F238E27FC236}">
                      <a16:creationId xmlns:a16="http://schemas.microsoft.com/office/drawing/2014/main" id="{DAEFBE28-E5EF-788F-85A0-F81DFB54C483}"/>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73" name="Rectangle 7137">
                  <a:extLst>
                    <a:ext uri="{FF2B5EF4-FFF2-40B4-BE49-F238E27FC236}">
                      <a16:creationId xmlns:a16="http://schemas.microsoft.com/office/drawing/2014/main" id="{ABAE37D9-BC49-4338-5115-D50FDFA2423B}"/>
                    </a:ext>
                  </a:extLst>
                </p:cNvPr>
                <p:cNvSpPr>
                  <a:spLocks noChangeArrowheads="1"/>
                </p:cNvSpPr>
                <p:nvPr/>
              </p:nvSpPr>
              <p:spPr bwMode="auto">
                <a:xfrm>
                  <a:off x="1277" y="995"/>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74" name="Rectangle 7138">
                  <a:extLst>
                    <a:ext uri="{FF2B5EF4-FFF2-40B4-BE49-F238E27FC236}">
                      <a16:creationId xmlns:a16="http://schemas.microsoft.com/office/drawing/2014/main" id="{A6EC5CD3-A16C-530B-F1C2-5143C11E8636}"/>
                    </a:ext>
                  </a:extLst>
                </p:cNvPr>
                <p:cNvSpPr>
                  <a:spLocks noChangeArrowheads="1"/>
                </p:cNvSpPr>
                <p:nvPr/>
              </p:nvSpPr>
              <p:spPr bwMode="auto">
                <a:xfrm>
                  <a:off x="1277" y="732"/>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75" name="Rectangle 7139">
                  <a:extLst>
                    <a:ext uri="{FF2B5EF4-FFF2-40B4-BE49-F238E27FC236}">
                      <a16:creationId xmlns:a16="http://schemas.microsoft.com/office/drawing/2014/main" id="{D2A93657-63FC-4982-7E2E-EFBE8247C433}"/>
                    </a:ext>
                  </a:extLst>
                </p:cNvPr>
                <p:cNvSpPr>
                  <a:spLocks noChangeArrowheads="1"/>
                </p:cNvSpPr>
                <p:nvPr/>
              </p:nvSpPr>
              <p:spPr bwMode="auto">
                <a:xfrm>
                  <a:off x="1277" y="995"/>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76" name="Rectangle 7140">
                  <a:extLst>
                    <a:ext uri="{FF2B5EF4-FFF2-40B4-BE49-F238E27FC236}">
                      <a16:creationId xmlns:a16="http://schemas.microsoft.com/office/drawing/2014/main" id="{180BED4A-C4B3-8C22-6AB1-87BD14048335}"/>
                    </a:ext>
                  </a:extLst>
                </p:cNvPr>
                <p:cNvSpPr>
                  <a:spLocks noChangeArrowheads="1"/>
                </p:cNvSpPr>
                <p:nvPr/>
              </p:nvSpPr>
              <p:spPr bwMode="auto">
                <a:xfrm>
                  <a:off x="1277" y="437"/>
                  <a:ext cx="99" cy="8"/>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77" name="Rectangle 7141">
                  <a:extLst>
                    <a:ext uri="{FF2B5EF4-FFF2-40B4-BE49-F238E27FC236}">
                      <a16:creationId xmlns:a16="http://schemas.microsoft.com/office/drawing/2014/main" id="{59316637-C530-75B2-CBEB-39EFC07D4EC5}"/>
                    </a:ext>
                  </a:extLst>
                </p:cNvPr>
                <p:cNvSpPr>
                  <a:spLocks noChangeArrowheads="1"/>
                </p:cNvSpPr>
                <p:nvPr/>
              </p:nvSpPr>
              <p:spPr bwMode="auto">
                <a:xfrm>
                  <a:off x="1277" y="732"/>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78" name="Rectangle 7142">
                  <a:extLst>
                    <a:ext uri="{FF2B5EF4-FFF2-40B4-BE49-F238E27FC236}">
                      <a16:creationId xmlns:a16="http://schemas.microsoft.com/office/drawing/2014/main" id="{36E4404F-2620-19BF-E29E-9B506EF553DE}"/>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79" name="Rectangle 7143">
                  <a:extLst>
                    <a:ext uri="{FF2B5EF4-FFF2-40B4-BE49-F238E27FC236}">
                      <a16:creationId xmlns:a16="http://schemas.microsoft.com/office/drawing/2014/main" id="{4E206265-96D3-8655-D92B-67A69023525E}"/>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80" name="Rectangle 7144">
                  <a:extLst>
                    <a:ext uri="{FF2B5EF4-FFF2-40B4-BE49-F238E27FC236}">
                      <a16:creationId xmlns:a16="http://schemas.microsoft.com/office/drawing/2014/main" id="{40E33E19-FE01-B554-F8FC-EC83053B9314}"/>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81" name="Rectangle 7145">
                  <a:extLst>
                    <a:ext uri="{FF2B5EF4-FFF2-40B4-BE49-F238E27FC236}">
                      <a16:creationId xmlns:a16="http://schemas.microsoft.com/office/drawing/2014/main" id="{A6A43ECC-DA9A-8373-DFC2-E05CC295389A}"/>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82" name="Rectangle 7146">
                  <a:extLst>
                    <a:ext uri="{FF2B5EF4-FFF2-40B4-BE49-F238E27FC236}">
                      <a16:creationId xmlns:a16="http://schemas.microsoft.com/office/drawing/2014/main" id="{D76DCCE4-9134-42F6-6366-C8C116BA955F}"/>
                    </a:ext>
                  </a:extLst>
                </p:cNvPr>
                <p:cNvSpPr>
                  <a:spLocks noChangeArrowheads="1"/>
                </p:cNvSpPr>
                <p:nvPr/>
              </p:nvSpPr>
              <p:spPr bwMode="auto">
                <a:xfrm>
                  <a:off x="1277" y="732"/>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83" name="Rectangle 7147">
                  <a:extLst>
                    <a:ext uri="{FF2B5EF4-FFF2-40B4-BE49-F238E27FC236}">
                      <a16:creationId xmlns:a16="http://schemas.microsoft.com/office/drawing/2014/main" id="{1F5BF7DF-DD52-E596-83E7-97D81C2BB0B2}"/>
                    </a:ext>
                  </a:extLst>
                </p:cNvPr>
                <p:cNvSpPr>
                  <a:spLocks noChangeArrowheads="1"/>
                </p:cNvSpPr>
                <p:nvPr/>
              </p:nvSpPr>
              <p:spPr bwMode="auto">
                <a:xfrm>
                  <a:off x="1277" y="1414"/>
                  <a:ext cx="99" cy="25"/>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84" name="Rectangle 7148">
                  <a:extLst>
                    <a:ext uri="{FF2B5EF4-FFF2-40B4-BE49-F238E27FC236}">
                      <a16:creationId xmlns:a16="http://schemas.microsoft.com/office/drawing/2014/main" id="{7F576164-60C6-5828-A1E5-2609FD604A0C}"/>
                    </a:ext>
                  </a:extLst>
                </p:cNvPr>
                <p:cNvSpPr>
                  <a:spLocks noChangeArrowheads="1"/>
                </p:cNvSpPr>
                <p:nvPr/>
              </p:nvSpPr>
              <p:spPr bwMode="auto">
                <a:xfrm>
                  <a:off x="1277" y="981"/>
                  <a:ext cx="99" cy="14"/>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85" name="Rectangle 7149">
                  <a:extLst>
                    <a:ext uri="{FF2B5EF4-FFF2-40B4-BE49-F238E27FC236}">
                      <a16:creationId xmlns:a16="http://schemas.microsoft.com/office/drawing/2014/main" id="{D6335A4C-349E-62C6-C749-BD8812A15142}"/>
                    </a:ext>
                  </a:extLst>
                </p:cNvPr>
                <p:cNvSpPr>
                  <a:spLocks noChangeArrowheads="1"/>
                </p:cNvSpPr>
                <p:nvPr/>
              </p:nvSpPr>
              <p:spPr bwMode="auto">
                <a:xfrm>
                  <a:off x="1277" y="320"/>
                  <a:ext cx="99"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86" name="Rectangle 7150">
                  <a:extLst>
                    <a:ext uri="{FF2B5EF4-FFF2-40B4-BE49-F238E27FC236}">
                      <a16:creationId xmlns:a16="http://schemas.microsoft.com/office/drawing/2014/main" id="{2FD1D822-C4DF-502F-23E6-955B1CA8ED89}"/>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87" name="Rectangle 7151">
                  <a:extLst>
                    <a:ext uri="{FF2B5EF4-FFF2-40B4-BE49-F238E27FC236}">
                      <a16:creationId xmlns:a16="http://schemas.microsoft.com/office/drawing/2014/main" id="{4106B97C-6968-0717-2AD1-02C9594B7569}"/>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88" name="Rectangle 7152">
                  <a:extLst>
                    <a:ext uri="{FF2B5EF4-FFF2-40B4-BE49-F238E27FC236}">
                      <a16:creationId xmlns:a16="http://schemas.microsoft.com/office/drawing/2014/main" id="{9D8ECB70-CA4C-C960-ECDD-23B2D95DC135}"/>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89" name="Rectangle 7153">
                  <a:extLst>
                    <a:ext uri="{FF2B5EF4-FFF2-40B4-BE49-F238E27FC236}">
                      <a16:creationId xmlns:a16="http://schemas.microsoft.com/office/drawing/2014/main" id="{61F9EBDA-5061-D4E3-77D1-2EE6FE17CACB}"/>
                    </a:ext>
                  </a:extLst>
                </p:cNvPr>
                <p:cNvSpPr>
                  <a:spLocks noChangeArrowheads="1"/>
                </p:cNvSpPr>
                <p:nvPr/>
              </p:nvSpPr>
              <p:spPr bwMode="auto">
                <a:xfrm>
                  <a:off x="1277" y="732"/>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90" name="Rectangle 7154">
                  <a:extLst>
                    <a:ext uri="{FF2B5EF4-FFF2-40B4-BE49-F238E27FC236}">
                      <a16:creationId xmlns:a16="http://schemas.microsoft.com/office/drawing/2014/main" id="{5E14F2D9-DE57-EFBD-59E3-1BBF0850A515}"/>
                    </a:ext>
                  </a:extLst>
                </p:cNvPr>
                <p:cNvSpPr>
                  <a:spLocks noChangeArrowheads="1"/>
                </p:cNvSpPr>
                <p:nvPr/>
              </p:nvSpPr>
              <p:spPr bwMode="auto">
                <a:xfrm>
                  <a:off x="1277" y="981"/>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91" name="Rectangle 7155">
                  <a:extLst>
                    <a:ext uri="{FF2B5EF4-FFF2-40B4-BE49-F238E27FC236}">
                      <a16:creationId xmlns:a16="http://schemas.microsoft.com/office/drawing/2014/main" id="{F9ACA810-3273-E817-DE24-52A8EB8B6C36}"/>
                    </a:ext>
                  </a:extLst>
                </p:cNvPr>
                <p:cNvSpPr>
                  <a:spLocks noChangeArrowheads="1"/>
                </p:cNvSpPr>
                <p:nvPr/>
              </p:nvSpPr>
              <p:spPr bwMode="auto">
                <a:xfrm>
                  <a:off x="1277" y="732"/>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92" name="Rectangle 7156">
                  <a:extLst>
                    <a:ext uri="{FF2B5EF4-FFF2-40B4-BE49-F238E27FC236}">
                      <a16:creationId xmlns:a16="http://schemas.microsoft.com/office/drawing/2014/main" id="{7EABE6E3-CEF8-3E8D-CE2D-675CEE5722B8}"/>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93" name="Rectangle 7157">
                  <a:extLst>
                    <a:ext uri="{FF2B5EF4-FFF2-40B4-BE49-F238E27FC236}">
                      <a16:creationId xmlns:a16="http://schemas.microsoft.com/office/drawing/2014/main" id="{C5D0A8CF-5EA9-ED83-0A30-305251EAA833}"/>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94" name="Rectangle 7158">
                  <a:extLst>
                    <a:ext uri="{FF2B5EF4-FFF2-40B4-BE49-F238E27FC236}">
                      <a16:creationId xmlns:a16="http://schemas.microsoft.com/office/drawing/2014/main" id="{612DB819-9274-8D54-C185-A9A3010E00E1}"/>
                    </a:ext>
                  </a:extLst>
                </p:cNvPr>
                <p:cNvSpPr>
                  <a:spLocks noChangeArrowheads="1"/>
                </p:cNvSpPr>
                <p:nvPr/>
              </p:nvSpPr>
              <p:spPr bwMode="auto">
                <a:xfrm>
                  <a:off x="1277" y="732"/>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95" name="Rectangle 7159">
                  <a:extLst>
                    <a:ext uri="{FF2B5EF4-FFF2-40B4-BE49-F238E27FC236}">
                      <a16:creationId xmlns:a16="http://schemas.microsoft.com/office/drawing/2014/main" id="{2012D4E8-8519-762C-2DE3-787636C06785}"/>
                    </a:ext>
                  </a:extLst>
                </p:cNvPr>
                <p:cNvSpPr>
                  <a:spLocks noChangeArrowheads="1"/>
                </p:cNvSpPr>
                <p:nvPr/>
              </p:nvSpPr>
              <p:spPr bwMode="auto">
                <a:xfrm>
                  <a:off x="1277" y="973"/>
                  <a:ext cx="99" cy="8"/>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96" name="Rectangle 7160">
                  <a:extLst>
                    <a:ext uri="{FF2B5EF4-FFF2-40B4-BE49-F238E27FC236}">
                      <a16:creationId xmlns:a16="http://schemas.microsoft.com/office/drawing/2014/main" id="{29CEBCF3-324C-3105-0BF9-71890C80BC8D}"/>
                    </a:ext>
                  </a:extLst>
                </p:cNvPr>
                <p:cNvSpPr>
                  <a:spLocks noChangeArrowheads="1"/>
                </p:cNvSpPr>
                <p:nvPr/>
              </p:nvSpPr>
              <p:spPr bwMode="auto">
                <a:xfrm>
                  <a:off x="1277" y="732"/>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97" name="Rectangle 7161">
                  <a:extLst>
                    <a:ext uri="{FF2B5EF4-FFF2-40B4-BE49-F238E27FC236}">
                      <a16:creationId xmlns:a16="http://schemas.microsoft.com/office/drawing/2014/main" id="{3C4A1478-7746-3316-04C4-C1E194093D82}"/>
                    </a:ext>
                  </a:extLst>
                </p:cNvPr>
                <p:cNvSpPr>
                  <a:spLocks noChangeArrowheads="1"/>
                </p:cNvSpPr>
                <p:nvPr/>
              </p:nvSpPr>
              <p:spPr bwMode="auto">
                <a:xfrm>
                  <a:off x="1277" y="732"/>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98" name="Rectangle 7162">
                  <a:extLst>
                    <a:ext uri="{FF2B5EF4-FFF2-40B4-BE49-F238E27FC236}">
                      <a16:creationId xmlns:a16="http://schemas.microsoft.com/office/drawing/2014/main" id="{622D57B0-49B4-306F-2757-1F8ABEA4952F}"/>
                    </a:ext>
                  </a:extLst>
                </p:cNvPr>
                <p:cNvSpPr>
                  <a:spLocks noChangeArrowheads="1"/>
                </p:cNvSpPr>
                <p:nvPr/>
              </p:nvSpPr>
              <p:spPr bwMode="auto">
                <a:xfrm>
                  <a:off x="1277" y="1463"/>
                  <a:ext cx="99"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99" name="Rectangle 7163">
                  <a:extLst>
                    <a:ext uri="{FF2B5EF4-FFF2-40B4-BE49-F238E27FC236}">
                      <a16:creationId xmlns:a16="http://schemas.microsoft.com/office/drawing/2014/main" id="{5654CC88-4AEA-32A9-859E-5F56B136F0BD}"/>
                    </a:ext>
                  </a:extLst>
                </p:cNvPr>
                <p:cNvSpPr>
                  <a:spLocks noChangeArrowheads="1"/>
                </p:cNvSpPr>
                <p:nvPr/>
              </p:nvSpPr>
              <p:spPr bwMode="auto">
                <a:xfrm>
                  <a:off x="1277" y="1463"/>
                  <a:ext cx="99"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00" name="Rectangle 7164">
                  <a:extLst>
                    <a:ext uri="{FF2B5EF4-FFF2-40B4-BE49-F238E27FC236}">
                      <a16:creationId xmlns:a16="http://schemas.microsoft.com/office/drawing/2014/main" id="{9BC4B550-765B-42B2-2B92-91AC02E17420}"/>
                    </a:ext>
                  </a:extLst>
                </p:cNvPr>
                <p:cNvSpPr>
                  <a:spLocks noChangeArrowheads="1"/>
                </p:cNvSpPr>
                <p:nvPr/>
              </p:nvSpPr>
              <p:spPr bwMode="auto">
                <a:xfrm>
                  <a:off x="1277" y="732"/>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01" name="Rectangle 7165">
                  <a:extLst>
                    <a:ext uri="{FF2B5EF4-FFF2-40B4-BE49-F238E27FC236}">
                      <a16:creationId xmlns:a16="http://schemas.microsoft.com/office/drawing/2014/main" id="{42DC3CC5-7DAD-B4C1-F73F-506EB7C80DC5}"/>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02" name="Rectangle 7166">
                  <a:extLst>
                    <a:ext uri="{FF2B5EF4-FFF2-40B4-BE49-F238E27FC236}">
                      <a16:creationId xmlns:a16="http://schemas.microsoft.com/office/drawing/2014/main" id="{6C7DA0DD-76FE-6DFF-EDD6-AFFF18851E1D}"/>
                    </a:ext>
                  </a:extLst>
                </p:cNvPr>
                <p:cNvSpPr>
                  <a:spLocks noChangeArrowheads="1"/>
                </p:cNvSpPr>
                <p:nvPr/>
              </p:nvSpPr>
              <p:spPr bwMode="auto">
                <a:xfrm>
                  <a:off x="1277" y="732"/>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03" name="Rectangle 7167">
                  <a:extLst>
                    <a:ext uri="{FF2B5EF4-FFF2-40B4-BE49-F238E27FC236}">
                      <a16:creationId xmlns:a16="http://schemas.microsoft.com/office/drawing/2014/main" id="{E92A17C9-D196-17DE-14FC-B81DA3B79806}"/>
                    </a:ext>
                  </a:extLst>
                </p:cNvPr>
                <p:cNvSpPr>
                  <a:spLocks noChangeArrowheads="1"/>
                </p:cNvSpPr>
                <p:nvPr/>
              </p:nvSpPr>
              <p:spPr bwMode="auto">
                <a:xfrm>
                  <a:off x="1277" y="732"/>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04" name="Rectangle 7168">
                  <a:extLst>
                    <a:ext uri="{FF2B5EF4-FFF2-40B4-BE49-F238E27FC236}">
                      <a16:creationId xmlns:a16="http://schemas.microsoft.com/office/drawing/2014/main" id="{6062FFA7-1174-FDA6-3F24-41CD5172B2A2}"/>
                    </a:ext>
                  </a:extLst>
                </p:cNvPr>
                <p:cNvSpPr>
                  <a:spLocks noChangeArrowheads="1"/>
                </p:cNvSpPr>
                <p:nvPr/>
              </p:nvSpPr>
              <p:spPr bwMode="auto">
                <a:xfrm>
                  <a:off x="1277" y="732"/>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05" name="Rectangle 7169">
                  <a:extLst>
                    <a:ext uri="{FF2B5EF4-FFF2-40B4-BE49-F238E27FC236}">
                      <a16:creationId xmlns:a16="http://schemas.microsoft.com/office/drawing/2014/main" id="{096385E2-1CC9-B01F-4968-D76C21CE2A7E}"/>
                    </a:ext>
                  </a:extLst>
                </p:cNvPr>
                <p:cNvSpPr>
                  <a:spLocks noChangeArrowheads="1"/>
                </p:cNvSpPr>
                <p:nvPr/>
              </p:nvSpPr>
              <p:spPr bwMode="auto">
                <a:xfrm>
                  <a:off x="1277" y="764"/>
                  <a:ext cx="99"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06" name="Rectangle 7170">
                  <a:extLst>
                    <a:ext uri="{FF2B5EF4-FFF2-40B4-BE49-F238E27FC236}">
                      <a16:creationId xmlns:a16="http://schemas.microsoft.com/office/drawing/2014/main" id="{572F97F9-946B-FF76-67AE-071003A91C7D}"/>
                    </a:ext>
                  </a:extLst>
                </p:cNvPr>
                <p:cNvSpPr>
                  <a:spLocks noChangeArrowheads="1"/>
                </p:cNvSpPr>
                <p:nvPr/>
              </p:nvSpPr>
              <p:spPr bwMode="auto">
                <a:xfrm>
                  <a:off x="1277" y="732"/>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07" name="Rectangle 7171">
                  <a:extLst>
                    <a:ext uri="{FF2B5EF4-FFF2-40B4-BE49-F238E27FC236}">
                      <a16:creationId xmlns:a16="http://schemas.microsoft.com/office/drawing/2014/main" id="{2287ABA7-AA16-BEFA-369E-688D2DAD550D}"/>
                    </a:ext>
                  </a:extLst>
                </p:cNvPr>
                <p:cNvSpPr>
                  <a:spLocks noChangeArrowheads="1"/>
                </p:cNvSpPr>
                <p:nvPr/>
              </p:nvSpPr>
              <p:spPr bwMode="auto">
                <a:xfrm>
                  <a:off x="1277" y="732"/>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08" name="Rectangle 7172">
                  <a:extLst>
                    <a:ext uri="{FF2B5EF4-FFF2-40B4-BE49-F238E27FC236}">
                      <a16:creationId xmlns:a16="http://schemas.microsoft.com/office/drawing/2014/main" id="{6381DA0B-95FA-9C20-24D7-B0DFCEB1B48E}"/>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09" name="Rectangle 7173">
                  <a:extLst>
                    <a:ext uri="{FF2B5EF4-FFF2-40B4-BE49-F238E27FC236}">
                      <a16:creationId xmlns:a16="http://schemas.microsoft.com/office/drawing/2014/main" id="{C46376C7-1708-18F7-9AF7-BDE803BA6B3C}"/>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10" name="Rectangle 7174">
                  <a:extLst>
                    <a:ext uri="{FF2B5EF4-FFF2-40B4-BE49-F238E27FC236}">
                      <a16:creationId xmlns:a16="http://schemas.microsoft.com/office/drawing/2014/main" id="{BEEA807F-CED6-7BA4-6E56-BC2BF5A9284A}"/>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11" name="Rectangle 7175">
                  <a:extLst>
                    <a:ext uri="{FF2B5EF4-FFF2-40B4-BE49-F238E27FC236}">
                      <a16:creationId xmlns:a16="http://schemas.microsoft.com/office/drawing/2014/main" id="{614D319F-3639-375B-54B1-E5E2486352B0}"/>
                    </a:ext>
                  </a:extLst>
                </p:cNvPr>
                <p:cNvSpPr>
                  <a:spLocks noChangeArrowheads="1"/>
                </p:cNvSpPr>
                <p:nvPr/>
              </p:nvSpPr>
              <p:spPr bwMode="auto">
                <a:xfrm>
                  <a:off x="1277" y="973"/>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12" name="Rectangle 7176">
                  <a:extLst>
                    <a:ext uri="{FF2B5EF4-FFF2-40B4-BE49-F238E27FC236}">
                      <a16:creationId xmlns:a16="http://schemas.microsoft.com/office/drawing/2014/main" id="{53D1E26A-70CF-A2E3-7D8E-C02B2B08B36F}"/>
                    </a:ext>
                  </a:extLst>
                </p:cNvPr>
                <p:cNvSpPr>
                  <a:spLocks noChangeArrowheads="1"/>
                </p:cNvSpPr>
                <p:nvPr/>
              </p:nvSpPr>
              <p:spPr bwMode="auto">
                <a:xfrm>
                  <a:off x="1277" y="732"/>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13" name="Rectangle 7177">
                  <a:extLst>
                    <a:ext uri="{FF2B5EF4-FFF2-40B4-BE49-F238E27FC236}">
                      <a16:creationId xmlns:a16="http://schemas.microsoft.com/office/drawing/2014/main" id="{1AC4C6EE-4098-8143-B95B-9D00D4798521}"/>
                    </a:ext>
                  </a:extLst>
                </p:cNvPr>
                <p:cNvSpPr>
                  <a:spLocks noChangeArrowheads="1"/>
                </p:cNvSpPr>
                <p:nvPr/>
              </p:nvSpPr>
              <p:spPr bwMode="auto">
                <a:xfrm>
                  <a:off x="1277" y="973"/>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14" name="Rectangle 7178">
                  <a:extLst>
                    <a:ext uri="{FF2B5EF4-FFF2-40B4-BE49-F238E27FC236}">
                      <a16:creationId xmlns:a16="http://schemas.microsoft.com/office/drawing/2014/main" id="{CBAED55E-9954-1A2F-5C9B-C069999033B2}"/>
                    </a:ext>
                  </a:extLst>
                </p:cNvPr>
                <p:cNvSpPr>
                  <a:spLocks noChangeArrowheads="1"/>
                </p:cNvSpPr>
                <p:nvPr/>
              </p:nvSpPr>
              <p:spPr bwMode="auto">
                <a:xfrm>
                  <a:off x="1277" y="427"/>
                  <a:ext cx="99" cy="10"/>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15" name="Rectangle 7179">
                  <a:extLst>
                    <a:ext uri="{FF2B5EF4-FFF2-40B4-BE49-F238E27FC236}">
                      <a16:creationId xmlns:a16="http://schemas.microsoft.com/office/drawing/2014/main" id="{76455CB7-DA7D-3237-8BF3-F039A7FA91EA}"/>
                    </a:ext>
                  </a:extLst>
                </p:cNvPr>
                <p:cNvSpPr>
                  <a:spLocks noChangeArrowheads="1"/>
                </p:cNvSpPr>
                <p:nvPr/>
              </p:nvSpPr>
              <p:spPr bwMode="auto">
                <a:xfrm>
                  <a:off x="1277" y="732"/>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16" name="Rectangle 7180">
                  <a:extLst>
                    <a:ext uri="{FF2B5EF4-FFF2-40B4-BE49-F238E27FC236}">
                      <a16:creationId xmlns:a16="http://schemas.microsoft.com/office/drawing/2014/main" id="{C1E7770B-0FFD-0601-0CE8-BF0951F6A0F4}"/>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17" name="Rectangle 7181">
                  <a:extLst>
                    <a:ext uri="{FF2B5EF4-FFF2-40B4-BE49-F238E27FC236}">
                      <a16:creationId xmlns:a16="http://schemas.microsoft.com/office/drawing/2014/main" id="{E0778DEB-3DAE-6C8B-3CD1-862886B9448A}"/>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18" name="Rectangle 7182">
                  <a:extLst>
                    <a:ext uri="{FF2B5EF4-FFF2-40B4-BE49-F238E27FC236}">
                      <a16:creationId xmlns:a16="http://schemas.microsoft.com/office/drawing/2014/main" id="{47DD3722-BDEB-0691-B236-A0A64EBCA76C}"/>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19" name="Rectangle 7183">
                  <a:extLst>
                    <a:ext uri="{FF2B5EF4-FFF2-40B4-BE49-F238E27FC236}">
                      <a16:creationId xmlns:a16="http://schemas.microsoft.com/office/drawing/2014/main" id="{0CB9F582-4E53-BC22-4909-CFACB610D274}"/>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20" name="Rectangle 7184">
                  <a:extLst>
                    <a:ext uri="{FF2B5EF4-FFF2-40B4-BE49-F238E27FC236}">
                      <a16:creationId xmlns:a16="http://schemas.microsoft.com/office/drawing/2014/main" id="{2BE3C65B-6D4E-2AC9-5F8D-18C888D8BD6C}"/>
                    </a:ext>
                  </a:extLst>
                </p:cNvPr>
                <p:cNvSpPr>
                  <a:spLocks noChangeArrowheads="1"/>
                </p:cNvSpPr>
                <p:nvPr/>
              </p:nvSpPr>
              <p:spPr bwMode="auto">
                <a:xfrm>
                  <a:off x="1277" y="732"/>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21" name="Rectangle 7185">
                  <a:extLst>
                    <a:ext uri="{FF2B5EF4-FFF2-40B4-BE49-F238E27FC236}">
                      <a16:creationId xmlns:a16="http://schemas.microsoft.com/office/drawing/2014/main" id="{AD6A712F-DFCB-E06A-3777-D0522B2F24B3}"/>
                    </a:ext>
                  </a:extLst>
                </p:cNvPr>
                <p:cNvSpPr>
                  <a:spLocks noChangeArrowheads="1"/>
                </p:cNvSpPr>
                <p:nvPr/>
              </p:nvSpPr>
              <p:spPr bwMode="auto">
                <a:xfrm>
                  <a:off x="1277" y="1414"/>
                  <a:ext cx="99"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22" name="Rectangle 7186">
                  <a:extLst>
                    <a:ext uri="{FF2B5EF4-FFF2-40B4-BE49-F238E27FC236}">
                      <a16:creationId xmlns:a16="http://schemas.microsoft.com/office/drawing/2014/main" id="{2214E23D-60D2-6099-1C3C-A9F126709A3A}"/>
                    </a:ext>
                  </a:extLst>
                </p:cNvPr>
                <p:cNvSpPr>
                  <a:spLocks noChangeArrowheads="1"/>
                </p:cNvSpPr>
                <p:nvPr/>
              </p:nvSpPr>
              <p:spPr bwMode="auto">
                <a:xfrm>
                  <a:off x="1277" y="924"/>
                  <a:ext cx="99" cy="49"/>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23" name="Rectangle 7187">
                  <a:extLst>
                    <a:ext uri="{FF2B5EF4-FFF2-40B4-BE49-F238E27FC236}">
                      <a16:creationId xmlns:a16="http://schemas.microsoft.com/office/drawing/2014/main" id="{55B8F501-E4D6-C576-27B8-4CC86AEC9E93}"/>
                    </a:ext>
                  </a:extLst>
                </p:cNvPr>
                <p:cNvSpPr>
                  <a:spLocks noChangeArrowheads="1"/>
                </p:cNvSpPr>
                <p:nvPr/>
              </p:nvSpPr>
              <p:spPr bwMode="auto">
                <a:xfrm>
                  <a:off x="1277" y="320"/>
                  <a:ext cx="99"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24" name="Rectangle 7188">
                  <a:extLst>
                    <a:ext uri="{FF2B5EF4-FFF2-40B4-BE49-F238E27FC236}">
                      <a16:creationId xmlns:a16="http://schemas.microsoft.com/office/drawing/2014/main" id="{AC41846C-CEB5-E1F2-0BC7-DCCB081F2E19}"/>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25" name="Rectangle 7189">
                  <a:extLst>
                    <a:ext uri="{FF2B5EF4-FFF2-40B4-BE49-F238E27FC236}">
                      <a16:creationId xmlns:a16="http://schemas.microsoft.com/office/drawing/2014/main" id="{D634FF6B-3A90-1631-0B8A-B73D68FE38AC}"/>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26" name="Rectangle 7190">
                  <a:extLst>
                    <a:ext uri="{FF2B5EF4-FFF2-40B4-BE49-F238E27FC236}">
                      <a16:creationId xmlns:a16="http://schemas.microsoft.com/office/drawing/2014/main" id="{F773938B-ADE6-407E-5886-56E58BF11828}"/>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27" name="Rectangle 7191">
                  <a:extLst>
                    <a:ext uri="{FF2B5EF4-FFF2-40B4-BE49-F238E27FC236}">
                      <a16:creationId xmlns:a16="http://schemas.microsoft.com/office/drawing/2014/main" id="{3EF28D71-3F41-F3E2-1DEF-372820966428}"/>
                    </a:ext>
                  </a:extLst>
                </p:cNvPr>
                <p:cNvSpPr>
                  <a:spLocks noChangeArrowheads="1"/>
                </p:cNvSpPr>
                <p:nvPr/>
              </p:nvSpPr>
              <p:spPr bwMode="auto">
                <a:xfrm>
                  <a:off x="1277" y="732"/>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28" name="Rectangle 7192">
                  <a:extLst>
                    <a:ext uri="{FF2B5EF4-FFF2-40B4-BE49-F238E27FC236}">
                      <a16:creationId xmlns:a16="http://schemas.microsoft.com/office/drawing/2014/main" id="{0F693629-DD8F-3994-A011-D512647FD4BD}"/>
                    </a:ext>
                  </a:extLst>
                </p:cNvPr>
                <p:cNvSpPr>
                  <a:spLocks noChangeArrowheads="1"/>
                </p:cNvSpPr>
                <p:nvPr/>
              </p:nvSpPr>
              <p:spPr bwMode="auto">
                <a:xfrm>
                  <a:off x="1277" y="924"/>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29" name="Rectangle 7193">
                  <a:extLst>
                    <a:ext uri="{FF2B5EF4-FFF2-40B4-BE49-F238E27FC236}">
                      <a16:creationId xmlns:a16="http://schemas.microsoft.com/office/drawing/2014/main" id="{72419EC0-0691-4BB6-5689-390CF2F2359B}"/>
                    </a:ext>
                  </a:extLst>
                </p:cNvPr>
                <p:cNvSpPr>
                  <a:spLocks noChangeArrowheads="1"/>
                </p:cNvSpPr>
                <p:nvPr/>
              </p:nvSpPr>
              <p:spPr bwMode="auto">
                <a:xfrm>
                  <a:off x="1277" y="732"/>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30" name="Rectangle 7194">
                  <a:extLst>
                    <a:ext uri="{FF2B5EF4-FFF2-40B4-BE49-F238E27FC236}">
                      <a16:creationId xmlns:a16="http://schemas.microsoft.com/office/drawing/2014/main" id="{AE4884EF-A7BA-7D72-8DD3-79FF5F2BD8F4}"/>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31" name="Rectangle 7195">
                  <a:extLst>
                    <a:ext uri="{FF2B5EF4-FFF2-40B4-BE49-F238E27FC236}">
                      <a16:creationId xmlns:a16="http://schemas.microsoft.com/office/drawing/2014/main" id="{0326D0F1-89D7-F290-DB1E-C66B714B2BF8}"/>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32" name="Rectangle 7196">
                  <a:extLst>
                    <a:ext uri="{FF2B5EF4-FFF2-40B4-BE49-F238E27FC236}">
                      <a16:creationId xmlns:a16="http://schemas.microsoft.com/office/drawing/2014/main" id="{6682CC58-C128-F7CF-E32B-C6DC462C68B3}"/>
                    </a:ext>
                  </a:extLst>
                </p:cNvPr>
                <p:cNvSpPr>
                  <a:spLocks noChangeArrowheads="1"/>
                </p:cNvSpPr>
                <p:nvPr/>
              </p:nvSpPr>
              <p:spPr bwMode="auto">
                <a:xfrm>
                  <a:off x="1277" y="732"/>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33" name="Rectangle 7197">
                  <a:extLst>
                    <a:ext uri="{FF2B5EF4-FFF2-40B4-BE49-F238E27FC236}">
                      <a16:creationId xmlns:a16="http://schemas.microsoft.com/office/drawing/2014/main" id="{9F3D79EB-87F6-5DD7-6E49-C5FD42E12996}"/>
                    </a:ext>
                  </a:extLst>
                </p:cNvPr>
                <p:cNvSpPr>
                  <a:spLocks noChangeArrowheads="1"/>
                </p:cNvSpPr>
                <p:nvPr/>
              </p:nvSpPr>
              <p:spPr bwMode="auto">
                <a:xfrm>
                  <a:off x="1277" y="924"/>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34" name="Rectangle 7198">
                  <a:extLst>
                    <a:ext uri="{FF2B5EF4-FFF2-40B4-BE49-F238E27FC236}">
                      <a16:creationId xmlns:a16="http://schemas.microsoft.com/office/drawing/2014/main" id="{D9F7CDBE-64F1-0B02-C531-EEB808EC2F94}"/>
                    </a:ext>
                  </a:extLst>
                </p:cNvPr>
                <p:cNvSpPr>
                  <a:spLocks noChangeArrowheads="1"/>
                </p:cNvSpPr>
                <p:nvPr/>
              </p:nvSpPr>
              <p:spPr bwMode="auto">
                <a:xfrm>
                  <a:off x="1277" y="732"/>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35" name="Rectangle 7199">
                  <a:extLst>
                    <a:ext uri="{FF2B5EF4-FFF2-40B4-BE49-F238E27FC236}">
                      <a16:creationId xmlns:a16="http://schemas.microsoft.com/office/drawing/2014/main" id="{8FCDE8D9-2473-6EE5-E55B-F6BCDEEEDEE0}"/>
                    </a:ext>
                  </a:extLst>
                </p:cNvPr>
                <p:cNvSpPr>
                  <a:spLocks noChangeArrowheads="1"/>
                </p:cNvSpPr>
                <p:nvPr/>
              </p:nvSpPr>
              <p:spPr bwMode="auto">
                <a:xfrm>
                  <a:off x="1277" y="732"/>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36" name="Rectangle 7200">
                  <a:extLst>
                    <a:ext uri="{FF2B5EF4-FFF2-40B4-BE49-F238E27FC236}">
                      <a16:creationId xmlns:a16="http://schemas.microsoft.com/office/drawing/2014/main" id="{757F083F-2B40-BAD4-42DC-9AD8438EE163}"/>
                    </a:ext>
                  </a:extLst>
                </p:cNvPr>
                <p:cNvSpPr>
                  <a:spLocks noChangeArrowheads="1"/>
                </p:cNvSpPr>
                <p:nvPr/>
              </p:nvSpPr>
              <p:spPr bwMode="auto">
                <a:xfrm>
                  <a:off x="1277" y="1463"/>
                  <a:ext cx="99"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37" name="Rectangle 7201">
                  <a:extLst>
                    <a:ext uri="{FF2B5EF4-FFF2-40B4-BE49-F238E27FC236}">
                      <a16:creationId xmlns:a16="http://schemas.microsoft.com/office/drawing/2014/main" id="{750C9920-A58D-B2BF-4941-BFDF871B5A70}"/>
                    </a:ext>
                  </a:extLst>
                </p:cNvPr>
                <p:cNvSpPr>
                  <a:spLocks noChangeArrowheads="1"/>
                </p:cNvSpPr>
                <p:nvPr/>
              </p:nvSpPr>
              <p:spPr bwMode="auto">
                <a:xfrm>
                  <a:off x="1277" y="1463"/>
                  <a:ext cx="99"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38" name="Rectangle 7202">
                  <a:extLst>
                    <a:ext uri="{FF2B5EF4-FFF2-40B4-BE49-F238E27FC236}">
                      <a16:creationId xmlns:a16="http://schemas.microsoft.com/office/drawing/2014/main" id="{6B4232B2-BD4C-966D-395B-31021B59AA59}"/>
                    </a:ext>
                  </a:extLst>
                </p:cNvPr>
                <p:cNvSpPr>
                  <a:spLocks noChangeArrowheads="1"/>
                </p:cNvSpPr>
                <p:nvPr/>
              </p:nvSpPr>
              <p:spPr bwMode="auto">
                <a:xfrm>
                  <a:off x="1277" y="732"/>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39" name="Rectangle 7203">
                  <a:extLst>
                    <a:ext uri="{FF2B5EF4-FFF2-40B4-BE49-F238E27FC236}">
                      <a16:creationId xmlns:a16="http://schemas.microsoft.com/office/drawing/2014/main" id="{B92AB0AD-5CCB-61E3-FFF3-8DD4EFA1A35A}"/>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40" name="Rectangle 7204">
                  <a:extLst>
                    <a:ext uri="{FF2B5EF4-FFF2-40B4-BE49-F238E27FC236}">
                      <a16:creationId xmlns:a16="http://schemas.microsoft.com/office/drawing/2014/main" id="{7A7978D5-97F9-7695-C8F5-7628B701C7C7}"/>
                    </a:ext>
                  </a:extLst>
                </p:cNvPr>
                <p:cNvSpPr>
                  <a:spLocks noChangeArrowheads="1"/>
                </p:cNvSpPr>
                <p:nvPr/>
              </p:nvSpPr>
              <p:spPr bwMode="auto">
                <a:xfrm>
                  <a:off x="1277" y="732"/>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41" name="Rectangle 7205">
                  <a:extLst>
                    <a:ext uri="{FF2B5EF4-FFF2-40B4-BE49-F238E27FC236}">
                      <a16:creationId xmlns:a16="http://schemas.microsoft.com/office/drawing/2014/main" id="{A0FC47A2-7C1D-92FA-CAAF-A1CA0A9C8C28}"/>
                    </a:ext>
                  </a:extLst>
                </p:cNvPr>
                <p:cNvSpPr>
                  <a:spLocks noChangeArrowheads="1"/>
                </p:cNvSpPr>
                <p:nvPr/>
              </p:nvSpPr>
              <p:spPr bwMode="auto">
                <a:xfrm>
                  <a:off x="1277" y="732"/>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42" name="Rectangle 7206">
                  <a:extLst>
                    <a:ext uri="{FF2B5EF4-FFF2-40B4-BE49-F238E27FC236}">
                      <a16:creationId xmlns:a16="http://schemas.microsoft.com/office/drawing/2014/main" id="{6392F676-B222-B561-2FC0-2563C50C4A82}"/>
                    </a:ext>
                  </a:extLst>
                </p:cNvPr>
                <p:cNvSpPr>
                  <a:spLocks noChangeArrowheads="1"/>
                </p:cNvSpPr>
                <p:nvPr/>
              </p:nvSpPr>
              <p:spPr bwMode="auto">
                <a:xfrm>
                  <a:off x="1277" y="732"/>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43" name="Rectangle 7207">
                  <a:extLst>
                    <a:ext uri="{FF2B5EF4-FFF2-40B4-BE49-F238E27FC236}">
                      <a16:creationId xmlns:a16="http://schemas.microsoft.com/office/drawing/2014/main" id="{2F4BC210-DFF5-79AC-3AAC-929D32813676}"/>
                    </a:ext>
                  </a:extLst>
                </p:cNvPr>
                <p:cNvSpPr>
                  <a:spLocks noChangeArrowheads="1"/>
                </p:cNvSpPr>
                <p:nvPr/>
              </p:nvSpPr>
              <p:spPr bwMode="auto">
                <a:xfrm>
                  <a:off x="1277" y="764"/>
                  <a:ext cx="99"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44" name="Rectangle 7208">
                  <a:extLst>
                    <a:ext uri="{FF2B5EF4-FFF2-40B4-BE49-F238E27FC236}">
                      <a16:creationId xmlns:a16="http://schemas.microsoft.com/office/drawing/2014/main" id="{13B24D11-A644-E072-8C6C-860FE10DDC03}"/>
                    </a:ext>
                  </a:extLst>
                </p:cNvPr>
                <p:cNvSpPr>
                  <a:spLocks noChangeArrowheads="1"/>
                </p:cNvSpPr>
                <p:nvPr/>
              </p:nvSpPr>
              <p:spPr bwMode="auto">
                <a:xfrm>
                  <a:off x="1277" y="732"/>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45" name="Rectangle 7209">
                  <a:extLst>
                    <a:ext uri="{FF2B5EF4-FFF2-40B4-BE49-F238E27FC236}">
                      <a16:creationId xmlns:a16="http://schemas.microsoft.com/office/drawing/2014/main" id="{E805FAF5-BC28-B41D-47F8-DC34A756204F}"/>
                    </a:ext>
                  </a:extLst>
                </p:cNvPr>
                <p:cNvSpPr>
                  <a:spLocks noChangeArrowheads="1"/>
                </p:cNvSpPr>
                <p:nvPr/>
              </p:nvSpPr>
              <p:spPr bwMode="auto">
                <a:xfrm>
                  <a:off x="1277" y="732"/>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46" name="Rectangle 7210">
                  <a:extLst>
                    <a:ext uri="{FF2B5EF4-FFF2-40B4-BE49-F238E27FC236}">
                      <a16:creationId xmlns:a16="http://schemas.microsoft.com/office/drawing/2014/main" id="{14B61375-CAF9-1F41-3FC0-7BEC12890060}"/>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47" name="Rectangle 7211">
                  <a:extLst>
                    <a:ext uri="{FF2B5EF4-FFF2-40B4-BE49-F238E27FC236}">
                      <a16:creationId xmlns:a16="http://schemas.microsoft.com/office/drawing/2014/main" id="{5D3FA890-B2A4-959D-C0EC-CB95BAE2CBBE}"/>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48" name="Rectangle 7212">
                  <a:extLst>
                    <a:ext uri="{FF2B5EF4-FFF2-40B4-BE49-F238E27FC236}">
                      <a16:creationId xmlns:a16="http://schemas.microsoft.com/office/drawing/2014/main" id="{805206B7-FBFE-B78E-E657-769AD6BBF57D}"/>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49" name="Rectangle 7213">
                  <a:extLst>
                    <a:ext uri="{FF2B5EF4-FFF2-40B4-BE49-F238E27FC236}">
                      <a16:creationId xmlns:a16="http://schemas.microsoft.com/office/drawing/2014/main" id="{001E7B76-F6B7-6ED1-55B7-54BB2B5F5C9D}"/>
                    </a:ext>
                  </a:extLst>
                </p:cNvPr>
                <p:cNvSpPr>
                  <a:spLocks noChangeArrowheads="1"/>
                </p:cNvSpPr>
                <p:nvPr/>
              </p:nvSpPr>
              <p:spPr bwMode="auto">
                <a:xfrm>
                  <a:off x="1277" y="924"/>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50" name="Rectangle 7214">
                  <a:extLst>
                    <a:ext uri="{FF2B5EF4-FFF2-40B4-BE49-F238E27FC236}">
                      <a16:creationId xmlns:a16="http://schemas.microsoft.com/office/drawing/2014/main" id="{414E4E62-66A0-8444-78C7-AC3B7BEEE4B2}"/>
                    </a:ext>
                  </a:extLst>
                </p:cNvPr>
                <p:cNvSpPr>
                  <a:spLocks noChangeArrowheads="1"/>
                </p:cNvSpPr>
                <p:nvPr/>
              </p:nvSpPr>
              <p:spPr bwMode="auto">
                <a:xfrm>
                  <a:off x="1277" y="732"/>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51" name="Rectangle 7215">
                  <a:extLst>
                    <a:ext uri="{FF2B5EF4-FFF2-40B4-BE49-F238E27FC236}">
                      <a16:creationId xmlns:a16="http://schemas.microsoft.com/office/drawing/2014/main" id="{F06C5E9A-C835-6AFB-FF10-C3F35F88C0D1}"/>
                    </a:ext>
                  </a:extLst>
                </p:cNvPr>
                <p:cNvSpPr>
                  <a:spLocks noChangeArrowheads="1"/>
                </p:cNvSpPr>
                <p:nvPr/>
              </p:nvSpPr>
              <p:spPr bwMode="auto">
                <a:xfrm>
                  <a:off x="1277" y="924"/>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52" name="Rectangle 7216">
                  <a:extLst>
                    <a:ext uri="{FF2B5EF4-FFF2-40B4-BE49-F238E27FC236}">
                      <a16:creationId xmlns:a16="http://schemas.microsoft.com/office/drawing/2014/main" id="{834C3304-C953-066A-3280-E7815675B63E}"/>
                    </a:ext>
                  </a:extLst>
                </p:cNvPr>
                <p:cNvSpPr>
                  <a:spLocks noChangeArrowheads="1"/>
                </p:cNvSpPr>
                <p:nvPr/>
              </p:nvSpPr>
              <p:spPr bwMode="auto">
                <a:xfrm>
                  <a:off x="1277" y="420"/>
                  <a:ext cx="99" cy="7"/>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53" name="Rectangle 7217">
                  <a:extLst>
                    <a:ext uri="{FF2B5EF4-FFF2-40B4-BE49-F238E27FC236}">
                      <a16:creationId xmlns:a16="http://schemas.microsoft.com/office/drawing/2014/main" id="{187C5519-4549-90F9-54E5-A46AA35AD3B5}"/>
                    </a:ext>
                  </a:extLst>
                </p:cNvPr>
                <p:cNvSpPr>
                  <a:spLocks noChangeArrowheads="1"/>
                </p:cNvSpPr>
                <p:nvPr/>
              </p:nvSpPr>
              <p:spPr bwMode="auto">
                <a:xfrm>
                  <a:off x="1277" y="732"/>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54" name="Rectangle 7218">
                  <a:extLst>
                    <a:ext uri="{FF2B5EF4-FFF2-40B4-BE49-F238E27FC236}">
                      <a16:creationId xmlns:a16="http://schemas.microsoft.com/office/drawing/2014/main" id="{FB3CA164-7495-67CD-1BF2-3817C5F92819}"/>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55" name="Rectangle 7219">
                  <a:extLst>
                    <a:ext uri="{FF2B5EF4-FFF2-40B4-BE49-F238E27FC236}">
                      <a16:creationId xmlns:a16="http://schemas.microsoft.com/office/drawing/2014/main" id="{48F53A12-1695-F0D1-4104-4D135288FBB6}"/>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56" name="Rectangle 7220">
                  <a:extLst>
                    <a:ext uri="{FF2B5EF4-FFF2-40B4-BE49-F238E27FC236}">
                      <a16:creationId xmlns:a16="http://schemas.microsoft.com/office/drawing/2014/main" id="{94680FF2-39CE-9536-FA7A-1C3735F6F842}"/>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57" name="Rectangle 7221">
                  <a:extLst>
                    <a:ext uri="{FF2B5EF4-FFF2-40B4-BE49-F238E27FC236}">
                      <a16:creationId xmlns:a16="http://schemas.microsoft.com/office/drawing/2014/main" id="{76BBA04F-7C31-EE39-7FBB-BA15C9315353}"/>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58" name="Rectangle 7222">
                  <a:extLst>
                    <a:ext uri="{FF2B5EF4-FFF2-40B4-BE49-F238E27FC236}">
                      <a16:creationId xmlns:a16="http://schemas.microsoft.com/office/drawing/2014/main" id="{6411F09A-877E-0DFD-5E79-8DBB35BD6F96}"/>
                    </a:ext>
                  </a:extLst>
                </p:cNvPr>
                <p:cNvSpPr>
                  <a:spLocks noChangeArrowheads="1"/>
                </p:cNvSpPr>
                <p:nvPr/>
              </p:nvSpPr>
              <p:spPr bwMode="auto">
                <a:xfrm>
                  <a:off x="1277" y="732"/>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59" name="Rectangle 7223">
                  <a:extLst>
                    <a:ext uri="{FF2B5EF4-FFF2-40B4-BE49-F238E27FC236}">
                      <a16:creationId xmlns:a16="http://schemas.microsoft.com/office/drawing/2014/main" id="{DFCA2A60-01D7-581E-B166-244EA4F7E88F}"/>
                    </a:ext>
                  </a:extLst>
                </p:cNvPr>
                <p:cNvSpPr>
                  <a:spLocks noChangeArrowheads="1"/>
                </p:cNvSpPr>
                <p:nvPr/>
              </p:nvSpPr>
              <p:spPr bwMode="auto">
                <a:xfrm>
                  <a:off x="1277" y="1414"/>
                  <a:ext cx="99"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60" name="Rectangle 7224">
                  <a:extLst>
                    <a:ext uri="{FF2B5EF4-FFF2-40B4-BE49-F238E27FC236}">
                      <a16:creationId xmlns:a16="http://schemas.microsoft.com/office/drawing/2014/main" id="{71410AB0-F95E-3D41-C0A4-3A83B0936D44}"/>
                    </a:ext>
                  </a:extLst>
                </p:cNvPr>
                <p:cNvSpPr>
                  <a:spLocks noChangeArrowheads="1"/>
                </p:cNvSpPr>
                <p:nvPr/>
              </p:nvSpPr>
              <p:spPr bwMode="auto">
                <a:xfrm>
                  <a:off x="1277" y="881"/>
                  <a:ext cx="99" cy="43"/>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61" name="Rectangle 7225">
                  <a:extLst>
                    <a:ext uri="{FF2B5EF4-FFF2-40B4-BE49-F238E27FC236}">
                      <a16:creationId xmlns:a16="http://schemas.microsoft.com/office/drawing/2014/main" id="{CD84D1A9-352F-E1B6-A878-0E4D7F908254}"/>
                    </a:ext>
                  </a:extLst>
                </p:cNvPr>
                <p:cNvSpPr>
                  <a:spLocks noChangeArrowheads="1"/>
                </p:cNvSpPr>
                <p:nvPr/>
              </p:nvSpPr>
              <p:spPr bwMode="auto">
                <a:xfrm>
                  <a:off x="1277" y="320"/>
                  <a:ext cx="99"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62" name="Rectangle 7226">
                  <a:extLst>
                    <a:ext uri="{FF2B5EF4-FFF2-40B4-BE49-F238E27FC236}">
                      <a16:creationId xmlns:a16="http://schemas.microsoft.com/office/drawing/2014/main" id="{50D27C24-53E6-FF9F-C4B7-B1981099E371}"/>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63" name="Rectangle 7227">
                  <a:extLst>
                    <a:ext uri="{FF2B5EF4-FFF2-40B4-BE49-F238E27FC236}">
                      <a16:creationId xmlns:a16="http://schemas.microsoft.com/office/drawing/2014/main" id="{BF0FE0ED-785A-28E0-4EB3-C560AAABD7CF}"/>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64" name="Rectangle 7228">
                  <a:extLst>
                    <a:ext uri="{FF2B5EF4-FFF2-40B4-BE49-F238E27FC236}">
                      <a16:creationId xmlns:a16="http://schemas.microsoft.com/office/drawing/2014/main" id="{1AA72FBE-46F5-AEEE-1BB7-4DB036DD56BD}"/>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65" name="Rectangle 7229">
                  <a:extLst>
                    <a:ext uri="{FF2B5EF4-FFF2-40B4-BE49-F238E27FC236}">
                      <a16:creationId xmlns:a16="http://schemas.microsoft.com/office/drawing/2014/main" id="{65791E76-4472-3DED-58B2-5427302BBC75}"/>
                    </a:ext>
                  </a:extLst>
                </p:cNvPr>
                <p:cNvSpPr>
                  <a:spLocks noChangeArrowheads="1"/>
                </p:cNvSpPr>
                <p:nvPr/>
              </p:nvSpPr>
              <p:spPr bwMode="auto">
                <a:xfrm>
                  <a:off x="1277" y="732"/>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66" name="Rectangle 7230">
                  <a:extLst>
                    <a:ext uri="{FF2B5EF4-FFF2-40B4-BE49-F238E27FC236}">
                      <a16:creationId xmlns:a16="http://schemas.microsoft.com/office/drawing/2014/main" id="{AC8EA014-1BC5-B5B7-296C-37A9C4745FD9}"/>
                    </a:ext>
                  </a:extLst>
                </p:cNvPr>
                <p:cNvSpPr>
                  <a:spLocks noChangeArrowheads="1"/>
                </p:cNvSpPr>
                <p:nvPr/>
              </p:nvSpPr>
              <p:spPr bwMode="auto">
                <a:xfrm>
                  <a:off x="1277" y="881"/>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67" name="Rectangle 7231">
                  <a:extLst>
                    <a:ext uri="{FF2B5EF4-FFF2-40B4-BE49-F238E27FC236}">
                      <a16:creationId xmlns:a16="http://schemas.microsoft.com/office/drawing/2014/main" id="{384E90FD-04A3-B3AA-3279-5B7490BD8B38}"/>
                    </a:ext>
                  </a:extLst>
                </p:cNvPr>
                <p:cNvSpPr>
                  <a:spLocks noChangeArrowheads="1"/>
                </p:cNvSpPr>
                <p:nvPr/>
              </p:nvSpPr>
              <p:spPr bwMode="auto">
                <a:xfrm>
                  <a:off x="1277" y="732"/>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68" name="Rectangle 7232">
                  <a:extLst>
                    <a:ext uri="{FF2B5EF4-FFF2-40B4-BE49-F238E27FC236}">
                      <a16:creationId xmlns:a16="http://schemas.microsoft.com/office/drawing/2014/main" id="{3CAE9F22-4DAF-0A6B-B17B-75DCF7C99154}"/>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69" name="Rectangle 7233">
                  <a:extLst>
                    <a:ext uri="{FF2B5EF4-FFF2-40B4-BE49-F238E27FC236}">
                      <a16:creationId xmlns:a16="http://schemas.microsoft.com/office/drawing/2014/main" id="{FD913A1F-8FAB-12A4-35F0-CAB9222E3425}"/>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70" name="Rectangle 7234">
                  <a:extLst>
                    <a:ext uri="{FF2B5EF4-FFF2-40B4-BE49-F238E27FC236}">
                      <a16:creationId xmlns:a16="http://schemas.microsoft.com/office/drawing/2014/main" id="{8B054486-CA74-53D2-9441-94B1D513EA40}"/>
                    </a:ext>
                  </a:extLst>
                </p:cNvPr>
                <p:cNvSpPr>
                  <a:spLocks noChangeArrowheads="1"/>
                </p:cNvSpPr>
                <p:nvPr/>
              </p:nvSpPr>
              <p:spPr bwMode="auto">
                <a:xfrm>
                  <a:off x="1277" y="729"/>
                  <a:ext cx="99" cy="3"/>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71" name="Rectangle 7235">
                  <a:extLst>
                    <a:ext uri="{FF2B5EF4-FFF2-40B4-BE49-F238E27FC236}">
                      <a16:creationId xmlns:a16="http://schemas.microsoft.com/office/drawing/2014/main" id="{66DFE3A8-3941-6768-02A5-4605ACC72A01}"/>
                    </a:ext>
                  </a:extLst>
                </p:cNvPr>
                <p:cNvSpPr>
                  <a:spLocks noChangeArrowheads="1"/>
                </p:cNvSpPr>
                <p:nvPr/>
              </p:nvSpPr>
              <p:spPr bwMode="auto">
                <a:xfrm>
                  <a:off x="1277" y="881"/>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72" name="Rectangle 7236">
                  <a:extLst>
                    <a:ext uri="{FF2B5EF4-FFF2-40B4-BE49-F238E27FC236}">
                      <a16:creationId xmlns:a16="http://schemas.microsoft.com/office/drawing/2014/main" id="{91D90BB8-9BA4-2ADE-7409-3419C255F03D}"/>
                    </a:ext>
                  </a:extLst>
                </p:cNvPr>
                <p:cNvSpPr>
                  <a:spLocks noChangeArrowheads="1"/>
                </p:cNvSpPr>
                <p:nvPr/>
              </p:nvSpPr>
              <p:spPr bwMode="auto">
                <a:xfrm>
                  <a:off x="1277" y="729"/>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73" name="Rectangle 7237">
                  <a:extLst>
                    <a:ext uri="{FF2B5EF4-FFF2-40B4-BE49-F238E27FC236}">
                      <a16:creationId xmlns:a16="http://schemas.microsoft.com/office/drawing/2014/main" id="{84F40264-2D3F-CB1E-16A3-931EF8AD6551}"/>
                    </a:ext>
                  </a:extLst>
                </p:cNvPr>
                <p:cNvSpPr>
                  <a:spLocks noChangeArrowheads="1"/>
                </p:cNvSpPr>
                <p:nvPr/>
              </p:nvSpPr>
              <p:spPr bwMode="auto">
                <a:xfrm>
                  <a:off x="1277" y="729"/>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74" name="Rectangle 7238">
                  <a:extLst>
                    <a:ext uri="{FF2B5EF4-FFF2-40B4-BE49-F238E27FC236}">
                      <a16:creationId xmlns:a16="http://schemas.microsoft.com/office/drawing/2014/main" id="{BDBA2F7F-951E-2554-8895-8BF992FD316D}"/>
                    </a:ext>
                  </a:extLst>
                </p:cNvPr>
                <p:cNvSpPr>
                  <a:spLocks noChangeArrowheads="1"/>
                </p:cNvSpPr>
                <p:nvPr/>
              </p:nvSpPr>
              <p:spPr bwMode="auto">
                <a:xfrm>
                  <a:off x="1277" y="1463"/>
                  <a:ext cx="99"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75" name="Rectangle 7239">
                  <a:extLst>
                    <a:ext uri="{FF2B5EF4-FFF2-40B4-BE49-F238E27FC236}">
                      <a16:creationId xmlns:a16="http://schemas.microsoft.com/office/drawing/2014/main" id="{6BA96637-CE97-817D-54EA-AB4FB7A0465D}"/>
                    </a:ext>
                  </a:extLst>
                </p:cNvPr>
                <p:cNvSpPr>
                  <a:spLocks noChangeArrowheads="1"/>
                </p:cNvSpPr>
                <p:nvPr/>
              </p:nvSpPr>
              <p:spPr bwMode="auto">
                <a:xfrm>
                  <a:off x="1277" y="1463"/>
                  <a:ext cx="99"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76" name="Rectangle 7240">
                  <a:extLst>
                    <a:ext uri="{FF2B5EF4-FFF2-40B4-BE49-F238E27FC236}">
                      <a16:creationId xmlns:a16="http://schemas.microsoft.com/office/drawing/2014/main" id="{2814B27E-CDC6-6913-B6F3-7DAAA1004568}"/>
                    </a:ext>
                  </a:extLst>
                </p:cNvPr>
                <p:cNvSpPr>
                  <a:spLocks noChangeArrowheads="1"/>
                </p:cNvSpPr>
                <p:nvPr/>
              </p:nvSpPr>
              <p:spPr bwMode="auto">
                <a:xfrm>
                  <a:off x="1277" y="729"/>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77" name="Rectangle 7241">
                  <a:extLst>
                    <a:ext uri="{FF2B5EF4-FFF2-40B4-BE49-F238E27FC236}">
                      <a16:creationId xmlns:a16="http://schemas.microsoft.com/office/drawing/2014/main" id="{FE4D50C5-3B8E-36D1-4CE8-E7247838B733}"/>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78" name="Rectangle 7242">
                  <a:extLst>
                    <a:ext uri="{FF2B5EF4-FFF2-40B4-BE49-F238E27FC236}">
                      <a16:creationId xmlns:a16="http://schemas.microsoft.com/office/drawing/2014/main" id="{39BD7215-7492-202E-D953-B56D89050CB2}"/>
                    </a:ext>
                  </a:extLst>
                </p:cNvPr>
                <p:cNvSpPr>
                  <a:spLocks noChangeArrowheads="1"/>
                </p:cNvSpPr>
                <p:nvPr/>
              </p:nvSpPr>
              <p:spPr bwMode="auto">
                <a:xfrm>
                  <a:off x="1277" y="729"/>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79" name="Rectangle 7243">
                  <a:extLst>
                    <a:ext uri="{FF2B5EF4-FFF2-40B4-BE49-F238E27FC236}">
                      <a16:creationId xmlns:a16="http://schemas.microsoft.com/office/drawing/2014/main" id="{A451EDC7-BD77-A0E9-4AF7-2231140E90D2}"/>
                    </a:ext>
                  </a:extLst>
                </p:cNvPr>
                <p:cNvSpPr>
                  <a:spLocks noChangeArrowheads="1"/>
                </p:cNvSpPr>
                <p:nvPr/>
              </p:nvSpPr>
              <p:spPr bwMode="auto">
                <a:xfrm>
                  <a:off x="1277" y="729"/>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80" name="Rectangle 7244">
                  <a:extLst>
                    <a:ext uri="{FF2B5EF4-FFF2-40B4-BE49-F238E27FC236}">
                      <a16:creationId xmlns:a16="http://schemas.microsoft.com/office/drawing/2014/main" id="{B6111ECA-CDCE-BC65-2D1F-7C7737881971}"/>
                    </a:ext>
                  </a:extLst>
                </p:cNvPr>
                <p:cNvSpPr>
                  <a:spLocks noChangeArrowheads="1"/>
                </p:cNvSpPr>
                <p:nvPr/>
              </p:nvSpPr>
              <p:spPr bwMode="auto">
                <a:xfrm>
                  <a:off x="1277" y="729"/>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81" name="Rectangle 7245">
                  <a:extLst>
                    <a:ext uri="{FF2B5EF4-FFF2-40B4-BE49-F238E27FC236}">
                      <a16:creationId xmlns:a16="http://schemas.microsoft.com/office/drawing/2014/main" id="{26B17D26-A415-2F76-06C6-B02FD2FE64BD}"/>
                    </a:ext>
                  </a:extLst>
                </p:cNvPr>
                <p:cNvSpPr>
                  <a:spLocks noChangeArrowheads="1"/>
                </p:cNvSpPr>
                <p:nvPr/>
              </p:nvSpPr>
              <p:spPr bwMode="auto">
                <a:xfrm>
                  <a:off x="1277" y="764"/>
                  <a:ext cx="99"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82" name="Rectangle 7246">
                  <a:extLst>
                    <a:ext uri="{FF2B5EF4-FFF2-40B4-BE49-F238E27FC236}">
                      <a16:creationId xmlns:a16="http://schemas.microsoft.com/office/drawing/2014/main" id="{D0B87F2F-C47B-9150-EC57-EBE81D04079C}"/>
                    </a:ext>
                  </a:extLst>
                </p:cNvPr>
                <p:cNvSpPr>
                  <a:spLocks noChangeArrowheads="1"/>
                </p:cNvSpPr>
                <p:nvPr/>
              </p:nvSpPr>
              <p:spPr bwMode="auto">
                <a:xfrm>
                  <a:off x="1277" y="729"/>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83" name="Rectangle 7247">
                  <a:extLst>
                    <a:ext uri="{FF2B5EF4-FFF2-40B4-BE49-F238E27FC236}">
                      <a16:creationId xmlns:a16="http://schemas.microsoft.com/office/drawing/2014/main" id="{C7F9007D-E1C1-507D-354E-FE7D6D997695}"/>
                    </a:ext>
                  </a:extLst>
                </p:cNvPr>
                <p:cNvSpPr>
                  <a:spLocks noChangeArrowheads="1"/>
                </p:cNvSpPr>
                <p:nvPr/>
              </p:nvSpPr>
              <p:spPr bwMode="auto">
                <a:xfrm>
                  <a:off x="1277" y="729"/>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84" name="Rectangle 7248">
                  <a:extLst>
                    <a:ext uri="{FF2B5EF4-FFF2-40B4-BE49-F238E27FC236}">
                      <a16:creationId xmlns:a16="http://schemas.microsoft.com/office/drawing/2014/main" id="{D45D33A3-7F25-6A8A-EE07-3A0F34C53424}"/>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85" name="Rectangle 7249">
                  <a:extLst>
                    <a:ext uri="{FF2B5EF4-FFF2-40B4-BE49-F238E27FC236}">
                      <a16:creationId xmlns:a16="http://schemas.microsoft.com/office/drawing/2014/main" id="{6F5762A8-618F-3EF7-B056-3B5745B6F2EA}"/>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86" name="Rectangle 7250">
                  <a:extLst>
                    <a:ext uri="{FF2B5EF4-FFF2-40B4-BE49-F238E27FC236}">
                      <a16:creationId xmlns:a16="http://schemas.microsoft.com/office/drawing/2014/main" id="{CB677224-2AFC-D1FD-C03D-D307D064F0D0}"/>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87" name="Rectangle 7251">
                  <a:extLst>
                    <a:ext uri="{FF2B5EF4-FFF2-40B4-BE49-F238E27FC236}">
                      <a16:creationId xmlns:a16="http://schemas.microsoft.com/office/drawing/2014/main" id="{F3C17D7B-AB95-BA01-7E4B-588D7B188E85}"/>
                    </a:ext>
                  </a:extLst>
                </p:cNvPr>
                <p:cNvSpPr>
                  <a:spLocks noChangeArrowheads="1"/>
                </p:cNvSpPr>
                <p:nvPr/>
              </p:nvSpPr>
              <p:spPr bwMode="auto">
                <a:xfrm>
                  <a:off x="1277" y="881"/>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88" name="Rectangle 7252">
                  <a:extLst>
                    <a:ext uri="{FF2B5EF4-FFF2-40B4-BE49-F238E27FC236}">
                      <a16:creationId xmlns:a16="http://schemas.microsoft.com/office/drawing/2014/main" id="{B538F490-2D46-97A9-21E8-BFFA2C915074}"/>
                    </a:ext>
                  </a:extLst>
                </p:cNvPr>
                <p:cNvSpPr>
                  <a:spLocks noChangeArrowheads="1"/>
                </p:cNvSpPr>
                <p:nvPr/>
              </p:nvSpPr>
              <p:spPr bwMode="auto">
                <a:xfrm>
                  <a:off x="1277" y="729"/>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89" name="Rectangle 7253">
                  <a:extLst>
                    <a:ext uri="{FF2B5EF4-FFF2-40B4-BE49-F238E27FC236}">
                      <a16:creationId xmlns:a16="http://schemas.microsoft.com/office/drawing/2014/main" id="{AD186754-4D4A-A2CC-5DDC-862C4EDD3266}"/>
                    </a:ext>
                  </a:extLst>
                </p:cNvPr>
                <p:cNvSpPr>
                  <a:spLocks noChangeArrowheads="1"/>
                </p:cNvSpPr>
                <p:nvPr/>
              </p:nvSpPr>
              <p:spPr bwMode="auto">
                <a:xfrm>
                  <a:off x="1277" y="881"/>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90" name="Rectangle 7254">
                  <a:extLst>
                    <a:ext uri="{FF2B5EF4-FFF2-40B4-BE49-F238E27FC236}">
                      <a16:creationId xmlns:a16="http://schemas.microsoft.com/office/drawing/2014/main" id="{1B20ECDB-03F1-C81A-C932-A02AC2575C8D}"/>
                    </a:ext>
                  </a:extLst>
                </p:cNvPr>
                <p:cNvSpPr>
                  <a:spLocks noChangeArrowheads="1"/>
                </p:cNvSpPr>
                <p:nvPr/>
              </p:nvSpPr>
              <p:spPr bwMode="auto">
                <a:xfrm>
                  <a:off x="1277" y="391"/>
                  <a:ext cx="99" cy="29"/>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91" name="Rectangle 7255">
                  <a:extLst>
                    <a:ext uri="{FF2B5EF4-FFF2-40B4-BE49-F238E27FC236}">
                      <a16:creationId xmlns:a16="http://schemas.microsoft.com/office/drawing/2014/main" id="{BBB5E507-D4B0-1269-AB59-B9DC2BA0418B}"/>
                    </a:ext>
                  </a:extLst>
                </p:cNvPr>
                <p:cNvSpPr>
                  <a:spLocks noChangeArrowheads="1"/>
                </p:cNvSpPr>
                <p:nvPr/>
              </p:nvSpPr>
              <p:spPr bwMode="auto">
                <a:xfrm>
                  <a:off x="1277" y="729"/>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92" name="Rectangle 7256">
                  <a:extLst>
                    <a:ext uri="{FF2B5EF4-FFF2-40B4-BE49-F238E27FC236}">
                      <a16:creationId xmlns:a16="http://schemas.microsoft.com/office/drawing/2014/main" id="{20FCE0C4-25EB-7203-9A1E-1B1C8BADA233}"/>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93" name="Rectangle 7257">
                  <a:extLst>
                    <a:ext uri="{FF2B5EF4-FFF2-40B4-BE49-F238E27FC236}">
                      <a16:creationId xmlns:a16="http://schemas.microsoft.com/office/drawing/2014/main" id="{ED7505D2-7995-39CC-C7F2-A61427AA8680}"/>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94" name="Rectangle 7258">
                  <a:extLst>
                    <a:ext uri="{FF2B5EF4-FFF2-40B4-BE49-F238E27FC236}">
                      <a16:creationId xmlns:a16="http://schemas.microsoft.com/office/drawing/2014/main" id="{68678AE6-153B-3A8A-7939-490445E6B539}"/>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95" name="Rectangle 7259">
                  <a:extLst>
                    <a:ext uri="{FF2B5EF4-FFF2-40B4-BE49-F238E27FC236}">
                      <a16:creationId xmlns:a16="http://schemas.microsoft.com/office/drawing/2014/main" id="{8E8A3400-1FB1-CF8F-5E1D-5365AE0644E6}"/>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96" name="Rectangle 7260">
                  <a:extLst>
                    <a:ext uri="{FF2B5EF4-FFF2-40B4-BE49-F238E27FC236}">
                      <a16:creationId xmlns:a16="http://schemas.microsoft.com/office/drawing/2014/main" id="{50B5CAA1-F99F-6619-395B-8BE597EB844B}"/>
                    </a:ext>
                  </a:extLst>
                </p:cNvPr>
                <p:cNvSpPr>
                  <a:spLocks noChangeArrowheads="1"/>
                </p:cNvSpPr>
                <p:nvPr/>
              </p:nvSpPr>
              <p:spPr bwMode="auto">
                <a:xfrm>
                  <a:off x="1277" y="729"/>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97" name="Rectangle 7261">
                  <a:extLst>
                    <a:ext uri="{FF2B5EF4-FFF2-40B4-BE49-F238E27FC236}">
                      <a16:creationId xmlns:a16="http://schemas.microsoft.com/office/drawing/2014/main" id="{BF710D53-28E7-4852-7993-72066B516152}"/>
                    </a:ext>
                  </a:extLst>
                </p:cNvPr>
                <p:cNvSpPr>
                  <a:spLocks noChangeArrowheads="1"/>
                </p:cNvSpPr>
                <p:nvPr/>
              </p:nvSpPr>
              <p:spPr bwMode="auto">
                <a:xfrm>
                  <a:off x="1277" y="1414"/>
                  <a:ext cx="99"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98" name="Rectangle 7262">
                  <a:extLst>
                    <a:ext uri="{FF2B5EF4-FFF2-40B4-BE49-F238E27FC236}">
                      <a16:creationId xmlns:a16="http://schemas.microsoft.com/office/drawing/2014/main" id="{E992BB07-1468-AB0D-6825-9D09AAE01928}"/>
                    </a:ext>
                  </a:extLst>
                </p:cNvPr>
                <p:cNvSpPr>
                  <a:spLocks noChangeArrowheads="1"/>
                </p:cNvSpPr>
                <p:nvPr/>
              </p:nvSpPr>
              <p:spPr bwMode="auto">
                <a:xfrm>
                  <a:off x="1277" y="856"/>
                  <a:ext cx="99" cy="25"/>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399" name="Rectangle 7263">
                  <a:extLst>
                    <a:ext uri="{FF2B5EF4-FFF2-40B4-BE49-F238E27FC236}">
                      <a16:creationId xmlns:a16="http://schemas.microsoft.com/office/drawing/2014/main" id="{A45FD963-FE4B-BD0C-F527-9BD6316689D5}"/>
                    </a:ext>
                  </a:extLst>
                </p:cNvPr>
                <p:cNvSpPr>
                  <a:spLocks noChangeArrowheads="1"/>
                </p:cNvSpPr>
                <p:nvPr/>
              </p:nvSpPr>
              <p:spPr bwMode="auto">
                <a:xfrm>
                  <a:off x="1277" y="320"/>
                  <a:ext cx="99"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00" name="Rectangle 7264">
                  <a:extLst>
                    <a:ext uri="{FF2B5EF4-FFF2-40B4-BE49-F238E27FC236}">
                      <a16:creationId xmlns:a16="http://schemas.microsoft.com/office/drawing/2014/main" id="{1BD5D2CF-148F-18C4-D290-2F154ACBE0DC}"/>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01" name="Rectangle 7265">
                  <a:extLst>
                    <a:ext uri="{FF2B5EF4-FFF2-40B4-BE49-F238E27FC236}">
                      <a16:creationId xmlns:a16="http://schemas.microsoft.com/office/drawing/2014/main" id="{81A9B5B4-9A57-C358-FF8D-C75EB1512A1F}"/>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02" name="Rectangle 7266">
                  <a:extLst>
                    <a:ext uri="{FF2B5EF4-FFF2-40B4-BE49-F238E27FC236}">
                      <a16:creationId xmlns:a16="http://schemas.microsoft.com/office/drawing/2014/main" id="{925AED25-5983-7389-1260-0941C1231098}"/>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03" name="Rectangle 7267">
                  <a:extLst>
                    <a:ext uri="{FF2B5EF4-FFF2-40B4-BE49-F238E27FC236}">
                      <a16:creationId xmlns:a16="http://schemas.microsoft.com/office/drawing/2014/main" id="{7DB531DF-71E5-6A64-721A-D3E97AEBC2EA}"/>
                    </a:ext>
                  </a:extLst>
                </p:cNvPr>
                <p:cNvSpPr>
                  <a:spLocks noChangeArrowheads="1"/>
                </p:cNvSpPr>
                <p:nvPr/>
              </p:nvSpPr>
              <p:spPr bwMode="auto">
                <a:xfrm>
                  <a:off x="1277" y="729"/>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04" name="Rectangle 7268">
                  <a:extLst>
                    <a:ext uri="{FF2B5EF4-FFF2-40B4-BE49-F238E27FC236}">
                      <a16:creationId xmlns:a16="http://schemas.microsoft.com/office/drawing/2014/main" id="{F131DE34-D47C-702D-5BC2-4C5ADCAAB2AD}"/>
                    </a:ext>
                  </a:extLst>
                </p:cNvPr>
                <p:cNvSpPr>
                  <a:spLocks noChangeArrowheads="1"/>
                </p:cNvSpPr>
                <p:nvPr/>
              </p:nvSpPr>
              <p:spPr bwMode="auto">
                <a:xfrm>
                  <a:off x="1277" y="856"/>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05" name="Rectangle 7269">
                  <a:extLst>
                    <a:ext uri="{FF2B5EF4-FFF2-40B4-BE49-F238E27FC236}">
                      <a16:creationId xmlns:a16="http://schemas.microsoft.com/office/drawing/2014/main" id="{E3CB6198-0EFA-A558-15BD-A65C302E6160}"/>
                    </a:ext>
                  </a:extLst>
                </p:cNvPr>
                <p:cNvSpPr>
                  <a:spLocks noChangeArrowheads="1"/>
                </p:cNvSpPr>
                <p:nvPr/>
              </p:nvSpPr>
              <p:spPr bwMode="auto">
                <a:xfrm>
                  <a:off x="1277" y="729"/>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06" name="Rectangle 7270">
                  <a:extLst>
                    <a:ext uri="{FF2B5EF4-FFF2-40B4-BE49-F238E27FC236}">
                      <a16:creationId xmlns:a16="http://schemas.microsoft.com/office/drawing/2014/main" id="{C4AFA389-10D6-A290-73C8-871F7D66837A}"/>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07" name="Rectangle 7271">
                  <a:extLst>
                    <a:ext uri="{FF2B5EF4-FFF2-40B4-BE49-F238E27FC236}">
                      <a16:creationId xmlns:a16="http://schemas.microsoft.com/office/drawing/2014/main" id="{4D0695A0-EFD3-1164-0C57-693C70152510}"/>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08" name="Rectangle 7272">
                  <a:extLst>
                    <a:ext uri="{FF2B5EF4-FFF2-40B4-BE49-F238E27FC236}">
                      <a16:creationId xmlns:a16="http://schemas.microsoft.com/office/drawing/2014/main" id="{1AA1D00A-A6D0-7B2B-9010-3DE5F02A577C}"/>
                    </a:ext>
                  </a:extLst>
                </p:cNvPr>
                <p:cNvSpPr>
                  <a:spLocks noChangeArrowheads="1"/>
                </p:cNvSpPr>
                <p:nvPr/>
              </p:nvSpPr>
              <p:spPr bwMode="auto">
                <a:xfrm>
                  <a:off x="1277" y="725"/>
                  <a:ext cx="99" cy="4"/>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09" name="Rectangle 7273">
                  <a:extLst>
                    <a:ext uri="{FF2B5EF4-FFF2-40B4-BE49-F238E27FC236}">
                      <a16:creationId xmlns:a16="http://schemas.microsoft.com/office/drawing/2014/main" id="{2E0E174A-1BD5-39AC-9873-B78EB64AD6B1}"/>
                    </a:ext>
                  </a:extLst>
                </p:cNvPr>
                <p:cNvSpPr>
                  <a:spLocks noChangeArrowheads="1"/>
                </p:cNvSpPr>
                <p:nvPr/>
              </p:nvSpPr>
              <p:spPr bwMode="auto">
                <a:xfrm>
                  <a:off x="1277" y="856"/>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10" name="Rectangle 7274">
                  <a:extLst>
                    <a:ext uri="{FF2B5EF4-FFF2-40B4-BE49-F238E27FC236}">
                      <a16:creationId xmlns:a16="http://schemas.microsoft.com/office/drawing/2014/main" id="{26CF7EEE-99B5-698C-AB7F-D0AD3DA0399A}"/>
                    </a:ext>
                  </a:extLst>
                </p:cNvPr>
                <p:cNvSpPr>
                  <a:spLocks noChangeArrowheads="1"/>
                </p:cNvSpPr>
                <p:nvPr/>
              </p:nvSpPr>
              <p:spPr bwMode="auto">
                <a:xfrm>
                  <a:off x="1277" y="721"/>
                  <a:ext cx="99" cy="4"/>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11" name="Rectangle 7275">
                  <a:extLst>
                    <a:ext uri="{FF2B5EF4-FFF2-40B4-BE49-F238E27FC236}">
                      <a16:creationId xmlns:a16="http://schemas.microsoft.com/office/drawing/2014/main" id="{650AD418-8A46-B95F-D33D-F2C49E692291}"/>
                    </a:ext>
                  </a:extLst>
                </p:cNvPr>
                <p:cNvSpPr>
                  <a:spLocks noChangeArrowheads="1"/>
                </p:cNvSpPr>
                <p:nvPr/>
              </p:nvSpPr>
              <p:spPr bwMode="auto">
                <a:xfrm>
                  <a:off x="1277" y="721"/>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12" name="Rectangle 7276">
                  <a:extLst>
                    <a:ext uri="{FF2B5EF4-FFF2-40B4-BE49-F238E27FC236}">
                      <a16:creationId xmlns:a16="http://schemas.microsoft.com/office/drawing/2014/main" id="{91D7BC96-DE5C-7D5A-37DF-D54FA01731D8}"/>
                    </a:ext>
                  </a:extLst>
                </p:cNvPr>
                <p:cNvSpPr>
                  <a:spLocks noChangeArrowheads="1"/>
                </p:cNvSpPr>
                <p:nvPr/>
              </p:nvSpPr>
              <p:spPr bwMode="auto">
                <a:xfrm>
                  <a:off x="1277" y="1463"/>
                  <a:ext cx="99"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13" name="Rectangle 7277">
                  <a:extLst>
                    <a:ext uri="{FF2B5EF4-FFF2-40B4-BE49-F238E27FC236}">
                      <a16:creationId xmlns:a16="http://schemas.microsoft.com/office/drawing/2014/main" id="{0E260CFA-8884-07F1-E12A-22CD89136F05}"/>
                    </a:ext>
                  </a:extLst>
                </p:cNvPr>
                <p:cNvSpPr>
                  <a:spLocks noChangeArrowheads="1"/>
                </p:cNvSpPr>
                <p:nvPr/>
              </p:nvSpPr>
              <p:spPr bwMode="auto">
                <a:xfrm>
                  <a:off x="1277" y="1463"/>
                  <a:ext cx="99"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14" name="Rectangle 7278">
                  <a:extLst>
                    <a:ext uri="{FF2B5EF4-FFF2-40B4-BE49-F238E27FC236}">
                      <a16:creationId xmlns:a16="http://schemas.microsoft.com/office/drawing/2014/main" id="{4FDE2B66-6AA8-5BE6-B7BB-85161A5DA798}"/>
                    </a:ext>
                  </a:extLst>
                </p:cNvPr>
                <p:cNvSpPr>
                  <a:spLocks noChangeArrowheads="1"/>
                </p:cNvSpPr>
                <p:nvPr/>
              </p:nvSpPr>
              <p:spPr bwMode="auto">
                <a:xfrm>
                  <a:off x="1277" y="721"/>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15" name="Rectangle 7279">
                  <a:extLst>
                    <a:ext uri="{FF2B5EF4-FFF2-40B4-BE49-F238E27FC236}">
                      <a16:creationId xmlns:a16="http://schemas.microsoft.com/office/drawing/2014/main" id="{6A53D2AB-878E-3505-0D71-2FE4EE7670AC}"/>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16" name="Rectangle 7280">
                  <a:extLst>
                    <a:ext uri="{FF2B5EF4-FFF2-40B4-BE49-F238E27FC236}">
                      <a16:creationId xmlns:a16="http://schemas.microsoft.com/office/drawing/2014/main" id="{6F378018-E0E7-3B7B-2ED7-7174D454BCEE}"/>
                    </a:ext>
                  </a:extLst>
                </p:cNvPr>
                <p:cNvSpPr>
                  <a:spLocks noChangeArrowheads="1"/>
                </p:cNvSpPr>
                <p:nvPr/>
              </p:nvSpPr>
              <p:spPr bwMode="auto">
                <a:xfrm>
                  <a:off x="1277" y="721"/>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17" name="Rectangle 7281">
                  <a:extLst>
                    <a:ext uri="{FF2B5EF4-FFF2-40B4-BE49-F238E27FC236}">
                      <a16:creationId xmlns:a16="http://schemas.microsoft.com/office/drawing/2014/main" id="{F0415E8F-FEB6-70F8-9FB9-B3AAC9BD3383}"/>
                    </a:ext>
                  </a:extLst>
                </p:cNvPr>
                <p:cNvSpPr>
                  <a:spLocks noChangeArrowheads="1"/>
                </p:cNvSpPr>
                <p:nvPr/>
              </p:nvSpPr>
              <p:spPr bwMode="auto">
                <a:xfrm>
                  <a:off x="1277" y="721"/>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18" name="Rectangle 7282">
                  <a:extLst>
                    <a:ext uri="{FF2B5EF4-FFF2-40B4-BE49-F238E27FC236}">
                      <a16:creationId xmlns:a16="http://schemas.microsoft.com/office/drawing/2014/main" id="{597AF678-96F1-4E39-B081-C44C43DBB4A9}"/>
                    </a:ext>
                  </a:extLst>
                </p:cNvPr>
                <p:cNvSpPr>
                  <a:spLocks noChangeArrowheads="1"/>
                </p:cNvSpPr>
                <p:nvPr/>
              </p:nvSpPr>
              <p:spPr bwMode="auto">
                <a:xfrm>
                  <a:off x="1277" y="721"/>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19" name="Rectangle 7283">
                  <a:extLst>
                    <a:ext uri="{FF2B5EF4-FFF2-40B4-BE49-F238E27FC236}">
                      <a16:creationId xmlns:a16="http://schemas.microsoft.com/office/drawing/2014/main" id="{F870336C-95B9-BD40-FB45-E60E0257E62B}"/>
                    </a:ext>
                  </a:extLst>
                </p:cNvPr>
                <p:cNvSpPr>
                  <a:spLocks noChangeArrowheads="1"/>
                </p:cNvSpPr>
                <p:nvPr/>
              </p:nvSpPr>
              <p:spPr bwMode="auto">
                <a:xfrm>
                  <a:off x="1277" y="764"/>
                  <a:ext cx="99"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20" name="Rectangle 7284">
                  <a:extLst>
                    <a:ext uri="{FF2B5EF4-FFF2-40B4-BE49-F238E27FC236}">
                      <a16:creationId xmlns:a16="http://schemas.microsoft.com/office/drawing/2014/main" id="{511511B1-08A5-8574-9385-95F970A46644}"/>
                    </a:ext>
                  </a:extLst>
                </p:cNvPr>
                <p:cNvSpPr>
                  <a:spLocks noChangeArrowheads="1"/>
                </p:cNvSpPr>
                <p:nvPr/>
              </p:nvSpPr>
              <p:spPr bwMode="auto">
                <a:xfrm>
                  <a:off x="1277" y="721"/>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21" name="Rectangle 7285">
                  <a:extLst>
                    <a:ext uri="{FF2B5EF4-FFF2-40B4-BE49-F238E27FC236}">
                      <a16:creationId xmlns:a16="http://schemas.microsoft.com/office/drawing/2014/main" id="{A25BBFC5-CAC7-C2DA-F87F-3615D19DF1CB}"/>
                    </a:ext>
                  </a:extLst>
                </p:cNvPr>
                <p:cNvSpPr>
                  <a:spLocks noChangeArrowheads="1"/>
                </p:cNvSpPr>
                <p:nvPr/>
              </p:nvSpPr>
              <p:spPr bwMode="auto">
                <a:xfrm>
                  <a:off x="1277" y="721"/>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22" name="Rectangle 7286">
                  <a:extLst>
                    <a:ext uri="{FF2B5EF4-FFF2-40B4-BE49-F238E27FC236}">
                      <a16:creationId xmlns:a16="http://schemas.microsoft.com/office/drawing/2014/main" id="{5C4A587F-1906-11CC-9CB4-A2CFC633125C}"/>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23" name="Rectangle 7287">
                  <a:extLst>
                    <a:ext uri="{FF2B5EF4-FFF2-40B4-BE49-F238E27FC236}">
                      <a16:creationId xmlns:a16="http://schemas.microsoft.com/office/drawing/2014/main" id="{CE67EDDC-C510-ADB2-9A7B-4AB689E2A14E}"/>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24" name="Rectangle 7288">
                  <a:extLst>
                    <a:ext uri="{FF2B5EF4-FFF2-40B4-BE49-F238E27FC236}">
                      <a16:creationId xmlns:a16="http://schemas.microsoft.com/office/drawing/2014/main" id="{D18C5C90-1CC2-5794-2EBE-9A75DCA80B09}"/>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25" name="Rectangle 7289">
                  <a:extLst>
                    <a:ext uri="{FF2B5EF4-FFF2-40B4-BE49-F238E27FC236}">
                      <a16:creationId xmlns:a16="http://schemas.microsoft.com/office/drawing/2014/main" id="{0F365CE5-6F73-34E3-DDA3-98340CEF6C06}"/>
                    </a:ext>
                  </a:extLst>
                </p:cNvPr>
                <p:cNvSpPr>
                  <a:spLocks noChangeArrowheads="1"/>
                </p:cNvSpPr>
                <p:nvPr/>
              </p:nvSpPr>
              <p:spPr bwMode="auto">
                <a:xfrm>
                  <a:off x="1277" y="856"/>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26" name="Rectangle 7290">
                  <a:extLst>
                    <a:ext uri="{FF2B5EF4-FFF2-40B4-BE49-F238E27FC236}">
                      <a16:creationId xmlns:a16="http://schemas.microsoft.com/office/drawing/2014/main" id="{903FDE0B-4E3B-4A30-F07E-A8C9598ABEB2}"/>
                    </a:ext>
                  </a:extLst>
                </p:cNvPr>
                <p:cNvSpPr>
                  <a:spLocks noChangeArrowheads="1"/>
                </p:cNvSpPr>
                <p:nvPr/>
              </p:nvSpPr>
              <p:spPr bwMode="auto">
                <a:xfrm>
                  <a:off x="1277" y="721"/>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27" name="Rectangle 7291">
                  <a:extLst>
                    <a:ext uri="{FF2B5EF4-FFF2-40B4-BE49-F238E27FC236}">
                      <a16:creationId xmlns:a16="http://schemas.microsoft.com/office/drawing/2014/main" id="{252C0403-EC5C-042F-9059-F8C7D970B7B9}"/>
                    </a:ext>
                  </a:extLst>
                </p:cNvPr>
                <p:cNvSpPr>
                  <a:spLocks noChangeArrowheads="1"/>
                </p:cNvSpPr>
                <p:nvPr/>
              </p:nvSpPr>
              <p:spPr bwMode="auto">
                <a:xfrm>
                  <a:off x="1277" y="856"/>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28" name="Rectangle 7292">
                  <a:extLst>
                    <a:ext uri="{FF2B5EF4-FFF2-40B4-BE49-F238E27FC236}">
                      <a16:creationId xmlns:a16="http://schemas.microsoft.com/office/drawing/2014/main" id="{86778A95-B2EC-585E-3708-129417C1DBE8}"/>
                    </a:ext>
                  </a:extLst>
                </p:cNvPr>
                <p:cNvSpPr>
                  <a:spLocks noChangeArrowheads="1"/>
                </p:cNvSpPr>
                <p:nvPr/>
              </p:nvSpPr>
              <p:spPr bwMode="auto">
                <a:xfrm>
                  <a:off x="1277" y="374"/>
                  <a:ext cx="99" cy="17"/>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29" name="Rectangle 7293">
                  <a:extLst>
                    <a:ext uri="{FF2B5EF4-FFF2-40B4-BE49-F238E27FC236}">
                      <a16:creationId xmlns:a16="http://schemas.microsoft.com/office/drawing/2014/main" id="{3691EE60-1AEC-7B0A-84C3-0FBE4D6AA098}"/>
                    </a:ext>
                  </a:extLst>
                </p:cNvPr>
                <p:cNvSpPr>
                  <a:spLocks noChangeArrowheads="1"/>
                </p:cNvSpPr>
                <p:nvPr/>
              </p:nvSpPr>
              <p:spPr bwMode="auto">
                <a:xfrm>
                  <a:off x="1277" y="721"/>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30" name="Rectangle 7294">
                  <a:extLst>
                    <a:ext uri="{FF2B5EF4-FFF2-40B4-BE49-F238E27FC236}">
                      <a16:creationId xmlns:a16="http://schemas.microsoft.com/office/drawing/2014/main" id="{B00454C2-3954-A697-71DA-B8F9850DD2CA}"/>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31" name="Rectangle 7295">
                  <a:extLst>
                    <a:ext uri="{FF2B5EF4-FFF2-40B4-BE49-F238E27FC236}">
                      <a16:creationId xmlns:a16="http://schemas.microsoft.com/office/drawing/2014/main" id="{0020260E-D560-B5C4-E150-41D612564103}"/>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32" name="Rectangle 7296">
                  <a:extLst>
                    <a:ext uri="{FF2B5EF4-FFF2-40B4-BE49-F238E27FC236}">
                      <a16:creationId xmlns:a16="http://schemas.microsoft.com/office/drawing/2014/main" id="{CC0F6046-EA05-EA8F-093F-8730714C0FC7}"/>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33" name="Rectangle 7297">
                  <a:extLst>
                    <a:ext uri="{FF2B5EF4-FFF2-40B4-BE49-F238E27FC236}">
                      <a16:creationId xmlns:a16="http://schemas.microsoft.com/office/drawing/2014/main" id="{9CA325CD-459E-6500-EBFD-FEBD30E1AB65}"/>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34" name="Rectangle 7298">
                  <a:extLst>
                    <a:ext uri="{FF2B5EF4-FFF2-40B4-BE49-F238E27FC236}">
                      <a16:creationId xmlns:a16="http://schemas.microsoft.com/office/drawing/2014/main" id="{A69D08DD-C1DD-1084-E10B-C783AB6665F3}"/>
                    </a:ext>
                  </a:extLst>
                </p:cNvPr>
                <p:cNvSpPr>
                  <a:spLocks noChangeArrowheads="1"/>
                </p:cNvSpPr>
                <p:nvPr/>
              </p:nvSpPr>
              <p:spPr bwMode="auto">
                <a:xfrm>
                  <a:off x="1277" y="721"/>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35" name="Rectangle 7299">
                  <a:extLst>
                    <a:ext uri="{FF2B5EF4-FFF2-40B4-BE49-F238E27FC236}">
                      <a16:creationId xmlns:a16="http://schemas.microsoft.com/office/drawing/2014/main" id="{326B6E05-4BFA-6A58-A1B9-FF22E12E4DB6}"/>
                    </a:ext>
                  </a:extLst>
                </p:cNvPr>
                <p:cNvSpPr>
                  <a:spLocks noChangeArrowheads="1"/>
                </p:cNvSpPr>
                <p:nvPr/>
              </p:nvSpPr>
              <p:spPr bwMode="auto">
                <a:xfrm>
                  <a:off x="1277" y="1414"/>
                  <a:ext cx="99"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36" name="Rectangle 7300">
                  <a:extLst>
                    <a:ext uri="{FF2B5EF4-FFF2-40B4-BE49-F238E27FC236}">
                      <a16:creationId xmlns:a16="http://schemas.microsoft.com/office/drawing/2014/main" id="{33BC1602-D26A-5FB8-C655-D8D9C19DCFF8}"/>
                    </a:ext>
                  </a:extLst>
                </p:cNvPr>
                <p:cNvSpPr>
                  <a:spLocks noChangeArrowheads="1"/>
                </p:cNvSpPr>
                <p:nvPr/>
              </p:nvSpPr>
              <p:spPr bwMode="auto">
                <a:xfrm>
                  <a:off x="1277" y="821"/>
                  <a:ext cx="99" cy="35"/>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37" name="Rectangle 7301">
                  <a:extLst>
                    <a:ext uri="{FF2B5EF4-FFF2-40B4-BE49-F238E27FC236}">
                      <a16:creationId xmlns:a16="http://schemas.microsoft.com/office/drawing/2014/main" id="{2A528231-503C-3EC9-6518-5C927A77BD90}"/>
                    </a:ext>
                  </a:extLst>
                </p:cNvPr>
                <p:cNvSpPr>
                  <a:spLocks noChangeArrowheads="1"/>
                </p:cNvSpPr>
                <p:nvPr/>
              </p:nvSpPr>
              <p:spPr bwMode="auto">
                <a:xfrm>
                  <a:off x="1277" y="320"/>
                  <a:ext cx="99"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38" name="Rectangle 7302">
                  <a:extLst>
                    <a:ext uri="{FF2B5EF4-FFF2-40B4-BE49-F238E27FC236}">
                      <a16:creationId xmlns:a16="http://schemas.microsoft.com/office/drawing/2014/main" id="{A4702ACD-4661-7D55-8834-996890E27B6F}"/>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39" name="Rectangle 7303">
                  <a:extLst>
                    <a:ext uri="{FF2B5EF4-FFF2-40B4-BE49-F238E27FC236}">
                      <a16:creationId xmlns:a16="http://schemas.microsoft.com/office/drawing/2014/main" id="{FEA52B30-DD8F-7E4E-2961-4E02645356C2}"/>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40" name="Rectangle 7304">
                  <a:extLst>
                    <a:ext uri="{FF2B5EF4-FFF2-40B4-BE49-F238E27FC236}">
                      <a16:creationId xmlns:a16="http://schemas.microsoft.com/office/drawing/2014/main" id="{A3C28364-5C99-EFC2-0C47-9F74E9E092EE}"/>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41" name="Rectangle 7305">
                  <a:extLst>
                    <a:ext uri="{FF2B5EF4-FFF2-40B4-BE49-F238E27FC236}">
                      <a16:creationId xmlns:a16="http://schemas.microsoft.com/office/drawing/2014/main" id="{6255444F-28BC-CCA4-4408-30561A2D4432}"/>
                    </a:ext>
                  </a:extLst>
                </p:cNvPr>
                <p:cNvSpPr>
                  <a:spLocks noChangeArrowheads="1"/>
                </p:cNvSpPr>
                <p:nvPr/>
              </p:nvSpPr>
              <p:spPr bwMode="auto">
                <a:xfrm>
                  <a:off x="1277" y="721"/>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42" name="Rectangle 7306">
                  <a:extLst>
                    <a:ext uri="{FF2B5EF4-FFF2-40B4-BE49-F238E27FC236}">
                      <a16:creationId xmlns:a16="http://schemas.microsoft.com/office/drawing/2014/main" id="{EC8F6835-0DE6-E98C-7CC7-3441D6B86EDD}"/>
                    </a:ext>
                  </a:extLst>
                </p:cNvPr>
                <p:cNvSpPr>
                  <a:spLocks noChangeArrowheads="1"/>
                </p:cNvSpPr>
                <p:nvPr/>
              </p:nvSpPr>
              <p:spPr bwMode="auto">
                <a:xfrm>
                  <a:off x="1277" y="821"/>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43" name="Rectangle 7307">
                  <a:extLst>
                    <a:ext uri="{FF2B5EF4-FFF2-40B4-BE49-F238E27FC236}">
                      <a16:creationId xmlns:a16="http://schemas.microsoft.com/office/drawing/2014/main" id="{7D21599D-0A90-32DD-0BBF-033B7BB48015}"/>
                    </a:ext>
                  </a:extLst>
                </p:cNvPr>
                <p:cNvSpPr>
                  <a:spLocks noChangeArrowheads="1"/>
                </p:cNvSpPr>
                <p:nvPr/>
              </p:nvSpPr>
              <p:spPr bwMode="auto">
                <a:xfrm>
                  <a:off x="1277" y="721"/>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44" name="Rectangle 7308">
                  <a:extLst>
                    <a:ext uri="{FF2B5EF4-FFF2-40B4-BE49-F238E27FC236}">
                      <a16:creationId xmlns:a16="http://schemas.microsoft.com/office/drawing/2014/main" id="{ED63F1AE-1F76-D799-066D-1EF2A04FEAB7}"/>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45" name="Rectangle 7309">
                  <a:extLst>
                    <a:ext uri="{FF2B5EF4-FFF2-40B4-BE49-F238E27FC236}">
                      <a16:creationId xmlns:a16="http://schemas.microsoft.com/office/drawing/2014/main" id="{36DD9F38-5431-F1FE-F39E-E18384F133AA}"/>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46" name="Rectangle 7310">
                  <a:extLst>
                    <a:ext uri="{FF2B5EF4-FFF2-40B4-BE49-F238E27FC236}">
                      <a16:creationId xmlns:a16="http://schemas.microsoft.com/office/drawing/2014/main" id="{D8E6B165-31AB-8D03-E487-B3EF1C8FF95F}"/>
                    </a:ext>
                  </a:extLst>
                </p:cNvPr>
                <p:cNvSpPr>
                  <a:spLocks noChangeArrowheads="1"/>
                </p:cNvSpPr>
                <p:nvPr/>
              </p:nvSpPr>
              <p:spPr bwMode="auto">
                <a:xfrm>
                  <a:off x="1277" y="718"/>
                  <a:ext cx="99" cy="3"/>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447" name="Rectangle 7311">
                  <a:extLst>
                    <a:ext uri="{FF2B5EF4-FFF2-40B4-BE49-F238E27FC236}">
                      <a16:creationId xmlns:a16="http://schemas.microsoft.com/office/drawing/2014/main" id="{0FE863DB-622E-3659-82F0-70EE35BC77B1}"/>
                    </a:ext>
                  </a:extLst>
                </p:cNvPr>
                <p:cNvSpPr>
                  <a:spLocks noChangeArrowheads="1"/>
                </p:cNvSpPr>
                <p:nvPr/>
              </p:nvSpPr>
              <p:spPr bwMode="auto">
                <a:xfrm>
                  <a:off x="1277" y="817"/>
                  <a:ext cx="99" cy="4"/>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grpSp>
          <p:grpSp>
            <p:nvGrpSpPr>
              <p:cNvPr id="7160" name="Group 7513">
                <a:extLst>
                  <a:ext uri="{FF2B5EF4-FFF2-40B4-BE49-F238E27FC236}">
                    <a16:creationId xmlns:a16="http://schemas.microsoft.com/office/drawing/2014/main" id="{4C0C25F4-C103-EC6A-DA0E-DE46BA869A43}"/>
                  </a:ext>
                </a:extLst>
              </p:cNvPr>
              <p:cNvGrpSpPr>
                <a:grpSpLocks/>
              </p:cNvGrpSpPr>
              <p:nvPr/>
            </p:nvGrpSpPr>
            <p:grpSpPr bwMode="auto">
              <a:xfrm>
                <a:off x="1277" y="320"/>
                <a:ext cx="321" cy="1144"/>
                <a:chOff x="1277" y="320"/>
                <a:chExt cx="321" cy="1144"/>
              </a:xfrm>
            </p:grpSpPr>
            <p:sp>
              <p:nvSpPr>
                <p:cNvPr id="11048" name="Rectangle 7313">
                  <a:extLst>
                    <a:ext uri="{FF2B5EF4-FFF2-40B4-BE49-F238E27FC236}">
                      <a16:creationId xmlns:a16="http://schemas.microsoft.com/office/drawing/2014/main" id="{D28E35C0-C0A6-B787-8B5C-B1A95A95AED1}"/>
                    </a:ext>
                  </a:extLst>
                </p:cNvPr>
                <p:cNvSpPr>
                  <a:spLocks noChangeArrowheads="1"/>
                </p:cNvSpPr>
                <p:nvPr/>
              </p:nvSpPr>
              <p:spPr bwMode="auto">
                <a:xfrm>
                  <a:off x="1277" y="718"/>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49" name="Rectangle 7314">
                  <a:extLst>
                    <a:ext uri="{FF2B5EF4-FFF2-40B4-BE49-F238E27FC236}">
                      <a16:creationId xmlns:a16="http://schemas.microsoft.com/office/drawing/2014/main" id="{802EE160-2792-E198-0E34-5088D154BAAC}"/>
                    </a:ext>
                  </a:extLst>
                </p:cNvPr>
                <p:cNvSpPr>
                  <a:spLocks noChangeArrowheads="1"/>
                </p:cNvSpPr>
                <p:nvPr/>
              </p:nvSpPr>
              <p:spPr bwMode="auto">
                <a:xfrm>
                  <a:off x="1277" y="718"/>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50" name="Rectangle 7315">
                  <a:extLst>
                    <a:ext uri="{FF2B5EF4-FFF2-40B4-BE49-F238E27FC236}">
                      <a16:creationId xmlns:a16="http://schemas.microsoft.com/office/drawing/2014/main" id="{F50FABC1-A86E-6DA6-68D6-B737388B7E96}"/>
                    </a:ext>
                  </a:extLst>
                </p:cNvPr>
                <p:cNvSpPr>
                  <a:spLocks noChangeArrowheads="1"/>
                </p:cNvSpPr>
                <p:nvPr/>
              </p:nvSpPr>
              <p:spPr bwMode="auto">
                <a:xfrm>
                  <a:off x="1277" y="1463"/>
                  <a:ext cx="99"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51" name="Rectangle 7316">
                  <a:extLst>
                    <a:ext uri="{FF2B5EF4-FFF2-40B4-BE49-F238E27FC236}">
                      <a16:creationId xmlns:a16="http://schemas.microsoft.com/office/drawing/2014/main" id="{AB849F44-A1A8-F055-9B25-8D54DE65C420}"/>
                    </a:ext>
                  </a:extLst>
                </p:cNvPr>
                <p:cNvSpPr>
                  <a:spLocks noChangeArrowheads="1"/>
                </p:cNvSpPr>
                <p:nvPr/>
              </p:nvSpPr>
              <p:spPr bwMode="auto">
                <a:xfrm>
                  <a:off x="1277" y="1463"/>
                  <a:ext cx="99"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52" name="Rectangle 7317">
                  <a:extLst>
                    <a:ext uri="{FF2B5EF4-FFF2-40B4-BE49-F238E27FC236}">
                      <a16:creationId xmlns:a16="http://schemas.microsoft.com/office/drawing/2014/main" id="{1773164E-5D6B-428A-345A-D61DCEB17B60}"/>
                    </a:ext>
                  </a:extLst>
                </p:cNvPr>
                <p:cNvSpPr>
                  <a:spLocks noChangeArrowheads="1"/>
                </p:cNvSpPr>
                <p:nvPr/>
              </p:nvSpPr>
              <p:spPr bwMode="auto">
                <a:xfrm>
                  <a:off x="1277" y="718"/>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53" name="Rectangle 7318">
                  <a:extLst>
                    <a:ext uri="{FF2B5EF4-FFF2-40B4-BE49-F238E27FC236}">
                      <a16:creationId xmlns:a16="http://schemas.microsoft.com/office/drawing/2014/main" id="{480137A0-C422-7C56-8F73-07896547B94F}"/>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54" name="Rectangle 7319">
                  <a:extLst>
                    <a:ext uri="{FF2B5EF4-FFF2-40B4-BE49-F238E27FC236}">
                      <a16:creationId xmlns:a16="http://schemas.microsoft.com/office/drawing/2014/main" id="{B875E26C-C535-E23F-F93F-67215255C5D5}"/>
                    </a:ext>
                  </a:extLst>
                </p:cNvPr>
                <p:cNvSpPr>
                  <a:spLocks noChangeArrowheads="1"/>
                </p:cNvSpPr>
                <p:nvPr/>
              </p:nvSpPr>
              <p:spPr bwMode="auto">
                <a:xfrm>
                  <a:off x="1277" y="718"/>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55" name="Rectangle 7320">
                  <a:extLst>
                    <a:ext uri="{FF2B5EF4-FFF2-40B4-BE49-F238E27FC236}">
                      <a16:creationId xmlns:a16="http://schemas.microsoft.com/office/drawing/2014/main" id="{3865290B-0565-EABB-69D1-C06D8AA5D861}"/>
                    </a:ext>
                  </a:extLst>
                </p:cNvPr>
                <p:cNvSpPr>
                  <a:spLocks noChangeArrowheads="1"/>
                </p:cNvSpPr>
                <p:nvPr/>
              </p:nvSpPr>
              <p:spPr bwMode="auto">
                <a:xfrm>
                  <a:off x="1277" y="718"/>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56" name="Rectangle 7321">
                  <a:extLst>
                    <a:ext uri="{FF2B5EF4-FFF2-40B4-BE49-F238E27FC236}">
                      <a16:creationId xmlns:a16="http://schemas.microsoft.com/office/drawing/2014/main" id="{573EFF30-4067-64FB-3442-848C0B754F95}"/>
                    </a:ext>
                  </a:extLst>
                </p:cNvPr>
                <p:cNvSpPr>
                  <a:spLocks noChangeArrowheads="1"/>
                </p:cNvSpPr>
                <p:nvPr/>
              </p:nvSpPr>
              <p:spPr bwMode="auto">
                <a:xfrm>
                  <a:off x="1277" y="718"/>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57" name="Rectangle 7322">
                  <a:extLst>
                    <a:ext uri="{FF2B5EF4-FFF2-40B4-BE49-F238E27FC236}">
                      <a16:creationId xmlns:a16="http://schemas.microsoft.com/office/drawing/2014/main" id="{FDEE73E5-38AD-F01E-6818-5C770DB0C83E}"/>
                    </a:ext>
                  </a:extLst>
                </p:cNvPr>
                <p:cNvSpPr>
                  <a:spLocks noChangeArrowheads="1"/>
                </p:cNvSpPr>
                <p:nvPr/>
              </p:nvSpPr>
              <p:spPr bwMode="auto">
                <a:xfrm>
                  <a:off x="1277" y="764"/>
                  <a:ext cx="99"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58" name="Rectangle 7323">
                  <a:extLst>
                    <a:ext uri="{FF2B5EF4-FFF2-40B4-BE49-F238E27FC236}">
                      <a16:creationId xmlns:a16="http://schemas.microsoft.com/office/drawing/2014/main" id="{8E634CEA-2630-F0DE-6794-FC01E3B463AE}"/>
                    </a:ext>
                  </a:extLst>
                </p:cNvPr>
                <p:cNvSpPr>
                  <a:spLocks noChangeArrowheads="1"/>
                </p:cNvSpPr>
                <p:nvPr/>
              </p:nvSpPr>
              <p:spPr bwMode="auto">
                <a:xfrm>
                  <a:off x="1277" y="718"/>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59" name="Rectangle 7324">
                  <a:extLst>
                    <a:ext uri="{FF2B5EF4-FFF2-40B4-BE49-F238E27FC236}">
                      <a16:creationId xmlns:a16="http://schemas.microsoft.com/office/drawing/2014/main" id="{8E00E7B8-6E74-65A2-4E63-279DE7D1444E}"/>
                    </a:ext>
                  </a:extLst>
                </p:cNvPr>
                <p:cNvSpPr>
                  <a:spLocks noChangeArrowheads="1"/>
                </p:cNvSpPr>
                <p:nvPr/>
              </p:nvSpPr>
              <p:spPr bwMode="auto">
                <a:xfrm>
                  <a:off x="1277" y="718"/>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60" name="Rectangle 7325">
                  <a:extLst>
                    <a:ext uri="{FF2B5EF4-FFF2-40B4-BE49-F238E27FC236}">
                      <a16:creationId xmlns:a16="http://schemas.microsoft.com/office/drawing/2014/main" id="{47BD8BC2-CA4A-717C-14E2-AC283E2AA26C}"/>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61" name="Rectangle 7326">
                  <a:extLst>
                    <a:ext uri="{FF2B5EF4-FFF2-40B4-BE49-F238E27FC236}">
                      <a16:creationId xmlns:a16="http://schemas.microsoft.com/office/drawing/2014/main" id="{5839B90A-4D41-3E87-8AEB-D704ECE0605A}"/>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62" name="Rectangle 7327">
                  <a:extLst>
                    <a:ext uri="{FF2B5EF4-FFF2-40B4-BE49-F238E27FC236}">
                      <a16:creationId xmlns:a16="http://schemas.microsoft.com/office/drawing/2014/main" id="{5B8859A4-61FB-876F-7DDF-D8A4B5C4654A}"/>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63" name="Rectangle 7328">
                  <a:extLst>
                    <a:ext uri="{FF2B5EF4-FFF2-40B4-BE49-F238E27FC236}">
                      <a16:creationId xmlns:a16="http://schemas.microsoft.com/office/drawing/2014/main" id="{007F6932-AAE8-2EBF-B442-62C4F7927A5A}"/>
                    </a:ext>
                  </a:extLst>
                </p:cNvPr>
                <p:cNvSpPr>
                  <a:spLocks noChangeArrowheads="1"/>
                </p:cNvSpPr>
                <p:nvPr/>
              </p:nvSpPr>
              <p:spPr bwMode="auto">
                <a:xfrm>
                  <a:off x="1277" y="817"/>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64" name="Rectangle 7329">
                  <a:extLst>
                    <a:ext uri="{FF2B5EF4-FFF2-40B4-BE49-F238E27FC236}">
                      <a16:creationId xmlns:a16="http://schemas.microsoft.com/office/drawing/2014/main" id="{9D24F5CD-C8C5-3887-EFEE-5ABA3B00F955}"/>
                    </a:ext>
                  </a:extLst>
                </p:cNvPr>
                <p:cNvSpPr>
                  <a:spLocks noChangeArrowheads="1"/>
                </p:cNvSpPr>
                <p:nvPr/>
              </p:nvSpPr>
              <p:spPr bwMode="auto">
                <a:xfrm>
                  <a:off x="1277" y="718"/>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65" name="Rectangle 7330">
                  <a:extLst>
                    <a:ext uri="{FF2B5EF4-FFF2-40B4-BE49-F238E27FC236}">
                      <a16:creationId xmlns:a16="http://schemas.microsoft.com/office/drawing/2014/main" id="{85AA619F-834A-1E4A-6D12-D56FC5F1C532}"/>
                    </a:ext>
                  </a:extLst>
                </p:cNvPr>
                <p:cNvSpPr>
                  <a:spLocks noChangeArrowheads="1"/>
                </p:cNvSpPr>
                <p:nvPr/>
              </p:nvSpPr>
              <p:spPr bwMode="auto">
                <a:xfrm>
                  <a:off x="1277" y="817"/>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66" name="Rectangle 7331">
                  <a:extLst>
                    <a:ext uri="{FF2B5EF4-FFF2-40B4-BE49-F238E27FC236}">
                      <a16:creationId xmlns:a16="http://schemas.microsoft.com/office/drawing/2014/main" id="{D31BB1F4-F0C6-1915-F351-D309D2983B6F}"/>
                    </a:ext>
                  </a:extLst>
                </p:cNvPr>
                <p:cNvSpPr>
                  <a:spLocks noChangeArrowheads="1"/>
                </p:cNvSpPr>
                <p:nvPr/>
              </p:nvSpPr>
              <p:spPr bwMode="auto">
                <a:xfrm>
                  <a:off x="1277" y="342"/>
                  <a:ext cx="99" cy="32"/>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67" name="Rectangle 7332">
                  <a:extLst>
                    <a:ext uri="{FF2B5EF4-FFF2-40B4-BE49-F238E27FC236}">
                      <a16:creationId xmlns:a16="http://schemas.microsoft.com/office/drawing/2014/main" id="{11FCC998-0554-6C1C-B434-44C83D85246A}"/>
                    </a:ext>
                  </a:extLst>
                </p:cNvPr>
                <p:cNvSpPr>
                  <a:spLocks noChangeArrowheads="1"/>
                </p:cNvSpPr>
                <p:nvPr/>
              </p:nvSpPr>
              <p:spPr bwMode="auto">
                <a:xfrm>
                  <a:off x="1277" y="718"/>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68" name="Rectangle 7333">
                  <a:extLst>
                    <a:ext uri="{FF2B5EF4-FFF2-40B4-BE49-F238E27FC236}">
                      <a16:creationId xmlns:a16="http://schemas.microsoft.com/office/drawing/2014/main" id="{909C65B4-A2A9-CA2C-D9BB-17ECAFD6AAFA}"/>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69" name="Rectangle 7334">
                  <a:extLst>
                    <a:ext uri="{FF2B5EF4-FFF2-40B4-BE49-F238E27FC236}">
                      <a16:creationId xmlns:a16="http://schemas.microsoft.com/office/drawing/2014/main" id="{315FE909-F128-3356-AB9A-D7F646EB724E}"/>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70" name="Rectangle 7335">
                  <a:extLst>
                    <a:ext uri="{FF2B5EF4-FFF2-40B4-BE49-F238E27FC236}">
                      <a16:creationId xmlns:a16="http://schemas.microsoft.com/office/drawing/2014/main" id="{12918FE9-C328-15FE-C914-A7985B45B270}"/>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71" name="Rectangle 7336">
                  <a:extLst>
                    <a:ext uri="{FF2B5EF4-FFF2-40B4-BE49-F238E27FC236}">
                      <a16:creationId xmlns:a16="http://schemas.microsoft.com/office/drawing/2014/main" id="{CE8914F0-72E6-07EC-D889-0F47AB321956}"/>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72" name="Rectangle 7337">
                  <a:extLst>
                    <a:ext uri="{FF2B5EF4-FFF2-40B4-BE49-F238E27FC236}">
                      <a16:creationId xmlns:a16="http://schemas.microsoft.com/office/drawing/2014/main" id="{AFEA6ED2-89CA-0479-3A34-FA33E7B85DEC}"/>
                    </a:ext>
                  </a:extLst>
                </p:cNvPr>
                <p:cNvSpPr>
                  <a:spLocks noChangeArrowheads="1"/>
                </p:cNvSpPr>
                <p:nvPr/>
              </p:nvSpPr>
              <p:spPr bwMode="auto">
                <a:xfrm>
                  <a:off x="1277" y="718"/>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73" name="Rectangle 7338">
                  <a:extLst>
                    <a:ext uri="{FF2B5EF4-FFF2-40B4-BE49-F238E27FC236}">
                      <a16:creationId xmlns:a16="http://schemas.microsoft.com/office/drawing/2014/main" id="{0A6AFCBB-9672-5E45-5415-457B18C1530A}"/>
                    </a:ext>
                  </a:extLst>
                </p:cNvPr>
                <p:cNvSpPr>
                  <a:spLocks noChangeArrowheads="1"/>
                </p:cNvSpPr>
                <p:nvPr/>
              </p:nvSpPr>
              <p:spPr bwMode="auto">
                <a:xfrm>
                  <a:off x="1277" y="1414"/>
                  <a:ext cx="99"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74" name="Rectangle 7339">
                  <a:extLst>
                    <a:ext uri="{FF2B5EF4-FFF2-40B4-BE49-F238E27FC236}">
                      <a16:creationId xmlns:a16="http://schemas.microsoft.com/office/drawing/2014/main" id="{DB357A9D-F80D-1E74-D4D3-B80ECDC12A06}"/>
                    </a:ext>
                  </a:extLst>
                </p:cNvPr>
                <p:cNvSpPr>
                  <a:spLocks noChangeArrowheads="1"/>
                </p:cNvSpPr>
                <p:nvPr/>
              </p:nvSpPr>
              <p:spPr bwMode="auto">
                <a:xfrm>
                  <a:off x="1277" y="800"/>
                  <a:ext cx="99" cy="17"/>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75" name="Rectangle 7340">
                  <a:extLst>
                    <a:ext uri="{FF2B5EF4-FFF2-40B4-BE49-F238E27FC236}">
                      <a16:creationId xmlns:a16="http://schemas.microsoft.com/office/drawing/2014/main" id="{A8590302-CE5F-45AC-CF86-0A2E3430559B}"/>
                    </a:ext>
                  </a:extLst>
                </p:cNvPr>
                <p:cNvSpPr>
                  <a:spLocks noChangeArrowheads="1"/>
                </p:cNvSpPr>
                <p:nvPr/>
              </p:nvSpPr>
              <p:spPr bwMode="auto">
                <a:xfrm>
                  <a:off x="1277" y="320"/>
                  <a:ext cx="99"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76" name="Rectangle 7341">
                  <a:extLst>
                    <a:ext uri="{FF2B5EF4-FFF2-40B4-BE49-F238E27FC236}">
                      <a16:creationId xmlns:a16="http://schemas.microsoft.com/office/drawing/2014/main" id="{4C5444A4-007E-2B5D-23D5-4DDFE33C77BE}"/>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77" name="Rectangle 7342">
                  <a:extLst>
                    <a:ext uri="{FF2B5EF4-FFF2-40B4-BE49-F238E27FC236}">
                      <a16:creationId xmlns:a16="http://schemas.microsoft.com/office/drawing/2014/main" id="{A3E7BC95-09ED-C0D3-5C63-E5E2DF950E56}"/>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78" name="Rectangle 7343">
                  <a:extLst>
                    <a:ext uri="{FF2B5EF4-FFF2-40B4-BE49-F238E27FC236}">
                      <a16:creationId xmlns:a16="http://schemas.microsoft.com/office/drawing/2014/main" id="{E78BFEB2-CB9E-C5E5-3577-4D44D163B9B2}"/>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79" name="Rectangle 7344">
                  <a:extLst>
                    <a:ext uri="{FF2B5EF4-FFF2-40B4-BE49-F238E27FC236}">
                      <a16:creationId xmlns:a16="http://schemas.microsoft.com/office/drawing/2014/main" id="{69CA2307-227B-7DEB-8B99-FF4727930B03}"/>
                    </a:ext>
                  </a:extLst>
                </p:cNvPr>
                <p:cNvSpPr>
                  <a:spLocks noChangeArrowheads="1"/>
                </p:cNvSpPr>
                <p:nvPr/>
              </p:nvSpPr>
              <p:spPr bwMode="auto">
                <a:xfrm>
                  <a:off x="1277" y="718"/>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80" name="Rectangle 7345">
                  <a:extLst>
                    <a:ext uri="{FF2B5EF4-FFF2-40B4-BE49-F238E27FC236}">
                      <a16:creationId xmlns:a16="http://schemas.microsoft.com/office/drawing/2014/main" id="{B9E03648-E648-3574-D2E8-D4627538C3DA}"/>
                    </a:ext>
                  </a:extLst>
                </p:cNvPr>
                <p:cNvSpPr>
                  <a:spLocks noChangeArrowheads="1"/>
                </p:cNvSpPr>
                <p:nvPr/>
              </p:nvSpPr>
              <p:spPr bwMode="auto">
                <a:xfrm>
                  <a:off x="1277" y="800"/>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81" name="Rectangle 7346">
                  <a:extLst>
                    <a:ext uri="{FF2B5EF4-FFF2-40B4-BE49-F238E27FC236}">
                      <a16:creationId xmlns:a16="http://schemas.microsoft.com/office/drawing/2014/main" id="{F358AB21-1504-BA90-A999-229AE1B31CD5}"/>
                    </a:ext>
                  </a:extLst>
                </p:cNvPr>
                <p:cNvSpPr>
                  <a:spLocks noChangeArrowheads="1"/>
                </p:cNvSpPr>
                <p:nvPr/>
              </p:nvSpPr>
              <p:spPr bwMode="auto">
                <a:xfrm>
                  <a:off x="1277" y="718"/>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82" name="Rectangle 7347">
                  <a:extLst>
                    <a:ext uri="{FF2B5EF4-FFF2-40B4-BE49-F238E27FC236}">
                      <a16:creationId xmlns:a16="http://schemas.microsoft.com/office/drawing/2014/main" id="{3A133C14-DCCF-33C0-725B-274A60AB6C99}"/>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83" name="Rectangle 7348">
                  <a:extLst>
                    <a:ext uri="{FF2B5EF4-FFF2-40B4-BE49-F238E27FC236}">
                      <a16:creationId xmlns:a16="http://schemas.microsoft.com/office/drawing/2014/main" id="{2B14CB62-7848-64CA-132A-F21A29282ACC}"/>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84" name="Rectangle 7349">
                  <a:extLst>
                    <a:ext uri="{FF2B5EF4-FFF2-40B4-BE49-F238E27FC236}">
                      <a16:creationId xmlns:a16="http://schemas.microsoft.com/office/drawing/2014/main" id="{E1F150B4-FD45-A21C-6839-BE50BA35B76B}"/>
                    </a:ext>
                  </a:extLst>
                </p:cNvPr>
                <p:cNvSpPr>
                  <a:spLocks noChangeArrowheads="1"/>
                </p:cNvSpPr>
                <p:nvPr/>
              </p:nvSpPr>
              <p:spPr bwMode="auto">
                <a:xfrm>
                  <a:off x="1277" y="714"/>
                  <a:ext cx="99" cy="4"/>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85" name="Rectangle 7350">
                  <a:extLst>
                    <a:ext uri="{FF2B5EF4-FFF2-40B4-BE49-F238E27FC236}">
                      <a16:creationId xmlns:a16="http://schemas.microsoft.com/office/drawing/2014/main" id="{C47E2EA6-0442-F0C8-6A65-67183CE3E795}"/>
                    </a:ext>
                  </a:extLst>
                </p:cNvPr>
                <p:cNvSpPr>
                  <a:spLocks noChangeArrowheads="1"/>
                </p:cNvSpPr>
                <p:nvPr/>
              </p:nvSpPr>
              <p:spPr bwMode="auto">
                <a:xfrm>
                  <a:off x="1277" y="796"/>
                  <a:ext cx="99" cy="4"/>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86" name="Rectangle 7351">
                  <a:extLst>
                    <a:ext uri="{FF2B5EF4-FFF2-40B4-BE49-F238E27FC236}">
                      <a16:creationId xmlns:a16="http://schemas.microsoft.com/office/drawing/2014/main" id="{CE4BB782-4B23-9B26-A8AB-2ADFA8AB633D}"/>
                    </a:ext>
                  </a:extLst>
                </p:cNvPr>
                <p:cNvSpPr>
                  <a:spLocks noChangeArrowheads="1"/>
                </p:cNvSpPr>
                <p:nvPr/>
              </p:nvSpPr>
              <p:spPr bwMode="auto">
                <a:xfrm>
                  <a:off x="1277" y="71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87" name="Rectangle 7352">
                  <a:extLst>
                    <a:ext uri="{FF2B5EF4-FFF2-40B4-BE49-F238E27FC236}">
                      <a16:creationId xmlns:a16="http://schemas.microsoft.com/office/drawing/2014/main" id="{D132F9A1-F8BA-0C4D-0ECB-0DCE04B939C5}"/>
                    </a:ext>
                  </a:extLst>
                </p:cNvPr>
                <p:cNvSpPr>
                  <a:spLocks noChangeArrowheads="1"/>
                </p:cNvSpPr>
                <p:nvPr/>
              </p:nvSpPr>
              <p:spPr bwMode="auto">
                <a:xfrm>
                  <a:off x="1277" y="71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88" name="Rectangle 7353">
                  <a:extLst>
                    <a:ext uri="{FF2B5EF4-FFF2-40B4-BE49-F238E27FC236}">
                      <a16:creationId xmlns:a16="http://schemas.microsoft.com/office/drawing/2014/main" id="{266B1604-A052-E4E7-DD14-DF1DE786F6C9}"/>
                    </a:ext>
                  </a:extLst>
                </p:cNvPr>
                <p:cNvSpPr>
                  <a:spLocks noChangeArrowheads="1"/>
                </p:cNvSpPr>
                <p:nvPr/>
              </p:nvSpPr>
              <p:spPr bwMode="auto">
                <a:xfrm>
                  <a:off x="1277" y="1463"/>
                  <a:ext cx="99"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89" name="Rectangle 7354">
                  <a:extLst>
                    <a:ext uri="{FF2B5EF4-FFF2-40B4-BE49-F238E27FC236}">
                      <a16:creationId xmlns:a16="http://schemas.microsoft.com/office/drawing/2014/main" id="{8072306B-E99C-5548-799F-2A1B3D0A1B0E}"/>
                    </a:ext>
                  </a:extLst>
                </p:cNvPr>
                <p:cNvSpPr>
                  <a:spLocks noChangeArrowheads="1"/>
                </p:cNvSpPr>
                <p:nvPr/>
              </p:nvSpPr>
              <p:spPr bwMode="auto">
                <a:xfrm>
                  <a:off x="1277" y="1463"/>
                  <a:ext cx="99"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90" name="Rectangle 7355">
                  <a:extLst>
                    <a:ext uri="{FF2B5EF4-FFF2-40B4-BE49-F238E27FC236}">
                      <a16:creationId xmlns:a16="http://schemas.microsoft.com/office/drawing/2014/main" id="{ABCFED80-2B2F-EA79-B258-051E92D73C0F}"/>
                    </a:ext>
                  </a:extLst>
                </p:cNvPr>
                <p:cNvSpPr>
                  <a:spLocks noChangeArrowheads="1"/>
                </p:cNvSpPr>
                <p:nvPr/>
              </p:nvSpPr>
              <p:spPr bwMode="auto">
                <a:xfrm>
                  <a:off x="1277" y="71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91" name="Rectangle 7356">
                  <a:extLst>
                    <a:ext uri="{FF2B5EF4-FFF2-40B4-BE49-F238E27FC236}">
                      <a16:creationId xmlns:a16="http://schemas.microsoft.com/office/drawing/2014/main" id="{26945983-0680-5116-8575-439D5E77397F}"/>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92" name="Rectangle 7357">
                  <a:extLst>
                    <a:ext uri="{FF2B5EF4-FFF2-40B4-BE49-F238E27FC236}">
                      <a16:creationId xmlns:a16="http://schemas.microsoft.com/office/drawing/2014/main" id="{782872B3-66B2-FD3D-7E78-5F83AC3FE5F8}"/>
                    </a:ext>
                  </a:extLst>
                </p:cNvPr>
                <p:cNvSpPr>
                  <a:spLocks noChangeArrowheads="1"/>
                </p:cNvSpPr>
                <p:nvPr/>
              </p:nvSpPr>
              <p:spPr bwMode="auto">
                <a:xfrm>
                  <a:off x="1277" y="71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93" name="Rectangle 7358">
                  <a:extLst>
                    <a:ext uri="{FF2B5EF4-FFF2-40B4-BE49-F238E27FC236}">
                      <a16:creationId xmlns:a16="http://schemas.microsoft.com/office/drawing/2014/main" id="{BA2DF631-3434-257C-F165-138B15339457}"/>
                    </a:ext>
                  </a:extLst>
                </p:cNvPr>
                <p:cNvSpPr>
                  <a:spLocks noChangeArrowheads="1"/>
                </p:cNvSpPr>
                <p:nvPr/>
              </p:nvSpPr>
              <p:spPr bwMode="auto">
                <a:xfrm>
                  <a:off x="1277" y="71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94" name="Rectangle 7359">
                  <a:extLst>
                    <a:ext uri="{FF2B5EF4-FFF2-40B4-BE49-F238E27FC236}">
                      <a16:creationId xmlns:a16="http://schemas.microsoft.com/office/drawing/2014/main" id="{33352D1F-5DEC-FE6E-2ED4-4C10852C5924}"/>
                    </a:ext>
                  </a:extLst>
                </p:cNvPr>
                <p:cNvSpPr>
                  <a:spLocks noChangeArrowheads="1"/>
                </p:cNvSpPr>
                <p:nvPr/>
              </p:nvSpPr>
              <p:spPr bwMode="auto">
                <a:xfrm>
                  <a:off x="1277" y="71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95" name="Rectangle 7360">
                  <a:extLst>
                    <a:ext uri="{FF2B5EF4-FFF2-40B4-BE49-F238E27FC236}">
                      <a16:creationId xmlns:a16="http://schemas.microsoft.com/office/drawing/2014/main" id="{FABD7F08-4854-33AD-E808-A35A3F50D980}"/>
                    </a:ext>
                  </a:extLst>
                </p:cNvPr>
                <p:cNvSpPr>
                  <a:spLocks noChangeArrowheads="1"/>
                </p:cNvSpPr>
                <p:nvPr/>
              </p:nvSpPr>
              <p:spPr bwMode="auto">
                <a:xfrm>
                  <a:off x="1277" y="764"/>
                  <a:ext cx="99"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96" name="Rectangle 7361">
                  <a:extLst>
                    <a:ext uri="{FF2B5EF4-FFF2-40B4-BE49-F238E27FC236}">
                      <a16:creationId xmlns:a16="http://schemas.microsoft.com/office/drawing/2014/main" id="{0CB0E387-3175-AEAF-71A2-A5CE2A010DB6}"/>
                    </a:ext>
                  </a:extLst>
                </p:cNvPr>
                <p:cNvSpPr>
                  <a:spLocks noChangeArrowheads="1"/>
                </p:cNvSpPr>
                <p:nvPr/>
              </p:nvSpPr>
              <p:spPr bwMode="auto">
                <a:xfrm>
                  <a:off x="1277" y="71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97" name="Rectangle 7362">
                  <a:extLst>
                    <a:ext uri="{FF2B5EF4-FFF2-40B4-BE49-F238E27FC236}">
                      <a16:creationId xmlns:a16="http://schemas.microsoft.com/office/drawing/2014/main" id="{DA1BD6BB-06DE-677A-A18C-AD527DF9BA27}"/>
                    </a:ext>
                  </a:extLst>
                </p:cNvPr>
                <p:cNvSpPr>
                  <a:spLocks noChangeArrowheads="1"/>
                </p:cNvSpPr>
                <p:nvPr/>
              </p:nvSpPr>
              <p:spPr bwMode="auto">
                <a:xfrm>
                  <a:off x="1277" y="71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98" name="Rectangle 7363">
                  <a:extLst>
                    <a:ext uri="{FF2B5EF4-FFF2-40B4-BE49-F238E27FC236}">
                      <a16:creationId xmlns:a16="http://schemas.microsoft.com/office/drawing/2014/main" id="{2AEFE00D-6F9D-22BC-198C-4E11CCE69A99}"/>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99" name="Rectangle 7364">
                  <a:extLst>
                    <a:ext uri="{FF2B5EF4-FFF2-40B4-BE49-F238E27FC236}">
                      <a16:creationId xmlns:a16="http://schemas.microsoft.com/office/drawing/2014/main" id="{4EBC2580-C30E-07D3-0AAE-407380918BF3}"/>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00" name="Rectangle 7365">
                  <a:extLst>
                    <a:ext uri="{FF2B5EF4-FFF2-40B4-BE49-F238E27FC236}">
                      <a16:creationId xmlns:a16="http://schemas.microsoft.com/office/drawing/2014/main" id="{18909D5D-F137-CD24-C4E5-0C695B5FB84C}"/>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01" name="Rectangle 7366">
                  <a:extLst>
                    <a:ext uri="{FF2B5EF4-FFF2-40B4-BE49-F238E27FC236}">
                      <a16:creationId xmlns:a16="http://schemas.microsoft.com/office/drawing/2014/main" id="{9E5849E0-68E1-2590-6151-57264A74F1D9}"/>
                    </a:ext>
                  </a:extLst>
                </p:cNvPr>
                <p:cNvSpPr>
                  <a:spLocks noChangeArrowheads="1"/>
                </p:cNvSpPr>
                <p:nvPr/>
              </p:nvSpPr>
              <p:spPr bwMode="auto">
                <a:xfrm>
                  <a:off x="1277" y="796"/>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02" name="Rectangle 7367">
                  <a:extLst>
                    <a:ext uri="{FF2B5EF4-FFF2-40B4-BE49-F238E27FC236}">
                      <a16:creationId xmlns:a16="http://schemas.microsoft.com/office/drawing/2014/main" id="{84A820F1-DD41-D0D9-55A5-5A5ADFD57164}"/>
                    </a:ext>
                  </a:extLst>
                </p:cNvPr>
                <p:cNvSpPr>
                  <a:spLocks noChangeArrowheads="1"/>
                </p:cNvSpPr>
                <p:nvPr/>
              </p:nvSpPr>
              <p:spPr bwMode="auto">
                <a:xfrm>
                  <a:off x="1277" y="71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03" name="Rectangle 7368">
                  <a:extLst>
                    <a:ext uri="{FF2B5EF4-FFF2-40B4-BE49-F238E27FC236}">
                      <a16:creationId xmlns:a16="http://schemas.microsoft.com/office/drawing/2014/main" id="{6F94113C-CA55-1318-8E04-B90B553B8B00}"/>
                    </a:ext>
                  </a:extLst>
                </p:cNvPr>
                <p:cNvSpPr>
                  <a:spLocks noChangeArrowheads="1"/>
                </p:cNvSpPr>
                <p:nvPr/>
              </p:nvSpPr>
              <p:spPr bwMode="auto">
                <a:xfrm>
                  <a:off x="1277" y="796"/>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04" name="Rectangle 7369">
                  <a:extLst>
                    <a:ext uri="{FF2B5EF4-FFF2-40B4-BE49-F238E27FC236}">
                      <a16:creationId xmlns:a16="http://schemas.microsoft.com/office/drawing/2014/main" id="{2A01476B-8EB6-D97E-EF25-3624CBD0644B}"/>
                    </a:ext>
                  </a:extLst>
                </p:cNvPr>
                <p:cNvSpPr>
                  <a:spLocks noChangeArrowheads="1"/>
                </p:cNvSpPr>
                <p:nvPr/>
              </p:nvSpPr>
              <p:spPr bwMode="auto">
                <a:xfrm>
                  <a:off x="1277" y="320"/>
                  <a:ext cx="99" cy="22"/>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05" name="Rectangle 7370">
                  <a:extLst>
                    <a:ext uri="{FF2B5EF4-FFF2-40B4-BE49-F238E27FC236}">
                      <a16:creationId xmlns:a16="http://schemas.microsoft.com/office/drawing/2014/main" id="{BAF83185-9E6D-371D-56FC-83D4B69BBC7E}"/>
                    </a:ext>
                  </a:extLst>
                </p:cNvPr>
                <p:cNvSpPr>
                  <a:spLocks noChangeArrowheads="1"/>
                </p:cNvSpPr>
                <p:nvPr/>
              </p:nvSpPr>
              <p:spPr bwMode="auto">
                <a:xfrm>
                  <a:off x="1277" y="71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06" name="Rectangle 7371">
                  <a:extLst>
                    <a:ext uri="{FF2B5EF4-FFF2-40B4-BE49-F238E27FC236}">
                      <a16:creationId xmlns:a16="http://schemas.microsoft.com/office/drawing/2014/main" id="{C56C6353-FEEA-F354-3BFF-22F9F059F2D0}"/>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07" name="Rectangle 7372">
                  <a:extLst>
                    <a:ext uri="{FF2B5EF4-FFF2-40B4-BE49-F238E27FC236}">
                      <a16:creationId xmlns:a16="http://schemas.microsoft.com/office/drawing/2014/main" id="{473C729D-9D5E-7381-3D97-BB33DD036F54}"/>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08" name="Rectangle 7373">
                  <a:extLst>
                    <a:ext uri="{FF2B5EF4-FFF2-40B4-BE49-F238E27FC236}">
                      <a16:creationId xmlns:a16="http://schemas.microsoft.com/office/drawing/2014/main" id="{CAA54E3B-D463-978B-C178-369FEE2D8920}"/>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09" name="Rectangle 7374">
                  <a:extLst>
                    <a:ext uri="{FF2B5EF4-FFF2-40B4-BE49-F238E27FC236}">
                      <a16:creationId xmlns:a16="http://schemas.microsoft.com/office/drawing/2014/main" id="{5F852E54-4445-4820-4547-74592B04FC6C}"/>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10" name="Rectangle 7375">
                  <a:extLst>
                    <a:ext uri="{FF2B5EF4-FFF2-40B4-BE49-F238E27FC236}">
                      <a16:creationId xmlns:a16="http://schemas.microsoft.com/office/drawing/2014/main" id="{1607AC84-5437-00C6-02F2-D230FAB833E7}"/>
                    </a:ext>
                  </a:extLst>
                </p:cNvPr>
                <p:cNvSpPr>
                  <a:spLocks noChangeArrowheads="1"/>
                </p:cNvSpPr>
                <p:nvPr/>
              </p:nvSpPr>
              <p:spPr bwMode="auto">
                <a:xfrm>
                  <a:off x="1277" y="71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11" name="Rectangle 7376">
                  <a:extLst>
                    <a:ext uri="{FF2B5EF4-FFF2-40B4-BE49-F238E27FC236}">
                      <a16:creationId xmlns:a16="http://schemas.microsoft.com/office/drawing/2014/main" id="{5632DBB0-2DAF-012E-CAF3-FA35F56BC96E}"/>
                    </a:ext>
                  </a:extLst>
                </p:cNvPr>
                <p:cNvSpPr>
                  <a:spLocks noChangeArrowheads="1"/>
                </p:cNvSpPr>
                <p:nvPr/>
              </p:nvSpPr>
              <p:spPr bwMode="auto">
                <a:xfrm>
                  <a:off x="1277" y="1414"/>
                  <a:ext cx="99"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12" name="Rectangle 7377">
                  <a:extLst>
                    <a:ext uri="{FF2B5EF4-FFF2-40B4-BE49-F238E27FC236}">
                      <a16:creationId xmlns:a16="http://schemas.microsoft.com/office/drawing/2014/main" id="{7F16E9A2-0EFE-F8B7-4648-B3F10809CC0C}"/>
                    </a:ext>
                  </a:extLst>
                </p:cNvPr>
                <p:cNvSpPr>
                  <a:spLocks noChangeArrowheads="1"/>
                </p:cNvSpPr>
                <p:nvPr/>
              </p:nvSpPr>
              <p:spPr bwMode="auto">
                <a:xfrm>
                  <a:off x="1277" y="764"/>
                  <a:ext cx="99" cy="32"/>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13" name="Rectangle 7378">
                  <a:extLst>
                    <a:ext uri="{FF2B5EF4-FFF2-40B4-BE49-F238E27FC236}">
                      <a16:creationId xmlns:a16="http://schemas.microsoft.com/office/drawing/2014/main" id="{57806DC7-6E4D-DAFF-1148-828ECFDB3D0E}"/>
                    </a:ext>
                  </a:extLst>
                </p:cNvPr>
                <p:cNvSpPr>
                  <a:spLocks noChangeArrowheads="1"/>
                </p:cNvSpPr>
                <p:nvPr/>
              </p:nvSpPr>
              <p:spPr bwMode="auto">
                <a:xfrm>
                  <a:off x="1277" y="320"/>
                  <a:ext cx="99"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14" name="Rectangle 7379">
                  <a:extLst>
                    <a:ext uri="{FF2B5EF4-FFF2-40B4-BE49-F238E27FC236}">
                      <a16:creationId xmlns:a16="http://schemas.microsoft.com/office/drawing/2014/main" id="{C34D833E-9DF2-9590-855E-6943AB8049C6}"/>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15" name="Rectangle 7380">
                  <a:extLst>
                    <a:ext uri="{FF2B5EF4-FFF2-40B4-BE49-F238E27FC236}">
                      <a16:creationId xmlns:a16="http://schemas.microsoft.com/office/drawing/2014/main" id="{12675BE0-C9B7-6379-AAC9-B3573240FAA6}"/>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16" name="Rectangle 7381">
                  <a:extLst>
                    <a:ext uri="{FF2B5EF4-FFF2-40B4-BE49-F238E27FC236}">
                      <a16:creationId xmlns:a16="http://schemas.microsoft.com/office/drawing/2014/main" id="{EF9FAB87-FA7A-6E83-F633-65DFFBB99322}"/>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17" name="Rectangle 7382">
                  <a:extLst>
                    <a:ext uri="{FF2B5EF4-FFF2-40B4-BE49-F238E27FC236}">
                      <a16:creationId xmlns:a16="http://schemas.microsoft.com/office/drawing/2014/main" id="{FE277D13-D075-9BC7-56C4-EFDA9CFC3016}"/>
                    </a:ext>
                  </a:extLst>
                </p:cNvPr>
                <p:cNvSpPr>
                  <a:spLocks noChangeArrowheads="1"/>
                </p:cNvSpPr>
                <p:nvPr/>
              </p:nvSpPr>
              <p:spPr bwMode="auto">
                <a:xfrm>
                  <a:off x="1277" y="71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18" name="Rectangle 7383">
                  <a:extLst>
                    <a:ext uri="{FF2B5EF4-FFF2-40B4-BE49-F238E27FC236}">
                      <a16:creationId xmlns:a16="http://schemas.microsoft.com/office/drawing/2014/main" id="{7C707449-2F7C-64D3-C139-ED2269E87647}"/>
                    </a:ext>
                  </a:extLst>
                </p:cNvPr>
                <p:cNvSpPr>
                  <a:spLocks noChangeArrowheads="1"/>
                </p:cNvSpPr>
                <p:nvPr/>
              </p:nvSpPr>
              <p:spPr bwMode="auto">
                <a:xfrm>
                  <a:off x="1277" y="764"/>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19" name="Rectangle 7384">
                  <a:extLst>
                    <a:ext uri="{FF2B5EF4-FFF2-40B4-BE49-F238E27FC236}">
                      <a16:creationId xmlns:a16="http://schemas.microsoft.com/office/drawing/2014/main" id="{A99B71F7-4D63-F7C7-4703-9BEEB009A6FE}"/>
                    </a:ext>
                  </a:extLst>
                </p:cNvPr>
                <p:cNvSpPr>
                  <a:spLocks noChangeArrowheads="1"/>
                </p:cNvSpPr>
                <p:nvPr/>
              </p:nvSpPr>
              <p:spPr bwMode="auto">
                <a:xfrm>
                  <a:off x="1277" y="71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20" name="Rectangle 7385">
                  <a:extLst>
                    <a:ext uri="{FF2B5EF4-FFF2-40B4-BE49-F238E27FC236}">
                      <a16:creationId xmlns:a16="http://schemas.microsoft.com/office/drawing/2014/main" id="{C2FB92E7-9B3C-E31C-49B5-486F2257CB2B}"/>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21" name="Rectangle 7386">
                  <a:extLst>
                    <a:ext uri="{FF2B5EF4-FFF2-40B4-BE49-F238E27FC236}">
                      <a16:creationId xmlns:a16="http://schemas.microsoft.com/office/drawing/2014/main" id="{51B6D4A3-5F42-0B73-C069-2CC470ACA9F4}"/>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22" name="Rectangle 7387">
                  <a:extLst>
                    <a:ext uri="{FF2B5EF4-FFF2-40B4-BE49-F238E27FC236}">
                      <a16:creationId xmlns:a16="http://schemas.microsoft.com/office/drawing/2014/main" id="{A5FB39B8-C6AC-A503-3291-BF59E4E867C8}"/>
                    </a:ext>
                  </a:extLst>
                </p:cNvPr>
                <p:cNvSpPr>
                  <a:spLocks noChangeArrowheads="1"/>
                </p:cNvSpPr>
                <p:nvPr/>
              </p:nvSpPr>
              <p:spPr bwMode="auto">
                <a:xfrm>
                  <a:off x="1277" y="71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23" name="Rectangle 7388">
                  <a:extLst>
                    <a:ext uri="{FF2B5EF4-FFF2-40B4-BE49-F238E27FC236}">
                      <a16:creationId xmlns:a16="http://schemas.microsoft.com/office/drawing/2014/main" id="{B34C0FDE-6133-2A24-DEC6-55E726BFD454}"/>
                    </a:ext>
                  </a:extLst>
                </p:cNvPr>
                <p:cNvSpPr>
                  <a:spLocks noChangeArrowheads="1"/>
                </p:cNvSpPr>
                <p:nvPr/>
              </p:nvSpPr>
              <p:spPr bwMode="auto">
                <a:xfrm>
                  <a:off x="1277" y="764"/>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24" name="Rectangle 7389">
                  <a:extLst>
                    <a:ext uri="{FF2B5EF4-FFF2-40B4-BE49-F238E27FC236}">
                      <a16:creationId xmlns:a16="http://schemas.microsoft.com/office/drawing/2014/main" id="{5364A476-A06A-22F8-3EA9-E71B2EB4BB79}"/>
                    </a:ext>
                  </a:extLst>
                </p:cNvPr>
                <p:cNvSpPr>
                  <a:spLocks noChangeArrowheads="1"/>
                </p:cNvSpPr>
                <p:nvPr/>
              </p:nvSpPr>
              <p:spPr bwMode="auto">
                <a:xfrm>
                  <a:off x="1277" y="71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25" name="Rectangle 7390">
                  <a:extLst>
                    <a:ext uri="{FF2B5EF4-FFF2-40B4-BE49-F238E27FC236}">
                      <a16:creationId xmlns:a16="http://schemas.microsoft.com/office/drawing/2014/main" id="{F592AECB-F942-C2B3-DF8E-C53F75C47F7B}"/>
                    </a:ext>
                  </a:extLst>
                </p:cNvPr>
                <p:cNvSpPr>
                  <a:spLocks noChangeArrowheads="1"/>
                </p:cNvSpPr>
                <p:nvPr/>
              </p:nvSpPr>
              <p:spPr bwMode="auto">
                <a:xfrm>
                  <a:off x="1277" y="71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26" name="Rectangle 7391">
                  <a:extLst>
                    <a:ext uri="{FF2B5EF4-FFF2-40B4-BE49-F238E27FC236}">
                      <a16:creationId xmlns:a16="http://schemas.microsoft.com/office/drawing/2014/main" id="{9BFD6EA3-D992-0C6A-F38F-6B8B43B4847B}"/>
                    </a:ext>
                  </a:extLst>
                </p:cNvPr>
                <p:cNvSpPr>
                  <a:spLocks noChangeArrowheads="1"/>
                </p:cNvSpPr>
                <p:nvPr/>
              </p:nvSpPr>
              <p:spPr bwMode="auto">
                <a:xfrm>
                  <a:off x="1277" y="1463"/>
                  <a:ext cx="99"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27" name="Rectangle 7392">
                  <a:extLst>
                    <a:ext uri="{FF2B5EF4-FFF2-40B4-BE49-F238E27FC236}">
                      <a16:creationId xmlns:a16="http://schemas.microsoft.com/office/drawing/2014/main" id="{9C0ED96E-8D78-7844-534D-5A378031ECC1}"/>
                    </a:ext>
                  </a:extLst>
                </p:cNvPr>
                <p:cNvSpPr>
                  <a:spLocks noChangeArrowheads="1"/>
                </p:cNvSpPr>
                <p:nvPr/>
              </p:nvSpPr>
              <p:spPr bwMode="auto">
                <a:xfrm>
                  <a:off x="1277" y="1463"/>
                  <a:ext cx="99"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28" name="Rectangle 7393">
                  <a:extLst>
                    <a:ext uri="{FF2B5EF4-FFF2-40B4-BE49-F238E27FC236}">
                      <a16:creationId xmlns:a16="http://schemas.microsoft.com/office/drawing/2014/main" id="{2F224DE3-61C9-6DF0-41BD-5950AC905283}"/>
                    </a:ext>
                  </a:extLst>
                </p:cNvPr>
                <p:cNvSpPr>
                  <a:spLocks noChangeArrowheads="1"/>
                </p:cNvSpPr>
                <p:nvPr/>
              </p:nvSpPr>
              <p:spPr bwMode="auto">
                <a:xfrm>
                  <a:off x="1277" y="71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29" name="Rectangle 7394">
                  <a:extLst>
                    <a:ext uri="{FF2B5EF4-FFF2-40B4-BE49-F238E27FC236}">
                      <a16:creationId xmlns:a16="http://schemas.microsoft.com/office/drawing/2014/main" id="{75209905-C479-39DE-D66B-D49EBAA2A96E}"/>
                    </a:ext>
                  </a:extLst>
                </p:cNvPr>
                <p:cNvSpPr>
                  <a:spLocks noChangeArrowheads="1"/>
                </p:cNvSpPr>
                <p:nvPr/>
              </p:nvSpPr>
              <p:spPr bwMode="auto">
                <a:xfrm>
                  <a:off x="1277" y="1375"/>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30" name="Rectangle 7395">
                  <a:extLst>
                    <a:ext uri="{FF2B5EF4-FFF2-40B4-BE49-F238E27FC236}">
                      <a16:creationId xmlns:a16="http://schemas.microsoft.com/office/drawing/2014/main" id="{45B8834A-773C-0CCE-5EED-1355A89E87CE}"/>
                    </a:ext>
                  </a:extLst>
                </p:cNvPr>
                <p:cNvSpPr>
                  <a:spLocks noChangeArrowheads="1"/>
                </p:cNvSpPr>
                <p:nvPr/>
              </p:nvSpPr>
              <p:spPr bwMode="auto">
                <a:xfrm>
                  <a:off x="1277" y="71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31" name="Rectangle 7396">
                  <a:extLst>
                    <a:ext uri="{FF2B5EF4-FFF2-40B4-BE49-F238E27FC236}">
                      <a16:creationId xmlns:a16="http://schemas.microsoft.com/office/drawing/2014/main" id="{C694E548-6D35-2E8F-F0EA-9E4398DFBB7D}"/>
                    </a:ext>
                  </a:extLst>
                </p:cNvPr>
                <p:cNvSpPr>
                  <a:spLocks noChangeArrowheads="1"/>
                </p:cNvSpPr>
                <p:nvPr/>
              </p:nvSpPr>
              <p:spPr bwMode="auto">
                <a:xfrm>
                  <a:off x="1277" y="71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32" name="Rectangle 7397">
                  <a:extLst>
                    <a:ext uri="{FF2B5EF4-FFF2-40B4-BE49-F238E27FC236}">
                      <a16:creationId xmlns:a16="http://schemas.microsoft.com/office/drawing/2014/main" id="{82906F03-85AC-3587-D64C-A6F5A594D3B9}"/>
                    </a:ext>
                  </a:extLst>
                </p:cNvPr>
                <p:cNvSpPr>
                  <a:spLocks noChangeArrowheads="1"/>
                </p:cNvSpPr>
                <p:nvPr/>
              </p:nvSpPr>
              <p:spPr bwMode="auto">
                <a:xfrm>
                  <a:off x="1277" y="71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33" name="Rectangle 7398">
                  <a:extLst>
                    <a:ext uri="{FF2B5EF4-FFF2-40B4-BE49-F238E27FC236}">
                      <a16:creationId xmlns:a16="http://schemas.microsoft.com/office/drawing/2014/main" id="{0E550EF0-B0AE-7499-43C2-8F80037F4F11}"/>
                    </a:ext>
                  </a:extLst>
                </p:cNvPr>
                <p:cNvSpPr>
                  <a:spLocks noChangeArrowheads="1"/>
                </p:cNvSpPr>
                <p:nvPr/>
              </p:nvSpPr>
              <p:spPr bwMode="auto">
                <a:xfrm>
                  <a:off x="1277" y="764"/>
                  <a:ext cx="99"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34" name="Rectangle 7399">
                  <a:extLst>
                    <a:ext uri="{FF2B5EF4-FFF2-40B4-BE49-F238E27FC236}">
                      <a16:creationId xmlns:a16="http://schemas.microsoft.com/office/drawing/2014/main" id="{66881143-8641-D291-7EC8-6354E5AA45DA}"/>
                    </a:ext>
                  </a:extLst>
                </p:cNvPr>
                <p:cNvSpPr>
                  <a:spLocks noChangeArrowheads="1"/>
                </p:cNvSpPr>
                <p:nvPr/>
              </p:nvSpPr>
              <p:spPr bwMode="auto">
                <a:xfrm>
                  <a:off x="1277" y="71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35" name="Rectangle 7400">
                  <a:extLst>
                    <a:ext uri="{FF2B5EF4-FFF2-40B4-BE49-F238E27FC236}">
                      <a16:creationId xmlns:a16="http://schemas.microsoft.com/office/drawing/2014/main" id="{B976CB4D-98C7-C100-3170-F03A49D84759}"/>
                    </a:ext>
                  </a:extLst>
                </p:cNvPr>
                <p:cNvSpPr>
                  <a:spLocks noChangeArrowheads="1"/>
                </p:cNvSpPr>
                <p:nvPr/>
              </p:nvSpPr>
              <p:spPr bwMode="auto">
                <a:xfrm>
                  <a:off x="1277" y="714"/>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36" name="Rectangle 7401">
                  <a:extLst>
                    <a:ext uri="{FF2B5EF4-FFF2-40B4-BE49-F238E27FC236}">
                      <a16:creationId xmlns:a16="http://schemas.microsoft.com/office/drawing/2014/main" id="{73D66D4D-5D84-22CC-51F1-2BA5F6D61BE5}"/>
                    </a:ext>
                  </a:extLst>
                </p:cNvPr>
                <p:cNvSpPr>
                  <a:spLocks noChangeArrowheads="1"/>
                </p:cNvSpPr>
                <p:nvPr/>
              </p:nvSpPr>
              <p:spPr bwMode="auto">
                <a:xfrm>
                  <a:off x="1499"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37" name="Rectangle 7402">
                  <a:extLst>
                    <a:ext uri="{FF2B5EF4-FFF2-40B4-BE49-F238E27FC236}">
                      <a16:creationId xmlns:a16="http://schemas.microsoft.com/office/drawing/2014/main" id="{4BA22DBF-11F8-B06F-D420-6D275A6150A3}"/>
                    </a:ext>
                  </a:extLst>
                </p:cNvPr>
                <p:cNvSpPr>
                  <a:spLocks noChangeArrowheads="1"/>
                </p:cNvSpPr>
                <p:nvPr/>
              </p:nvSpPr>
              <p:spPr bwMode="auto">
                <a:xfrm>
                  <a:off x="1499"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38" name="Rectangle 7403">
                  <a:extLst>
                    <a:ext uri="{FF2B5EF4-FFF2-40B4-BE49-F238E27FC236}">
                      <a16:creationId xmlns:a16="http://schemas.microsoft.com/office/drawing/2014/main" id="{AE224087-A25B-CCBE-9D27-CF0A671F403F}"/>
                    </a:ext>
                  </a:extLst>
                </p:cNvPr>
                <p:cNvSpPr>
                  <a:spLocks noChangeArrowheads="1"/>
                </p:cNvSpPr>
                <p:nvPr/>
              </p:nvSpPr>
              <p:spPr bwMode="auto">
                <a:xfrm>
                  <a:off x="1499"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39" name="Rectangle 7404">
                  <a:extLst>
                    <a:ext uri="{FF2B5EF4-FFF2-40B4-BE49-F238E27FC236}">
                      <a16:creationId xmlns:a16="http://schemas.microsoft.com/office/drawing/2014/main" id="{D6069E24-7114-687B-C9EA-6235A93693C4}"/>
                    </a:ext>
                  </a:extLst>
                </p:cNvPr>
                <p:cNvSpPr>
                  <a:spLocks noChangeArrowheads="1"/>
                </p:cNvSpPr>
                <p:nvPr/>
              </p:nvSpPr>
              <p:spPr bwMode="auto">
                <a:xfrm>
                  <a:off x="1499"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40" name="Rectangle 7405">
                  <a:extLst>
                    <a:ext uri="{FF2B5EF4-FFF2-40B4-BE49-F238E27FC236}">
                      <a16:creationId xmlns:a16="http://schemas.microsoft.com/office/drawing/2014/main" id="{E247C683-5F6A-7031-ACF3-FA47F191B0F6}"/>
                    </a:ext>
                  </a:extLst>
                </p:cNvPr>
                <p:cNvSpPr>
                  <a:spLocks noChangeArrowheads="1"/>
                </p:cNvSpPr>
                <p:nvPr/>
              </p:nvSpPr>
              <p:spPr bwMode="auto">
                <a:xfrm>
                  <a:off x="1499"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41" name="Rectangle 7406">
                  <a:extLst>
                    <a:ext uri="{FF2B5EF4-FFF2-40B4-BE49-F238E27FC236}">
                      <a16:creationId xmlns:a16="http://schemas.microsoft.com/office/drawing/2014/main" id="{08582756-CD74-89BF-4B65-57741CA6D624}"/>
                    </a:ext>
                  </a:extLst>
                </p:cNvPr>
                <p:cNvSpPr>
                  <a:spLocks noChangeArrowheads="1"/>
                </p:cNvSpPr>
                <p:nvPr/>
              </p:nvSpPr>
              <p:spPr bwMode="auto">
                <a:xfrm>
                  <a:off x="1499"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42" name="Rectangle 7407">
                  <a:extLst>
                    <a:ext uri="{FF2B5EF4-FFF2-40B4-BE49-F238E27FC236}">
                      <a16:creationId xmlns:a16="http://schemas.microsoft.com/office/drawing/2014/main" id="{B64848F9-F154-8F9F-56DD-2FEEE175DD20}"/>
                    </a:ext>
                  </a:extLst>
                </p:cNvPr>
                <p:cNvSpPr>
                  <a:spLocks noChangeArrowheads="1"/>
                </p:cNvSpPr>
                <p:nvPr/>
              </p:nvSpPr>
              <p:spPr bwMode="auto">
                <a:xfrm>
                  <a:off x="1499"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43" name="Rectangle 7408">
                  <a:extLst>
                    <a:ext uri="{FF2B5EF4-FFF2-40B4-BE49-F238E27FC236}">
                      <a16:creationId xmlns:a16="http://schemas.microsoft.com/office/drawing/2014/main" id="{7CA026EE-8301-04B4-BCE5-815C1950E2C0}"/>
                    </a:ext>
                  </a:extLst>
                </p:cNvPr>
                <p:cNvSpPr>
                  <a:spLocks noChangeArrowheads="1"/>
                </p:cNvSpPr>
                <p:nvPr/>
              </p:nvSpPr>
              <p:spPr bwMode="auto">
                <a:xfrm>
                  <a:off x="1499"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44" name="Rectangle 7409">
                  <a:extLst>
                    <a:ext uri="{FF2B5EF4-FFF2-40B4-BE49-F238E27FC236}">
                      <a16:creationId xmlns:a16="http://schemas.microsoft.com/office/drawing/2014/main" id="{2BB980FF-F261-B0D0-CE19-BD4C98ED089F}"/>
                    </a:ext>
                  </a:extLst>
                </p:cNvPr>
                <p:cNvSpPr>
                  <a:spLocks noChangeArrowheads="1"/>
                </p:cNvSpPr>
                <p:nvPr/>
              </p:nvSpPr>
              <p:spPr bwMode="auto">
                <a:xfrm>
                  <a:off x="1499"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45" name="Rectangle 7410">
                  <a:extLst>
                    <a:ext uri="{FF2B5EF4-FFF2-40B4-BE49-F238E27FC236}">
                      <a16:creationId xmlns:a16="http://schemas.microsoft.com/office/drawing/2014/main" id="{0AE00D91-F09F-7CBF-59FE-265B53E69A03}"/>
                    </a:ext>
                  </a:extLst>
                </p:cNvPr>
                <p:cNvSpPr>
                  <a:spLocks noChangeArrowheads="1"/>
                </p:cNvSpPr>
                <p:nvPr/>
              </p:nvSpPr>
              <p:spPr bwMode="auto">
                <a:xfrm>
                  <a:off x="1499"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46" name="Rectangle 7411">
                  <a:extLst>
                    <a:ext uri="{FF2B5EF4-FFF2-40B4-BE49-F238E27FC236}">
                      <a16:creationId xmlns:a16="http://schemas.microsoft.com/office/drawing/2014/main" id="{EFB708F0-8599-9F0B-FC2F-9B5D16D3FEC8}"/>
                    </a:ext>
                  </a:extLst>
                </p:cNvPr>
                <p:cNvSpPr>
                  <a:spLocks noChangeArrowheads="1"/>
                </p:cNvSpPr>
                <p:nvPr/>
              </p:nvSpPr>
              <p:spPr bwMode="auto">
                <a:xfrm>
                  <a:off x="1499"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47" name="Rectangle 7412">
                  <a:extLst>
                    <a:ext uri="{FF2B5EF4-FFF2-40B4-BE49-F238E27FC236}">
                      <a16:creationId xmlns:a16="http://schemas.microsoft.com/office/drawing/2014/main" id="{8E59CA62-D8DA-A129-B77A-A27CE077D379}"/>
                    </a:ext>
                  </a:extLst>
                </p:cNvPr>
                <p:cNvSpPr>
                  <a:spLocks noChangeArrowheads="1"/>
                </p:cNvSpPr>
                <p:nvPr/>
              </p:nvSpPr>
              <p:spPr bwMode="auto">
                <a:xfrm>
                  <a:off x="1499"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48" name="Rectangle 7413">
                  <a:extLst>
                    <a:ext uri="{FF2B5EF4-FFF2-40B4-BE49-F238E27FC236}">
                      <a16:creationId xmlns:a16="http://schemas.microsoft.com/office/drawing/2014/main" id="{27251829-5A84-AF20-C7BB-E05481DB82E4}"/>
                    </a:ext>
                  </a:extLst>
                </p:cNvPr>
                <p:cNvSpPr>
                  <a:spLocks noChangeArrowheads="1"/>
                </p:cNvSpPr>
                <p:nvPr/>
              </p:nvSpPr>
              <p:spPr bwMode="auto">
                <a:xfrm>
                  <a:off x="1499"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49" name="Rectangle 7414">
                  <a:extLst>
                    <a:ext uri="{FF2B5EF4-FFF2-40B4-BE49-F238E27FC236}">
                      <a16:creationId xmlns:a16="http://schemas.microsoft.com/office/drawing/2014/main" id="{F3DDA01D-B92D-EF65-BB6E-E062442FA733}"/>
                    </a:ext>
                  </a:extLst>
                </p:cNvPr>
                <p:cNvSpPr>
                  <a:spLocks noChangeArrowheads="1"/>
                </p:cNvSpPr>
                <p:nvPr/>
              </p:nvSpPr>
              <p:spPr bwMode="auto">
                <a:xfrm>
                  <a:off x="1499"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50" name="Rectangle 7415">
                  <a:extLst>
                    <a:ext uri="{FF2B5EF4-FFF2-40B4-BE49-F238E27FC236}">
                      <a16:creationId xmlns:a16="http://schemas.microsoft.com/office/drawing/2014/main" id="{C7BDB8EC-EC07-BA57-A865-D32F95D542D3}"/>
                    </a:ext>
                  </a:extLst>
                </p:cNvPr>
                <p:cNvSpPr>
                  <a:spLocks noChangeArrowheads="1"/>
                </p:cNvSpPr>
                <p:nvPr/>
              </p:nvSpPr>
              <p:spPr bwMode="auto">
                <a:xfrm>
                  <a:off x="1499"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51" name="Rectangle 7416">
                  <a:extLst>
                    <a:ext uri="{FF2B5EF4-FFF2-40B4-BE49-F238E27FC236}">
                      <a16:creationId xmlns:a16="http://schemas.microsoft.com/office/drawing/2014/main" id="{F1332CFF-3638-47B9-FF8C-0253EA41C70A}"/>
                    </a:ext>
                  </a:extLst>
                </p:cNvPr>
                <p:cNvSpPr>
                  <a:spLocks noChangeArrowheads="1"/>
                </p:cNvSpPr>
                <p:nvPr/>
              </p:nvSpPr>
              <p:spPr bwMode="auto">
                <a:xfrm>
                  <a:off x="1499"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52" name="Rectangle 7417">
                  <a:extLst>
                    <a:ext uri="{FF2B5EF4-FFF2-40B4-BE49-F238E27FC236}">
                      <a16:creationId xmlns:a16="http://schemas.microsoft.com/office/drawing/2014/main" id="{6BF7504A-1A9F-17CD-4C48-2952BA7BDD82}"/>
                    </a:ext>
                  </a:extLst>
                </p:cNvPr>
                <p:cNvSpPr>
                  <a:spLocks noChangeArrowheads="1"/>
                </p:cNvSpPr>
                <p:nvPr/>
              </p:nvSpPr>
              <p:spPr bwMode="auto">
                <a:xfrm>
                  <a:off x="1499"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53" name="Rectangle 7418">
                  <a:extLst>
                    <a:ext uri="{FF2B5EF4-FFF2-40B4-BE49-F238E27FC236}">
                      <a16:creationId xmlns:a16="http://schemas.microsoft.com/office/drawing/2014/main" id="{774A160C-E6FA-73DC-7E5D-48986E68E39D}"/>
                    </a:ext>
                  </a:extLst>
                </p:cNvPr>
                <p:cNvSpPr>
                  <a:spLocks noChangeArrowheads="1"/>
                </p:cNvSpPr>
                <p:nvPr/>
              </p:nvSpPr>
              <p:spPr bwMode="auto">
                <a:xfrm>
                  <a:off x="1499"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54" name="Rectangle 7419">
                  <a:extLst>
                    <a:ext uri="{FF2B5EF4-FFF2-40B4-BE49-F238E27FC236}">
                      <a16:creationId xmlns:a16="http://schemas.microsoft.com/office/drawing/2014/main" id="{2CED990B-D677-5A3F-6103-0B98A7901EE2}"/>
                    </a:ext>
                  </a:extLst>
                </p:cNvPr>
                <p:cNvSpPr>
                  <a:spLocks noChangeArrowheads="1"/>
                </p:cNvSpPr>
                <p:nvPr/>
              </p:nvSpPr>
              <p:spPr bwMode="auto">
                <a:xfrm>
                  <a:off x="1499"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55" name="Rectangle 7420">
                  <a:extLst>
                    <a:ext uri="{FF2B5EF4-FFF2-40B4-BE49-F238E27FC236}">
                      <a16:creationId xmlns:a16="http://schemas.microsoft.com/office/drawing/2014/main" id="{4A2B854A-57FC-BF9F-035E-1C2D35955461}"/>
                    </a:ext>
                  </a:extLst>
                </p:cNvPr>
                <p:cNvSpPr>
                  <a:spLocks noChangeArrowheads="1"/>
                </p:cNvSpPr>
                <p:nvPr/>
              </p:nvSpPr>
              <p:spPr bwMode="auto">
                <a:xfrm>
                  <a:off x="1499"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56" name="Rectangle 7421">
                  <a:extLst>
                    <a:ext uri="{FF2B5EF4-FFF2-40B4-BE49-F238E27FC236}">
                      <a16:creationId xmlns:a16="http://schemas.microsoft.com/office/drawing/2014/main" id="{C0B99C7C-A6AD-107F-BFF8-881873F5470B}"/>
                    </a:ext>
                  </a:extLst>
                </p:cNvPr>
                <p:cNvSpPr>
                  <a:spLocks noChangeArrowheads="1"/>
                </p:cNvSpPr>
                <p:nvPr/>
              </p:nvSpPr>
              <p:spPr bwMode="auto">
                <a:xfrm>
                  <a:off x="1499"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57" name="Rectangle 7422">
                  <a:extLst>
                    <a:ext uri="{FF2B5EF4-FFF2-40B4-BE49-F238E27FC236}">
                      <a16:creationId xmlns:a16="http://schemas.microsoft.com/office/drawing/2014/main" id="{AC1FE104-6D26-8D2C-6303-86C68687FDE5}"/>
                    </a:ext>
                  </a:extLst>
                </p:cNvPr>
                <p:cNvSpPr>
                  <a:spLocks noChangeArrowheads="1"/>
                </p:cNvSpPr>
                <p:nvPr/>
              </p:nvSpPr>
              <p:spPr bwMode="auto">
                <a:xfrm>
                  <a:off x="1499"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58" name="Rectangle 7423">
                  <a:extLst>
                    <a:ext uri="{FF2B5EF4-FFF2-40B4-BE49-F238E27FC236}">
                      <a16:creationId xmlns:a16="http://schemas.microsoft.com/office/drawing/2014/main" id="{287D2C69-F26C-F915-185B-7553C2B08A64}"/>
                    </a:ext>
                  </a:extLst>
                </p:cNvPr>
                <p:cNvSpPr>
                  <a:spLocks noChangeArrowheads="1"/>
                </p:cNvSpPr>
                <p:nvPr/>
              </p:nvSpPr>
              <p:spPr bwMode="auto">
                <a:xfrm>
                  <a:off x="1499"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59" name="Rectangle 7424">
                  <a:extLst>
                    <a:ext uri="{FF2B5EF4-FFF2-40B4-BE49-F238E27FC236}">
                      <a16:creationId xmlns:a16="http://schemas.microsoft.com/office/drawing/2014/main" id="{367DDB57-05B1-69D3-C53E-E7C17EFBD978}"/>
                    </a:ext>
                  </a:extLst>
                </p:cNvPr>
                <p:cNvSpPr>
                  <a:spLocks noChangeArrowheads="1"/>
                </p:cNvSpPr>
                <p:nvPr/>
              </p:nvSpPr>
              <p:spPr bwMode="auto">
                <a:xfrm>
                  <a:off x="1499"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60" name="Rectangle 7425">
                  <a:extLst>
                    <a:ext uri="{FF2B5EF4-FFF2-40B4-BE49-F238E27FC236}">
                      <a16:creationId xmlns:a16="http://schemas.microsoft.com/office/drawing/2014/main" id="{71B14027-0FE3-B21B-0507-411A4D192495}"/>
                    </a:ext>
                  </a:extLst>
                </p:cNvPr>
                <p:cNvSpPr>
                  <a:spLocks noChangeArrowheads="1"/>
                </p:cNvSpPr>
                <p:nvPr/>
              </p:nvSpPr>
              <p:spPr bwMode="auto">
                <a:xfrm>
                  <a:off x="1499"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61" name="Rectangle 7426">
                  <a:extLst>
                    <a:ext uri="{FF2B5EF4-FFF2-40B4-BE49-F238E27FC236}">
                      <a16:creationId xmlns:a16="http://schemas.microsoft.com/office/drawing/2014/main" id="{2D7ACDCF-F0B6-17D9-4AA1-CAE6E4535C86}"/>
                    </a:ext>
                  </a:extLst>
                </p:cNvPr>
                <p:cNvSpPr>
                  <a:spLocks noChangeArrowheads="1"/>
                </p:cNvSpPr>
                <p:nvPr/>
              </p:nvSpPr>
              <p:spPr bwMode="auto">
                <a:xfrm>
                  <a:off x="1499"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62" name="Rectangle 7427">
                  <a:extLst>
                    <a:ext uri="{FF2B5EF4-FFF2-40B4-BE49-F238E27FC236}">
                      <a16:creationId xmlns:a16="http://schemas.microsoft.com/office/drawing/2014/main" id="{6D1047D1-9F23-699D-1EA4-10E7EFC28E5A}"/>
                    </a:ext>
                  </a:extLst>
                </p:cNvPr>
                <p:cNvSpPr>
                  <a:spLocks noChangeArrowheads="1"/>
                </p:cNvSpPr>
                <p:nvPr/>
              </p:nvSpPr>
              <p:spPr bwMode="auto">
                <a:xfrm>
                  <a:off x="1499"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63" name="Rectangle 7428">
                  <a:extLst>
                    <a:ext uri="{FF2B5EF4-FFF2-40B4-BE49-F238E27FC236}">
                      <a16:creationId xmlns:a16="http://schemas.microsoft.com/office/drawing/2014/main" id="{E764AFC4-8572-B7E3-0CD8-29E8835CBEEE}"/>
                    </a:ext>
                  </a:extLst>
                </p:cNvPr>
                <p:cNvSpPr>
                  <a:spLocks noChangeArrowheads="1"/>
                </p:cNvSpPr>
                <p:nvPr/>
              </p:nvSpPr>
              <p:spPr bwMode="auto">
                <a:xfrm>
                  <a:off x="1499"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64" name="Rectangle 7429">
                  <a:extLst>
                    <a:ext uri="{FF2B5EF4-FFF2-40B4-BE49-F238E27FC236}">
                      <a16:creationId xmlns:a16="http://schemas.microsoft.com/office/drawing/2014/main" id="{A4DA57CB-A5D8-2867-EF02-C2FF3F52254B}"/>
                    </a:ext>
                  </a:extLst>
                </p:cNvPr>
                <p:cNvSpPr>
                  <a:spLocks noChangeArrowheads="1"/>
                </p:cNvSpPr>
                <p:nvPr/>
              </p:nvSpPr>
              <p:spPr bwMode="auto">
                <a:xfrm>
                  <a:off x="1499"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65" name="Rectangle 7430">
                  <a:extLst>
                    <a:ext uri="{FF2B5EF4-FFF2-40B4-BE49-F238E27FC236}">
                      <a16:creationId xmlns:a16="http://schemas.microsoft.com/office/drawing/2014/main" id="{4B184DA5-51B6-1CF8-4A23-A7E2BB6D02C4}"/>
                    </a:ext>
                  </a:extLst>
                </p:cNvPr>
                <p:cNvSpPr>
                  <a:spLocks noChangeArrowheads="1"/>
                </p:cNvSpPr>
                <p:nvPr/>
              </p:nvSpPr>
              <p:spPr bwMode="auto">
                <a:xfrm>
                  <a:off x="1499"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66" name="Rectangle 7431">
                  <a:extLst>
                    <a:ext uri="{FF2B5EF4-FFF2-40B4-BE49-F238E27FC236}">
                      <a16:creationId xmlns:a16="http://schemas.microsoft.com/office/drawing/2014/main" id="{EA36FA27-B517-734C-8A63-F5B76DAECD51}"/>
                    </a:ext>
                  </a:extLst>
                </p:cNvPr>
                <p:cNvSpPr>
                  <a:spLocks noChangeArrowheads="1"/>
                </p:cNvSpPr>
                <p:nvPr/>
              </p:nvSpPr>
              <p:spPr bwMode="auto">
                <a:xfrm>
                  <a:off x="1499"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67" name="Rectangle 7432">
                  <a:extLst>
                    <a:ext uri="{FF2B5EF4-FFF2-40B4-BE49-F238E27FC236}">
                      <a16:creationId xmlns:a16="http://schemas.microsoft.com/office/drawing/2014/main" id="{2F4F5A6F-A59B-B3E5-5CC3-13F38DC23A07}"/>
                    </a:ext>
                  </a:extLst>
                </p:cNvPr>
                <p:cNvSpPr>
                  <a:spLocks noChangeArrowheads="1"/>
                </p:cNvSpPr>
                <p:nvPr/>
              </p:nvSpPr>
              <p:spPr bwMode="auto">
                <a:xfrm>
                  <a:off x="1499"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68" name="Rectangle 7433">
                  <a:extLst>
                    <a:ext uri="{FF2B5EF4-FFF2-40B4-BE49-F238E27FC236}">
                      <a16:creationId xmlns:a16="http://schemas.microsoft.com/office/drawing/2014/main" id="{E0E6151B-A102-5512-C85D-74DF08A12C4A}"/>
                    </a:ext>
                  </a:extLst>
                </p:cNvPr>
                <p:cNvSpPr>
                  <a:spLocks noChangeArrowheads="1"/>
                </p:cNvSpPr>
                <p:nvPr/>
              </p:nvSpPr>
              <p:spPr bwMode="auto">
                <a:xfrm>
                  <a:off x="1499"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69" name="Rectangle 7434">
                  <a:extLst>
                    <a:ext uri="{FF2B5EF4-FFF2-40B4-BE49-F238E27FC236}">
                      <a16:creationId xmlns:a16="http://schemas.microsoft.com/office/drawing/2014/main" id="{F91EBD8C-583F-9EE6-0735-547A01F46699}"/>
                    </a:ext>
                  </a:extLst>
                </p:cNvPr>
                <p:cNvSpPr>
                  <a:spLocks noChangeArrowheads="1"/>
                </p:cNvSpPr>
                <p:nvPr/>
              </p:nvSpPr>
              <p:spPr bwMode="auto">
                <a:xfrm>
                  <a:off x="1499"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70" name="Rectangle 7435">
                  <a:extLst>
                    <a:ext uri="{FF2B5EF4-FFF2-40B4-BE49-F238E27FC236}">
                      <a16:creationId xmlns:a16="http://schemas.microsoft.com/office/drawing/2014/main" id="{AD3CF0BF-6A26-D334-F706-98FA249A00CE}"/>
                    </a:ext>
                  </a:extLst>
                </p:cNvPr>
                <p:cNvSpPr>
                  <a:spLocks noChangeArrowheads="1"/>
                </p:cNvSpPr>
                <p:nvPr/>
              </p:nvSpPr>
              <p:spPr bwMode="auto">
                <a:xfrm>
                  <a:off x="1499"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71" name="Rectangle 7436">
                  <a:extLst>
                    <a:ext uri="{FF2B5EF4-FFF2-40B4-BE49-F238E27FC236}">
                      <a16:creationId xmlns:a16="http://schemas.microsoft.com/office/drawing/2014/main" id="{B683CF17-6C15-DB9D-DAB3-C33D569D1BD8}"/>
                    </a:ext>
                  </a:extLst>
                </p:cNvPr>
                <p:cNvSpPr>
                  <a:spLocks noChangeArrowheads="1"/>
                </p:cNvSpPr>
                <p:nvPr/>
              </p:nvSpPr>
              <p:spPr bwMode="auto">
                <a:xfrm>
                  <a:off x="1499"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72" name="Rectangle 7437">
                  <a:extLst>
                    <a:ext uri="{FF2B5EF4-FFF2-40B4-BE49-F238E27FC236}">
                      <a16:creationId xmlns:a16="http://schemas.microsoft.com/office/drawing/2014/main" id="{A3A9C501-E256-9F08-F90E-C71C032A8962}"/>
                    </a:ext>
                  </a:extLst>
                </p:cNvPr>
                <p:cNvSpPr>
                  <a:spLocks noChangeArrowheads="1"/>
                </p:cNvSpPr>
                <p:nvPr/>
              </p:nvSpPr>
              <p:spPr bwMode="auto">
                <a:xfrm>
                  <a:off x="1499"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73" name="Rectangle 7438">
                  <a:extLst>
                    <a:ext uri="{FF2B5EF4-FFF2-40B4-BE49-F238E27FC236}">
                      <a16:creationId xmlns:a16="http://schemas.microsoft.com/office/drawing/2014/main" id="{78B5C5A2-41C3-E702-DFB5-476C8B299A98}"/>
                    </a:ext>
                  </a:extLst>
                </p:cNvPr>
                <p:cNvSpPr>
                  <a:spLocks noChangeArrowheads="1"/>
                </p:cNvSpPr>
                <p:nvPr/>
              </p:nvSpPr>
              <p:spPr bwMode="auto">
                <a:xfrm>
                  <a:off x="1499"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74" name="Rectangle 7439">
                  <a:extLst>
                    <a:ext uri="{FF2B5EF4-FFF2-40B4-BE49-F238E27FC236}">
                      <a16:creationId xmlns:a16="http://schemas.microsoft.com/office/drawing/2014/main" id="{8CD5FDB8-B594-A6C4-2325-14C5AE60F16C}"/>
                    </a:ext>
                  </a:extLst>
                </p:cNvPr>
                <p:cNvSpPr>
                  <a:spLocks noChangeArrowheads="1"/>
                </p:cNvSpPr>
                <p:nvPr/>
              </p:nvSpPr>
              <p:spPr bwMode="auto">
                <a:xfrm>
                  <a:off x="1499"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75" name="Rectangle 7440">
                  <a:extLst>
                    <a:ext uri="{FF2B5EF4-FFF2-40B4-BE49-F238E27FC236}">
                      <a16:creationId xmlns:a16="http://schemas.microsoft.com/office/drawing/2014/main" id="{1B91D1A2-4854-4252-CBE2-E4F0869444F9}"/>
                    </a:ext>
                  </a:extLst>
                </p:cNvPr>
                <p:cNvSpPr>
                  <a:spLocks noChangeArrowheads="1"/>
                </p:cNvSpPr>
                <p:nvPr/>
              </p:nvSpPr>
              <p:spPr bwMode="auto">
                <a:xfrm>
                  <a:off x="1499"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76" name="Rectangle 7441">
                  <a:extLst>
                    <a:ext uri="{FF2B5EF4-FFF2-40B4-BE49-F238E27FC236}">
                      <a16:creationId xmlns:a16="http://schemas.microsoft.com/office/drawing/2014/main" id="{F8CCB85D-0B6B-6BDB-F923-63EF2F5E56BF}"/>
                    </a:ext>
                  </a:extLst>
                </p:cNvPr>
                <p:cNvSpPr>
                  <a:spLocks noChangeArrowheads="1"/>
                </p:cNvSpPr>
                <p:nvPr/>
              </p:nvSpPr>
              <p:spPr bwMode="auto">
                <a:xfrm>
                  <a:off x="1499"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77" name="Rectangle 7442">
                  <a:extLst>
                    <a:ext uri="{FF2B5EF4-FFF2-40B4-BE49-F238E27FC236}">
                      <a16:creationId xmlns:a16="http://schemas.microsoft.com/office/drawing/2014/main" id="{7CBD959F-2EDE-8AFC-4B21-DA8DA1BD0991}"/>
                    </a:ext>
                  </a:extLst>
                </p:cNvPr>
                <p:cNvSpPr>
                  <a:spLocks noChangeArrowheads="1"/>
                </p:cNvSpPr>
                <p:nvPr/>
              </p:nvSpPr>
              <p:spPr bwMode="auto">
                <a:xfrm>
                  <a:off x="1499"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78" name="Rectangle 7443">
                  <a:extLst>
                    <a:ext uri="{FF2B5EF4-FFF2-40B4-BE49-F238E27FC236}">
                      <a16:creationId xmlns:a16="http://schemas.microsoft.com/office/drawing/2014/main" id="{998F2CC2-992F-4392-D833-67D35D92DA26}"/>
                    </a:ext>
                  </a:extLst>
                </p:cNvPr>
                <p:cNvSpPr>
                  <a:spLocks noChangeArrowheads="1"/>
                </p:cNvSpPr>
                <p:nvPr/>
              </p:nvSpPr>
              <p:spPr bwMode="auto">
                <a:xfrm>
                  <a:off x="1499" y="1460"/>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79" name="Rectangle 7444">
                  <a:extLst>
                    <a:ext uri="{FF2B5EF4-FFF2-40B4-BE49-F238E27FC236}">
                      <a16:creationId xmlns:a16="http://schemas.microsoft.com/office/drawing/2014/main" id="{C30B39A6-C155-CE77-496E-652730524FDA}"/>
                    </a:ext>
                  </a:extLst>
                </p:cNvPr>
                <p:cNvSpPr>
                  <a:spLocks noChangeArrowheads="1"/>
                </p:cNvSpPr>
                <p:nvPr/>
              </p:nvSpPr>
              <p:spPr bwMode="auto">
                <a:xfrm>
                  <a:off x="1499" y="1460"/>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80" name="Rectangle 7445">
                  <a:extLst>
                    <a:ext uri="{FF2B5EF4-FFF2-40B4-BE49-F238E27FC236}">
                      <a16:creationId xmlns:a16="http://schemas.microsoft.com/office/drawing/2014/main" id="{35D52BAF-44EF-8156-D4AD-D25A23B56A45}"/>
                    </a:ext>
                  </a:extLst>
                </p:cNvPr>
                <p:cNvSpPr>
                  <a:spLocks noChangeArrowheads="1"/>
                </p:cNvSpPr>
                <p:nvPr/>
              </p:nvSpPr>
              <p:spPr bwMode="auto">
                <a:xfrm>
                  <a:off x="1499" y="1460"/>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81" name="Rectangle 7446">
                  <a:extLst>
                    <a:ext uri="{FF2B5EF4-FFF2-40B4-BE49-F238E27FC236}">
                      <a16:creationId xmlns:a16="http://schemas.microsoft.com/office/drawing/2014/main" id="{852469EE-A246-18DB-935C-2272D81C9950}"/>
                    </a:ext>
                  </a:extLst>
                </p:cNvPr>
                <p:cNvSpPr>
                  <a:spLocks noChangeArrowheads="1"/>
                </p:cNvSpPr>
                <p:nvPr/>
              </p:nvSpPr>
              <p:spPr bwMode="auto">
                <a:xfrm>
                  <a:off x="1499" y="1382"/>
                  <a:ext cx="99" cy="78"/>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82" name="Rectangle 7447">
                  <a:extLst>
                    <a:ext uri="{FF2B5EF4-FFF2-40B4-BE49-F238E27FC236}">
                      <a16:creationId xmlns:a16="http://schemas.microsoft.com/office/drawing/2014/main" id="{351A5487-32A0-F5CC-DC19-A55FD1AFEC71}"/>
                    </a:ext>
                  </a:extLst>
                </p:cNvPr>
                <p:cNvSpPr>
                  <a:spLocks noChangeArrowheads="1"/>
                </p:cNvSpPr>
                <p:nvPr/>
              </p:nvSpPr>
              <p:spPr bwMode="auto">
                <a:xfrm>
                  <a:off x="1499" y="1382"/>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83" name="Rectangle 7448">
                  <a:extLst>
                    <a:ext uri="{FF2B5EF4-FFF2-40B4-BE49-F238E27FC236}">
                      <a16:creationId xmlns:a16="http://schemas.microsoft.com/office/drawing/2014/main" id="{2D710C41-C563-1F61-9DE3-B9E17035F933}"/>
                    </a:ext>
                  </a:extLst>
                </p:cNvPr>
                <p:cNvSpPr>
                  <a:spLocks noChangeArrowheads="1"/>
                </p:cNvSpPr>
                <p:nvPr/>
              </p:nvSpPr>
              <p:spPr bwMode="auto">
                <a:xfrm>
                  <a:off x="1499" y="1304"/>
                  <a:ext cx="99" cy="78"/>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84" name="Rectangle 7449">
                  <a:extLst>
                    <a:ext uri="{FF2B5EF4-FFF2-40B4-BE49-F238E27FC236}">
                      <a16:creationId xmlns:a16="http://schemas.microsoft.com/office/drawing/2014/main" id="{87256F06-D63B-B801-9B10-E4E17008F0B9}"/>
                    </a:ext>
                  </a:extLst>
                </p:cNvPr>
                <p:cNvSpPr>
                  <a:spLocks noChangeArrowheads="1"/>
                </p:cNvSpPr>
                <p:nvPr/>
              </p:nvSpPr>
              <p:spPr bwMode="auto">
                <a:xfrm>
                  <a:off x="1499" y="1243"/>
                  <a:ext cx="99" cy="6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85" name="Rectangle 7450">
                  <a:extLst>
                    <a:ext uri="{FF2B5EF4-FFF2-40B4-BE49-F238E27FC236}">
                      <a16:creationId xmlns:a16="http://schemas.microsoft.com/office/drawing/2014/main" id="{157422F3-9208-C860-2544-D1FF212958D4}"/>
                    </a:ext>
                  </a:extLst>
                </p:cNvPr>
                <p:cNvSpPr>
                  <a:spLocks noChangeArrowheads="1"/>
                </p:cNvSpPr>
                <p:nvPr/>
              </p:nvSpPr>
              <p:spPr bwMode="auto">
                <a:xfrm>
                  <a:off x="1499" y="1243"/>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86" name="Rectangle 7451">
                  <a:extLst>
                    <a:ext uri="{FF2B5EF4-FFF2-40B4-BE49-F238E27FC236}">
                      <a16:creationId xmlns:a16="http://schemas.microsoft.com/office/drawing/2014/main" id="{4B360137-A8DA-1456-1CA5-239AD6C37C95}"/>
                    </a:ext>
                  </a:extLst>
                </p:cNvPr>
                <p:cNvSpPr>
                  <a:spLocks noChangeArrowheads="1"/>
                </p:cNvSpPr>
                <p:nvPr/>
              </p:nvSpPr>
              <p:spPr bwMode="auto">
                <a:xfrm>
                  <a:off x="1499" y="1243"/>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87" name="Rectangle 7452">
                  <a:extLst>
                    <a:ext uri="{FF2B5EF4-FFF2-40B4-BE49-F238E27FC236}">
                      <a16:creationId xmlns:a16="http://schemas.microsoft.com/office/drawing/2014/main" id="{E847751E-2DA8-76EA-D4BE-3C66A1BCC6C4}"/>
                    </a:ext>
                  </a:extLst>
                </p:cNvPr>
                <p:cNvSpPr>
                  <a:spLocks noChangeArrowheads="1"/>
                </p:cNvSpPr>
                <p:nvPr/>
              </p:nvSpPr>
              <p:spPr bwMode="auto">
                <a:xfrm>
                  <a:off x="1499" y="1243"/>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88" name="Rectangle 7453">
                  <a:extLst>
                    <a:ext uri="{FF2B5EF4-FFF2-40B4-BE49-F238E27FC236}">
                      <a16:creationId xmlns:a16="http://schemas.microsoft.com/office/drawing/2014/main" id="{90E4AA0A-4ED4-C394-7E0F-FDC10FAE758D}"/>
                    </a:ext>
                  </a:extLst>
                </p:cNvPr>
                <p:cNvSpPr>
                  <a:spLocks noChangeArrowheads="1"/>
                </p:cNvSpPr>
                <p:nvPr/>
              </p:nvSpPr>
              <p:spPr bwMode="auto">
                <a:xfrm>
                  <a:off x="1499" y="1243"/>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89" name="Rectangle 7454">
                  <a:extLst>
                    <a:ext uri="{FF2B5EF4-FFF2-40B4-BE49-F238E27FC236}">
                      <a16:creationId xmlns:a16="http://schemas.microsoft.com/office/drawing/2014/main" id="{20FE4D72-5965-3E7C-5D40-16805F91DBBE}"/>
                    </a:ext>
                  </a:extLst>
                </p:cNvPr>
                <p:cNvSpPr>
                  <a:spLocks noChangeArrowheads="1"/>
                </p:cNvSpPr>
                <p:nvPr/>
              </p:nvSpPr>
              <p:spPr bwMode="auto">
                <a:xfrm>
                  <a:off x="1499" y="1243"/>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90" name="Rectangle 7455">
                  <a:extLst>
                    <a:ext uri="{FF2B5EF4-FFF2-40B4-BE49-F238E27FC236}">
                      <a16:creationId xmlns:a16="http://schemas.microsoft.com/office/drawing/2014/main" id="{71462307-5602-F41D-A4FC-DB7B4D958CE8}"/>
                    </a:ext>
                  </a:extLst>
                </p:cNvPr>
                <p:cNvSpPr>
                  <a:spLocks noChangeArrowheads="1"/>
                </p:cNvSpPr>
                <p:nvPr/>
              </p:nvSpPr>
              <p:spPr bwMode="auto">
                <a:xfrm>
                  <a:off x="1499" y="1243"/>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91" name="Rectangle 7456">
                  <a:extLst>
                    <a:ext uri="{FF2B5EF4-FFF2-40B4-BE49-F238E27FC236}">
                      <a16:creationId xmlns:a16="http://schemas.microsoft.com/office/drawing/2014/main" id="{BB8DE046-3EB4-09E7-3081-E17027C3872B}"/>
                    </a:ext>
                  </a:extLst>
                </p:cNvPr>
                <p:cNvSpPr>
                  <a:spLocks noChangeArrowheads="1"/>
                </p:cNvSpPr>
                <p:nvPr/>
              </p:nvSpPr>
              <p:spPr bwMode="auto">
                <a:xfrm>
                  <a:off x="1499" y="1162"/>
                  <a:ext cx="99" cy="8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92" name="Rectangle 7457">
                  <a:extLst>
                    <a:ext uri="{FF2B5EF4-FFF2-40B4-BE49-F238E27FC236}">
                      <a16:creationId xmlns:a16="http://schemas.microsoft.com/office/drawing/2014/main" id="{AE49876C-ED6F-C739-E336-E3B7F9864F2F}"/>
                    </a:ext>
                  </a:extLst>
                </p:cNvPr>
                <p:cNvSpPr>
                  <a:spLocks noChangeArrowheads="1"/>
                </p:cNvSpPr>
                <p:nvPr/>
              </p:nvSpPr>
              <p:spPr bwMode="auto">
                <a:xfrm>
                  <a:off x="1499"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93" name="Rectangle 7458">
                  <a:extLst>
                    <a:ext uri="{FF2B5EF4-FFF2-40B4-BE49-F238E27FC236}">
                      <a16:creationId xmlns:a16="http://schemas.microsoft.com/office/drawing/2014/main" id="{24807562-8C7E-671B-E582-E2C6BC8904AA}"/>
                    </a:ext>
                  </a:extLst>
                </p:cNvPr>
                <p:cNvSpPr>
                  <a:spLocks noChangeArrowheads="1"/>
                </p:cNvSpPr>
                <p:nvPr/>
              </p:nvSpPr>
              <p:spPr bwMode="auto">
                <a:xfrm>
                  <a:off x="1499"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94" name="Rectangle 7459">
                  <a:extLst>
                    <a:ext uri="{FF2B5EF4-FFF2-40B4-BE49-F238E27FC236}">
                      <a16:creationId xmlns:a16="http://schemas.microsoft.com/office/drawing/2014/main" id="{FC441BC6-4EBB-3AA4-1B35-AF8387F28329}"/>
                    </a:ext>
                  </a:extLst>
                </p:cNvPr>
                <p:cNvSpPr>
                  <a:spLocks noChangeArrowheads="1"/>
                </p:cNvSpPr>
                <p:nvPr/>
              </p:nvSpPr>
              <p:spPr bwMode="auto">
                <a:xfrm>
                  <a:off x="1499"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95" name="Rectangle 7460">
                  <a:extLst>
                    <a:ext uri="{FF2B5EF4-FFF2-40B4-BE49-F238E27FC236}">
                      <a16:creationId xmlns:a16="http://schemas.microsoft.com/office/drawing/2014/main" id="{07B33CBE-653D-7E09-0BB0-77985F32872E}"/>
                    </a:ext>
                  </a:extLst>
                </p:cNvPr>
                <p:cNvSpPr>
                  <a:spLocks noChangeArrowheads="1"/>
                </p:cNvSpPr>
                <p:nvPr/>
              </p:nvSpPr>
              <p:spPr bwMode="auto">
                <a:xfrm>
                  <a:off x="1499"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96" name="Rectangle 7461">
                  <a:extLst>
                    <a:ext uri="{FF2B5EF4-FFF2-40B4-BE49-F238E27FC236}">
                      <a16:creationId xmlns:a16="http://schemas.microsoft.com/office/drawing/2014/main" id="{F82C94A0-E3CB-01E0-1A3F-FCAEE8F76942}"/>
                    </a:ext>
                  </a:extLst>
                </p:cNvPr>
                <p:cNvSpPr>
                  <a:spLocks noChangeArrowheads="1"/>
                </p:cNvSpPr>
                <p:nvPr/>
              </p:nvSpPr>
              <p:spPr bwMode="auto">
                <a:xfrm>
                  <a:off x="1499"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97" name="Rectangle 7462">
                  <a:extLst>
                    <a:ext uri="{FF2B5EF4-FFF2-40B4-BE49-F238E27FC236}">
                      <a16:creationId xmlns:a16="http://schemas.microsoft.com/office/drawing/2014/main" id="{550ABE4F-042F-10CB-D789-C71A66A3C73C}"/>
                    </a:ext>
                  </a:extLst>
                </p:cNvPr>
                <p:cNvSpPr>
                  <a:spLocks noChangeArrowheads="1"/>
                </p:cNvSpPr>
                <p:nvPr/>
              </p:nvSpPr>
              <p:spPr bwMode="auto">
                <a:xfrm>
                  <a:off x="1499"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98" name="Rectangle 7463">
                  <a:extLst>
                    <a:ext uri="{FF2B5EF4-FFF2-40B4-BE49-F238E27FC236}">
                      <a16:creationId xmlns:a16="http://schemas.microsoft.com/office/drawing/2014/main" id="{C6A8D69C-6136-E380-DB10-1737380BDE57}"/>
                    </a:ext>
                  </a:extLst>
                </p:cNvPr>
                <p:cNvSpPr>
                  <a:spLocks noChangeArrowheads="1"/>
                </p:cNvSpPr>
                <p:nvPr/>
              </p:nvSpPr>
              <p:spPr bwMode="auto">
                <a:xfrm>
                  <a:off x="1499"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199" name="Rectangle 7464">
                  <a:extLst>
                    <a:ext uri="{FF2B5EF4-FFF2-40B4-BE49-F238E27FC236}">
                      <a16:creationId xmlns:a16="http://schemas.microsoft.com/office/drawing/2014/main" id="{45FAC83F-8916-7A7E-B8C3-111758A6955C}"/>
                    </a:ext>
                  </a:extLst>
                </p:cNvPr>
                <p:cNvSpPr>
                  <a:spLocks noChangeArrowheads="1"/>
                </p:cNvSpPr>
                <p:nvPr/>
              </p:nvSpPr>
              <p:spPr bwMode="auto">
                <a:xfrm>
                  <a:off x="1499"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00" name="Rectangle 7465">
                  <a:extLst>
                    <a:ext uri="{FF2B5EF4-FFF2-40B4-BE49-F238E27FC236}">
                      <a16:creationId xmlns:a16="http://schemas.microsoft.com/office/drawing/2014/main" id="{203C63D1-50BF-D8AA-621D-7F58EBD3512D}"/>
                    </a:ext>
                  </a:extLst>
                </p:cNvPr>
                <p:cNvSpPr>
                  <a:spLocks noChangeArrowheads="1"/>
                </p:cNvSpPr>
                <p:nvPr/>
              </p:nvSpPr>
              <p:spPr bwMode="auto">
                <a:xfrm>
                  <a:off x="1499"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01" name="Rectangle 7466">
                  <a:extLst>
                    <a:ext uri="{FF2B5EF4-FFF2-40B4-BE49-F238E27FC236}">
                      <a16:creationId xmlns:a16="http://schemas.microsoft.com/office/drawing/2014/main" id="{7A182988-88EA-D649-495C-78BD71A5C054}"/>
                    </a:ext>
                  </a:extLst>
                </p:cNvPr>
                <p:cNvSpPr>
                  <a:spLocks noChangeArrowheads="1"/>
                </p:cNvSpPr>
                <p:nvPr/>
              </p:nvSpPr>
              <p:spPr bwMode="auto">
                <a:xfrm>
                  <a:off x="1499"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02" name="Rectangle 7467">
                  <a:extLst>
                    <a:ext uri="{FF2B5EF4-FFF2-40B4-BE49-F238E27FC236}">
                      <a16:creationId xmlns:a16="http://schemas.microsoft.com/office/drawing/2014/main" id="{B9E2C6C7-554D-911A-D1B9-299175F86372}"/>
                    </a:ext>
                  </a:extLst>
                </p:cNvPr>
                <p:cNvSpPr>
                  <a:spLocks noChangeArrowheads="1"/>
                </p:cNvSpPr>
                <p:nvPr/>
              </p:nvSpPr>
              <p:spPr bwMode="auto">
                <a:xfrm>
                  <a:off x="1499"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03" name="Rectangle 7468">
                  <a:extLst>
                    <a:ext uri="{FF2B5EF4-FFF2-40B4-BE49-F238E27FC236}">
                      <a16:creationId xmlns:a16="http://schemas.microsoft.com/office/drawing/2014/main" id="{2CA7A13C-FC6A-7C38-F948-B7EDE60C289E}"/>
                    </a:ext>
                  </a:extLst>
                </p:cNvPr>
                <p:cNvSpPr>
                  <a:spLocks noChangeArrowheads="1"/>
                </p:cNvSpPr>
                <p:nvPr/>
              </p:nvSpPr>
              <p:spPr bwMode="auto">
                <a:xfrm>
                  <a:off x="1499"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04" name="Rectangle 7469">
                  <a:extLst>
                    <a:ext uri="{FF2B5EF4-FFF2-40B4-BE49-F238E27FC236}">
                      <a16:creationId xmlns:a16="http://schemas.microsoft.com/office/drawing/2014/main" id="{3D318396-4215-DFF5-89D8-6577BCF49A39}"/>
                    </a:ext>
                  </a:extLst>
                </p:cNvPr>
                <p:cNvSpPr>
                  <a:spLocks noChangeArrowheads="1"/>
                </p:cNvSpPr>
                <p:nvPr/>
              </p:nvSpPr>
              <p:spPr bwMode="auto">
                <a:xfrm>
                  <a:off x="1499"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05" name="Rectangle 7470">
                  <a:extLst>
                    <a:ext uri="{FF2B5EF4-FFF2-40B4-BE49-F238E27FC236}">
                      <a16:creationId xmlns:a16="http://schemas.microsoft.com/office/drawing/2014/main" id="{172D464A-100C-5C13-4FA6-7C2FF6EA0B30}"/>
                    </a:ext>
                  </a:extLst>
                </p:cNvPr>
                <p:cNvSpPr>
                  <a:spLocks noChangeArrowheads="1"/>
                </p:cNvSpPr>
                <p:nvPr/>
              </p:nvSpPr>
              <p:spPr bwMode="auto">
                <a:xfrm>
                  <a:off x="1499"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06" name="Rectangle 7471">
                  <a:extLst>
                    <a:ext uri="{FF2B5EF4-FFF2-40B4-BE49-F238E27FC236}">
                      <a16:creationId xmlns:a16="http://schemas.microsoft.com/office/drawing/2014/main" id="{264CCDDA-F5D8-9409-D832-B1C74F43F247}"/>
                    </a:ext>
                  </a:extLst>
                </p:cNvPr>
                <p:cNvSpPr>
                  <a:spLocks noChangeArrowheads="1"/>
                </p:cNvSpPr>
                <p:nvPr/>
              </p:nvSpPr>
              <p:spPr bwMode="auto">
                <a:xfrm>
                  <a:off x="1499"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07" name="Rectangle 7472">
                  <a:extLst>
                    <a:ext uri="{FF2B5EF4-FFF2-40B4-BE49-F238E27FC236}">
                      <a16:creationId xmlns:a16="http://schemas.microsoft.com/office/drawing/2014/main" id="{059CE203-E2F0-438D-EFAB-3A8147F1926D}"/>
                    </a:ext>
                  </a:extLst>
                </p:cNvPr>
                <p:cNvSpPr>
                  <a:spLocks noChangeArrowheads="1"/>
                </p:cNvSpPr>
                <p:nvPr/>
              </p:nvSpPr>
              <p:spPr bwMode="auto">
                <a:xfrm>
                  <a:off x="1499"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08" name="Rectangle 7473">
                  <a:extLst>
                    <a:ext uri="{FF2B5EF4-FFF2-40B4-BE49-F238E27FC236}">
                      <a16:creationId xmlns:a16="http://schemas.microsoft.com/office/drawing/2014/main" id="{FA532413-CA5F-EA00-062C-46A3AAC6A9B0}"/>
                    </a:ext>
                  </a:extLst>
                </p:cNvPr>
                <p:cNvSpPr>
                  <a:spLocks noChangeArrowheads="1"/>
                </p:cNvSpPr>
                <p:nvPr/>
              </p:nvSpPr>
              <p:spPr bwMode="auto">
                <a:xfrm>
                  <a:off x="1499"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09" name="Rectangle 7474">
                  <a:extLst>
                    <a:ext uri="{FF2B5EF4-FFF2-40B4-BE49-F238E27FC236}">
                      <a16:creationId xmlns:a16="http://schemas.microsoft.com/office/drawing/2014/main" id="{413DA9B9-26BF-9E07-8E3D-37A2E210390A}"/>
                    </a:ext>
                  </a:extLst>
                </p:cNvPr>
                <p:cNvSpPr>
                  <a:spLocks noChangeArrowheads="1"/>
                </p:cNvSpPr>
                <p:nvPr/>
              </p:nvSpPr>
              <p:spPr bwMode="auto">
                <a:xfrm>
                  <a:off x="1499"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10" name="Rectangle 7475">
                  <a:extLst>
                    <a:ext uri="{FF2B5EF4-FFF2-40B4-BE49-F238E27FC236}">
                      <a16:creationId xmlns:a16="http://schemas.microsoft.com/office/drawing/2014/main" id="{D633FD09-2CD2-648A-7267-9D1393225B83}"/>
                    </a:ext>
                  </a:extLst>
                </p:cNvPr>
                <p:cNvSpPr>
                  <a:spLocks noChangeArrowheads="1"/>
                </p:cNvSpPr>
                <p:nvPr/>
              </p:nvSpPr>
              <p:spPr bwMode="auto">
                <a:xfrm>
                  <a:off x="1499"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11" name="Rectangle 7476">
                  <a:extLst>
                    <a:ext uri="{FF2B5EF4-FFF2-40B4-BE49-F238E27FC236}">
                      <a16:creationId xmlns:a16="http://schemas.microsoft.com/office/drawing/2014/main" id="{1DA76CF6-BD65-E431-57CB-274D5EBB9332}"/>
                    </a:ext>
                  </a:extLst>
                </p:cNvPr>
                <p:cNvSpPr>
                  <a:spLocks noChangeArrowheads="1"/>
                </p:cNvSpPr>
                <p:nvPr/>
              </p:nvSpPr>
              <p:spPr bwMode="auto">
                <a:xfrm>
                  <a:off x="1499"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12" name="Rectangle 7477">
                  <a:extLst>
                    <a:ext uri="{FF2B5EF4-FFF2-40B4-BE49-F238E27FC236}">
                      <a16:creationId xmlns:a16="http://schemas.microsoft.com/office/drawing/2014/main" id="{FDB1B036-E0DE-CDFB-FF2F-DD4C43C61ADE}"/>
                    </a:ext>
                  </a:extLst>
                </p:cNvPr>
                <p:cNvSpPr>
                  <a:spLocks noChangeArrowheads="1"/>
                </p:cNvSpPr>
                <p:nvPr/>
              </p:nvSpPr>
              <p:spPr bwMode="auto">
                <a:xfrm>
                  <a:off x="1499"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13" name="Rectangle 7478">
                  <a:extLst>
                    <a:ext uri="{FF2B5EF4-FFF2-40B4-BE49-F238E27FC236}">
                      <a16:creationId xmlns:a16="http://schemas.microsoft.com/office/drawing/2014/main" id="{79FD9BC9-DB69-C62C-F4D0-1711DA235544}"/>
                    </a:ext>
                  </a:extLst>
                </p:cNvPr>
                <p:cNvSpPr>
                  <a:spLocks noChangeArrowheads="1"/>
                </p:cNvSpPr>
                <p:nvPr/>
              </p:nvSpPr>
              <p:spPr bwMode="auto">
                <a:xfrm>
                  <a:off x="1499" y="1463"/>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14" name="Rectangle 7479">
                  <a:extLst>
                    <a:ext uri="{FF2B5EF4-FFF2-40B4-BE49-F238E27FC236}">
                      <a16:creationId xmlns:a16="http://schemas.microsoft.com/office/drawing/2014/main" id="{C502AE3B-FB89-F19F-09CD-1183C36772B0}"/>
                    </a:ext>
                  </a:extLst>
                </p:cNvPr>
                <p:cNvSpPr>
                  <a:spLocks noChangeArrowheads="1"/>
                </p:cNvSpPr>
                <p:nvPr/>
              </p:nvSpPr>
              <p:spPr bwMode="auto">
                <a:xfrm>
                  <a:off x="1499" y="1460"/>
                  <a:ext cx="99" cy="3"/>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15" name="Rectangle 7480">
                  <a:extLst>
                    <a:ext uri="{FF2B5EF4-FFF2-40B4-BE49-F238E27FC236}">
                      <a16:creationId xmlns:a16="http://schemas.microsoft.com/office/drawing/2014/main" id="{5350F9FD-C41E-0110-BBEF-FB78C23663C5}"/>
                    </a:ext>
                  </a:extLst>
                </p:cNvPr>
                <p:cNvSpPr>
                  <a:spLocks noChangeArrowheads="1"/>
                </p:cNvSpPr>
                <p:nvPr/>
              </p:nvSpPr>
              <p:spPr bwMode="auto">
                <a:xfrm>
                  <a:off x="1499"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16" name="Rectangle 7481">
                  <a:extLst>
                    <a:ext uri="{FF2B5EF4-FFF2-40B4-BE49-F238E27FC236}">
                      <a16:creationId xmlns:a16="http://schemas.microsoft.com/office/drawing/2014/main" id="{629429FB-3F3A-0627-F63F-B88C95E97DA7}"/>
                    </a:ext>
                  </a:extLst>
                </p:cNvPr>
                <p:cNvSpPr>
                  <a:spLocks noChangeArrowheads="1"/>
                </p:cNvSpPr>
                <p:nvPr/>
              </p:nvSpPr>
              <p:spPr bwMode="auto">
                <a:xfrm>
                  <a:off x="1499"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17" name="Rectangle 7482">
                  <a:extLst>
                    <a:ext uri="{FF2B5EF4-FFF2-40B4-BE49-F238E27FC236}">
                      <a16:creationId xmlns:a16="http://schemas.microsoft.com/office/drawing/2014/main" id="{5CD03F68-EB5F-815D-D7B6-3CC4313AD0F9}"/>
                    </a:ext>
                  </a:extLst>
                </p:cNvPr>
                <p:cNvSpPr>
                  <a:spLocks noChangeArrowheads="1"/>
                </p:cNvSpPr>
                <p:nvPr/>
              </p:nvSpPr>
              <p:spPr bwMode="auto">
                <a:xfrm>
                  <a:off x="1499"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18" name="Rectangle 7483">
                  <a:extLst>
                    <a:ext uri="{FF2B5EF4-FFF2-40B4-BE49-F238E27FC236}">
                      <a16:creationId xmlns:a16="http://schemas.microsoft.com/office/drawing/2014/main" id="{26CFF5E8-E63A-17AF-EF91-C231A7B7FB40}"/>
                    </a:ext>
                  </a:extLst>
                </p:cNvPr>
                <p:cNvSpPr>
                  <a:spLocks noChangeArrowheads="1"/>
                </p:cNvSpPr>
                <p:nvPr/>
              </p:nvSpPr>
              <p:spPr bwMode="auto">
                <a:xfrm>
                  <a:off x="1499"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19" name="Rectangle 7484">
                  <a:extLst>
                    <a:ext uri="{FF2B5EF4-FFF2-40B4-BE49-F238E27FC236}">
                      <a16:creationId xmlns:a16="http://schemas.microsoft.com/office/drawing/2014/main" id="{E145AD6B-1194-A841-7143-5C6DCAFF19AB}"/>
                    </a:ext>
                  </a:extLst>
                </p:cNvPr>
                <p:cNvSpPr>
                  <a:spLocks noChangeArrowheads="1"/>
                </p:cNvSpPr>
                <p:nvPr/>
              </p:nvSpPr>
              <p:spPr bwMode="auto">
                <a:xfrm>
                  <a:off x="1499"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20" name="Rectangle 7485">
                  <a:extLst>
                    <a:ext uri="{FF2B5EF4-FFF2-40B4-BE49-F238E27FC236}">
                      <a16:creationId xmlns:a16="http://schemas.microsoft.com/office/drawing/2014/main" id="{849C2561-45F2-4BFD-552E-6FEBCAB5229D}"/>
                    </a:ext>
                  </a:extLst>
                </p:cNvPr>
                <p:cNvSpPr>
                  <a:spLocks noChangeArrowheads="1"/>
                </p:cNvSpPr>
                <p:nvPr/>
              </p:nvSpPr>
              <p:spPr bwMode="auto">
                <a:xfrm>
                  <a:off x="1499"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21" name="Rectangle 7486">
                  <a:extLst>
                    <a:ext uri="{FF2B5EF4-FFF2-40B4-BE49-F238E27FC236}">
                      <a16:creationId xmlns:a16="http://schemas.microsoft.com/office/drawing/2014/main" id="{8F027C36-CBAB-71CD-55E5-E48A38F03867}"/>
                    </a:ext>
                  </a:extLst>
                </p:cNvPr>
                <p:cNvSpPr>
                  <a:spLocks noChangeArrowheads="1"/>
                </p:cNvSpPr>
                <p:nvPr/>
              </p:nvSpPr>
              <p:spPr bwMode="auto">
                <a:xfrm>
                  <a:off x="1499"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22" name="Rectangle 7487">
                  <a:extLst>
                    <a:ext uri="{FF2B5EF4-FFF2-40B4-BE49-F238E27FC236}">
                      <a16:creationId xmlns:a16="http://schemas.microsoft.com/office/drawing/2014/main" id="{74452B7F-7F86-DA67-1613-3CD450C37D91}"/>
                    </a:ext>
                  </a:extLst>
                </p:cNvPr>
                <p:cNvSpPr>
                  <a:spLocks noChangeArrowheads="1"/>
                </p:cNvSpPr>
                <p:nvPr/>
              </p:nvSpPr>
              <p:spPr bwMode="auto">
                <a:xfrm>
                  <a:off x="1499"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23" name="Rectangle 7488">
                  <a:extLst>
                    <a:ext uri="{FF2B5EF4-FFF2-40B4-BE49-F238E27FC236}">
                      <a16:creationId xmlns:a16="http://schemas.microsoft.com/office/drawing/2014/main" id="{D159FF43-465C-F160-DC48-16BD6A0409E9}"/>
                    </a:ext>
                  </a:extLst>
                </p:cNvPr>
                <p:cNvSpPr>
                  <a:spLocks noChangeArrowheads="1"/>
                </p:cNvSpPr>
                <p:nvPr/>
              </p:nvSpPr>
              <p:spPr bwMode="auto">
                <a:xfrm>
                  <a:off x="1499"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24" name="Rectangle 7489">
                  <a:extLst>
                    <a:ext uri="{FF2B5EF4-FFF2-40B4-BE49-F238E27FC236}">
                      <a16:creationId xmlns:a16="http://schemas.microsoft.com/office/drawing/2014/main" id="{0D4E5B03-2078-9650-3925-CE8FB2ECBC48}"/>
                    </a:ext>
                  </a:extLst>
                </p:cNvPr>
                <p:cNvSpPr>
                  <a:spLocks noChangeArrowheads="1"/>
                </p:cNvSpPr>
                <p:nvPr/>
              </p:nvSpPr>
              <p:spPr bwMode="auto">
                <a:xfrm>
                  <a:off x="1499"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25" name="Rectangle 7490">
                  <a:extLst>
                    <a:ext uri="{FF2B5EF4-FFF2-40B4-BE49-F238E27FC236}">
                      <a16:creationId xmlns:a16="http://schemas.microsoft.com/office/drawing/2014/main" id="{2B0E5284-050D-82D1-A4C1-D7D549C1A6C2}"/>
                    </a:ext>
                  </a:extLst>
                </p:cNvPr>
                <p:cNvSpPr>
                  <a:spLocks noChangeArrowheads="1"/>
                </p:cNvSpPr>
                <p:nvPr/>
              </p:nvSpPr>
              <p:spPr bwMode="auto">
                <a:xfrm>
                  <a:off x="1499"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26" name="Rectangle 7491">
                  <a:extLst>
                    <a:ext uri="{FF2B5EF4-FFF2-40B4-BE49-F238E27FC236}">
                      <a16:creationId xmlns:a16="http://schemas.microsoft.com/office/drawing/2014/main" id="{8924C48F-2909-BFE2-562D-C351BBAEEC1B}"/>
                    </a:ext>
                  </a:extLst>
                </p:cNvPr>
                <p:cNvSpPr>
                  <a:spLocks noChangeArrowheads="1"/>
                </p:cNvSpPr>
                <p:nvPr/>
              </p:nvSpPr>
              <p:spPr bwMode="auto">
                <a:xfrm>
                  <a:off x="1499"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27" name="Rectangle 7492">
                  <a:extLst>
                    <a:ext uri="{FF2B5EF4-FFF2-40B4-BE49-F238E27FC236}">
                      <a16:creationId xmlns:a16="http://schemas.microsoft.com/office/drawing/2014/main" id="{7D5FFF41-0D74-7FF6-14A2-395FFFC00F60}"/>
                    </a:ext>
                  </a:extLst>
                </p:cNvPr>
                <p:cNvSpPr>
                  <a:spLocks noChangeArrowheads="1"/>
                </p:cNvSpPr>
                <p:nvPr/>
              </p:nvSpPr>
              <p:spPr bwMode="auto">
                <a:xfrm>
                  <a:off x="1499"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28" name="Rectangle 7493">
                  <a:extLst>
                    <a:ext uri="{FF2B5EF4-FFF2-40B4-BE49-F238E27FC236}">
                      <a16:creationId xmlns:a16="http://schemas.microsoft.com/office/drawing/2014/main" id="{8D6D4E80-1CF8-6769-A1C5-C583B7F3BEC2}"/>
                    </a:ext>
                  </a:extLst>
                </p:cNvPr>
                <p:cNvSpPr>
                  <a:spLocks noChangeArrowheads="1"/>
                </p:cNvSpPr>
                <p:nvPr/>
              </p:nvSpPr>
              <p:spPr bwMode="auto">
                <a:xfrm>
                  <a:off x="1499"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29" name="Rectangle 7494">
                  <a:extLst>
                    <a:ext uri="{FF2B5EF4-FFF2-40B4-BE49-F238E27FC236}">
                      <a16:creationId xmlns:a16="http://schemas.microsoft.com/office/drawing/2014/main" id="{3EA9517F-AA31-9EB5-644D-6D075420F8F5}"/>
                    </a:ext>
                  </a:extLst>
                </p:cNvPr>
                <p:cNvSpPr>
                  <a:spLocks noChangeArrowheads="1"/>
                </p:cNvSpPr>
                <p:nvPr/>
              </p:nvSpPr>
              <p:spPr bwMode="auto">
                <a:xfrm>
                  <a:off x="1499"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30" name="Rectangle 7495">
                  <a:extLst>
                    <a:ext uri="{FF2B5EF4-FFF2-40B4-BE49-F238E27FC236}">
                      <a16:creationId xmlns:a16="http://schemas.microsoft.com/office/drawing/2014/main" id="{D0E85DC0-4620-7A27-A24C-4F50D473B195}"/>
                    </a:ext>
                  </a:extLst>
                </p:cNvPr>
                <p:cNvSpPr>
                  <a:spLocks noChangeArrowheads="1"/>
                </p:cNvSpPr>
                <p:nvPr/>
              </p:nvSpPr>
              <p:spPr bwMode="auto">
                <a:xfrm>
                  <a:off x="1499"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31" name="Rectangle 7496">
                  <a:extLst>
                    <a:ext uri="{FF2B5EF4-FFF2-40B4-BE49-F238E27FC236}">
                      <a16:creationId xmlns:a16="http://schemas.microsoft.com/office/drawing/2014/main" id="{FAC9288B-8C2C-20DD-1DAC-90D568DB7B8D}"/>
                    </a:ext>
                  </a:extLst>
                </p:cNvPr>
                <p:cNvSpPr>
                  <a:spLocks noChangeArrowheads="1"/>
                </p:cNvSpPr>
                <p:nvPr/>
              </p:nvSpPr>
              <p:spPr bwMode="auto">
                <a:xfrm>
                  <a:off x="1499"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32" name="Rectangle 7497">
                  <a:extLst>
                    <a:ext uri="{FF2B5EF4-FFF2-40B4-BE49-F238E27FC236}">
                      <a16:creationId xmlns:a16="http://schemas.microsoft.com/office/drawing/2014/main" id="{71CAF07E-E15E-83FB-2386-7141D07BF528}"/>
                    </a:ext>
                  </a:extLst>
                </p:cNvPr>
                <p:cNvSpPr>
                  <a:spLocks noChangeArrowheads="1"/>
                </p:cNvSpPr>
                <p:nvPr/>
              </p:nvSpPr>
              <p:spPr bwMode="auto">
                <a:xfrm>
                  <a:off x="1499"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33" name="Rectangle 7498">
                  <a:extLst>
                    <a:ext uri="{FF2B5EF4-FFF2-40B4-BE49-F238E27FC236}">
                      <a16:creationId xmlns:a16="http://schemas.microsoft.com/office/drawing/2014/main" id="{38632985-EB6E-BEE9-5A85-A2F15225BE93}"/>
                    </a:ext>
                  </a:extLst>
                </p:cNvPr>
                <p:cNvSpPr>
                  <a:spLocks noChangeArrowheads="1"/>
                </p:cNvSpPr>
                <p:nvPr/>
              </p:nvSpPr>
              <p:spPr bwMode="auto">
                <a:xfrm>
                  <a:off x="1499"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34" name="Rectangle 7499">
                  <a:extLst>
                    <a:ext uri="{FF2B5EF4-FFF2-40B4-BE49-F238E27FC236}">
                      <a16:creationId xmlns:a16="http://schemas.microsoft.com/office/drawing/2014/main" id="{B2F25D08-3364-E036-539E-1E90C328CF8A}"/>
                    </a:ext>
                  </a:extLst>
                </p:cNvPr>
                <p:cNvSpPr>
                  <a:spLocks noChangeArrowheads="1"/>
                </p:cNvSpPr>
                <p:nvPr/>
              </p:nvSpPr>
              <p:spPr bwMode="auto">
                <a:xfrm>
                  <a:off x="1499"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35" name="Rectangle 7500">
                  <a:extLst>
                    <a:ext uri="{FF2B5EF4-FFF2-40B4-BE49-F238E27FC236}">
                      <a16:creationId xmlns:a16="http://schemas.microsoft.com/office/drawing/2014/main" id="{1E4DA5BD-2996-09BE-9C78-3ADB932138AE}"/>
                    </a:ext>
                  </a:extLst>
                </p:cNvPr>
                <p:cNvSpPr>
                  <a:spLocks noChangeArrowheads="1"/>
                </p:cNvSpPr>
                <p:nvPr/>
              </p:nvSpPr>
              <p:spPr bwMode="auto">
                <a:xfrm>
                  <a:off x="1499"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36" name="Rectangle 7501">
                  <a:extLst>
                    <a:ext uri="{FF2B5EF4-FFF2-40B4-BE49-F238E27FC236}">
                      <a16:creationId xmlns:a16="http://schemas.microsoft.com/office/drawing/2014/main" id="{47C51665-1C35-D899-9F36-07A4DD530A35}"/>
                    </a:ext>
                  </a:extLst>
                </p:cNvPr>
                <p:cNvSpPr>
                  <a:spLocks noChangeArrowheads="1"/>
                </p:cNvSpPr>
                <p:nvPr/>
              </p:nvSpPr>
              <p:spPr bwMode="auto">
                <a:xfrm>
                  <a:off x="1499"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37" name="Rectangle 7502">
                  <a:extLst>
                    <a:ext uri="{FF2B5EF4-FFF2-40B4-BE49-F238E27FC236}">
                      <a16:creationId xmlns:a16="http://schemas.microsoft.com/office/drawing/2014/main" id="{4ACD5F7C-CD24-790E-FB38-5E9FE25AE0FE}"/>
                    </a:ext>
                  </a:extLst>
                </p:cNvPr>
                <p:cNvSpPr>
                  <a:spLocks noChangeArrowheads="1"/>
                </p:cNvSpPr>
                <p:nvPr/>
              </p:nvSpPr>
              <p:spPr bwMode="auto">
                <a:xfrm>
                  <a:off x="1499"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38" name="Rectangle 7503">
                  <a:extLst>
                    <a:ext uri="{FF2B5EF4-FFF2-40B4-BE49-F238E27FC236}">
                      <a16:creationId xmlns:a16="http://schemas.microsoft.com/office/drawing/2014/main" id="{9ABD43AF-F2FD-36F5-39FF-7D5FDAE1DF48}"/>
                    </a:ext>
                  </a:extLst>
                </p:cNvPr>
                <p:cNvSpPr>
                  <a:spLocks noChangeArrowheads="1"/>
                </p:cNvSpPr>
                <p:nvPr/>
              </p:nvSpPr>
              <p:spPr bwMode="auto">
                <a:xfrm>
                  <a:off x="1499"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39" name="Rectangle 7504">
                  <a:extLst>
                    <a:ext uri="{FF2B5EF4-FFF2-40B4-BE49-F238E27FC236}">
                      <a16:creationId xmlns:a16="http://schemas.microsoft.com/office/drawing/2014/main" id="{BC8EE5B7-EDFC-9158-C720-6984F43B6547}"/>
                    </a:ext>
                  </a:extLst>
                </p:cNvPr>
                <p:cNvSpPr>
                  <a:spLocks noChangeArrowheads="1"/>
                </p:cNvSpPr>
                <p:nvPr/>
              </p:nvSpPr>
              <p:spPr bwMode="auto">
                <a:xfrm>
                  <a:off x="1499"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40" name="Rectangle 7505">
                  <a:extLst>
                    <a:ext uri="{FF2B5EF4-FFF2-40B4-BE49-F238E27FC236}">
                      <a16:creationId xmlns:a16="http://schemas.microsoft.com/office/drawing/2014/main" id="{7F0019AE-1B8A-536F-F905-9C59A183A4BD}"/>
                    </a:ext>
                  </a:extLst>
                </p:cNvPr>
                <p:cNvSpPr>
                  <a:spLocks noChangeArrowheads="1"/>
                </p:cNvSpPr>
                <p:nvPr/>
              </p:nvSpPr>
              <p:spPr bwMode="auto">
                <a:xfrm>
                  <a:off x="1499"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41" name="Rectangle 7506">
                  <a:extLst>
                    <a:ext uri="{FF2B5EF4-FFF2-40B4-BE49-F238E27FC236}">
                      <a16:creationId xmlns:a16="http://schemas.microsoft.com/office/drawing/2014/main" id="{57A048B2-78FA-48B9-C63C-EB283D3DE8E0}"/>
                    </a:ext>
                  </a:extLst>
                </p:cNvPr>
                <p:cNvSpPr>
                  <a:spLocks noChangeArrowheads="1"/>
                </p:cNvSpPr>
                <p:nvPr/>
              </p:nvSpPr>
              <p:spPr bwMode="auto">
                <a:xfrm>
                  <a:off x="1499"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42" name="Rectangle 7507">
                  <a:extLst>
                    <a:ext uri="{FF2B5EF4-FFF2-40B4-BE49-F238E27FC236}">
                      <a16:creationId xmlns:a16="http://schemas.microsoft.com/office/drawing/2014/main" id="{D26731ED-0BD2-3B2D-F6AE-27EFD91F6E5F}"/>
                    </a:ext>
                  </a:extLst>
                </p:cNvPr>
                <p:cNvSpPr>
                  <a:spLocks noChangeArrowheads="1"/>
                </p:cNvSpPr>
                <p:nvPr/>
              </p:nvSpPr>
              <p:spPr bwMode="auto">
                <a:xfrm>
                  <a:off x="1499"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43" name="Rectangle 7508">
                  <a:extLst>
                    <a:ext uri="{FF2B5EF4-FFF2-40B4-BE49-F238E27FC236}">
                      <a16:creationId xmlns:a16="http://schemas.microsoft.com/office/drawing/2014/main" id="{11C6D0BB-6970-34A2-FF2B-5A1D62776944}"/>
                    </a:ext>
                  </a:extLst>
                </p:cNvPr>
                <p:cNvSpPr>
                  <a:spLocks noChangeArrowheads="1"/>
                </p:cNvSpPr>
                <p:nvPr/>
              </p:nvSpPr>
              <p:spPr bwMode="auto">
                <a:xfrm>
                  <a:off x="1499"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44" name="Rectangle 7509">
                  <a:extLst>
                    <a:ext uri="{FF2B5EF4-FFF2-40B4-BE49-F238E27FC236}">
                      <a16:creationId xmlns:a16="http://schemas.microsoft.com/office/drawing/2014/main" id="{E6C7BC35-60B3-92DF-48C0-8B6A8DA0AA58}"/>
                    </a:ext>
                  </a:extLst>
                </p:cNvPr>
                <p:cNvSpPr>
                  <a:spLocks noChangeArrowheads="1"/>
                </p:cNvSpPr>
                <p:nvPr/>
              </p:nvSpPr>
              <p:spPr bwMode="auto">
                <a:xfrm>
                  <a:off x="1499"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45" name="Rectangle 7510">
                  <a:extLst>
                    <a:ext uri="{FF2B5EF4-FFF2-40B4-BE49-F238E27FC236}">
                      <a16:creationId xmlns:a16="http://schemas.microsoft.com/office/drawing/2014/main" id="{563CF545-9335-D729-F07B-5639CD6684E0}"/>
                    </a:ext>
                  </a:extLst>
                </p:cNvPr>
                <p:cNvSpPr>
                  <a:spLocks noChangeArrowheads="1"/>
                </p:cNvSpPr>
                <p:nvPr/>
              </p:nvSpPr>
              <p:spPr bwMode="auto">
                <a:xfrm>
                  <a:off x="1499"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46" name="Rectangle 7511">
                  <a:extLst>
                    <a:ext uri="{FF2B5EF4-FFF2-40B4-BE49-F238E27FC236}">
                      <a16:creationId xmlns:a16="http://schemas.microsoft.com/office/drawing/2014/main" id="{FCB51453-ADEB-6457-7461-6E9FA5C2E718}"/>
                    </a:ext>
                  </a:extLst>
                </p:cNvPr>
                <p:cNvSpPr>
                  <a:spLocks noChangeArrowheads="1"/>
                </p:cNvSpPr>
                <p:nvPr/>
              </p:nvSpPr>
              <p:spPr bwMode="auto">
                <a:xfrm>
                  <a:off x="1499"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247" name="Rectangle 7512">
                  <a:extLst>
                    <a:ext uri="{FF2B5EF4-FFF2-40B4-BE49-F238E27FC236}">
                      <a16:creationId xmlns:a16="http://schemas.microsoft.com/office/drawing/2014/main" id="{4D469C18-D6E1-F3E0-C6C1-2461DE078728}"/>
                    </a:ext>
                  </a:extLst>
                </p:cNvPr>
                <p:cNvSpPr>
                  <a:spLocks noChangeArrowheads="1"/>
                </p:cNvSpPr>
                <p:nvPr/>
              </p:nvSpPr>
              <p:spPr bwMode="auto">
                <a:xfrm>
                  <a:off x="1499"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grpSp>
          <p:grpSp>
            <p:nvGrpSpPr>
              <p:cNvPr id="7161" name="Group 7714">
                <a:extLst>
                  <a:ext uri="{FF2B5EF4-FFF2-40B4-BE49-F238E27FC236}">
                    <a16:creationId xmlns:a16="http://schemas.microsoft.com/office/drawing/2014/main" id="{3F20FE98-1591-E4B7-91E0-4D5EC705C605}"/>
                  </a:ext>
                </a:extLst>
              </p:cNvPr>
              <p:cNvGrpSpPr>
                <a:grpSpLocks/>
              </p:cNvGrpSpPr>
              <p:nvPr/>
            </p:nvGrpSpPr>
            <p:grpSpPr bwMode="auto">
              <a:xfrm>
                <a:off x="1387" y="320"/>
                <a:ext cx="211" cy="1144"/>
                <a:chOff x="1387" y="320"/>
                <a:chExt cx="211" cy="1144"/>
              </a:xfrm>
            </p:grpSpPr>
            <p:sp>
              <p:nvSpPr>
                <p:cNvPr id="10848" name="Rectangle 7514">
                  <a:extLst>
                    <a:ext uri="{FF2B5EF4-FFF2-40B4-BE49-F238E27FC236}">
                      <a16:creationId xmlns:a16="http://schemas.microsoft.com/office/drawing/2014/main" id="{BBC3781E-8064-62D5-01BA-F0D9C04AB447}"/>
                    </a:ext>
                  </a:extLst>
                </p:cNvPr>
                <p:cNvSpPr>
                  <a:spLocks noChangeArrowheads="1"/>
                </p:cNvSpPr>
                <p:nvPr/>
              </p:nvSpPr>
              <p:spPr bwMode="auto">
                <a:xfrm>
                  <a:off x="1499" y="1105"/>
                  <a:ext cx="99" cy="57"/>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49" name="Rectangle 7515">
                  <a:extLst>
                    <a:ext uri="{FF2B5EF4-FFF2-40B4-BE49-F238E27FC236}">
                      <a16:creationId xmlns:a16="http://schemas.microsoft.com/office/drawing/2014/main" id="{B4FF81DA-B0D8-7668-1A84-3A53F1D54F52}"/>
                    </a:ext>
                  </a:extLst>
                </p:cNvPr>
                <p:cNvSpPr>
                  <a:spLocks noChangeArrowheads="1"/>
                </p:cNvSpPr>
                <p:nvPr/>
              </p:nvSpPr>
              <p:spPr bwMode="auto">
                <a:xfrm>
                  <a:off x="1499" y="1030"/>
                  <a:ext cx="99" cy="75"/>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50" name="Rectangle 7516">
                  <a:extLst>
                    <a:ext uri="{FF2B5EF4-FFF2-40B4-BE49-F238E27FC236}">
                      <a16:creationId xmlns:a16="http://schemas.microsoft.com/office/drawing/2014/main" id="{63F71977-D578-DE02-2C2C-48B76CF73CE9}"/>
                    </a:ext>
                  </a:extLst>
                </p:cNvPr>
                <p:cNvSpPr>
                  <a:spLocks noChangeArrowheads="1"/>
                </p:cNvSpPr>
                <p:nvPr/>
              </p:nvSpPr>
              <p:spPr bwMode="auto">
                <a:xfrm>
                  <a:off x="1499" y="959"/>
                  <a:ext cx="99" cy="7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51" name="Rectangle 7517">
                  <a:extLst>
                    <a:ext uri="{FF2B5EF4-FFF2-40B4-BE49-F238E27FC236}">
                      <a16:creationId xmlns:a16="http://schemas.microsoft.com/office/drawing/2014/main" id="{87F6F7FB-2608-705A-E994-E0FE5E343681}"/>
                    </a:ext>
                  </a:extLst>
                </p:cNvPr>
                <p:cNvSpPr>
                  <a:spLocks noChangeArrowheads="1"/>
                </p:cNvSpPr>
                <p:nvPr/>
              </p:nvSpPr>
              <p:spPr bwMode="auto">
                <a:xfrm>
                  <a:off x="1499" y="959"/>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52" name="Rectangle 7518">
                  <a:extLst>
                    <a:ext uri="{FF2B5EF4-FFF2-40B4-BE49-F238E27FC236}">
                      <a16:creationId xmlns:a16="http://schemas.microsoft.com/office/drawing/2014/main" id="{31808D96-8F27-38FF-FFB9-86DF7DE6A341}"/>
                    </a:ext>
                  </a:extLst>
                </p:cNvPr>
                <p:cNvSpPr>
                  <a:spLocks noChangeArrowheads="1"/>
                </p:cNvSpPr>
                <p:nvPr/>
              </p:nvSpPr>
              <p:spPr bwMode="auto">
                <a:xfrm>
                  <a:off x="1499" y="902"/>
                  <a:ext cx="99" cy="57"/>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53" name="Rectangle 7519">
                  <a:extLst>
                    <a:ext uri="{FF2B5EF4-FFF2-40B4-BE49-F238E27FC236}">
                      <a16:creationId xmlns:a16="http://schemas.microsoft.com/office/drawing/2014/main" id="{44F018E9-0185-19C3-ECD2-16A0CB96D025}"/>
                    </a:ext>
                  </a:extLst>
                </p:cNvPr>
                <p:cNvSpPr>
                  <a:spLocks noChangeArrowheads="1"/>
                </p:cNvSpPr>
                <p:nvPr/>
              </p:nvSpPr>
              <p:spPr bwMode="auto">
                <a:xfrm>
                  <a:off x="1499" y="902"/>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54" name="Rectangle 7520">
                  <a:extLst>
                    <a:ext uri="{FF2B5EF4-FFF2-40B4-BE49-F238E27FC236}">
                      <a16:creationId xmlns:a16="http://schemas.microsoft.com/office/drawing/2014/main" id="{0324FD06-5BEA-A249-9F3C-797C1D57F65F}"/>
                    </a:ext>
                  </a:extLst>
                </p:cNvPr>
                <p:cNvSpPr>
                  <a:spLocks noChangeArrowheads="1"/>
                </p:cNvSpPr>
                <p:nvPr/>
              </p:nvSpPr>
              <p:spPr bwMode="auto">
                <a:xfrm>
                  <a:off x="1499" y="881"/>
                  <a:ext cx="99" cy="2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55" name="Rectangle 7521">
                  <a:extLst>
                    <a:ext uri="{FF2B5EF4-FFF2-40B4-BE49-F238E27FC236}">
                      <a16:creationId xmlns:a16="http://schemas.microsoft.com/office/drawing/2014/main" id="{29A22AF5-6C23-4478-3A2B-58C2599B79A9}"/>
                    </a:ext>
                  </a:extLst>
                </p:cNvPr>
                <p:cNvSpPr>
                  <a:spLocks noChangeArrowheads="1"/>
                </p:cNvSpPr>
                <p:nvPr/>
              </p:nvSpPr>
              <p:spPr bwMode="auto">
                <a:xfrm>
                  <a:off x="1499" y="800"/>
                  <a:ext cx="99" cy="8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56" name="Rectangle 7522">
                  <a:extLst>
                    <a:ext uri="{FF2B5EF4-FFF2-40B4-BE49-F238E27FC236}">
                      <a16:creationId xmlns:a16="http://schemas.microsoft.com/office/drawing/2014/main" id="{EAA3E57E-9E1C-41A0-421E-80E6929691AC}"/>
                    </a:ext>
                  </a:extLst>
                </p:cNvPr>
                <p:cNvSpPr>
                  <a:spLocks noChangeArrowheads="1"/>
                </p:cNvSpPr>
                <p:nvPr/>
              </p:nvSpPr>
              <p:spPr bwMode="auto">
                <a:xfrm>
                  <a:off x="1499" y="725"/>
                  <a:ext cx="99" cy="75"/>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57" name="Rectangle 7523">
                  <a:extLst>
                    <a:ext uri="{FF2B5EF4-FFF2-40B4-BE49-F238E27FC236}">
                      <a16:creationId xmlns:a16="http://schemas.microsoft.com/office/drawing/2014/main" id="{15B15864-E2E0-A857-2730-ED3279F9E754}"/>
                    </a:ext>
                  </a:extLst>
                </p:cNvPr>
                <p:cNvSpPr>
                  <a:spLocks noChangeArrowheads="1"/>
                </p:cNvSpPr>
                <p:nvPr/>
              </p:nvSpPr>
              <p:spPr bwMode="auto">
                <a:xfrm>
                  <a:off x="1499" y="643"/>
                  <a:ext cx="99" cy="82"/>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58" name="Rectangle 7524">
                  <a:extLst>
                    <a:ext uri="{FF2B5EF4-FFF2-40B4-BE49-F238E27FC236}">
                      <a16:creationId xmlns:a16="http://schemas.microsoft.com/office/drawing/2014/main" id="{81695408-5841-8A32-A7E1-7E3D967A3949}"/>
                    </a:ext>
                  </a:extLst>
                </p:cNvPr>
                <p:cNvSpPr>
                  <a:spLocks noChangeArrowheads="1"/>
                </p:cNvSpPr>
                <p:nvPr/>
              </p:nvSpPr>
              <p:spPr bwMode="auto">
                <a:xfrm>
                  <a:off x="1499" y="565"/>
                  <a:ext cx="99" cy="78"/>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59" name="Rectangle 7525">
                  <a:extLst>
                    <a:ext uri="{FF2B5EF4-FFF2-40B4-BE49-F238E27FC236}">
                      <a16:creationId xmlns:a16="http://schemas.microsoft.com/office/drawing/2014/main" id="{0A957612-5995-8C8D-C088-C11216A9CEC4}"/>
                    </a:ext>
                  </a:extLst>
                </p:cNvPr>
                <p:cNvSpPr>
                  <a:spLocks noChangeArrowheads="1"/>
                </p:cNvSpPr>
                <p:nvPr/>
              </p:nvSpPr>
              <p:spPr bwMode="auto">
                <a:xfrm>
                  <a:off x="1499" y="494"/>
                  <a:ext cx="99" cy="7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60" name="Rectangle 7526">
                  <a:extLst>
                    <a:ext uri="{FF2B5EF4-FFF2-40B4-BE49-F238E27FC236}">
                      <a16:creationId xmlns:a16="http://schemas.microsoft.com/office/drawing/2014/main" id="{5B3BA6FE-FD0F-816F-D2F5-F2188139F6D9}"/>
                    </a:ext>
                  </a:extLst>
                </p:cNvPr>
                <p:cNvSpPr>
                  <a:spLocks noChangeArrowheads="1"/>
                </p:cNvSpPr>
                <p:nvPr/>
              </p:nvSpPr>
              <p:spPr bwMode="auto">
                <a:xfrm>
                  <a:off x="1499" y="413"/>
                  <a:ext cx="99" cy="8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61" name="Rectangle 7527">
                  <a:extLst>
                    <a:ext uri="{FF2B5EF4-FFF2-40B4-BE49-F238E27FC236}">
                      <a16:creationId xmlns:a16="http://schemas.microsoft.com/office/drawing/2014/main" id="{CCAC622D-0D95-7669-97BA-FDFA473D0536}"/>
                    </a:ext>
                  </a:extLst>
                </p:cNvPr>
                <p:cNvSpPr>
                  <a:spLocks noChangeArrowheads="1"/>
                </p:cNvSpPr>
                <p:nvPr/>
              </p:nvSpPr>
              <p:spPr bwMode="auto">
                <a:xfrm>
                  <a:off x="1499" y="413"/>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62" name="Rectangle 7528">
                  <a:extLst>
                    <a:ext uri="{FF2B5EF4-FFF2-40B4-BE49-F238E27FC236}">
                      <a16:creationId xmlns:a16="http://schemas.microsoft.com/office/drawing/2014/main" id="{5522FA6B-475F-40BF-E5F8-C39BB022C9D9}"/>
                    </a:ext>
                  </a:extLst>
                </p:cNvPr>
                <p:cNvSpPr>
                  <a:spLocks noChangeArrowheads="1"/>
                </p:cNvSpPr>
                <p:nvPr/>
              </p:nvSpPr>
              <p:spPr bwMode="auto">
                <a:xfrm>
                  <a:off x="1499" y="413"/>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63" name="Rectangle 7529">
                  <a:extLst>
                    <a:ext uri="{FF2B5EF4-FFF2-40B4-BE49-F238E27FC236}">
                      <a16:creationId xmlns:a16="http://schemas.microsoft.com/office/drawing/2014/main" id="{667F6304-ACD5-415A-7E0E-0115C2EA6785}"/>
                    </a:ext>
                  </a:extLst>
                </p:cNvPr>
                <p:cNvSpPr>
                  <a:spLocks noChangeArrowheads="1"/>
                </p:cNvSpPr>
                <p:nvPr/>
              </p:nvSpPr>
              <p:spPr bwMode="auto">
                <a:xfrm>
                  <a:off x="1499" y="413"/>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64" name="Rectangle 7530">
                  <a:extLst>
                    <a:ext uri="{FF2B5EF4-FFF2-40B4-BE49-F238E27FC236}">
                      <a16:creationId xmlns:a16="http://schemas.microsoft.com/office/drawing/2014/main" id="{7F21BCC6-6D40-EEC4-2EB7-786EBE92B7AF}"/>
                    </a:ext>
                  </a:extLst>
                </p:cNvPr>
                <p:cNvSpPr>
                  <a:spLocks noChangeArrowheads="1"/>
                </p:cNvSpPr>
                <p:nvPr/>
              </p:nvSpPr>
              <p:spPr bwMode="auto">
                <a:xfrm>
                  <a:off x="1499" y="413"/>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65" name="Rectangle 7531">
                  <a:extLst>
                    <a:ext uri="{FF2B5EF4-FFF2-40B4-BE49-F238E27FC236}">
                      <a16:creationId xmlns:a16="http://schemas.microsoft.com/office/drawing/2014/main" id="{3314D609-7C2F-6FC2-EBB1-CC7CF8830723}"/>
                    </a:ext>
                  </a:extLst>
                </p:cNvPr>
                <p:cNvSpPr>
                  <a:spLocks noChangeArrowheads="1"/>
                </p:cNvSpPr>
                <p:nvPr/>
              </p:nvSpPr>
              <p:spPr bwMode="auto">
                <a:xfrm>
                  <a:off x="1499" y="413"/>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66" name="Rectangle 7532">
                  <a:extLst>
                    <a:ext uri="{FF2B5EF4-FFF2-40B4-BE49-F238E27FC236}">
                      <a16:creationId xmlns:a16="http://schemas.microsoft.com/office/drawing/2014/main" id="{1568C75D-69E4-F7C2-F305-803196958711}"/>
                    </a:ext>
                  </a:extLst>
                </p:cNvPr>
                <p:cNvSpPr>
                  <a:spLocks noChangeArrowheads="1"/>
                </p:cNvSpPr>
                <p:nvPr/>
              </p:nvSpPr>
              <p:spPr bwMode="auto">
                <a:xfrm>
                  <a:off x="1499" y="413"/>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67" name="Rectangle 7533">
                  <a:extLst>
                    <a:ext uri="{FF2B5EF4-FFF2-40B4-BE49-F238E27FC236}">
                      <a16:creationId xmlns:a16="http://schemas.microsoft.com/office/drawing/2014/main" id="{53638067-BE0B-0525-A321-A5F0B4F39148}"/>
                    </a:ext>
                  </a:extLst>
                </p:cNvPr>
                <p:cNvSpPr>
                  <a:spLocks noChangeArrowheads="1"/>
                </p:cNvSpPr>
                <p:nvPr/>
              </p:nvSpPr>
              <p:spPr bwMode="auto">
                <a:xfrm>
                  <a:off x="1499" y="413"/>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68" name="Rectangle 7534">
                  <a:extLst>
                    <a:ext uri="{FF2B5EF4-FFF2-40B4-BE49-F238E27FC236}">
                      <a16:creationId xmlns:a16="http://schemas.microsoft.com/office/drawing/2014/main" id="{D03C8F1A-B40A-E364-83CF-0ED7E9FB3272}"/>
                    </a:ext>
                  </a:extLst>
                </p:cNvPr>
                <p:cNvSpPr>
                  <a:spLocks noChangeArrowheads="1"/>
                </p:cNvSpPr>
                <p:nvPr/>
              </p:nvSpPr>
              <p:spPr bwMode="auto">
                <a:xfrm>
                  <a:off x="1499" y="413"/>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69" name="Rectangle 7535">
                  <a:extLst>
                    <a:ext uri="{FF2B5EF4-FFF2-40B4-BE49-F238E27FC236}">
                      <a16:creationId xmlns:a16="http://schemas.microsoft.com/office/drawing/2014/main" id="{9352AAF2-93B3-67D7-96E4-0F10000AE799}"/>
                    </a:ext>
                  </a:extLst>
                </p:cNvPr>
                <p:cNvSpPr>
                  <a:spLocks noChangeArrowheads="1"/>
                </p:cNvSpPr>
                <p:nvPr/>
              </p:nvSpPr>
              <p:spPr bwMode="auto">
                <a:xfrm>
                  <a:off x="1499" y="413"/>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70" name="Rectangle 7536">
                  <a:extLst>
                    <a:ext uri="{FF2B5EF4-FFF2-40B4-BE49-F238E27FC236}">
                      <a16:creationId xmlns:a16="http://schemas.microsoft.com/office/drawing/2014/main" id="{6C62B2E1-C698-04EE-4133-4965D469BE8C}"/>
                    </a:ext>
                  </a:extLst>
                </p:cNvPr>
                <p:cNvSpPr>
                  <a:spLocks noChangeArrowheads="1"/>
                </p:cNvSpPr>
                <p:nvPr/>
              </p:nvSpPr>
              <p:spPr bwMode="auto">
                <a:xfrm>
                  <a:off x="1499" y="413"/>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71" name="Rectangle 7537">
                  <a:extLst>
                    <a:ext uri="{FF2B5EF4-FFF2-40B4-BE49-F238E27FC236}">
                      <a16:creationId xmlns:a16="http://schemas.microsoft.com/office/drawing/2014/main" id="{6E2BA3F9-8A2F-98DA-578B-4E53A4D12ADB}"/>
                    </a:ext>
                  </a:extLst>
                </p:cNvPr>
                <p:cNvSpPr>
                  <a:spLocks noChangeArrowheads="1"/>
                </p:cNvSpPr>
                <p:nvPr/>
              </p:nvSpPr>
              <p:spPr bwMode="auto">
                <a:xfrm>
                  <a:off x="1499" y="413"/>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72" name="Rectangle 7538">
                  <a:extLst>
                    <a:ext uri="{FF2B5EF4-FFF2-40B4-BE49-F238E27FC236}">
                      <a16:creationId xmlns:a16="http://schemas.microsoft.com/office/drawing/2014/main" id="{DBA6E8FB-7ACA-BA11-18AA-AE3E26BC3203}"/>
                    </a:ext>
                  </a:extLst>
                </p:cNvPr>
                <p:cNvSpPr>
                  <a:spLocks noChangeArrowheads="1"/>
                </p:cNvSpPr>
                <p:nvPr/>
              </p:nvSpPr>
              <p:spPr bwMode="auto">
                <a:xfrm>
                  <a:off x="1499" y="413"/>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73" name="Rectangle 7539">
                  <a:extLst>
                    <a:ext uri="{FF2B5EF4-FFF2-40B4-BE49-F238E27FC236}">
                      <a16:creationId xmlns:a16="http://schemas.microsoft.com/office/drawing/2014/main" id="{6EC8D670-1A16-53D6-9965-1BA440877652}"/>
                    </a:ext>
                  </a:extLst>
                </p:cNvPr>
                <p:cNvSpPr>
                  <a:spLocks noChangeArrowheads="1"/>
                </p:cNvSpPr>
                <p:nvPr/>
              </p:nvSpPr>
              <p:spPr bwMode="auto">
                <a:xfrm>
                  <a:off x="1499" y="413"/>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74" name="Rectangle 7540">
                  <a:extLst>
                    <a:ext uri="{FF2B5EF4-FFF2-40B4-BE49-F238E27FC236}">
                      <a16:creationId xmlns:a16="http://schemas.microsoft.com/office/drawing/2014/main" id="{0018DC54-9FB2-8781-564D-E2A28CAEF72F}"/>
                    </a:ext>
                  </a:extLst>
                </p:cNvPr>
                <p:cNvSpPr>
                  <a:spLocks noChangeArrowheads="1"/>
                </p:cNvSpPr>
                <p:nvPr/>
              </p:nvSpPr>
              <p:spPr bwMode="auto">
                <a:xfrm>
                  <a:off x="1499" y="413"/>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75" name="Rectangle 7541">
                  <a:extLst>
                    <a:ext uri="{FF2B5EF4-FFF2-40B4-BE49-F238E27FC236}">
                      <a16:creationId xmlns:a16="http://schemas.microsoft.com/office/drawing/2014/main" id="{124D321B-5203-48CE-4AEC-EA4916114AB2}"/>
                    </a:ext>
                  </a:extLst>
                </p:cNvPr>
                <p:cNvSpPr>
                  <a:spLocks noChangeArrowheads="1"/>
                </p:cNvSpPr>
                <p:nvPr/>
              </p:nvSpPr>
              <p:spPr bwMode="auto">
                <a:xfrm>
                  <a:off x="1499" y="413"/>
                  <a:ext cx="9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76" name="Rectangle 7542">
                  <a:extLst>
                    <a:ext uri="{FF2B5EF4-FFF2-40B4-BE49-F238E27FC236}">
                      <a16:creationId xmlns:a16="http://schemas.microsoft.com/office/drawing/2014/main" id="{CAF98F66-7086-0864-B9AB-0EAEA731C28F}"/>
                    </a:ext>
                  </a:extLst>
                </p:cNvPr>
                <p:cNvSpPr>
                  <a:spLocks noChangeArrowheads="1"/>
                </p:cNvSpPr>
                <p:nvPr/>
              </p:nvSpPr>
              <p:spPr bwMode="auto">
                <a:xfrm>
                  <a:off x="1499" y="413"/>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77" name="Rectangle 7543">
                  <a:extLst>
                    <a:ext uri="{FF2B5EF4-FFF2-40B4-BE49-F238E27FC236}">
                      <a16:creationId xmlns:a16="http://schemas.microsoft.com/office/drawing/2014/main" id="{19AAC364-7E65-955F-5236-20BAE3E214EA}"/>
                    </a:ext>
                  </a:extLst>
                </p:cNvPr>
                <p:cNvSpPr>
                  <a:spLocks noChangeArrowheads="1"/>
                </p:cNvSpPr>
                <p:nvPr/>
              </p:nvSpPr>
              <p:spPr bwMode="auto">
                <a:xfrm>
                  <a:off x="1499" y="413"/>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78" name="Rectangle 7544">
                  <a:extLst>
                    <a:ext uri="{FF2B5EF4-FFF2-40B4-BE49-F238E27FC236}">
                      <a16:creationId xmlns:a16="http://schemas.microsoft.com/office/drawing/2014/main" id="{9295488F-593E-3598-A64E-5305B17D03CD}"/>
                    </a:ext>
                  </a:extLst>
                </p:cNvPr>
                <p:cNvSpPr>
                  <a:spLocks noChangeArrowheads="1"/>
                </p:cNvSpPr>
                <p:nvPr/>
              </p:nvSpPr>
              <p:spPr bwMode="auto">
                <a:xfrm>
                  <a:off x="1499" y="413"/>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79" name="Rectangle 7545">
                  <a:extLst>
                    <a:ext uri="{FF2B5EF4-FFF2-40B4-BE49-F238E27FC236}">
                      <a16:creationId xmlns:a16="http://schemas.microsoft.com/office/drawing/2014/main" id="{DD9B71A2-BC01-1DDD-3EA2-C9DADA5D6C00}"/>
                    </a:ext>
                  </a:extLst>
                </p:cNvPr>
                <p:cNvSpPr>
                  <a:spLocks noChangeArrowheads="1"/>
                </p:cNvSpPr>
                <p:nvPr/>
              </p:nvSpPr>
              <p:spPr bwMode="auto">
                <a:xfrm>
                  <a:off x="1499" y="413"/>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80" name="Rectangle 7546">
                  <a:extLst>
                    <a:ext uri="{FF2B5EF4-FFF2-40B4-BE49-F238E27FC236}">
                      <a16:creationId xmlns:a16="http://schemas.microsoft.com/office/drawing/2014/main" id="{CF4C9384-0F4F-6660-FB04-4A3B1F0DB97C}"/>
                    </a:ext>
                  </a:extLst>
                </p:cNvPr>
                <p:cNvSpPr>
                  <a:spLocks noChangeArrowheads="1"/>
                </p:cNvSpPr>
                <p:nvPr/>
              </p:nvSpPr>
              <p:spPr bwMode="auto">
                <a:xfrm>
                  <a:off x="1499" y="413"/>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81" name="Rectangle 7547">
                  <a:extLst>
                    <a:ext uri="{FF2B5EF4-FFF2-40B4-BE49-F238E27FC236}">
                      <a16:creationId xmlns:a16="http://schemas.microsoft.com/office/drawing/2014/main" id="{A19DC3F3-A8F5-388E-8D8C-3618CBAACAAA}"/>
                    </a:ext>
                  </a:extLst>
                </p:cNvPr>
                <p:cNvSpPr>
                  <a:spLocks noChangeArrowheads="1"/>
                </p:cNvSpPr>
                <p:nvPr/>
              </p:nvSpPr>
              <p:spPr bwMode="auto">
                <a:xfrm>
                  <a:off x="1499" y="413"/>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82" name="Rectangle 7548">
                  <a:extLst>
                    <a:ext uri="{FF2B5EF4-FFF2-40B4-BE49-F238E27FC236}">
                      <a16:creationId xmlns:a16="http://schemas.microsoft.com/office/drawing/2014/main" id="{CD58B381-A7A8-42CD-D8F8-39518D1A181C}"/>
                    </a:ext>
                  </a:extLst>
                </p:cNvPr>
                <p:cNvSpPr>
                  <a:spLocks noChangeArrowheads="1"/>
                </p:cNvSpPr>
                <p:nvPr/>
              </p:nvSpPr>
              <p:spPr bwMode="auto">
                <a:xfrm>
                  <a:off x="1499" y="413"/>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83" name="Rectangle 7549">
                  <a:extLst>
                    <a:ext uri="{FF2B5EF4-FFF2-40B4-BE49-F238E27FC236}">
                      <a16:creationId xmlns:a16="http://schemas.microsoft.com/office/drawing/2014/main" id="{86B5AC99-A883-D7D7-6B98-0FFB9EDF3C88}"/>
                    </a:ext>
                  </a:extLst>
                </p:cNvPr>
                <p:cNvSpPr>
                  <a:spLocks noChangeArrowheads="1"/>
                </p:cNvSpPr>
                <p:nvPr/>
              </p:nvSpPr>
              <p:spPr bwMode="auto">
                <a:xfrm>
                  <a:off x="1499" y="413"/>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84" name="Rectangle 7550">
                  <a:extLst>
                    <a:ext uri="{FF2B5EF4-FFF2-40B4-BE49-F238E27FC236}">
                      <a16:creationId xmlns:a16="http://schemas.microsoft.com/office/drawing/2014/main" id="{0545C09B-6483-E315-AC78-65C48C99A1AD}"/>
                    </a:ext>
                  </a:extLst>
                </p:cNvPr>
                <p:cNvSpPr>
                  <a:spLocks noChangeArrowheads="1"/>
                </p:cNvSpPr>
                <p:nvPr/>
              </p:nvSpPr>
              <p:spPr bwMode="auto">
                <a:xfrm>
                  <a:off x="1499" y="413"/>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85" name="Rectangle 7551">
                  <a:extLst>
                    <a:ext uri="{FF2B5EF4-FFF2-40B4-BE49-F238E27FC236}">
                      <a16:creationId xmlns:a16="http://schemas.microsoft.com/office/drawing/2014/main" id="{FC428DD8-C145-0860-E1A2-1FC90EDE36AB}"/>
                    </a:ext>
                  </a:extLst>
                </p:cNvPr>
                <p:cNvSpPr>
                  <a:spLocks noChangeArrowheads="1"/>
                </p:cNvSpPr>
                <p:nvPr/>
              </p:nvSpPr>
              <p:spPr bwMode="auto">
                <a:xfrm>
                  <a:off x="1499" y="413"/>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86" name="Rectangle 7552">
                  <a:extLst>
                    <a:ext uri="{FF2B5EF4-FFF2-40B4-BE49-F238E27FC236}">
                      <a16:creationId xmlns:a16="http://schemas.microsoft.com/office/drawing/2014/main" id="{DAF78027-84DD-D12F-452A-55C09F2E5C9D}"/>
                    </a:ext>
                  </a:extLst>
                </p:cNvPr>
                <p:cNvSpPr>
                  <a:spLocks noChangeArrowheads="1"/>
                </p:cNvSpPr>
                <p:nvPr/>
              </p:nvSpPr>
              <p:spPr bwMode="auto">
                <a:xfrm>
                  <a:off x="1499" y="413"/>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87" name="Rectangle 7553">
                  <a:extLst>
                    <a:ext uri="{FF2B5EF4-FFF2-40B4-BE49-F238E27FC236}">
                      <a16:creationId xmlns:a16="http://schemas.microsoft.com/office/drawing/2014/main" id="{A0A08274-5521-78D0-7E9D-514FAE3ECDA3}"/>
                    </a:ext>
                  </a:extLst>
                </p:cNvPr>
                <p:cNvSpPr>
                  <a:spLocks noChangeArrowheads="1"/>
                </p:cNvSpPr>
                <p:nvPr/>
              </p:nvSpPr>
              <p:spPr bwMode="auto">
                <a:xfrm>
                  <a:off x="1499" y="413"/>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88" name="Rectangle 7554">
                  <a:extLst>
                    <a:ext uri="{FF2B5EF4-FFF2-40B4-BE49-F238E27FC236}">
                      <a16:creationId xmlns:a16="http://schemas.microsoft.com/office/drawing/2014/main" id="{DE517352-6F7F-1A22-8DC2-86B1C118AECE}"/>
                    </a:ext>
                  </a:extLst>
                </p:cNvPr>
                <p:cNvSpPr>
                  <a:spLocks noChangeArrowheads="1"/>
                </p:cNvSpPr>
                <p:nvPr/>
              </p:nvSpPr>
              <p:spPr bwMode="auto">
                <a:xfrm>
                  <a:off x="1499" y="413"/>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89" name="Rectangle 7555">
                  <a:extLst>
                    <a:ext uri="{FF2B5EF4-FFF2-40B4-BE49-F238E27FC236}">
                      <a16:creationId xmlns:a16="http://schemas.microsoft.com/office/drawing/2014/main" id="{DAA717CE-6B3D-21EF-0E2F-0FF780D39F3D}"/>
                    </a:ext>
                  </a:extLst>
                </p:cNvPr>
                <p:cNvSpPr>
                  <a:spLocks noChangeArrowheads="1"/>
                </p:cNvSpPr>
                <p:nvPr/>
              </p:nvSpPr>
              <p:spPr bwMode="auto">
                <a:xfrm>
                  <a:off x="1499" y="413"/>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90" name="Rectangle 7556">
                  <a:extLst>
                    <a:ext uri="{FF2B5EF4-FFF2-40B4-BE49-F238E27FC236}">
                      <a16:creationId xmlns:a16="http://schemas.microsoft.com/office/drawing/2014/main" id="{C57F2778-9601-D9F2-FC83-F1CC22484ACA}"/>
                    </a:ext>
                  </a:extLst>
                </p:cNvPr>
                <p:cNvSpPr>
                  <a:spLocks noChangeArrowheads="1"/>
                </p:cNvSpPr>
                <p:nvPr/>
              </p:nvSpPr>
              <p:spPr bwMode="auto">
                <a:xfrm>
                  <a:off x="1499" y="320"/>
                  <a:ext cx="99"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91" name="Rectangle 7557">
                  <a:extLst>
                    <a:ext uri="{FF2B5EF4-FFF2-40B4-BE49-F238E27FC236}">
                      <a16:creationId xmlns:a16="http://schemas.microsoft.com/office/drawing/2014/main" id="{C7E3822F-E429-EEA6-8C39-AED1F0F5B227}"/>
                    </a:ext>
                  </a:extLst>
                </p:cNvPr>
                <p:cNvSpPr>
                  <a:spLocks noChangeArrowheads="1"/>
                </p:cNvSpPr>
                <p:nvPr/>
              </p:nvSpPr>
              <p:spPr bwMode="auto">
                <a:xfrm>
                  <a:off x="1499" y="320"/>
                  <a:ext cx="99"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92" name="Rectangle 7558">
                  <a:extLst>
                    <a:ext uri="{FF2B5EF4-FFF2-40B4-BE49-F238E27FC236}">
                      <a16:creationId xmlns:a16="http://schemas.microsoft.com/office/drawing/2014/main" id="{39B2C746-BFFE-B2F2-DCD5-5C77A6D51BAB}"/>
                    </a:ext>
                  </a:extLst>
                </p:cNvPr>
                <p:cNvSpPr>
                  <a:spLocks noChangeArrowheads="1"/>
                </p:cNvSpPr>
                <p:nvPr/>
              </p:nvSpPr>
              <p:spPr bwMode="auto">
                <a:xfrm>
                  <a:off x="1499" y="320"/>
                  <a:ext cx="99"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93" name="Rectangle 7559">
                  <a:extLst>
                    <a:ext uri="{FF2B5EF4-FFF2-40B4-BE49-F238E27FC236}">
                      <a16:creationId xmlns:a16="http://schemas.microsoft.com/office/drawing/2014/main" id="{290F8524-0E2D-B24E-74D1-435D64233F03}"/>
                    </a:ext>
                  </a:extLst>
                </p:cNvPr>
                <p:cNvSpPr>
                  <a:spLocks noChangeArrowheads="1"/>
                </p:cNvSpPr>
                <p:nvPr/>
              </p:nvSpPr>
              <p:spPr bwMode="auto">
                <a:xfrm>
                  <a:off x="1499" y="320"/>
                  <a:ext cx="99"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94" name="Rectangle 7560">
                  <a:extLst>
                    <a:ext uri="{FF2B5EF4-FFF2-40B4-BE49-F238E27FC236}">
                      <a16:creationId xmlns:a16="http://schemas.microsoft.com/office/drawing/2014/main" id="{157B6814-2819-F652-572C-73BBADB4DD4D}"/>
                    </a:ext>
                  </a:extLst>
                </p:cNvPr>
                <p:cNvSpPr>
                  <a:spLocks noChangeArrowheads="1"/>
                </p:cNvSpPr>
                <p:nvPr/>
              </p:nvSpPr>
              <p:spPr bwMode="auto">
                <a:xfrm>
                  <a:off x="1499" y="320"/>
                  <a:ext cx="99"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95" name="Rectangle 7561">
                  <a:extLst>
                    <a:ext uri="{FF2B5EF4-FFF2-40B4-BE49-F238E27FC236}">
                      <a16:creationId xmlns:a16="http://schemas.microsoft.com/office/drawing/2014/main" id="{BF8B422D-4DD9-FF3C-8CD9-254A10ECA0E3}"/>
                    </a:ext>
                  </a:extLst>
                </p:cNvPr>
                <p:cNvSpPr>
                  <a:spLocks noChangeArrowheads="1"/>
                </p:cNvSpPr>
                <p:nvPr/>
              </p:nvSpPr>
              <p:spPr bwMode="auto">
                <a:xfrm>
                  <a:off x="1499" y="320"/>
                  <a:ext cx="99"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96" name="Rectangle 7562">
                  <a:extLst>
                    <a:ext uri="{FF2B5EF4-FFF2-40B4-BE49-F238E27FC236}">
                      <a16:creationId xmlns:a16="http://schemas.microsoft.com/office/drawing/2014/main" id="{DA896F35-6BB4-BED5-0C8D-CE5611247262}"/>
                    </a:ext>
                  </a:extLst>
                </p:cNvPr>
                <p:cNvSpPr>
                  <a:spLocks noChangeArrowheads="1"/>
                </p:cNvSpPr>
                <p:nvPr/>
              </p:nvSpPr>
              <p:spPr bwMode="auto">
                <a:xfrm>
                  <a:off x="1499" y="320"/>
                  <a:ext cx="99"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97" name="Rectangle 7563">
                  <a:extLst>
                    <a:ext uri="{FF2B5EF4-FFF2-40B4-BE49-F238E27FC236}">
                      <a16:creationId xmlns:a16="http://schemas.microsoft.com/office/drawing/2014/main" id="{C02A778F-8AFE-E39F-723B-49D37ECE16F1}"/>
                    </a:ext>
                  </a:extLst>
                </p:cNvPr>
                <p:cNvSpPr>
                  <a:spLocks noChangeArrowheads="1"/>
                </p:cNvSpPr>
                <p:nvPr/>
              </p:nvSpPr>
              <p:spPr bwMode="auto">
                <a:xfrm>
                  <a:off x="1499" y="320"/>
                  <a:ext cx="99"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98" name="Rectangle 7564">
                  <a:extLst>
                    <a:ext uri="{FF2B5EF4-FFF2-40B4-BE49-F238E27FC236}">
                      <a16:creationId xmlns:a16="http://schemas.microsoft.com/office/drawing/2014/main" id="{601BD4CB-B118-4A20-2952-6B9FABB9DCBB}"/>
                    </a:ext>
                  </a:extLst>
                </p:cNvPr>
                <p:cNvSpPr>
                  <a:spLocks noChangeArrowheads="1"/>
                </p:cNvSpPr>
                <p:nvPr/>
              </p:nvSpPr>
              <p:spPr bwMode="auto">
                <a:xfrm>
                  <a:off x="1499" y="320"/>
                  <a:ext cx="99"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99" name="Rectangle 7565">
                  <a:extLst>
                    <a:ext uri="{FF2B5EF4-FFF2-40B4-BE49-F238E27FC236}">
                      <a16:creationId xmlns:a16="http://schemas.microsoft.com/office/drawing/2014/main" id="{0979C7AF-83D3-8332-3139-8D41605564B0}"/>
                    </a:ext>
                  </a:extLst>
                </p:cNvPr>
                <p:cNvSpPr>
                  <a:spLocks noChangeArrowheads="1"/>
                </p:cNvSpPr>
                <p:nvPr/>
              </p:nvSpPr>
              <p:spPr bwMode="auto">
                <a:xfrm>
                  <a:off x="1499" y="320"/>
                  <a:ext cx="99"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00" name="Rectangle 7566">
                  <a:extLst>
                    <a:ext uri="{FF2B5EF4-FFF2-40B4-BE49-F238E27FC236}">
                      <a16:creationId xmlns:a16="http://schemas.microsoft.com/office/drawing/2014/main" id="{BAB3B4A0-3D58-4CDF-A517-DC8C96F261E0}"/>
                    </a:ext>
                  </a:extLst>
                </p:cNvPr>
                <p:cNvSpPr>
                  <a:spLocks noChangeArrowheads="1"/>
                </p:cNvSpPr>
                <p:nvPr/>
              </p:nvSpPr>
              <p:spPr bwMode="auto">
                <a:xfrm>
                  <a:off x="1499" y="320"/>
                  <a:ext cx="99"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01" name="Rectangle 7567">
                  <a:extLst>
                    <a:ext uri="{FF2B5EF4-FFF2-40B4-BE49-F238E27FC236}">
                      <a16:creationId xmlns:a16="http://schemas.microsoft.com/office/drawing/2014/main" id="{52ADEEA7-747F-9863-6A8A-2D13EF1A174F}"/>
                    </a:ext>
                  </a:extLst>
                </p:cNvPr>
                <p:cNvSpPr>
                  <a:spLocks noChangeArrowheads="1"/>
                </p:cNvSpPr>
                <p:nvPr/>
              </p:nvSpPr>
              <p:spPr bwMode="auto">
                <a:xfrm>
                  <a:off x="1499" y="320"/>
                  <a:ext cx="99"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02" name="Rectangle 7568">
                  <a:extLst>
                    <a:ext uri="{FF2B5EF4-FFF2-40B4-BE49-F238E27FC236}">
                      <a16:creationId xmlns:a16="http://schemas.microsoft.com/office/drawing/2014/main" id="{235EB2CE-FAC5-E233-9FA4-383A81EF5688}"/>
                    </a:ext>
                  </a:extLst>
                </p:cNvPr>
                <p:cNvSpPr>
                  <a:spLocks noChangeArrowheads="1"/>
                </p:cNvSpPr>
                <p:nvPr/>
              </p:nvSpPr>
              <p:spPr bwMode="auto">
                <a:xfrm>
                  <a:off x="1499" y="320"/>
                  <a:ext cx="99"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03" name="Rectangle 7569">
                  <a:extLst>
                    <a:ext uri="{FF2B5EF4-FFF2-40B4-BE49-F238E27FC236}">
                      <a16:creationId xmlns:a16="http://schemas.microsoft.com/office/drawing/2014/main" id="{F8109DBF-4829-1F02-24FA-92016FD89D57}"/>
                    </a:ext>
                  </a:extLst>
                </p:cNvPr>
                <p:cNvSpPr>
                  <a:spLocks noChangeArrowheads="1"/>
                </p:cNvSpPr>
                <p:nvPr/>
              </p:nvSpPr>
              <p:spPr bwMode="auto">
                <a:xfrm>
                  <a:off x="1499" y="320"/>
                  <a:ext cx="99"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04" name="Rectangle 7570">
                  <a:extLst>
                    <a:ext uri="{FF2B5EF4-FFF2-40B4-BE49-F238E27FC236}">
                      <a16:creationId xmlns:a16="http://schemas.microsoft.com/office/drawing/2014/main" id="{22D0A000-BCA4-7552-8204-C923F53C0871}"/>
                    </a:ext>
                  </a:extLst>
                </p:cNvPr>
                <p:cNvSpPr>
                  <a:spLocks noChangeArrowheads="1"/>
                </p:cNvSpPr>
                <p:nvPr/>
              </p:nvSpPr>
              <p:spPr bwMode="auto">
                <a:xfrm>
                  <a:off x="1499"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05" name="Rectangle 7571">
                  <a:extLst>
                    <a:ext uri="{FF2B5EF4-FFF2-40B4-BE49-F238E27FC236}">
                      <a16:creationId xmlns:a16="http://schemas.microsoft.com/office/drawing/2014/main" id="{7E483A3F-8D02-9709-7DD2-2532DAC9730E}"/>
                    </a:ext>
                  </a:extLst>
                </p:cNvPr>
                <p:cNvSpPr>
                  <a:spLocks noChangeArrowheads="1"/>
                </p:cNvSpPr>
                <p:nvPr/>
              </p:nvSpPr>
              <p:spPr bwMode="auto">
                <a:xfrm>
                  <a:off x="1499"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06" name="Rectangle 7572">
                  <a:extLst>
                    <a:ext uri="{FF2B5EF4-FFF2-40B4-BE49-F238E27FC236}">
                      <a16:creationId xmlns:a16="http://schemas.microsoft.com/office/drawing/2014/main" id="{F4877935-BD79-E38D-1C44-22992A0FB03B}"/>
                    </a:ext>
                  </a:extLst>
                </p:cNvPr>
                <p:cNvSpPr>
                  <a:spLocks noChangeArrowheads="1"/>
                </p:cNvSpPr>
                <p:nvPr/>
              </p:nvSpPr>
              <p:spPr bwMode="auto">
                <a:xfrm>
                  <a:off x="1499"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07" name="Rectangle 7573">
                  <a:extLst>
                    <a:ext uri="{FF2B5EF4-FFF2-40B4-BE49-F238E27FC236}">
                      <a16:creationId xmlns:a16="http://schemas.microsoft.com/office/drawing/2014/main" id="{57286559-4745-59D6-1E08-4C3B9862D230}"/>
                    </a:ext>
                  </a:extLst>
                </p:cNvPr>
                <p:cNvSpPr>
                  <a:spLocks noChangeArrowheads="1"/>
                </p:cNvSpPr>
                <p:nvPr/>
              </p:nvSpPr>
              <p:spPr bwMode="auto">
                <a:xfrm>
                  <a:off x="1499"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08" name="Rectangle 7574">
                  <a:extLst>
                    <a:ext uri="{FF2B5EF4-FFF2-40B4-BE49-F238E27FC236}">
                      <a16:creationId xmlns:a16="http://schemas.microsoft.com/office/drawing/2014/main" id="{E08DF264-5597-4517-3883-8B13EA978827}"/>
                    </a:ext>
                  </a:extLst>
                </p:cNvPr>
                <p:cNvSpPr>
                  <a:spLocks noChangeArrowheads="1"/>
                </p:cNvSpPr>
                <p:nvPr/>
              </p:nvSpPr>
              <p:spPr bwMode="auto">
                <a:xfrm>
                  <a:off x="1499"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09" name="Rectangle 7575">
                  <a:extLst>
                    <a:ext uri="{FF2B5EF4-FFF2-40B4-BE49-F238E27FC236}">
                      <a16:creationId xmlns:a16="http://schemas.microsoft.com/office/drawing/2014/main" id="{02C3D32F-2C53-39EE-DD22-C66F80755CD6}"/>
                    </a:ext>
                  </a:extLst>
                </p:cNvPr>
                <p:cNvSpPr>
                  <a:spLocks noChangeArrowheads="1"/>
                </p:cNvSpPr>
                <p:nvPr/>
              </p:nvSpPr>
              <p:spPr bwMode="auto">
                <a:xfrm>
                  <a:off x="1499"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10" name="Rectangle 7576">
                  <a:extLst>
                    <a:ext uri="{FF2B5EF4-FFF2-40B4-BE49-F238E27FC236}">
                      <a16:creationId xmlns:a16="http://schemas.microsoft.com/office/drawing/2014/main" id="{A2BFBA52-FF68-4714-3EF4-C9D69ECC6189}"/>
                    </a:ext>
                  </a:extLst>
                </p:cNvPr>
                <p:cNvSpPr>
                  <a:spLocks noChangeArrowheads="1"/>
                </p:cNvSpPr>
                <p:nvPr/>
              </p:nvSpPr>
              <p:spPr bwMode="auto">
                <a:xfrm>
                  <a:off x="1499"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11" name="Rectangle 7577">
                  <a:extLst>
                    <a:ext uri="{FF2B5EF4-FFF2-40B4-BE49-F238E27FC236}">
                      <a16:creationId xmlns:a16="http://schemas.microsoft.com/office/drawing/2014/main" id="{21803726-B5A9-B439-69CE-70EF0FB5A4C7}"/>
                    </a:ext>
                  </a:extLst>
                </p:cNvPr>
                <p:cNvSpPr>
                  <a:spLocks noChangeArrowheads="1"/>
                </p:cNvSpPr>
                <p:nvPr/>
              </p:nvSpPr>
              <p:spPr bwMode="auto">
                <a:xfrm>
                  <a:off x="1499"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12" name="Rectangle 7578">
                  <a:extLst>
                    <a:ext uri="{FF2B5EF4-FFF2-40B4-BE49-F238E27FC236}">
                      <a16:creationId xmlns:a16="http://schemas.microsoft.com/office/drawing/2014/main" id="{C9ADF839-0C0C-7F2D-63B7-BCDB10E04951}"/>
                    </a:ext>
                  </a:extLst>
                </p:cNvPr>
                <p:cNvSpPr>
                  <a:spLocks noChangeArrowheads="1"/>
                </p:cNvSpPr>
                <p:nvPr/>
              </p:nvSpPr>
              <p:spPr bwMode="auto">
                <a:xfrm>
                  <a:off x="1499"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13" name="Rectangle 7579">
                  <a:extLst>
                    <a:ext uri="{FF2B5EF4-FFF2-40B4-BE49-F238E27FC236}">
                      <a16:creationId xmlns:a16="http://schemas.microsoft.com/office/drawing/2014/main" id="{81F0B6D7-BE4E-7BD2-137A-B41FE1A1D5E5}"/>
                    </a:ext>
                  </a:extLst>
                </p:cNvPr>
                <p:cNvSpPr>
                  <a:spLocks noChangeArrowheads="1"/>
                </p:cNvSpPr>
                <p:nvPr/>
              </p:nvSpPr>
              <p:spPr bwMode="auto">
                <a:xfrm>
                  <a:off x="1499"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14" name="Rectangle 7580">
                  <a:extLst>
                    <a:ext uri="{FF2B5EF4-FFF2-40B4-BE49-F238E27FC236}">
                      <a16:creationId xmlns:a16="http://schemas.microsoft.com/office/drawing/2014/main" id="{4C1484D3-3683-F954-B587-FAEA8E511F6E}"/>
                    </a:ext>
                  </a:extLst>
                </p:cNvPr>
                <p:cNvSpPr>
                  <a:spLocks noChangeArrowheads="1"/>
                </p:cNvSpPr>
                <p:nvPr/>
              </p:nvSpPr>
              <p:spPr bwMode="auto">
                <a:xfrm>
                  <a:off x="1499"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15" name="Rectangle 7581">
                  <a:extLst>
                    <a:ext uri="{FF2B5EF4-FFF2-40B4-BE49-F238E27FC236}">
                      <a16:creationId xmlns:a16="http://schemas.microsoft.com/office/drawing/2014/main" id="{9303FC34-EFB7-58E1-272A-EA8D82AA058D}"/>
                    </a:ext>
                  </a:extLst>
                </p:cNvPr>
                <p:cNvSpPr>
                  <a:spLocks noChangeArrowheads="1"/>
                </p:cNvSpPr>
                <p:nvPr/>
              </p:nvSpPr>
              <p:spPr bwMode="auto">
                <a:xfrm>
                  <a:off x="1499"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16" name="Rectangle 7582">
                  <a:extLst>
                    <a:ext uri="{FF2B5EF4-FFF2-40B4-BE49-F238E27FC236}">
                      <a16:creationId xmlns:a16="http://schemas.microsoft.com/office/drawing/2014/main" id="{6902411B-1C35-1670-1F0E-A11C7776AEE6}"/>
                    </a:ext>
                  </a:extLst>
                </p:cNvPr>
                <p:cNvSpPr>
                  <a:spLocks noChangeArrowheads="1"/>
                </p:cNvSpPr>
                <p:nvPr/>
              </p:nvSpPr>
              <p:spPr bwMode="auto">
                <a:xfrm>
                  <a:off x="1499"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17" name="Rectangle 7583">
                  <a:extLst>
                    <a:ext uri="{FF2B5EF4-FFF2-40B4-BE49-F238E27FC236}">
                      <a16:creationId xmlns:a16="http://schemas.microsoft.com/office/drawing/2014/main" id="{DFECF698-33DF-9002-F683-792CF2C5D237}"/>
                    </a:ext>
                  </a:extLst>
                </p:cNvPr>
                <p:cNvSpPr>
                  <a:spLocks noChangeArrowheads="1"/>
                </p:cNvSpPr>
                <p:nvPr/>
              </p:nvSpPr>
              <p:spPr bwMode="auto">
                <a:xfrm>
                  <a:off x="1499"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18" name="Rectangle 7584">
                  <a:extLst>
                    <a:ext uri="{FF2B5EF4-FFF2-40B4-BE49-F238E27FC236}">
                      <a16:creationId xmlns:a16="http://schemas.microsoft.com/office/drawing/2014/main" id="{158078CB-C93D-B925-A2BC-C67F07C62EF2}"/>
                    </a:ext>
                  </a:extLst>
                </p:cNvPr>
                <p:cNvSpPr>
                  <a:spLocks noChangeArrowheads="1"/>
                </p:cNvSpPr>
                <p:nvPr/>
              </p:nvSpPr>
              <p:spPr bwMode="auto">
                <a:xfrm>
                  <a:off x="1499"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19" name="Rectangle 7585">
                  <a:extLst>
                    <a:ext uri="{FF2B5EF4-FFF2-40B4-BE49-F238E27FC236}">
                      <a16:creationId xmlns:a16="http://schemas.microsoft.com/office/drawing/2014/main" id="{147ED6B9-6288-3D2F-9445-3E7F963F0A05}"/>
                    </a:ext>
                  </a:extLst>
                </p:cNvPr>
                <p:cNvSpPr>
                  <a:spLocks noChangeArrowheads="1"/>
                </p:cNvSpPr>
                <p:nvPr/>
              </p:nvSpPr>
              <p:spPr bwMode="auto">
                <a:xfrm>
                  <a:off x="1499"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20" name="Rectangle 7586">
                  <a:extLst>
                    <a:ext uri="{FF2B5EF4-FFF2-40B4-BE49-F238E27FC236}">
                      <a16:creationId xmlns:a16="http://schemas.microsoft.com/office/drawing/2014/main" id="{76B5B3A5-409F-76EA-BDC2-7272F26E5A63}"/>
                    </a:ext>
                  </a:extLst>
                </p:cNvPr>
                <p:cNvSpPr>
                  <a:spLocks noChangeArrowheads="1"/>
                </p:cNvSpPr>
                <p:nvPr/>
              </p:nvSpPr>
              <p:spPr bwMode="auto">
                <a:xfrm>
                  <a:off x="1499"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21" name="Rectangle 7587">
                  <a:extLst>
                    <a:ext uri="{FF2B5EF4-FFF2-40B4-BE49-F238E27FC236}">
                      <a16:creationId xmlns:a16="http://schemas.microsoft.com/office/drawing/2014/main" id="{1DDAA2BD-1475-D86B-F008-78133E1D32D9}"/>
                    </a:ext>
                  </a:extLst>
                </p:cNvPr>
                <p:cNvSpPr>
                  <a:spLocks noChangeArrowheads="1"/>
                </p:cNvSpPr>
                <p:nvPr/>
              </p:nvSpPr>
              <p:spPr bwMode="auto">
                <a:xfrm>
                  <a:off x="1499"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22" name="Rectangle 7588">
                  <a:extLst>
                    <a:ext uri="{FF2B5EF4-FFF2-40B4-BE49-F238E27FC236}">
                      <a16:creationId xmlns:a16="http://schemas.microsoft.com/office/drawing/2014/main" id="{34DE614C-A5E1-C164-F6D6-A2A7BE0CEB0A}"/>
                    </a:ext>
                  </a:extLst>
                </p:cNvPr>
                <p:cNvSpPr>
                  <a:spLocks noChangeArrowheads="1"/>
                </p:cNvSpPr>
                <p:nvPr/>
              </p:nvSpPr>
              <p:spPr bwMode="auto">
                <a:xfrm>
                  <a:off x="1499"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23" name="Rectangle 7589">
                  <a:extLst>
                    <a:ext uri="{FF2B5EF4-FFF2-40B4-BE49-F238E27FC236}">
                      <a16:creationId xmlns:a16="http://schemas.microsoft.com/office/drawing/2014/main" id="{2B241345-977B-E5C1-1C28-D2DEF18BAEA9}"/>
                    </a:ext>
                  </a:extLst>
                </p:cNvPr>
                <p:cNvSpPr>
                  <a:spLocks noChangeArrowheads="1"/>
                </p:cNvSpPr>
                <p:nvPr/>
              </p:nvSpPr>
              <p:spPr bwMode="auto">
                <a:xfrm>
                  <a:off x="1499"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24" name="Rectangle 7590">
                  <a:extLst>
                    <a:ext uri="{FF2B5EF4-FFF2-40B4-BE49-F238E27FC236}">
                      <a16:creationId xmlns:a16="http://schemas.microsoft.com/office/drawing/2014/main" id="{C2346BDC-0E61-7F21-9439-2B9E5DF05D2D}"/>
                    </a:ext>
                  </a:extLst>
                </p:cNvPr>
                <p:cNvSpPr>
                  <a:spLocks noChangeArrowheads="1"/>
                </p:cNvSpPr>
                <p:nvPr/>
              </p:nvSpPr>
              <p:spPr bwMode="auto">
                <a:xfrm>
                  <a:off x="1499"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25" name="Rectangle 7591">
                  <a:extLst>
                    <a:ext uri="{FF2B5EF4-FFF2-40B4-BE49-F238E27FC236}">
                      <a16:creationId xmlns:a16="http://schemas.microsoft.com/office/drawing/2014/main" id="{43082FA7-ED34-1019-00EB-A46BA22639AE}"/>
                    </a:ext>
                  </a:extLst>
                </p:cNvPr>
                <p:cNvSpPr>
                  <a:spLocks noChangeArrowheads="1"/>
                </p:cNvSpPr>
                <p:nvPr/>
              </p:nvSpPr>
              <p:spPr bwMode="auto">
                <a:xfrm>
                  <a:off x="1499"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26" name="Rectangle 7592">
                  <a:extLst>
                    <a:ext uri="{FF2B5EF4-FFF2-40B4-BE49-F238E27FC236}">
                      <a16:creationId xmlns:a16="http://schemas.microsoft.com/office/drawing/2014/main" id="{11ED9F3C-0919-5BB3-AC71-8ABD68D3F5D5}"/>
                    </a:ext>
                  </a:extLst>
                </p:cNvPr>
                <p:cNvSpPr>
                  <a:spLocks noChangeArrowheads="1"/>
                </p:cNvSpPr>
                <p:nvPr/>
              </p:nvSpPr>
              <p:spPr bwMode="auto">
                <a:xfrm>
                  <a:off x="1499"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27" name="Rectangle 7593">
                  <a:extLst>
                    <a:ext uri="{FF2B5EF4-FFF2-40B4-BE49-F238E27FC236}">
                      <a16:creationId xmlns:a16="http://schemas.microsoft.com/office/drawing/2014/main" id="{FBE8A731-A10B-8132-F103-D18977009157}"/>
                    </a:ext>
                  </a:extLst>
                </p:cNvPr>
                <p:cNvSpPr>
                  <a:spLocks noChangeArrowheads="1"/>
                </p:cNvSpPr>
                <p:nvPr/>
              </p:nvSpPr>
              <p:spPr bwMode="auto">
                <a:xfrm>
                  <a:off x="1499"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28" name="Rectangle 7594">
                  <a:extLst>
                    <a:ext uri="{FF2B5EF4-FFF2-40B4-BE49-F238E27FC236}">
                      <a16:creationId xmlns:a16="http://schemas.microsoft.com/office/drawing/2014/main" id="{52FCB960-282C-9D69-B512-A5B107756A0A}"/>
                    </a:ext>
                  </a:extLst>
                </p:cNvPr>
                <p:cNvSpPr>
                  <a:spLocks noChangeArrowheads="1"/>
                </p:cNvSpPr>
                <p:nvPr/>
              </p:nvSpPr>
              <p:spPr bwMode="auto">
                <a:xfrm>
                  <a:off x="1499"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29" name="Rectangle 7595">
                  <a:extLst>
                    <a:ext uri="{FF2B5EF4-FFF2-40B4-BE49-F238E27FC236}">
                      <a16:creationId xmlns:a16="http://schemas.microsoft.com/office/drawing/2014/main" id="{A1375A2C-504B-8978-4E1E-4B1CC8633765}"/>
                    </a:ext>
                  </a:extLst>
                </p:cNvPr>
                <p:cNvSpPr>
                  <a:spLocks noChangeArrowheads="1"/>
                </p:cNvSpPr>
                <p:nvPr/>
              </p:nvSpPr>
              <p:spPr bwMode="auto">
                <a:xfrm>
                  <a:off x="1499"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30" name="Rectangle 7596">
                  <a:extLst>
                    <a:ext uri="{FF2B5EF4-FFF2-40B4-BE49-F238E27FC236}">
                      <a16:creationId xmlns:a16="http://schemas.microsoft.com/office/drawing/2014/main" id="{42615EB1-652C-F7D8-33C2-CE44CF553DFC}"/>
                    </a:ext>
                  </a:extLst>
                </p:cNvPr>
                <p:cNvSpPr>
                  <a:spLocks noChangeArrowheads="1"/>
                </p:cNvSpPr>
                <p:nvPr/>
              </p:nvSpPr>
              <p:spPr bwMode="auto">
                <a:xfrm>
                  <a:off x="1499"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31" name="Rectangle 7597">
                  <a:extLst>
                    <a:ext uri="{FF2B5EF4-FFF2-40B4-BE49-F238E27FC236}">
                      <a16:creationId xmlns:a16="http://schemas.microsoft.com/office/drawing/2014/main" id="{947A8CEF-7BC6-7CD7-ED31-50BE3EB13C18}"/>
                    </a:ext>
                  </a:extLst>
                </p:cNvPr>
                <p:cNvSpPr>
                  <a:spLocks noChangeArrowheads="1"/>
                </p:cNvSpPr>
                <p:nvPr/>
              </p:nvSpPr>
              <p:spPr bwMode="auto">
                <a:xfrm>
                  <a:off x="1499" y="1460"/>
                  <a:ext cx="9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32" name="Rectangle 7598">
                  <a:extLst>
                    <a:ext uri="{FF2B5EF4-FFF2-40B4-BE49-F238E27FC236}">
                      <a16:creationId xmlns:a16="http://schemas.microsoft.com/office/drawing/2014/main" id="{693FD9D9-A3CE-E5A1-9721-3EE5E34B0100}"/>
                    </a:ext>
                  </a:extLst>
                </p:cNvPr>
                <p:cNvSpPr>
                  <a:spLocks noChangeArrowheads="1"/>
                </p:cNvSpPr>
                <p:nvPr/>
              </p:nvSpPr>
              <p:spPr bwMode="auto">
                <a:xfrm>
                  <a:off x="1499" y="388"/>
                  <a:ext cx="99" cy="2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33" name="Rectangle 7599">
                  <a:extLst>
                    <a:ext uri="{FF2B5EF4-FFF2-40B4-BE49-F238E27FC236}">
                      <a16:creationId xmlns:a16="http://schemas.microsoft.com/office/drawing/2014/main" id="{66A8B3E6-F033-03BD-1B1E-884A943181AB}"/>
                    </a:ext>
                  </a:extLst>
                </p:cNvPr>
                <p:cNvSpPr>
                  <a:spLocks noChangeArrowheads="1"/>
                </p:cNvSpPr>
                <p:nvPr/>
              </p:nvSpPr>
              <p:spPr bwMode="auto">
                <a:xfrm>
                  <a:off x="1499" y="377"/>
                  <a:ext cx="99" cy="1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34" name="Rectangle 7600">
                  <a:extLst>
                    <a:ext uri="{FF2B5EF4-FFF2-40B4-BE49-F238E27FC236}">
                      <a16:creationId xmlns:a16="http://schemas.microsoft.com/office/drawing/2014/main" id="{A7640BE8-A129-F2F0-E50E-0E012DC3EC14}"/>
                    </a:ext>
                  </a:extLst>
                </p:cNvPr>
                <p:cNvSpPr>
                  <a:spLocks noChangeArrowheads="1"/>
                </p:cNvSpPr>
                <p:nvPr/>
              </p:nvSpPr>
              <p:spPr bwMode="auto">
                <a:xfrm>
                  <a:off x="1499" y="370"/>
                  <a:ext cx="99" cy="7"/>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35" name="Rectangle 7601">
                  <a:extLst>
                    <a:ext uri="{FF2B5EF4-FFF2-40B4-BE49-F238E27FC236}">
                      <a16:creationId xmlns:a16="http://schemas.microsoft.com/office/drawing/2014/main" id="{02DCD0CC-5ABE-6491-9B76-C1B9EB833D67}"/>
                    </a:ext>
                  </a:extLst>
                </p:cNvPr>
                <p:cNvSpPr>
                  <a:spLocks noChangeArrowheads="1"/>
                </p:cNvSpPr>
                <p:nvPr/>
              </p:nvSpPr>
              <p:spPr bwMode="auto">
                <a:xfrm>
                  <a:off x="1499" y="363"/>
                  <a:ext cx="99" cy="7"/>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36" name="Rectangle 7602">
                  <a:extLst>
                    <a:ext uri="{FF2B5EF4-FFF2-40B4-BE49-F238E27FC236}">
                      <a16:creationId xmlns:a16="http://schemas.microsoft.com/office/drawing/2014/main" id="{D7752CF3-D50D-3A7A-FF8C-FD065884F963}"/>
                    </a:ext>
                  </a:extLst>
                </p:cNvPr>
                <p:cNvSpPr>
                  <a:spLocks noChangeArrowheads="1"/>
                </p:cNvSpPr>
                <p:nvPr/>
              </p:nvSpPr>
              <p:spPr bwMode="auto">
                <a:xfrm>
                  <a:off x="1499" y="338"/>
                  <a:ext cx="99" cy="25"/>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37" name="Rectangle 7603">
                  <a:extLst>
                    <a:ext uri="{FF2B5EF4-FFF2-40B4-BE49-F238E27FC236}">
                      <a16:creationId xmlns:a16="http://schemas.microsoft.com/office/drawing/2014/main" id="{8167153E-CE24-0C3E-7182-489726479DF9}"/>
                    </a:ext>
                  </a:extLst>
                </p:cNvPr>
                <p:cNvSpPr>
                  <a:spLocks noChangeArrowheads="1"/>
                </p:cNvSpPr>
                <p:nvPr/>
              </p:nvSpPr>
              <p:spPr bwMode="auto">
                <a:xfrm>
                  <a:off x="1499" y="334"/>
                  <a:ext cx="99" cy="4"/>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38" name="Rectangle 7604">
                  <a:extLst>
                    <a:ext uri="{FF2B5EF4-FFF2-40B4-BE49-F238E27FC236}">
                      <a16:creationId xmlns:a16="http://schemas.microsoft.com/office/drawing/2014/main" id="{ECD63B67-BC40-D27D-94AD-6BAA10385AEC}"/>
                    </a:ext>
                  </a:extLst>
                </p:cNvPr>
                <p:cNvSpPr>
                  <a:spLocks noChangeArrowheads="1"/>
                </p:cNvSpPr>
                <p:nvPr/>
              </p:nvSpPr>
              <p:spPr bwMode="auto">
                <a:xfrm>
                  <a:off x="1499" y="334"/>
                  <a:ext cx="99"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39" name="Rectangle 7605">
                  <a:extLst>
                    <a:ext uri="{FF2B5EF4-FFF2-40B4-BE49-F238E27FC236}">
                      <a16:creationId xmlns:a16="http://schemas.microsoft.com/office/drawing/2014/main" id="{367ED163-259C-1E3D-B973-BA7D6122966D}"/>
                    </a:ext>
                  </a:extLst>
                </p:cNvPr>
                <p:cNvSpPr>
                  <a:spLocks noChangeArrowheads="1"/>
                </p:cNvSpPr>
                <p:nvPr/>
              </p:nvSpPr>
              <p:spPr bwMode="auto">
                <a:xfrm>
                  <a:off x="1499" y="334"/>
                  <a:ext cx="99"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40" name="Rectangle 7606">
                  <a:extLst>
                    <a:ext uri="{FF2B5EF4-FFF2-40B4-BE49-F238E27FC236}">
                      <a16:creationId xmlns:a16="http://schemas.microsoft.com/office/drawing/2014/main" id="{B7B34BA4-8C6D-3C11-4647-19B4F1047B80}"/>
                    </a:ext>
                  </a:extLst>
                </p:cNvPr>
                <p:cNvSpPr>
                  <a:spLocks noChangeArrowheads="1"/>
                </p:cNvSpPr>
                <p:nvPr/>
              </p:nvSpPr>
              <p:spPr bwMode="auto">
                <a:xfrm>
                  <a:off x="1499" y="331"/>
                  <a:ext cx="99" cy="3"/>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41" name="Rectangle 7607">
                  <a:extLst>
                    <a:ext uri="{FF2B5EF4-FFF2-40B4-BE49-F238E27FC236}">
                      <a16:creationId xmlns:a16="http://schemas.microsoft.com/office/drawing/2014/main" id="{52D16B99-1B27-DADE-ED9C-8B3EAC962169}"/>
                    </a:ext>
                  </a:extLst>
                </p:cNvPr>
                <p:cNvSpPr>
                  <a:spLocks noChangeArrowheads="1"/>
                </p:cNvSpPr>
                <p:nvPr/>
              </p:nvSpPr>
              <p:spPr bwMode="auto">
                <a:xfrm>
                  <a:off x="1499" y="331"/>
                  <a:ext cx="99"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42" name="Rectangle 7608">
                  <a:extLst>
                    <a:ext uri="{FF2B5EF4-FFF2-40B4-BE49-F238E27FC236}">
                      <a16:creationId xmlns:a16="http://schemas.microsoft.com/office/drawing/2014/main" id="{517C7020-DAA2-7009-8361-01E50C1B646A}"/>
                    </a:ext>
                  </a:extLst>
                </p:cNvPr>
                <p:cNvSpPr>
                  <a:spLocks noChangeArrowheads="1"/>
                </p:cNvSpPr>
                <p:nvPr/>
              </p:nvSpPr>
              <p:spPr bwMode="auto">
                <a:xfrm>
                  <a:off x="1499" y="331"/>
                  <a:ext cx="99"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43" name="Rectangle 7609">
                  <a:extLst>
                    <a:ext uri="{FF2B5EF4-FFF2-40B4-BE49-F238E27FC236}">
                      <a16:creationId xmlns:a16="http://schemas.microsoft.com/office/drawing/2014/main" id="{57067994-92FA-0813-3029-DDEA8E13B07D}"/>
                    </a:ext>
                  </a:extLst>
                </p:cNvPr>
                <p:cNvSpPr>
                  <a:spLocks noChangeArrowheads="1"/>
                </p:cNvSpPr>
                <p:nvPr/>
              </p:nvSpPr>
              <p:spPr bwMode="auto">
                <a:xfrm>
                  <a:off x="1499" y="320"/>
                  <a:ext cx="99" cy="1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44" name="Rectangle 7610">
                  <a:extLst>
                    <a:ext uri="{FF2B5EF4-FFF2-40B4-BE49-F238E27FC236}">
                      <a16:creationId xmlns:a16="http://schemas.microsoft.com/office/drawing/2014/main" id="{1D459B11-F236-23F9-37A6-D576C663A863}"/>
                    </a:ext>
                  </a:extLst>
                </p:cNvPr>
                <p:cNvSpPr>
                  <a:spLocks noChangeArrowheads="1"/>
                </p:cNvSpPr>
                <p:nvPr/>
              </p:nvSpPr>
              <p:spPr bwMode="auto">
                <a:xfrm>
                  <a:off x="1499" y="320"/>
                  <a:ext cx="99"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45" name="Rectangle 7611">
                  <a:extLst>
                    <a:ext uri="{FF2B5EF4-FFF2-40B4-BE49-F238E27FC236}">
                      <a16:creationId xmlns:a16="http://schemas.microsoft.com/office/drawing/2014/main" id="{00661C1A-C227-89D4-8D54-A9B37FC56341}"/>
                    </a:ext>
                  </a:extLst>
                </p:cNvPr>
                <p:cNvSpPr>
                  <a:spLocks noChangeArrowheads="1"/>
                </p:cNvSpPr>
                <p:nvPr/>
              </p:nvSpPr>
              <p:spPr bwMode="auto">
                <a:xfrm>
                  <a:off x="1499" y="320"/>
                  <a:ext cx="99"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46" name="Rectangle 7612">
                  <a:extLst>
                    <a:ext uri="{FF2B5EF4-FFF2-40B4-BE49-F238E27FC236}">
                      <a16:creationId xmlns:a16="http://schemas.microsoft.com/office/drawing/2014/main" id="{A5497220-98E8-25EA-702A-B0BC4F339F28}"/>
                    </a:ext>
                  </a:extLst>
                </p:cNvPr>
                <p:cNvSpPr>
                  <a:spLocks noChangeArrowheads="1"/>
                </p:cNvSpPr>
                <p:nvPr/>
              </p:nvSpPr>
              <p:spPr bwMode="auto">
                <a:xfrm>
                  <a:off x="1499" y="413"/>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47" name="Rectangle 7613">
                  <a:extLst>
                    <a:ext uri="{FF2B5EF4-FFF2-40B4-BE49-F238E27FC236}">
                      <a16:creationId xmlns:a16="http://schemas.microsoft.com/office/drawing/2014/main" id="{87550E99-BD73-789E-A97D-629429D8C9EE}"/>
                    </a:ext>
                  </a:extLst>
                </p:cNvPr>
                <p:cNvSpPr>
                  <a:spLocks noChangeArrowheads="1"/>
                </p:cNvSpPr>
                <p:nvPr/>
              </p:nvSpPr>
              <p:spPr bwMode="auto">
                <a:xfrm>
                  <a:off x="1499" y="413"/>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48" name="Rectangle 7614">
                  <a:extLst>
                    <a:ext uri="{FF2B5EF4-FFF2-40B4-BE49-F238E27FC236}">
                      <a16:creationId xmlns:a16="http://schemas.microsoft.com/office/drawing/2014/main" id="{0D85E9AF-91A3-25C1-D253-07EBA46912C2}"/>
                    </a:ext>
                  </a:extLst>
                </p:cNvPr>
                <p:cNvSpPr>
                  <a:spLocks noChangeArrowheads="1"/>
                </p:cNvSpPr>
                <p:nvPr/>
              </p:nvSpPr>
              <p:spPr bwMode="auto">
                <a:xfrm>
                  <a:off x="1499" y="413"/>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49" name="Rectangle 7615">
                  <a:extLst>
                    <a:ext uri="{FF2B5EF4-FFF2-40B4-BE49-F238E27FC236}">
                      <a16:creationId xmlns:a16="http://schemas.microsoft.com/office/drawing/2014/main" id="{3917FB81-18BB-8C34-961E-56793E73FD36}"/>
                    </a:ext>
                  </a:extLst>
                </p:cNvPr>
                <p:cNvSpPr>
                  <a:spLocks noChangeArrowheads="1"/>
                </p:cNvSpPr>
                <p:nvPr/>
              </p:nvSpPr>
              <p:spPr bwMode="auto">
                <a:xfrm>
                  <a:off x="1499" y="413"/>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50" name="Rectangle 7616">
                  <a:extLst>
                    <a:ext uri="{FF2B5EF4-FFF2-40B4-BE49-F238E27FC236}">
                      <a16:creationId xmlns:a16="http://schemas.microsoft.com/office/drawing/2014/main" id="{01BF1718-ED0B-5FDF-6C14-1A1254DA7CDF}"/>
                    </a:ext>
                  </a:extLst>
                </p:cNvPr>
                <p:cNvSpPr>
                  <a:spLocks noChangeArrowheads="1"/>
                </p:cNvSpPr>
                <p:nvPr/>
              </p:nvSpPr>
              <p:spPr bwMode="auto">
                <a:xfrm>
                  <a:off x="1499" y="413"/>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51" name="Rectangle 7617">
                  <a:extLst>
                    <a:ext uri="{FF2B5EF4-FFF2-40B4-BE49-F238E27FC236}">
                      <a16:creationId xmlns:a16="http://schemas.microsoft.com/office/drawing/2014/main" id="{ACA04964-7A23-041E-B3A5-F285E7C502C9}"/>
                    </a:ext>
                  </a:extLst>
                </p:cNvPr>
                <p:cNvSpPr>
                  <a:spLocks noChangeArrowheads="1"/>
                </p:cNvSpPr>
                <p:nvPr/>
              </p:nvSpPr>
              <p:spPr bwMode="auto">
                <a:xfrm>
                  <a:off x="1499" y="413"/>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52" name="Rectangle 7618">
                  <a:extLst>
                    <a:ext uri="{FF2B5EF4-FFF2-40B4-BE49-F238E27FC236}">
                      <a16:creationId xmlns:a16="http://schemas.microsoft.com/office/drawing/2014/main" id="{23842EDA-445C-D030-402B-689127E388B0}"/>
                    </a:ext>
                  </a:extLst>
                </p:cNvPr>
                <p:cNvSpPr>
                  <a:spLocks noChangeArrowheads="1"/>
                </p:cNvSpPr>
                <p:nvPr/>
              </p:nvSpPr>
              <p:spPr bwMode="auto">
                <a:xfrm>
                  <a:off x="1499" y="413"/>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53" name="Rectangle 7619">
                  <a:extLst>
                    <a:ext uri="{FF2B5EF4-FFF2-40B4-BE49-F238E27FC236}">
                      <a16:creationId xmlns:a16="http://schemas.microsoft.com/office/drawing/2014/main" id="{4617F9DA-4D12-D8CA-F9ED-87622DBF0B91}"/>
                    </a:ext>
                  </a:extLst>
                </p:cNvPr>
                <p:cNvSpPr>
                  <a:spLocks noChangeArrowheads="1"/>
                </p:cNvSpPr>
                <p:nvPr/>
              </p:nvSpPr>
              <p:spPr bwMode="auto">
                <a:xfrm>
                  <a:off x="1499" y="413"/>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54" name="Rectangle 7620">
                  <a:extLst>
                    <a:ext uri="{FF2B5EF4-FFF2-40B4-BE49-F238E27FC236}">
                      <a16:creationId xmlns:a16="http://schemas.microsoft.com/office/drawing/2014/main" id="{9687F419-088C-BBC8-E630-D34DA84846F9}"/>
                    </a:ext>
                  </a:extLst>
                </p:cNvPr>
                <p:cNvSpPr>
                  <a:spLocks noChangeArrowheads="1"/>
                </p:cNvSpPr>
                <p:nvPr/>
              </p:nvSpPr>
              <p:spPr bwMode="auto">
                <a:xfrm>
                  <a:off x="1499" y="413"/>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55" name="Rectangle 7621">
                  <a:extLst>
                    <a:ext uri="{FF2B5EF4-FFF2-40B4-BE49-F238E27FC236}">
                      <a16:creationId xmlns:a16="http://schemas.microsoft.com/office/drawing/2014/main" id="{D32C3B32-AD2B-9192-E68E-4080DAD6FD34}"/>
                    </a:ext>
                  </a:extLst>
                </p:cNvPr>
                <p:cNvSpPr>
                  <a:spLocks noChangeArrowheads="1"/>
                </p:cNvSpPr>
                <p:nvPr/>
              </p:nvSpPr>
              <p:spPr bwMode="auto">
                <a:xfrm>
                  <a:off x="1499" y="413"/>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56" name="Rectangle 7622">
                  <a:extLst>
                    <a:ext uri="{FF2B5EF4-FFF2-40B4-BE49-F238E27FC236}">
                      <a16:creationId xmlns:a16="http://schemas.microsoft.com/office/drawing/2014/main" id="{CB8ABEC5-2DA7-7279-6C0F-4420AE9A804A}"/>
                    </a:ext>
                  </a:extLst>
                </p:cNvPr>
                <p:cNvSpPr>
                  <a:spLocks noChangeArrowheads="1"/>
                </p:cNvSpPr>
                <p:nvPr/>
              </p:nvSpPr>
              <p:spPr bwMode="auto">
                <a:xfrm>
                  <a:off x="1499" y="413"/>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57" name="Rectangle 7623">
                  <a:extLst>
                    <a:ext uri="{FF2B5EF4-FFF2-40B4-BE49-F238E27FC236}">
                      <a16:creationId xmlns:a16="http://schemas.microsoft.com/office/drawing/2014/main" id="{5F3581B6-2492-294A-7EFC-DD5526A28612}"/>
                    </a:ext>
                  </a:extLst>
                </p:cNvPr>
                <p:cNvSpPr>
                  <a:spLocks noChangeArrowheads="1"/>
                </p:cNvSpPr>
                <p:nvPr/>
              </p:nvSpPr>
              <p:spPr bwMode="auto">
                <a:xfrm>
                  <a:off x="1499" y="413"/>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58" name="Rectangle 7624">
                  <a:extLst>
                    <a:ext uri="{FF2B5EF4-FFF2-40B4-BE49-F238E27FC236}">
                      <a16:creationId xmlns:a16="http://schemas.microsoft.com/office/drawing/2014/main" id="{30A5395D-59E0-2DDC-6767-EDB62E734E77}"/>
                    </a:ext>
                  </a:extLst>
                </p:cNvPr>
                <p:cNvSpPr>
                  <a:spLocks noChangeArrowheads="1"/>
                </p:cNvSpPr>
                <p:nvPr/>
              </p:nvSpPr>
              <p:spPr bwMode="auto">
                <a:xfrm>
                  <a:off x="1499" y="413"/>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59" name="Rectangle 7625">
                  <a:extLst>
                    <a:ext uri="{FF2B5EF4-FFF2-40B4-BE49-F238E27FC236}">
                      <a16:creationId xmlns:a16="http://schemas.microsoft.com/office/drawing/2014/main" id="{926C2942-E349-0690-E9AC-009B889DAD2B}"/>
                    </a:ext>
                  </a:extLst>
                </p:cNvPr>
                <p:cNvSpPr>
                  <a:spLocks noChangeArrowheads="1"/>
                </p:cNvSpPr>
                <p:nvPr/>
              </p:nvSpPr>
              <p:spPr bwMode="auto">
                <a:xfrm>
                  <a:off x="1499" y="413"/>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60" name="Rectangle 7626">
                  <a:extLst>
                    <a:ext uri="{FF2B5EF4-FFF2-40B4-BE49-F238E27FC236}">
                      <a16:creationId xmlns:a16="http://schemas.microsoft.com/office/drawing/2014/main" id="{2F264A5C-CE11-916D-49CF-3E7065ABEAA9}"/>
                    </a:ext>
                  </a:extLst>
                </p:cNvPr>
                <p:cNvSpPr>
                  <a:spLocks noChangeArrowheads="1"/>
                </p:cNvSpPr>
                <p:nvPr/>
              </p:nvSpPr>
              <p:spPr bwMode="auto">
                <a:xfrm>
                  <a:off x="1499" y="413"/>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61" name="Rectangle 7627">
                  <a:extLst>
                    <a:ext uri="{FF2B5EF4-FFF2-40B4-BE49-F238E27FC236}">
                      <a16:creationId xmlns:a16="http://schemas.microsoft.com/office/drawing/2014/main" id="{5FA2781D-0777-5E1B-E8C0-A8205619C856}"/>
                    </a:ext>
                  </a:extLst>
                </p:cNvPr>
                <p:cNvSpPr>
                  <a:spLocks noChangeArrowheads="1"/>
                </p:cNvSpPr>
                <p:nvPr/>
              </p:nvSpPr>
              <p:spPr bwMode="auto">
                <a:xfrm>
                  <a:off x="1499" y="413"/>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62" name="Rectangle 7628">
                  <a:extLst>
                    <a:ext uri="{FF2B5EF4-FFF2-40B4-BE49-F238E27FC236}">
                      <a16:creationId xmlns:a16="http://schemas.microsoft.com/office/drawing/2014/main" id="{9FF06E83-D392-D101-54C5-D873179E84F0}"/>
                    </a:ext>
                  </a:extLst>
                </p:cNvPr>
                <p:cNvSpPr>
                  <a:spLocks noChangeArrowheads="1"/>
                </p:cNvSpPr>
                <p:nvPr/>
              </p:nvSpPr>
              <p:spPr bwMode="auto">
                <a:xfrm>
                  <a:off x="1499" y="413"/>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63" name="Rectangle 7629">
                  <a:extLst>
                    <a:ext uri="{FF2B5EF4-FFF2-40B4-BE49-F238E27FC236}">
                      <a16:creationId xmlns:a16="http://schemas.microsoft.com/office/drawing/2014/main" id="{E7485F26-3E83-00AD-16F0-24633E39A8CF}"/>
                    </a:ext>
                  </a:extLst>
                </p:cNvPr>
                <p:cNvSpPr>
                  <a:spLocks noChangeArrowheads="1"/>
                </p:cNvSpPr>
                <p:nvPr/>
              </p:nvSpPr>
              <p:spPr bwMode="auto">
                <a:xfrm>
                  <a:off x="1499" y="413"/>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64" name="Rectangle 7630">
                  <a:extLst>
                    <a:ext uri="{FF2B5EF4-FFF2-40B4-BE49-F238E27FC236}">
                      <a16:creationId xmlns:a16="http://schemas.microsoft.com/office/drawing/2014/main" id="{7A736511-1666-70E3-D010-594D944D6878}"/>
                    </a:ext>
                  </a:extLst>
                </p:cNvPr>
                <p:cNvSpPr>
                  <a:spLocks noChangeArrowheads="1"/>
                </p:cNvSpPr>
                <p:nvPr/>
              </p:nvSpPr>
              <p:spPr bwMode="auto">
                <a:xfrm>
                  <a:off x="1499" y="413"/>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65" name="Rectangle 7631">
                  <a:extLst>
                    <a:ext uri="{FF2B5EF4-FFF2-40B4-BE49-F238E27FC236}">
                      <a16:creationId xmlns:a16="http://schemas.microsoft.com/office/drawing/2014/main" id="{A636171D-B6AB-CA34-0A92-9DD3B22F3C4E}"/>
                    </a:ext>
                  </a:extLst>
                </p:cNvPr>
                <p:cNvSpPr>
                  <a:spLocks noChangeArrowheads="1"/>
                </p:cNvSpPr>
                <p:nvPr/>
              </p:nvSpPr>
              <p:spPr bwMode="auto">
                <a:xfrm>
                  <a:off x="1499" y="413"/>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66" name="Rectangle 7632">
                  <a:extLst>
                    <a:ext uri="{FF2B5EF4-FFF2-40B4-BE49-F238E27FC236}">
                      <a16:creationId xmlns:a16="http://schemas.microsoft.com/office/drawing/2014/main" id="{E6CF3686-BDAC-4D86-2DD8-98014E811263}"/>
                    </a:ext>
                  </a:extLst>
                </p:cNvPr>
                <p:cNvSpPr>
                  <a:spLocks noChangeArrowheads="1"/>
                </p:cNvSpPr>
                <p:nvPr/>
              </p:nvSpPr>
              <p:spPr bwMode="auto">
                <a:xfrm>
                  <a:off x="1499" y="413"/>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67" name="Rectangle 7633">
                  <a:extLst>
                    <a:ext uri="{FF2B5EF4-FFF2-40B4-BE49-F238E27FC236}">
                      <a16:creationId xmlns:a16="http://schemas.microsoft.com/office/drawing/2014/main" id="{3287F1C6-7ABB-E42F-CE83-26A223BE4347}"/>
                    </a:ext>
                  </a:extLst>
                </p:cNvPr>
                <p:cNvSpPr>
                  <a:spLocks noChangeArrowheads="1"/>
                </p:cNvSpPr>
                <p:nvPr/>
              </p:nvSpPr>
              <p:spPr bwMode="auto">
                <a:xfrm>
                  <a:off x="1499" y="413"/>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68" name="Rectangle 7634">
                  <a:extLst>
                    <a:ext uri="{FF2B5EF4-FFF2-40B4-BE49-F238E27FC236}">
                      <a16:creationId xmlns:a16="http://schemas.microsoft.com/office/drawing/2014/main" id="{802FAC1E-4D64-4662-3DDC-74D8C5999F18}"/>
                    </a:ext>
                  </a:extLst>
                </p:cNvPr>
                <p:cNvSpPr>
                  <a:spLocks noChangeArrowheads="1"/>
                </p:cNvSpPr>
                <p:nvPr/>
              </p:nvSpPr>
              <p:spPr bwMode="auto">
                <a:xfrm>
                  <a:off x="1499" y="413"/>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69" name="Rectangle 7635">
                  <a:extLst>
                    <a:ext uri="{FF2B5EF4-FFF2-40B4-BE49-F238E27FC236}">
                      <a16:creationId xmlns:a16="http://schemas.microsoft.com/office/drawing/2014/main" id="{97ED8359-BFE5-B7DD-2CC6-B886C6910D09}"/>
                    </a:ext>
                  </a:extLst>
                </p:cNvPr>
                <p:cNvSpPr>
                  <a:spLocks noChangeArrowheads="1"/>
                </p:cNvSpPr>
                <p:nvPr/>
              </p:nvSpPr>
              <p:spPr bwMode="auto">
                <a:xfrm>
                  <a:off x="1499" y="413"/>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70" name="Rectangle 7636">
                  <a:extLst>
                    <a:ext uri="{FF2B5EF4-FFF2-40B4-BE49-F238E27FC236}">
                      <a16:creationId xmlns:a16="http://schemas.microsoft.com/office/drawing/2014/main" id="{E96B9C34-FF42-7CD4-359D-382FC61009A8}"/>
                    </a:ext>
                  </a:extLst>
                </p:cNvPr>
                <p:cNvSpPr>
                  <a:spLocks noChangeArrowheads="1"/>
                </p:cNvSpPr>
                <p:nvPr/>
              </p:nvSpPr>
              <p:spPr bwMode="auto">
                <a:xfrm>
                  <a:off x="1499" y="409"/>
                  <a:ext cx="99" cy="4"/>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71" name="Rectangle 7637">
                  <a:extLst>
                    <a:ext uri="{FF2B5EF4-FFF2-40B4-BE49-F238E27FC236}">
                      <a16:creationId xmlns:a16="http://schemas.microsoft.com/office/drawing/2014/main" id="{1B9C5CC9-58D1-C849-2F0C-9EE3D925FA87}"/>
                    </a:ext>
                  </a:extLst>
                </p:cNvPr>
                <p:cNvSpPr>
                  <a:spLocks noChangeArrowheads="1"/>
                </p:cNvSpPr>
                <p:nvPr/>
              </p:nvSpPr>
              <p:spPr bwMode="auto">
                <a:xfrm>
                  <a:off x="1499" y="409"/>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72" name="Rectangle 7638">
                  <a:extLst>
                    <a:ext uri="{FF2B5EF4-FFF2-40B4-BE49-F238E27FC236}">
                      <a16:creationId xmlns:a16="http://schemas.microsoft.com/office/drawing/2014/main" id="{D9F1FEB1-AF9E-4DD8-88E4-DE34614DB755}"/>
                    </a:ext>
                  </a:extLst>
                </p:cNvPr>
                <p:cNvSpPr>
                  <a:spLocks noChangeArrowheads="1"/>
                </p:cNvSpPr>
                <p:nvPr/>
              </p:nvSpPr>
              <p:spPr bwMode="auto">
                <a:xfrm>
                  <a:off x="1499" y="409"/>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73" name="Rectangle 7639">
                  <a:extLst>
                    <a:ext uri="{FF2B5EF4-FFF2-40B4-BE49-F238E27FC236}">
                      <a16:creationId xmlns:a16="http://schemas.microsoft.com/office/drawing/2014/main" id="{06D72325-E9DB-6FCA-1EC0-E8C3B2933B54}"/>
                    </a:ext>
                  </a:extLst>
                </p:cNvPr>
                <p:cNvSpPr>
                  <a:spLocks noChangeArrowheads="1"/>
                </p:cNvSpPr>
                <p:nvPr/>
              </p:nvSpPr>
              <p:spPr bwMode="auto">
                <a:xfrm>
                  <a:off x="1499" y="409"/>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74" name="Rectangle 7640">
                  <a:extLst>
                    <a:ext uri="{FF2B5EF4-FFF2-40B4-BE49-F238E27FC236}">
                      <a16:creationId xmlns:a16="http://schemas.microsoft.com/office/drawing/2014/main" id="{72A60F39-2E3B-A0B3-A3C9-E35E9D7ACC9A}"/>
                    </a:ext>
                  </a:extLst>
                </p:cNvPr>
                <p:cNvSpPr>
                  <a:spLocks noChangeArrowheads="1"/>
                </p:cNvSpPr>
                <p:nvPr/>
              </p:nvSpPr>
              <p:spPr bwMode="auto">
                <a:xfrm>
                  <a:off x="1499" y="409"/>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75" name="Rectangle 7641">
                  <a:extLst>
                    <a:ext uri="{FF2B5EF4-FFF2-40B4-BE49-F238E27FC236}">
                      <a16:creationId xmlns:a16="http://schemas.microsoft.com/office/drawing/2014/main" id="{E19D3D8C-4A4A-9ED8-62F1-6C317C28AFEC}"/>
                    </a:ext>
                  </a:extLst>
                </p:cNvPr>
                <p:cNvSpPr>
                  <a:spLocks noChangeArrowheads="1"/>
                </p:cNvSpPr>
                <p:nvPr/>
              </p:nvSpPr>
              <p:spPr bwMode="auto">
                <a:xfrm>
                  <a:off x="1499" y="409"/>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76" name="Rectangle 7642">
                  <a:extLst>
                    <a:ext uri="{FF2B5EF4-FFF2-40B4-BE49-F238E27FC236}">
                      <a16:creationId xmlns:a16="http://schemas.microsoft.com/office/drawing/2014/main" id="{E3B58CD6-8ABF-DFD0-99F6-2649D24096D1}"/>
                    </a:ext>
                  </a:extLst>
                </p:cNvPr>
                <p:cNvSpPr>
                  <a:spLocks noChangeArrowheads="1"/>
                </p:cNvSpPr>
                <p:nvPr/>
              </p:nvSpPr>
              <p:spPr bwMode="auto">
                <a:xfrm>
                  <a:off x="1499" y="409"/>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77" name="Rectangle 7643">
                  <a:extLst>
                    <a:ext uri="{FF2B5EF4-FFF2-40B4-BE49-F238E27FC236}">
                      <a16:creationId xmlns:a16="http://schemas.microsoft.com/office/drawing/2014/main" id="{3D543885-0702-457B-4B19-70AFF48E443F}"/>
                    </a:ext>
                  </a:extLst>
                </p:cNvPr>
                <p:cNvSpPr>
                  <a:spLocks noChangeArrowheads="1"/>
                </p:cNvSpPr>
                <p:nvPr/>
              </p:nvSpPr>
              <p:spPr bwMode="auto">
                <a:xfrm>
                  <a:off x="1499" y="409"/>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78" name="Rectangle 7644">
                  <a:extLst>
                    <a:ext uri="{FF2B5EF4-FFF2-40B4-BE49-F238E27FC236}">
                      <a16:creationId xmlns:a16="http://schemas.microsoft.com/office/drawing/2014/main" id="{E2047453-CD91-4F2E-1EB5-B0B0281702D3}"/>
                    </a:ext>
                  </a:extLst>
                </p:cNvPr>
                <p:cNvSpPr>
                  <a:spLocks noChangeArrowheads="1"/>
                </p:cNvSpPr>
                <p:nvPr/>
              </p:nvSpPr>
              <p:spPr bwMode="auto">
                <a:xfrm>
                  <a:off x="1499" y="409"/>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79" name="Rectangle 7645">
                  <a:extLst>
                    <a:ext uri="{FF2B5EF4-FFF2-40B4-BE49-F238E27FC236}">
                      <a16:creationId xmlns:a16="http://schemas.microsoft.com/office/drawing/2014/main" id="{715777EF-A120-D821-90EE-223C7EB12ADD}"/>
                    </a:ext>
                  </a:extLst>
                </p:cNvPr>
                <p:cNvSpPr>
                  <a:spLocks noChangeArrowheads="1"/>
                </p:cNvSpPr>
                <p:nvPr/>
              </p:nvSpPr>
              <p:spPr bwMode="auto">
                <a:xfrm>
                  <a:off x="1499" y="409"/>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80" name="Rectangle 7646">
                  <a:extLst>
                    <a:ext uri="{FF2B5EF4-FFF2-40B4-BE49-F238E27FC236}">
                      <a16:creationId xmlns:a16="http://schemas.microsoft.com/office/drawing/2014/main" id="{8888D427-49C3-F61B-94EF-678AA7C04481}"/>
                    </a:ext>
                  </a:extLst>
                </p:cNvPr>
                <p:cNvSpPr>
                  <a:spLocks noChangeArrowheads="1"/>
                </p:cNvSpPr>
                <p:nvPr/>
              </p:nvSpPr>
              <p:spPr bwMode="auto">
                <a:xfrm>
                  <a:off x="1499" y="409"/>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81" name="Rectangle 7647">
                  <a:extLst>
                    <a:ext uri="{FF2B5EF4-FFF2-40B4-BE49-F238E27FC236}">
                      <a16:creationId xmlns:a16="http://schemas.microsoft.com/office/drawing/2014/main" id="{5F14B5FA-E4A7-4328-255C-59315A23F433}"/>
                    </a:ext>
                  </a:extLst>
                </p:cNvPr>
                <p:cNvSpPr>
                  <a:spLocks noChangeArrowheads="1"/>
                </p:cNvSpPr>
                <p:nvPr/>
              </p:nvSpPr>
              <p:spPr bwMode="auto">
                <a:xfrm>
                  <a:off x="1499" y="409"/>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82" name="Rectangle 7648">
                  <a:extLst>
                    <a:ext uri="{FF2B5EF4-FFF2-40B4-BE49-F238E27FC236}">
                      <a16:creationId xmlns:a16="http://schemas.microsoft.com/office/drawing/2014/main" id="{392434E5-5196-D0EF-3D4C-C9CFBBD45F7E}"/>
                    </a:ext>
                  </a:extLst>
                </p:cNvPr>
                <p:cNvSpPr>
                  <a:spLocks noChangeArrowheads="1"/>
                </p:cNvSpPr>
                <p:nvPr/>
              </p:nvSpPr>
              <p:spPr bwMode="auto">
                <a:xfrm>
                  <a:off x="1499" y="409"/>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83" name="Rectangle 7649">
                  <a:extLst>
                    <a:ext uri="{FF2B5EF4-FFF2-40B4-BE49-F238E27FC236}">
                      <a16:creationId xmlns:a16="http://schemas.microsoft.com/office/drawing/2014/main" id="{DBC42AC4-0C6F-B7B1-0FCC-CA694E2D736F}"/>
                    </a:ext>
                  </a:extLst>
                </p:cNvPr>
                <p:cNvSpPr>
                  <a:spLocks noChangeArrowheads="1"/>
                </p:cNvSpPr>
                <p:nvPr/>
              </p:nvSpPr>
              <p:spPr bwMode="auto">
                <a:xfrm>
                  <a:off x="1499" y="409"/>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84" name="Rectangle 7650">
                  <a:extLst>
                    <a:ext uri="{FF2B5EF4-FFF2-40B4-BE49-F238E27FC236}">
                      <a16:creationId xmlns:a16="http://schemas.microsoft.com/office/drawing/2014/main" id="{9D2A8622-4C07-5B31-7650-1725F2100191}"/>
                    </a:ext>
                  </a:extLst>
                </p:cNvPr>
                <p:cNvSpPr>
                  <a:spLocks noChangeArrowheads="1"/>
                </p:cNvSpPr>
                <p:nvPr/>
              </p:nvSpPr>
              <p:spPr bwMode="auto">
                <a:xfrm>
                  <a:off x="1499" y="409"/>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85" name="Rectangle 7651">
                  <a:extLst>
                    <a:ext uri="{FF2B5EF4-FFF2-40B4-BE49-F238E27FC236}">
                      <a16:creationId xmlns:a16="http://schemas.microsoft.com/office/drawing/2014/main" id="{A70A47AD-1B6D-2217-86FB-AA08F4BA9609}"/>
                    </a:ext>
                  </a:extLst>
                </p:cNvPr>
                <p:cNvSpPr>
                  <a:spLocks noChangeArrowheads="1"/>
                </p:cNvSpPr>
                <p:nvPr/>
              </p:nvSpPr>
              <p:spPr bwMode="auto">
                <a:xfrm>
                  <a:off x="1499" y="409"/>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86" name="Rectangle 7652">
                  <a:extLst>
                    <a:ext uri="{FF2B5EF4-FFF2-40B4-BE49-F238E27FC236}">
                      <a16:creationId xmlns:a16="http://schemas.microsoft.com/office/drawing/2014/main" id="{DEA5365F-2BE4-C466-A958-C369269A8A3B}"/>
                    </a:ext>
                  </a:extLst>
                </p:cNvPr>
                <p:cNvSpPr>
                  <a:spLocks noChangeArrowheads="1"/>
                </p:cNvSpPr>
                <p:nvPr/>
              </p:nvSpPr>
              <p:spPr bwMode="auto">
                <a:xfrm>
                  <a:off x="1499" y="409"/>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87" name="Rectangle 7653">
                  <a:extLst>
                    <a:ext uri="{FF2B5EF4-FFF2-40B4-BE49-F238E27FC236}">
                      <a16:creationId xmlns:a16="http://schemas.microsoft.com/office/drawing/2014/main" id="{144503AA-BA0C-9E13-5DCE-C3F6281C5FA0}"/>
                    </a:ext>
                  </a:extLst>
                </p:cNvPr>
                <p:cNvSpPr>
                  <a:spLocks noChangeArrowheads="1"/>
                </p:cNvSpPr>
                <p:nvPr/>
              </p:nvSpPr>
              <p:spPr bwMode="auto">
                <a:xfrm>
                  <a:off x="1499" y="409"/>
                  <a:ext cx="9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88" name="Rectangle 7654">
                  <a:extLst>
                    <a:ext uri="{FF2B5EF4-FFF2-40B4-BE49-F238E27FC236}">
                      <a16:creationId xmlns:a16="http://schemas.microsoft.com/office/drawing/2014/main" id="{8CC58433-B1CC-E38B-0FFA-C7A33696D39D}"/>
                    </a:ext>
                  </a:extLst>
                </p:cNvPr>
                <p:cNvSpPr>
                  <a:spLocks noChangeArrowheads="1"/>
                </p:cNvSpPr>
                <p:nvPr/>
              </p:nvSpPr>
              <p:spPr bwMode="auto">
                <a:xfrm>
                  <a:off x="1499" y="1463"/>
                  <a:ext cx="99"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89" name="Rectangle 7655">
                  <a:extLst>
                    <a:ext uri="{FF2B5EF4-FFF2-40B4-BE49-F238E27FC236}">
                      <a16:creationId xmlns:a16="http://schemas.microsoft.com/office/drawing/2014/main" id="{3DF4D193-4323-806A-6135-8E20E64726D7}"/>
                    </a:ext>
                  </a:extLst>
                </p:cNvPr>
                <p:cNvSpPr>
                  <a:spLocks noChangeArrowheads="1"/>
                </p:cNvSpPr>
                <p:nvPr/>
              </p:nvSpPr>
              <p:spPr bwMode="auto">
                <a:xfrm>
                  <a:off x="1499" y="1463"/>
                  <a:ext cx="99"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90" name="Rectangle 7656">
                  <a:extLst>
                    <a:ext uri="{FF2B5EF4-FFF2-40B4-BE49-F238E27FC236}">
                      <a16:creationId xmlns:a16="http://schemas.microsoft.com/office/drawing/2014/main" id="{50EA6544-1CBE-2B74-D599-81E7F28D46EB}"/>
                    </a:ext>
                  </a:extLst>
                </p:cNvPr>
                <p:cNvSpPr>
                  <a:spLocks noChangeArrowheads="1"/>
                </p:cNvSpPr>
                <p:nvPr/>
              </p:nvSpPr>
              <p:spPr bwMode="auto">
                <a:xfrm>
                  <a:off x="1499" y="1463"/>
                  <a:ext cx="99"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91" name="Rectangle 7657">
                  <a:extLst>
                    <a:ext uri="{FF2B5EF4-FFF2-40B4-BE49-F238E27FC236}">
                      <a16:creationId xmlns:a16="http://schemas.microsoft.com/office/drawing/2014/main" id="{F22F1C7F-3F55-266B-9A82-53736CAF743A}"/>
                    </a:ext>
                  </a:extLst>
                </p:cNvPr>
                <p:cNvSpPr>
                  <a:spLocks noChangeArrowheads="1"/>
                </p:cNvSpPr>
                <p:nvPr/>
              </p:nvSpPr>
              <p:spPr bwMode="auto">
                <a:xfrm>
                  <a:off x="1499" y="1463"/>
                  <a:ext cx="99"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92" name="Rectangle 7658">
                  <a:extLst>
                    <a:ext uri="{FF2B5EF4-FFF2-40B4-BE49-F238E27FC236}">
                      <a16:creationId xmlns:a16="http://schemas.microsoft.com/office/drawing/2014/main" id="{F6E7BDBD-211A-EE3F-2077-8D3800579B4F}"/>
                    </a:ext>
                  </a:extLst>
                </p:cNvPr>
                <p:cNvSpPr>
                  <a:spLocks noChangeArrowheads="1"/>
                </p:cNvSpPr>
                <p:nvPr/>
              </p:nvSpPr>
              <p:spPr bwMode="auto">
                <a:xfrm>
                  <a:off x="1499" y="1463"/>
                  <a:ext cx="99"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93" name="Rectangle 7659">
                  <a:extLst>
                    <a:ext uri="{FF2B5EF4-FFF2-40B4-BE49-F238E27FC236}">
                      <a16:creationId xmlns:a16="http://schemas.microsoft.com/office/drawing/2014/main" id="{9E7C782F-54E1-C400-86D1-F1329461FA00}"/>
                    </a:ext>
                  </a:extLst>
                </p:cNvPr>
                <p:cNvSpPr>
                  <a:spLocks noChangeArrowheads="1"/>
                </p:cNvSpPr>
                <p:nvPr/>
              </p:nvSpPr>
              <p:spPr bwMode="auto">
                <a:xfrm>
                  <a:off x="1499" y="1463"/>
                  <a:ext cx="99"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94" name="Rectangle 7660">
                  <a:extLst>
                    <a:ext uri="{FF2B5EF4-FFF2-40B4-BE49-F238E27FC236}">
                      <a16:creationId xmlns:a16="http://schemas.microsoft.com/office/drawing/2014/main" id="{5736B923-E0F8-E814-38E6-EB47300DC7C0}"/>
                    </a:ext>
                  </a:extLst>
                </p:cNvPr>
                <p:cNvSpPr>
                  <a:spLocks noChangeArrowheads="1"/>
                </p:cNvSpPr>
                <p:nvPr/>
              </p:nvSpPr>
              <p:spPr bwMode="auto">
                <a:xfrm>
                  <a:off x="1499" y="1463"/>
                  <a:ext cx="99"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95" name="Rectangle 7661">
                  <a:extLst>
                    <a:ext uri="{FF2B5EF4-FFF2-40B4-BE49-F238E27FC236}">
                      <a16:creationId xmlns:a16="http://schemas.microsoft.com/office/drawing/2014/main" id="{8991069C-6EE3-95F0-AF9B-A7C40AD25901}"/>
                    </a:ext>
                  </a:extLst>
                </p:cNvPr>
                <p:cNvSpPr>
                  <a:spLocks noChangeArrowheads="1"/>
                </p:cNvSpPr>
                <p:nvPr/>
              </p:nvSpPr>
              <p:spPr bwMode="auto">
                <a:xfrm>
                  <a:off x="1499" y="1463"/>
                  <a:ext cx="99"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96" name="Rectangle 7662">
                  <a:extLst>
                    <a:ext uri="{FF2B5EF4-FFF2-40B4-BE49-F238E27FC236}">
                      <a16:creationId xmlns:a16="http://schemas.microsoft.com/office/drawing/2014/main" id="{A068B181-1682-3DA3-0C7A-67D22EF597B0}"/>
                    </a:ext>
                  </a:extLst>
                </p:cNvPr>
                <p:cNvSpPr>
                  <a:spLocks noChangeArrowheads="1"/>
                </p:cNvSpPr>
                <p:nvPr/>
              </p:nvSpPr>
              <p:spPr bwMode="auto">
                <a:xfrm>
                  <a:off x="1499" y="1463"/>
                  <a:ext cx="99"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97" name="Rectangle 7663">
                  <a:extLst>
                    <a:ext uri="{FF2B5EF4-FFF2-40B4-BE49-F238E27FC236}">
                      <a16:creationId xmlns:a16="http://schemas.microsoft.com/office/drawing/2014/main" id="{6FA896C1-7CB1-AB34-0B93-6B2360D3D446}"/>
                    </a:ext>
                  </a:extLst>
                </p:cNvPr>
                <p:cNvSpPr>
                  <a:spLocks noChangeArrowheads="1"/>
                </p:cNvSpPr>
                <p:nvPr/>
              </p:nvSpPr>
              <p:spPr bwMode="auto">
                <a:xfrm>
                  <a:off x="1499" y="1463"/>
                  <a:ext cx="99"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98" name="Rectangle 7664">
                  <a:extLst>
                    <a:ext uri="{FF2B5EF4-FFF2-40B4-BE49-F238E27FC236}">
                      <a16:creationId xmlns:a16="http://schemas.microsoft.com/office/drawing/2014/main" id="{6BAA9BED-331A-92B7-E87F-7B5DF89B3FDB}"/>
                    </a:ext>
                  </a:extLst>
                </p:cNvPr>
                <p:cNvSpPr>
                  <a:spLocks noChangeArrowheads="1"/>
                </p:cNvSpPr>
                <p:nvPr/>
              </p:nvSpPr>
              <p:spPr bwMode="auto">
                <a:xfrm>
                  <a:off x="1499" y="1463"/>
                  <a:ext cx="99"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999" name="Rectangle 7665">
                  <a:extLst>
                    <a:ext uri="{FF2B5EF4-FFF2-40B4-BE49-F238E27FC236}">
                      <a16:creationId xmlns:a16="http://schemas.microsoft.com/office/drawing/2014/main" id="{EBC335A8-32E2-078C-F5AB-AD759ED4C5B8}"/>
                    </a:ext>
                  </a:extLst>
                </p:cNvPr>
                <p:cNvSpPr>
                  <a:spLocks noChangeArrowheads="1"/>
                </p:cNvSpPr>
                <p:nvPr/>
              </p:nvSpPr>
              <p:spPr bwMode="auto">
                <a:xfrm>
                  <a:off x="1499" y="1463"/>
                  <a:ext cx="99"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00" name="Rectangle 7666">
                  <a:extLst>
                    <a:ext uri="{FF2B5EF4-FFF2-40B4-BE49-F238E27FC236}">
                      <a16:creationId xmlns:a16="http://schemas.microsoft.com/office/drawing/2014/main" id="{8C1CEA9E-C4C1-F122-7486-C91A5834544D}"/>
                    </a:ext>
                  </a:extLst>
                </p:cNvPr>
                <p:cNvSpPr>
                  <a:spLocks noChangeArrowheads="1"/>
                </p:cNvSpPr>
                <p:nvPr/>
              </p:nvSpPr>
              <p:spPr bwMode="auto">
                <a:xfrm>
                  <a:off x="1499" y="1463"/>
                  <a:ext cx="99"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01" name="Rectangle 7667">
                  <a:extLst>
                    <a:ext uri="{FF2B5EF4-FFF2-40B4-BE49-F238E27FC236}">
                      <a16:creationId xmlns:a16="http://schemas.microsoft.com/office/drawing/2014/main" id="{96D24C88-598E-3D60-77D3-3AE1DDA77AAE}"/>
                    </a:ext>
                  </a:extLst>
                </p:cNvPr>
                <p:cNvSpPr>
                  <a:spLocks noChangeArrowheads="1"/>
                </p:cNvSpPr>
                <p:nvPr/>
              </p:nvSpPr>
              <p:spPr bwMode="auto">
                <a:xfrm>
                  <a:off x="1499" y="1463"/>
                  <a:ext cx="99"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02" name="Rectangle 7668">
                  <a:extLst>
                    <a:ext uri="{FF2B5EF4-FFF2-40B4-BE49-F238E27FC236}">
                      <a16:creationId xmlns:a16="http://schemas.microsoft.com/office/drawing/2014/main" id="{ADA51D00-4D30-E903-89A6-335E0B144EB5}"/>
                    </a:ext>
                  </a:extLst>
                </p:cNvPr>
                <p:cNvSpPr>
                  <a:spLocks noChangeArrowheads="1"/>
                </p:cNvSpPr>
                <p:nvPr/>
              </p:nvSpPr>
              <p:spPr bwMode="auto">
                <a:xfrm>
                  <a:off x="1387" y="115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03" name="Rectangle 7669">
                  <a:extLst>
                    <a:ext uri="{FF2B5EF4-FFF2-40B4-BE49-F238E27FC236}">
                      <a16:creationId xmlns:a16="http://schemas.microsoft.com/office/drawing/2014/main" id="{A33E2C74-9E4F-CD4E-BBCF-076BACBBA65F}"/>
                    </a:ext>
                  </a:extLst>
                </p:cNvPr>
                <p:cNvSpPr>
                  <a:spLocks noChangeArrowheads="1"/>
                </p:cNvSpPr>
                <p:nvPr/>
              </p:nvSpPr>
              <p:spPr bwMode="auto">
                <a:xfrm>
                  <a:off x="1387" y="115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04" name="Rectangle 7670">
                  <a:extLst>
                    <a:ext uri="{FF2B5EF4-FFF2-40B4-BE49-F238E27FC236}">
                      <a16:creationId xmlns:a16="http://schemas.microsoft.com/office/drawing/2014/main" id="{B430F27D-08CD-BBD6-AE6E-68D48C9636FB}"/>
                    </a:ext>
                  </a:extLst>
                </p:cNvPr>
                <p:cNvSpPr>
                  <a:spLocks noChangeArrowheads="1"/>
                </p:cNvSpPr>
                <p:nvPr/>
              </p:nvSpPr>
              <p:spPr bwMode="auto">
                <a:xfrm>
                  <a:off x="1387" y="115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05" name="Rectangle 7671">
                  <a:extLst>
                    <a:ext uri="{FF2B5EF4-FFF2-40B4-BE49-F238E27FC236}">
                      <a16:creationId xmlns:a16="http://schemas.microsoft.com/office/drawing/2014/main" id="{37F5A1CB-6761-5F2F-26B0-8CD4D13ECB90}"/>
                    </a:ext>
                  </a:extLst>
                </p:cNvPr>
                <p:cNvSpPr>
                  <a:spLocks noChangeArrowheads="1"/>
                </p:cNvSpPr>
                <p:nvPr/>
              </p:nvSpPr>
              <p:spPr bwMode="auto">
                <a:xfrm>
                  <a:off x="1387" y="115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06" name="Rectangle 7672">
                  <a:extLst>
                    <a:ext uri="{FF2B5EF4-FFF2-40B4-BE49-F238E27FC236}">
                      <a16:creationId xmlns:a16="http://schemas.microsoft.com/office/drawing/2014/main" id="{933DFABE-0B04-0529-E6A7-DAB4EA2EBD45}"/>
                    </a:ext>
                  </a:extLst>
                </p:cNvPr>
                <p:cNvSpPr>
                  <a:spLocks noChangeArrowheads="1"/>
                </p:cNvSpPr>
                <p:nvPr/>
              </p:nvSpPr>
              <p:spPr bwMode="auto">
                <a:xfrm>
                  <a:off x="1387" y="115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07" name="Rectangle 7673">
                  <a:extLst>
                    <a:ext uri="{FF2B5EF4-FFF2-40B4-BE49-F238E27FC236}">
                      <a16:creationId xmlns:a16="http://schemas.microsoft.com/office/drawing/2014/main" id="{0C3E8902-6537-44D3-B743-EA11F1AD8703}"/>
                    </a:ext>
                  </a:extLst>
                </p:cNvPr>
                <p:cNvSpPr>
                  <a:spLocks noChangeArrowheads="1"/>
                </p:cNvSpPr>
                <p:nvPr/>
              </p:nvSpPr>
              <p:spPr bwMode="auto">
                <a:xfrm>
                  <a:off x="1387" y="115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08" name="Rectangle 7674">
                  <a:extLst>
                    <a:ext uri="{FF2B5EF4-FFF2-40B4-BE49-F238E27FC236}">
                      <a16:creationId xmlns:a16="http://schemas.microsoft.com/office/drawing/2014/main" id="{68745264-EE86-4FD9-635C-6D771231569A}"/>
                    </a:ext>
                  </a:extLst>
                </p:cNvPr>
                <p:cNvSpPr>
                  <a:spLocks noChangeArrowheads="1"/>
                </p:cNvSpPr>
                <p:nvPr/>
              </p:nvSpPr>
              <p:spPr bwMode="auto">
                <a:xfrm>
                  <a:off x="1387" y="115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09" name="Rectangle 7675">
                  <a:extLst>
                    <a:ext uri="{FF2B5EF4-FFF2-40B4-BE49-F238E27FC236}">
                      <a16:creationId xmlns:a16="http://schemas.microsoft.com/office/drawing/2014/main" id="{75E3CF33-62CE-24C2-ED96-365D5C28DC67}"/>
                    </a:ext>
                  </a:extLst>
                </p:cNvPr>
                <p:cNvSpPr>
                  <a:spLocks noChangeArrowheads="1"/>
                </p:cNvSpPr>
                <p:nvPr/>
              </p:nvSpPr>
              <p:spPr bwMode="auto">
                <a:xfrm>
                  <a:off x="1387" y="115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10" name="Rectangle 7676">
                  <a:extLst>
                    <a:ext uri="{FF2B5EF4-FFF2-40B4-BE49-F238E27FC236}">
                      <a16:creationId xmlns:a16="http://schemas.microsoft.com/office/drawing/2014/main" id="{C752B092-8167-6F1B-6D37-E462CF0D20F6}"/>
                    </a:ext>
                  </a:extLst>
                </p:cNvPr>
                <p:cNvSpPr>
                  <a:spLocks noChangeArrowheads="1"/>
                </p:cNvSpPr>
                <p:nvPr/>
              </p:nvSpPr>
              <p:spPr bwMode="auto">
                <a:xfrm>
                  <a:off x="1387" y="115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11" name="Rectangle 7677">
                  <a:extLst>
                    <a:ext uri="{FF2B5EF4-FFF2-40B4-BE49-F238E27FC236}">
                      <a16:creationId xmlns:a16="http://schemas.microsoft.com/office/drawing/2014/main" id="{C6C93331-C256-677F-AAB0-FCF9AD5F4E7B}"/>
                    </a:ext>
                  </a:extLst>
                </p:cNvPr>
                <p:cNvSpPr>
                  <a:spLocks noChangeArrowheads="1"/>
                </p:cNvSpPr>
                <p:nvPr/>
              </p:nvSpPr>
              <p:spPr bwMode="auto">
                <a:xfrm>
                  <a:off x="1387" y="115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12" name="Rectangle 7678">
                  <a:extLst>
                    <a:ext uri="{FF2B5EF4-FFF2-40B4-BE49-F238E27FC236}">
                      <a16:creationId xmlns:a16="http://schemas.microsoft.com/office/drawing/2014/main" id="{44416FBC-400D-18FF-2B1A-FD38877ECC40}"/>
                    </a:ext>
                  </a:extLst>
                </p:cNvPr>
                <p:cNvSpPr>
                  <a:spLocks noChangeArrowheads="1"/>
                </p:cNvSpPr>
                <p:nvPr/>
              </p:nvSpPr>
              <p:spPr bwMode="auto">
                <a:xfrm>
                  <a:off x="1387" y="115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13" name="Rectangle 7679">
                  <a:extLst>
                    <a:ext uri="{FF2B5EF4-FFF2-40B4-BE49-F238E27FC236}">
                      <a16:creationId xmlns:a16="http://schemas.microsoft.com/office/drawing/2014/main" id="{C49F61CE-766B-9DFB-435B-12C7ADBFAC53}"/>
                    </a:ext>
                  </a:extLst>
                </p:cNvPr>
                <p:cNvSpPr>
                  <a:spLocks noChangeArrowheads="1"/>
                </p:cNvSpPr>
                <p:nvPr/>
              </p:nvSpPr>
              <p:spPr bwMode="auto">
                <a:xfrm>
                  <a:off x="1387" y="115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14" name="Rectangle 7680">
                  <a:extLst>
                    <a:ext uri="{FF2B5EF4-FFF2-40B4-BE49-F238E27FC236}">
                      <a16:creationId xmlns:a16="http://schemas.microsoft.com/office/drawing/2014/main" id="{881634EF-28E9-BC4A-525F-9B544866ED98}"/>
                    </a:ext>
                  </a:extLst>
                </p:cNvPr>
                <p:cNvSpPr>
                  <a:spLocks noChangeArrowheads="1"/>
                </p:cNvSpPr>
                <p:nvPr/>
              </p:nvSpPr>
              <p:spPr bwMode="auto">
                <a:xfrm>
                  <a:off x="1387" y="115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15" name="Rectangle 7681">
                  <a:extLst>
                    <a:ext uri="{FF2B5EF4-FFF2-40B4-BE49-F238E27FC236}">
                      <a16:creationId xmlns:a16="http://schemas.microsoft.com/office/drawing/2014/main" id="{D2C4B28B-9D12-7166-F6DD-DFD553163979}"/>
                    </a:ext>
                  </a:extLst>
                </p:cNvPr>
                <p:cNvSpPr>
                  <a:spLocks noChangeArrowheads="1"/>
                </p:cNvSpPr>
                <p:nvPr/>
              </p:nvSpPr>
              <p:spPr bwMode="auto">
                <a:xfrm>
                  <a:off x="1387" y="115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16" name="Rectangle 7682">
                  <a:extLst>
                    <a:ext uri="{FF2B5EF4-FFF2-40B4-BE49-F238E27FC236}">
                      <a16:creationId xmlns:a16="http://schemas.microsoft.com/office/drawing/2014/main" id="{0F5A0516-CB11-D454-92B1-0AD7043E85D0}"/>
                    </a:ext>
                  </a:extLst>
                </p:cNvPr>
                <p:cNvSpPr>
                  <a:spLocks noChangeArrowheads="1"/>
                </p:cNvSpPr>
                <p:nvPr/>
              </p:nvSpPr>
              <p:spPr bwMode="auto">
                <a:xfrm>
                  <a:off x="1387" y="115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17" name="Rectangle 7683">
                  <a:extLst>
                    <a:ext uri="{FF2B5EF4-FFF2-40B4-BE49-F238E27FC236}">
                      <a16:creationId xmlns:a16="http://schemas.microsoft.com/office/drawing/2014/main" id="{BBB315E1-2AAD-E927-974E-B4B4CB492BD7}"/>
                    </a:ext>
                  </a:extLst>
                </p:cNvPr>
                <p:cNvSpPr>
                  <a:spLocks noChangeArrowheads="1"/>
                </p:cNvSpPr>
                <p:nvPr/>
              </p:nvSpPr>
              <p:spPr bwMode="auto">
                <a:xfrm>
                  <a:off x="1387" y="115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18" name="Rectangle 7684">
                  <a:extLst>
                    <a:ext uri="{FF2B5EF4-FFF2-40B4-BE49-F238E27FC236}">
                      <a16:creationId xmlns:a16="http://schemas.microsoft.com/office/drawing/2014/main" id="{30D9BFA4-5A02-00B4-6A40-5CDAE9415691}"/>
                    </a:ext>
                  </a:extLst>
                </p:cNvPr>
                <p:cNvSpPr>
                  <a:spLocks noChangeArrowheads="1"/>
                </p:cNvSpPr>
                <p:nvPr/>
              </p:nvSpPr>
              <p:spPr bwMode="auto">
                <a:xfrm>
                  <a:off x="1387" y="115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19" name="Rectangle 7685">
                  <a:extLst>
                    <a:ext uri="{FF2B5EF4-FFF2-40B4-BE49-F238E27FC236}">
                      <a16:creationId xmlns:a16="http://schemas.microsoft.com/office/drawing/2014/main" id="{862873FE-ECF0-4782-B9E7-A53257E6B77B}"/>
                    </a:ext>
                  </a:extLst>
                </p:cNvPr>
                <p:cNvSpPr>
                  <a:spLocks noChangeArrowheads="1"/>
                </p:cNvSpPr>
                <p:nvPr/>
              </p:nvSpPr>
              <p:spPr bwMode="auto">
                <a:xfrm>
                  <a:off x="1387" y="115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20" name="Rectangle 7686">
                  <a:extLst>
                    <a:ext uri="{FF2B5EF4-FFF2-40B4-BE49-F238E27FC236}">
                      <a16:creationId xmlns:a16="http://schemas.microsoft.com/office/drawing/2014/main" id="{0F862795-550B-6E5A-7FFF-1C2FCCA9A51C}"/>
                    </a:ext>
                  </a:extLst>
                </p:cNvPr>
                <p:cNvSpPr>
                  <a:spLocks noChangeArrowheads="1"/>
                </p:cNvSpPr>
                <p:nvPr/>
              </p:nvSpPr>
              <p:spPr bwMode="auto">
                <a:xfrm>
                  <a:off x="1387" y="1155"/>
                  <a:ext cx="10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21" name="Rectangle 7687">
                  <a:extLst>
                    <a:ext uri="{FF2B5EF4-FFF2-40B4-BE49-F238E27FC236}">
                      <a16:creationId xmlns:a16="http://schemas.microsoft.com/office/drawing/2014/main" id="{6858D06E-5D5A-3566-A834-B5DA2EB7BC0F}"/>
                    </a:ext>
                  </a:extLst>
                </p:cNvPr>
                <p:cNvSpPr>
                  <a:spLocks noChangeArrowheads="1"/>
                </p:cNvSpPr>
                <p:nvPr/>
              </p:nvSpPr>
              <p:spPr bwMode="auto">
                <a:xfrm>
                  <a:off x="1387" y="1155"/>
                  <a:ext cx="10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22" name="Rectangle 7688">
                  <a:extLst>
                    <a:ext uri="{FF2B5EF4-FFF2-40B4-BE49-F238E27FC236}">
                      <a16:creationId xmlns:a16="http://schemas.microsoft.com/office/drawing/2014/main" id="{D4D11DE2-F2C2-642D-AB7D-32F9BECD2CAA}"/>
                    </a:ext>
                  </a:extLst>
                </p:cNvPr>
                <p:cNvSpPr>
                  <a:spLocks noChangeArrowheads="1"/>
                </p:cNvSpPr>
                <p:nvPr/>
              </p:nvSpPr>
              <p:spPr bwMode="auto">
                <a:xfrm>
                  <a:off x="1387" y="1155"/>
                  <a:ext cx="10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23" name="Rectangle 7689">
                  <a:extLst>
                    <a:ext uri="{FF2B5EF4-FFF2-40B4-BE49-F238E27FC236}">
                      <a16:creationId xmlns:a16="http://schemas.microsoft.com/office/drawing/2014/main" id="{01679579-0C84-80B5-1A7A-1E7544FB00EC}"/>
                    </a:ext>
                  </a:extLst>
                </p:cNvPr>
                <p:cNvSpPr>
                  <a:spLocks noChangeArrowheads="1"/>
                </p:cNvSpPr>
                <p:nvPr/>
              </p:nvSpPr>
              <p:spPr bwMode="auto">
                <a:xfrm>
                  <a:off x="1387" y="1155"/>
                  <a:ext cx="10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24" name="Rectangle 7690">
                  <a:extLst>
                    <a:ext uri="{FF2B5EF4-FFF2-40B4-BE49-F238E27FC236}">
                      <a16:creationId xmlns:a16="http://schemas.microsoft.com/office/drawing/2014/main" id="{9FC85A0C-BEDA-3C13-4890-674B6B847F96}"/>
                    </a:ext>
                  </a:extLst>
                </p:cNvPr>
                <p:cNvSpPr>
                  <a:spLocks noChangeArrowheads="1"/>
                </p:cNvSpPr>
                <p:nvPr/>
              </p:nvSpPr>
              <p:spPr bwMode="auto">
                <a:xfrm>
                  <a:off x="1387" y="1155"/>
                  <a:ext cx="10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25" name="Rectangle 7691">
                  <a:extLst>
                    <a:ext uri="{FF2B5EF4-FFF2-40B4-BE49-F238E27FC236}">
                      <a16:creationId xmlns:a16="http://schemas.microsoft.com/office/drawing/2014/main" id="{8CCB5A07-031B-3F6F-3AD1-E35C589E8B7A}"/>
                    </a:ext>
                  </a:extLst>
                </p:cNvPr>
                <p:cNvSpPr>
                  <a:spLocks noChangeArrowheads="1"/>
                </p:cNvSpPr>
                <p:nvPr/>
              </p:nvSpPr>
              <p:spPr bwMode="auto">
                <a:xfrm>
                  <a:off x="1387" y="1133"/>
                  <a:ext cx="101" cy="22"/>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26" name="Rectangle 7692">
                  <a:extLst>
                    <a:ext uri="{FF2B5EF4-FFF2-40B4-BE49-F238E27FC236}">
                      <a16:creationId xmlns:a16="http://schemas.microsoft.com/office/drawing/2014/main" id="{C120D117-436E-35DA-E18C-A1D6853C6D9E}"/>
                    </a:ext>
                  </a:extLst>
                </p:cNvPr>
                <p:cNvSpPr>
                  <a:spLocks noChangeArrowheads="1"/>
                </p:cNvSpPr>
                <p:nvPr/>
              </p:nvSpPr>
              <p:spPr bwMode="auto">
                <a:xfrm>
                  <a:off x="1387" y="115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27" name="Rectangle 7693">
                  <a:extLst>
                    <a:ext uri="{FF2B5EF4-FFF2-40B4-BE49-F238E27FC236}">
                      <a16:creationId xmlns:a16="http://schemas.microsoft.com/office/drawing/2014/main" id="{ECF8E8F7-44BB-4845-F152-C8929B7B1597}"/>
                    </a:ext>
                  </a:extLst>
                </p:cNvPr>
                <p:cNvSpPr>
                  <a:spLocks noChangeArrowheads="1"/>
                </p:cNvSpPr>
                <p:nvPr/>
              </p:nvSpPr>
              <p:spPr bwMode="auto">
                <a:xfrm>
                  <a:off x="1387" y="115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28" name="Rectangle 7694">
                  <a:extLst>
                    <a:ext uri="{FF2B5EF4-FFF2-40B4-BE49-F238E27FC236}">
                      <a16:creationId xmlns:a16="http://schemas.microsoft.com/office/drawing/2014/main" id="{735E328F-8F48-F8D5-2484-8BDB551F4684}"/>
                    </a:ext>
                  </a:extLst>
                </p:cNvPr>
                <p:cNvSpPr>
                  <a:spLocks noChangeArrowheads="1"/>
                </p:cNvSpPr>
                <p:nvPr/>
              </p:nvSpPr>
              <p:spPr bwMode="auto">
                <a:xfrm>
                  <a:off x="1387" y="115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29" name="Rectangle 7695">
                  <a:extLst>
                    <a:ext uri="{FF2B5EF4-FFF2-40B4-BE49-F238E27FC236}">
                      <a16:creationId xmlns:a16="http://schemas.microsoft.com/office/drawing/2014/main" id="{7199F3A6-3B60-38C3-740B-024A4B37A11A}"/>
                    </a:ext>
                  </a:extLst>
                </p:cNvPr>
                <p:cNvSpPr>
                  <a:spLocks noChangeArrowheads="1"/>
                </p:cNvSpPr>
                <p:nvPr/>
              </p:nvSpPr>
              <p:spPr bwMode="auto">
                <a:xfrm>
                  <a:off x="1387" y="115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30" name="Rectangle 7696">
                  <a:extLst>
                    <a:ext uri="{FF2B5EF4-FFF2-40B4-BE49-F238E27FC236}">
                      <a16:creationId xmlns:a16="http://schemas.microsoft.com/office/drawing/2014/main" id="{89CD34F4-E3BD-E51C-7556-DBB12A4F8D3E}"/>
                    </a:ext>
                  </a:extLst>
                </p:cNvPr>
                <p:cNvSpPr>
                  <a:spLocks noChangeArrowheads="1"/>
                </p:cNvSpPr>
                <p:nvPr/>
              </p:nvSpPr>
              <p:spPr bwMode="auto">
                <a:xfrm>
                  <a:off x="1387" y="115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31" name="Rectangle 7697">
                  <a:extLst>
                    <a:ext uri="{FF2B5EF4-FFF2-40B4-BE49-F238E27FC236}">
                      <a16:creationId xmlns:a16="http://schemas.microsoft.com/office/drawing/2014/main" id="{A3DE08F5-1035-59BB-691E-4D0EA14B2FDB}"/>
                    </a:ext>
                  </a:extLst>
                </p:cNvPr>
                <p:cNvSpPr>
                  <a:spLocks noChangeArrowheads="1"/>
                </p:cNvSpPr>
                <p:nvPr/>
              </p:nvSpPr>
              <p:spPr bwMode="auto">
                <a:xfrm>
                  <a:off x="1387" y="115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32" name="Rectangle 7698">
                  <a:extLst>
                    <a:ext uri="{FF2B5EF4-FFF2-40B4-BE49-F238E27FC236}">
                      <a16:creationId xmlns:a16="http://schemas.microsoft.com/office/drawing/2014/main" id="{3277C9B5-E75E-AAD8-2A1C-765A557BE63E}"/>
                    </a:ext>
                  </a:extLst>
                </p:cNvPr>
                <p:cNvSpPr>
                  <a:spLocks noChangeArrowheads="1"/>
                </p:cNvSpPr>
                <p:nvPr/>
              </p:nvSpPr>
              <p:spPr bwMode="auto">
                <a:xfrm>
                  <a:off x="1387" y="115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33" name="Rectangle 7699">
                  <a:extLst>
                    <a:ext uri="{FF2B5EF4-FFF2-40B4-BE49-F238E27FC236}">
                      <a16:creationId xmlns:a16="http://schemas.microsoft.com/office/drawing/2014/main" id="{F5B82005-7FA1-17F5-00D1-AB2F1679A9EB}"/>
                    </a:ext>
                  </a:extLst>
                </p:cNvPr>
                <p:cNvSpPr>
                  <a:spLocks noChangeArrowheads="1"/>
                </p:cNvSpPr>
                <p:nvPr/>
              </p:nvSpPr>
              <p:spPr bwMode="auto">
                <a:xfrm>
                  <a:off x="1387" y="115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34" name="Rectangle 7700">
                  <a:extLst>
                    <a:ext uri="{FF2B5EF4-FFF2-40B4-BE49-F238E27FC236}">
                      <a16:creationId xmlns:a16="http://schemas.microsoft.com/office/drawing/2014/main" id="{F3E70B35-9B4F-F01B-EEA4-7190B1A6722C}"/>
                    </a:ext>
                  </a:extLst>
                </p:cNvPr>
                <p:cNvSpPr>
                  <a:spLocks noChangeArrowheads="1"/>
                </p:cNvSpPr>
                <p:nvPr/>
              </p:nvSpPr>
              <p:spPr bwMode="auto">
                <a:xfrm>
                  <a:off x="1387" y="115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35" name="Rectangle 7701">
                  <a:extLst>
                    <a:ext uri="{FF2B5EF4-FFF2-40B4-BE49-F238E27FC236}">
                      <a16:creationId xmlns:a16="http://schemas.microsoft.com/office/drawing/2014/main" id="{F60AE319-80E9-9272-E396-761A2A8AF4FE}"/>
                    </a:ext>
                  </a:extLst>
                </p:cNvPr>
                <p:cNvSpPr>
                  <a:spLocks noChangeArrowheads="1"/>
                </p:cNvSpPr>
                <p:nvPr/>
              </p:nvSpPr>
              <p:spPr bwMode="auto">
                <a:xfrm>
                  <a:off x="1387" y="115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36" name="Rectangle 7702">
                  <a:extLst>
                    <a:ext uri="{FF2B5EF4-FFF2-40B4-BE49-F238E27FC236}">
                      <a16:creationId xmlns:a16="http://schemas.microsoft.com/office/drawing/2014/main" id="{A5E41FAC-9A94-F6C5-32D3-B8DD2AA5A925}"/>
                    </a:ext>
                  </a:extLst>
                </p:cNvPr>
                <p:cNvSpPr>
                  <a:spLocks noChangeArrowheads="1"/>
                </p:cNvSpPr>
                <p:nvPr/>
              </p:nvSpPr>
              <p:spPr bwMode="auto">
                <a:xfrm>
                  <a:off x="1387" y="115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37" name="Rectangle 7703">
                  <a:extLst>
                    <a:ext uri="{FF2B5EF4-FFF2-40B4-BE49-F238E27FC236}">
                      <a16:creationId xmlns:a16="http://schemas.microsoft.com/office/drawing/2014/main" id="{CC94DF50-DC0C-E578-240C-E8CB8CFD7271}"/>
                    </a:ext>
                  </a:extLst>
                </p:cNvPr>
                <p:cNvSpPr>
                  <a:spLocks noChangeArrowheads="1"/>
                </p:cNvSpPr>
                <p:nvPr/>
              </p:nvSpPr>
              <p:spPr bwMode="auto">
                <a:xfrm>
                  <a:off x="1387" y="115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38" name="Rectangle 7704">
                  <a:extLst>
                    <a:ext uri="{FF2B5EF4-FFF2-40B4-BE49-F238E27FC236}">
                      <a16:creationId xmlns:a16="http://schemas.microsoft.com/office/drawing/2014/main" id="{BE2ED8D3-7244-7F61-CCB7-E79B2776E228}"/>
                    </a:ext>
                  </a:extLst>
                </p:cNvPr>
                <p:cNvSpPr>
                  <a:spLocks noChangeArrowheads="1"/>
                </p:cNvSpPr>
                <p:nvPr/>
              </p:nvSpPr>
              <p:spPr bwMode="auto">
                <a:xfrm>
                  <a:off x="1387" y="115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39" name="Rectangle 7705">
                  <a:extLst>
                    <a:ext uri="{FF2B5EF4-FFF2-40B4-BE49-F238E27FC236}">
                      <a16:creationId xmlns:a16="http://schemas.microsoft.com/office/drawing/2014/main" id="{FAFD9BC8-8338-AD52-88DE-E44EAF90C581}"/>
                    </a:ext>
                  </a:extLst>
                </p:cNvPr>
                <p:cNvSpPr>
                  <a:spLocks noChangeArrowheads="1"/>
                </p:cNvSpPr>
                <p:nvPr/>
              </p:nvSpPr>
              <p:spPr bwMode="auto">
                <a:xfrm>
                  <a:off x="1387" y="115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40" name="Rectangle 7706">
                  <a:extLst>
                    <a:ext uri="{FF2B5EF4-FFF2-40B4-BE49-F238E27FC236}">
                      <a16:creationId xmlns:a16="http://schemas.microsoft.com/office/drawing/2014/main" id="{17BA194B-0A8A-377D-42DE-34E3C636CAF7}"/>
                    </a:ext>
                  </a:extLst>
                </p:cNvPr>
                <p:cNvSpPr>
                  <a:spLocks noChangeArrowheads="1"/>
                </p:cNvSpPr>
                <p:nvPr/>
              </p:nvSpPr>
              <p:spPr bwMode="auto">
                <a:xfrm>
                  <a:off x="1387" y="115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41" name="Rectangle 7707">
                  <a:extLst>
                    <a:ext uri="{FF2B5EF4-FFF2-40B4-BE49-F238E27FC236}">
                      <a16:creationId xmlns:a16="http://schemas.microsoft.com/office/drawing/2014/main" id="{CE8A84F4-7091-D799-FDD5-BE972B1BEAD5}"/>
                    </a:ext>
                  </a:extLst>
                </p:cNvPr>
                <p:cNvSpPr>
                  <a:spLocks noChangeArrowheads="1"/>
                </p:cNvSpPr>
                <p:nvPr/>
              </p:nvSpPr>
              <p:spPr bwMode="auto">
                <a:xfrm>
                  <a:off x="1387" y="115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42" name="Rectangle 7708">
                  <a:extLst>
                    <a:ext uri="{FF2B5EF4-FFF2-40B4-BE49-F238E27FC236}">
                      <a16:creationId xmlns:a16="http://schemas.microsoft.com/office/drawing/2014/main" id="{B124E82A-8FA1-C762-002C-2C39896C1C31}"/>
                    </a:ext>
                  </a:extLst>
                </p:cNvPr>
                <p:cNvSpPr>
                  <a:spLocks noChangeArrowheads="1"/>
                </p:cNvSpPr>
                <p:nvPr/>
              </p:nvSpPr>
              <p:spPr bwMode="auto">
                <a:xfrm>
                  <a:off x="1387" y="115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43" name="Rectangle 7709">
                  <a:extLst>
                    <a:ext uri="{FF2B5EF4-FFF2-40B4-BE49-F238E27FC236}">
                      <a16:creationId xmlns:a16="http://schemas.microsoft.com/office/drawing/2014/main" id="{86E7292B-D673-E8F4-DDA6-558370CD1451}"/>
                    </a:ext>
                  </a:extLst>
                </p:cNvPr>
                <p:cNvSpPr>
                  <a:spLocks noChangeArrowheads="1"/>
                </p:cNvSpPr>
                <p:nvPr/>
              </p:nvSpPr>
              <p:spPr bwMode="auto">
                <a:xfrm>
                  <a:off x="1387" y="115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44" name="Rectangle 7710">
                  <a:extLst>
                    <a:ext uri="{FF2B5EF4-FFF2-40B4-BE49-F238E27FC236}">
                      <a16:creationId xmlns:a16="http://schemas.microsoft.com/office/drawing/2014/main" id="{127E0FB6-BDCB-FB98-C935-3A0C884633FF}"/>
                    </a:ext>
                  </a:extLst>
                </p:cNvPr>
                <p:cNvSpPr>
                  <a:spLocks noChangeArrowheads="1"/>
                </p:cNvSpPr>
                <p:nvPr/>
              </p:nvSpPr>
              <p:spPr bwMode="auto">
                <a:xfrm>
                  <a:off x="1387" y="115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45" name="Rectangle 7711">
                  <a:extLst>
                    <a:ext uri="{FF2B5EF4-FFF2-40B4-BE49-F238E27FC236}">
                      <a16:creationId xmlns:a16="http://schemas.microsoft.com/office/drawing/2014/main" id="{F5D705AD-A901-88F7-7CE1-D066B15588E8}"/>
                    </a:ext>
                  </a:extLst>
                </p:cNvPr>
                <p:cNvSpPr>
                  <a:spLocks noChangeArrowheads="1"/>
                </p:cNvSpPr>
                <p:nvPr/>
              </p:nvSpPr>
              <p:spPr bwMode="auto">
                <a:xfrm>
                  <a:off x="1387" y="115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46" name="Rectangle 7712">
                  <a:extLst>
                    <a:ext uri="{FF2B5EF4-FFF2-40B4-BE49-F238E27FC236}">
                      <a16:creationId xmlns:a16="http://schemas.microsoft.com/office/drawing/2014/main" id="{0A993109-80A0-E151-41CC-A551FF71D3E3}"/>
                    </a:ext>
                  </a:extLst>
                </p:cNvPr>
                <p:cNvSpPr>
                  <a:spLocks noChangeArrowheads="1"/>
                </p:cNvSpPr>
                <p:nvPr/>
              </p:nvSpPr>
              <p:spPr bwMode="auto">
                <a:xfrm>
                  <a:off x="1387" y="115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1047" name="Rectangle 7713">
                  <a:extLst>
                    <a:ext uri="{FF2B5EF4-FFF2-40B4-BE49-F238E27FC236}">
                      <a16:creationId xmlns:a16="http://schemas.microsoft.com/office/drawing/2014/main" id="{60E8F961-A500-0564-FD23-6D94A9F01A61}"/>
                    </a:ext>
                  </a:extLst>
                </p:cNvPr>
                <p:cNvSpPr>
                  <a:spLocks noChangeArrowheads="1"/>
                </p:cNvSpPr>
                <p:nvPr/>
              </p:nvSpPr>
              <p:spPr bwMode="auto">
                <a:xfrm>
                  <a:off x="1387" y="115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grpSp>
          <p:grpSp>
            <p:nvGrpSpPr>
              <p:cNvPr id="7162" name="Group 7915">
                <a:extLst>
                  <a:ext uri="{FF2B5EF4-FFF2-40B4-BE49-F238E27FC236}">
                    <a16:creationId xmlns:a16="http://schemas.microsoft.com/office/drawing/2014/main" id="{694E1993-2322-4906-F916-7ADB442AEB32}"/>
                  </a:ext>
                </a:extLst>
              </p:cNvPr>
              <p:cNvGrpSpPr>
                <a:grpSpLocks/>
              </p:cNvGrpSpPr>
              <p:nvPr/>
            </p:nvGrpSpPr>
            <p:grpSpPr bwMode="auto">
              <a:xfrm>
                <a:off x="1387" y="320"/>
                <a:ext cx="546" cy="1144"/>
                <a:chOff x="1387" y="320"/>
                <a:chExt cx="546" cy="1144"/>
              </a:xfrm>
            </p:grpSpPr>
            <p:sp>
              <p:nvSpPr>
                <p:cNvPr id="10648" name="Rectangle 7715">
                  <a:extLst>
                    <a:ext uri="{FF2B5EF4-FFF2-40B4-BE49-F238E27FC236}">
                      <a16:creationId xmlns:a16="http://schemas.microsoft.com/office/drawing/2014/main" id="{8E903A64-A437-ED10-707D-CEA59D41283C}"/>
                    </a:ext>
                  </a:extLst>
                </p:cNvPr>
                <p:cNvSpPr>
                  <a:spLocks noChangeArrowheads="1"/>
                </p:cNvSpPr>
                <p:nvPr/>
              </p:nvSpPr>
              <p:spPr bwMode="auto">
                <a:xfrm>
                  <a:off x="1387" y="115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49" name="Rectangle 7716">
                  <a:extLst>
                    <a:ext uri="{FF2B5EF4-FFF2-40B4-BE49-F238E27FC236}">
                      <a16:creationId xmlns:a16="http://schemas.microsoft.com/office/drawing/2014/main" id="{549946E4-25BB-E3A8-4425-8991C5407946}"/>
                    </a:ext>
                  </a:extLst>
                </p:cNvPr>
                <p:cNvSpPr>
                  <a:spLocks noChangeArrowheads="1"/>
                </p:cNvSpPr>
                <p:nvPr/>
              </p:nvSpPr>
              <p:spPr bwMode="auto">
                <a:xfrm>
                  <a:off x="1387" y="115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50" name="Rectangle 7717">
                  <a:extLst>
                    <a:ext uri="{FF2B5EF4-FFF2-40B4-BE49-F238E27FC236}">
                      <a16:creationId xmlns:a16="http://schemas.microsoft.com/office/drawing/2014/main" id="{35105732-97FE-6C16-9E81-C79A8B36FE93}"/>
                    </a:ext>
                  </a:extLst>
                </p:cNvPr>
                <p:cNvSpPr>
                  <a:spLocks noChangeArrowheads="1"/>
                </p:cNvSpPr>
                <p:nvPr/>
              </p:nvSpPr>
              <p:spPr bwMode="auto">
                <a:xfrm>
                  <a:off x="1387" y="1133"/>
                  <a:ext cx="10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51" name="Rectangle 7718">
                  <a:extLst>
                    <a:ext uri="{FF2B5EF4-FFF2-40B4-BE49-F238E27FC236}">
                      <a16:creationId xmlns:a16="http://schemas.microsoft.com/office/drawing/2014/main" id="{0B3701EF-BC2A-6741-E207-A63B42C9DE17}"/>
                    </a:ext>
                  </a:extLst>
                </p:cNvPr>
                <p:cNvSpPr>
                  <a:spLocks noChangeArrowheads="1"/>
                </p:cNvSpPr>
                <p:nvPr/>
              </p:nvSpPr>
              <p:spPr bwMode="auto">
                <a:xfrm>
                  <a:off x="1387" y="1133"/>
                  <a:ext cx="10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52" name="Rectangle 7719">
                  <a:extLst>
                    <a:ext uri="{FF2B5EF4-FFF2-40B4-BE49-F238E27FC236}">
                      <a16:creationId xmlns:a16="http://schemas.microsoft.com/office/drawing/2014/main" id="{5D0EAD18-F4EB-19D1-3DBF-7A0118B47F62}"/>
                    </a:ext>
                  </a:extLst>
                </p:cNvPr>
                <p:cNvSpPr>
                  <a:spLocks noChangeArrowheads="1"/>
                </p:cNvSpPr>
                <p:nvPr/>
              </p:nvSpPr>
              <p:spPr bwMode="auto">
                <a:xfrm>
                  <a:off x="1387" y="1133"/>
                  <a:ext cx="10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53" name="Rectangle 7720">
                  <a:extLst>
                    <a:ext uri="{FF2B5EF4-FFF2-40B4-BE49-F238E27FC236}">
                      <a16:creationId xmlns:a16="http://schemas.microsoft.com/office/drawing/2014/main" id="{CE3BD898-97A1-510D-0A07-FA09B426C5F7}"/>
                    </a:ext>
                  </a:extLst>
                </p:cNvPr>
                <p:cNvSpPr>
                  <a:spLocks noChangeArrowheads="1"/>
                </p:cNvSpPr>
                <p:nvPr/>
              </p:nvSpPr>
              <p:spPr bwMode="auto">
                <a:xfrm>
                  <a:off x="1387" y="1133"/>
                  <a:ext cx="10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54" name="Rectangle 7721">
                  <a:extLst>
                    <a:ext uri="{FF2B5EF4-FFF2-40B4-BE49-F238E27FC236}">
                      <a16:creationId xmlns:a16="http://schemas.microsoft.com/office/drawing/2014/main" id="{2C77AAB7-A464-3017-38DA-42BE8FEED649}"/>
                    </a:ext>
                  </a:extLst>
                </p:cNvPr>
                <p:cNvSpPr>
                  <a:spLocks noChangeArrowheads="1"/>
                </p:cNvSpPr>
                <p:nvPr/>
              </p:nvSpPr>
              <p:spPr bwMode="auto">
                <a:xfrm>
                  <a:off x="1387" y="1091"/>
                  <a:ext cx="101" cy="42"/>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55" name="Rectangle 7722">
                  <a:extLst>
                    <a:ext uri="{FF2B5EF4-FFF2-40B4-BE49-F238E27FC236}">
                      <a16:creationId xmlns:a16="http://schemas.microsoft.com/office/drawing/2014/main" id="{A422B21E-28AD-ED4D-916F-752BFD55B058}"/>
                    </a:ext>
                  </a:extLst>
                </p:cNvPr>
                <p:cNvSpPr>
                  <a:spLocks noChangeArrowheads="1"/>
                </p:cNvSpPr>
                <p:nvPr/>
              </p:nvSpPr>
              <p:spPr bwMode="auto">
                <a:xfrm>
                  <a:off x="1387" y="1076"/>
                  <a:ext cx="101" cy="15"/>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56" name="Rectangle 7723">
                  <a:extLst>
                    <a:ext uri="{FF2B5EF4-FFF2-40B4-BE49-F238E27FC236}">
                      <a16:creationId xmlns:a16="http://schemas.microsoft.com/office/drawing/2014/main" id="{B7455458-A68A-AE09-83F4-914A79E9D3F8}"/>
                    </a:ext>
                  </a:extLst>
                </p:cNvPr>
                <p:cNvSpPr>
                  <a:spLocks noChangeArrowheads="1"/>
                </p:cNvSpPr>
                <p:nvPr/>
              </p:nvSpPr>
              <p:spPr bwMode="auto">
                <a:xfrm>
                  <a:off x="1387" y="1055"/>
                  <a:ext cx="101" cy="2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57" name="Rectangle 7724">
                  <a:extLst>
                    <a:ext uri="{FF2B5EF4-FFF2-40B4-BE49-F238E27FC236}">
                      <a16:creationId xmlns:a16="http://schemas.microsoft.com/office/drawing/2014/main" id="{A8B8F79A-BA95-5B9C-8712-1C796448EC46}"/>
                    </a:ext>
                  </a:extLst>
                </p:cNvPr>
                <p:cNvSpPr>
                  <a:spLocks noChangeArrowheads="1"/>
                </p:cNvSpPr>
                <p:nvPr/>
              </p:nvSpPr>
              <p:spPr bwMode="auto">
                <a:xfrm>
                  <a:off x="1387" y="1037"/>
                  <a:ext cx="101" cy="18"/>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58" name="Rectangle 7725">
                  <a:extLst>
                    <a:ext uri="{FF2B5EF4-FFF2-40B4-BE49-F238E27FC236}">
                      <a16:creationId xmlns:a16="http://schemas.microsoft.com/office/drawing/2014/main" id="{0C0427FD-7410-E6E5-F031-E8A5FCB8611B}"/>
                    </a:ext>
                  </a:extLst>
                </p:cNvPr>
                <p:cNvSpPr>
                  <a:spLocks noChangeArrowheads="1"/>
                </p:cNvSpPr>
                <p:nvPr/>
              </p:nvSpPr>
              <p:spPr bwMode="auto">
                <a:xfrm>
                  <a:off x="1387" y="1013"/>
                  <a:ext cx="101" cy="24"/>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59" name="Rectangle 7726">
                  <a:extLst>
                    <a:ext uri="{FF2B5EF4-FFF2-40B4-BE49-F238E27FC236}">
                      <a16:creationId xmlns:a16="http://schemas.microsoft.com/office/drawing/2014/main" id="{08EE95D2-DDA1-0C93-6420-A5E16B99BD8F}"/>
                    </a:ext>
                  </a:extLst>
                </p:cNvPr>
                <p:cNvSpPr>
                  <a:spLocks noChangeArrowheads="1"/>
                </p:cNvSpPr>
                <p:nvPr/>
              </p:nvSpPr>
              <p:spPr bwMode="auto">
                <a:xfrm>
                  <a:off x="1387" y="942"/>
                  <a:ext cx="101" cy="7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60" name="Rectangle 7727">
                  <a:extLst>
                    <a:ext uri="{FF2B5EF4-FFF2-40B4-BE49-F238E27FC236}">
                      <a16:creationId xmlns:a16="http://schemas.microsoft.com/office/drawing/2014/main" id="{5D68ABE6-CEAB-CED4-C766-D8C74C56494E}"/>
                    </a:ext>
                  </a:extLst>
                </p:cNvPr>
                <p:cNvSpPr>
                  <a:spLocks noChangeArrowheads="1"/>
                </p:cNvSpPr>
                <p:nvPr/>
              </p:nvSpPr>
              <p:spPr bwMode="auto">
                <a:xfrm>
                  <a:off x="1387" y="942"/>
                  <a:ext cx="10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61" name="Rectangle 7728">
                  <a:extLst>
                    <a:ext uri="{FF2B5EF4-FFF2-40B4-BE49-F238E27FC236}">
                      <a16:creationId xmlns:a16="http://schemas.microsoft.com/office/drawing/2014/main" id="{D1659572-DD2D-879D-08F8-5721D223664E}"/>
                    </a:ext>
                  </a:extLst>
                </p:cNvPr>
                <p:cNvSpPr>
                  <a:spLocks noChangeArrowheads="1"/>
                </p:cNvSpPr>
                <p:nvPr/>
              </p:nvSpPr>
              <p:spPr bwMode="auto">
                <a:xfrm>
                  <a:off x="1387" y="917"/>
                  <a:ext cx="101" cy="25"/>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62" name="Rectangle 7729">
                  <a:extLst>
                    <a:ext uri="{FF2B5EF4-FFF2-40B4-BE49-F238E27FC236}">
                      <a16:creationId xmlns:a16="http://schemas.microsoft.com/office/drawing/2014/main" id="{275EBFC7-E145-4289-A9C9-195D864E6575}"/>
                    </a:ext>
                  </a:extLst>
                </p:cNvPr>
                <p:cNvSpPr>
                  <a:spLocks noChangeArrowheads="1"/>
                </p:cNvSpPr>
                <p:nvPr/>
              </p:nvSpPr>
              <p:spPr bwMode="auto">
                <a:xfrm>
                  <a:off x="1387" y="917"/>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63" name="Rectangle 7730">
                  <a:extLst>
                    <a:ext uri="{FF2B5EF4-FFF2-40B4-BE49-F238E27FC236}">
                      <a16:creationId xmlns:a16="http://schemas.microsoft.com/office/drawing/2014/main" id="{246FE01A-459A-E781-D4AB-2FC88E401BC0}"/>
                    </a:ext>
                  </a:extLst>
                </p:cNvPr>
                <p:cNvSpPr>
                  <a:spLocks noChangeArrowheads="1"/>
                </p:cNvSpPr>
                <p:nvPr/>
              </p:nvSpPr>
              <p:spPr bwMode="auto">
                <a:xfrm>
                  <a:off x="1387" y="917"/>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64" name="Rectangle 7731">
                  <a:extLst>
                    <a:ext uri="{FF2B5EF4-FFF2-40B4-BE49-F238E27FC236}">
                      <a16:creationId xmlns:a16="http://schemas.microsoft.com/office/drawing/2014/main" id="{879CC1BF-F8D9-AF49-616E-F17CB80DD976}"/>
                    </a:ext>
                  </a:extLst>
                </p:cNvPr>
                <p:cNvSpPr>
                  <a:spLocks noChangeArrowheads="1"/>
                </p:cNvSpPr>
                <p:nvPr/>
              </p:nvSpPr>
              <p:spPr bwMode="auto">
                <a:xfrm>
                  <a:off x="1387" y="917"/>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65" name="Rectangle 7732">
                  <a:extLst>
                    <a:ext uri="{FF2B5EF4-FFF2-40B4-BE49-F238E27FC236}">
                      <a16:creationId xmlns:a16="http://schemas.microsoft.com/office/drawing/2014/main" id="{812E29E3-AF8D-72BA-9E55-922B39BE036E}"/>
                    </a:ext>
                  </a:extLst>
                </p:cNvPr>
                <p:cNvSpPr>
                  <a:spLocks noChangeArrowheads="1"/>
                </p:cNvSpPr>
                <p:nvPr/>
              </p:nvSpPr>
              <p:spPr bwMode="auto">
                <a:xfrm>
                  <a:off x="1387" y="917"/>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66" name="Rectangle 7733">
                  <a:extLst>
                    <a:ext uri="{FF2B5EF4-FFF2-40B4-BE49-F238E27FC236}">
                      <a16:creationId xmlns:a16="http://schemas.microsoft.com/office/drawing/2014/main" id="{8105EBC4-D395-4CA0-755B-7D290D021491}"/>
                    </a:ext>
                  </a:extLst>
                </p:cNvPr>
                <p:cNvSpPr>
                  <a:spLocks noChangeArrowheads="1"/>
                </p:cNvSpPr>
                <p:nvPr/>
              </p:nvSpPr>
              <p:spPr bwMode="auto">
                <a:xfrm>
                  <a:off x="1387" y="917"/>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67" name="Rectangle 7734">
                  <a:extLst>
                    <a:ext uri="{FF2B5EF4-FFF2-40B4-BE49-F238E27FC236}">
                      <a16:creationId xmlns:a16="http://schemas.microsoft.com/office/drawing/2014/main" id="{1FFF4669-B5BF-60CF-88F2-4B6B4780600B}"/>
                    </a:ext>
                  </a:extLst>
                </p:cNvPr>
                <p:cNvSpPr>
                  <a:spLocks noChangeArrowheads="1"/>
                </p:cNvSpPr>
                <p:nvPr/>
              </p:nvSpPr>
              <p:spPr bwMode="auto">
                <a:xfrm>
                  <a:off x="1387" y="917"/>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68" name="Rectangle 7735">
                  <a:extLst>
                    <a:ext uri="{FF2B5EF4-FFF2-40B4-BE49-F238E27FC236}">
                      <a16:creationId xmlns:a16="http://schemas.microsoft.com/office/drawing/2014/main" id="{54763316-9513-C771-C0B7-C21C89F88730}"/>
                    </a:ext>
                  </a:extLst>
                </p:cNvPr>
                <p:cNvSpPr>
                  <a:spLocks noChangeArrowheads="1"/>
                </p:cNvSpPr>
                <p:nvPr/>
              </p:nvSpPr>
              <p:spPr bwMode="auto">
                <a:xfrm>
                  <a:off x="1387" y="320"/>
                  <a:ext cx="101"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69" name="Rectangle 7736">
                  <a:extLst>
                    <a:ext uri="{FF2B5EF4-FFF2-40B4-BE49-F238E27FC236}">
                      <a16:creationId xmlns:a16="http://schemas.microsoft.com/office/drawing/2014/main" id="{0B7BEA9B-9800-3578-981B-8448F0A311CD}"/>
                    </a:ext>
                  </a:extLst>
                </p:cNvPr>
                <p:cNvSpPr>
                  <a:spLocks noChangeArrowheads="1"/>
                </p:cNvSpPr>
                <p:nvPr/>
              </p:nvSpPr>
              <p:spPr bwMode="auto">
                <a:xfrm>
                  <a:off x="1387" y="320"/>
                  <a:ext cx="101"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70" name="Rectangle 7737">
                  <a:extLst>
                    <a:ext uri="{FF2B5EF4-FFF2-40B4-BE49-F238E27FC236}">
                      <a16:creationId xmlns:a16="http://schemas.microsoft.com/office/drawing/2014/main" id="{CB760EA3-5122-EE0D-F12F-A7DABC5880AC}"/>
                    </a:ext>
                  </a:extLst>
                </p:cNvPr>
                <p:cNvSpPr>
                  <a:spLocks noChangeArrowheads="1"/>
                </p:cNvSpPr>
                <p:nvPr/>
              </p:nvSpPr>
              <p:spPr bwMode="auto">
                <a:xfrm>
                  <a:off x="1387" y="320"/>
                  <a:ext cx="101"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71" name="Rectangle 7738">
                  <a:extLst>
                    <a:ext uri="{FF2B5EF4-FFF2-40B4-BE49-F238E27FC236}">
                      <a16:creationId xmlns:a16="http://schemas.microsoft.com/office/drawing/2014/main" id="{5DE91236-1B82-B93A-1271-04328DBBB773}"/>
                    </a:ext>
                  </a:extLst>
                </p:cNvPr>
                <p:cNvSpPr>
                  <a:spLocks noChangeArrowheads="1"/>
                </p:cNvSpPr>
                <p:nvPr/>
              </p:nvSpPr>
              <p:spPr bwMode="auto">
                <a:xfrm>
                  <a:off x="1387" y="320"/>
                  <a:ext cx="101"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72" name="Rectangle 7739">
                  <a:extLst>
                    <a:ext uri="{FF2B5EF4-FFF2-40B4-BE49-F238E27FC236}">
                      <a16:creationId xmlns:a16="http://schemas.microsoft.com/office/drawing/2014/main" id="{7E398EB2-384F-2C31-F3C3-9CD7CE10DBF7}"/>
                    </a:ext>
                  </a:extLst>
                </p:cNvPr>
                <p:cNvSpPr>
                  <a:spLocks noChangeArrowheads="1"/>
                </p:cNvSpPr>
                <p:nvPr/>
              </p:nvSpPr>
              <p:spPr bwMode="auto">
                <a:xfrm>
                  <a:off x="1387" y="320"/>
                  <a:ext cx="101"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73" name="Rectangle 7740">
                  <a:extLst>
                    <a:ext uri="{FF2B5EF4-FFF2-40B4-BE49-F238E27FC236}">
                      <a16:creationId xmlns:a16="http://schemas.microsoft.com/office/drawing/2014/main" id="{CE45F723-83C3-BFFE-9447-7866EDD62E4C}"/>
                    </a:ext>
                  </a:extLst>
                </p:cNvPr>
                <p:cNvSpPr>
                  <a:spLocks noChangeArrowheads="1"/>
                </p:cNvSpPr>
                <p:nvPr/>
              </p:nvSpPr>
              <p:spPr bwMode="auto">
                <a:xfrm>
                  <a:off x="1387" y="320"/>
                  <a:ext cx="101"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74" name="Rectangle 7741">
                  <a:extLst>
                    <a:ext uri="{FF2B5EF4-FFF2-40B4-BE49-F238E27FC236}">
                      <a16:creationId xmlns:a16="http://schemas.microsoft.com/office/drawing/2014/main" id="{00777FA7-3910-1AA7-F817-A64F136895AC}"/>
                    </a:ext>
                  </a:extLst>
                </p:cNvPr>
                <p:cNvSpPr>
                  <a:spLocks noChangeArrowheads="1"/>
                </p:cNvSpPr>
                <p:nvPr/>
              </p:nvSpPr>
              <p:spPr bwMode="auto">
                <a:xfrm>
                  <a:off x="1387" y="115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75" name="Rectangle 7742">
                  <a:extLst>
                    <a:ext uri="{FF2B5EF4-FFF2-40B4-BE49-F238E27FC236}">
                      <a16:creationId xmlns:a16="http://schemas.microsoft.com/office/drawing/2014/main" id="{F1959304-2758-30EE-04F5-E1D7877FC7D6}"/>
                    </a:ext>
                  </a:extLst>
                </p:cNvPr>
                <p:cNvSpPr>
                  <a:spLocks noChangeArrowheads="1"/>
                </p:cNvSpPr>
                <p:nvPr/>
              </p:nvSpPr>
              <p:spPr bwMode="auto">
                <a:xfrm>
                  <a:off x="1387" y="115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76" name="Rectangle 7743">
                  <a:extLst>
                    <a:ext uri="{FF2B5EF4-FFF2-40B4-BE49-F238E27FC236}">
                      <a16:creationId xmlns:a16="http://schemas.microsoft.com/office/drawing/2014/main" id="{BB71E4BD-5C2C-81FE-4C2F-68DA38D188BE}"/>
                    </a:ext>
                  </a:extLst>
                </p:cNvPr>
                <p:cNvSpPr>
                  <a:spLocks noChangeArrowheads="1"/>
                </p:cNvSpPr>
                <p:nvPr/>
              </p:nvSpPr>
              <p:spPr bwMode="auto">
                <a:xfrm>
                  <a:off x="1387" y="115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77" name="Rectangle 7744">
                  <a:extLst>
                    <a:ext uri="{FF2B5EF4-FFF2-40B4-BE49-F238E27FC236}">
                      <a16:creationId xmlns:a16="http://schemas.microsoft.com/office/drawing/2014/main" id="{60499A36-E761-8C66-434E-1181C47DE65A}"/>
                    </a:ext>
                  </a:extLst>
                </p:cNvPr>
                <p:cNvSpPr>
                  <a:spLocks noChangeArrowheads="1"/>
                </p:cNvSpPr>
                <p:nvPr/>
              </p:nvSpPr>
              <p:spPr bwMode="auto">
                <a:xfrm>
                  <a:off x="1387" y="115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78" name="Rectangle 7745">
                  <a:extLst>
                    <a:ext uri="{FF2B5EF4-FFF2-40B4-BE49-F238E27FC236}">
                      <a16:creationId xmlns:a16="http://schemas.microsoft.com/office/drawing/2014/main" id="{C45ABBEE-3A53-107F-5ECD-C0FBB890349F}"/>
                    </a:ext>
                  </a:extLst>
                </p:cNvPr>
                <p:cNvSpPr>
                  <a:spLocks noChangeArrowheads="1"/>
                </p:cNvSpPr>
                <p:nvPr/>
              </p:nvSpPr>
              <p:spPr bwMode="auto">
                <a:xfrm>
                  <a:off x="1387" y="115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79" name="Rectangle 7746">
                  <a:extLst>
                    <a:ext uri="{FF2B5EF4-FFF2-40B4-BE49-F238E27FC236}">
                      <a16:creationId xmlns:a16="http://schemas.microsoft.com/office/drawing/2014/main" id="{846F0DB7-F487-06A0-436B-3EFEAAE45C3B}"/>
                    </a:ext>
                  </a:extLst>
                </p:cNvPr>
                <p:cNvSpPr>
                  <a:spLocks noChangeArrowheads="1"/>
                </p:cNvSpPr>
                <p:nvPr/>
              </p:nvSpPr>
              <p:spPr bwMode="auto">
                <a:xfrm>
                  <a:off x="1387" y="115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80" name="Rectangle 7747">
                  <a:extLst>
                    <a:ext uri="{FF2B5EF4-FFF2-40B4-BE49-F238E27FC236}">
                      <a16:creationId xmlns:a16="http://schemas.microsoft.com/office/drawing/2014/main" id="{76387516-8BB6-0FB7-6CA5-51053E237C64}"/>
                    </a:ext>
                  </a:extLst>
                </p:cNvPr>
                <p:cNvSpPr>
                  <a:spLocks noChangeArrowheads="1"/>
                </p:cNvSpPr>
                <p:nvPr/>
              </p:nvSpPr>
              <p:spPr bwMode="auto">
                <a:xfrm>
                  <a:off x="1387" y="115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81" name="Rectangle 7748">
                  <a:extLst>
                    <a:ext uri="{FF2B5EF4-FFF2-40B4-BE49-F238E27FC236}">
                      <a16:creationId xmlns:a16="http://schemas.microsoft.com/office/drawing/2014/main" id="{B73272A7-4001-67EF-2805-6EE289C8B5E1}"/>
                    </a:ext>
                  </a:extLst>
                </p:cNvPr>
                <p:cNvSpPr>
                  <a:spLocks noChangeArrowheads="1"/>
                </p:cNvSpPr>
                <p:nvPr/>
              </p:nvSpPr>
              <p:spPr bwMode="auto">
                <a:xfrm>
                  <a:off x="1387" y="115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82" name="Rectangle 7749">
                  <a:extLst>
                    <a:ext uri="{FF2B5EF4-FFF2-40B4-BE49-F238E27FC236}">
                      <a16:creationId xmlns:a16="http://schemas.microsoft.com/office/drawing/2014/main" id="{3E7A57F0-C95B-59C5-95AC-0B319CC6484E}"/>
                    </a:ext>
                  </a:extLst>
                </p:cNvPr>
                <p:cNvSpPr>
                  <a:spLocks noChangeArrowheads="1"/>
                </p:cNvSpPr>
                <p:nvPr/>
              </p:nvSpPr>
              <p:spPr bwMode="auto">
                <a:xfrm>
                  <a:off x="1387" y="115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83" name="Rectangle 7750">
                  <a:extLst>
                    <a:ext uri="{FF2B5EF4-FFF2-40B4-BE49-F238E27FC236}">
                      <a16:creationId xmlns:a16="http://schemas.microsoft.com/office/drawing/2014/main" id="{2ACF1A19-028F-B36E-F642-A5E8BB66A004}"/>
                    </a:ext>
                  </a:extLst>
                </p:cNvPr>
                <p:cNvSpPr>
                  <a:spLocks noChangeArrowheads="1"/>
                </p:cNvSpPr>
                <p:nvPr/>
              </p:nvSpPr>
              <p:spPr bwMode="auto">
                <a:xfrm>
                  <a:off x="1387" y="115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84" name="Rectangle 7751">
                  <a:extLst>
                    <a:ext uri="{FF2B5EF4-FFF2-40B4-BE49-F238E27FC236}">
                      <a16:creationId xmlns:a16="http://schemas.microsoft.com/office/drawing/2014/main" id="{99CDA022-0537-6FF8-E95F-A07BE6A599C3}"/>
                    </a:ext>
                  </a:extLst>
                </p:cNvPr>
                <p:cNvSpPr>
                  <a:spLocks noChangeArrowheads="1"/>
                </p:cNvSpPr>
                <p:nvPr/>
              </p:nvSpPr>
              <p:spPr bwMode="auto">
                <a:xfrm>
                  <a:off x="1387" y="115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85" name="Rectangle 7752">
                  <a:extLst>
                    <a:ext uri="{FF2B5EF4-FFF2-40B4-BE49-F238E27FC236}">
                      <a16:creationId xmlns:a16="http://schemas.microsoft.com/office/drawing/2014/main" id="{53F1921C-E843-EE89-CDC2-72061C566C9C}"/>
                    </a:ext>
                  </a:extLst>
                </p:cNvPr>
                <p:cNvSpPr>
                  <a:spLocks noChangeArrowheads="1"/>
                </p:cNvSpPr>
                <p:nvPr/>
              </p:nvSpPr>
              <p:spPr bwMode="auto">
                <a:xfrm>
                  <a:off x="1387" y="115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86" name="Rectangle 7753">
                  <a:extLst>
                    <a:ext uri="{FF2B5EF4-FFF2-40B4-BE49-F238E27FC236}">
                      <a16:creationId xmlns:a16="http://schemas.microsoft.com/office/drawing/2014/main" id="{80312C3E-3382-0421-C94F-E6B726F013D0}"/>
                    </a:ext>
                  </a:extLst>
                </p:cNvPr>
                <p:cNvSpPr>
                  <a:spLocks noChangeArrowheads="1"/>
                </p:cNvSpPr>
                <p:nvPr/>
              </p:nvSpPr>
              <p:spPr bwMode="auto">
                <a:xfrm>
                  <a:off x="1387" y="867"/>
                  <a:ext cx="101" cy="50"/>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87" name="Rectangle 7754">
                  <a:extLst>
                    <a:ext uri="{FF2B5EF4-FFF2-40B4-BE49-F238E27FC236}">
                      <a16:creationId xmlns:a16="http://schemas.microsoft.com/office/drawing/2014/main" id="{F7E99E1E-8855-733F-0AF0-91936F0D0420}"/>
                    </a:ext>
                  </a:extLst>
                </p:cNvPr>
                <p:cNvSpPr>
                  <a:spLocks noChangeArrowheads="1"/>
                </p:cNvSpPr>
                <p:nvPr/>
              </p:nvSpPr>
              <p:spPr bwMode="auto">
                <a:xfrm>
                  <a:off x="1387" y="775"/>
                  <a:ext cx="101" cy="92"/>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88" name="Rectangle 7755">
                  <a:extLst>
                    <a:ext uri="{FF2B5EF4-FFF2-40B4-BE49-F238E27FC236}">
                      <a16:creationId xmlns:a16="http://schemas.microsoft.com/office/drawing/2014/main" id="{3C79CC13-C75B-6DA9-F51E-30F503FFD7B0}"/>
                    </a:ext>
                  </a:extLst>
                </p:cNvPr>
                <p:cNvSpPr>
                  <a:spLocks noChangeArrowheads="1"/>
                </p:cNvSpPr>
                <p:nvPr/>
              </p:nvSpPr>
              <p:spPr bwMode="auto">
                <a:xfrm>
                  <a:off x="1387" y="686"/>
                  <a:ext cx="101" cy="89"/>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89" name="Rectangle 7756">
                  <a:extLst>
                    <a:ext uri="{FF2B5EF4-FFF2-40B4-BE49-F238E27FC236}">
                      <a16:creationId xmlns:a16="http://schemas.microsoft.com/office/drawing/2014/main" id="{ADEDFA42-895E-2F87-F900-9149AE16E588}"/>
                    </a:ext>
                  </a:extLst>
                </p:cNvPr>
                <p:cNvSpPr>
                  <a:spLocks noChangeArrowheads="1"/>
                </p:cNvSpPr>
                <p:nvPr/>
              </p:nvSpPr>
              <p:spPr bwMode="auto">
                <a:xfrm>
                  <a:off x="1387" y="601"/>
                  <a:ext cx="101" cy="85"/>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90" name="Rectangle 7757">
                  <a:extLst>
                    <a:ext uri="{FF2B5EF4-FFF2-40B4-BE49-F238E27FC236}">
                      <a16:creationId xmlns:a16="http://schemas.microsoft.com/office/drawing/2014/main" id="{4B774BBE-586F-C249-7460-C3AE854E557B}"/>
                    </a:ext>
                  </a:extLst>
                </p:cNvPr>
                <p:cNvSpPr>
                  <a:spLocks noChangeArrowheads="1"/>
                </p:cNvSpPr>
                <p:nvPr/>
              </p:nvSpPr>
              <p:spPr bwMode="auto">
                <a:xfrm>
                  <a:off x="1387" y="455"/>
                  <a:ext cx="101" cy="146"/>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91" name="Rectangle 7758">
                  <a:extLst>
                    <a:ext uri="{FF2B5EF4-FFF2-40B4-BE49-F238E27FC236}">
                      <a16:creationId xmlns:a16="http://schemas.microsoft.com/office/drawing/2014/main" id="{6657646E-DEDB-F9BA-E0CD-E34DDB2F8D01}"/>
                    </a:ext>
                  </a:extLst>
                </p:cNvPr>
                <p:cNvSpPr>
                  <a:spLocks noChangeArrowheads="1"/>
                </p:cNvSpPr>
                <p:nvPr/>
              </p:nvSpPr>
              <p:spPr bwMode="auto">
                <a:xfrm>
                  <a:off x="1387" y="320"/>
                  <a:ext cx="101" cy="135"/>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92" name="Rectangle 7759">
                  <a:extLst>
                    <a:ext uri="{FF2B5EF4-FFF2-40B4-BE49-F238E27FC236}">
                      <a16:creationId xmlns:a16="http://schemas.microsoft.com/office/drawing/2014/main" id="{B968E8B5-A00E-B3D2-9AD3-D6C44EEB0D7A}"/>
                    </a:ext>
                  </a:extLst>
                </p:cNvPr>
                <p:cNvSpPr>
                  <a:spLocks noChangeArrowheads="1"/>
                </p:cNvSpPr>
                <p:nvPr/>
              </p:nvSpPr>
              <p:spPr bwMode="auto">
                <a:xfrm>
                  <a:off x="1387" y="917"/>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93" name="Rectangle 7760">
                  <a:extLst>
                    <a:ext uri="{FF2B5EF4-FFF2-40B4-BE49-F238E27FC236}">
                      <a16:creationId xmlns:a16="http://schemas.microsoft.com/office/drawing/2014/main" id="{D35F5064-15D5-9A0C-B571-9B8B2C800124}"/>
                    </a:ext>
                  </a:extLst>
                </p:cNvPr>
                <p:cNvSpPr>
                  <a:spLocks noChangeArrowheads="1"/>
                </p:cNvSpPr>
                <p:nvPr/>
              </p:nvSpPr>
              <p:spPr bwMode="auto">
                <a:xfrm>
                  <a:off x="1387" y="917"/>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94" name="Rectangle 7761">
                  <a:extLst>
                    <a:ext uri="{FF2B5EF4-FFF2-40B4-BE49-F238E27FC236}">
                      <a16:creationId xmlns:a16="http://schemas.microsoft.com/office/drawing/2014/main" id="{1E42AE89-515C-4E55-078D-5BC9D31FB685}"/>
                    </a:ext>
                  </a:extLst>
                </p:cNvPr>
                <p:cNvSpPr>
                  <a:spLocks noChangeArrowheads="1"/>
                </p:cNvSpPr>
                <p:nvPr/>
              </p:nvSpPr>
              <p:spPr bwMode="auto">
                <a:xfrm>
                  <a:off x="1387" y="917"/>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95" name="Rectangle 7762">
                  <a:extLst>
                    <a:ext uri="{FF2B5EF4-FFF2-40B4-BE49-F238E27FC236}">
                      <a16:creationId xmlns:a16="http://schemas.microsoft.com/office/drawing/2014/main" id="{46759689-C180-60C5-58B2-AA01BF8C4BCB}"/>
                    </a:ext>
                  </a:extLst>
                </p:cNvPr>
                <p:cNvSpPr>
                  <a:spLocks noChangeArrowheads="1"/>
                </p:cNvSpPr>
                <p:nvPr/>
              </p:nvSpPr>
              <p:spPr bwMode="auto">
                <a:xfrm>
                  <a:off x="1387" y="917"/>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96" name="Rectangle 7763">
                  <a:extLst>
                    <a:ext uri="{FF2B5EF4-FFF2-40B4-BE49-F238E27FC236}">
                      <a16:creationId xmlns:a16="http://schemas.microsoft.com/office/drawing/2014/main" id="{079ABC28-10EB-1908-5654-3CF5E6E7AE8B}"/>
                    </a:ext>
                  </a:extLst>
                </p:cNvPr>
                <p:cNvSpPr>
                  <a:spLocks noChangeArrowheads="1"/>
                </p:cNvSpPr>
                <p:nvPr/>
              </p:nvSpPr>
              <p:spPr bwMode="auto">
                <a:xfrm>
                  <a:off x="1387" y="917"/>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97" name="Rectangle 7764">
                  <a:extLst>
                    <a:ext uri="{FF2B5EF4-FFF2-40B4-BE49-F238E27FC236}">
                      <a16:creationId xmlns:a16="http://schemas.microsoft.com/office/drawing/2014/main" id="{629A7B96-4547-17BA-311C-F369C65D925C}"/>
                    </a:ext>
                  </a:extLst>
                </p:cNvPr>
                <p:cNvSpPr>
                  <a:spLocks noChangeArrowheads="1"/>
                </p:cNvSpPr>
                <p:nvPr/>
              </p:nvSpPr>
              <p:spPr bwMode="auto">
                <a:xfrm>
                  <a:off x="1387" y="917"/>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98" name="Rectangle 7765">
                  <a:extLst>
                    <a:ext uri="{FF2B5EF4-FFF2-40B4-BE49-F238E27FC236}">
                      <a16:creationId xmlns:a16="http://schemas.microsoft.com/office/drawing/2014/main" id="{AB10E0DD-9A01-0B3F-CD4F-CDE29CFE134D}"/>
                    </a:ext>
                  </a:extLst>
                </p:cNvPr>
                <p:cNvSpPr>
                  <a:spLocks noChangeArrowheads="1"/>
                </p:cNvSpPr>
                <p:nvPr/>
              </p:nvSpPr>
              <p:spPr bwMode="auto">
                <a:xfrm>
                  <a:off x="1387" y="917"/>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99" name="Rectangle 7766">
                  <a:extLst>
                    <a:ext uri="{FF2B5EF4-FFF2-40B4-BE49-F238E27FC236}">
                      <a16:creationId xmlns:a16="http://schemas.microsoft.com/office/drawing/2014/main" id="{E6519B03-1CF7-E7FC-76C0-B3E2D0D47C06}"/>
                    </a:ext>
                  </a:extLst>
                </p:cNvPr>
                <p:cNvSpPr>
                  <a:spLocks noChangeArrowheads="1"/>
                </p:cNvSpPr>
                <p:nvPr/>
              </p:nvSpPr>
              <p:spPr bwMode="auto">
                <a:xfrm>
                  <a:off x="1387" y="917"/>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00" name="Rectangle 7767">
                  <a:extLst>
                    <a:ext uri="{FF2B5EF4-FFF2-40B4-BE49-F238E27FC236}">
                      <a16:creationId xmlns:a16="http://schemas.microsoft.com/office/drawing/2014/main" id="{A6442DF5-A11F-F0EA-39EB-F7EA45A44180}"/>
                    </a:ext>
                  </a:extLst>
                </p:cNvPr>
                <p:cNvSpPr>
                  <a:spLocks noChangeArrowheads="1"/>
                </p:cNvSpPr>
                <p:nvPr/>
              </p:nvSpPr>
              <p:spPr bwMode="auto">
                <a:xfrm>
                  <a:off x="1387" y="917"/>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01" name="Rectangle 7768">
                  <a:extLst>
                    <a:ext uri="{FF2B5EF4-FFF2-40B4-BE49-F238E27FC236}">
                      <a16:creationId xmlns:a16="http://schemas.microsoft.com/office/drawing/2014/main" id="{76AB1C39-94DC-6043-2363-CB96EBA0917F}"/>
                    </a:ext>
                  </a:extLst>
                </p:cNvPr>
                <p:cNvSpPr>
                  <a:spLocks noChangeArrowheads="1"/>
                </p:cNvSpPr>
                <p:nvPr/>
              </p:nvSpPr>
              <p:spPr bwMode="auto">
                <a:xfrm>
                  <a:off x="1387" y="917"/>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02" name="Rectangle 7769">
                  <a:extLst>
                    <a:ext uri="{FF2B5EF4-FFF2-40B4-BE49-F238E27FC236}">
                      <a16:creationId xmlns:a16="http://schemas.microsoft.com/office/drawing/2014/main" id="{A02D0ED7-ADA8-78FE-CCEA-C3EA3F456441}"/>
                    </a:ext>
                  </a:extLst>
                </p:cNvPr>
                <p:cNvSpPr>
                  <a:spLocks noChangeArrowheads="1"/>
                </p:cNvSpPr>
                <p:nvPr/>
              </p:nvSpPr>
              <p:spPr bwMode="auto">
                <a:xfrm>
                  <a:off x="1387" y="917"/>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03" name="Rectangle 7770">
                  <a:extLst>
                    <a:ext uri="{FF2B5EF4-FFF2-40B4-BE49-F238E27FC236}">
                      <a16:creationId xmlns:a16="http://schemas.microsoft.com/office/drawing/2014/main" id="{51537E5C-8653-03FE-1385-4D9A6485C533}"/>
                    </a:ext>
                  </a:extLst>
                </p:cNvPr>
                <p:cNvSpPr>
                  <a:spLocks noChangeArrowheads="1"/>
                </p:cNvSpPr>
                <p:nvPr/>
              </p:nvSpPr>
              <p:spPr bwMode="auto">
                <a:xfrm>
                  <a:off x="1387" y="917"/>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04" name="Rectangle 7771">
                  <a:extLst>
                    <a:ext uri="{FF2B5EF4-FFF2-40B4-BE49-F238E27FC236}">
                      <a16:creationId xmlns:a16="http://schemas.microsoft.com/office/drawing/2014/main" id="{69680F7D-B7D2-A163-101A-C8D2B47925D9}"/>
                    </a:ext>
                  </a:extLst>
                </p:cNvPr>
                <p:cNvSpPr>
                  <a:spLocks noChangeArrowheads="1"/>
                </p:cNvSpPr>
                <p:nvPr/>
              </p:nvSpPr>
              <p:spPr bwMode="auto">
                <a:xfrm>
                  <a:off x="1387" y="917"/>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05" name="Rectangle 7772">
                  <a:extLst>
                    <a:ext uri="{FF2B5EF4-FFF2-40B4-BE49-F238E27FC236}">
                      <a16:creationId xmlns:a16="http://schemas.microsoft.com/office/drawing/2014/main" id="{05890A29-FEFA-AF04-612B-9453FE2A19FD}"/>
                    </a:ext>
                  </a:extLst>
                </p:cNvPr>
                <p:cNvSpPr>
                  <a:spLocks noChangeArrowheads="1"/>
                </p:cNvSpPr>
                <p:nvPr/>
              </p:nvSpPr>
              <p:spPr bwMode="auto">
                <a:xfrm>
                  <a:off x="1387" y="917"/>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06" name="Rectangle 7773">
                  <a:extLst>
                    <a:ext uri="{FF2B5EF4-FFF2-40B4-BE49-F238E27FC236}">
                      <a16:creationId xmlns:a16="http://schemas.microsoft.com/office/drawing/2014/main" id="{654A22EB-F802-3B62-8466-A687FAB7AB47}"/>
                    </a:ext>
                  </a:extLst>
                </p:cNvPr>
                <p:cNvSpPr>
                  <a:spLocks noChangeArrowheads="1"/>
                </p:cNvSpPr>
                <p:nvPr/>
              </p:nvSpPr>
              <p:spPr bwMode="auto">
                <a:xfrm>
                  <a:off x="1387" y="917"/>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07" name="Rectangle 7774">
                  <a:extLst>
                    <a:ext uri="{FF2B5EF4-FFF2-40B4-BE49-F238E27FC236}">
                      <a16:creationId xmlns:a16="http://schemas.microsoft.com/office/drawing/2014/main" id="{B00CC668-4FE6-DB00-2A86-2FBBA091B2B1}"/>
                    </a:ext>
                  </a:extLst>
                </p:cNvPr>
                <p:cNvSpPr>
                  <a:spLocks noChangeArrowheads="1"/>
                </p:cNvSpPr>
                <p:nvPr/>
              </p:nvSpPr>
              <p:spPr bwMode="auto">
                <a:xfrm>
                  <a:off x="1387" y="917"/>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08" name="Rectangle 7775">
                  <a:extLst>
                    <a:ext uri="{FF2B5EF4-FFF2-40B4-BE49-F238E27FC236}">
                      <a16:creationId xmlns:a16="http://schemas.microsoft.com/office/drawing/2014/main" id="{2C7592AB-CC31-8287-9BB9-BEFDF5AC69D0}"/>
                    </a:ext>
                  </a:extLst>
                </p:cNvPr>
                <p:cNvSpPr>
                  <a:spLocks noChangeArrowheads="1"/>
                </p:cNvSpPr>
                <p:nvPr/>
              </p:nvSpPr>
              <p:spPr bwMode="auto">
                <a:xfrm>
                  <a:off x="1387" y="917"/>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09" name="Rectangle 7776">
                  <a:extLst>
                    <a:ext uri="{FF2B5EF4-FFF2-40B4-BE49-F238E27FC236}">
                      <a16:creationId xmlns:a16="http://schemas.microsoft.com/office/drawing/2014/main" id="{06E0DD9E-BE83-154F-4CF2-7A5AF45CF966}"/>
                    </a:ext>
                  </a:extLst>
                </p:cNvPr>
                <p:cNvSpPr>
                  <a:spLocks noChangeArrowheads="1"/>
                </p:cNvSpPr>
                <p:nvPr/>
              </p:nvSpPr>
              <p:spPr bwMode="auto">
                <a:xfrm>
                  <a:off x="1387" y="917"/>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10" name="Rectangle 7777">
                  <a:extLst>
                    <a:ext uri="{FF2B5EF4-FFF2-40B4-BE49-F238E27FC236}">
                      <a16:creationId xmlns:a16="http://schemas.microsoft.com/office/drawing/2014/main" id="{47962C95-BC99-4C38-1CBF-B4D0EB02D5D9}"/>
                    </a:ext>
                  </a:extLst>
                </p:cNvPr>
                <p:cNvSpPr>
                  <a:spLocks noChangeArrowheads="1"/>
                </p:cNvSpPr>
                <p:nvPr/>
              </p:nvSpPr>
              <p:spPr bwMode="auto">
                <a:xfrm>
                  <a:off x="1387" y="1343"/>
                  <a:ext cx="101" cy="120"/>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11" name="Rectangle 7778">
                  <a:extLst>
                    <a:ext uri="{FF2B5EF4-FFF2-40B4-BE49-F238E27FC236}">
                      <a16:creationId xmlns:a16="http://schemas.microsoft.com/office/drawing/2014/main" id="{8EB5DF36-C2F9-2C70-B915-D2B78B908EBE}"/>
                    </a:ext>
                  </a:extLst>
                </p:cNvPr>
                <p:cNvSpPr>
                  <a:spLocks noChangeArrowheads="1"/>
                </p:cNvSpPr>
                <p:nvPr/>
              </p:nvSpPr>
              <p:spPr bwMode="auto">
                <a:xfrm>
                  <a:off x="1387" y="1265"/>
                  <a:ext cx="101" cy="78"/>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12" name="Rectangle 7779">
                  <a:extLst>
                    <a:ext uri="{FF2B5EF4-FFF2-40B4-BE49-F238E27FC236}">
                      <a16:creationId xmlns:a16="http://schemas.microsoft.com/office/drawing/2014/main" id="{115505FA-9865-F56F-C08B-65A929235CB2}"/>
                    </a:ext>
                  </a:extLst>
                </p:cNvPr>
                <p:cNvSpPr>
                  <a:spLocks noChangeArrowheads="1"/>
                </p:cNvSpPr>
                <p:nvPr/>
              </p:nvSpPr>
              <p:spPr bwMode="auto">
                <a:xfrm>
                  <a:off x="1387" y="1186"/>
                  <a:ext cx="101" cy="79"/>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13" name="Rectangle 7780">
                  <a:extLst>
                    <a:ext uri="{FF2B5EF4-FFF2-40B4-BE49-F238E27FC236}">
                      <a16:creationId xmlns:a16="http://schemas.microsoft.com/office/drawing/2014/main" id="{5637AB1A-C3A8-6FFD-CC8E-E886155BF367}"/>
                    </a:ext>
                  </a:extLst>
                </p:cNvPr>
                <p:cNvSpPr>
                  <a:spLocks noChangeArrowheads="1"/>
                </p:cNvSpPr>
                <p:nvPr/>
              </p:nvSpPr>
              <p:spPr bwMode="auto">
                <a:xfrm>
                  <a:off x="1387" y="1155"/>
                  <a:ext cx="101" cy="3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14" name="Rectangle 7781">
                  <a:extLst>
                    <a:ext uri="{FF2B5EF4-FFF2-40B4-BE49-F238E27FC236}">
                      <a16:creationId xmlns:a16="http://schemas.microsoft.com/office/drawing/2014/main" id="{B47581CD-3585-5FA5-3B76-D5E4123D9D80}"/>
                    </a:ext>
                  </a:extLst>
                </p:cNvPr>
                <p:cNvSpPr>
                  <a:spLocks noChangeArrowheads="1"/>
                </p:cNvSpPr>
                <p:nvPr/>
              </p:nvSpPr>
              <p:spPr bwMode="auto">
                <a:xfrm>
                  <a:off x="1387" y="1155"/>
                  <a:ext cx="101"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15" name="Rectangle 7782">
                  <a:extLst>
                    <a:ext uri="{FF2B5EF4-FFF2-40B4-BE49-F238E27FC236}">
                      <a16:creationId xmlns:a16="http://schemas.microsoft.com/office/drawing/2014/main" id="{7F2F6F3C-91A2-BADA-D06E-76ABEB680F2B}"/>
                    </a:ext>
                  </a:extLst>
                </p:cNvPr>
                <p:cNvSpPr>
                  <a:spLocks noChangeArrowheads="1"/>
                </p:cNvSpPr>
                <p:nvPr/>
              </p:nvSpPr>
              <p:spPr bwMode="auto">
                <a:xfrm>
                  <a:off x="1387" y="1155"/>
                  <a:ext cx="101"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16" name="Rectangle 7783">
                  <a:extLst>
                    <a:ext uri="{FF2B5EF4-FFF2-40B4-BE49-F238E27FC236}">
                      <a16:creationId xmlns:a16="http://schemas.microsoft.com/office/drawing/2014/main" id="{AC131365-9675-00A1-74C0-25B13C8B7137}"/>
                    </a:ext>
                  </a:extLst>
                </p:cNvPr>
                <p:cNvSpPr>
                  <a:spLocks noChangeArrowheads="1"/>
                </p:cNvSpPr>
                <p:nvPr/>
              </p:nvSpPr>
              <p:spPr bwMode="auto">
                <a:xfrm>
                  <a:off x="1831" y="714"/>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17" name="Rectangle 7784">
                  <a:extLst>
                    <a:ext uri="{FF2B5EF4-FFF2-40B4-BE49-F238E27FC236}">
                      <a16:creationId xmlns:a16="http://schemas.microsoft.com/office/drawing/2014/main" id="{BC6B3FF5-A052-4E0F-7244-E443358B694E}"/>
                    </a:ext>
                  </a:extLst>
                </p:cNvPr>
                <p:cNvSpPr>
                  <a:spLocks noChangeArrowheads="1"/>
                </p:cNvSpPr>
                <p:nvPr/>
              </p:nvSpPr>
              <p:spPr bwMode="auto">
                <a:xfrm>
                  <a:off x="1831" y="714"/>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18" name="Rectangle 7785">
                  <a:extLst>
                    <a:ext uri="{FF2B5EF4-FFF2-40B4-BE49-F238E27FC236}">
                      <a16:creationId xmlns:a16="http://schemas.microsoft.com/office/drawing/2014/main" id="{A96415DE-B053-F3D2-8FF6-B3C2ED07A0C4}"/>
                    </a:ext>
                  </a:extLst>
                </p:cNvPr>
                <p:cNvSpPr>
                  <a:spLocks noChangeArrowheads="1"/>
                </p:cNvSpPr>
                <p:nvPr/>
              </p:nvSpPr>
              <p:spPr bwMode="auto">
                <a:xfrm>
                  <a:off x="1831" y="714"/>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19" name="Rectangle 7786">
                  <a:extLst>
                    <a:ext uri="{FF2B5EF4-FFF2-40B4-BE49-F238E27FC236}">
                      <a16:creationId xmlns:a16="http://schemas.microsoft.com/office/drawing/2014/main" id="{532DBB98-B77A-FE6F-D122-BB5DBC21D21C}"/>
                    </a:ext>
                  </a:extLst>
                </p:cNvPr>
                <p:cNvSpPr>
                  <a:spLocks noChangeArrowheads="1"/>
                </p:cNvSpPr>
                <p:nvPr/>
              </p:nvSpPr>
              <p:spPr bwMode="auto">
                <a:xfrm>
                  <a:off x="1831" y="675"/>
                  <a:ext cx="10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20" name="Rectangle 7787">
                  <a:extLst>
                    <a:ext uri="{FF2B5EF4-FFF2-40B4-BE49-F238E27FC236}">
                      <a16:creationId xmlns:a16="http://schemas.microsoft.com/office/drawing/2014/main" id="{AB3AC21F-E544-99DE-0A19-AC46FC79F75A}"/>
                    </a:ext>
                  </a:extLst>
                </p:cNvPr>
                <p:cNvSpPr>
                  <a:spLocks noChangeArrowheads="1"/>
                </p:cNvSpPr>
                <p:nvPr/>
              </p:nvSpPr>
              <p:spPr bwMode="auto">
                <a:xfrm>
                  <a:off x="1831" y="615"/>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21" name="Rectangle 7788">
                  <a:extLst>
                    <a:ext uri="{FF2B5EF4-FFF2-40B4-BE49-F238E27FC236}">
                      <a16:creationId xmlns:a16="http://schemas.microsoft.com/office/drawing/2014/main" id="{D521950E-9E93-CDC2-5A1C-62EC18F54266}"/>
                    </a:ext>
                  </a:extLst>
                </p:cNvPr>
                <p:cNvSpPr>
                  <a:spLocks noChangeArrowheads="1"/>
                </p:cNvSpPr>
                <p:nvPr/>
              </p:nvSpPr>
              <p:spPr bwMode="auto">
                <a:xfrm>
                  <a:off x="1831" y="675"/>
                  <a:ext cx="10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22" name="Rectangle 7789">
                  <a:extLst>
                    <a:ext uri="{FF2B5EF4-FFF2-40B4-BE49-F238E27FC236}">
                      <a16:creationId xmlns:a16="http://schemas.microsoft.com/office/drawing/2014/main" id="{BA49190B-602B-455D-8115-C83783CF9522}"/>
                    </a:ext>
                  </a:extLst>
                </p:cNvPr>
                <p:cNvSpPr>
                  <a:spLocks noChangeArrowheads="1"/>
                </p:cNvSpPr>
                <p:nvPr/>
              </p:nvSpPr>
              <p:spPr bwMode="auto">
                <a:xfrm>
                  <a:off x="1831" y="320"/>
                  <a:ext cx="102"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23" name="Rectangle 7790">
                  <a:extLst>
                    <a:ext uri="{FF2B5EF4-FFF2-40B4-BE49-F238E27FC236}">
                      <a16:creationId xmlns:a16="http://schemas.microsoft.com/office/drawing/2014/main" id="{DD19BC4E-53E5-1ED2-AEFB-D04E09D85424}"/>
                    </a:ext>
                  </a:extLst>
                </p:cNvPr>
                <p:cNvSpPr>
                  <a:spLocks noChangeArrowheads="1"/>
                </p:cNvSpPr>
                <p:nvPr/>
              </p:nvSpPr>
              <p:spPr bwMode="auto">
                <a:xfrm>
                  <a:off x="1831" y="615"/>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24" name="Rectangle 7791">
                  <a:extLst>
                    <a:ext uri="{FF2B5EF4-FFF2-40B4-BE49-F238E27FC236}">
                      <a16:creationId xmlns:a16="http://schemas.microsoft.com/office/drawing/2014/main" id="{ED3A3AAD-F6E8-94EB-2826-5D95285C8F19}"/>
                    </a:ext>
                  </a:extLst>
                </p:cNvPr>
                <p:cNvSpPr>
                  <a:spLocks noChangeArrowheads="1"/>
                </p:cNvSpPr>
                <p:nvPr/>
              </p:nvSpPr>
              <p:spPr bwMode="auto">
                <a:xfrm>
                  <a:off x="1831" y="714"/>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25" name="Rectangle 7792">
                  <a:extLst>
                    <a:ext uri="{FF2B5EF4-FFF2-40B4-BE49-F238E27FC236}">
                      <a16:creationId xmlns:a16="http://schemas.microsoft.com/office/drawing/2014/main" id="{4B7BA04A-65CF-8C2B-1989-B4937F08345B}"/>
                    </a:ext>
                  </a:extLst>
                </p:cNvPr>
                <p:cNvSpPr>
                  <a:spLocks noChangeArrowheads="1"/>
                </p:cNvSpPr>
                <p:nvPr/>
              </p:nvSpPr>
              <p:spPr bwMode="auto">
                <a:xfrm>
                  <a:off x="1831" y="714"/>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26" name="Rectangle 7793">
                  <a:extLst>
                    <a:ext uri="{FF2B5EF4-FFF2-40B4-BE49-F238E27FC236}">
                      <a16:creationId xmlns:a16="http://schemas.microsoft.com/office/drawing/2014/main" id="{8E9F18A8-9A9E-47D2-7766-767741E6A09D}"/>
                    </a:ext>
                  </a:extLst>
                </p:cNvPr>
                <p:cNvSpPr>
                  <a:spLocks noChangeArrowheads="1"/>
                </p:cNvSpPr>
                <p:nvPr/>
              </p:nvSpPr>
              <p:spPr bwMode="auto">
                <a:xfrm>
                  <a:off x="1831" y="714"/>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27" name="Rectangle 7794">
                  <a:extLst>
                    <a:ext uri="{FF2B5EF4-FFF2-40B4-BE49-F238E27FC236}">
                      <a16:creationId xmlns:a16="http://schemas.microsoft.com/office/drawing/2014/main" id="{266E35D0-5897-E497-B81A-D1B7D3E8D6BC}"/>
                    </a:ext>
                  </a:extLst>
                </p:cNvPr>
                <p:cNvSpPr>
                  <a:spLocks noChangeArrowheads="1"/>
                </p:cNvSpPr>
                <p:nvPr/>
              </p:nvSpPr>
              <p:spPr bwMode="auto">
                <a:xfrm>
                  <a:off x="1831" y="714"/>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28" name="Rectangle 7795">
                  <a:extLst>
                    <a:ext uri="{FF2B5EF4-FFF2-40B4-BE49-F238E27FC236}">
                      <a16:creationId xmlns:a16="http://schemas.microsoft.com/office/drawing/2014/main" id="{519D7C4F-80DF-D874-D011-DA97A20602E8}"/>
                    </a:ext>
                  </a:extLst>
                </p:cNvPr>
                <p:cNvSpPr>
                  <a:spLocks noChangeArrowheads="1"/>
                </p:cNvSpPr>
                <p:nvPr/>
              </p:nvSpPr>
              <p:spPr bwMode="auto">
                <a:xfrm>
                  <a:off x="1831" y="615"/>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29" name="Rectangle 7796">
                  <a:extLst>
                    <a:ext uri="{FF2B5EF4-FFF2-40B4-BE49-F238E27FC236}">
                      <a16:creationId xmlns:a16="http://schemas.microsoft.com/office/drawing/2014/main" id="{64CFA52A-F98F-8ECF-51A5-21DADF0BE3FB}"/>
                    </a:ext>
                  </a:extLst>
                </p:cNvPr>
                <p:cNvSpPr>
                  <a:spLocks noChangeArrowheads="1"/>
                </p:cNvSpPr>
                <p:nvPr/>
              </p:nvSpPr>
              <p:spPr bwMode="auto">
                <a:xfrm>
                  <a:off x="1831" y="1360"/>
                  <a:ext cx="102" cy="103"/>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30" name="Rectangle 7797">
                  <a:extLst>
                    <a:ext uri="{FF2B5EF4-FFF2-40B4-BE49-F238E27FC236}">
                      <a16:creationId xmlns:a16="http://schemas.microsoft.com/office/drawing/2014/main" id="{BCA45268-9EC2-5FE3-BE39-18B768DA59DE}"/>
                    </a:ext>
                  </a:extLst>
                </p:cNvPr>
                <p:cNvSpPr>
                  <a:spLocks noChangeArrowheads="1"/>
                </p:cNvSpPr>
                <p:nvPr/>
              </p:nvSpPr>
              <p:spPr bwMode="auto">
                <a:xfrm>
                  <a:off x="1831" y="675"/>
                  <a:ext cx="10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31" name="Rectangle 7798">
                  <a:extLst>
                    <a:ext uri="{FF2B5EF4-FFF2-40B4-BE49-F238E27FC236}">
                      <a16:creationId xmlns:a16="http://schemas.microsoft.com/office/drawing/2014/main" id="{E07A7D5E-4D8B-4234-E862-2B85821F64EE}"/>
                    </a:ext>
                  </a:extLst>
                </p:cNvPr>
                <p:cNvSpPr>
                  <a:spLocks noChangeArrowheads="1"/>
                </p:cNvSpPr>
                <p:nvPr/>
              </p:nvSpPr>
              <p:spPr bwMode="auto">
                <a:xfrm>
                  <a:off x="1831" y="320"/>
                  <a:ext cx="102"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32" name="Rectangle 7799">
                  <a:extLst>
                    <a:ext uri="{FF2B5EF4-FFF2-40B4-BE49-F238E27FC236}">
                      <a16:creationId xmlns:a16="http://schemas.microsoft.com/office/drawing/2014/main" id="{31292FC5-7EF4-DD9D-CAD2-4A06F84DA889}"/>
                    </a:ext>
                  </a:extLst>
                </p:cNvPr>
                <p:cNvSpPr>
                  <a:spLocks noChangeArrowheads="1"/>
                </p:cNvSpPr>
                <p:nvPr/>
              </p:nvSpPr>
              <p:spPr bwMode="auto">
                <a:xfrm>
                  <a:off x="1831" y="714"/>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33" name="Rectangle 7800">
                  <a:extLst>
                    <a:ext uri="{FF2B5EF4-FFF2-40B4-BE49-F238E27FC236}">
                      <a16:creationId xmlns:a16="http://schemas.microsoft.com/office/drawing/2014/main" id="{CBD84B31-487A-3D43-7AD0-A56C70E12D52}"/>
                    </a:ext>
                  </a:extLst>
                </p:cNvPr>
                <p:cNvSpPr>
                  <a:spLocks noChangeArrowheads="1"/>
                </p:cNvSpPr>
                <p:nvPr/>
              </p:nvSpPr>
              <p:spPr bwMode="auto">
                <a:xfrm>
                  <a:off x="1831" y="714"/>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34" name="Rectangle 7801">
                  <a:extLst>
                    <a:ext uri="{FF2B5EF4-FFF2-40B4-BE49-F238E27FC236}">
                      <a16:creationId xmlns:a16="http://schemas.microsoft.com/office/drawing/2014/main" id="{83E1385C-7BA1-6E38-732E-B93BC3F714C0}"/>
                    </a:ext>
                  </a:extLst>
                </p:cNvPr>
                <p:cNvSpPr>
                  <a:spLocks noChangeArrowheads="1"/>
                </p:cNvSpPr>
                <p:nvPr/>
              </p:nvSpPr>
              <p:spPr bwMode="auto">
                <a:xfrm>
                  <a:off x="1831" y="714"/>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35" name="Rectangle 7802">
                  <a:extLst>
                    <a:ext uri="{FF2B5EF4-FFF2-40B4-BE49-F238E27FC236}">
                      <a16:creationId xmlns:a16="http://schemas.microsoft.com/office/drawing/2014/main" id="{0A0E9D9C-86CE-8796-3D71-B78C4BF968F3}"/>
                    </a:ext>
                  </a:extLst>
                </p:cNvPr>
                <p:cNvSpPr>
                  <a:spLocks noChangeArrowheads="1"/>
                </p:cNvSpPr>
                <p:nvPr/>
              </p:nvSpPr>
              <p:spPr bwMode="auto">
                <a:xfrm>
                  <a:off x="1831" y="615"/>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36" name="Rectangle 7803">
                  <a:extLst>
                    <a:ext uri="{FF2B5EF4-FFF2-40B4-BE49-F238E27FC236}">
                      <a16:creationId xmlns:a16="http://schemas.microsoft.com/office/drawing/2014/main" id="{D3186210-354D-3507-2446-B1B2D46A9B67}"/>
                    </a:ext>
                  </a:extLst>
                </p:cNvPr>
                <p:cNvSpPr>
                  <a:spLocks noChangeArrowheads="1"/>
                </p:cNvSpPr>
                <p:nvPr/>
              </p:nvSpPr>
              <p:spPr bwMode="auto">
                <a:xfrm>
                  <a:off x="1831" y="675"/>
                  <a:ext cx="10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37" name="Rectangle 7804">
                  <a:extLst>
                    <a:ext uri="{FF2B5EF4-FFF2-40B4-BE49-F238E27FC236}">
                      <a16:creationId xmlns:a16="http://schemas.microsoft.com/office/drawing/2014/main" id="{C6D7B795-9BB9-565B-DEA5-4D5C37802142}"/>
                    </a:ext>
                  </a:extLst>
                </p:cNvPr>
                <p:cNvSpPr>
                  <a:spLocks noChangeArrowheads="1"/>
                </p:cNvSpPr>
                <p:nvPr/>
              </p:nvSpPr>
              <p:spPr bwMode="auto">
                <a:xfrm>
                  <a:off x="1831" y="615"/>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38" name="Rectangle 7805">
                  <a:extLst>
                    <a:ext uri="{FF2B5EF4-FFF2-40B4-BE49-F238E27FC236}">
                      <a16:creationId xmlns:a16="http://schemas.microsoft.com/office/drawing/2014/main" id="{BC013D4B-A3E0-6BB4-2842-A55129DF5304}"/>
                    </a:ext>
                  </a:extLst>
                </p:cNvPr>
                <p:cNvSpPr>
                  <a:spLocks noChangeArrowheads="1"/>
                </p:cNvSpPr>
                <p:nvPr/>
              </p:nvSpPr>
              <p:spPr bwMode="auto">
                <a:xfrm>
                  <a:off x="1831" y="714"/>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39" name="Rectangle 7806">
                  <a:extLst>
                    <a:ext uri="{FF2B5EF4-FFF2-40B4-BE49-F238E27FC236}">
                      <a16:creationId xmlns:a16="http://schemas.microsoft.com/office/drawing/2014/main" id="{96F54F4B-FB9E-43AE-5260-6E6C6B36B99B}"/>
                    </a:ext>
                  </a:extLst>
                </p:cNvPr>
                <p:cNvSpPr>
                  <a:spLocks noChangeArrowheads="1"/>
                </p:cNvSpPr>
                <p:nvPr/>
              </p:nvSpPr>
              <p:spPr bwMode="auto">
                <a:xfrm>
                  <a:off x="1831" y="714"/>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40" name="Rectangle 7807">
                  <a:extLst>
                    <a:ext uri="{FF2B5EF4-FFF2-40B4-BE49-F238E27FC236}">
                      <a16:creationId xmlns:a16="http://schemas.microsoft.com/office/drawing/2014/main" id="{585F630C-F284-A5E7-5F76-6087E3B9674F}"/>
                    </a:ext>
                  </a:extLst>
                </p:cNvPr>
                <p:cNvSpPr>
                  <a:spLocks noChangeArrowheads="1"/>
                </p:cNvSpPr>
                <p:nvPr/>
              </p:nvSpPr>
              <p:spPr bwMode="auto">
                <a:xfrm>
                  <a:off x="1831" y="615"/>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41" name="Rectangle 7808">
                  <a:extLst>
                    <a:ext uri="{FF2B5EF4-FFF2-40B4-BE49-F238E27FC236}">
                      <a16:creationId xmlns:a16="http://schemas.microsoft.com/office/drawing/2014/main" id="{B8F8011E-E56E-48A7-E7F7-48C63BCD8457}"/>
                    </a:ext>
                  </a:extLst>
                </p:cNvPr>
                <p:cNvSpPr>
                  <a:spLocks noChangeArrowheads="1"/>
                </p:cNvSpPr>
                <p:nvPr/>
              </p:nvSpPr>
              <p:spPr bwMode="auto">
                <a:xfrm>
                  <a:off x="1831" y="675"/>
                  <a:ext cx="10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42" name="Rectangle 7809">
                  <a:extLst>
                    <a:ext uri="{FF2B5EF4-FFF2-40B4-BE49-F238E27FC236}">
                      <a16:creationId xmlns:a16="http://schemas.microsoft.com/office/drawing/2014/main" id="{3AF1BE31-7A48-BF5B-77FC-9C02A151997F}"/>
                    </a:ext>
                  </a:extLst>
                </p:cNvPr>
                <p:cNvSpPr>
                  <a:spLocks noChangeArrowheads="1"/>
                </p:cNvSpPr>
                <p:nvPr/>
              </p:nvSpPr>
              <p:spPr bwMode="auto">
                <a:xfrm>
                  <a:off x="1831" y="615"/>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43" name="Rectangle 7810">
                  <a:extLst>
                    <a:ext uri="{FF2B5EF4-FFF2-40B4-BE49-F238E27FC236}">
                      <a16:creationId xmlns:a16="http://schemas.microsoft.com/office/drawing/2014/main" id="{A485EF1D-27B4-5C95-18BB-2C4D5E42372D}"/>
                    </a:ext>
                  </a:extLst>
                </p:cNvPr>
                <p:cNvSpPr>
                  <a:spLocks noChangeArrowheads="1"/>
                </p:cNvSpPr>
                <p:nvPr/>
              </p:nvSpPr>
              <p:spPr bwMode="auto">
                <a:xfrm>
                  <a:off x="1831" y="615"/>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44" name="Rectangle 7811">
                  <a:extLst>
                    <a:ext uri="{FF2B5EF4-FFF2-40B4-BE49-F238E27FC236}">
                      <a16:creationId xmlns:a16="http://schemas.microsoft.com/office/drawing/2014/main" id="{C0E54189-9306-3029-7FD0-A47C96668224}"/>
                    </a:ext>
                  </a:extLst>
                </p:cNvPr>
                <p:cNvSpPr>
                  <a:spLocks noChangeArrowheads="1"/>
                </p:cNvSpPr>
                <p:nvPr/>
              </p:nvSpPr>
              <p:spPr bwMode="auto">
                <a:xfrm>
                  <a:off x="1831" y="1463"/>
                  <a:ext cx="102"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45" name="Rectangle 7812">
                  <a:extLst>
                    <a:ext uri="{FF2B5EF4-FFF2-40B4-BE49-F238E27FC236}">
                      <a16:creationId xmlns:a16="http://schemas.microsoft.com/office/drawing/2014/main" id="{829EF6CC-8648-6668-FB91-408041D936AD}"/>
                    </a:ext>
                  </a:extLst>
                </p:cNvPr>
                <p:cNvSpPr>
                  <a:spLocks noChangeArrowheads="1"/>
                </p:cNvSpPr>
                <p:nvPr/>
              </p:nvSpPr>
              <p:spPr bwMode="auto">
                <a:xfrm>
                  <a:off x="1831" y="1463"/>
                  <a:ext cx="102"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46" name="Rectangle 7813">
                  <a:extLst>
                    <a:ext uri="{FF2B5EF4-FFF2-40B4-BE49-F238E27FC236}">
                      <a16:creationId xmlns:a16="http://schemas.microsoft.com/office/drawing/2014/main" id="{239CA9B6-5816-023B-E7A4-C877FB0A40E8}"/>
                    </a:ext>
                  </a:extLst>
                </p:cNvPr>
                <p:cNvSpPr>
                  <a:spLocks noChangeArrowheads="1"/>
                </p:cNvSpPr>
                <p:nvPr/>
              </p:nvSpPr>
              <p:spPr bwMode="auto">
                <a:xfrm>
                  <a:off x="1831" y="615"/>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47" name="Rectangle 7814">
                  <a:extLst>
                    <a:ext uri="{FF2B5EF4-FFF2-40B4-BE49-F238E27FC236}">
                      <a16:creationId xmlns:a16="http://schemas.microsoft.com/office/drawing/2014/main" id="{0096BF86-997B-71AE-6F63-C176F9754C69}"/>
                    </a:ext>
                  </a:extLst>
                </p:cNvPr>
                <p:cNvSpPr>
                  <a:spLocks noChangeArrowheads="1"/>
                </p:cNvSpPr>
                <p:nvPr/>
              </p:nvSpPr>
              <p:spPr bwMode="auto">
                <a:xfrm>
                  <a:off x="1831" y="714"/>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48" name="Rectangle 7815">
                  <a:extLst>
                    <a:ext uri="{FF2B5EF4-FFF2-40B4-BE49-F238E27FC236}">
                      <a16:creationId xmlns:a16="http://schemas.microsoft.com/office/drawing/2014/main" id="{3EED0D92-1539-EAE6-018F-CC723C32335F}"/>
                    </a:ext>
                  </a:extLst>
                </p:cNvPr>
                <p:cNvSpPr>
                  <a:spLocks noChangeArrowheads="1"/>
                </p:cNvSpPr>
                <p:nvPr/>
              </p:nvSpPr>
              <p:spPr bwMode="auto">
                <a:xfrm>
                  <a:off x="1831" y="615"/>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49" name="Rectangle 7816">
                  <a:extLst>
                    <a:ext uri="{FF2B5EF4-FFF2-40B4-BE49-F238E27FC236}">
                      <a16:creationId xmlns:a16="http://schemas.microsoft.com/office/drawing/2014/main" id="{34A7CB5D-1F94-1C5C-A516-12BAA5B5DB91}"/>
                    </a:ext>
                  </a:extLst>
                </p:cNvPr>
                <p:cNvSpPr>
                  <a:spLocks noChangeArrowheads="1"/>
                </p:cNvSpPr>
                <p:nvPr/>
              </p:nvSpPr>
              <p:spPr bwMode="auto">
                <a:xfrm>
                  <a:off x="1831" y="587"/>
                  <a:ext cx="102" cy="28"/>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50" name="Rectangle 7817">
                  <a:extLst>
                    <a:ext uri="{FF2B5EF4-FFF2-40B4-BE49-F238E27FC236}">
                      <a16:creationId xmlns:a16="http://schemas.microsoft.com/office/drawing/2014/main" id="{F332C374-F3CA-DBB6-FB1F-E0D093BF5FE0}"/>
                    </a:ext>
                  </a:extLst>
                </p:cNvPr>
                <p:cNvSpPr>
                  <a:spLocks noChangeArrowheads="1"/>
                </p:cNvSpPr>
                <p:nvPr/>
              </p:nvSpPr>
              <p:spPr bwMode="auto">
                <a:xfrm>
                  <a:off x="1831" y="587"/>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51" name="Rectangle 7818">
                  <a:extLst>
                    <a:ext uri="{FF2B5EF4-FFF2-40B4-BE49-F238E27FC236}">
                      <a16:creationId xmlns:a16="http://schemas.microsoft.com/office/drawing/2014/main" id="{B1D5E8F7-3A70-825A-FFCE-5E4FE067DF5F}"/>
                    </a:ext>
                  </a:extLst>
                </p:cNvPr>
                <p:cNvSpPr>
                  <a:spLocks noChangeArrowheads="1"/>
                </p:cNvSpPr>
                <p:nvPr/>
              </p:nvSpPr>
              <p:spPr bwMode="auto">
                <a:xfrm>
                  <a:off x="1831" y="615"/>
                  <a:ext cx="102"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52" name="Rectangle 7819">
                  <a:extLst>
                    <a:ext uri="{FF2B5EF4-FFF2-40B4-BE49-F238E27FC236}">
                      <a16:creationId xmlns:a16="http://schemas.microsoft.com/office/drawing/2014/main" id="{BC847E6C-FE27-C0EF-D862-6AF005D01F3C}"/>
                    </a:ext>
                  </a:extLst>
                </p:cNvPr>
                <p:cNvSpPr>
                  <a:spLocks noChangeArrowheads="1"/>
                </p:cNvSpPr>
                <p:nvPr/>
              </p:nvSpPr>
              <p:spPr bwMode="auto">
                <a:xfrm>
                  <a:off x="1831" y="576"/>
                  <a:ext cx="102" cy="1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53" name="Rectangle 7820">
                  <a:extLst>
                    <a:ext uri="{FF2B5EF4-FFF2-40B4-BE49-F238E27FC236}">
                      <a16:creationId xmlns:a16="http://schemas.microsoft.com/office/drawing/2014/main" id="{55B509DF-A87E-351A-73C4-395EEF80FCC9}"/>
                    </a:ext>
                  </a:extLst>
                </p:cNvPr>
                <p:cNvSpPr>
                  <a:spLocks noChangeArrowheads="1"/>
                </p:cNvSpPr>
                <p:nvPr/>
              </p:nvSpPr>
              <p:spPr bwMode="auto">
                <a:xfrm>
                  <a:off x="1831" y="576"/>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54" name="Rectangle 7821">
                  <a:extLst>
                    <a:ext uri="{FF2B5EF4-FFF2-40B4-BE49-F238E27FC236}">
                      <a16:creationId xmlns:a16="http://schemas.microsoft.com/office/drawing/2014/main" id="{584E2EB0-0494-D5CE-0024-99DF5F8B2AFC}"/>
                    </a:ext>
                  </a:extLst>
                </p:cNvPr>
                <p:cNvSpPr>
                  <a:spLocks noChangeArrowheads="1"/>
                </p:cNvSpPr>
                <p:nvPr/>
              </p:nvSpPr>
              <p:spPr bwMode="auto">
                <a:xfrm>
                  <a:off x="1831" y="714"/>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55" name="Rectangle 7822">
                  <a:extLst>
                    <a:ext uri="{FF2B5EF4-FFF2-40B4-BE49-F238E27FC236}">
                      <a16:creationId xmlns:a16="http://schemas.microsoft.com/office/drawing/2014/main" id="{5D1381E8-0185-6168-92EC-CAC55A0C987E}"/>
                    </a:ext>
                  </a:extLst>
                </p:cNvPr>
                <p:cNvSpPr>
                  <a:spLocks noChangeArrowheads="1"/>
                </p:cNvSpPr>
                <p:nvPr/>
              </p:nvSpPr>
              <p:spPr bwMode="auto">
                <a:xfrm>
                  <a:off x="1831" y="714"/>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56" name="Rectangle 7823">
                  <a:extLst>
                    <a:ext uri="{FF2B5EF4-FFF2-40B4-BE49-F238E27FC236}">
                      <a16:creationId xmlns:a16="http://schemas.microsoft.com/office/drawing/2014/main" id="{E8758B6D-976D-FF44-C3F9-64733A9432E9}"/>
                    </a:ext>
                  </a:extLst>
                </p:cNvPr>
                <p:cNvSpPr>
                  <a:spLocks noChangeArrowheads="1"/>
                </p:cNvSpPr>
                <p:nvPr/>
              </p:nvSpPr>
              <p:spPr bwMode="auto">
                <a:xfrm>
                  <a:off x="1831" y="714"/>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57" name="Rectangle 7824">
                  <a:extLst>
                    <a:ext uri="{FF2B5EF4-FFF2-40B4-BE49-F238E27FC236}">
                      <a16:creationId xmlns:a16="http://schemas.microsoft.com/office/drawing/2014/main" id="{DDA0AB8F-0D88-CD22-C11A-60722C2EFFB9}"/>
                    </a:ext>
                  </a:extLst>
                </p:cNvPr>
                <p:cNvSpPr>
                  <a:spLocks noChangeArrowheads="1"/>
                </p:cNvSpPr>
                <p:nvPr/>
              </p:nvSpPr>
              <p:spPr bwMode="auto">
                <a:xfrm>
                  <a:off x="1831" y="675"/>
                  <a:ext cx="10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58" name="Rectangle 7825">
                  <a:extLst>
                    <a:ext uri="{FF2B5EF4-FFF2-40B4-BE49-F238E27FC236}">
                      <a16:creationId xmlns:a16="http://schemas.microsoft.com/office/drawing/2014/main" id="{C9239EED-8784-9F94-BB5D-0FD9AD6318E6}"/>
                    </a:ext>
                  </a:extLst>
                </p:cNvPr>
                <p:cNvSpPr>
                  <a:spLocks noChangeArrowheads="1"/>
                </p:cNvSpPr>
                <p:nvPr/>
              </p:nvSpPr>
              <p:spPr bwMode="auto">
                <a:xfrm>
                  <a:off x="1831" y="576"/>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59" name="Rectangle 7826">
                  <a:extLst>
                    <a:ext uri="{FF2B5EF4-FFF2-40B4-BE49-F238E27FC236}">
                      <a16:creationId xmlns:a16="http://schemas.microsoft.com/office/drawing/2014/main" id="{9F3C8D85-3452-567A-2AD7-3598F67FBE9D}"/>
                    </a:ext>
                  </a:extLst>
                </p:cNvPr>
                <p:cNvSpPr>
                  <a:spLocks noChangeArrowheads="1"/>
                </p:cNvSpPr>
                <p:nvPr/>
              </p:nvSpPr>
              <p:spPr bwMode="auto">
                <a:xfrm>
                  <a:off x="1831" y="675"/>
                  <a:ext cx="10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60" name="Rectangle 7827">
                  <a:extLst>
                    <a:ext uri="{FF2B5EF4-FFF2-40B4-BE49-F238E27FC236}">
                      <a16:creationId xmlns:a16="http://schemas.microsoft.com/office/drawing/2014/main" id="{AA401E15-2344-A3A0-1629-AC6F5626FF80}"/>
                    </a:ext>
                  </a:extLst>
                </p:cNvPr>
                <p:cNvSpPr>
                  <a:spLocks noChangeArrowheads="1"/>
                </p:cNvSpPr>
                <p:nvPr/>
              </p:nvSpPr>
              <p:spPr bwMode="auto">
                <a:xfrm>
                  <a:off x="1831" y="320"/>
                  <a:ext cx="102"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61" name="Rectangle 7828">
                  <a:extLst>
                    <a:ext uri="{FF2B5EF4-FFF2-40B4-BE49-F238E27FC236}">
                      <a16:creationId xmlns:a16="http://schemas.microsoft.com/office/drawing/2014/main" id="{94EF07EA-ACF9-933C-7229-C1285543026A}"/>
                    </a:ext>
                  </a:extLst>
                </p:cNvPr>
                <p:cNvSpPr>
                  <a:spLocks noChangeArrowheads="1"/>
                </p:cNvSpPr>
                <p:nvPr/>
              </p:nvSpPr>
              <p:spPr bwMode="auto">
                <a:xfrm>
                  <a:off x="1831" y="576"/>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62" name="Rectangle 7829">
                  <a:extLst>
                    <a:ext uri="{FF2B5EF4-FFF2-40B4-BE49-F238E27FC236}">
                      <a16:creationId xmlns:a16="http://schemas.microsoft.com/office/drawing/2014/main" id="{2343A5C8-2065-73EB-11C5-5A64608DC3D3}"/>
                    </a:ext>
                  </a:extLst>
                </p:cNvPr>
                <p:cNvSpPr>
                  <a:spLocks noChangeArrowheads="1"/>
                </p:cNvSpPr>
                <p:nvPr/>
              </p:nvSpPr>
              <p:spPr bwMode="auto">
                <a:xfrm>
                  <a:off x="1831" y="714"/>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63" name="Rectangle 7830">
                  <a:extLst>
                    <a:ext uri="{FF2B5EF4-FFF2-40B4-BE49-F238E27FC236}">
                      <a16:creationId xmlns:a16="http://schemas.microsoft.com/office/drawing/2014/main" id="{498D16E4-8272-3EAA-3977-6537990A0072}"/>
                    </a:ext>
                  </a:extLst>
                </p:cNvPr>
                <p:cNvSpPr>
                  <a:spLocks noChangeArrowheads="1"/>
                </p:cNvSpPr>
                <p:nvPr/>
              </p:nvSpPr>
              <p:spPr bwMode="auto">
                <a:xfrm>
                  <a:off x="1831" y="714"/>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64" name="Rectangle 7831">
                  <a:extLst>
                    <a:ext uri="{FF2B5EF4-FFF2-40B4-BE49-F238E27FC236}">
                      <a16:creationId xmlns:a16="http://schemas.microsoft.com/office/drawing/2014/main" id="{0A0E82CD-CB38-AB10-84C1-66FB78340519}"/>
                    </a:ext>
                  </a:extLst>
                </p:cNvPr>
                <p:cNvSpPr>
                  <a:spLocks noChangeArrowheads="1"/>
                </p:cNvSpPr>
                <p:nvPr/>
              </p:nvSpPr>
              <p:spPr bwMode="auto">
                <a:xfrm>
                  <a:off x="1831" y="714"/>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65" name="Rectangle 7832">
                  <a:extLst>
                    <a:ext uri="{FF2B5EF4-FFF2-40B4-BE49-F238E27FC236}">
                      <a16:creationId xmlns:a16="http://schemas.microsoft.com/office/drawing/2014/main" id="{D11C1131-ECB8-78A6-3364-CDA37C8E829E}"/>
                    </a:ext>
                  </a:extLst>
                </p:cNvPr>
                <p:cNvSpPr>
                  <a:spLocks noChangeArrowheads="1"/>
                </p:cNvSpPr>
                <p:nvPr/>
              </p:nvSpPr>
              <p:spPr bwMode="auto">
                <a:xfrm>
                  <a:off x="1831" y="714"/>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66" name="Rectangle 7833">
                  <a:extLst>
                    <a:ext uri="{FF2B5EF4-FFF2-40B4-BE49-F238E27FC236}">
                      <a16:creationId xmlns:a16="http://schemas.microsoft.com/office/drawing/2014/main" id="{F5E76F8B-8094-92BF-3F2C-7F3C06CA7623}"/>
                    </a:ext>
                  </a:extLst>
                </p:cNvPr>
                <p:cNvSpPr>
                  <a:spLocks noChangeArrowheads="1"/>
                </p:cNvSpPr>
                <p:nvPr/>
              </p:nvSpPr>
              <p:spPr bwMode="auto">
                <a:xfrm>
                  <a:off x="1831" y="576"/>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67" name="Rectangle 7834">
                  <a:extLst>
                    <a:ext uri="{FF2B5EF4-FFF2-40B4-BE49-F238E27FC236}">
                      <a16:creationId xmlns:a16="http://schemas.microsoft.com/office/drawing/2014/main" id="{55DC2E85-D8D5-CDC8-8E08-80806C950CD5}"/>
                    </a:ext>
                  </a:extLst>
                </p:cNvPr>
                <p:cNvSpPr>
                  <a:spLocks noChangeArrowheads="1"/>
                </p:cNvSpPr>
                <p:nvPr/>
              </p:nvSpPr>
              <p:spPr bwMode="auto">
                <a:xfrm>
                  <a:off x="1831" y="1265"/>
                  <a:ext cx="102" cy="95"/>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68" name="Rectangle 7835">
                  <a:extLst>
                    <a:ext uri="{FF2B5EF4-FFF2-40B4-BE49-F238E27FC236}">
                      <a16:creationId xmlns:a16="http://schemas.microsoft.com/office/drawing/2014/main" id="{DE0092C4-2C8F-8AAC-DC3E-6EAC385979E6}"/>
                    </a:ext>
                  </a:extLst>
                </p:cNvPr>
                <p:cNvSpPr>
                  <a:spLocks noChangeArrowheads="1"/>
                </p:cNvSpPr>
                <p:nvPr/>
              </p:nvSpPr>
              <p:spPr bwMode="auto">
                <a:xfrm>
                  <a:off x="1831" y="672"/>
                  <a:ext cx="102" cy="3"/>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69" name="Rectangle 7836">
                  <a:extLst>
                    <a:ext uri="{FF2B5EF4-FFF2-40B4-BE49-F238E27FC236}">
                      <a16:creationId xmlns:a16="http://schemas.microsoft.com/office/drawing/2014/main" id="{345309AB-3F9A-BDC2-C46B-9AAB8CEB28A3}"/>
                    </a:ext>
                  </a:extLst>
                </p:cNvPr>
                <p:cNvSpPr>
                  <a:spLocks noChangeArrowheads="1"/>
                </p:cNvSpPr>
                <p:nvPr/>
              </p:nvSpPr>
              <p:spPr bwMode="auto">
                <a:xfrm>
                  <a:off x="1831" y="320"/>
                  <a:ext cx="102"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70" name="Rectangle 7837">
                  <a:extLst>
                    <a:ext uri="{FF2B5EF4-FFF2-40B4-BE49-F238E27FC236}">
                      <a16:creationId xmlns:a16="http://schemas.microsoft.com/office/drawing/2014/main" id="{7D545E5F-F825-6217-B9E6-1369384D6B48}"/>
                    </a:ext>
                  </a:extLst>
                </p:cNvPr>
                <p:cNvSpPr>
                  <a:spLocks noChangeArrowheads="1"/>
                </p:cNvSpPr>
                <p:nvPr/>
              </p:nvSpPr>
              <p:spPr bwMode="auto">
                <a:xfrm>
                  <a:off x="1831" y="714"/>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71" name="Rectangle 7838">
                  <a:extLst>
                    <a:ext uri="{FF2B5EF4-FFF2-40B4-BE49-F238E27FC236}">
                      <a16:creationId xmlns:a16="http://schemas.microsoft.com/office/drawing/2014/main" id="{6F1E1BB1-BA04-11ED-9F82-A74F989BB25E}"/>
                    </a:ext>
                  </a:extLst>
                </p:cNvPr>
                <p:cNvSpPr>
                  <a:spLocks noChangeArrowheads="1"/>
                </p:cNvSpPr>
                <p:nvPr/>
              </p:nvSpPr>
              <p:spPr bwMode="auto">
                <a:xfrm>
                  <a:off x="1831" y="704"/>
                  <a:ext cx="102" cy="10"/>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72" name="Rectangle 7839">
                  <a:extLst>
                    <a:ext uri="{FF2B5EF4-FFF2-40B4-BE49-F238E27FC236}">
                      <a16:creationId xmlns:a16="http://schemas.microsoft.com/office/drawing/2014/main" id="{23E96191-6ECA-5E03-BE12-1D4EE151A1E3}"/>
                    </a:ext>
                  </a:extLst>
                </p:cNvPr>
                <p:cNvSpPr>
                  <a:spLocks noChangeArrowheads="1"/>
                </p:cNvSpPr>
                <p:nvPr/>
              </p:nvSpPr>
              <p:spPr bwMode="auto">
                <a:xfrm>
                  <a:off x="1831" y="704"/>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73" name="Rectangle 7840">
                  <a:extLst>
                    <a:ext uri="{FF2B5EF4-FFF2-40B4-BE49-F238E27FC236}">
                      <a16:creationId xmlns:a16="http://schemas.microsoft.com/office/drawing/2014/main" id="{107D021D-E173-2FA1-4106-F3BBF05359A0}"/>
                    </a:ext>
                  </a:extLst>
                </p:cNvPr>
                <p:cNvSpPr>
                  <a:spLocks noChangeArrowheads="1"/>
                </p:cNvSpPr>
                <p:nvPr/>
              </p:nvSpPr>
              <p:spPr bwMode="auto">
                <a:xfrm>
                  <a:off x="1831" y="576"/>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74" name="Rectangle 7841">
                  <a:extLst>
                    <a:ext uri="{FF2B5EF4-FFF2-40B4-BE49-F238E27FC236}">
                      <a16:creationId xmlns:a16="http://schemas.microsoft.com/office/drawing/2014/main" id="{C0D13EBC-C21F-CBC5-807A-BB9E3DED8888}"/>
                    </a:ext>
                  </a:extLst>
                </p:cNvPr>
                <p:cNvSpPr>
                  <a:spLocks noChangeArrowheads="1"/>
                </p:cNvSpPr>
                <p:nvPr/>
              </p:nvSpPr>
              <p:spPr bwMode="auto">
                <a:xfrm>
                  <a:off x="1831" y="672"/>
                  <a:ext cx="10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75" name="Rectangle 7842">
                  <a:extLst>
                    <a:ext uri="{FF2B5EF4-FFF2-40B4-BE49-F238E27FC236}">
                      <a16:creationId xmlns:a16="http://schemas.microsoft.com/office/drawing/2014/main" id="{BFA52CC8-B369-68AF-F519-D0085859433E}"/>
                    </a:ext>
                  </a:extLst>
                </p:cNvPr>
                <p:cNvSpPr>
                  <a:spLocks noChangeArrowheads="1"/>
                </p:cNvSpPr>
                <p:nvPr/>
              </p:nvSpPr>
              <p:spPr bwMode="auto">
                <a:xfrm>
                  <a:off x="1831" y="576"/>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76" name="Rectangle 7843">
                  <a:extLst>
                    <a:ext uri="{FF2B5EF4-FFF2-40B4-BE49-F238E27FC236}">
                      <a16:creationId xmlns:a16="http://schemas.microsoft.com/office/drawing/2014/main" id="{2553C50E-9164-A43A-F8EF-2AEE91C69F4A}"/>
                    </a:ext>
                  </a:extLst>
                </p:cNvPr>
                <p:cNvSpPr>
                  <a:spLocks noChangeArrowheads="1"/>
                </p:cNvSpPr>
                <p:nvPr/>
              </p:nvSpPr>
              <p:spPr bwMode="auto">
                <a:xfrm>
                  <a:off x="1831" y="704"/>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77" name="Rectangle 7844">
                  <a:extLst>
                    <a:ext uri="{FF2B5EF4-FFF2-40B4-BE49-F238E27FC236}">
                      <a16:creationId xmlns:a16="http://schemas.microsoft.com/office/drawing/2014/main" id="{C10337B5-3237-A5A7-29A6-79C66B5BC260}"/>
                    </a:ext>
                  </a:extLst>
                </p:cNvPr>
                <p:cNvSpPr>
                  <a:spLocks noChangeArrowheads="1"/>
                </p:cNvSpPr>
                <p:nvPr/>
              </p:nvSpPr>
              <p:spPr bwMode="auto">
                <a:xfrm>
                  <a:off x="1831" y="704"/>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78" name="Rectangle 7845">
                  <a:extLst>
                    <a:ext uri="{FF2B5EF4-FFF2-40B4-BE49-F238E27FC236}">
                      <a16:creationId xmlns:a16="http://schemas.microsoft.com/office/drawing/2014/main" id="{0D32A376-008E-55ED-D2A5-92EA73BD0F33}"/>
                    </a:ext>
                  </a:extLst>
                </p:cNvPr>
                <p:cNvSpPr>
                  <a:spLocks noChangeArrowheads="1"/>
                </p:cNvSpPr>
                <p:nvPr/>
              </p:nvSpPr>
              <p:spPr bwMode="auto">
                <a:xfrm>
                  <a:off x="1831" y="576"/>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79" name="Rectangle 7846">
                  <a:extLst>
                    <a:ext uri="{FF2B5EF4-FFF2-40B4-BE49-F238E27FC236}">
                      <a16:creationId xmlns:a16="http://schemas.microsoft.com/office/drawing/2014/main" id="{2DA4429E-0D6E-7692-A239-3FEC74A8EFF4}"/>
                    </a:ext>
                  </a:extLst>
                </p:cNvPr>
                <p:cNvSpPr>
                  <a:spLocks noChangeArrowheads="1"/>
                </p:cNvSpPr>
                <p:nvPr/>
              </p:nvSpPr>
              <p:spPr bwMode="auto">
                <a:xfrm>
                  <a:off x="1831" y="672"/>
                  <a:ext cx="10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80" name="Rectangle 7847">
                  <a:extLst>
                    <a:ext uri="{FF2B5EF4-FFF2-40B4-BE49-F238E27FC236}">
                      <a16:creationId xmlns:a16="http://schemas.microsoft.com/office/drawing/2014/main" id="{3B7FB6DC-4A6A-CFE1-5A48-8ECCD66DAEDC}"/>
                    </a:ext>
                  </a:extLst>
                </p:cNvPr>
                <p:cNvSpPr>
                  <a:spLocks noChangeArrowheads="1"/>
                </p:cNvSpPr>
                <p:nvPr/>
              </p:nvSpPr>
              <p:spPr bwMode="auto">
                <a:xfrm>
                  <a:off x="1831" y="576"/>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81" name="Rectangle 7848">
                  <a:extLst>
                    <a:ext uri="{FF2B5EF4-FFF2-40B4-BE49-F238E27FC236}">
                      <a16:creationId xmlns:a16="http://schemas.microsoft.com/office/drawing/2014/main" id="{E4E14891-8C29-9086-C394-96F99B4FC4B1}"/>
                    </a:ext>
                  </a:extLst>
                </p:cNvPr>
                <p:cNvSpPr>
                  <a:spLocks noChangeArrowheads="1"/>
                </p:cNvSpPr>
                <p:nvPr/>
              </p:nvSpPr>
              <p:spPr bwMode="auto">
                <a:xfrm>
                  <a:off x="1831" y="576"/>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82" name="Rectangle 7849">
                  <a:extLst>
                    <a:ext uri="{FF2B5EF4-FFF2-40B4-BE49-F238E27FC236}">
                      <a16:creationId xmlns:a16="http://schemas.microsoft.com/office/drawing/2014/main" id="{81600910-F9A9-E38A-4CBD-D950F41C8B5C}"/>
                    </a:ext>
                  </a:extLst>
                </p:cNvPr>
                <p:cNvSpPr>
                  <a:spLocks noChangeArrowheads="1"/>
                </p:cNvSpPr>
                <p:nvPr/>
              </p:nvSpPr>
              <p:spPr bwMode="auto">
                <a:xfrm>
                  <a:off x="1831" y="1463"/>
                  <a:ext cx="102"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83" name="Rectangle 7850">
                  <a:extLst>
                    <a:ext uri="{FF2B5EF4-FFF2-40B4-BE49-F238E27FC236}">
                      <a16:creationId xmlns:a16="http://schemas.microsoft.com/office/drawing/2014/main" id="{5BB14EAE-D182-8ED7-A19B-B5F7E359403D}"/>
                    </a:ext>
                  </a:extLst>
                </p:cNvPr>
                <p:cNvSpPr>
                  <a:spLocks noChangeArrowheads="1"/>
                </p:cNvSpPr>
                <p:nvPr/>
              </p:nvSpPr>
              <p:spPr bwMode="auto">
                <a:xfrm>
                  <a:off x="1831" y="1463"/>
                  <a:ext cx="102"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84" name="Rectangle 7851">
                  <a:extLst>
                    <a:ext uri="{FF2B5EF4-FFF2-40B4-BE49-F238E27FC236}">
                      <a16:creationId xmlns:a16="http://schemas.microsoft.com/office/drawing/2014/main" id="{CFE8B10B-3084-F1E5-E24F-8159CCA5B3C2}"/>
                    </a:ext>
                  </a:extLst>
                </p:cNvPr>
                <p:cNvSpPr>
                  <a:spLocks noChangeArrowheads="1"/>
                </p:cNvSpPr>
                <p:nvPr/>
              </p:nvSpPr>
              <p:spPr bwMode="auto">
                <a:xfrm>
                  <a:off x="1831" y="576"/>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85" name="Rectangle 7852">
                  <a:extLst>
                    <a:ext uri="{FF2B5EF4-FFF2-40B4-BE49-F238E27FC236}">
                      <a16:creationId xmlns:a16="http://schemas.microsoft.com/office/drawing/2014/main" id="{CC9E1B85-368F-886E-ACA9-8BCCEBD67D6C}"/>
                    </a:ext>
                  </a:extLst>
                </p:cNvPr>
                <p:cNvSpPr>
                  <a:spLocks noChangeArrowheads="1"/>
                </p:cNvSpPr>
                <p:nvPr/>
              </p:nvSpPr>
              <p:spPr bwMode="auto">
                <a:xfrm>
                  <a:off x="1831" y="704"/>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86" name="Rectangle 7853">
                  <a:extLst>
                    <a:ext uri="{FF2B5EF4-FFF2-40B4-BE49-F238E27FC236}">
                      <a16:creationId xmlns:a16="http://schemas.microsoft.com/office/drawing/2014/main" id="{12CF5E5C-E38C-1779-A25D-96F3625B5081}"/>
                    </a:ext>
                  </a:extLst>
                </p:cNvPr>
                <p:cNvSpPr>
                  <a:spLocks noChangeArrowheads="1"/>
                </p:cNvSpPr>
                <p:nvPr/>
              </p:nvSpPr>
              <p:spPr bwMode="auto">
                <a:xfrm>
                  <a:off x="1831" y="576"/>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87" name="Rectangle 7854">
                  <a:extLst>
                    <a:ext uri="{FF2B5EF4-FFF2-40B4-BE49-F238E27FC236}">
                      <a16:creationId xmlns:a16="http://schemas.microsoft.com/office/drawing/2014/main" id="{EE141C9F-2E0C-27F7-FAA1-B030179C3D4C}"/>
                    </a:ext>
                  </a:extLst>
                </p:cNvPr>
                <p:cNvSpPr>
                  <a:spLocks noChangeArrowheads="1"/>
                </p:cNvSpPr>
                <p:nvPr/>
              </p:nvSpPr>
              <p:spPr bwMode="auto">
                <a:xfrm>
                  <a:off x="1831" y="558"/>
                  <a:ext cx="102" cy="18"/>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88" name="Rectangle 7855">
                  <a:extLst>
                    <a:ext uri="{FF2B5EF4-FFF2-40B4-BE49-F238E27FC236}">
                      <a16:creationId xmlns:a16="http://schemas.microsoft.com/office/drawing/2014/main" id="{B50C3A21-8FFC-1DED-773C-E25D0B0753F1}"/>
                    </a:ext>
                  </a:extLst>
                </p:cNvPr>
                <p:cNvSpPr>
                  <a:spLocks noChangeArrowheads="1"/>
                </p:cNvSpPr>
                <p:nvPr/>
              </p:nvSpPr>
              <p:spPr bwMode="auto">
                <a:xfrm>
                  <a:off x="1831" y="558"/>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89" name="Rectangle 7856">
                  <a:extLst>
                    <a:ext uri="{FF2B5EF4-FFF2-40B4-BE49-F238E27FC236}">
                      <a16:creationId xmlns:a16="http://schemas.microsoft.com/office/drawing/2014/main" id="{2BAA98D1-C87E-4A47-D2DE-A8CD4AE53DAF}"/>
                    </a:ext>
                  </a:extLst>
                </p:cNvPr>
                <p:cNvSpPr>
                  <a:spLocks noChangeArrowheads="1"/>
                </p:cNvSpPr>
                <p:nvPr/>
              </p:nvSpPr>
              <p:spPr bwMode="auto">
                <a:xfrm>
                  <a:off x="1831" y="615"/>
                  <a:ext cx="102"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90" name="Rectangle 7857">
                  <a:extLst>
                    <a:ext uri="{FF2B5EF4-FFF2-40B4-BE49-F238E27FC236}">
                      <a16:creationId xmlns:a16="http://schemas.microsoft.com/office/drawing/2014/main" id="{DFAA7364-D700-94E3-A579-1493A4DD206A}"/>
                    </a:ext>
                  </a:extLst>
                </p:cNvPr>
                <p:cNvSpPr>
                  <a:spLocks noChangeArrowheads="1"/>
                </p:cNvSpPr>
                <p:nvPr/>
              </p:nvSpPr>
              <p:spPr bwMode="auto">
                <a:xfrm>
                  <a:off x="1831" y="540"/>
                  <a:ext cx="102" cy="18"/>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91" name="Rectangle 7858">
                  <a:extLst>
                    <a:ext uri="{FF2B5EF4-FFF2-40B4-BE49-F238E27FC236}">
                      <a16:creationId xmlns:a16="http://schemas.microsoft.com/office/drawing/2014/main" id="{FD9C6D09-F984-23B4-B15E-EED9533D60B4}"/>
                    </a:ext>
                  </a:extLst>
                </p:cNvPr>
                <p:cNvSpPr>
                  <a:spLocks noChangeArrowheads="1"/>
                </p:cNvSpPr>
                <p:nvPr/>
              </p:nvSpPr>
              <p:spPr bwMode="auto">
                <a:xfrm>
                  <a:off x="1831" y="540"/>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92" name="Rectangle 7859">
                  <a:extLst>
                    <a:ext uri="{FF2B5EF4-FFF2-40B4-BE49-F238E27FC236}">
                      <a16:creationId xmlns:a16="http://schemas.microsoft.com/office/drawing/2014/main" id="{FF470823-145A-33E6-C6B1-C88CAFBD5577}"/>
                    </a:ext>
                  </a:extLst>
                </p:cNvPr>
                <p:cNvSpPr>
                  <a:spLocks noChangeArrowheads="1"/>
                </p:cNvSpPr>
                <p:nvPr/>
              </p:nvSpPr>
              <p:spPr bwMode="auto">
                <a:xfrm>
                  <a:off x="1831" y="704"/>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93" name="Rectangle 7860">
                  <a:extLst>
                    <a:ext uri="{FF2B5EF4-FFF2-40B4-BE49-F238E27FC236}">
                      <a16:creationId xmlns:a16="http://schemas.microsoft.com/office/drawing/2014/main" id="{17195B8B-72B7-D3D1-081D-141DBF689F50}"/>
                    </a:ext>
                  </a:extLst>
                </p:cNvPr>
                <p:cNvSpPr>
                  <a:spLocks noChangeArrowheads="1"/>
                </p:cNvSpPr>
                <p:nvPr/>
              </p:nvSpPr>
              <p:spPr bwMode="auto">
                <a:xfrm>
                  <a:off x="1831" y="704"/>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94" name="Rectangle 7861">
                  <a:extLst>
                    <a:ext uri="{FF2B5EF4-FFF2-40B4-BE49-F238E27FC236}">
                      <a16:creationId xmlns:a16="http://schemas.microsoft.com/office/drawing/2014/main" id="{CAC2548F-6263-0923-E1CE-DA39E076B1BA}"/>
                    </a:ext>
                  </a:extLst>
                </p:cNvPr>
                <p:cNvSpPr>
                  <a:spLocks noChangeArrowheads="1"/>
                </p:cNvSpPr>
                <p:nvPr/>
              </p:nvSpPr>
              <p:spPr bwMode="auto">
                <a:xfrm>
                  <a:off x="1831" y="704"/>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95" name="Rectangle 7862">
                  <a:extLst>
                    <a:ext uri="{FF2B5EF4-FFF2-40B4-BE49-F238E27FC236}">
                      <a16:creationId xmlns:a16="http://schemas.microsoft.com/office/drawing/2014/main" id="{0DAA6A39-5DF0-DEC0-9889-EDA6DC21B7AB}"/>
                    </a:ext>
                  </a:extLst>
                </p:cNvPr>
                <p:cNvSpPr>
                  <a:spLocks noChangeArrowheads="1"/>
                </p:cNvSpPr>
                <p:nvPr/>
              </p:nvSpPr>
              <p:spPr bwMode="auto">
                <a:xfrm>
                  <a:off x="1831" y="672"/>
                  <a:ext cx="10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96" name="Rectangle 7863">
                  <a:extLst>
                    <a:ext uri="{FF2B5EF4-FFF2-40B4-BE49-F238E27FC236}">
                      <a16:creationId xmlns:a16="http://schemas.microsoft.com/office/drawing/2014/main" id="{DFE87601-FE14-3653-854D-299C7AF2329E}"/>
                    </a:ext>
                  </a:extLst>
                </p:cNvPr>
                <p:cNvSpPr>
                  <a:spLocks noChangeArrowheads="1"/>
                </p:cNvSpPr>
                <p:nvPr/>
              </p:nvSpPr>
              <p:spPr bwMode="auto">
                <a:xfrm>
                  <a:off x="1831" y="540"/>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97" name="Rectangle 7864">
                  <a:extLst>
                    <a:ext uri="{FF2B5EF4-FFF2-40B4-BE49-F238E27FC236}">
                      <a16:creationId xmlns:a16="http://schemas.microsoft.com/office/drawing/2014/main" id="{BD39C5D5-5AF1-9359-CDBB-64E22FE05EE0}"/>
                    </a:ext>
                  </a:extLst>
                </p:cNvPr>
                <p:cNvSpPr>
                  <a:spLocks noChangeArrowheads="1"/>
                </p:cNvSpPr>
                <p:nvPr/>
              </p:nvSpPr>
              <p:spPr bwMode="auto">
                <a:xfrm>
                  <a:off x="1831" y="672"/>
                  <a:ext cx="10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98" name="Rectangle 7865">
                  <a:extLst>
                    <a:ext uri="{FF2B5EF4-FFF2-40B4-BE49-F238E27FC236}">
                      <a16:creationId xmlns:a16="http://schemas.microsoft.com/office/drawing/2014/main" id="{C0CBB7FD-9B30-1BE8-188A-7B3658FB278A}"/>
                    </a:ext>
                  </a:extLst>
                </p:cNvPr>
                <p:cNvSpPr>
                  <a:spLocks noChangeArrowheads="1"/>
                </p:cNvSpPr>
                <p:nvPr/>
              </p:nvSpPr>
              <p:spPr bwMode="auto">
                <a:xfrm>
                  <a:off x="1831" y="320"/>
                  <a:ext cx="102"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799" name="Rectangle 7866">
                  <a:extLst>
                    <a:ext uri="{FF2B5EF4-FFF2-40B4-BE49-F238E27FC236}">
                      <a16:creationId xmlns:a16="http://schemas.microsoft.com/office/drawing/2014/main" id="{4B7F2CE1-6BB6-5F17-1340-AAA6A4D3E4A6}"/>
                    </a:ext>
                  </a:extLst>
                </p:cNvPr>
                <p:cNvSpPr>
                  <a:spLocks noChangeArrowheads="1"/>
                </p:cNvSpPr>
                <p:nvPr/>
              </p:nvSpPr>
              <p:spPr bwMode="auto">
                <a:xfrm>
                  <a:off x="1831" y="540"/>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00" name="Rectangle 7867">
                  <a:extLst>
                    <a:ext uri="{FF2B5EF4-FFF2-40B4-BE49-F238E27FC236}">
                      <a16:creationId xmlns:a16="http://schemas.microsoft.com/office/drawing/2014/main" id="{51E4D9B3-93C3-1D4D-14C6-9B38054BB932}"/>
                    </a:ext>
                  </a:extLst>
                </p:cNvPr>
                <p:cNvSpPr>
                  <a:spLocks noChangeArrowheads="1"/>
                </p:cNvSpPr>
                <p:nvPr/>
              </p:nvSpPr>
              <p:spPr bwMode="auto">
                <a:xfrm>
                  <a:off x="1831" y="704"/>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01" name="Rectangle 7868">
                  <a:extLst>
                    <a:ext uri="{FF2B5EF4-FFF2-40B4-BE49-F238E27FC236}">
                      <a16:creationId xmlns:a16="http://schemas.microsoft.com/office/drawing/2014/main" id="{DC49BAD3-26F0-398C-4C57-760F48A876E9}"/>
                    </a:ext>
                  </a:extLst>
                </p:cNvPr>
                <p:cNvSpPr>
                  <a:spLocks noChangeArrowheads="1"/>
                </p:cNvSpPr>
                <p:nvPr/>
              </p:nvSpPr>
              <p:spPr bwMode="auto">
                <a:xfrm>
                  <a:off x="1831" y="704"/>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02" name="Rectangle 7869">
                  <a:extLst>
                    <a:ext uri="{FF2B5EF4-FFF2-40B4-BE49-F238E27FC236}">
                      <a16:creationId xmlns:a16="http://schemas.microsoft.com/office/drawing/2014/main" id="{54EABF1A-2A35-5279-0F19-F33907697C0F}"/>
                    </a:ext>
                  </a:extLst>
                </p:cNvPr>
                <p:cNvSpPr>
                  <a:spLocks noChangeArrowheads="1"/>
                </p:cNvSpPr>
                <p:nvPr/>
              </p:nvSpPr>
              <p:spPr bwMode="auto">
                <a:xfrm>
                  <a:off x="1831" y="704"/>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03" name="Rectangle 7870">
                  <a:extLst>
                    <a:ext uri="{FF2B5EF4-FFF2-40B4-BE49-F238E27FC236}">
                      <a16:creationId xmlns:a16="http://schemas.microsoft.com/office/drawing/2014/main" id="{BE7796EB-49C6-2095-C992-5FD1F1F7D241}"/>
                    </a:ext>
                  </a:extLst>
                </p:cNvPr>
                <p:cNvSpPr>
                  <a:spLocks noChangeArrowheads="1"/>
                </p:cNvSpPr>
                <p:nvPr/>
              </p:nvSpPr>
              <p:spPr bwMode="auto">
                <a:xfrm>
                  <a:off x="1831" y="704"/>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04" name="Rectangle 7871">
                  <a:extLst>
                    <a:ext uri="{FF2B5EF4-FFF2-40B4-BE49-F238E27FC236}">
                      <a16:creationId xmlns:a16="http://schemas.microsoft.com/office/drawing/2014/main" id="{639CD747-3679-B17C-FDF4-8BBA97AFC9CC}"/>
                    </a:ext>
                  </a:extLst>
                </p:cNvPr>
                <p:cNvSpPr>
                  <a:spLocks noChangeArrowheads="1"/>
                </p:cNvSpPr>
                <p:nvPr/>
              </p:nvSpPr>
              <p:spPr bwMode="auto">
                <a:xfrm>
                  <a:off x="1831" y="540"/>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05" name="Rectangle 7872">
                  <a:extLst>
                    <a:ext uri="{FF2B5EF4-FFF2-40B4-BE49-F238E27FC236}">
                      <a16:creationId xmlns:a16="http://schemas.microsoft.com/office/drawing/2014/main" id="{D1EE9382-F98A-22B9-7721-19C0E191469E}"/>
                    </a:ext>
                  </a:extLst>
                </p:cNvPr>
                <p:cNvSpPr>
                  <a:spLocks noChangeArrowheads="1"/>
                </p:cNvSpPr>
                <p:nvPr/>
              </p:nvSpPr>
              <p:spPr bwMode="auto">
                <a:xfrm>
                  <a:off x="1831" y="1169"/>
                  <a:ext cx="102" cy="96"/>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06" name="Rectangle 7873">
                  <a:extLst>
                    <a:ext uri="{FF2B5EF4-FFF2-40B4-BE49-F238E27FC236}">
                      <a16:creationId xmlns:a16="http://schemas.microsoft.com/office/drawing/2014/main" id="{F9DB1298-F688-6DB0-9D72-B007BB6D13A8}"/>
                    </a:ext>
                  </a:extLst>
                </p:cNvPr>
                <p:cNvSpPr>
                  <a:spLocks noChangeArrowheads="1"/>
                </p:cNvSpPr>
                <p:nvPr/>
              </p:nvSpPr>
              <p:spPr bwMode="auto">
                <a:xfrm>
                  <a:off x="1831" y="661"/>
                  <a:ext cx="102" cy="1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07" name="Rectangle 7874">
                  <a:extLst>
                    <a:ext uri="{FF2B5EF4-FFF2-40B4-BE49-F238E27FC236}">
                      <a16:creationId xmlns:a16="http://schemas.microsoft.com/office/drawing/2014/main" id="{0F9DFDCF-6254-7AFB-EDE7-084FB68EAC89}"/>
                    </a:ext>
                  </a:extLst>
                </p:cNvPr>
                <p:cNvSpPr>
                  <a:spLocks noChangeArrowheads="1"/>
                </p:cNvSpPr>
                <p:nvPr/>
              </p:nvSpPr>
              <p:spPr bwMode="auto">
                <a:xfrm>
                  <a:off x="1831" y="320"/>
                  <a:ext cx="102"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08" name="Rectangle 7875">
                  <a:extLst>
                    <a:ext uri="{FF2B5EF4-FFF2-40B4-BE49-F238E27FC236}">
                      <a16:creationId xmlns:a16="http://schemas.microsoft.com/office/drawing/2014/main" id="{C3530864-9448-CD18-594D-B22E5ACA8A52}"/>
                    </a:ext>
                  </a:extLst>
                </p:cNvPr>
                <p:cNvSpPr>
                  <a:spLocks noChangeArrowheads="1"/>
                </p:cNvSpPr>
                <p:nvPr/>
              </p:nvSpPr>
              <p:spPr bwMode="auto">
                <a:xfrm>
                  <a:off x="1831" y="704"/>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09" name="Rectangle 7876">
                  <a:extLst>
                    <a:ext uri="{FF2B5EF4-FFF2-40B4-BE49-F238E27FC236}">
                      <a16:creationId xmlns:a16="http://schemas.microsoft.com/office/drawing/2014/main" id="{4BCA2F5B-EADE-832E-4B9C-5A4625FF7883}"/>
                    </a:ext>
                  </a:extLst>
                </p:cNvPr>
                <p:cNvSpPr>
                  <a:spLocks noChangeArrowheads="1"/>
                </p:cNvSpPr>
                <p:nvPr/>
              </p:nvSpPr>
              <p:spPr bwMode="auto">
                <a:xfrm>
                  <a:off x="1831" y="704"/>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10" name="Rectangle 7877">
                  <a:extLst>
                    <a:ext uri="{FF2B5EF4-FFF2-40B4-BE49-F238E27FC236}">
                      <a16:creationId xmlns:a16="http://schemas.microsoft.com/office/drawing/2014/main" id="{0CF4B259-B8AF-9772-6C2D-AB4DBE669180}"/>
                    </a:ext>
                  </a:extLst>
                </p:cNvPr>
                <p:cNvSpPr>
                  <a:spLocks noChangeArrowheads="1"/>
                </p:cNvSpPr>
                <p:nvPr/>
              </p:nvSpPr>
              <p:spPr bwMode="auto">
                <a:xfrm>
                  <a:off x="1831" y="704"/>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11" name="Rectangle 7878">
                  <a:extLst>
                    <a:ext uri="{FF2B5EF4-FFF2-40B4-BE49-F238E27FC236}">
                      <a16:creationId xmlns:a16="http://schemas.microsoft.com/office/drawing/2014/main" id="{A36F8283-CB72-6B46-DA93-929B0AA4D19F}"/>
                    </a:ext>
                  </a:extLst>
                </p:cNvPr>
                <p:cNvSpPr>
                  <a:spLocks noChangeArrowheads="1"/>
                </p:cNvSpPr>
                <p:nvPr/>
              </p:nvSpPr>
              <p:spPr bwMode="auto">
                <a:xfrm>
                  <a:off x="1831" y="540"/>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12" name="Rectangle 7879">
                  <a:extLst>
                    <a:ext uri="{FF2B5EF4-FFF2-40B4-BE49-F238E27FC236}">
                      <a16:creationId xmlns:a16="http://schemas.microsoft.com/office/drawing/2014/main" id="{8EFB9153-0978-B8ED-CE2C-B50497043414}"/>
                    </a:ext>
                  </a:extLst>
                </p:cNvPr>
                <p:cNvSpPr>
                  <a:spLocks noChangeArrowheads="1"/>
                </p:cNvSpPr>
                <p:nvPr/>
              </p:nvSpPr>
              <p:spPr bwMode="auto">
                <a:xfrm>
                  <a:off x="1831" y="661"/>
                  <a:ext cx="10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13" name="Rectangle 7880">
                  <a:extLst>
                    <a:ext uri="{FF2B5EF4-FFF2-40B4-BE49-F238E27FC236}">
                      <a16:creationId xmlns:a16="http://schemas.microsoft.com/office/drawing/2014/main" id="{618D0A6E-C364-6AA1-CE3A-1446E7828998}"/>
                    </a:ext>
                  </a:extLst>
                </p:cNvPr>
                <p:cNvSpPr>
                  <a:spLocks noChangeArrowheads="1"/>
                </p:cNvSpPr>
                <p:nvPr/>
              </p:nvSpPr>
              <p:spPr bwMode="auto">
                <a:xfrm>
                  <a:off x="1831" y="540"/>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14" name="Rectangle 7881">
                  <a:extLst>
                    <a:ext uri="{FF2B5EF4-FFF2-40B4-BE49-F238E27FC236}">
                      <a16:creationId xmlns:a16="http://schemas.microsoft.com/office/drawing/2014/main" id="{0F84A3A3-FB9E-7644-767B-8495B9DCE0F8}"/>
                    </a:ext>
                  </a:extLst>
                </p:cNvPr>
                <p:cNvSpPr>
                  <a:spLocks noChangeArrowheads="1"/>
                </p:cNvSpPr>
                <p:nvPr/>
              </p:nvSpPr>
              <p:spPr bwMode="auto">
                <a:xfrm>
                  <a:off x="1831" y="704"/>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15" name="Rectangle 7882">
                  <a:extLst>
                    <a:ext uri="{FF2B5EF4-FFF2-40B4-BE49-F238E27FC236}">
                      <a16:creationId xmlns:a16="http://schemas.microsoft.com/office/drawing/2014/main" id="{34A38CC1-1838-C858-6655-AD0B36310AD9}"/>
                    </a:ext>
                  </a:extLst>
                </p:cNvPr>
                <p:cNvSpPr>
                  <a:spLocks noChangeArrowheads="1"/>
                </p:cNvSpPr>
                <p:nvPr/>
              </p:nvSpPr>
              <p:spPr bwMode="auto">
                <a:xfrm>
                  <a:off x="1831" y="704"/>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16" name="Rectangle 7883">
                  <a:extLst>
                    <a:ext uri="{FF2B5EF4-FFF2-40B4-BE49-F238E27FC236}">
                      <a16:creationId xmlns:a16="http://schemas.microsoft.com/office/drawing/2014/main" id="{38FE220A-C2A6-136C-01B1-403B12C037C4}"/>
                    </a:ext>
                  </a:extLst>
                </p:cNvPr>
                <p:cNvSpPr>
                  <a:spLocks noChangeArrowheads="1"/>
                </p:cNvSpPr>
                <p:nvPr/>
              </p:nvSpPr>
              <p:spPr bwMode="auto">
                <a:xfrm>
                  <a:off x="1831" y="540"/>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17" name="Rectangle 7884">
                  <a:extLst>
                    <a:ext uri="{FF2B5EF4-FFF2-40B4-BE49-F238E27FC236}">
                      <a16:creationId xmlns:a16="http://schemas.microsoft.com/office/drawing/2014/main" id="{90C35A91-0C24-69E3-B555-EFE39584543A}"/>
                    </a:ext>
                  </a:extLst>
                </p:cNvPr>
                <p:cNvSpPr>
                  <a:spLocks noChangeArrowheads="1"/>
                </p:cNvSpPr>
                <p:nvPr/>
              </p:nvSpPr>
              <p:spPr bwMode="auto">
                <a:xfrm>
                  <a:off x="1831" y="661"/>
                  <a:ext cx="10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18" name="Rectangle 7885">
                  <a:extLst>
                    <a:ext uri="{FF2B5EF4-FFF2-40B4-BE49-F238E27FC236}">
                      <a16:creationId xmlns:a16="http://schemas.microsoft.com/office/drawing/2014/main" id="{4928F7DD-395C-48A6-66F0-9373239EB107}"/>
                    </a:ext>
                  </a:extLst>
                </p:cNvPr>
                <p:cNvSpPr>
                  <a:spLocks noChangeArrowheads="1"/>
                </p:cNvSpPr>
                <p:nvPr/>
              </p:nvSpPr>
              <p:spPr bwMode="auto">
                <a:xfrm>
                  <a:off x="1831" y="540"/>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19" name="Rectangle 7886">
                  <a:extLst>
                    <a:ext uri="{FF2B5EF4-FFF2-40B4-BE49-F238E27FC236}">
                      <a16:creationId xmlns:a16="http://schemas.microsoft.com/office/drawing/2014/main" id="{CF119CA1-5EB2-3A22-68C3-1D1217F133D8}"/>
                    </a:ext>
                  </a:extLst>
                </p:cNvPr>
                <p:cNvSpPr>
                  <a:spLocks noChangeArrowheads="1"/>
                </p:cNvSpPr>
                <p:nvPr/>
              </p:nvSpPr>
              <p:spPr bwMode="auto">
                <a:xfrm>
                  <a:off x="1831" y="540"/>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20" name="Rectangle 7887">
                  <a:extLst>
                    <a:ext uri="{FF2B5EF4-FFF2-40B4-BE49-F238E27FC236}">
                      <a16:creationId xmlns:a16="http://schemas.microsoft.com/office/drawing/2014/main" id="{B96A0D89-6804-E11D-66DD-D81C95E8284A}"/>
                    </a:ext>
                  </a:extLst>
                </p:cNvPr>
                <p:cNvSpPr>
                  <a:spLocks noChangeArrowheads="1"/>
                </p:cNvSpPr>
                <p:nvPr/>
              </p:nvSpPr>
              <p:spPr bwMode="auto">
                <a:xfrm>
                  <a:off x="1831" y="1463"/>
                  <a:ext cx="102"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21" name="Rectangle 7888">
                  <a:extLst>
                    <a:ext uri="{FF2B5EF4-FFF2-40B4-BE49-F238E27FC236}">
                      <a16:creationId xmlns:a16="http://schemas.microsoft.com/office/drawing/2014/main" id="{44498D8B-8CAF-A5C5-11BD-32DB7ACEB990}"/>
                    </a:ext>
                  </a:extLst>
                </p:cNvPr>
                <p:cNvSpPr>
                  <a:spLocks noChangeArrowheads="1"/>
                </p:cNvSpPr>
                <p:nvPr/>
              </p:nvSpPr>
              <p:spPr bwMode="auto">
                <a:xfrm>
                  <a:off x="1831" y="1463"/>
                  <a:ext cx="102"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22" name="Rectangle 7889">
                  <a:extLst>
                    <a:ext uri="{FF2B5EF4-FFF2-40B4-BE49-F238E27FC236}">
                      <a16:creationId xmlns:a16="http://schemas.microsoft.com/office/drawing/2014/main" id="{FCC4153C-9DA4-B527-6587-9A7933BDFC6B}"/>
                    </a:ext>
                  </a:extLst>
                </p:cNvPr>
                <p:cNvSpPr>
                  <a:spLocks noChangeArrowheads="1"/>
                </p:cNvSpPr>
                <p:nvPr/>
              </p:nvSpPr>
              <p:spPr bwMode="auto">
                <a:xfrm>
                  <a:off x="1831" y="540"/>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23" name="Rectangle 7890">
                  <a:extLst>
                    <a:ext uri="{FF2B5EF4-FFF2-40B4-BE49-F238E27FC236}">
                      <a16:creationId xmlns:a16="http://schemas.microsoft.com/office/drawing/2014/main" id="{048DDF15-DA27-97E9-8AD1-AC8808C50A15}"/>
                    </a:ext>
                  </a:extLst>
                </p:cNvPr>
                <p:cNvSpPr>
                  <a:spLocks noChangeArrowheads="1"/>
                </p:cNvSpPr>
                <p:nvPr/>
              </p:nvSpPr>
              <p:spPr bwMode="auto">
                <a:xfrm>
                  <a:off x="1831" y="704"/>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24" name="Rectangle 7891">
                  <a:extLst>
                    <a:ext uri="{FF2B5EF4-FFF2-40B4-BE49-F238E27FC236}">
                      <a16:creationId xmlns:a16="http://schemas.microsoft.com/office/drawing/2014/main" id="{30C1B055-3B7B-A34C-56B1-DF7F1C41D5EE}"/>
                    </a:ext>
                  </a:extLst>
                </p:cNvPr>
                <p:cNvSpPr>
                  <a:spLocks noChangeArrowheads="1"/>
                </p:cNvSpPr>
                <p:nvPr/>
              </p:nvSpPr>
              <p:spPr bwMode="auto">
                <a:xfrm>
                  <a:off x="1831" y="540"/>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25" name="Rectangle 7892">
                  <a:extLst>
                    <a:ext uri="{FF2B5EF4-FFF2-40B4-BE49-F238E27FC236}">
                      <a16:creationId xmlns:a16="http://schemas.microsoft.com/office/drawing/2014/main" id="{93B83549-3C9D-4EA7-3F60-126AF3E4FDD4}"/>
                    </a:ext>
                  </a:extLst>
                </p:cNvPr>
                <p:cNvSpPr>
                  <a:spLocks noChangeArrowheads="1"/>
                </p:cNvSpPr>
                <p:nvPr/>
              </p:nvSpPr>
              <p:spPr bwMode="auto">
                <a:xfrm>
                  <a:off x="1831" y="530"/>
                  <a:ext cx="102" cy="10"/>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26" name="Rectangle 7893">
                  <a:extLst>
                    <a:ext uri="{FF2B5EF4-FFF2-40B4-BE49-F238E27FC236}">
                      <a16:creationId xmlns:a16="http://schemas.microsoft.com/office/drawing/2014/main" id="{82F10560-22BC-51D3-C41B-7EF3E1051A2A}"/>
                    </a:ext>
                  </a:extLst>
                </p:cNvPr>
                <p:cNvSpPr>
                  <a:spLocks noChangeArrowheads="1"/>
                </p:cNvSpPr>
                <p:nvPr/>
              </p:nvSpPr>
              <p:spPr bwMode="auto">
                <a:xfrm>
                  <a:off x="1831" y="530"/>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27" name="Rectangle 7894">
                  <a:extLst>
                    <a:ext uri="{FF2B5EF4-FFF2-40B4-BE49-F238E27FC236}">
                      <a16:creationId xmlns:a16="http://schemas.microsoft.com/office/drawing/2014/main" id="{D4F9B09F-3C2A-CA0E-01FE-BEC185175FA0}"/>
                    </a:ext>
                  </a:extLst>
                </p:cNvPr>
                <p:cNvSpPr>
                  <a:spLocks noChangeArrowheads="1"/>
                </p:cNvSpPr>
                <p:nvPr/>
              </p:nvSpPr>
              <p:spPr bwMode="auto">
                <a:xfrm>
                  <a:off x="1831" y="615"/>
                  <a:ext cx="102"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28" name="Rectangle 7895">
                  <a:extLst>
                    <a:ext uri="{FF2B5EF4-FFF2-40B4-BE49-F238E27FC236}">
                      <a16:creationId xmlns:a16="http://schemas.microsoft.com/office/drawing/2014/main" id="{0E94F788-B9E1-685E-AAFE-EAFAD88FB17B}"/>
                    </a:ext>
                  </a:extLst>
                </p:cNvPr>
                <p:cNvSpPr>
                  <a:spLocks noChangeArrowheads="1"/>
                </p:cNvSpPr>
                <p:nvPr/>
              </p:nvSpPr>
              <p:spPr bwMode="auto">
                <a:xfrm>
                  <a:off x="1831" y="505"/>
                  <a:ext cx="102" cy="25"/>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29" name="Rectangle 7896">
                  <a:extLst>
                    <a:ext uri="{FF2B5EF4-FFF2-40B4-BE49-F238E27FC236}">
                      <a16:creationId xmlns:a16="http://schemas.microsoft.com/office/drawing/2014/main" id="{3BBA23A4-84B8-0F55-3C65-E00E3267FFBF}"/>
                    </a:ext>
                  </a:extLst>
                </p:cNvPr>
                <p:cNvSpPr>
                  <a:spLocks noChangeArrowheads="1"/>
                </p:cNvSpPr>
                <p:nvPr/>
              </p:nvSpPr>
              <p:spPr bwMode="auto">
                <a:xfrm>
                  <a:off x="1831" y="505"/>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30" name="Rectangle 7897">
                  <a:extLst>
                    <a:ext uri="{FF2B5EF4-FFF2-40B4-BE49-F238E27FC236}">
                      <a16:creationId xmlns:a16="http://schemas.microsoft.com/office/drawing/2014/main" id="{6E2314A6-A906-8620-9989-77FEA295272B}"/>
                    </a:ext>
                  </a:extLst>
                </p:cNvPr>
                <p:cNvSpPr>
                  <a:spLocks noChangeArrowheads="1"/>
                </p:cNvSpPr>
                <p:nvPr/>
              </p:nvSpPr>
              <p:spPr bwMode="auto">
                <a:xfrm>
                  <a:off x="1831" y="704"/>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31" name="Rectangle 7898">
                  <a:extLst>
                    <a:ext uri="{FF2B5EF4-FFF2-40B4-BE49-F238E27FC236}">
                      <a16:creationId xmlns:a16="http://schemas.microsoft.com/office/drawing/2014/main" id="{2CEC3F4D-AF36-AFB3-E575-A1F78CBF17B1}"/>
                    </a:ext>
                  </a:extLst>
                </p:cNvPr>
                <p:cNvSpPr>
                  <a:spLocks noChangeArrowheads="1"/>
                </p:cNvSpPr>
                <p:nvPr/>
              </p:nvSpPr>
              <p:spPr bwMode="auto">
                <a:xfrm>
                  <a:off x="1831" y="704"/>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32" name="Rectangle 7899">
                  <a:extLst>
                    <a:ext uri="{FF2B5EF4-FFF2-40B4-BE49-F238E27FC236}">
                      <a16:creationId xmlns:a16="http://schemas.microsoft.com/office/drawing/2014/main" id="{3F22E7A9-52ED-A99B-D01A-188453DF5406}"/>
                    </a:ext>
                  </a:extLst>
                </p:cNvPr>
                <p:cNvSpPr>
                  <a:spLocks noChangeArrowheads="1"/>
                </p:cNvSpPr>
                <p:nvPr/>
              </p:nvSpPr>
              <p:spPr bwMode="auto">
                <a:xfrm>
                  <a:off x="1831" y="704"/>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33" name="Rectangle 7900">
                  <a:extLst>
                    <a:ext uri="{FF2B5EF4-FFF2-40B4-BE49-F238E27FC236}">
                      <a16:creationId xmlns:a16="http://schemas.microsoft.com/office/drawing/2014/main" id="{4779795E-99A1-D68B-9DCE-E4AD6239FB1D}"/>
                    </a:ext>
                  </a:extLst>
                </p:cNvPr>
                <p:cNvSpPr>
                  <a:spLocks noChangeArrowheads="1"/>
                </p:cNvSpPr>
                <p:nvPr/>
              </p:nvSpPr>
              <p:spPr bwMode="auto">
                <a:xfrm>
                  <a:off x="1831" y="661"/>
                  <a:ext cx="10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34" name="Rectangle 7901">
                  <a:extLst>
                    <a:ext uri="{FF2B5EF4-FFF2-40B4-BE49-F238E27FC236}">
                      <a16:creationId xmlns:a16="http://schemas.microsoft.com/office/drawing/2014/main" id="{5F57E84B-A94B-5A27-9AEC-5D1E134E3845}"/>
                    </a:ext>
                  </a:extLst>
                </p:cNvPr>
                <p:cNvSpPr>
                  <a:spLocks noChangeArrowheads="1"/>
                </p:cNvSpPr>
                <p:nvPr/>
              </p:nvSpPr>
              <p:spPr bwMode="auto">
                <a:xfrm>
                  <a:off x="1831" y="505"/>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35" name="Rectangle 7902">
                  <a:extLst>
                    <a:ext uri="{FF2B5EF4-FFF2-40B4-BE49-F238E27FC236}">
                      <a16:creationId xmlns:a16="http://schemas.microsoft.com/office/drawing/2014/main" id="{79556F6A-8782-BD55-7A7A-834FBE0FF620}"/>
                    </a:ext>
                  </a:extLst>
                </p:cNvPr>
                <p:cNvSpPr>
                  <a:spLocks noChangeArrowheads="1"/>
                </p:cNvSpPr>
                <p:nvPr/>
              </p:nvSpPr>
              <p:spPr bwMode="auto">
                <a:xfrm>
                  <a:off x="1831" y="661"/>
                  <a:ext cx="10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36" name="Rectangle 7903">
                  <a:extLst>
                    <a:ext uri="{FF2B5EF4-FFF2-40B4-BE49-F238E27FC236}">
                      <a16:creationId xmlns:a16="http://schemas.microsoft.com/office/drawing/2014/main" id="{9FCDD59B-959A-4C19-EAE7-C24E1FAB36F4}"/>
                    </a:ext>
                  </a:extLst>
                </p:cNvPr>
                <p:cNvSpPr>
                  <a:spLocks noChangeArrowheads="1"/>
                </p:cNvSpPr>
                <p:nvPr/>
              </p:nvSpPr>
              <p:spPr bwMode="auto">
                <a:xfrm>
                  <a:off x="1831" y="320"/>
                  <a:ext cx="102"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37" name="Rectangle 7904">
                  <a:extLst>
                    <a:ext uri="{FF2B5EF4-FFF2-40B4-BE49-F238E27FC236}">
                      <a16:creationId xmlns:a16="http://schemas.microsoft.com/office/drawing/2014/main" id="{36E95450-E9F9-FA4C-400F-F7E4EBB46077}"/>
                    </a:ext>
                  </a:extLst>
                </p:cNvPr>
                <p:cNvSpPr>
                  <a:spLocks noChangeArrowheads="1"/>
                </p:cNvSpPr>
                <p:nvPr/>
              </p:nvSpPr>
              <p:spPr bwMode="auto">
                <a:xfrm>
                  <a:off x="1831" y="505"/>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38" name="Rectangle 7905">
                  <a:extLst>
                    <a:ext uri="{FF2B5EF4-FFF2-40B4-BE49-F238E27FC236}">
                      <a16:creationId xmlns:a16="http://schemas.microsoft.com/office/drawing/2014/main" id="{37B641E1-BA49-896D-CB0D-A82C21510C27}"/>
                    </a:ext>
                  </a:extLst>
                </p:cNvPr>
                <p:cNvSpPr>
                  <a:spLocks noChangeArrowheads="1"/>
                </p:cNvSpPr>
                <p:nvPr/>
              </p:nvSpPr>
              <p:spPr bwMode="auto">
                <a:xfrm>
                  <a:off x="1831" y="704"/>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39" name="Rectangle 7906">
                  <a:extLst>
                    <a:ext uri="{FF2B5EF4-FFF2-40B4-BE49-F238E27FC236}">
                      <a16:creationId xmlns:a16="http://schemas.microsoft.com/office/drawing/2014/main" id="{D841BF17-688B-21FE-2E56-3875A99703A2}"/>
                    </a:ext>
                  </a:extLst>
                </p:cNvPr>
                <p:cNvSpPr>
                  <a:spLocks noChangeArrowheads="1"/>
                </p:cNvSpPr>
                <p:nvPr/>
              </p:nvSpPr>
              <p:spPr bwMode="auto">
                <a:xfrm>
                  <a:off x="1831" y="704"/>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40" name="Rectangle 7907">
                  <a:extLst>
                    <a:ext uri="{FF2B5EF4-FFF2-40B4-BE49-F238E27FC236}">
                      <a16:creationId xmlns:a16="http://schemas.microsoft.com/office/drawing/2014/main" id="{871EB72F-12D3-768C-0331-BAF37BB6DE6C}"/>
                    </a:ext>
                  </a:extLst>
                </p:cNvPr>
                <p:cNvSpPr>
                  <a:spLocks noChangeArrowheads="1"/>
                </p:cNvSpPr>
                <p:nvPr/>
              </p:nvSpPr>
              <p:spPr bwMode="auto">
                <a:xfrm>
                  <a:off x="1831" y="704"/>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41" name="Rectangle 7908">
                  <a:extLst>
                    <a:ext uri="{FF2B5EF4-FFF2-40B4-BE49-F238E27FC236}">
                      <a16:creationId xmlns:a16="http://schemas.microsoft.com/office/drawing/2014/main" id="{69F2DB8B-90F3-1A08-6FEF-4100B9AD9369}"/>
                    </a:ext>
                  </a:extLst>
                </p:cNvPr>
                <p:cNvSpPr>
                  <a:spLocks noChangeArrowheads="1"/>
                </p:cNvSpPr>
                <p:nvPr/>
              </p:nvSpPr>
              <p:spPr bwMode="auto">
                <a:xfrm>
                  <a:off x="1831" y="704"/>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42" name="Rectangle 7909">
                  <a:extLst>
                    <a:ext uri="{FF2B5EF4-FFF2-40B4-BE49-F238E27FC236}">
                      <a16:creationId xmlns:a16="http://schemas.microsoft.com/office/drawing/2014/main" id="{9612E95D-9161-5459-F576-28C97F0B60D3}"/>
                    </a:ext>
                  </a:extLst>
                </p:cNvPr>
                <p:cNvSpPr>
                  <a:spLocks noChangeArrowheads="1"/>
                </p:cNvSpPr>
                <p:nvPr/>
              </p:nvSpPr>
              <p:spPr bwMode="auto">
                <a:xfrm>
                  <a:off x="1831" y="505"/>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43" name="Rectangle 7910">
                  <a:extLst>
                    <a:ext uri="{FF2B5EF4-FFF2-40B4-BE49-F238E27FC236}">
                      <a16:creationId xmlns:a16="http://schemas.microsoft.com/office/drawing/2014/main" id="{17B7C8D3-A8DB-257C-7AAE-A85F31B52942}"/>
                    </a:ext>
                  </a:extLst>
                </p:cNvPr>
                <p:cNvSpPr>
                  <a:spLocks noChangeArrowheads="1"/>
                </p:cNvSpPr>
                <p:nvPr/>
              </p:nvSpPr>
              <p:spPr bwMode="auto">
                <a:xfrm>
                  <a:off x="1831" y="1080"/>
                  <a:ext cx="102" cy="89"/>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44" name="Rectangle 7911">
                  <a:extLst>
                    <a:ext uri="{FF2B5EF4-FFF2-40B4-BE49-F238E27FC236}">
                      <a16:creationId xmlns:a16="http://schemas.microsoft.com/office/drawing/2014/main" id="{609A2B1D-D6CA-758B-F949-808687AEDFC2}"/>
                    </a:ext>
                  </a:extLst>
                </p:cNvPr>
                <p:cNvSpPr>
                  <a:spLocks noChangeArrowheads="1"/>
                </p:cNvSpPr>
                <p:nvPr/>
              </p:nvSpPr>
              <p:spPr bwMode="auto">
                <a:xfrm>
                  <a:off x="1831" y="661"/>
                  <a:ext cx="10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45" name="Rectangle 7912">
                  <a:extLst>
                    <a:ext uri="{FF2B5EF4-FFF2-40B4-BE49-F238E27FC236}">
                      <a16:creationId xmlns:a16="http://schemas.microsoft.com/office/drawing/2014/main" id="{B61480D5-6BD7-0729-CC29-CF3B2E289D9D}"/>
                    </a:ext>
                  </a:extLst>
                </p:cNvPr>
                <p:cNvSpPr>
                  <a:spLocks noChangeArrowheads="1"/>
                </p:cNvSpPr>
                <p:nvPr/>
              </p:nvSpPr>
              <p:spPr bwMode="auto">
                <a:xfrm>
                  <a:off x="1831" y="320"/>
                  <a:ext cx="102"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46" name="Rectangle 7913">
                  <a:extLst>
                    <a:ext uri="{FF2B5EF4-FFF2-40B4-BE49-F238E27FC236}">
                      <a16:creationId xmlns:a16="http://schemas.microsoft.com/office/drawing/2014/main" id="{6AA84FF0-5BE3-5AB7-2826-8143B51E59B2}"/>
                    </a:ext>
                  </a:extLst>
                </p:cNvPr>
                <p:cNvSpPr>
                  <a:spLocks noChangeArrowheads="1"/>
                </p:cNvSpPr>
                <p:nvPr/>
              </p:nvSpPr>
              <p:spPr bwMode="auto">
                <a:xfrm>
                  <a:off x="1831" y="704"/>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847" name="Rectangle 7914">
                  <a:extLst>
                    <a:ext uri="{FF2B5EF4-FFF2-40B4-BE49-F238E27FC236}">
                      <a16:creationId xmlns:a16="http://schemas.microsoft.com/office/drawing/2014/main" id="{595914EA-7985-29C4-37AA-8D17FD1FFEB3}"/>
                    </a:ext>
                  </a:extLst>
                </p:cNvPr>
                <p:cNvSpPr>
                  <a:spLocks noChangeArrowheads="1"/>
                </p:cNvSpPr>
                <p:nvPr/>
              </p:nvSpPr>
              <p:spPr bwMode="auto">
                <a:xfrm>
                  <a:off x="1831" y="689"/>
                  <a:ext cx="102" cy="15"/>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grpSp>
          <p:grpSp>
            <p:nvGrpSpPr>
              <p:cNvPr id="7163" name="Group 8116">
                <a:extLst>
                  <a:ext uri="{FF2B5EF4-FFF2-40B4-BE49-F238E27FC236}">
                    <a16:creationId xmlns:a16="http://schemas.microsoft.com/office/drawing/2014/main" id="{58B9E291-DC66-0CFE-CFD6-1ED3CA1094D7}"/>
                  </a:ext>
                </a:extLst>
              </p:cNvPr>
              <p:cNvGrpSpPr>
                <a:grpSpLocks/>
              </p:cNvGrpSpPr>
              <p:nvPr/>
            </p:nvGrpSpPr>
            <p:grpSpPr bwMode="auto">
              <a:xfrm>
                <a:off x="1609" y="320"/>
                <a:ext cx="324" cy="1144"/>
                <a:chOff x="1609" y="320"/>
                <a:chExt cx="324" cy="1144"/>
              </a:xfrm>
            </p:grpSpPr>
            <p:sp>
              <p:nvSpPr>
                <p:cNvPr id="10448" name="Rectangle 7916">
                  <a:extLst>
                    <a:ext uri="{FF2B5EF4-FFF2-40B4-BE49-F238E27FC236}">
                      <a16:creationId xmlns:a16="http://schemas.microsoft.com/office/drawing/2014/main" id="{1789240F-4C32-A05E-3656-EE613A60AE6A}"/>
                    </a:ext>
                  </a:extLst>
                </p:cNvPr>
                <p:cNvSpPr>
                  <a:spLocks noChangeArrowheads="1"/>
                </p:cNvSpPr>
                <p:nvPr/>
              </p:nvSpPr>
              <p:spPr bwMode="auto">
                <a:xfrm>
                  <a:off x="1831" y="689"/>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49" name="Rectangle 7917">
                  <a:extLst>
                    <a:ext uri="{FF2B5EF4-FFF2-40B4-BE49-F238E27FC236}">
                      <a16:creationId xmlns:a16="http://schemas.microsoft.com/office/drawing/2014/main" id="{ECE1980B-F624-699D-080A-306A3AF082D1}"/>
                    </a:ext>
                  </a:extLst>
                </p:cNvPr>
                <p:cNvSpPr>
                  <a:spLocks noChangeArrowheads="1"/>
                </p:cNvSpPr>
                <p:nvPr/>
              </p:nvSpPr>
              <p:spPr bwMode="auto">
                <a:xfrm>
                  <a:off x="1831" y="505"/>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50" name="Rectangle 7918">
                  <a:extLst>
                    <a:ext uri="{FF2B5EF4-FFF2-40B4-BE49-F238E27FC236}">
                      <a16:creationId xmlns:a16="http://schemas.microsoft.com/office/drawing/2014/main" id="{7D67C0D9-C405-8EE9-ACB6-12BABCBC93FE}"/>
                    </a:ext>
                  </a:extLst>
                </p:cNvPr>
                <p:cNvSpPr>
                  <a:spLocks noChangeArrowheads="1"/>
                </p:cNvSpPr>
                <p:nvPr/>
              </p:nvSpPr>
              <p:spPr bwMode="auto">
                <a:xfrm>
                  <a:off x="1831" y="661"/>
                  <a:ext cx="10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51" name="Rectangle 7919">
                  <a:extLst>
                    <a:ext uri="{FF2B5EF4-FFF2-40B4-BE49-F238E27FC236}">
                      <a16:creationId xmlns:a16="http://schemas.microsoft.com/office/drawing/2014/main" id="{8306DB55-84DA-5C8C-B7CB-BF7D52EB7583}"/>
                    </a:ext>
                  </a:extLst>
                </p:cNvPr>
                <p:cNvSpPr>
                  <a:spLocks noChangeArrowheads="1"/>
                </p:cNvSpPr>
                <p:nvPr/>
              </p:nvSpPr>
              <p:spPr bwMode="auto">
                <a:xfrm>
                  <a:off x="1831" y="505"/>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52" name="Rectangle 7920">
                  <a:extLst>
                    <a:ext uri="{FF2B5EF4-FFF2-40B4-BE49-F238E27FC236}">
                      <a16:creationId xmlns:a16="http://schemas.microsoft.com/office/drawing/2014/main" id="{670A4D63-AB3A-E053-74C9-4A089E4CCA09}"/>
                    </a:ext>
                  </a:extLst>
                </p:cNvPr>
                <p:cNvSpPr>
                  <a:spLocks noChangeArrowheads="1"/>
                </p:cNvSpPr>
                <p:nvPr/>
              </p:nvSpPr>
              <p:spPr bwMode="auto">
                <a:xfrm>
                  <a:off x="1831" y="689"/>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53" name="Rectangle 7921">
                  <a:extLst>
                    <a:ext uri="{FF2B5EF4-FFF2-40B4-BE49-F238E27FC236}">
                      <a16:creationId xmlns:a16="http://schemas.microsoft.com/office/drawing/2014/main" id="{8058DCFA-AF10-54A0-1DB4-E7C605EA37D5}"/>
                    </a:ext>
                  </a:extLst>
                </p:cNvPr>
                <p:cNvSpPr>
                  <a:spLocks noChangeArrowheads="1"/>
                </p:cNvSpPr>
                <p:nvPr/>
              </p:nvSpPr>
              <p:spPr bwMode="auto">
                <a:xfrm>
                  <a:off x="1831" y="689"/>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54" name="Rectangle 7922">
                  <a:extLst>
                    <a:ext uri="{FF2B5EF4-FFF2-40B4-BE49-F238E27FC236}">
                      <a16:creationId xmlns:a16="http://schemas.microsoft.com/office/drawing/2014/main" id="{1A1D2F80-7BF4-3065-DDA1-B7FC7380D929}"/>
                    </a:ext>
                  </a:extLst>
                </p:cNvPr>
                <p:cNvSpPr>
                  <a:spLocks noChangeArrowheads="1"/>
                </p:cNvSpPr>
                <p:nvPr/>
              </p:nvSpPr>
              <p:spPr bwMode="auto">
                <a:xfrm>
                  <a:off x="1831" y="505"/>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55" name="Rectangle 7923">
                  <a:extLst>
                    <a:ext uri="{FF2B5EF4-FFF2-40B4-BE49-F238E27FC236}">
                      <a16:creationId xmlns:a16="http://schemas.microsoft.com/office/drawing/2014/main" id="{EE9C4330-D6A3-6E1E-CAAE-D0155A0033DC}"/>
                    </a:ext>
                  </a:extLst>
                </p:cNvPr>
                <p:cNvSpPr>
                  <a:spLocks noChangeArrowheads="1"/>
                </p:cNvSpPr>
                <p:nvPr/>
              </p:nvSpPr>
              <p:spPr bwMode="auto">
                <a:xfrm>
                  <a:off x="1831" y="661"/>
                  <a:ext cx="10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56" name="Rectangle 7924">
                  <a:extLst>
                    <a:ext uri="{FF2B5EF4-FFF2-40B4-BE49-F238E27FC236}">
                      <a16:creationId xmlns:a16="http://schemas.microsoft.com/office/drawing/2014/main" id="{D10BB737-19D4-5DA7-47AC-8043B22699CC}"/>
                    </a:ext>
                  </a:extLst>
                </p:cNvPr>
                <p:cNvSpPr>
                  <a:spLocks noChangeArrowheads="1"/>
                </p:cNvSpPr>
                <p:nvPr/>
              </p:nvSpPr>
              <p:spPr bwMode="auto">
                <a:xfrm>
                  <a:off x="1831" y="505"/>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57" name="Rectangle 7925">
                  <a:extLst>
                    <a:ext uri="{FF2B5EF4-FFF2-40B4-BE49-F238E27FC236}">
                      <a16:creationId xmlns:a16="http://schemas.microsoft.com/office/drawing/2014/main" id="{50A1DB46-E4A0-E493-D3BF-E7EA10F1FE41}"/>
                    </a:ext>
                  </a:extLst>
                </p:cNvPr>
                <p:cNvSpPr>
                  <a:spLocks noChangeArrowheads="1"/>
                </p:cNvSpPr>
                <p:nvPr/>
              </p:nvSpPr>
              <p:spPr bwMode="auto">
                <a:xfrm>
                  <a:off x="1831" y="505"/>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58" name="Rectangle 7926">
                  <a:extLst>
                    <a:ext uri="{FF2B5EF4-FFF2-40B4-BE49-F238E27FC236}">
                      <a16:creationId xmlns:a16="http://schemas.microsoft.com/office/drawing/2014/main" id="{53A50E6F-B64D-E728-B58C-2B3CB3054ABD}"/>
                    </a:ext>
                  </a:extLst>
                </p:cNvPr>
                <p:cNvSpPr>
                  <a:spLocks noChangeArrowheads="1"/>
                </p:cNvSpPr>
                <p:nvPr/>
              </p:nvSpPr>
              <p:spPr bwMode="auto">
                <a:xfrm>
                  <a:off x="1831" y="1463"/>
                  <a:ext cx="102"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59" name="Rectangle 7927">
                  <a:extLst>
                    <a:ext uri="{FF2B5EF4-FFF2-40B4-BE49-F238E27FC236}">
                      <a16:creationId xmlns:a16="http://schemas.microsoft.com/office/drawing/2014/main" id="{1B47BAAF-764A-C302-6580-A6074E5CFEA9}"/>
                    </a:ext>
                  </a:extLst>
                </p:cNvPr>
                <p:cNvSpPr>
                  <a:spLocks noChangeArrowheads="1"/>
                </p:cNvSpPr>
                <p:nvPr/>
              </p:nvSpPr>
              <p:spPr bwMode="auto">
                <a:xfrm>
                  <a:off x="1831" y="1463"/>
                  <a:ext cx="102"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60" name="Rectangle 7928">
                  <a:extLst>
                    <a:ext uri="{FF2B5EF4-FFF2-40B4-BE49-F238E27FC236}">
                      <a16:creationId xmlns:a16="http://schemas.microsoft.com/office/drawing/2014/main" id="{04483B25-588A-D1C5-160B-B4C797E7279C}"/>
                    </a:ext>
                  </a:extLst>
                </p:cNvPr>
                <p:cNvSpPr>
                  <a:spLocks noChangeArrowheads="1"/>
                </p:cNvSpPr>
                <p:nvPr/>
              </p:nvSpPr>
              <p:spPr bwMode="auto">
                <a:xfrm>
                  <a:off x="1831" y="505"/>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61" name="Rectangle 7929">
                  <a:extLst>
                    <a:ext uri="{FF2B5EF4-FFF2-40B4-BE49-F238E27FC236}">
                      <a16:creationId xmlns:a16="http://schemas.microsoft.com/office/drawing/2014/main" id="{D3FADCD7-72C8-72DE-C148-834D840097DF}"/>
                    </a:ext>
                  </a:extLst>
                </p:cNvPr>
                <p:cNvSpPr>
                  <a:spLocks noChangeArrowheads="1"/>
                </p:cNvSpPr>
                <p:nvPr/>
              </p:nvSpPr>
              <p:spPr bwMode="auto">
                <a:xfrm>
                  <a:off x="1831" y="689"/>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62" name="Rectangle 7930">
                  <a:extLst>
                    <a:ext uri="{FF2B5EF4-FFF2-40B4-BE49-F238E27FC236}">
                      <a16:creationId xmlns:a16="http://schemas.microsoft.com/office/drawing/2014/main" id="{479E06D6-9AB1-55B6-00DC-B28111A1C5BE}"/>
                    </a:ext>
                  </a:extLst>
                </p:cNvPr>
                <p:cNvSpPr>
                  <a:spLocks noChangeArrowheads="1"/>
                </p:cNvSpPr>
                <p:nvPr/>
              </p:nvSpPr>
              <p:spPr bwMode="auto">
                <a:xfrm>
                  <a:off x="1831" y="505"/>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63" name="Rectangle 7931">
                  <a:extLst>
                    <a:ext uri="{FF2B5EF4-FFF2-40B4-BE49-F238E27FC236}">
                      <a16:creationId xmlns:a16="http://schemas.microsoft.com/office/drawing/2014/main" id="{FFA3E1A4-E7C3-A75E-A0AB-D435E155FC3A}"/>
                    </a:ext>
                  </a:extLst>
                </p:cNvPr>
                <p:cNvSpPr>
                  <a:spLocks noChangeArrowheads="1"/>
                </p:cNvSpPr>
                <p:nvPr/>
              </p:nvSpPr>
              <p:spPr bwMode="auto">
                <a:xfrm>
                  <a:off x="1831" y="487"/>
                  <a:ext cx="102" cy="18"/>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64" name="Rectangle 7932">
                  <a:extLst>
                    <a:ext uri="{FF2B5EF4-FFF2-40B4-BE49-F238E27FC236}">
                      <a16:creationId xmlns:a16="http://schemas.microsoft.com/office/drawing/2014/main" id="{A3A559BE-05E8-5A13-85D2-C4244AEC640F}"/>
                    </a:ext>
                  </a:extLst>
                </p:cNvPr>
                <p:cNvSpPr>
                  <a:spLocks noChangeArrowheads="1"/>
                </p:cNvSpPr>
                <p:nvPr/>
              </p:nvSpPr>
              <p:spPr bwMode="auto">
                <a:xfrm>
                  <a:off x="1831" y="487"/>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65" name="Rectangle 7933">
                  <a:extLst>
                    <a:ext uri="{FF2B5EF4-FFF2-40B4-BE49-F238E27FC236}">
                      <a16:creationId xmlns:a16="http://schemas.microsoft.com/office/drawing/2014/main" id="{D7BDFA38-71E5-83C6-DBEF-58407E2043E7}"/>
                    </a:ext>
                  </a:extLst>
                </p:cNvPr>
                <p:cNvSpPr>
                  <a:spLocks noChangeArrowheads="1"/>
                </p:cNvSpPr>
                <p:nvPr/>
              </p:nvSpPr>
              <p:spPr bwMode="auto">
                <a:xfrm>
                  <a:off x="1831" y="615"/>
                  <a:ext cx="102"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66" name="Rectangle 7934">
                  <a:extLst>
                    <a:ext uri="{FF2B5EF4-FFF2-40B4-BE49-F238E27FC236}">
                      <a16:creationId xmlns:a16="http://schemas.microsoft.com/office/drawing/2014/main" id="{6094A218-D069-7B7E-D5C9-51C0C91FF2CC}"/>
                    </a:ext>
                  </a:extLst>
                </p:cNvPr>
                <p:cNvSpPr>
                  <a:spLocks noChangeArrowheads="1"/>
                </p:cNvSpPr>
                <p:nvPr/>
              </p:nvSpPr>
              <p:spPr bwMode="auto">
                <a:xfrm>
                  <a:off x="1831" y="466"/>
                  <a:ext cx="102" cy="2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67" name="Rectangle 7935">
                  <a:extLst>
                    <a:ext uri="{FF2B5EF4-FFF2-40B4-BE49-F238E27FC236}">
                      <a16:creationId xmlns:a16="http://schemas.microsoft.com/office/drawing/2014/main" id="{AE9742F7-7859-2E63-CFFD-F3B1EAB70A2D}"/>
                    </a:ext>
                  </a:extLst>
                </p:cNvPr>
                <p:cNvSpPr>
                  <a:spLocks noChangeArrowheads="1"/>
                </p:cNvSpPr>
                <p:nvPr/>
              </p:nvSpPr>
              <p:spPr bwMode="auto">
                <a:xfrm>
                  <a:off x="1831" y="466"/>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68" name="Rectangle 7936">
                  <a:extLst>
                    <a:ext uri="{FF2B5EF4-FFF2-40B4-BE49-F238E27FC236}">
                      <a16:creationId xmlns:a16="http://schemas.microsoft.com/office/drawing/2014/main" id="{C26C9288-3A63-2061-A84E-DE06D09E14EF}"/>
                    </a:ext>
                  </a:extLst>
                </p:cNvPr>
                <p:cNvSpPr>
                  <a:spLocks noChangeArrowheads="1"/>
                </p:cNvSpPr>
                <p:nvPr/>
              </p:nvSpPr>
              <p:spPr bwMode="auto">
                <a:xfrm>
                  <a:off x="1831" y="689"/>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69" name="Rectangle 7937">
                  <a:extLst>
                    <a:ext uri="{FF2B5EF4-FFF2-40B4-BE49-F238E27FC236}">
                      <a16:creationId xmlns:a16="http://schemas.microsoft.com/office/drawing/2014/main" id="{13172EA4-ECCB-D639-D07F-5862262E8AA0}"/>
                    </a:ext>
                  </a:extLst>
                </p:cNvPr>
                <p:cNvSpPr>
                  <a:spLocks noChangeArrowheads="1"/>
                </p:cNvSpPr>
                <p:nvPr/>
              </p:nvSpPr>
              <p:spPr bwMode="auto">
                <a:xfrm>
                  <a:off x="1831" y="689"/>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70" name="Rectangle 7938">
                  <a:extLst>
                    <a:ext uri="{FF2B5EF4-FFF2-40B4-BE49-F238E27FC236}">
                      <a16:creationId xmlns:a16="http://schemas.microsoft.com/office/drawing/2014/main" id="{AEAE490D-06AD-73FE-EFC2-1CF4A28C782C}"/>
                    </a:ext>
                  </a:extLst>
                </p:cNvPr>
                <p:cNvSpPr>
                  <a:spLocks noChangeArrowheads="1"/>
                </p:cNvSpPr>
                <p:nvPr/>
              </p:nvSpPr>
              <p:spPr bwMode="auto">
                <a:xfrm>
                  <a:off x="1831" y="689"/>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71" name="Rectangle 7939">
                  <a:extLst>
                    <a:ext uri="{FF2B5EF4-FFF2-40B4-BE49-F238E27FC236}">
                      <a16:creationId xmlns:a16="http://schemas.microsoft.com/office/drawing/2014/main" id="{FD23A5F7-F2FF-EF99-90A1-1578C85E1B10}"/>
                    </a:ext>
                  </a:extLst>
                </p:cNvPr>
                <p:cNvSpPr>
                  <a:spLocks noChangeArrowheads="1"/>
                </p:cNvSpPr>
                <p:nvPr/>
              </p:nvSpPr>
              <p:spPr bwMode="auto">
                <a:xfrm>
                  <a:off x="1831" y="661"/>
                  <a:ext cx="10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72" name="Rectangle 7940">
                  <a:extLst>
                    <a:ext uri="{FF2B5EF4-FFF2-40B4-BE49-F238E27FC236}">
                      <a16:creationId xmlns:a16="http://schemas.microsoft.com/office/drawing/2014/main" id="{5E4EF147-3628-0A29-6B12-6EA369443C6D}"/>
                    </a:ext>
                  </a:extLst>
                </p:cNvPr>
                <p:cNvSpPr>
                  <a:spLocks noChangeArrowheads="1"/>
                </p:cNvSpPr>
                <p:nvPr/>
              </p:nvSpPr>
              <p:spPr bwMode="auto">
                <a:xfrm>
                  <a:off x="1831" y="466"/>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73" name="Rectangle 7941">
                  <a:extLst>
                    <a:ext uri="{FF2B5EF4-FFF2-40B4-BE49-F238E27FC236}">
                      <a16:creationId xmlns:a16="http://schemas.microsoft.com/office/drawing/2014/main" id="{D3ACF23F-6353-A885-C3A1-DA6BDFE4980F}"/>
                    </a:ext>
                  </a:extLst>
                </p:cNvPr>
                <p:cNvSpPr>
                  <a:spLocks noChangeArrowheads="1"/>
                </p:cNvSpPr>
                <p:nvPr/>
              </p:nvSpPr>
              <p:spPr bwMode="auto">
                <a:xfrm>
                  <a:off x="1831" y="661"/>
                  <a:ext cx="10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74" name="Rectangle 7942">
                  <a:extLst>
                    <a:ext uri="{FF2B5EF4-FFF2-40B4-BE49-F238E27FC236}">
                      <a16:creationId xmlns:a16="http://schemas.microsoft.com/office/drawing/2014/main" id="{2F885DDF-88C7-71ED-A723-6E0C86ED66E6}"/>
                    </a:ext>
                  </a:extLst>
                </p:cNvPr>
                <p:cNvSpPr>
                  <a:spLocks noChangeArrowheads="1"/>
                </p:cNvSpPr>
                <p:nvPr/>
              </p:nvSpPr>
              <p:spPr bwMode="auto">
                <a:xfrm>
                  <a:off x="1831" y="320"/>
                  <a:ext cx="102"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75" name="Rectangle 7943">
                  <a:extLst>
                    <a:ext uri="{FF2B5EF4-FFF2-40B4-BE49-F238E27FC236}">
                      <a16:creationId xmlns:a16="http://schemas.microsoft.com/office/drawing/2014/main" id="{4AC5B3C9-3258-0862-3E3F-8B1B000B56FD}"/>
                    </a:ext>
                  </a:extLst>
                </p:cNvPr>
                <p:cNvSpPr>
                  <a:spLocks noChangeArrowheads="1"/>
                </p:cNvSpPr>
                <p:nvPr/>
              </p:nvSpPr>
              <p:spPr bwMode="auto">
                <a:xfrm>
                  <a:off x="1831" y="466"/>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76" name="Rectangle 7944">
                  <a:extLst>
                    <a:ext uri="{FF2B5EF4-FFF2-40B4-BE49-F238E27FC236}">
                      <a16:creationId xmlns:a16="http://schemas.microsoft.com/office/drawing/2014/main" id="{53D24D77-E825-AB86-CB68-1B11DE74607E}"/>
                    </a:ext>
                  </a:extLst>
                </p:cNvPr>
                <p:cNvSpPr>
                  <a:spLocks noChangeArrowheads="1"/>
                </p:cNvSpPr>
                <p:nvPr/>
              </p:nvSpPr>
              <p:spPr bwMode="auto">
                <a:xfrm>
                  <a:off x="1831" y="689"/>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77" name="Rectangle 7945">
                  <a:extLst>
                    <a:ext uri="{FF2B5EF4-FFF2-40B4-BE49-F238E27FC236}">
                      <a16:creationId xmlns:a16="http://schemas.microsoft.com/office/drawing/2014/main" id="{BAEB707B-AA21-03A4-B7A7-402D79C1D444}"/>
                    </a:ext>
                  </a:extLst>
                </p:cNvPr>
                <p:cNvSpPr>
                  <a:spLocks noChangeArrowheads="1"/>
                </p:cNvSpPr>
                <p:nvPr/>
              </p:nvSpPr>
              <p:spPr bwMode="auto">
                <a:xfrm>
                  <a:off x="1831" y="689"/>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78" name="Rectangle 7946">
                  <a:extLst>
                    <a:ext uri="{FF2B5EF4-FFF2-40B4-BE49-F238E27FC236}">
                      <a16:creationId xmlns:a16="http://schemas.microsoft.com/office/drawing/2014/main" id="{8D75EC4D-1078-7593-493A-9865ED9D22A0}"/>
                    </a:ext>
                  </a:extLst>
                </p:cNvPr>
                <p:cNvSpPr>
                  <a:spLocks noChangeArrowheads="1"/>
                </p:cNvSpPr>
                <p:nvPr/>
              </p:nvSpPr>
              <p:spPr bwMode="auto">
                <a:xfrm>
                  <a:off x="1831" y="689"/>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79" name="Rectangle 7947">
                  <a:extLst>
                    <a:ext uri="{FF2B5EF4-FFF2-40B4-BE49-F238E27FC236}">
                      <a16:creationId xmlns:a16="http://schemas.microsoft.com/office/drawing/2014/main" id="{DEF060B1-CC24-825B-5D23-D16B691078AA}"/>
                    </a:ext>
                  </a:extLst>
                </p:cNvPr>
                <p:cNvSpPr>
                  <a:spLocks noChangeArrowheads="1"/>
                </p:cNvSpPr>
                <p:nvPr/>
              </p:nvSpPr>
              <p:spPr bwMode="auto">
                <a:xfrm>
                  <a:off x="1831" y="689"/>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80" name="Rectangle 7948">
                  <a:extLst>
                    <a:ext uri="{FF2B5EF4-FFF2-40B4-BE49-F238E27FC236}">
                      <a16:creationId xmlns:a16="http://schemas.microsoft.com/office/drawing/2014/main" id="{9F833D17-0CB3-AEAA-8B87-C1F92A11B205}"/>
                    </a:ext>
                  </a:extLst>
                </p:cNvPr>
                <p:cNvSpPr>
                  <a:spLocks noChangeArrowheads="1"/>
                </p:cNvSpPr>
                <p:nvPr/>
              </p:nvSpPr>
              <p:spPr bwMode="auto">
                <a:xfrm>
                  <a:off x="1831" y="466"/>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81" name="Rectangle 7949">
                  <a:extLst>
                    <a:ext uri="{FF2B5EF4-FFF2-40B4-BE49-F238E27FC236}">
                      <a16:creationId xmlns:a16="http://schemas.microsoft.com/office/drawing/2014/main" id="{15D15378-24BA-6EB9-D424-BB9076FD03F0}"/>
                    </a:ext>
                  </a:extLst>
                </p:cNvPr>
                <p:cNvSpPr>
                  <a:spLocks noChangeArrowheads="1"/>
                </p:cNvSpPr>
                <p:nvPr/>
              </p:nvSpPr>
              <p:spPr bwMode="auto">
                <a:xfrm>
                  <a:off x="1831" y="988"/>
                  <a:ext cx="102" cy="92"/>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82" name="Rectangle 7950">
                  <a:extLst>
                    <a:ext uri="{FF2B5EF4-FFF2-40B4-BE49-F238E27FC236}">
                      <a16:creationId xmlns:a16="http://schemas.microsoft.com/office/drawing/2014/main" id="{74D1D6E0-7AF9-625A-3EC5-E7453E41BB32}"/>
                    </a:ext>
                  </a:extLst>
                </p:cNvPr>
                <p:cNvSpPr>
                  <a:spLocks noChangeArrowheads="1"/>
                </p:cNvSpPr>
                <p:nvPr/>
              </p:nvSpPr>
              <p:spPr bwMode="auto">
                <a:xfrm>
                  <a:off x="1831" y="650"/>
                  <a:ext cx="102" cy="1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83" name="Rectangle 7951">
                  <a:extLst>
                    <a:ext uri="{FF2B5EF4-FFF2-40B4-BE49-F238E27FC236}">
                      <a16:creationId xmlns:a16="http://schemas.microsoft.com/office/drawing/2014/main" id="{89A56822-E31D-31A6-797E-523CDCFAA9C8}"/>
                    </a:ext>
                  </a:extLst>
                </p:cNvPr>
                <p:cNvSpPr>
                  <a:spLocks noChangeArrowheads="1"/>
                </p:cNvSpPr>
                <p:nvPr/>
              </p:nvSpPr>
              <p:spPr bwMode="auto">
                <a:xfrm>
                  <a:off x="1831" y="320"/>
                  <a:ext cx="102"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84" name="Rectangle 7952">
                  <a:extLst>
                    <a:ext uri="{FF2B5EF4-FFF2-40B4-BE49-F238E27FC236}">
                      <a16:creationId xmlns:a16="http://schemas.microsoft.com/office/drawing/2014/main" id="{BC4B58EF-8064-3035-2311-1C63ED65BDDE}"/>
                    </a:ext>
                  </a:extLst>
                </p:cNvPr>
                <p:cNvSpPr>
                  <a:spLocks noChangeArrowheads="1"/>
                </p:cNvSpPr>
                <p:nvPr/>
              </p:nvSpPr>
              <p:spPr bwMode="auto">
                <a:xfrm>
                  <a:off x="1831" y="689"/>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85" name="Rectangle 7953">
                  <a:extLst>
                    <a:ext uri="{FF2B5EF4-FFF2-40B4-BE49-F238E27FC236}">
                      <a16:creationId xmlns:a16="http://schemas.microsoft.com/office/drawing/2014/main" id="{7F74F44E-A145-083D-598F-04F0780A75A2}"/>
                    </a:ext>
                  </a:extLst>
                </p:cNvPr>
                <p:cNvSpPr>
                  <a:spLocks noChangeArrowheads="1"/>
                </p:cNvSpPr>
                <p:nvPr/>
              </p:nvSpPr>
              <p:spPr bwMode="auto">
                <a:xfrm>
                  <a:off x="1831" y="689"/>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86" name="Rectangle 7954">
                  <a:extLst>
                    <a:ext uri="{FF2B5EF4-FFF2-40B4-BE49-F238E27FC236}">
                      <a16:creationId xmlns:a16="http://schemas.microsoft.com/office/drawing/2014/main" id="{3596B23E-BA17-368D-60D0-9B8C9A1EBB07}"/>
                    </a:ext>
                  </a:extLst>
                </p:cNvPr>
                <p:cNvSpPr>
                  <a:spLocks noChangeArrowheads="1"/>
                </p:cNvSpPr>
                <p:nvPr/>
              </p:nvSpPr>
              <p:spPr bwMode="auto">
                <a:xfrm>
                  <a:off x="1831" y="689"/>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87" name="Rectangle 7955">
                  <a:extLst>
                    <a:ext uri="{FF2B5EF4-FFF2-40B4-BE49-F238E27FC236}">
                      <a16:creationId xmlns:a16="http://schemas.microsoft.com/office/drawing/2014/main" id="{DFDA3B49-C2A6-859F-8F59-0B1EE89701DE}"/>
                    </a:ext>
                  </a:extLst>
                </p:cNvPr>
                <p:cNvSpPr>
                  <a:spLocks noChangeArrowheads="1"/>
                </p:cNvSpPr>
                <p:nvPr/>
              </p:nvSpPr>
              <p:spPr bwMode="auto">
                <a:xfrm>
                  <a:off x="1831" y="466"/>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88" name="Rectangle 7956">
                  <a:extLst>
                    <a:ext uri="{FF2B5EF4-FFF2-40B4-BE49-F238E27FC236}">
                      <a16:creationId xmlns:a16="http://schemas.microsoft.com/office/drawing/2014/main" id="{FD0B1360-FFB1-FB6E-5130-A645D1D30705}"/>
                    </a:ext>
                  </a:extLst>
                </p:cNvPr>
                <p:cNvSpPr>
                  <a:spLocks noChangeArrowheads="1"/>
                </p:cNvSpPr>
                <p:nvPr/>
              </p:nvSpPr>
              <p:spPr bwMode="auto">
                <a:xfrm>
                  <a:off x="1831" y="650"/>
                  <a:ext cx="10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89" name="Rectangle 7957">
                  <a:extLst>
                    <a:ext uri="{FF2B5EF4-FFF2-40B4-BE49-F238E27FC236}">
                      <a16:creationId xmlns:a16="http://schemas.microsoft.com/office/drawing/2014/main" id="{F7126561-0987-B5F6-DD37-AAB83A64A947}"/>
                    </a:ext>
                  </a:extLst>
                </p:cNvPr>
                <p:cNvSpPr>
                  <a:spLocks noChangeArrowheads="1"/>
                </p:cNvSpPr>
                <p:nvPr/>
              </p:nvSpPr>
              <p:spPr bwMode="auto">
                <a:xfrm>
                  <a:off x="1831" y="466"/>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90" name="Rectangle 7958">
                  <a:extLst>
                    <a:ext uri="{FF2B5EF4-FFF2-40B4-BE49-F238E27FC236}">
                      <a16:creationId xmlns:a16="http://schemas.microsoft.com/office/drawing/2014/main" id="{DF9FB923-A467-CB56-46BC-32EED3E588A5}"/>
                    </a:ext>
                  </a:extLst>
                </p:cNvPr>
                <p:cNvSpPr>
                  <a:spLocks noChangeArrowheads="1"/>
                </p:cNvSpPr>
                <p:nvPr/>
              </p:nvSpPr>
              <p:spPr bwMode="auto">
                <a:xfrm>
                  <a:off x="1831" y="689"/>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91" name="Rectangle 7959">
                  <a:extLst>
                    <a:ext uri="{FF2B5EF4-FFF2-40B4-BE49-F238E27FC236}">
                      <a16:creationId xmlns:a16="http://schemas.microsoft.com/office/drawing/2014/main" id="{553EAA6B-231C-8226-A898-58F1763059E5}"/>
                    </a:ext>
                  </a:extLst>
                </p:cNvPr>
                <p:cNvSpPr>
                  <a:spLocks noChangeArrowheads="1"/>
                </p:cNvSpPr>
                <p:nvPr/>
              </p:nvSpPr>
              <p:spPr bwMode="auto">
                <a:xfrm>
                  <a:off x="1831" y="689"/>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92" name="Rectangle 7960">
                  <a:extLst>
                    <a:ext uri="{FF2B5EF4-FFF2-40B4-BE49-F238E27FC236}">
                      <a16:creationId xmlns:a16="http://schemas.microsoft.com/office/drawing/2014/main" id="{EB592AB7-91D3-3D14-6CEA-2491E66D98E6}"/>
                    </a:ext>
                  </a:extLst>
                </p:cNvPr>
                <p:cNvSpPr>
                  <a:spLocks noChangeArrowheads="1"/>
                </p:cNvSpPr>
                <p:nvPr/>
              </p:nvSpPr>
              <p:spPr bwMode="auto">
                <a:xfrm>
                  <a:off x="1831" y="466"/>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93" name="Rectangle 7961">
                  <a:extLst>
                    <a:ext uri="{FF2B5EF4-FFF2-40B4-BE49-F238E27FC236}">
                      <a16:creationId xmlns:a16="http://schemas.microsoft.com/office/drawing/2014/main" id="{42B74CD7-312E-FED6-FAFB-DB34762CDE7F}"/>
                    </a:ext>
                  </a:extLst>
                </p:cNvPr>
                <p:cNvSpPr>
                  <a:spLocks noChangeArrowheads="1"/>
                </p:cNvSpPr>
                <p:nvPr/>
              </p:nvSpPr>
              <p:spPr bwMode="auto">
                <a:xfrm>
                  <a:off x="1831" y="650"/>
                  <a:ext cx="10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94" name="Rectangle 7962">
                  <a:extLst>
                    <a:ext uri="{FF2B5EF4-FFF2-40B4-BE49-F238E27FC236}">
                      <a16:creationId xmlns:a16="http://schemas.microsoft.com/office/drawing/2014/main" id="{33AED65C-CE9C-DF48-0EE8-96C69E47DF73}"/>
                    </a:ext>
                  </a:extLst>
                </p:cNvPr>
                <p:cNvSpPr>
                  <a:spLocks noChangeArrowheads="1"/>
                </p:cNvSpPr>
                <p:nvPr/>
              </p:nvSpPr>
              <p:spPr bwMode="auto">
                <a:xfrm>
                  <a:off x="1831" y="466"/>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95" name="Rectangle 7963">
                  <a:extLst>
                    <a:ext uri="{FF2B5EF4-FFF2-40B4-BE49-F238E27FC236}">
                      <a16:creationId xmlns:a16="http://schemas.microsoft.com/office/drawing/2014/main" id="{1B8E85DA-844E-1058-18BB-4E0D22271AE6}"/>
                    </a:ext>
                  </a:extLst>
                </p:cNvPr>
                <p:cNvSpPr>
                  <a:spLocks noChangeArrowheads="1"/>
                </p:cNvSpPr>
                <p:nvPr/>
              </p:nvSpPr>
              <p:spPr bwMode="auto">
                <a:xfrm>
                  <a:off x="1831" y="466"/>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96" name="Rectangle 7964">
                  <a:extLst>
                    <a:ext uri="{FF2B5EF4-FFF2-40B4-BE49-F238E27FC236}">
                      <a16:creationId xmlns:a16="http://schemas.microsoft.com/office/drawing/2014/main" id="{CD8ACCE8-B103-E1C7-68F0-E2E18D35B8C3}"/>
                    </a:ext>
                  </a:extLst>
                </p:cNvPr>
                <p:cNvSpPr>
                  <a:spLocks noChangeArrowheads="1"/>
                </p:cNvSpPr>
                <p:nvPr/>
              </p:nvSpPr>
              <p:spPr bwMode="auto">
                <a:xfrm>
                  <a:off x="1831" y="1463"/>
                  <a:ext cx="102"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97" name="Rectangle 7965">
                  <a:extLst>
                    <a:ext uri="{FF2B5EF4-FFF2-40B4-BE49-F238E27FC236}">
                      <a16:creationId xmlns:a16="http://schemas.microsoft.com/office/drawing/2014/main" id="{70444A9B-D9B8-EC0B-9DD7-0D1F163A8F56}"/>
                    </a:ext>
                  </a:extLst>
                </p:cNvPr>
                <p:cNvSpPr>
                  <a:spLocks noChangeArrowheads="1"/>
                </p:cNvSpPr>
                <p:nvPr/>
              </p:nvSpPr>
              <p:spPr bwMode="auto">
                <a:xfrm>
                  <a:off x="1831" y="1463"/>
                  <a:ext cx="102"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98" name="Rectangle 7966">
                  <a:extLst>
                    <a:ext uri="{FF2B5EF4-FFF2-40B4-BE49-F238E27FC236}">
                      <a16:creationId xmlns:a16="http://schemas.microsoft.com/office/drawing/2014/main" id="{2C8B3352-8BAF-37F7-3AF0-93AC3F6733AA}"/>
                    </a:ext>
                  </a:extLst>
                </p:cNvPr>
                <p:cNvSpPr>
                  <a:spLocks noChangeArrowheads="1"/>
                </p:cNvSpPr>
                <p:nvPr/>
              </p:nvSpPr>
              <p:spPr bwMode="auto">
                <a:xfrm>
                  <a:off x="1831" y="466"/>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99" name="Rectangle 7967">
                  <a:extLst>
                    <a:ext uri="{FF2B5EF4-FFF2-40B4-BE49-F238E27FC236}">
                      <a16:creationId xmlns:a16="http://schemas.microsoft.com/office/drawing/2014/main" id="{B8C9B7D3-A569-3C44-AA98-84CDBFF51ECE}"/>
                    </a:ext>
                  </a:extLst>
                </p:cNvPr>
                <p:cNvSpPr>
                  <a:spLocks noChangeArrowheads="1"/>
                </p:cNvSpPr>
                <p:nvPr/>
              </p:nvSpPr>
              <p:spPr bwMode="auto">
                <a:xfrm>
                  <a:off x="1831" y="689"/>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00" name="Rectangle 7968">
                  <a:extLst>
                    <a:ext uri="{FF2B5EF4-FFF2-40B4-BE49-F238E27FC236}">
                      <a16:creationId xmlns:a16="http://schemas.microsoft.com/office/drawing/2014/main" id="{FF29D7DE-17EA-8638-2365-4D9F1C1201BC}"/>
                    </a:ext>
                  </a:extLst>
                </p:cNvPr>
                <p:cNvSpPr>
                  <a:spLocks noChangeArrowheads="1"/>
                </p:cNvSpPr>
                <p:nvPr/>
              </p:nvSpPr>
              <p:spPr bwMode="auto">
                <a:xfrm>
                  <a:off x="1831" y="466"/>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01" name="Rectangle 7969">
                  <a:extLst>
                    <a:ext uri="{FF2B5EF4-FFF2-40B4-BE49-F238E27FC236}">
                      <a16:creationId xmlns:a16="http://schemas.microsoft.com/office/drawing/2014/main" id="{DAD117C2-C3D3-77C8-01FC-E449A5CF714C}"/>
                    </a:ext>
                  </a:extLst>
                </p:cNvPr>
                <p:cNvSpPr>
                  <a:spLocks noChangeArrowheads="1"/>
                </p:cNvSpPr>
                <p:nvPr/>
              </p:nvSpPr>
              <p:spPr bwMode="auto">
                <a:xfrm>
                  <a:off x="1831" y="445"/>
                  <a:ext cx="102" cy="2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02" name="Rectangle 7970">
                  <a:extLst>
                    <a:ext uri="{FF2B5EF4-FFF2-40B4-BE49-F238E27FC236}">
                      <a16:creationId xmlns:a16="http://schemas.microsoft.com/office/drawing/2014/main" id="{C6AE991B-DD40-0813-820D-9D5E063AE671}"/>
                    </a:ext>
                  </a:extLst>
                </p:cNvPr>
                <p:cNvSpPr>
                  <a:spLocks noChangeArrowheads="1"/>
                </p:cNvSpPr>
                <p:nvPr/>
              </p:nvSpPr>
              <p:spPr bwMode="auto">
                <a:xfrm>
                  <a:off x="1831" y="445"/>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03" name="Rectangle 7971">
                  <a:extLst>
                    <a:ext uri="{FF2B5EF4-FFF2-40B4-BE49-F238E27FC236}">
                      <a16:creationId xmlns:a16="http://schemas.microsoft.com/office/drawing/2014/main" id="{C1CEB48B-BB1D-E20D-96C8-2BD3F08AF20F}"/>
                    </a:ext>
                  </a:extLst>
                </p:cNvPr>
                <p:cNvSpPr>
                  <a:spLocks noChangeArrowheads="1"/>
                </p:cNvSpPr>
                <p:nvPr/>
              </p:nvSpPr>
              <p:spPr bwMode="auto">
                <a:xfrm>
                  <a:off x="1831" y="615"/>
                  <a:ext cx="102"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04" name="Rectangle 7972">
                  <a:extLst>
                    <a:ext uri="{FF2B5EF4-FFF2-40B4-BE49-F238E27FC236}">
                      <a16:creationId xmlns:a16="http://schemas.microsoft.com/office/drawing/2014/main" id="{6B122902-CD2A-A201-C821-435E0D98CBDF}"/>
                    </a:ext>
                  </a:extLst>
                </p:cNvPr>
                <p:cNvSpPr>
                  <a:spLocks noChangeArrowheads="1"/>
                </p:cNvSpPr>
                <p:nvPr/>
              </p:nvSpPr>
              <p:spPr bwMode="auto">
                <a:xfrm>
                  <a:off x="1831" y="423"/>
                  <a:ext cx="102" cy="22"/>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05" name="Rectangle 7973">
                  <a:extLst>
                    <a:ext uri="{FF2B5EF4-FFF2-40B4-BE49-F238E27FC236}">
                      <a16:creationId xmlns:a16="http://schemas.microsoft.com/office/drawing/2014/main" id="{77C26E4B-003C-8FC9-CE3A-B95DF6E7D0F0}"/>
                    </a:ext>
                  </a:extLst>
                </p:cNvPr>
                <p:cNvSpPr>
                  <a:spLocks noChangeArrowheads="1"/>
                </p:cNvSpPr>
                <p:nvPr/>
              </p:nvSpPr>
              <p:spPr bwMode="auto">
                <a:xfrm>
                  <a:off x="1831" y="423"/>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06" name="Rectangle 7974">
                  <a:extLst>
                    <a:ext uri="{FF2B5EF4-FFF2-40B4-BE49-F238E27FC236}">
                      <a16:creationId xmlns:a16="http://schemas.microsoft.com/office/drawing/2014/main" id="{3B7B07E1-A21F-AAD5-2786-809281A6EFFB}"/>
                    </a:ext>
                  </a:extLst>
                </p:cNvPr>
                <p:cNvSpPr>
                  <a:spLocks noChangeArrowheads="1"/>
                </p:cNvSpPr>
                <p:nvPr/>
              </p:nvSpPr>
              <p:spPr bwMode="auto">
                <a:xfrm>
                  <a:off x="1831" y="689"/>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07" name="Rectangle 7975">
                  <a:extLst>
                    <a:ext uri="{FF2B5EF4-FFF2-40B4-BE49-F238E27FC236}">
                      <a16:creationId xmlns:a16="http://schemas.microsoft.com/office/drawing/2014/main" id="{290D324D-2FF6-EBBE-B7DC-04C69A86B0A2}"/>
                    </a:ext>
                  </a:extLst>
                </p:cNvPr>
                <p:cNvSpPr>
                  <a:spLocks noChangeArrowheads="1"/>
                </p:cNvSpPr>
                <p:nvPr/>
              </p:nvSpPr>
              <p:spPr bwMode="auto">
                <a:xfrm>
                  <a:off x="1831" y="689"/>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08" name="Rectangle 7976">
                  <a:extLst>
                    <a:ext uri="{FF2B5EF4-FFF2-40B4-BE49-F238E27FC236}">
                      <a16:creationId xmlns:a16="http://schemas.microsoft.com/office/drawing/2014/main" id="{D233AEFC-0B05-4AB8-C995-38EBE50F2F05}"/>
                    </a:ext>
                  </a:extLst>
                </p:cNvPr>
                <p:cNvSpPr>
                  <a:spLocks noChangeArrowheads="1"/>
                </p:cNvSpPr>
                <p:nvPr/>
              </p:nvSpPr>
              <p:spPr bwMode="auto">
                <a:xfrm>
                  <a:off x="1831" y="689"/>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09" name="Rectangle 7977">
                  <a:extLst>
                    <a:ext uri="{FF2B5EF4-FFF2-40B4-BE49-F238E27FC236}">
                      <a16:creationId xmlns:a16="http://schemas.microsoft.com/office/drawing/2014/main" id="{CFB434D2-0424-3BA3-6E0E-B6E257ADB182}"/>
                    </a:ext>
                  </a:extLst>
                </p:cNvPr>
                <p:cNvSpPr>
                  <a:spLocks noChangeArrowheads="1"/>
                </p:cNvSpPr>
                <p:nvPr/>
              </p:nvSpPr>
              <p:spPr bwMode="auto">
                <a:xfrm>
                  <a:off x="1831" y="650"/>
                  <a:ext cx="10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10" name="Rectangle 7978">
                  <a:extLst>
                    <a:ext uri="{FF2B5EF4-FFF2-40B4-BE49-F238E27FC236}">
                      <a16:creationId xmlns:a16="http://schemas.microsoft.com/office/drawing/2014/main" id="{F7DBF725-A0F3-07DC-7D46-A6038185F184}"/>
                    </a:ext>
                  </a:extLst>
                </p:cNvPr>
                <p:cNvSpPr>
                  <a:spLocks noChangeArrowheads="1"/>
                </p:cNvSpPr>
                <p:nvPr/>
              </p:nvSpPr>
              <p:spPr bwMode="auto">
                <a:xfrm>
                  <a:off x="1831" y="423"/>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11" name="Rectangle 7979">
                  <a:extLst>
                    <a:ext uri="{FF2B5EF4-FFF2-40B4-BE49-F238E27FC236}">
                      <a16:creationId xmlns:a16="http://schemas.microsoft.com/office/drawing/2014/main" id="{CDB724E6-18F0-6575-B34C-8FA4CA1A1C5B}"/>
                    </a:ext>
                  </a:extLst>
                </p:cNvPr>
                <p:cNvSpPr>
                  <a:spLocks noChangeArrowheads="1"/>
                </p:cNvSpPr>
                <p:nvPr/>
              </p:nvSpPr>
              <p:spPr bwMode="auto">
                <a:xfrm>
                  <a:off x="1831" y="650"/>
                  <a:ext cx="10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12" name="Rectangle 7980">
                  <a:extLst>
                    <a:ext uri="{FF2B5EF4-FFF2-40B4-BE49-F238E27FC236}">
                      <a16:creationId xmlns:a16="http://schemas.microsoft.com/office/drawing/2014/main" id="{68FA1385-3C62-1600-754D-037795BC5317}"/>
                    </a:ext>
                  </a:extLst>
                </p:cNvPr>
                <p:cNvSpPr>
                  <a:spLocks noChangeArrowheads="1"/>
                </p:cNvSpPr>
                <p:nvPr/>
              </p:nvSpPr>
              <p:spPr bwMode="auto">
                <a:xfrm>
                  <a:off x="1831" y="320"/>
                  <a:ext cx="102"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13" name="Rectangle 7981">
                  <a:extLst>
                    <a:ext uri="{FF2B5EF4-FFF2-40B4-BE49-F238E27FC236}">
                      <a16:creationId xmlns:a16="http://schemas.microsoft.com/office/drawing/2014/main" id="{43F0F995-D535-DB5D-8968-E1877DC4EB3C}"/>
                    </a:ext>
                  </a:extLst>
                </p:cNvPr>
                <p:cNvSpPr>
                  <a:spLocks noChangeArrowheads="1"/>
                </p:cNvSpPr>
                <p:nvPr/>
              </p:nvSpPr>
              <p:spPr bwMode="auto">
                <a:xfrm>
                  <a:off x="1831" y="423"/>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14" name="Rectangle 7982">
                  <a:extLst>
                    <a:ext uri="{FF2B5EF4-FFF2-40B4-BE49-F238E27FC236}">
                      <a16:creationId xmlns:a16="http://schemas.microsoft.com/office/drawing/2014/main" id="{C29C84B3-56BD-EEE1-6A3F-3A4381F5FB63}"/>
                    </a:ext>
                  </a:extLst>
                </p:cNvPr>
                <p:cNvSpPr>
                  <a:spLocks noChangeArrowheads="1"/>
                </p:cNvSpPr>
                <p:nvPr/>
              </p:nvSpPr>
              <p:spPr bwMode="auto">
                <a:xfrm>
                  <a:off x="1831" y="689"/>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15" name="Rectangle 7983">
                  <a:extLst>
                    <a:ext uri="{FF2B5EF4-FFF2-40B4-BE49-F238E27FC236}">
                      <a16:creationId xmlns:a16="http://schemas.microsoft.com/office/drawing/2014/main" id="{33E544F4-C680-C18A-E4D5-9BEE2DEFC0B1}"/>
                    </a:ext>
                  </a:extLst>
                </p:cNvPr>
                <p:cNvSpPr>
                  <a:spLocks noChangeArrowheads="1"/>
                </p:cNvSpPr>
                <p:nvPr/>
              </p:nvSpPr>
              <p:spPr bwMode="auto">
                <a:xfrm>
                  <a:off x="1831" y="689"/>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16" name="Rectangle 7984">
                  <a:extLst>
                    <a:ext uri="{FF2B5EF4-FFF2-40B4-BE49-F238E27FC236}">
                      <a16:creationId xmlns:a16="http://schemas.microsoft.com/office/drawing/2014/main" id="{FCC4CA68-A46A-EB97-3C1E-0314F5F15B03}"/>
                    </a:ext>
                  </a:extLst>
                </p:cNvPr>
                <p:cNvSpPr>
                  <a:spLocks noChangeArrowheads="1"/>
                </p:cNvSpPr>
                <p:nvPr/>
              </p:nvSpPr>
              <p:spPr bwMode="auto">
                <a:xfrm>
                  <a:off x="1831" y="689"/>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17" name="Rectangle 7985">
                  <a:extLst>
                    <a:ext uri="{FF2B5EF4-FFF2-40B4-BE49-F238E27FC236}">
                      <a16:creationId xmlns:a16="http://schemas.microsoft.com/office/drawing/2014/main" id="{84269408-DF9B-644C-ED89-D14E5D2EC013}"/>
                    </a:ext>
                  </a:extLst>
                </p:cNvPr>
                <p:cNvSpPr>
                  <a:spLocks noChangeArrowheads="1"/>
                </p:cNvSpPr>
                <p:nvPr/>
              </p:nvSpPr>
              <p:spPr bwMode="auto">
                <a:xfrm>
                  <a:off x="1831" y="689"/>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18" name="Rectangle 7986">
                  <a:extLst>
                    <a:ext uri="{FF2B5EF4-FFF2-40B4-BE49-F238E27FC236}">
                      <a16:creationId xmlns:a16="http://schemas.microsoft.com/office/drawing/2014/main" id="{7C5BEB77-FA5C-A6FE-EF2F-0179CB4A862F}"/>
                    </a:ext>
                  </a:extLst>
                </p:cNvPr>
                <p:cNvSpPr>
                  <a:spLocks noChangeArrowheads="1"/>
                </p:cNvSpPr>
                <p:nvPr/>
              </p:nvSpPr>
              <p:spPr bwMode="auto">
                <a:xfrm>
                  <a:off x="1831" y="423"/>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19" name="Rectangle 7987">
                  <a:extLst>
                    <a:ext uri="{FF2B5EF4-FFF2-40B4-BE49-F238E27FC236}">
                      <a16:creationId xmlns:a16="http://schemas.microsoft.com/office/drawing/2014/main" id="{A70857A3-7E88-0EAC-BEE1-572E337B0615}"/>
                    </a:ext>
                  </a:extLst>
                </p:cNvPr>
                <p:cNvSpPr>
                  <a:spLocks noChangeArrowheads="1"/>
                </p:cNvSpPr>
                <p:nvPr/>
              </p:nvSpPr>
              <p:spPr bwMode="auto">
                <a:xfrm>
                  <a:off x="1831" y="892"/>
                  <a:ext cx="102" cy="96"/>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20" name="Rectangle 7988">
                  <a:extLst>
                    <a:ext uri="{FF2B5EF4-FFF2-40B4-BE49-F238E27FC236}">
                      <a16:creationId xmlns:a16="http://schemas.microsoft.com/office/drawing/2014/main" id="{21548128-14BD-8FF6-0DC7-0903A624A053}"/>
                    </a:ext>
                  </a:extLst>
                </p:cNvPr>
                <p:cNvSpPr>
                  <a:spLocks noChangeArrowheads="1"/>
                </p:cNvSpPr>
                <p:nvPr/>
              </p:nvSpPr>
              <p:spPr bwMode="auto">
                <a:xfrm>
                  <a:off x="1831" y="640"/>
                  <a:ext cx="102" cy="10"/>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21" name="Rectangle 7989">
                  <a:extLst>
                    <a:ext uri="{FF2B5EF4-FFF2-40B4-BE49-F238E27FC236}">
                      <a16:creationId xmlns:a16="http://schemas.microsoft.com/office/drawing/2014/main" id="{1CA7BA70-4845-B9BA-49AE-F761095EBF6E}"/>
                    </a:ext>
                  </a:extLst>
                </p:cNvPr>
                <p:cNvSpPr>
                  <a:spLocks noChangeArrowheads="1"/>
                </p:cNvSpPr>
                <p:nvPr/>
              </p:nvSpPr>
              <p:spPr bwMode="auto">
                <a:xfrm>
                  <a:off x="1831" y="320"/>
                  <a:ext cx="102"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22" name="Rectangle 7990">
                  <a:extLst>
                    <a:ext uri="{FF2B5EF4-FFF2-40B4-BE49-F238E27FC236}">
                      <a16:creationId xmlns:a16="http://schemas.microsoft.com/office/drawing/2014/main" id="{4D7F214E-4E73-A695-ED29-1DF1C5685B09}"/>
                    </a:ext>
                  </a:extLst>
                </p:cNvPr>
                <p:cNvSpPr>
                  <a:spLocks noChangeArrowheads="1"/>
                </p:cNvSpPr>
                <p:nvPr/>
              </p:nvSpPr>
              <p:spPr bwMode="auto">
                <a:xfrm>
                  <a:off x="1831" y="689"/>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23" name="Rectangle 7991">
                  <a:extLst>
                    <a:ext uri="{FF2B5EF4-FFF2-40B4-BE49-F238E27FC236}">
                      <a16:creationId xmlns:a16="http://schemas.microsoft.com/office/drawing/2014/main" id="{5BE064D9-967E-43D4-3423-942D27FC5DCF}"/>
                    </a:ext>
                  </a:extLst>
                </p:cNvPr>
                <p:cNvSpPr>
                  <a:spLocks noChangeArrowheads="1"/>
                </p:cNvSpPr>
                <p:nvPr/>
              </p:nvSpPr>
              <p:spPr bwMode="auto">
                <a:xfrm>
                  <a:off x="1831" y="679"/>
                  <a:ext cx="102" cy="10"/>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24" name="Rectangle 7992">
                  <a:extLst>
                    <a:ext uri="{FF2B5EF4-FFF2-40B4-BE49-F238E27FC236}">
                      <a16:creationId xmlns:a16="http://schemas.microsoft.com/office/drawing/2014/main" id="{6062FE50-6177-5249-2113-635280386E2F}"/>
                    </a:ext>
                  </a:extLst>
                </p:cNvPr>
                <p:cNvSpPr>
                  <a:spLocks noChangeArrowheads="1"/>
                </p:cNvSpPr>
                <p:nvPr/>
              </p:nvSpPr>
              <p:spPr bwMode="auto">
                <a:xfrm>
                  <a:off x="1831" y="679"/>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25" name="Rectangle 7993">
                  <a:extLst>
                    <a:ext uri="{FF2B5EF4-FFF2-40B4-BE49-F238E27FC236}">
                      <a16:creationId xmlns:a16="http://schemas.microsoft.com/office/drawing/2014/main" id="{73A4D5E5-909C-3701-48F4-6A7C81C55557}"/>
                    </a:ext>
                  </a:extLst>
                </p:cNvPr>
                <p:cNvSpPr>
                  <a:spLocks noChangeArrowheads="1"/>
                </p:cNvSpPr>
                <p:nvPr/>
              </p:nvSpPr>
              <p:spPr bwMode="auto">
                <a:xfrm>
                  <a:off x="1831" y="423"/>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26" name="Rectangle 7994">
                  <a:extLst>
                    <a:ext uri="{FF2B5EF4-FFF2-40B4-BE49-F238E27FC236}">
                      <a16:creationId xmlns:a16="http://schemas.microsoft.com/office/drawing/2014/main" id="{E4A4019F-62F6-91A7-1B2E-4F08D5711FB9}"/>
                    </a:ext>
                  </a:extLst>
                </p:cNvPr>
                <p:cNvSpPr>
                  <a:spLocks noChangeArrowheads="1"/>
                </p:cNvSpPr>
                <p:nvPr/>
              </p:nvSpPr>
              <p:spPr bwMode="auto">
                <a:xfrm>
                  <a:off x="1831" y="640"/>
                  <a:ext cx="10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27" name="Rectangle 7995">
                  <a:extLst>
                    <a:ext uri="{FF2B5EF4-FFF2-40B4-BE49-F238E27FC236}">
                      <a16:creationId xmlns:a16="http://schemas.microsoft.com/office/drawing/2014/main" id="{5CE14937-666C-2D39-F2DB-C9F1C56BD85C}"/>
                    </a:ext>
                  </a:extLst>
                </p:cNvPr>
                <p:cNvSpPr>
                  <a:spLocks noChangeArrowheads="1"/>
                </p:cNvSpPr>
                <p:nvPr/>
              </p:nvSpPr>
              <p:spPr bwMode="auto">
                <a:xfrm>
                  <a:off x="1831" y="423"/>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28" name="Rectangle 7996">
                  <a:extLst>
                    <a:ext uri="{FF2B5EF4-FFF2-40B4-BE49-F238E27FC236}">
                      <a16:creationId xmlns:a16="http://schemas.microsoft.com/office/drawing/2014/main" id="{94280137-F997-E36E-284C-E6A9290EA76B}"/>
                    </a:ext>
                  </a:extLst>
                </p:cNvPr>
                <p:cNvSpPr>
                  <a:spLocks noChangeArrowheads="1"/>
                </p:cNvSpPr>
                <p:nvPr/>
              </p:nvSpPr>
              <p:spPr bwMode="auto">
                <a:xfrm>
                  <a:off x="1831" y="679"/>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29" name="Rectangle 7997">
                  <a:extLst>
                    <a:ext uri="{FF2B5EF4-FFF2-40B4-BE49-F238E27FC236}">
                      <a16:creationId xmlns:a16="http://schemas.microsoft.com/office/drawing/2014/main" id="{AD3FD79C-BAA1-8ABB-C498-80B8D7B67DDB}"/>
                    </a:ext>
                  </a:extLst>
                </p:cNvPr>
                <p:cNvSpPr>
                  <a:spLocks noChangeArrowheads="1"/>
                </p:cNvSpPr>
                <p:nvPr/>
              </p:nvSpPr>
              <p:spPr bwMode="auto">
                <a:xfrm>
                  <a:off x="1831" y="679"/>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30" name="Rectangle 7998">
                  <a:extLst>
                    <a:ext uri="{FF2B5EF4-FFF2-40B4-BE49-F238E27FC236}">
                      <a16:creationId xmlns:a16="http://schemas.microsoft.com/office/drawing/2014/main" id="{000A61E9-9B60-FCC2-5C09-77E7B5514A00}"/>
                    </a:ext>
                  </a:extLst>
                </p:cNvPr>
                <p:cNvSpPr>
                  <a:spLocks noChangeArrowheads="1"/>
                </p:cNvSpPr>
                <p:nvPr/>
              </p:nvSpPr>
              <p:spPr bwMode="auto">
                <a:xfrm>
                  <a:off x="1831" y="423"/>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31" name="Rectangle 7999">
                  <a:extLst>
                    <a:ext uri="{FF2B5EF4-FFF2-40B4-BE49-F238E27FC236}">
                      <a16:creationId xmlns:a16="http://schemas.microsoft.com/office/drawing/2014/main" id="{77484D8A-EAE0-D6D7-4481-CF638E531844}"/>
                    </a:ext>
                  </a:extLst>
                </p:cNvPr>
                <p:cNvSpPr>
                  <a:spLocks noChangeArrowheads="1"/>
                </p:cNvSpPr>
                <p:nvPr/>
              </p:nvSpPr>
              <p:spPr bwMode="auto">
                <a:xfrm>
                  <a:off x="1831" y="640"/>
                  <a:ext cx="10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32" name="Rectangle 8000">
                  <a:extLst>
                    <a:ext uri="{FF2B5EF4-FFF2-40B4-BE49-F238E27FC236}">
                      <a16:creationId xmlns:a16="http://schemas.microsoft.com/office/drawing/2014/main" id="{FF747E39-03E0-1B9F-0A6B-E2620969E682}"/>
                    </a:ext>
                  </a:extLst>
                </p:cNvPr>
                <p:cNvSpPr>
                  <a:spLocks noChangeArrowheads="1"/>
                </p:cNvSpPr>
                <p:nvPr/>
              </p:nvSpPr>
              <p:spPr bwMode="auto">
                <a:xfrm>
                  <a:off x="1831" y="423"/>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33" name="Rectangle 8001">
                  <a:extLst>
                    <a:ext uri="{FF2B5EF4-FFF2-40B4-BE49-F238E27FC236}">
                      <a16:creationId xmlns:a16="http://schemas.microsoft.com/office/drawing/2014/main" id="{D4119B0D-949D-5C8D-3701-B3A129DC3161}"/>
                    </a:ext>
                  </a:extLst>
                </p:cNvPr>
                <p:cNvSpPr>
                  <a:spLocks noChangeArrowheads="1"/>
                </p:cNvSpPr>
                <p:nvPr/>
              </p:nvSpPr>
              <p:spPr bwMode="auto">
                <a:xfrm>
                  <a:off x="1831" y="423"/>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34" name="Rectangle 8002">
                  <a:extLst>
                    <a:ext uri="{FF2B5EF4-FFF2-40B4-BE49-F238E27FC236}">
                      <a16:creationId xmlns:a16="http://schemas.microsoft.com/office/drawing/2014/main" id="{AE5797B6-328D-17DA-3255-85E477CF4391}"/>
                    </a:ext>
                  </a:extLst>
                </p:cNvPr>
                <p:cNvSpPr>
                  <a:spLocks noChangeArrowheads="1"/>
                </p:cNvSpPr>
                <p:nvPr/>
              </p:nvSpPr>
              <p:spPr bwMode="auto">
                <a:xfrm>
                  <a:off x="1831" y="1463"/>
                  <a:ext cx="102"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35" name="Rectangle 8003">
                  <a:extLst>
                    <a:ext uri="{FF2B5EF4-FFF2-40B4-BE49-F238E27FC236}">
                      <a16:creationId xmlns:a16="http://schemas.microsoft.com/office/drawing/2014/main" id="{AE71F691-6A09-9D05-C4F0-F29C2C80BA4B}"/>
                    </a:ext>
                  </a:extLst>
                </p:cNvPr>
                <p:cNvSpPr>
                  <a:spLocks noChangeArrowheads="1"/>
                </p:cNvSpPr>
                <p:nvPr/>
              </p:nvSpPr>
              <p:spPr bwMode="auto">
                <a:xfrm>
                  <a:off x="1831" y="1463"/>
                  <a:ext cx="102"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36" name="Rectangle 8004">
                  <a:extLst>
                    <a:ext uri="{FF2B5EF4-FFF2-40B4-BE49-F238E27FC236}">
                      <a16:creationId xmlns:a16="http://schemas.microsoft.com/office/drawing/2014/main" id="{378750B6-F029-89D3-82C8-93AB5363A0F4}"/>
                    </a:ext>
                  </a:extLst>
                </p:cNvPr>
                <p:cNvSpPr>
                  <a:spLocks noChangeArrowheads="1"/>
                </p:cNvSpPr>
                <p:nvPr/>
              </p:nvSpPr>
              <p:spPr bwMode="auto">
                <a:xfrm>
                  <a:off x="1831" y="423"/>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37" name="Rectangle 8005">
                  <a:extLst>
                    <a:ext uri="{FF2B5EF4-FFF2-40B4-BE49-F238E27FC236}">
                      <a16:creationId xmlns:a16="http://schemas.microsoft.com/office/drawing/2014/main" id="{36335D9B-B4D8-C5BB-9B85-59BD25D2ADD8}"/>
                    </a:ext>
                  </a:extLst>
                </p:cNvPr>
                <p:cNvSpPr>
                  <a:spLocks noChangeArrowheads="1"/>
                </p:cNvSpPr>
                <p:nvPr/>
              </p:nvSpPr>
              <p:spPr bwMode="auto">
                <a:xfrm>
                  <a:off x="1831" y="679"/>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38" name="Rectangle 8006">
                  <a:extLst>
                    <a:ext uri="{FF2B5EF4-FFF2-40B4-BE49-F238E27FC236}">
                      <a16:creationId xmlns:a16="http://schemas.microsoft.com/office/drawing/2014/main" id="{D435ED78-342D-BC49-BC46-BF65ECA36647}"/>
                    </a:ext>
                  </a:extLst>
                </p:cNvPr>
                <p:cNvSpPr>
                  <a:spLocks noChangeArrowheads="1"/>
                </p:cNvSpPr>
                <p:nvPr/>
              </p:nvSpPr>
              <p:spPr bwMode="auto">
                <a:xfrm>
                  <a:off x="1831" y="423"/>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39" name="Rectangle 8007">
                  <a:extLst>
                    <a:ext uri="{FF2B5EF4-FFF2-40B4-BE49-F238E27FC236}">
                      <a16:creationId xmlns:a16="http://schemas.microsoft.com/office/drawing/2014/main" id="{CA26A2DE-5E9C-73E7-754F-43883F1162A6}"/>
                    </a:ext>
                  </a:extLst>
                </p:cNvPr>
                <p:cNvSpPr>
                  <a:spLocks noChangeArrowheads="1"/>
                </p:cNvSpPr>
                <p:nvPr/>
              </p:nvSpPr>
              <p:spPr bwMode="auto">
                <a:xfrm>
                  <a:off x="1831" y="416"/>
                  <a:ext cx="102" cy="7"/>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40" name="Rectangle 8008">
                  <a:extLst>
                    <a:ext uri="{FF2B5EF4-FFF2-40B4-BE49-F238E27FC236}">
                      <a16:creationId xmlns:a16="http://schemas.microsoft.com/office/drawing/2014/main" id="{D61C70FB-0F9D-4825-FB61-3E8E9DE69555}"/>
                    </a:ext>
                  </a:extLst>
                </p:cNvPr>
                <p:cNvSpPr>
                  <a:spLocks noChangeArrowheads="1"/>
                </p:cNvSpPr>
                <p:nvPr/>
              </p:nvSpPr>
              <p:spPr bwMode="auto">
                <a:xfrm>
                  <a:off x="1831" y="416"/>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41" name="Rectangle 8009">
                  <a:extLst>
                    <a:ext uri="{FF2B5EF4-FFF2-40B4-BE49-F238E27FC236}">
                      <a16:creationId xmlns:a16="http://schemas.microsoft.com/office/drawing/2014/main" id="{EF64F177-78DD-3B87-EC4C-5E768C2B7DC2}"/>
                    </a:ext>
                  </a:extLst>
                </p:cNvPr>
                <p:cNvSpPr>
                  <a:spLocks noChangeArrowheads="1"/>
                </p:cNvSpPr>
                <p:nvPr/>
              </p:nvSpPr>
              <p:spPr bwMode="auto">
                <a:xfrm>
                  <a:off x="1831" y="615"/>
                  <a:ext cx="102"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42" name="Rectangle 8010">
                  <a:extLst>
                    <a:ext uri="{FF2B5EF4-FFF2-40B4-BE49-F238E27FC236}">
                      <a16:creationId xmlns:a16="http://schemas.microsoft.com/office/drawing/2014/main" id="{C91EAD61-A248-9E9F-83B1-DCC7EF343E4F}"/>
                    </a:ext>
                  </a:extLst>
                </p:cNvPr>
                <p:cNvSpPr>
                  <a:spLocks noChangeArrowheads="1"/>
                </p:cNvSpPr>
                <p:nvPr/>
              </p:nvSpPr>
              <p:spPr bwMode="auto">
                <a:xfrm>
                  <a:off x="1831" y="398"/>
                  <a:ext cx="102" cy="18"/>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43" name="Rectangle 8011">
                  <a:extLst>
                    <a:ext uri="{FF2B5EF4-FFF2-40B4-BE49-F238E27FC236}">
                      <a16:creationId xmlns:a16="http://schemas.microsoft.com/office/drawing/2014/main" id="{9BCD6641-22FA-E48A-EB55-1833FC6821A0}"/>
                    </a:ext>
                  </a:extLst>
                </p:cNvPr>
                <p:cNvSpPr>
                  <a:spLocks noChangeArrowheads="1"/>
                </p:cNvSpPr>
                <p:nvPr/>
              </p:nvSpPr>
              <p:spPr bwMode="auto">
                <a:xfrm>
                  <a:off x="1831" y="398"/>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44" name="Rectangle 8012">
                  <a:extLst>
                    <a:ext uri="{FF2B5EF4-FFF2-40B4-BE49-F238E27FC236}">
                      <a16:creationId xmlns:a16="http://schemas.microsoft.com/office/drawing/2014/main" id="{B4F0DD33-AF91-4A49-023E-4EE88A40C379}"/>
                    </a:ext>
                  </a:extLst>
                </p:cNvPr>
                <p:cNvSpPr>
                  <a:spLocks noChangeArrowheads="1"/>
                </p:cNvSpPr>
                <p:nvPr/>
              </p:nvSpPr>
              <p:spPr bwMode="auto">
                <a:xfrm>
                  <a:off x="1831" y="679"/>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45" name="Rectangle 8013">
                  <a:extLst>
                    <a:ext uri="{FF2B5EF4-FFF2-40B4-BE49-F238E27FC236}">
                      <a16:creationId xmlns:a16="http://schemas.microsoft.com/office/drawing/2014/main" id="{F4BCB41C-39DD-E0A1-1466-DFBF5155EADE}"/>
                    </a:ext>
                  </a:extLst>
                </p:cNvPr>
                <p:cNvSpPr>
                  <a:spLocks noChangeArrowheads="1"/>
                </p:cNvSpPr>
                <p:nvPr/>
              </p:nvSpPr>
              <p:spPr bwMode="auto">
                <a:xfrm>
                  <a:off x="1831" y="679"/>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46" name="Rectangle 8014">
                  <a:extLst>
                    <a:ext uri="{FF2B5EF4-FFF2-40B4-BE49-F238E27FC236}">
                      <a16:creationId xmlns:a16="http://schemas.microsoft.com/office/drawing/2014/main" id="{A0DF4BC5-4101-289D-990C-7433037782EA}"/>
                    </a:ext>
                  </a:extLst>
                </p:cNvPr>
                <p:cNvSpPr>
                  <a:spLocks noChangeArrowheads="1"/>
                </p:cNvSpPr>
                <p:nvPr/>
              </p:nvSpPr>
              <p:spPr bwMode="auto">
                <a:xfrm>
                  <a:off x="1831" y="679"/>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47" name="Rectangle 8015">
                  <a:extLst>
                    <a:ext uri="{FF2B5EF4-FFF2-40B4-BE49-F238E27FC236}">
                      <a16:creationId xmlns:a16="http://schemas.microsoft.com/office/drawing/2014/main" id="{C63E7345-A49D-2FF1-28E9-A1D09C45E7EA}"/>
                    </a:ext>
                  </a:extLst>
                </p:cNvPr>
                <p:cNvSpPr>
                  <a:spLocks noChangeArrowheads="1"/>
                </p:cNvSpPr>
                <p:nvPr/>
              </p:nvSpPr>
              <p:spPr bwMode="auto">
                <a:xfrm>
                  <a:off x="1831" y="640"/>
                  <a:ext cx="10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48" name="Rectangle 8016">
                  <a:extLst>
                    <a:ext uri="{FF2B5EF4-FFF2-40B4-BE49-F238E27FC236}">
                      <a16:creationId xmlns:a16="http://schemas.microsoft.com/office/drawing/2014/main" id="{AF4FBA94-9EC2-F930-07E2-1FF31F6A3995}"/>
                    </a:ext>
                  </a:extLst>
                </p:cNvPr>
                <p:cNvSpPr>
                  <a:spLocks noChangeArrowheads="1"/>
                </p:cNvSpPr>
                <p:nvPr/>
              </p:nvSpPr>
              <p:spPr bwMode="auto">
                <a:xfrm>
                  <a:off x="1831" y="398"/>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49" name="Rectangle 8017">
                  <a:extLst>
                    <a:ext uri="{FF2B5EF4-FFF2-40B4-BE49-F238E27FC236}">
                      <a16:creationId xmlns:a16="http://schemas.microsoft.com/office/drawing/2014/main" id="{AF849D88-7E06-526A-DC8E-3AC0E46F65CA}"/>
                    </a:ext>
                  </a:extLst>
                </p:cNvPr>
                <p:cNvSpPr>
                  <a:spLocks noChangeArrowheads="1"/>
                </p:cNvSpPr>
                <p:nvPr/>
              </p:nvSpPr>
              <p:spPr bwMode="auto">
                <a:xfrm>
                  <a:off x="1831" y="640"/>
                  <a:ext cx="10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50" name="Rectangle 8018">
                  <a:extLst>
                    <a:ext uri="{FF2B5EF4-FFF2-40B4-BE49-F238E27FC236}">
                      <a16:creationId xmlns:a16="http://schemas.microsoft.com/office/drawing/2014/main" id="{80486986-8FD7-0A62-E4C3-A60B7AFD2232}"/>
                    </a:ext>
                  </a:extLst>
                </p:cNvPr>
                <p:cNvSpPr>
                  <a:spLocks noChangeArrowheads="1"/>
                </p:cNvSpPr>
                <p:nvPr/>
              </p:nvSpPr>
              <p:spPr bwMode="auto">
                <a:xfrm>
                  <a:off x="1831" y="320"/>
                  <a:ext cx="102"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51" name="Rectangle 8019">
                  <a:extLst>
                    <a:ext uri="{FF2B5EF4-FFF2-40B4-BE49-F238E27FC236}">
                      <a16:creationId xmlns:a16="http://schemas.microsoft.com/office/drawing/2014/main" id="{429F9D7E-7366-873A-2870-618BBB1F1E73}"/>
                    </a:ext>
                  </a:extLst>
                </p:cNvPr>
                <p:cNvSpPr>
                  <a:spLocks noChangeArrowheads="1"/>
                </p:cNvSpPr>
                <p:nvPr/>
              </p:nvSpPr>
              <p:spPr bwMode="auto">
                <a:xfrm>
                  <a:off x="1831" y="398"/>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52" name="Rectangle 8020">
                  <a:extLst>
                    <a:ext uri="{FF2B5EF4-FFF2-40B4-BE49-F238E27FC236}">
                      <a16:creationId xmlns:a16="http://schemas.microsoft.com/office/drawing/2014/main" id="{CB65C37D-F35D-5530-64E4-67519E25588F}"/>
                    </a:ext>
                  </a:extLst>
                </p:cNvPr>
                <p:cNvSpPr>
                  <a:spLocks noChangeArrowheads="1"/>
                </p:cNvSpPr>
                <p:nvPr/>
              </p:nvSpPr>
              <p:spPr bwMode="auto">
                <a:xfrm>
                  <a:off x="1831" y="679"/>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53" name="Rectangle 8021">
                  <a:extLst>
                    <a:ext uri="{FF2B5EF4-FFF2-40B4-BE49-F238E27FC236}">
                      <a16:creationId xmlns:a16="http://schemas.microsoft.com/office/drawing/2014/main" id="{22962795-BE9C-CCC6-4C64-2F5C2BD9FB18}"/>
                    </a:ext>
                  </a:extLst>
                </p:cNvPr>
                <p:cNvSpPr>
                  <a:spLocks noChangeArrowheads="1"/>
                </p:cNvSpPr>
                <p:nvPr/>
              </p:nvSpPr>
              <p:spPr bwMode="auto">
                <a:xfrm>
                  <a:off x="1831" y="679"/>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54" name="Rectangle 8022">
                  <a:extLst>
                    <a:ext uri="{FF2B5EF4-FFF2-40B4-BE49-F238E27FC236}">
                      <a16:creationId xmlns:a16="http://schemas.microsoft.com/office/drawing/2014/main" id="{6F731556-904B-CF95-2281-58D0F82DBE7B}"/>
                    </a:ext>
                  </a:extLst>
                </p:cNvPr>
                <p:cNvSpPr>
                  <a:spLocks noChangeArrowheads="1"/>
                </p:cNvSpPr>
                <p:nvPr/>
              </p:nvSpPr>
              <p:spPr bwMode="auto">
                <a:xfrm>
                  <a:off x="1831" y="679"/>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55" name="Rectangle 8023">
                  <a:extLst>
                    <a:ext uri="{FF2B5EF4-FFF2-40B4-BE49-F238E27FC236}">
                      <a16:creationId xmlns:a16="http://schemas.microsoft.com/office/drawing/2014/main" id="{DD4157CE-89BE-69F7-D59A-0D3A5361130C}"/>
                    </a:ext>
                  </a:extLst>
                </p:cNvPr>
                <p:cNvSpPr>
                  <a:spLocks noChangeArrowheads="1"/>
                </p:cNvSpPr>
                <p:nvPr/>
              </p:nvSpPr>
              <p:spPr bwMode="auto">
                <a:xfrm>
                  <a:off x="1831" y="679"/>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56" name="Rectangle 8024">
                  <a:extLst>
                    <a:ext uri="{FF2B5EF4-FFF2-40B4-BE49-F238E27FC236}">
                      <a16:creationId xmlns:a16="http://schemas.microsoft.com/office/drawing/2014/main" id="{978D51FD-D992-6611-F86F-A07D8A5C4CBD}"/>
                    </a:ext>
                  </a:extLst>
                </p:cNvPr>
                <p:cNvSpPr>
                  <a:spLocks noChangeArrowheads="1"/>
                </p:cNvSpPr>
                <p:nvPr/>
              </p:nvSpPr>
              <p:spPr bwMode="auto">
                <a:xfrm>
                  <a:off x="1831" y="398"/>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57" name="Rectangle 8025">
                  <a:extLst>
                    <a:ext uri="{FF2B5EF4-FFF2-40B4-BE49-F238E27FC236}">
                      <a16:creationId xmlns:a16="http://schemas.microsoft.com/office/drawing/2014/main" id="{07DE5B6D-0067-C5FE-C060-5F94BCD6FA69}"/>
                    </a:ext>
                  </a:extLst>
                </p:cNvPr>
                <p:cNvSpPr>
                  <a:spLocks noChangeArrowheads="1"/>
                </p:cNvSpPr>
                <p:nvPr/>
              </p:nvSpPr>
              <p:spPr bwMode="auto">
                <a:xfrm>
                  <a:off x="1831" y="803"/>
                  <a:ext cx="102" cy="89"/>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58" name="Rectangle 8026">
                  <a:extLst>
                    <a:ext uri="{FF2B5EF4-FFF2-40B4-BE49-F238E27FC236}">
                      <a16:creationId xmlns:a16="http://schemas.microsoft.com/office/drawing/2014/main" id="{236A9BCB-38BA-5E52-FDF1-6F5BA5EDFE76}"/>
                    </a:ext>
                  </a:extLst>
                </p:cNvPr>
                <p:cNvSpPr>
                  <a:spLocks noChangeArrowheads="1"/>
                </p:cNvSpPr>
                <p:nvPr/>
              </p:nvSpPr>
              <p:spPr bwMode="auto">
                <a:xfrm>
                  <a:off x="1831" y="618"/>
                  <a:ext cx="102" cy="22"/>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59" name="Rectangle 8027">
                  <a:extLst>
                    <a:ext uri="{FF2B5EF4-FFF2-40B4-BE49-F238E27FC236}">
                      <a16:creationId xmlns:a16="http://schemas.microsoft.com/office/drawing/2014/main" id="{DBBF4EED-238F-4013-F095-1F3B98E25C75}"/>
                    </a:ext>
                  </a:extLst>
                </p:cNvPr>
                <p:cNvSpPr>
                  <a:spLocks noChangeArrowheads="1"/>
                </p:cNvSpPr>
                <p:nvPr/>
              </p:nvSpPr>
              <p:spPr bwMode="auto">
                <a:xfrm>
                  <a:off x="1831" y="320"/>
                  <a:ext cx="102"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60" name="Rectangle 8028">
                  <a:extLst>
                    <a:ext uri="{FF2B5EF4-FFF2-40B4-BE49-F238E27FC236}">
                      <a16:creationId xmlns:a16="http://schemas.microsoft.com/office/drawing/2014/main" id="{BAF22057-6EC0-1F0E-4DCB-5FF1D0E05E35}"/>
                    </a:ext>
                  </a:extLst>
                </p:cNvPr>
                <p:cNvSpPr>
                  <a:spLocks noChangeArrowheads="1"/>
                </p:cNvSpPr>
                <p:nvPr/>
              </p:nvSpPr>
              <p:spPr bwMode="auto">
                <a:xfrm>
                  <a:off x="1831" y="679"/>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61" name="Rectangle 8029">
                  <a:extLst>
                    <a:ext uri="{FF2B5EF4-FFF2-40B4-BE49-F238E27FC236}">
                      <a16:creationId xmlns:a16="http://schemas.microsoft.com/office/drawing/2014/main" id="{6406BB23-31F1-B100-84EC-582698BBAC41}"/>
                    </a:ext>
                  </a:extLst>
                </p:cNvPr>
                <p:cNvSpPr>
                  <a:spLocks noChangeArrowheads="1"/>
                </p:cNvSpPr>
                <p:nvPr/>
              </p:nvSpPr>
              <p:spPr bwMode="auto">
                <a:xfrm>
                  <a:off x="1831" y="679"/>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62" name="Rectangle 8030">
                  <a:extLst>
                    <a:ext uri="{FF2B5EF4-FFF2-40B4-BE49-F238E27FC236}">
                      <a16:creationId xmlns:a16="http://schemas.microsoft.com/office/drawing/2014/main" id="{1C2DEA08-A783-3E77-8B6B-4A13B0F3DE9D}"/>
                    </a:ext>
                  </a:extLst>
                </p:cNvPr>
                <p:cNvSpPr>
                  <a:spLocks noChangeArrowheads="1"/>
                </p:cNvSpPr>
                <p:nvPr/>
              </p:nvSpPr>
              <p:spPr bwMode="auto">
                <a:xfrm>
                  <a:off x="1831" y="679"/>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63" name="Rectangle 8031">
                  <a:extLst>
                    <a:ext uri="{FF2B5EF4-FFF2-40B4-BE49-F238E27FC236}">
                      <a16:creationId xmlns:a16="http://schemas.microsoft.com/office/drawing/2014/main" id="{3D0BE737-DC5A-1218-6EAB-18304861FE4C}"/>
                    </a:ext>
                  </a:extLst>
                </p:cNvPr>
                <p:cNvSpPr>
                  <a:spLocks noChangeArrowheads="1"/>
                </p:cNvSpPr>
                <p:nvPr/>
              </p:nvSpPr>
              <p:spPr bwMode="auto">
                <a:xfrm>
                  <a:off x="1831" y="398"/>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64" name="Rectangle 8032">
                  <a:extLst>
                    <a:ext uri="{FF2B5EF4-FFF2-40B4-BE49-F238E27FC236}">
                      <a16:creationId xmlns:a16="http://schemas.microsoft.com/office/drawing/2014/main" id="{591A63AE-9D55-07C5-7253-C1D7219AFCCB}"/>
                    </a:ext>
                  </a:extLst>
                </p:cNvPr>
                <p:cNvSpPr>
                  <a:spLocks noChangeArrowheads="1"/>
                </p:cNvSpPr>
                <p:nvPr/>
              </p:nvSpPr>
              <p:spPr bwMode="auto">
                <a:xfrm>
                  <a:off x="1831" y="618"/>
                  <a:ext cx="10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65" name="Rectangle 8033">
                  <a:extLst>
                    <a:ext uri="{FF2B5EF4-FFF2-40B4-BE49-F238E27FC236}">
                      <a16:creationId xmlns:a16="http://schemas.microsoft.com/office/drawing/2014/main" id="{ED580DF6-0474-25F9-0F71-F2AE4DB1FC52}"/>
                    </a:ext>
                  </a:extLst>
                </p:cNvPr>
                <p:cNvSpPr>
                  <a:spLocks noChangeArrowheads="1"/>
                </p:cNvSpPr>
                <p:nvPr/>
              </p:nvSpPr>
              <p:spPr bwMode="auto">
                <a:xfrm>
                  <a:off x="1831" y="398"/>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66" name="Rectangle 8034">
                  <a:extLst>
                    <a:ext uri="{FF2B5EF4-FFF2-40B4-BE49-F238E27FC236}">
                      <a16:creationId xmlns:a16="http://schemas.microsoft.com/office/drawing/2014/main" id="{50B4DE1C-D159-38AA-7F0F-157E6307D229}"/>
                    </a:ext>
                  </a:extLst>
                </p:cNvPr>
                <p:cNvSpPr>
                  <a:spLocks noChangeArrowheads="1"/>
                </p:cNvSpPr>
                <p:nvPr/>
              </p:nvSpPr>
              <p:spPr bwMode="auto">
                <a:xfrm>
                  <a:off x="1831" y="679"/>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67" name="Rectangle 8035">
                  <a:extLst>
                    <a:ext uri="{FF2B5EF4-FFF2-40B4-BE49-F238E27FC236}">
                      <a16:creationId xmlns:a16="http://schemas.microsoft.com/office/drawing/2014/main" id="{2EFAC610-B10B-CFA5-C5BF-722244BFC67A}"/>
                    </a:ext>
                  </a:extLst>
                </p:cNvPr>
                <p:cNvSpPr>
                  <a:spLocks noChangeArrowheads="1"/>
                </p:cNvSpPr>
                <p:nvPr/>
              </p:nvSpPr>
              <p:spPr bwMode="auto">
                <a:xfrm>
                  <a:off x="1831" y="679"/>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68" name="Rectangle 8036">
                  <a:extLst>
                    <a:ext uri="{FF2B5EF4-FFF2-40B4-BE49-F238E27FC236}">
                      <a16:creationId xmlns:a16="http://schemas.microsoft.com/office/drawing/2014/main" id="{6DD8018D-47F6-80EF-66F0-6AB306541ECF}"/>
                    </a:ext>
                  </a:extLst>
                </p:cNvPr>
                <p:cNvSpPr>
                  <a:spLocks noChangeArrowheads="1"/>
                </p:cNvSpPr>
                <p:nvPr/>
              </p:nvSpPr>
              <p:spPr bwMode="auto">
                <a:xfrm>
                  <a:off x="1831" y="398"/>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69" name="Rectangle 8037">
                  <a:extLst>
                    <a:ext uri="{FF2B5EF4-FFF2-40B4-BE49-F238E27FC236}">
                      <a16:creationId xmlns:a16="http://schemas.microsoft.com/office/drawing/2014/main" id="{146ECAB9-3633-61E6-A69F-2F17885B55D2}"/>
                    </a:ext>
                  </a:extLst>
                </p:cNvPr>
                <p:cNvSpPr>
                  <a:spLocks noChangeArrowheads="1"/>
                </p:cNvSpPr>
                <p:nvPr/>
              </p:nvSpPr>
              <p:spPr bwMode="auto">
                <a:xfrm>
                  <a:off x="1831" y="618"/>
                  <a:ext cx="10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70" name="Rectangle 8038">
                  <a:extLst>
                    <a:ext uri="{FF2B5EF4-FFF2-40B4-BE49-F238E27FC236}">
                      <a16:creationId xmlns:a16="http://schemas.microsoft.com/office/drawing/2014/main" id="{86C41656-127B-02EA-F553-9D0049711D2D}"/>
                    </a:ext>
                  </a:extLst>
                </p:cNvPr>
                <p:cNvSpPr>
                  <a:spLocks noChangeArrowheads="1"/>
                </p:cNvSpPr>
                <p:nvPr/>
              </p:nvSpPr>
              <p:spPr bwMode="auto">
                <a:xfrm>
                  <a:off x="1831" y="398"/>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71" name="Rectangle 8039">
                  <a:extLst>
                    <a:ext uri="{FF2B5EF4-FFF2-40B4-BE49-F238E27FC236}">
                      <a16:creationId xmlns:a16="http://schemas.microsoft.com/office/drawing/2014/main" id="{1E93F43F-8BBF-E7DA-E52B-BEAD3E27CF02}"/>
                    </a:ext>
                  </a:extLst>
                </p:cNvPr>
                <p:cNvSpPr>
                  <a:spLocks noChangeArrowheads="1"/>
                </p:cNvSpPr>
                <p:nvPr/>
              </p:nvSpPr>
              <p:spPr bwMode="auto">
                <a:xfrm>
                  <a:off x="1831" y="398"/>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72" name="Rectangle 8040">
                  <a:extLst>
                    <a:ext uri="{FF2B5EF4-FFF2-40B4-BE49-F238E27FC236}">
                      <a16:creationId xmlns:a16="http://schemas.microsoft.com/office/drawing/2014/main" id="{9C5355CE-8983-8408-A212-2781C827C682}"/>
                    </a:ext>
                  </a:extLst>
                </p:cNvPr>
                <p:cNvSpPr>
                  <a:spLocks noChangeArrowheads="1"/>
                </p:cNvSpPr>
                <p:nvPr/>
              </p:nvSpPr>
              <p:spPr bwMode="auto">
                <a:xfrm>
                  <a:off x="1831" y="1463"/>
                  <a:ext cx="102"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73" name="Rectangle 8041">
                  <a:extLst>
                    <a:ext uri="{FF2B5EF4-FFF2-40B4-BE49-F238E27FC236}">
                      <a16:creationId xmlns:a16="http://schemas.microsoft.com/office/drawing/2014/main" id="{DB580076-83F3-16A5-AD6B-70AE89EF2F00}"/>
                    </a:ext>
                  </a:extLst>
                </p:cNvPr>
                <p:cNvSpPr>
                  <a:spLocks noChangeArrowheads="1"/>
                </p:cNvSpPr>
                <p:nvPr/>
              </p:nvSpPr>
              <p:spPr bwMode="auto">
                <a:xfrm>
                  <a:off x="1831" y="1463"/>
                  <a:ext cx="102"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74" name="Rectangle 8042">
                  <a:extLst>
                    <a:ext uri="{FF2B5EF4-FFF2-40B4-BE49-F238E27FC236}">
                      <a16:creationId xmlns:a16="http://schemas.microsoft.com/office/drawing/2014/main" id="{FDB55C07-DBDA-201B-61A9-065C53BAAC90}"/>
                    </a:ext>
                  </a:extLst>
                </p:cNvPr>
                <p:cNvSpPr>
                  <a:spLocks noChangeArrowheads="1"/>
                </p:cNvSpPr>
                <p:nvPr/>
              </p:nvSpPr>
              <p:spPr bwMode="auto">
                <a:xfrm>
                  <a:off x="1831" y="398"/>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75" name="Rectangle 8043">
                  <a:extLst>
                    <a:ext uri="{FF2B5EF4-FFF2-40B4-BE49-F238E27FC236}">
                      <a16:creationId xmlns:a16="http://schemas.microsoft.com/office/drawing/2014/main" id="{B5FBA1D9-55EB-F220-8162-F54AF229D96F}"/>
                    </a:ext>
                  </a:extLst>
                </p:cNvPr>
                <p:cNvSpPr>
                  <a:spLocks noChangeArrowheads="1"/>
                </p:cNvSpPr>
                <p:nvPr/>
              </p:nvSpPr>
              <p:spPr bwMode="auto">
                <a:xfrm>
                  <a:off x="1831" y="679"/>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76" name="Rectangle 8044">
                  <a:extLst>
                    <a:ext uri="{FF2B5EF4-FFF2-40B4-BE49-F238E27FC236}">
                      <a16:creationId xmlns:a16="http://schemas.microsoft.com/office/drawing/2014/main" id="{CEA9E7E0-9A5C-899F-F148-8784C986E924}"/>
                    </a:ext>
                  </a:extLst>
                </p:cNvPr>
                <p:cNvSpPr>
                  <a:spLocks noChangeArrowheads="1"/>
                </p:cNvSpPr>
                <p:nvPr/>
              </p:nvSpPr>
              <p:spPr bwMode="auto">
                <a:xfrm>
                  <a:off x="1831" y="398"/>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77" name="Rectangle 8045">
                  <a:extLst>
                    <a:ext uri="{FF2B5EF4-FFF2-40B4-BE49-F238E27FC236}">
                      <a16:creationId xmlns:a16="http://schemas.microsoft.com/office/drawing/2014/main" id="{2FA01734-9F9A-DA76-D5B4-3EBDBA060663}"/>
                    </a:ext>
                  </a:extLst>
                </p:cNvPr>
                <p:cNvSpPr>
                  <a:spLocks noChangeArrowheads="1"/>
                </p:cNvSpPr>
                <p:nvPr/>
              </p:nvSpPr>
              <p:spPr bwMode="auto">
                <a:xfrm>
                  <a:off x="1831" y="384"/>
                  <a:ext cx="102" cy="14"/>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78" name="Rectangle 8046">
                  <a:extLst>
                    <a:ext uri="{FF2B5EF4-FFF2-40B4-BE49-F238E27FC236}">
                      <a16:creationId xmlns:a16="http://schemas.microsoft.com/office/drawing/2014/main" id="{047BD561-B552-9695-FA9F-3880341DE464}"/>
                    </a:ext>
                  </a:extLst>
                </p:cNvPr>
                <p:cNvSpPr>
                  <a:spLocks noChangeArrowheads="1"/>
                </p:cNvSpPr>
                <p:nvPr/>
              </p:nvSpPr>
              <p:spPr bwMode="auto">
                <a:xfrm>
                  <a:off x="1831" y="384"/>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79" name="Rectangle 8047">
                  <a:extLst>
                    <a:ext uri="{FF2B5EF4-FFF2-40B4-BE49-F238E27FC236}">
                      <a16:creationId xmlns:a16="http://schemas.microsoft.com/office/drawing/2014/main" id="{884DCA9D-A8B9-613F-4007-79E78D2BD076}"/>
                    </a:ext>
                  </a:extLst>
                </p:cNvPr>
                <p:cNvSpPr>
                  <a:spLocks noChangeArrowheads="1"/>
                </p:cNvSpPr>
                <p:nvPr/>
              </p:nvSpPr>
              <p:spPr bwMode="auto">
                <a:xfrm>
                  <a:off x="1831" y="615"/>
                  <a:ext cx="102"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80" name="Rectangle 8048">
                  <a:extLst>
                    <a:ext uri="{FF2B5EF4-FFF2-40B4-BE49-F238E27FC236}">
                      <a16:creationId xmlns:a16="http://schemas.microsoft.com/office/drawing/2014/main" id="{4576CC15-BF50-5E5E-6B76-E81E158BBC29}"/>
                    </a:ext>
                  </a:extLst>
                </p:cNvPr>
                <p:cNvSpPr>
                  <a:spLocks noChangeArrowheads="1"/>
                </p:cNvSpPr>
                <p:nvPr/>
              </p:nvSpPr>
              <p:spPr bwMode="auto">
                <a:xfrm>
                  <a:off x="1831" y="366"/>
                  <a:ext cx="102" cy="18"/>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81" name="Rectangle 8049">
                  <a:extLst>
                    <a:ext uri="{FF2B5EF4-FFF2-40B4-BE49-F238E27FC236}">
                      <a16:creationId xmlns:a16="http://schemas.microsoft.com/office/drawing/2014/main" id="{53E6E928-54E4-1F4C-7A29-D37C5D1BD649}"/>
                    </a:ext>
                  </a:extLst>
                </p:cNvPr>
                <p:cNvSpPr>
                  <a:spLocks noChangeArrowheads="1"/>
                </p:cNvSpPr>
                <p:nvPr/>
              </p:nvSpPr>
              <p:spPr bwMode="auto">
                <a:xfrm>
                  <a:off x="1831" y="366"/>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82" name="Rectangle 8050">
                  <a:extLst>
                    <a:ext uri="{FF2B5EF4-FFF2-40B4-BE49-F238E27FC236}">
                      <a16:creationId xmlns:a16="http://schemas.microsoft.com/office/drawing/2014/main" id="{0AA6CA63-EBD2-38E0-D616-BCF157A3E609}"/>
                    </a:ext>
                  </a:extLst>
                </p:cNvPr>
                <p:cNvSpPr>
                  <a:spLocks noChangeArrowheads="1"/>
                </p:cNvSpPr>
                <p:nvPr/>
              </p:nvSpPr>
              <p:spPr bwMode="auto">
                <a:xfrm>
                  <a:off x="1831" y="679"/>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83" name="Rectangle 8051">
                  <a:extLst>
                    <a:ext uri="{FF2B5EF4-FFF2-40B4-BE49-F238E27FC236}">
                      <a16:creationId xmlns:a16="http://schemas.microsoft.com/office/drawing/2014/main" id="{732198A0-CB9D-5B3B-7FD2-800FB1620C06}"/>
                    </a:ext>
                  </a:extLst>
                </p:cNvPr>
                <p:cNvSpPr>
                  <a:spLocks noChangeArrowheads="1"/>
                </p:cNvSpPr>
                <p:nvPr/>
              </p:nvSpPr>
              <p:spPr bwMode="auto">
                <a:xfrm>
                  <a:off x="1831" y="679"/>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84" name="Rectangle 8052">
                  <a:extLst>
                    <a:ext uri="{FF2B5EF4-FFF2-40B4-BE49-F238E27FC236}">
                      <a16:creationId xmlns:a16="http://schemas.microsoft.com/office/drawing/2014/main" id="{A99616AF-9E62-567D-A537-B796CE1ADBC0}"/>
                    </a:ext>
                  </a:extLst>
                </p:cNvPr>
                <p:cNvSpPr>
                  <a:spLocks noChangeArrowheads="1"/>
                </p:cNvSpPr>
                <p:nvPr/>
              </p:nvSpPr>
              <p:spPr bwMode="auto">
                <a:xfrm>
                  <a:off x="1831" y="679"/>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85" name="Rectangle 8053">
                  <a:extLst>
                    <a:ext uri="{FF2B5EF4-FFF2-40B4-BE49-F238E27FC236}">
                      <a16:creationId xmlns:a16="http://schemas.microsoft.com/office/drawing/2014/main" id="{B210F89D-FAEB-826E-1151-01D956A0672C}"/>
                    </a:ext>
                  </a:extLst>
                </p:cNvPr>
                <p:cNvSpPr>
                  <a:spLocks noChangeArrowheads="1"/>
                </p:cNvSpPr>
                <p:nvPr/>
              </p:nvSpPr>
              <p:spPr bwMode="auto">
                <a:xfrm>
                  <a:off x="1831" y="618"/>
                  <a:ext cx="10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86" name="Rectangle 8054">
                  <a:extLst>
                    <a:ext uri="{FF2B5EF4-FFF2-40B4-BE49-F238E27FC236}">
                      <a16:creationId xmlns:a16="http://schemas.microsoft.com/office/drawing/2014/main" id="{F82D94AB-C300-A46B-2D30-6C8708F65852}"/>
                    </a:ext>
                  </a:extLst>
                </p:cNvPr>
                <p:cNvSpPr>
                  <a:spLocks noChangeArrowheads="1"/>
                </p:cNvSpPr>
                <p:nvPr/>
              </p:nvSpPr>
              <p:spPr bwMode="auto">
                <a:xfrm>
                  <a:off x="1831" y="366"/>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87" name="Rectangle 8055">
                  <a:extLst>
                    <a:ext uri="{FF2B5EF4-FFF2-40B4-BE49-F238E27FC236}">
                      <a16:creationId xmlns:a16="http://schemas.microsoft.com/office/drawing/2014/main" id="{AD8DFDB9-B626-A1C6-FDAE-B3F8F6B4A68D}"/>
                    </a:ext>
                  </a:extLst>
                </p:cNvPr>
                <p:cNvSpPr>
                  <a:spLocks noChangeArrowheads="1"/>
                </p:cNvSpPr>
                <p:nvPr/>
              </p:nvSpPr>
              <p:spPr bwMode="auto">
                <a:xfrm>
                  <a:off x="1831" y="618"/>
                  <a:ext cx="10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88" name="Rectangle 8056">
                  <a:extLst>
                    <a:ext uri="{FF2B5EF4-FFF2-40B4-BE49-F238E27FC236}">
                      <a16:creationId xmlns:a16="http://schemas.microsoft.com/office/drawing/2014/main" id="{75721B66-4B44-7CEE-0E5D-E6D3C667D38B}"/>
                    </a:ext>
                  </a:extLst>
                </p:cNvPr>
                <p:cNvSpPr>
                  <a:spLocks noChangeArrowheads="1"/>
                </p:cNvSpPr>
                <p:nvPr/>
              </p:nvSpPr>
              <p:spPr bwMode="auto">
                <a:xfrm>
                  <a:off x="1831" y="320"/>
                  <a:ext cx="102"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89" name="Rectangle 8057">
                  <a:extLst>
                    <a:ext uri="{FF2B5EF4-FFF2-40B4-BE49-F238E27FC236}">
                      <a16:creationId xmlns:a16="http://schemas.microsoft.com/office/drawing/2014/main" id="{2A81D6F0-6EAB-483D-4725-56FB06A33485}"/>
                    </a:ext>
                  </a:extLst>
                </p:cNvPr>
                <p:cNvSpPr>
                  <a:spLocks noChangeArrowheads="1"/>
                </p:cNvSpPr>
                <p:nvPr/>
              </p:nvSpPr>
              <p:spPr bwMode="auto">
                <a:xfrm>
                  <a:off x="1831" y="366"/>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90" name="Rectangle 8058">
                  <a:extLst>
                    <a:ext uri="{FF2B5EF4-FFF2-40B4-BE49-F238E27FC236}">
                      <a16:creationId xmlns:a16="http://schemas.microsoft.com/office/drawing/2014/main" id="{F16EBC8F-B66D-5368-CB76-7A2C0313F158}"/>
                    </a:ext>
                  </a:extLst>
                </p:cNvPr>
                <p:cNvSpPr>
                  <a:spLocks noChangeArrowheads="1"/>
                </p:cNvSpPr>
                <p:nvPr/>
              </p:nvSpPr>
              <p:spPr bwMode="auto">
                <a:xfrm>
                  <a:off x="1831" y="679"/>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91" name="Rectangle 8059">
                  <a:extLst>
                    <a:ext uri="{FF2B5EF4-FFF2-40B4-BE49-F238E27FC236}">
                      <a16:creationId xmlns:a16="http://schemas.microsoft.com/office/drawing/2014/main" id="{051B47CD-F0E3-F0C8-A42E-5B3E0B59106E}"/>
                    </a:ext>
                  </a:extLst>
                </p:cNvPr>
                <p:cNvSpPr>
                  <a:spLocks noChangeArrowheads="1"/>
                </p:cNvSpPr>
                <p:nvPr/>
              </p:nvSpPr>
              <p:spPr bwMode="auto">
                <a:xfrm>
                  <a:off x="1831" y="679"/>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92" name="Rectangle 8060">
                  <a:extLst>
                    <a:ext uri="{FF2B5EF4-FFF2-40B4-BE49-F238E27FC236}">
                      <a16:creationId xmlns:a16="http://schemas.microsoft.com/office/drawing/2014/main" id="{E8A80B88-3736-B819-2FEE-D9DC0F3C3BB3}"/>
                    </a:ext>
                  </a:extLst>
                </p:cNvPr>
                <p:cNvSpPr>
                  <a:spLocks noChangeArrowheads="1"/>
                </p:cNvSpPr>
                <p:nvPr/>
              </p:nvSpPr>
              <p:spPr bwMode="auto">
                <a:xfrm>
                  <a:off x="1831" y="679"/>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93" name="Rectangle 8061">
                  <a:extLst>
                    <a:ext uri="{FF2B5EF4-FFF2-40B4-BE49-F238E27FC236}">
                      <a16:creationId xmlns:a16="http://schemas.microsoft.com/office/drawing/2014/main" id="{8ACCCDA8-CB67-0D3B-A405-8340075A9E63}"/>
                    </a:ext>
                  </a:extLst>
                </p:cNvPr>
                <p:cNvSpPr>
                  <a:spLocks noChangeArrowheads="1"/>
                </p:cNvSpPr>
                <p:nvPr/>
              </p:nvSpPr>
              <p:spPr bwMode="auto">
                <a:xfrm>
                  <a:off x="1831" y="679"/>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94" name="Rectangle 8062">
                  <a:extLst>
                    <a:ext uri="{FF2B5EF4-FFF2-40B4-BE49-F238E27FC236}">
                      <a16:creationId xmlns:a16="http://schemas.microsoft.com/office/drawing/2014/main" id="{681D5F3A-6A6E-7B08-CD0C-1294A9A8EEBE}"/>
                    </a:ext>
                  </a:extLst>
                </p:cNvPr>
                <p:cNvSpPr>
                  <a:spLocks noChangeArrowheads="1"/>
                </p:cNvSpPr>
                <p:nvPr/>
              </p:nvSpPr>
              <p:spPr bwMode="auto">
                <a:xfrm>
                  <a:off x="1831" y="366"/>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95" name="Rectangle 8063">
                  <a:extLst>
                    <a:ext uri="{FF2B5EF4-FFF2-40B4-BE49-F238E27FC236}">
                      <a16:creationId xmlns:a16="http://schemas.microsoft.com/office/drawing/2014/main" id="{517C0642-B5AE-AFE4-9830-7252AADB3D10}"/>
                    </a:ext>
                  </a:extLst>
                </p:cNvPr>
                <p:cNvSpPr>
                  <a:spLocks noChangeArrowheads="1"/>
                </p:cNvSpPr>
                <p:nvPr/>
              </p:nvSpPr>
              <p:spPr bwMode="auto">
                <a:xfrm>
                  <a:off x="1831" y="714"/>
                  <a:ext cx="102" cy="89"/>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96" name="Rectangle 8064">
                  <a:extLst>
                    <a:ext uri="{FF2B5EF4-FFF2-40B4-BE49-F238E27FC236}">
                      <a16:creationId xmlns:a16="http://schemas.microsoft.com/office/drawing/2014/main" id="{07B2FCA8-28CF-E181-DD4C-8ADFB49BEBE3}"/>
                    </a:ext>
                  </a:extLst>
                </p:cNvPr>
                <p:cNvSpPr>
                  <a:spLocks noChangeArrowheads="1"/>
                </p:cNvSpPr>
                <p:nvPr/>
              </p:nvSpPr>
              <p:spPr bwMode="auto">
                <a:xfrm>
                  <a:off x="1831" y="615"/>
                  <a:ext cx="102" cy="3"/>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97" name="Rectangle 8065">
                  <a:extLst>
                    <a:ext uri="{FF2B5EF4-FFF2-40B4-BE49-F238E27FC236}">
                      <a16:creationId xmlns:a16="http://schemas.microsoft.com/office/drawing/2014/main" id="{CB3CE73E-F8D7-A0D6-685F-6899DD611FA6}"/>
                    </a:ext>
                  </a:extLst>
                </p:cNvPr>
                <p:cNvSpPr>
                  <a:spLocks noChangeArrowheads="1"/>
                </p:cNvSpPr>
                <p:nvPr/>
              </p:nvSpPr>
              <p:spPr bwMode="auto">
                <a:xfrm>
                  <a:off x="1831" y="320"/>
                  <a:ext cx="102"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98" name="Rectangle 8066">
                  <a:extLst>
                    <a:ext uri="{FF2B5EF4-FFF2-40B4-BE49-F238E27FC236}">
                      <a16:creationId xmlns:a16="http://schemas.microsoft.com/office/drawing/2014/main" id="{9B1FF961-01C0-5E9D-28B1-44A9CF34ADF0}"/>
                    </a:ext>
                  </a:extLst>
                </p:cNvPr>
                <p:cNvSpPr>
                  <a:spLocks noChangeArrowheads="1"/>
                </p:cNvSpPr>
                <p:nvPr/>
              </p:nvSpPr>
              <p:spPr bwMode="auto">
                <a:xfrm>
                  <a:off x="1831" y="679"/>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599" name="Rectangle 8067">
                  <a:extLst>
                    <a:ext uri="{FF2B5EF4-FFF2-40B4-BE49-F238E27FC236}">
                      <a16:creationId xmlns:a16="http://schemas.microsoft.com/office/drawing/2014/main" id="{527C4B0B-7538-5632-F393-FC888B0525FC}"/>
                    </a:ext>
                  </a:extLst>
                </p:cNvPr>
                <p:cNvSpPr>
                  <a:spLocks noChangeArrowheads="1"/>
                </p:cNvSpPr>
                <p:nvPr/>
              </p:nvSpPr>
              <p:spPr bwMode="auto">
                <a:xfrm>
                  <a:off x="1831" y="675"/>
                  <a:ext cx="102" cy="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00" name="Rectangle 8068">
                  <a:extLst>
                    <a:ext uri="{FF2B5EF4-FFF2-40B4-BE49-F238E27FC236}">
                      <a16:creationId xmlns:a16="http://schemas.microsoft.com/office/drawing/2014/main" id="{690E97BC-F92E-B469-0A09-5E4BCD28DD53}"/>
                    </a:ext>
                  </a:extLst>
                </p:cNvPr>
                <p:cNvSpPr>
                  <a:spLocks noChangeArrowheads="1"/>
                </p:cNvSpPr>
                <p:nvPr/>
              </p:nvSpPr>
              <p:spPr bwMode="auto">
                <a:xfrm>
                  <a:off x="1831" y="675"/>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01" name="Rectangle 8069">
                  <a:extLst>
                    <a:ext uri="{FF2B5EF4-FFF2-40B4-BE49-F238E27FC236}">
                      <a16:creationId xmlns:a16="http://schemas.microsoft.com/office/drawing/2014/main" id="{5890C6F3-AE60-6B69-B72A-FBB8D6909BBD}"/>
                    </a:ext>
                  </a:extLst>
                </p:cNvPr>
                <p:cNvSpPr>
                  <a:spLocks noChangeArrowheads="1"/>
                </p:cNvSpPr>
                <p:nvPr/>
              </p:nvSpPr>
              <p:spPr bwMode="auto">
                <a:xfrm>
                  <a:off x="1831" y="366"/>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02" name="Rectangle 8070">
                  <a:extLst>
                    <a:ext uri="{FF2B5EF4-FFF2-40B4-BE49-F238E27FC236}">
                      <a16:creationId xmlns:a16="http://schemas.microsoft.com/office/drawing/2014/main" id="{4C24CBED-E583-660C-77B3-ECAFCB57561E}"/>
                    </a:ext>
                  </a:extLst>
                </p:cNvPr>
                <p:cNvSpPr>
                  <a:spLocks noChangeArrowheads="1"/>
                </p:cNvSpPr>
                <p:nvPr/>
              </p:nvSpPr>
              <p:spPr bwMode="auto">
                <a:xfrm>
                  <a:off x="1831" y="615"/>
                  <a:ext cx="10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03" name="Rectangle 8071">
                  <a:extLst>
                    <a:ext uri="{FF2B5EF4-FFF2-40B4-BE49-F238E27FC236}">
                      <a16:creationId xmlns:a16="http://schemas.microsoft.com/office/drawing/2014/main" id="{DEF501A6-75E0-430A-5577-6384DE08EDE6}"/>
                    </a:ext>
                  </a:extLst>
                </p:cNvPr>
                <p:cNvSpPr>
                  <a:spLocks noChangeArrowheads="1"/>
                </p:cNvSpPr>
                <p:nvPr/>
              </p:nvSpPr>
              <p:spPr bwMode="auto">
                <a:xfrm>
                  <a:off x="1831" y="366"/>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04" name="Rectangle 8072">
                  <a:extLst>
                    <a:ext uri="{FF2B5EF4-FFF2-40B4-BE49-F238E27FC236}">
                      <a16:creationId xmlns:a16="http://schemas.microsoft.com/office/drawing/2014/main" id="{2D367E3E-037E-CD71-62F9-45508399E2C1}"/>
                    </a:ext>
                  </a:extLst>
                </p:cNvPr>
                <p:cNvSpPr>
                  <a:spLocks noChangeArrowheads="1"/>
                </p:cNvSpPr>
                <p:nvPr/>
              </p:nvSpPr>
              <p:spPr bwMode="auto">
                <a:xfrm>
                  <a:off x="1831" y="675"/>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05" name="Rectangle 8073">
                  <a:extLst>
                    <a:ext uri="{FF2B5EF4-FFF2-40B4-BE49-F238E27FC236}">
                      <a16:creationId xmlns:a16="http://schemas.microsoft.com/office/drawing/2014/main" id="{1C4AE764-4D60-F9A5-2789-7659CE1B72C6}"/>
                    </a:ext>
                  </a:extLst>
                </p:cNvPr>
                <p:cNvSpPr>
                  <a:spLocks noChangeArrowheads="1"/>
                </p:cNvSpPr>
                <p:nvPr/>
              </p:nvSpPr>
              <p:spPr bwMode="auto">
                <a:xfrm>
                  <a:off x="1831" y="675"/>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06" name="Rectangle 8074">
                  <a:extLst>
                    <a:ext uri="{FF2B5EF4-FFF2-40B4-BE49-F238E27FC236}">
                      <a16:creationId xmlns:a16="http://schemas.microsoft.com/office/drawing/2014/main" id="{B9145B17-8BEE-1511-CAC5-1099CDFF57CF}"/>
                    </a:ext>
                  </a:extLst>
                </p:cNvPr>
                <p:cNvSpPr>
                  <a:spLocks noChangeArrowheads="1"/>
                </p:cNvSpPr>
                <p:nvPr/>
              </p:nvSpPr>
              <p:spPr bwMode="auto">
                <a:xfrm>
                  <a:off x="1831" y="366"/>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07" name="Rectangle 8075">
                  <a:extLst>
                    <a:ext uri="{FF2B5EF4-FFF2-40B4-BE49-F238E27FC236}">
                      <a16:creationId xmlns:a16="http://schemas.microsoft.com/office/drawing/2014/main" id="{93317AD3-8583-0E78-9C03-4D52BA020C46}"/>
                    </a:ext>
                  </a:extLst>
                </p:cNvPr>
                <p:cNvSpPr>
                  <a:spLocks noChangeArrowheads="1"/>
                </p:cNvSpPr>
                <p:nvPr/>
              </p:nvSpPr>
              <p:spPr bwMode="auto">
                <a:xfrm>
                  <a:off x="1831" y="615"/>
                  <a:ext cx="10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08" name="Rectangle 8076">
                  <a:extLst>
                    <a:ext uri="{FF2B5EF4-FFF2-40B4-BE49-F238E27FC236}">
                      <a16:creationId xmlns:a16="http://schemas.microsoft.com/office/drawing/2014/main" id="{79E6B4EF-6048-DFD2-2533-05DA9E5B950D}"/>
                    </a:ext>
                  </a:extLst>
                </p:cNvPr>
                <p:cNvSpPr>
                  <a:spLocks noChangeArrowheads="1"/>
                </p:cNvSpPr>
                <p:nvPr/>
              </p:nvSpPr>
              <p:spPr bwMode="auto">
                <a:xfrm>
                  <a:off x="1831" y="366"/>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09" name="Rectangle 8077">
                  <a:extLst>
                    <a:ext uri="{FF2B5EF4-FFF2-40B4-BE49-F238E27FC236}">
                      <a16:creationId xmlns:a16="http://schemas.microsoft.com/office/drawing/2014/main" id="{2D32BBAB-0756-F688-A1E1-7C702D037FD8}"/>
                    </a:ext>
                  </a:extLst>
                </p:cNvPr>
                <p:cNvSpPr>
                  <a:spLocks noChangeArrowheads="1"/>
                </p:cNvSpPr>
                <p:nvPr/>
              </p:nvSpPr>
              <p:spPr bwMode="auto">
                <a:xfrm>
                  <a:off x="1831" y="366"/>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10" name="Rectangle 8078">
                  <a:extLst>
                    <a:ext uri="{FF2B5EF4-FFF2-40B4-BE49-F238E27FC236}">
                      <a16:creationId xmlns:a16="http://schemas.microsoft.com/office/drawing/2014/main" id="{5AE49C18-6504-3D78-0A3D-116B8B4C6A83}"/>
                    </a:ext>
                  </a:extLst>
                </p:cNvPr>
                <p:cNvSpPr>
                  <a:spLocks noChangeArrowheads="1"/>
                </p:cNvSpPr>
                <p:nvPr/>
              </p:nvSpPr>
              <p:spPr bwMode="auto">
                <a:xfrm>
                  <a:off x="1831" y="1463"/>
                  <a:ext cx="102"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11" name="Rectangle 8079">
                  <a:extLst>
                    <a:ext uri="{FF2B5EF4-FFF2-40B4-BE49-F238E27FC236}">
                      <a16:creationId xmlns:a16="http://schemas.microsoft.com/office/drawing/2014/main" id="{44A43761-74D5-F924-AD78-27C617226389}"/>
                    </a:ext>
                  </a:extLst>
                </p:cNvPr>
                <p:cNvSpPr>
                  <a:spLocks noChangeArrowheads="1"/>
                </p:cNvSpPr>
                <p:nvPr/>
              </p:nvSpPr>
              <p:spPr bwMode="auto">
                <a:xfrm>
                  <a:off x="1831" y="1463"/>
                  <a:ext cx="102"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12" name="Rectangle 8080">
                  <a:extLst>
                    <a:ext uri="{FF2B5EF4-FFF2-40B4-BE49-F238E27FC236}">
                      <a16:creationId xmlns:a16="http://schemas.microsoft.com/office/drawing/2014/main" id="{FA8537FE-722A-577A-66B5-5D77C60937C3}"/>
                    </a:ext>
                  </a:extLst>
                </p:cNvPr>
                <p:cNvSpPr>
                  <a:spLocks noChangeArrowheads="1"/>
                </p:cNvSpPr>
                <p:nvPr/>
              </p:nvSpPr>
              <p:spPr bwMode="auto">
                <a:xfrm>
                  <a:off x="1831" y="366"/>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13" name="Rectangle 8081">
                  <a:extLst>
                    <a:ext uri="{FF2B5EF4-FFF2-40B4-BE49-F238E27FC236}">
                      <a16:creationId xmlns:a16="http://schemas.microsoft.com/office/drawing/2014/main" id="{5E1F91FA-CFEF-FB0D-94FE-8542F9F0FE0B}"/>
                    </a:ext>
                  </a:extLst>
                </p:cNvPr>
                <p:cNvSpPr>
                  <a:spLocks noChangeArrowheads="1"/>
                </p:cNvSpPr>
                <p:nvPr/>
              </p:nvSpPr>
              <p:spPr bwMode="auto">
                <a:xfrm>
                  <a:off x="1831" y="675"/>
                  <a:ext cx="10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14" name="Rectangle 8082">
                  <a:extLst>
                    <a:ext uri="{FF2B5EF4-FFF2-40B4-BE49-F238E27FC236}">
                      <a16:creationId xmlns:a16="http://schemas.microsoft.com/office/drawing/2014/main" id="{F97D63F1-18F7-30FB-C743-A16777E49E6A}"/>
                    </a:ext>
                  </a:extLst>
                </p:cNvPr>
                <p:cNvSpPr>
                  <a:spLocks noChangeArrowheads="1"/>
                </p:cNvSpPr>
                <p:nvPr/>
              </p:nvSpPr>
              <p:spPr bwMode="auto">
                <a:xfrm>
                  <a:off x="1831" y="366"/>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15" name="Rectangle 8083">
                  <a:extLst>
                    <a:ext uri="{FF2B5EF4-FFF2-40B4-BE49-F238E27FC236}">
                      <a16:creationId xmlns:a16="http://schemas.microsoft.com/office/drawing/2014/main" id="{3ECC8010-314F-AEA1-95D4-0D4F9C9B76BA}"/>
                    </a:ext>
                  </a:extLst>
                </p:cNvPr>
                <p:cNvSpPr>
                  <a:spLocks noChangeArrowheads="1"/>
                </p:cNvSpPr>
                <p:nvPr/>
              </p:nvSpPr>
              <p:spPr bwMode="auto">
                <a:xfrm>
                  <a:off x="1831" y="342"/>
                  <a:ext cx="102" cy="24"/>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16" name="Rectangle 8084">
                  <a:extLst>
                    <a:ext uri="{FF2B5EF4-FFF2-40B4-BE49-F238E27FC236}">
                      <a16:creationId xmlns:a16="http://schemas.microsoft.com/office/drawing/2014/main" id="{8635CBB9-44C4-C399-FC18-C17B2B1809A8}"/>
                    </a:ext>
                  </a:extLst>
                </p:cNvPr>
                <p:cNvSpPr>
                  <a:spLocks noChangeArrowheads="1"/>
                </p:cNvSpPr>
                <p:nvPr/>
              </p:nvSpPr>
              <p:spPr bwMode="auto">
                <a:xfrm>
                  <a:off x="1831" y="342"/>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17" name="Rectangle 8085">
                  <a:extLst>
                    <a:ext uri="{FF2B5EF4-FFF2-40B4-BE49-F238E27FC236}">
                      <a16:creationId xmlns:a16="http://schemas.microsoft.com/office/drawing/2014/main" id="{FBEB0B56-7623-DD78-23F4-7BB93A6A8649}"/>
                    </a:ext>
                  </a:extLst>
                </p:cNvPr>
                <p:cNvSpPr>
                  <a:spLocks noChangeArrowheads="1"/>
                </p:cNvSpPr>
                <p:nvPr/>
              </p:nvSpPr>
              <p:spPr bwMode="auto">
                <a:xfrm>
                  <a:off x="1831" y="615"/>
                  <a:ext cx="102"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18" name="Rectangle 8086">
                  <a:extLst>
                    <a:ext uri="{FF2B5EF4-FFF2-40B4-BE49-F238E27FC236}">
                      <a16:creationId xmlns:a16="http://schemas.microsoft.com/office/drawing/2014/main" id="{8A50B648-7B41-C836-8B80-351A41E5B5CA}"/>
                    </a:ext>
                  </a:extLst>
                </p:cNvPr>
                <p:cNvSpPr>
                  <a:spLocks noChangeArrowheads="1"/>
                </p:cNvSpPr>
                <p:nvPr/>
              </p:nvSpPr>
              <p:spPr bwMode="auto">
                <a:xfrm>
                  <a:off x="1831" y="320"/>
                  <a:ext cx="102" cy="22"/>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19" name="Rectangle 8087">
                  <a:extLst>
                    <a:ext uri="{FF2B5EF4-FFF2-40B4-BE49-F238E27FC236}">
                      <a16:creationId xmlns:a16="http://schemas.microsoft.com/office/drawing/2014/main" id="{B3B9DD97-5558-5F1D-A479-CF6581276E40}"/>
                    </a:ext>
                  </a:extLst>
                </p:cNvPr>
                <p:cNvSpPr>
                  <a:spLocks noChangeArrowheads="1"/>
                </p:cNvSpPr>
                <p:nvPr/>
              </p:nvSpPr>
              <p:spPr bwMode="auto">
                <a:xfrm>
                  <a:off x="1831" y="320"/>
                  <a:ext cx="10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20" name="Rectangle 8088">
                  <a:extLst>
                    <a:ext uri="{FF2B5EF4-FFF2-40B4-BE49-F238E27FC236}">
                      <a16:creationId xmlns:a16="http://schemas.microsoft.com/office/drawing/2014/main" id="{762B9A38-6767-71C6-3148-EBD42119F353}"/>
                    </a:ext>
                  </a:extLst>
                </p:cNvPr>
                <p:cNvSpPr>
                  <a:spLocks noChangeArrowheads="1"/>
                </p:cNvSpPr>
                <p:nvPr/>
              </p:nvSpPr>
              <p:spPr bwMode="auto">
                <a:xfrm>
                  <a:off x="1609" y="686"/>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21" name="Rectangle 8089">
                  <a:extLst>
                    <a:ext uri="{FF2B5EF4-FFF2-40B4-BE49-F238E27FC236}">
                      <a16:creationId xmlns:a16="http://schemas.microsoft.com/office/drawing/2014/main" id="{B9766240-AFB8-9DBF-E95B-67C2F164D4F8}"/>
                    </a:ext>
                  </a:extLst>
                </p:cNvPr>
                <p:cNvSpPr>
                  <a:spLocks noChangeArrowheads="1"/>
                </p:cNvSpPr>
                <p:nvPr/>
              </p:nvSpPr>
              <p:spPr bwMode="auto">
                <a:xfrm>
                  <a:off x="1609" y="686"/>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22" name="Rectangle 8090">
                  <a:extLst>
                    <a:ext uri="{FF2B5EF4-FFF2-40B4-BE49-F238E27FC236}">
                      <a16:creationId xmlns:a16="http://schemas.microsoft.com/office/drawing/2014/main" id="{0D78AEF3-01BB-E977-C9F4-148CBE788CC5}"/>
                    </a:ext>
                  </a:extLst>
                </p:cNvPr>
                <p:cNvSpPr>
                  <a:spLocks noChangeArrowheads="1"/>
                </p:cNvSpPr>
                <p:nvPr/>
              </p:nvSpPr>
              <p:spPr bwMode="auto">
                <a:xfrm>
                  <a:off x="1609" y="686"/>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23" name="Rectangle 8091">
                  <a:extLst>
                    <a:ext uri="{FF2B5EF4-FFF2-40B4-BE49-F238E27FC236}">
                      <a16:creationId xmlns:a16="http://schemas.microsoft.com/office/drawing/2014/main" id="{E867D810-C282-B5F9-11DB-EA175E53C875}"/>
                    </a:ext>
                  </a:extLst>
                </p:cNvPr>
                <p:cNvSpPr>
                  <a:spLocks noChangeArrowheads="1"/>
                </p:cNvSpPr>
                <p:nvPr/>
              </p:nvSpPr>
              <p:spPr bwMode="auto">
                <a:xfrm>
                  <a:off x="1609" y="601"/>
                  <a:ext cx="101" cy="10"/>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24" name="Rectangle 8092">
                  <a:extLst>
                    <a:ext uri="{FF2B5EF4-FFF2-40B4-BE49-F238E27FC236}">
                      <a16:creationId xmlns:a16="http://schemas.microsoft.com/office/drawing/2014/main" id="{781193C5-B535-0450-A5B7-3EB3BA36754E}"/>
                    </a:ext>
                  </a:extLst>
                </p:cNvPr>
                <p:cNvSpPr>
                  <a:spLocks noChangeArrowheads="1"/>
                </p:cNvSpPr>
                <p:nvPr/>
              </p:nvSpPr>
              <p:spPr bwMode="auto">
                <a:xfrm>
                  <a:off x="1609" y="459"/>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25" name="Rectangle 8093">
                  <a:extLst>
                    <a:ext uri="{FF2B5EF4-FFF2-40B4-BE49-F238E27FC236}">
                      <a16:creationId xmlns:a16="http://schemas.microsoft.com/office/drawing/2014/main" id="{73851588-2AE8-7EF6-05A8-5BAA1CAD6285}"/>
                    </a:ext>
                  </a:extLst>
                </p:cNvPr>
                <p:cNvSpPr>
                  <a:spLocks noChangeArrowheads="1"/>
                </p:cNvSpPr>
                <p:nvPr/>
              </p:nvSpPr>
              <p:spPr bwMode="auto">
                <a:xfrm>
                  <a:off x="1609" y="601"/>
                  <a:ext cx="10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26" name="Rectangle 8094">
                  <a:extLst>
                    <a:ext uri="{FF2B5EF4-FFF2-40B4-BE49-F238E27FC236}">
                      <a16:creationId xmlns:a16="http://schemas.microsoft.com/office/drawing/2014/main" id="{B0AC0BB7-A5B0-37B7-ACB0-A1072D4898F6}"/>
                    </a:ext>
                  </a:extLst>
                </p:cNvPr>
                <p:cNvSpPr>
                  <a:spLocks noChangeArrowheads="1"/>
                </p:cNvSpPr>
                <p:nvPr/>
              </p:nvSpPr>
              <p:spPr bwMode="auto">
                <a:xfrm>
                  <a:off x="1609" y="391"/>
                  <a:ext cx="101" cy="18"/>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27" name="Rectangle 8095">
                  <a:extLst>
                    <a:ext uri="{FF2B5EF4-FFF2-40B4-BE49-F238E27FC236}">
                      <a16:creationId xmlns:a16="http://schemas.microsoft.com/office/drawing/2014/main" id="{718CC3D0-AEE8-D73E-F511-6FC3484AC5CB}"/>
                    </a:ext>
                  </a:extLst>
                </p:cNvPr>
                <p:cNvSpPr>
                  <a:spLocks noChangeArrowheads="1"/>
                </p:cNvSpPr>
                <p:nvPr/>
              </p:nvSpPr>
              <p:spPr bwMode="auto">
                <a:xfrm>
                  <a:off x="1609" y="459"/>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28" name="Rectangle 8096">
                  <a:extLst>
                    <a:ext uri="{FF2B5EF4-FFF2-40B4-BE49-F238E27FC236}">
                      <a16:creationId xmlns:a16="http://schemas.microsoft.com/office/drawing/2014/main" id="{1E5FD7B9-F831-DB11-2F19-BF515E660F18}"/>
                    </a:ext>
                  </a:extLst>
                </p:cNvPr>
                <p:cNvSpPr>
                  <a:spLocks noChangeArrowheads="1"/>
                </p:cNvSpPr>
                <p:nvPr/>
              </p:nvSpPr>
              <p:spPr bwMode="auto">
                <a:xfrm>
                  <a:off x="1609" y="686"/>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29" name="Rectangle 8097">
                  <a:extLst>
                    <a:ext uri="{FF2B5EF4-FFF2-40B4-BE49-F238E27FC236}">
                      <a16:creationId xmlns:a16="http://schemas.microsoft.com/office/drawing/2014/main" id="{E1040A44-E969-B8CA-8070-7B63C8BD8CDC}"/>
                    </a:ext>
                  </a:extLst>
                </p:cNvPr>
                <p:cNvSpPr>
                  <a:spLocks noChangeArrowheads="1"/>
                </p:cNvSpPr>
                <p:nvPr/>
              </p:nvSpPr>
              <p:spPr bwMode="auto">
                <a:xfrm>
                  <a:off x="1609" y="686"/>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30" name="Rectangle 8098">
                  <a:extLst>
                    <a:ext uri="{FF2B5EF4-FFF2-40B4-BE49-F238E27FC236}">
                      <a16:creationId xmlns:a16="http://schemas.microsoft.com/office/drawing/2014/main" id="{7D1547D2-949E-93BA-158A-428B93A27ECA}"/>
                    </a:ext>
                  </a:extLst>
                </p:cNvPr>
                <p:cNvSpPr>
                  <a:spLocks noChangeArrowheads="1"/>
                </p:cNvSpPr>
                <p:nvPr/>
              </p:nvSpPr>
              <p:spPr bwMode="auto">
                <a:xfrm>
                  <a:off x="1609" y="686"/>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31" name="Rectangle 8099">
                  <a:extLst>
                    <a:ext uri="{FF2B5EF4-FFF2-40B4-BE49-F238E27FC236}">
                      <a16:creationId xmlns:a16="http://schemas.microsoft.com/office/drawing/2014/main" id="{EEAB9090-2C31-E4EA-12E3-6B8F5CF16299}"/>
                    </a:ext>
                  </a:extLst>
                </p:cNvPr>
                <p:cNvSpPr>
                  <a:spLocks noChangeArrowheads="1"/>
                </p:cNvSpPr>
                <p:nvPr/>
              </p:nvSpPr>
              <p:spPr bwMode="auto">
                <a:xfrm>
                  <a:off x="1609" y="686"/>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32" name="Rectangle 8100">
                  <a:extLst>
                    <a:ext uri="{FF2B5EF4-FFF2-40B4-BE49-F238E27FC236}">
                      <a16:creationId xmlns:a16="http://schemas.microsoft.com/office/drawing/2014/main" id="{EB5C4953-04C2-7AAF-00F1-59FE172E7313}"/>
                    </a:ext>
                  </a:extLst>
                </p:cNvPr>
                <p:cNvSpPr>
                  <a:spLocks noChangeArrowheads="1"/>
                </p:cNvSpPr>
                <p:nvPr/>
              </p:nvSpPr>
              <p:spPr bwMode="auto">
                <a:xfrm>
                  <a:off x="1609" y="459"/>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33" name="Rectangle 8101">
                  <a:extLst>
                    <a:ext uri="{FF2B5EF4-FFF2-40B4-BE49-F238E27FC236}">
                      <a16:creationId xmlns:a16="http://schemas.microsoft.com/office/drawing/2014/main" id="{0E6BC311-33E8-94B3-6C9D-58E4651BDE42}"/>
                    </a:ext>
                  </a:extLst>
                </p:cNvPr>
                <p:cNvSpPr>
                  <a:spLocks noChangeArrowheads="1"/>
                </p:cNvSpPr>
                <p:nvPr/>
              </p:nvSpPr>
              <p:spPr bwMode="auto">
                <a:xfrm>
                  <a:off x="1609" y="1350"/>
                  <a:ext cx="101" cy="113"/>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34" name="Rectangle 8102">
                  <a:extLst>
                    <a:ext uri="{FF2B5EF4-FFF2-40B4-BE49-F238E27FC236}">
                      <a16:creationId xmlns:a16="http://schemas.microsoft.com/office/drawing/2014/main" id="{E55A7D67-8190-7E99-BD83-AA5109A55C35}"/>
                    </a:ext>
                  </a:extLst>
                </p:cNvPr>
                <p:cNvSpPr>
                  <a:spLocks noChangeArrowheads="1"/>
                </p:cNvSpPr>
                <p:nvPr/>
              </p:nvSpPr>
              <p:spPr bwMode="auto">
                <a:xfrm>
                  <a:off x="1609" y="597"/>
                  <a:ext cx="101" cy="4"/>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35" name="Rectangle 8103">
                  <a:extLst>
                    <a:ext uri="{FF2B5EF4-FFF2-40B4-BE49-F238E27FC236}">
                      <a16:creationId xmlns:a16="http://schemas.microsoft.com/office/drawing/2014/main" id="{338F1062-8123-D6EE-37AF-D808BA32548F}"/>
                    </a:ext>
                  </a:extLst>
                </p:cNvPr>
                <p:cNvSpPr>
                  <a:spLocks noChangeArrowheads="1"/>
                </p:cNvSpPr>
                <p:nvPr/>
              </p:nvSpPr>
              <p:spPr bwMode="auto">
                <a:xfrm>
                  <a:off x="1609" y="320"/>
                  <a:ext cx="101"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36" name="Rectangle 8104">
                  <a:extLst>
                    <a:ext uri="{FF2B5EF4-FFF2-40B4-BE49-F238E27FC236}">
                      <a16:creationId xmlns:a16="http://schemas.microsoft.com/office/drawing/2014/main" id="{1CA67E34-4FC5-6683-6DDD-62D510A2C777}"/>
                    </a:ext>
                  </a:extLst>
                </p:cNvPr>
                <p:cNvSpPr>
                  <a:spLocks noChangeArrowheads="1"/>
                </p:cNvSpPr>
                <p:nvPr/>
              </p:nvSpPr>
              <p:spPr bwMode="auto">
                <a:xfrm>
                  <a:off x="1609" y="686"/>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37" name="Rectangle 8105">
                  <a:extLst>
                    <a:ext uri="{FF2B5EF4-FFF2-40B4-BE49-F238E27FC236}">
                      <a16:creationId xmlns:a16="http://schemas.microsoft.com/office/drawing/2014/main" id="{21033224-BD14-92DA-BE9D-4688DA9A502F}"/>
                    </a:ext>
                  </a:extLst>
                </p:cNvPr>
                <p:cNvSpPr>
                  <a:spLocks noChangeArrowheads="1"/>
                </p:cNvSpPr>
                <p:nvPr/>
              </p:nvSpPr>
              <p:spPr bwMode="auto">
                <a:xfrm>
                  <a:off x="1609" y="672"/>
                  <a:ext cx="101" cy="1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38" name="Rectangle 8106">
                  <a:extLst>
                    <a:ext uri="{FF2B5EF4-FFF2-40B4-BE49-F238E27FC236}">
                      <a16:creationId xmlns:a16="http://schemas.microsoft.com/office/drawing/2014/main" id="{6C4A4411-388A-A35E-B980-B1D72AF338F5}"/>
                    </a:ext>
                  </a:extLst>
                </p:cNvPr>
                <p:cNvSpPr>
                  <a:spLocks noChangeArrowheads="1"/>
                </p:cNvSpPr>
                <p:nvPr/>
              </p:nvSpPr>
              <p:spPr bwMode="auto">
                <a:xfrm>
                  <a:off x="1609" y="672"/>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39" name="Rectangle 8107">
                  <a:extLst>
                    <a:ext uri="{FF2B5EF4-FFF2-40B4-BE49-F238E27FC236}">
                      <a16:creationId xmlns:a16="http://schemas.microsoft.com/office/drawing/2014/main" id="{7F8F116F-8BE8-974B-A58A-BBD864A1DDC6}"/>
                    </a:ext>
                  </a:extLst>
                </p:cNvPr>
                <p:cNvSpPr>
                  <a:spLocks noChangeArrowheads="1"/>
                </p:cNvSpPr>
                <p:nvPr/>
              </p:nvSpPr>
              <p:spPr bwMode="auto">
                <a:xfrm>
                  <a:off x="1609" y="459"/>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40" name="Rectangle 8108">
                  <a:extLst>
                    <a:ext uri="{FF2B5EF4-FFF2-40B4-BE49-F238E27FC236}">
                      <a16:creationId xmlns:a16="http://schemas.microsoft.com/office/drawing/2014/main" id="{84241355-E755-8851-084D-F722CEA678B1}"/>
                    </a:ext>
                  </a:extLst>
                </p:cNvPr>
                <p:cNvSpPr>
                  <a:spLocks noChangeArrowheads="1"/>
                </p:cNvSpPr>
                <p:nvPr/>
              </p:nvSpPr>
              <p:spPr bwMode="auto">
                <a:xfrm>
                  <a:off x="1609" y="597"/>
                  <a:ext cx="10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41" name="Rectangle 8109">
                  <a:extLst>
                    <a:ext uri="{FF2B5EF4-FFF2-40B4-BE49-F238E27FC236}">
                      <a16:creationId xmlns:a16="http://schemas.microsoft.com/office/drawing/2014/main" id="{32F702BF-CEB0-24B4-4887-BA0B50E62C66}"/>
                    </a:ext>
                  </a:extLst>
                </p:cNvPr>
                <p:cNvSpPr>
                  <a:spLocks noChangeArrowheads="1"/>
                </p:cNvSpPr>
                <p:nvPr/>
              </p:nvSpPr>
              <p:spPr bwMode="auto">
                <a:xfrm>
                  <a:off x="1609" y="459"/>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42" name="Rectangle 8110">
                  <a:extLst>
                    <a:ext uri="{FF2B5EF4-FFF2-40B4-BE49-F238E27FC236}">
                      <a16:creationId xmlns:a16="http://schemas.microsoft.com/office/drawing/2014/main" id="{10853908-6491-FD37-2629-4CCBF594B339}"/>
                    </a:ext>
                  </a:extLst>
                </p:cNvPr>
                <p:cNvSpPr>
                  <a:spLocks noChangeArrowheads="1"/>
                </p:cNvSpPr>
                <p:nvPr/>
              </p:nvSpPr>
              <p:spPr bwMode="auto">
                <a:xfrm>
                  <a:off x="1609" y="672"/>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43" name="Rectangle 8111">
                  <a:extLst>
                    <a:ext uri="{FF2B5EF4-FFF2-40B4-BE49-F238E27FC236}">
                      <a16:creationId xmlns:a16="http://schemas.microsoft.com/office/drawing/2014/main" id="{A0C6D5B8-206F-60D9-DFB0-D95FA9A5D8F8}"/>
                    </a:ext>
                  </a:extLst>
                </p:cNvPr>
                <p:cNvSpPr>
                  <a:spLocks noChangeArrowheads="1"/>
                </p:cNvSpPr>
                <p:nvPr/>
              </p:nvSpPr>
              <p:spPr bwMode="auto">
                <a:xfrm>
                  <a:off x="1609" y="672"/>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44" name="Rectangle 8112">
                  <a:extLst>
                    <a:ext uri="{FF2B5EF4-FFF2-40B4-BE49-F238E27FC236}">
                      <a16:creationId xmlns:a16="http://schemas.microsoft.com/office/drawing/2014/main" id="{99A4BE23-B6B8-7364-1469-12A5D0E55A30}"/>
                    </a:ext>
                  </a:extLst>
                </p:cNvPr>
                <p:cNvSpPr>
                  <a:spLocks noChangeArrowheads="1"/>
                </p:cNvSpPr>
                <p:nvPr/>
              </p:nvSpPr>
              <p:spPr bwMode="auto">
                <a:xfrm>
                  <a:off x="1609" y="459"/>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45" name="Rectangle 8113">
                  <a:extLst>
                    <a:ext uri="{FF2B5EF4-FFF2-40B4-BE49-F238E27FC236}">
                      <a16:creationId xmlns:a16="http://schemas.microsoft.com/office/drawing/2014/main" id="{110CC3FE-9409-7D64-D627-02B72E00B29A}"/>
                    </a:ext>
                  </a:extLst>
                </p:cNvPr>
                <p:cNvSpPr>
                  <a:spLocks noChangeArrowheads="1"/>
                </p:cNvSpPr>
                <p:nvPr/>
              </p:nvSpPr>
              <p:spPr bwMode="auto">
                <a:xfrm>
                  <a:off x="1609" y="597"/>
                  <a:ext cx="10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46" name="Rectangle 8114">
                  <a:extLst>
                    <a:ext uri="{FF2B5EF4-FFF2-40B4-BE49-F238E27FC236}">
                      <a16:creationId xmlns:a16="http://schemas.microsoft.com/office/drawing/2014/main" id="{1D38ADA6-A61B-2E59-7752-33A5CE0A56E7}"/>
                    </a:ext>
                  </a:extLst>
                </p:cNvPr>
                <p:cNvSpPr>
                  <a:spLocks noChangeArrowheads="1"/>
                </p:cNvSpPr>
                <p:nvPr/>
              </p:nvSpPr>
              <p:spPr bwMode="auto">
                <a:xfrm>
                  <a:off x="1609" y="459"/>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647" name="Rectangle 8115">
                  <a:extLst>
                    <a:ext uri="{FF2B5EF4-FFF2-40B4-BE49-F238E27FC236}">
                      <a16:creationId xmlns:a16="http://schemas.microsoft.com/office/drawing/2014/main" id="{FECD38A1-FC00-92BC-ED2A-176B7A297822}"/>
                    </a:ext>
                  </a:extLst>
                </p:cNvPr>
                <p:cNvSpPr>
                  <a:spLocks noChangeArrowheads="1"/>
                </p:cNvSpPr>
                <p:nvPr/>
              </p:nvSpPr>
              <p:spPr bwMode="auto">
                <a:xfrm>
                  <a:off x="1609" y="459"/>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grpSp>
          <p:grpSp>
            <p:nvGrpSpPr>
              <p:cNvPr id="7164" name="Group 8317">
                <a:extLst>
                  <a:ext uri="{FF2B5EF4-FFF2-40B4-BE49-F238E27FC236}">
                    <a16:creationId xmlns:a16="http://schemas.microsoft.com/office/drawing/2014/main" id="{9C406011-2048-0A9F-0CB6-5D556654FE69}"/>
                  </a:ext>
                </a:extLst>
              </p:cNvPr>
              <p:cNvGrpSpPr>
                <a:grpSpLocks/>
              </p:cNvGrpSpPr>
              <p:nvPr/>
            </p:nvGrpSpPr>
            <p:grpSpPr bwMode="auto">
              <a:xfrm>
                <a:off x="1609" y="320"/>
                <a:ext cx="101" cy="1144"/>
                <a:chOff x="1609" y="320"/>
                <a:chExt cx="101" cy="1144"/>
              </a:xfrm>
            </p:grpSpPr>
            <p:sp>
              <p:nvSpPr>
                <p:cNvPr id="10248" name="Rectangle 8117">
                  <a:extLst>
                    <a:ext uri="{FF2B5EF4-FFF2-40B4-BE49-F238E27FC236}">
                      <a16:creationId xmlns:a16="http://schemas.microsoft.com/office/drawing/2014/main" id="{DC9B672C-B8C6-8196-FE9C-224252ECB61B}"/>
                    </a:ext>
                  </a:extLst>
                </p:cNvPr>
                <p:cNvSpPr>
                  <a:spLocks noChangeArrowheads="1"/>
                </p:cNvSpPr>
                <p:nvPr/>
              </p:nvSpPr>
              <p:spPr bwMode="auto">
                <a:xfrm>
                  <a:off x="1609" y="1463"/>
                  <a:ext cx="101"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49" name="Rectangle 8118">
                  <a:extLst>
                    <a:ext uri="{FF2B5EF4-FFF2-40B4-BE49-F238E27FC236}">
                      <a16:creationId xmlns:a16="http://schemas.microsoft.com/office/drawing/2014/main" id="{293E8FEF-DDEE-B913-CC37-C47EF7755814}"/>
                    </a:ext>
                  </a:extLst>
                </p:cNvPr>
                <p:cNvSpPr>
                  <a:spLocks noChangeArrowheads="1"/>
                </p:cNvSpPr>
                <p:nvPr/>
              </p:nvSpPr>
              <p:spPr bwMode="auto">
                <a:xfrm>
                  <a:off x="1609" y="1463"/>
                  <a:ext cx="101"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50" name="Rectangle 8119">
                  <a:extLst>
                    <a:ext uri="{FF2B5EF4-FFF2-40B4-BE49-F238E27FC236}">
                      <a16:creationId xmlns:a16="http://schemas.microsoft.com/office/drawing/2014/main" id="{85F40A79-44AA-3AAB-4A92-BCC6E1C52742}"/>
                    </a:ext>
                  </a:extLst>
                </p:cNvPr>
                <p:cNvSpPr>
                  <a:spLocks noChangeArrowheads="1"/>
                </p:cNvSpPr>
                <p:nvPr/>
              </p:nvSpPr>
              <p:spPr bwMode="auto">
                <a:xfrm>
                  <a:off x="1609" y="459"/>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51" name="Rectangle 8120">
                  <a:extLst>
                    <a:ext uri="{FF2B5EF4-FFF2-40B4-BE49-F238E27FC236}">
                      <a16:creationId xmlns:a16="http://schemas.microsoft.com/office/drawing/2014/main" id="{D373DAC0-0A25-EB92-4BCA-FE256969850B}"/>
                    </a:ext>
                  </a:extLst>
                </p:cNvPr>
                <p:cNvSpPr>
                  <a:spLocks noChangeArrowheads="1"/>
                </p:cNvSpPr>
                <p:nvPr/>
              </p:nvSpPr>
              <p:spPr bwMode="auto">
                <a:xfrm>
                  <a:off x="1609" y="672"/>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52" name="Rectangle 8121">
                  <a:extLst>
                    <a:ext uri="{FF2B5EF4-FFF2-40B4-BE49-F238E27FC236}">
                      <a16:creationId xmlns:a16="http://schemas.microsoft.com/office/drawing/2014/main" id="{23A3960D-89B7-BF21-6689-745370256199}"/>
                    </a:ext>
                  </a:extLst>
                </p:cNvPr>
                <p:cNvSpPr>
                  <a:spLocks noChangeArrowheads="1"/>
                </p:cNvSpPr>
                <p:nvPr/>
              </p:nvSpPr>
              <p:spPr bwMode="auto">
                <a:xfrm>
                  <a:off x="1609" y="459"/>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53" name="Rectangle 8122">
                  <a:extLst>
                    <a:ext uri="{FF2B5EF4-FFF2-40B4-BE49-F238E27FC236}">
                      <a16:creationId xmlns:a16="http://schemas.microsoft.com/office/drawing/2014/main" id="{A47D69AF-D79F-35F6-6799-A1849CD953E4}"/>
                    </a:ext>
                  </a:extLst>
                </p:cNvPr>
                <p:cNvSpPr>
                  <a:spLocks noChangeArrowheads="1"/>
                </p:cNvSpPr>
                <p:nvPr/>
              </p:nvSpPr>
              <p:spPr bwMode="auto">
                <a:xfrm>
                  <a:off x="1609" y="459"/>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54" name="Rectangle 8123">
                  <a:extLst>
                    <a:ext uri="{FF2B5EF4-FFF2-40B4-BE49-F238E27FC236}">
                      <a16:creationId xmlns:a16="http://schemas.microsoft.com/office/drawing/2014/main" id="{E7B52F43-397D-5379-80CF-9421F8A0CE0E}"/>
                    </a:ext>
                  </a:extLst>
                </p:cNvPr>
                <p:cNvSpPr>
                  <a:spLocks noChangeArrowheads="1"/>
                </p:cNvSpPr>
                <p:nvPr/>
              </p:nvSpPr>
              <p:spPr bwMode="auto">
                <a:xfrm>
                  <a:off x="1609" y="459"/>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55" name="Rectangle 8124">
                  <a:extLst>
                    <a:ext uri="{FF2B5EF4-FFF2-40B4-BE49-F238E27FC236}">
                      <a16:creationId xmlns:a16="http://schemas.microsoft.com/office/drawing/2014/main" id="{17077F16-0DD7-C3F0-1953-9A7F0795DA43}"/>
                    </a:ext>
                  </a:extLst>
                </p:cNvPr>
                <p:cNvSpPr>
                  <a:spLocks noChangeArrowheads="1"/>
                </p:cNvSpPr>
                <p:nvPr/>
              </p:nvSpPr>
              <p:spPr bwMode="auto">
                <a:xfrm>
                  <a:off x="1609" y="459"/>
                  <a:ext cx="101"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56" name="Rectangle 8125">
                  <a:extLst>
                    <a:ext uri="{FF2B5EF4-FFF2-40B4-BE49-F238E27FC236}">
                      <a16:creationId xmlns:a16="http://schemas.microsoft.com/office/drawing/2014/main" id="{0693B6AC-92D8-4F67-CC2A-E3792534EDE6}"/>
                    </a:ext>
                  </a:extLst>
                </p:cNvPr>
                <p:cNvSpPr>
                  <a:spLocks noChangeArrowheads="1"/>
                </p:cNvSpPr>
                <p:nvPr/>
              </p:nvSpPr>
              <p:spPr bwMode="auto">
                <a:xfrm>
                  <a:off x="1609" y="455"/>
                  <a:ext cx="101" cy="4"/>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57" name="Rectangle 8126">
                  <a:extLst>
                    <a:ext uri="{FF2B5EF4-FFF2-40B4-BE49-F238E27FC236}">
                      <a16:creationId xmlns:a16="http://schemas.microsoft.com/office/drawing/2014/main" id="{A45F735A-F55C-BAC9-85C2-C81ECD9D5CD1}"/>
                    </a:ext>
                  </a:extLst>
                </p:cNvPr>
                <p:cNvSpPr>
                  <a:spLocks noChangeArrowheads="1"/>
                </p:cNvSpPr>
                <p:nvPr/>
              </p:nvSpPr>
              <p:spPr bwMode="auto">
                <a:xfrm>
                  <a:off x="1609" y="455"/>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58" name="Rectangle 8127">
                  <a:extLst>
                    <a:ext uri="{FF2B5EF4-FFF2-40B4-BE49-F238E27FC236}">
                      <a16:creationId xmlns:a16="http://schemas.microsoft.com/office/drawing/2014/main" id="{8DFC06EC-4D4A-445A-95DF-DC1E313ADEB8}"/>
                    </a:ext>
                  </a:extLst>
                </p:cNvPr>
                <p:cNvSpPr>
                  <a:spLocks noChangeArrowheads="1"/>
                </p:cNvSpPr>
                <p:nvPr/>
              </p:nvSpPr>
              <p:spPr bwMode="auto">
                <a:xfrm>
                  <a:off x="1609" y="672"/>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59" name="Rectangle 8128">
                  <a:extLst>
                    <a:ext uri="{FF2B5EF4-FFF2-40B4-BE49-F238E27FC236}">
                      <a16:creationId xmlns:a16="http://schemas.microsoft.com/office/drawing/2014/main" id="{35359B0A-2116-569D-4C2B-5F3674EBBD6B}"/>
                    </a:ext>
                  </a:extLst>
                </p:cNvPr>
                <p:cNvSpPr>
                  <a:spLocks noChangeArrowheads="1"/>
                </p:cNvSpPr>
                <p:nvPr/>
              </p:nvSpPr>
              <p:spPr bwMode="auto">
                <a:xfrm>
                  <a:off x="1609" y="672"/>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60" name="Rectangle 8129">
                  <a:extLst>
                    <a:ext uri="{FF2B5EF4-FFF2-40B4-BE49-F238E27FC236}">
                      <a16:creationId xmlns:a16="http://schemas.microsoft.com/office/drawing/2014/main" id="{9D051FEC-2D06-CB0D-260E-AD58BB29D88F}"/>
                    </a:ext>
                  </a:extLst>
                </p:cNvPr>
                <p:cNvSpPr>
                  <a:spLocks noChangeArrowheads="1"/>
                </p:cNvSpPr>
                <p:nvPr/>
              </p:nvSpPr>
              <p:spPr bwMode="auto">
                <a:xfrm>
                  <a:off x="1609" y="672"/>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61" name="Rectangle 8130">
                  <a:extLst>
                    <a:ext uri="{FF2B5EF4-FFF2-40B4-BE49-F238E27FC236}">
                      <a16:creationId xmlns:a16="http://schemas.microsoft.com/office/drawing/2014/main" id="{F1393EE7-1EAD-1100-4C20-184297C18FD7}"/>
                    </a:ext>
                  </a:extLst>
                </p:cNvPr>
                <p:cNvSpPr>
                  <a:spLocks noChangeArrowheads="1"/>
                </p:cNvSpPr>
                <p:nvPr/>
              </p:nvSpPr>
              <p:spPr bwMode="auto">
                <a:xfrm>
                  <a:off x="1609" y="583"/>
                  <a:ext cx="101" cy="14"/>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62" name="Rectangle 8131">
                  <a:extLst>
                    <a:ext uri="{FF2B5EF4-FFF2-40B4-BE49-F238E27FC236}">
                      <a16:creationId xmlns:a16="http://schemas.microsoft.com/office/drawing/2014/main" id="{9C588FE4-9DD6-3C40-7C16-40A801F99A1F}"/>
                    </a:ext>
                  </a:extLst>
                </p:cNvPr>
                <p:cNvSpPr>
                  <a:spLocks noChangeArrowheads="1"/>
                </p:cNvSpPr>
                <p:nvPr/>
              </p:nvSpPr>
              <p:spPr bwMode="auto">
                <a:xfrm>
                  <a:off x="1609" y="455"/>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63" name="Rectangle 8132">
                  <a:extLst>
                    <a:ext uri="{FF2B5EF4-FFF2-40B4-BE49-F238E27FC236}">
                      <a16:creationId xmlns:a16="http://schemas.microsoft.com/office/drawing/2014/main" id="{0C311424-F96E-B20B-D0E2-4CCC34727AED}"/>
                    </a:ext>
                  </a:extLst>
                </p:cNvPr>
                <p:cNvSpPr>
                  <a:spLocks noChangeArrowheads="1"/>
                </p:cNvSpPr>
                <p:nvPr/>
              </p:nvSpPr>
              <p:spPr bwMode="auto">
                <a:xfrm>
                  <a:off x="1609" y="583"/>
                  <a:ext cx="10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64" name="Rectangle 8133">
                  <a:extLst>
                    <a:ext uri="{FF2B5EF4-FFF2-40B4-BE49-F238E27FC236}">
                      <a16:creationId xmlns:a16="http://schemas.microsoft.com/office/drawing/2014/main" id="{3B6AA138-CC92-883B-F35D-89BE47F4A37A}"/>
                    </a:ext>
                  </a:extLst>
                </p:cNvPr>
                <p:cNvSpPr>
                  <a:spLocks noChangeArrowheads="1"/>
                </p:cNvSpPr>
                <p:nvPr/>
              </p:nvSpPr>
              <p:spPr bwMode="auto">
                <a:xfrm>
                  <a:off x="1609" y="363"/>
                  <a:ext cx="101" cy="28"/>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65" name="Rectangle 8134">
                  <a:extLst>
                    <a:ext uri="{FF2B5EF4-FFF2-40B4-BE49-F238E27FC236}">
                      <a16:creationId xmlns:a16="http://schemas.microsoft.com/office/drawing/2014/main" id="{73AE6F92-8A5F-0501-50E4-5D5E9BDABCC2}"/>
                    </a:ext>
                  </a:extLst>
                </p:cNvPr>
                <p:cNvSpPr>
                  <a:spLocks noChangeArrowheads="1"/>
                </p:cNvSpPr>
                <p:nvPr/>
              </p:nvSpPr>
              <p:spPr bwMode="auto">
                <a:xfrm>
                  <a:off x="1609" y="455"/>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66" name="Rectangle 8135">
                  <a:extLst>
                    <a:ext uri="{FF2B5EF4-FFF2-40B4-BE49-F238E27FC236}">
                      <a16:creationId xmlns:a16="http://schemas.microsoft.com/office/drawing/2014/main" id="{8861DD1E-DBAC-811F-1EA1-A916DDD8B3FE}"/>
                    </a:ext>
                  </a:extLst>
                </p:cNvPr>
                <p:cNvSpPr>
                  <a:spLocks noChangeArrowheads="1"/>
                </p:cNvSpPr>
                <p:nvPr/>
              </p:nvSpPr>
              <p:spPr bwMode="auto">
                <a:xfrm>
                  <a:off x="1609" y="672"/>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67" name="Rectangle 8136">
                  <a:extLst>
                    <a:ext uri="{FF2B5EF4-FFF2-40B4-BE49-F238E27FC236}">
                      <a16:creationId xmlns:a16="http://schemas.microsoft.com/office/drawing/2014/main" id="{95A1404B-EFF5-800E-CA69-7A4D32CDCD12}"/>
                    </a:ext>
                  </a:extLst>
                </p:cNvPr>
                <p:cNvSpPr>
                  <a:spLocks noChangeArrowheads="1"/>
                </p:cNvSpPr>
                <p:nvPr/>
              </p:nvSpPr>
              <p:spPr bwMode="auto">
                <a:xfrm>
                  <a:off x="1609" y="672"/>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68" name="Rectangle 8137">
                  <a:extLst>
                    <a:ext uri="{FF2B5EF4-FFF2-40B4-BE49-F238E27FC236}">
                      <a16:creationId xmlns:a16="http://schemas.microsoft.com/office/drawing/2014/main" id="{1977FB81-93B2-68A5-D9F8-C67075EF35A5}"/>
                    </a:ext>
                  </a:extLst>
                </p:cNvPr>
                <p:cNvSpPr>
                  <a:spLocks noChangeArrowheads="1"/>
                </p:cNvSpPr>
                <p:nvPr/>
              </p:nvSpPr>
              <p:spPr bwMode="auto">
                <a:xfrm>
                  <a:off x="1609" y="672"/>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69" name="Rectangle 8138">
                  <a:extLst>
                    <a:ext uri="{FF2B5EF4-FFF2-40B4-BE49-F238E27FC236}">
                      <a16:creationId xmlns:a16="http://schemas.microsoft.com/office/drawing/2014/main" id="{C4CEE277-53D2-6FA3-558D-9135297E06AD}"/>
                    </a:ext>
                  </a:extLst>
                </p:cNvPr>
                <p:cNvSpPr>
                  <a:spLocks noChangeArrowheads="1"/>
                </p:cNvSpPr>
                <p:nvPr/>
              </p:nvSpPr>
              <p:spPr bwMode="auto">
                <a:xfrm>
                  <a:off x="1609" y="672"/>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70" name="Rectangle 8139">
                  <a:extLst>
                    <a:ext uri="{FF2B5EF4-FFF2-40B4-BE49-F238E27FC236}">
                      <a16:creationId xmlns:a16="http://schemas.microsoft.com/office/drawing/2014/main" id="{C95A6C7C-2281-9DE4-17AC-E39023DC5BB4}"/>
                    </a:ext>
                  </a:extLst>
                </p:cNvPr>
                <p:cNvSpPr>
                  <a:spLocks noChangeArrowheads="1"/>
                </p:cNvSpPr>
                <p:nvPr/>
              </p:nvSpPr>
              <p:spPr bwMode="auto">
                <a:xfrm>
                  <a:off x="1609" y="455"/>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71" name="Rectangle 8140">
                  <a:extLst>
                    <a:ext uri="{FF2B5EF4-FFF2-40B4-BE49-F238E27FC236}">
                      <a16:creationId xmlns:a16="http://schemas.microsoft.com/office/drawing/2014/main" id="{C55032B3-41A7-52AC-2934-31B52B63B58E}"/>
                    </a:ext>
                  </a:extLst>
                </p:cNvPr>
                <p:cNvSpPr>
                  <a:spLocks noChangeArrowheads="1"/>
                </p:cNvSpPr>
                <p:nvPr/>
              </p:nvSpPr>
              <p:spPr bwMode="auto">
                <a:xfrm>
                  <a:off x="1609" y="1257"/>
                  <a:ext cx="101" cy="93"/>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72" name="Rectangle 8141">
                  <a:extLst>
                    <a:ext uri="{FF2B5EF4-FFF2-40B4-BE49-F238E27FC236}">
                      <a16:creationId xmlns:a16="http://schemas.microsoft.com/office/drawing/2014/main" id="{EB4888AE-7100-055A-0831-A1D3B67E6D43}"/>
                    </a:ext>
                  </a:extLst>
                </p:cNvPr>
                <p:cNvSpPr>
                  <a:spLocks noChangeArrowheads="1"/>
                </p:cNvSpPr>
                <p:nvPr/>
              </p:nvSpPr>
              <p:spPr bwMode="auto">
                <a:xfrm>
                  <a:off x="1609" y="572"/>
                  <a:ext cx="101" cy="1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73" name="Rectangle 8142">
                  <a:extLst>
                    <a:ext uri="{FF2B5EF4-FFF2-40B4-BE49-F238E27FC236}">
                      <a16:creationId xmlns:a16="http://schemas.microsoft.com/office/drawing/2014/main" id="{20630411-B590-59D2-E28C-15824643CD37}"/>
                    </a:ext>
                  </a:extLst>
                </p:cNvPr>
                <p:cNvSpPr>
                  <a:spLocks noChangeArrowheads="1"/>
                </p:cNvSpPr>
                <p:nvPr/>
              </p:nvSpPr>
              <p:spPr bwMode="auto">
                <a:xfrm>
                  <a:off x="1609" y="320"/>
                  <a:ext cx="101"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74" name="Rectangle 8143">
                  <a:extLst>
                    <a:ext uri="{FF2B5EF4-FFF2-40B4-BE49-F238E27FC236}">
                      <a16:creationId xmlns:a16="http://schemas.microsoft.com/office/drawing/2014/main" id="{03838776-06B0-FDDE-F0A8-E95A512893EF}"/>
                    </a:ext>
                  </a:extLst>
                </p:cNvPr>
                <p:cNvSpPr>
                  <a:spLocks noChangeArrowheads="1"/>
                </p:cNvSpPr>
                <p:nvPr/>
              </p:nvSpPr>
              <p:spPr bwMode="auto">
                <a:xfrm>
                  <a:off x="1609" y="672"/>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75" name="Rectangle 8144">
                  <a:extLst>
                    <a:ext uri="{FF2B5EF4-FFF2-40B4-BE49-F238E27FC236}">
                      <a16:creationId xmlns:a16="http://schemas.microsoft.com/office/drawing/2014/main" id="{6875D620-F221-7B4E-36E2-F1C82B51B45D}"/>
                    </a:ext>
                  </a:extLst>
                </p:cNvPr>
                <p:cNvSpPr>
                  <a:spLocks noChangeArrowheads="1"/>
                </p:cNvSpPr>
                <p:nvPr/>
              </p:nvSpPr>
              <p:spPr bwMode="auto">
                <a:xfrm>
                  <a:off x="1609" y="658"/>
                  <a:ext cx="101" cy="1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76" name="Rectangle 8145">
                  <a:extLst>
                    <a:ext uri="{FF2B5EF4-FFF2-40B4-BE49-F238E27FC236}">
                      <a16:creationId xmlns:a16="http://schemas.microsoft.com/office/drawing/2014/main" id="{5710B28A-DDB9-3FFD-338D-CB7DFD8C40DA}"/>
                    </a:ext>
                  </a:extLst>
                </p:cNvPr>
                <p:cNvSpPr>
                  <a:spLocks noChangeArrowheads="1"/>
                </p:cNvSpPr>
                <p:nvPr/>
              </p:nvSpPr>
              <p:spPr bwMode="auto">
                <a:xfrm>
                  <a:off x="1609" y="654"/>
                  <a:ext cx="101" cy="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77" name="Rectangle 8146">
                  <a:extLst>
                    <a:ext uri="{FF2B5EF4-FFF2-40B4-BE49-F238E27FC236}">
                      <a16:creationId xmlns:a16="http://schemas.microsoft.com/office/drawing/2014/main" id="{924BB41D-9046-0632-E685-CA5AD2CE26A2}"/>
                    </a:ext>
                  </a:extLst>
                </p:cNvPr>
                <p:cNvSpPr>
                  <a:spLocks noChangeArrowheads="1"/>
                </p:cNvSpPr>
                <p:nvPr/>
              </p:nvSpPr>
              <p:spPr bwMode="auto">
                <a:xfrm>
                  <a:off x="1609" y="455"/>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78" name="Rectangle 8147">
                  <a:extLst>
                    <a:ext uri="{FF2B5EF4-FFF2-40B4-BE49-F238E27FC236}">
                      <a16:creationId xmlns:a16="http://schemas.microsoft.com/office/drawing/2014/main" id="{5D6F4A87-272F-68C8-CD02-9B31E507BC0D}"/>
                    </a:ext>
                  </a:extLst>
                </p:cNvPr>
                <p:cNvSpPr>
                  <a:spLocks noChangeArrowheads="1"/>
                </p:cNvSpPr>
                <p:nvPr/>
              </p:nvSpPr>
              <p:spPr bwMode="auto">
                <a:xfrm>
                  <a:off x="1609" y="572"/>
                  <a:ext cx="10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79" name="Rectangle 8148">
                  <a:extLst>
                    <a:ext uri="{FF2B5EF4-FFF2-40B4-BE49-F238E27FC236}">
                      <a16:creationId xmlns:a16="http://schemas.microsoft.com/office/drawing/2014/main" id="{A0768EC0-35BB-9607-49FF-3B6D56034330}"/>
                    </a:ext>
                  </a:extLst>
                </p:cNvPr>
                <p:cNvSpPr>
                  <a:spLocks noChangeArrowheads="1"/>
                </p:cNvSpPr>
                <p:nvPr/>
              </p:nvSpPr>
              <p:spPr bwMode="auto">
                <a:xfrm>
                  <a:off x="1609" y="455"/>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80" name="Rectangle 8149">
                  <a:extLst>
                    <a:ext uri="{FF2B5EF4-FFF2-40B4-BE49-F238E27FC236}">
                      <a16:creationId xmlns:a16="http://schemas.microsoft.com/office/drawing/2014/main" id="{46B42B59-8E7B-8422-7B2D-29FE7714055A}"/>
                    </a:ext>
                  </a:extLst>
                </p:cNvPr>
                <p:cNvSpPr>
                  <a:spLocks noChangeArrowheads="1"/>
                </p:cNvSpPr>
                <p:nvPr/>
              </p:nvSpPr>
              <p:spPr bwMode="auto">
                <a:xfrm>
                  <a:off x="1609" y="654"/>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81" name="Rectangle 8150">
                  <a:extLst>
                    <a:ext uri="{FF2B5EF4-FFF2-40B4-BE49-F238E27FC236}">
                      <a16:creationId xmlns:a16="http://schemas.microsoft.com/office/drawing/2014/main" id="{09A07CF8-EC27-87C0-10CC-CAE99B5D208E}"/>
                    </a:ext>
                  </a:extLst>
                </p:cNvPr>
                <p:cNvSpPr>
                  <a:spLocks noChangeArrowheads="1"/>
                </p:cNvSpPr>
                <p:nvPr/>
              </p:nvSpPr>
              <p:spPr bwMode="auto">
                <a:xfrm>
                  <a:off x="1609" y="654"/>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82" name="Rectangle 8151">
                  <a:extLst>
                    <a:ext uri="{FF2B5EF4-FFF2-40B4-BE49-F238E27FC236}">
                      <a16:creationId xmlns:a16="http://schemas.microsoft.com/office/drawing/2014/main" id="{1C68F2A7-30AF-0183-88CE-060B06BB1768}"/>
                    </a:ext>
                  </a:extLst>
                </p:cNvPr>
                <p:cNvSpPr>
                  <a:spLocks noChangeArrowheads="1"/>
                </p:cNvSpPr>
                <p:nvPr/>
              </p:nvSpPr>
              <p:spPr bwMode="auto">
                <a:xfrm>
                  <a:off x="1609" y="455"/>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83" name="Rectangle 8152">
                  <a:extLst>
                    <a:ext uri="{FF2B5EF4-FFF2-40B4-BE49-F238E27FC236}">
                      <a16:creationId xmlns:a16="http://schemas.microsoft.com/office/drawing/2014/main" id="{BC063AF2-AF4E-2DCF-ECDF-E5D51A20CA4B}"/>
                    </a:ext>
                  </a:extLst>
                </p:cNvPr>
                <p:cNvSpPr>
                  <a:spLocks noChangeArrowheads="1"/>
                </p:cNvSpPr>
                <p:nvPr/>
              </p:nvSpPr>
              <p:spPr bwMode="auto">
                <a:xfrm>
                  <a:off x="1609" y="572"/>
                  <a:ext cx="10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84" name="Rectangle 8153">
                  <a:extLst>
                    <a:ext uri="{FF2B5EF4-FFF2-40B4-BE49-F238E27FC236}">
                      <a16:creationId xmlns:a16="http://schemas.microsoft.com/office/drawing/2014/main" id="{7F028872-AD63-0106-AF9D-92E35067C31A}"/>
                    </a:ext>
                  </a:extLst>
                </p:cNvPr>
                <p:cNvSpPr>
                  <a:spLocks noChangeArrowheads="1"/>
                </p:cNvSpPr>
                <p:nvPr/>
              </p:nvSpPr>
              <p:spPr bwMode="auto">
                <a:xfrm>
                  <a:off x="1609" y="455"/>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85" name="Rectangle 8154">
                  <a:extLst>
                    <a:ext uri="{FF2B5EF4-FFF2-40B4-BE49-F238E27FC236}">
                      <a16:creationId xmlns:a16="http://schemas.microsoft.com/office/drawing/2014/main" id="{419CCEDD-E315-7F5C-A035-35E1FA887EA0}"/>
                    </a:ext>
                  </a:extLst>
                </p:cNvPr>
                <p:cNvSpPr>
                  <a:spLocks noChangeArrowheads="1"/>
                </p:cNvSpPr>
                <p:nvPr/>
              </p:nvSpPr>
              <p:spPr bwMode="auto">
                <a:xfrm>
                  <a:off x="1609" y="455"/>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86" name="Rectangle 8155">
                  <a:extLst>
                    <a:ext uri="{FF2B5EF4-FFF2-40B4-BE49-F238E27FC236}">
                      <a16:creationId xmlns:a16="http://schemas.microsoft.com/office/drawing/2014/main" id="{20566DBD-2A7C-3B3A-8E24-F982982CB9EE}"/>
                    </a:ext>
                  </a:extLst>
                </p:cNvPr>
                <p:cNvSpPr>
                  <a:spLocks noChangeArrowheads="1"/>
                </p:cNvSpPr>
                <p:nvPr/>
              </p:nvSpPr>
              <p:spPr bwMode="auto">
                <a:xfrm>
                  <a:off x="1609" y="1463"/>
                  <a:ext cx="101"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87" name="Rectangle 8156">
                  <a:extLst>
                    <a:ext uri="{FF2B5EF4-FFF2-40B4-BE49-F238E27FC236}">
                      <a16:creationId xmlns:a16="http://schemas.microsoft.com/office/drawing/2014/main" id="{2BF99C86-3F2E-D5CF-8DFD-94C1EBE15249}"/>
                    </a:ext>
                  </a:extLst>
                </p:cNvPr>
                <p:cNvSpPr>
                  <a:spLocks noChangeArrowheads="1"/>
                </p:cNvSpPr>
                <p:nvPr/>
              </p:nvSpPr>
              <p:spPr bwMode="auto">
                <a:xfrm>
                  <a:off x="1609" y="1463"/>
                  <a:ext cx="101"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88" name="Rectangle 8157">
                  <a:extLst>
                    <a:ext uri="{FF2B5EF4-FFF2-40B4-BE49-F238E27FC236}">
                      <a16:creationId xmlns:a16="http://schemas.microsoft.com/office/drawing/2014/main" id="{9172F840-8C70-E7A8-CAA7-EFA6ADAC137C}"/>
                    </a:ext>
                  </a:extLst>
                </p:cNvPr>
                <p:cNvSpPr>
                  <a:spLocks noChangeArrowheads="1"/>
                </p:cNvSpPr>
                <p:nvPr/>
              </p:nvSpPr>
              <p:spPr bwMode="auto">
                <a:xfrm>
                  <a:off x="1609" y="455"/>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89" name="Rectangle 8158">
                  <a:extLst>
                    <a:ext uri="{FF2B5EF4-FFF2-40B4-BE49-F238E27FC236}">
                      <a16:creationId xmlns:a16="http://schemas.microsoft.com/office/drawing/2014/main" id="{32CDBDC9-7962-D608-8E77-D9D0B6A26E82}"/>
                    </a:ext>
                  </a:extLst>
                </p:cNvPr>
                <p:cNvSpPr>
                  <a:spLocks noChangeArrowheads="1"/>
                </p:cNvSpPr>
                <p:nvPr/>
              </p:nvSpPr>
              <p:spPr bwMode="auto">
                <a:xfrm>
                  <a:off x="1609" y="654"/>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90" name="Rectangle 8159">
                  <a:extLst>
                    <a:ext uri="{FF2B5EF4-FFF2-40B4-BE49-F238E27FC236}">
                      <a16:creationId xmlns:a16="http://schemas.microsoft.com/office/drawing/2014/main" id="{42005E35-F4DB-B994-F9F3-36DCD6AC4765}"/>
                    </a:ext>
                  </a:extLst>
                </p:cNvPr>
                <p:cNvSpPr>
                  <a:spLocks noChangeArrowheads="1"/>
                </p:cNvSpPr>
                <p:nvPr/>
              </p:nvSpPr>
              <p:spPr bwMode="auto">
                <a:xfrm>
                  <a:off x="1609" y="455"/>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91" name="Rectangle 8160">
                  <a:extLst>
                    <a:ext uri="{FF2B5EF4-FFF2-40B4-BE49-F238E27FC236}">
                      <a16:creationId xmlns:a16="http://schemas.microsoft.com/office/drawing/2014/main" id="{C7211F3E-0485-2CBB-7032-8ED736EAB0DD}"/>
                    </a:ext>
                  </a:extLst>
                </p:cNvPr>
                <p:cNvSpPr>
                  <a:spLocks noChangeArrowheads="1"/>
                </p:cNvSpPr>
                <p:nvPr/>
              </p:nvSpPr>
              <p:spPr bwMode="auto">
                <a:xfrm>
                  <a:off x="1609" y="455"/>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92" name="Rectangle 8161">
                  <a:extLst>
                    <a:ext uri="{FF2B5EF4-FFF2-40B4-BE49-F238E27FC236}">
                      <a16:creationId xmlns:a16="http://schemas.microsoft.com/office/drawing/2014/main" id="{581EA5E1-3DFC-5BC0-1A14-11602DD73123}"/>
                    </a:ext>
                  </a:extLst>
                </p:cNvPr>
                <p:cNvSpPr>
                  <a:spLocks noChangeArrowheads="1"/>
                </p:cNvSpPr>
                <p:nvPr/>
              </p:nvSpPr>
              <p:spPr bwMode="auto">
                <a:xfrm>
                  <a:off x="1609" y="455"/>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93" name="Rectangle 8162">
                  <a:extLst>
                    <a:ext uri="{FF2B5EF4-FFF2-40B4-BE49-F238E27FC236}">
                      <a16:creationId xmlns:a16="http://schemas.microsoft.com/office/drawing/2014/main" id="{24CB1253-0870-B4AE-8FA0-AAD14AE6521B}"/>
                    </a:ext>
                  </a:extLst>
                </p:cNvPr>
                <p:cNvSpPr>
                  <a:spLocks noChangeArrowheads="1"/>
                </p:cNvSpPr>
                <p:nvPr/>
              </p:nvSpPr>
              <p:spPr bwMode="auto">
                <a:xfrm>
                  <a:off x="1609" y="459"/>
                  <a:ext cx="101"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94" name="Rectangle 8163">
                  <a:extLst>
                    <a:ext uri="{FF2B5EF4-FFF2-40B4-BE49-F238E27FC236}">
                      <a16:creationId xmlns:a16="http://schemas.microsoft.com/office/drawing/2014/main" id="{CB87711D-7F45-39B1-B073-6B6462771DAD}"/>
                    </a:ext>
                  </a:extLst>
                </p:cNvPr>
                <p:cNvSpPr>
                  <a:spLocks noChangeArrowheads="1"/>
                </p:cNvSpPr>
                <p:nvPr/>
              </p:nvSpPr>
              <p:spPr bwMode="auto">
                <a:xfrm>
                  <a:off x="1609" y="452"/>
                  <a:ext cx="101" cy="3"/>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95" name="Rectangle 8164">
                  <a:extLst>
                    <a:ext uri="{FF2B5EF4-FFF2-40B4-BE49-F238E27FC236}">
                      <a16:creationId xmlns:a16="http://schemas.microsoft.com/office/drawing/2014/main" id="{A439698F-2E6A-9728-2C8D-8A146C63B415}"/>
                    </a:ext>
                  </a:extLst>
                </p:cNvPr>
                <p:cNvSpPr>
                  <a:spLocks noChangeArrowheads="1"/>
                </p:cNvSpPr>
                <p:nvPr/>
              </p:nvSpPr>
              <p:spPr bwMode="auto">
                <a:xfrm>
                  <a:off x="1609" y="452"/>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96" name="Rectangle 8165">
                  <a:extLst>
                    <a:ext uri="{FF2B5EF4-FFF2-40B4-BE49-F238E27FC236}">
                      <a16:creationId xmlns:a16="http://schemas.microsoft.com/office/drawing/2014/main" id="{EAABA5FD-14A0-20D4-DBEF-8143B277152C}"/>
                    </a:ext>
                  </a:extLst>
                </p:cNvPr>
                <p:cNvSpPr>
                  <a:spLocks noChangeArrowheads="1"/>
                </p:cNvSpPr>
                <p:nvPr/>
              </p:nvSpPr>
              <p:spPr bwMode="auto">
                <a:xfrm>
                  <a:off x="1609" y="654"/>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97" name="Rectangle 8166">
                  <a:extLst>
                    <a:ext uri="{FF2B5EF4-FFF2-40B4-BE49-F238E27FC236}">
                      <a16:creationId xmlns:a16="http://schemas.microsoft.com/office/drawing/2014/main" id="{3EADC10C-3AAB-D52C-0937-BAADE008F789}"/>
                    </a:ext>
                  </a:extLst>
                </p:cNvPr>
                <p:cNvSpPr>
                  <a:spLocks noChangeArrowheads="1"/>
                </p:cNvSpPr>
                <p:nvPr/>
              </p:nvSpPr>
              <p:spPr bwMode="auto">
                <a:xfrm>
                  <a:off x="1609" y="654"/>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98" name="Rectangle 8167">
                  <a:extLst>
                    <a:ext uri="{FF2B5EF4-FFF2-40B4-BE49-F238E27FC236}">
                      <a16:creationId xmlns:a16="http://schemas.microsoft.com/office/drawing/2014/main" id="{502678E6-AC08-D03F-7E2D-AE7CBB80B95C}"/>
                    </a:ext>
                  </a:extLst>
                </p:cNvPr>
                <p:cNvSpPr>
                  <a:spLocks noChangeArrowheads="1"/>
                </p:cNvSpPr>
                <p:nvPr/>
              </p:nvSpPr>
              <p:spPr bwMode="auto">
                <a:xfrm>
                  <a:off x="1609" y="654"/>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99" name="Rectangle 8168">
                  <a:extLst>
                    <a:ext uri="{FF2B5EF4-FFF2-40B4-BE49-F238E27FC236}">
                      <a16:creationId xmlns:a16="http://schemas.microsoft.com/office/drawing/2014/main" id="{84BC928C-4BAA-CCBC-E113-1D9D53EB7BFC}"/>
                    </a:ext>
                  </a:extLst>
                </p:cNvPr>
                <p:cNvSpPr>
                  <a:spLocks noChangeArrowheads="1"/>
                </p:cNvSpPr>
                <p:nvPr/>
              </p:nvSpPr>
              <p:spPr bwMode="auto">
                <a:xfrm>
                  <a:off x="1609" y="572"/>
                  <a:ext cx="10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00" name="Rectangle 8169">
                  <a:extLst>
                    <a:ext uri="{FF2B5EF4-FFF2-40B4-BE49-F238E27FC236}">
                      <a16:creationId xmlns:a16="http://schemas.microsoft.com/office/drawing/2014/main" id="{3A8B146A-0598-0597-8468-5CE0A9D9D6B0}"/>
                    </a:ext>
                  </a:extLst>
                </p:cNvPr>
                <p:cNvSpPr>
                  <a:spLocks noChangeArrowheads="1"/>
                </p:cNvSpPr>
                <p:nvPr/>
              </p:nvSpPr>
              <p:spPr bwMode="auto">
                <a:xfrm>
                  <a:off x="1609" y="452"/>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01" name="Rectangle 8170">
                  <a:extLst>
                    <a:ext uri="{FF2B5EF4-FFF2-40B4-BE49-F238E27FC236}">
                      <a16:creationId xmlns:a16="http://schemas.microsoft.com/office/drawing/2014/main" id="{1ADFACA5-BE36-D11C-9E0B-3886A5085A31}"/>
                    </a:ext>
                  </a:extLst>
                </p:cNvPr>
                <p:cNvSpPr>
                  <a:spLocks noChangeArrowheads="1"/>
                </p:cNvSpPr>
                <p:nvPr/>
              </p:nvSpPr>
              <p:spPr bwMode="auto">
                <a:xfrm>
                  <a:off x="1609" y="572"/>
                  <a:ext cx="10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02" name="Rectangle 8171">
                  <a:extLst>
                    <a:ext uri="{FF2B5EF4-FFF2-40B4-BE49-F238E27FC236}">
                      <a16:creationId xmlns:a16="http://schemas.microsoft.com/office/drawing/2014/main" id="{1BBD5A06-EF51-5611-272B-A5CAF71CC043}"/>
                    </a:ext>
                  </a:extLst>
                </p:cNvPr>
                <p:cNvSpPr>
                  <a:spLocks noChangeArrowheads="1"/>
                </p:cNvSpPr>
                <p:nvPr/>
              </p:nvSpPr>
              <p:spPr bwMode="auto">
                <a:xfrm>
                  <a:off x="1609" y="363"/>
                  <a:ext cx="101"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03" name="Rectangle 8172">
                  <a:extLst>
                    <a:ext uri="{FF2B5EF4-FFF2-40B4-BE49-F238E27FC236}">
                      <a16:creationId xmlns:a16="http://schemas.microsoft.com/office/drawing/2014/main" id="{08C63D27-62B4-FDC7-F087-B05EA9120019}"/>
                    </a:ext>
                  </a:extLst>
                </p:cNvPr>
                <p:cNvSpPr>
                  <a:spLocks noChangeArrowheads="1"/>
                </p:cNvSpPr>
                <p:nvPr/>
              </p:nvSpPr>
              <p:spPr bwMode="auto">
                <a:xfrm>
                  <a:off x="1609" y="452"/>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04" name="Rectangle 8173">
                  <a:extLst>
                    <a:ext uri="{FF2B5EF4-FFF2-40B4-BE49-F238E27FC236}">
                      <a16:creationId xmlns:a16="http://schemas.microsoft.com/office/drawing/2014/main" id="{CAA6495D-7D92-22BB-A4D1-9A45439006E5}"/>
                    </a:ext>
                  </a:extLst>
                </p:cNvPr>
                <p:cNvSpPr>
                  <a:spLocks noChangeArrowheads="1"/>
                </p:cNvSpPr>
                <p:nvPr/>
              </p:nvSpPr>
              <p:spPr bwMode="auto">
                <a:xfrm>
                  <a:off x="1609" y="654"/>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05" name="Rectangle 8174">
                  <a:extLst>
                    <a:ext uri="{FF2B5EF4-FFF2-40B4-BE49-F238E27FC236}">
                      <a16:creationId xmlns:a16="http://schemas.microsoft.com/office/drawing/2014/main" id="{A66ACAA9-43B8-E5EC-DC98-7F1D86DC52C1}"/>
                    </a:ext>
                  </a:extLst>
                </p:cNvPr>
                <p:cNvSpPr>
                  <a:spLocks noChangeArrowheads="1"/>
                </p:cNvSpPr>
                <p:nvPr/>
              </p:nvSpPr>
              <p:spPr bwMode="auto">
                <a:xfrm>
                  <a:off x="1609" y="654"/>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06" name="Rectangle 8175">
                  <a:extLst>
                    <a:ext uri="{FF2B5EF4-FFF2-40B4-BE49-F238E27FC236}">
                      <a16:creationId xmlns:a16="http://schemas.microsoft.com/office/drawing/2014/main" id="{ED3F585C-51B7-54A2-4651-90C27D02D7FC}"/>
                    </a:ext>
                  </a:extLst>
                </p:cNvPr>
                <p:cNvSpPr>
                  <a:spLocks noChangeArrowheads="1"/>
                </p:cNvSpPr>
                <p:nvPr/>
              </p:nvSpPr>
              <p:spPr bwMode="auto">
                <a:xfrm>
                  <a:off x="1609" y="654"/>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07" name="Rectangle 8176">
                  <a:extLst>
                    <a:ext uri="{FF2B5EF4-FFF2-40B4-BE49-F238E27FC236}">
                      <a16:creationId xmlns:a16="http://schemas.microsoft.com/office/drawing/2014/main" id="{CB34EF2A-7D1D-C0B5-C6EA-8DC7F086FD08}"/>
                    </a:ext>
                  </a:extLst>
                </p:cNvPr>
                <p:cNvSpPr>
                  <a:spLocks noChangeArrowheads="1"/>
                </p:cNvSpPr>
                <p:nvPr/>
              </p:nvSpPr>
              <p:spPr bwMode="auto">
                <a:xfrm>
                  <a:off x="1609" y="654"/>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08" name="Rectangle 8177">
                  <a:extLst>
                    <a:ext uri="{FF2B5EF4-FFF2-40B4-BE49-F238E27FC236}">
                      <a16:creationId xmlns:a16="http://schemas.microsoft.com/office/drawing/2014/main" id="{6A7F58AD-0ADB-D4AB-C70A-A074C50F165F}"/>
                    </a:ext>
                  </a:extLst>
                </p:cNvPr>
                <p:cNvSpPr>
                  <a:spLocks noChangeArrowheads="1"/>
                </p:cNvSpPr>
                <p:nvPr/>
              </p:nvSpPr>
              <p:spPr bwMode="auto">
                <a:xfrm>
                  <a:off x="1609" y="452"/>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09" name="Rectangle 8178">
                  <a:extLst>
                    <a:ext uri="{FF2B5EF4-FFF2-40B4-BE49-F238E27FC236}">
                      <a16:creationId xmlns:a16="http://schemas.microsoft.com/office/drawing/2014/main" id="{2EFA70CD-2ADF-5065-6CDC-E9A3251BF1F2}"/>
                    </a:ext>
                  </a:extLst>
                </p:cNvPr>
                <p:cNvSpPr>
                  <a:spLocks noChangeArrowheads="1"/>
                </p:cNvSpPr>
                <p:nvPr/>
              </p:nvSpPr>
              <p:spPr bwMode="auto">
                <a:xfrm>
                  <a:off x="1609" y="1137"/>
                  <a:ext cx="101" cy="120"/>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10" name="Rectangle 8179">
                  <a:extLst>
                    <a:ext uri="{FF2B5EF4-FFF2-40B4-BE49-F238E27FC236}">
                      <a16:creationId xmlns:a16="http://schemas.microsoft.com/office/drawing/2014/main" id="{C256245B-DD98-9ADB-3EF1-0CA380FA308A}"/>
                    </a:ext>
                  </a:extLst>
                </p:cNvPr>
                <p:cNvSpPr>
                  <a:spLocks noChangeArrowheads="1"/>
                </p:cNvSpPr>
                <p:nvPr/>
              </p:nvSpPr>
              <p:spPr bwMode="auto">
                <a:xfrm>
                  <a:off x="1609" y="558"/>
                  <a:ext cx="101" cy="14"/>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11" name="Rectangle 8180">
                  <a:extLst>
                    <a:ext uri="{FF2B5EF4-FFF2-40B4-BE49-F238E27FC236}">
                      <a16:creationId xmlns:a16="http://schemas.microsoft.com/office/drawing/2014/main" id="{B4E541FB-84A4-4092-0D63-9D5915AF3942}"/>
                    </a:ext>
                  </a:extLst>
                </p:cNvPr>
                <p:cNvSpPr>
                  <a:spLocks noChangeArrowheads="1"/>
                </p:cNvSpPr>
                <p:nvPr/>
              </p:nvSpPr>
              <p:spPr bwMode="auto">
                <a:xfrm>
                  <a:off x="1609" y="320"/>
                  <a:ext cx="101"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12" name="Rectangle 8181">
                  <a:extLst>
                    <a:ext uri="{FF2B5EF4-FFF2-40B4-BE49-F238E27FC236}">
                      <a16:creationId xmlns:a16="http://schemas.microsoft.com/office/drawing/2014/main" id="{12F7CF5C-AE78-8820-E9CD-F988C7D90A26}"/>
                    </a:ext>
                  </a:extLst>
                </p:cNvPr>
                <p:cNvSpPr>
                  <a:spLocks noChangeArrowheads="1"/>
                </p:cNvSpPr>
                <p:nvPr/>
              </p:nvSpPr>
              <p:spPr bwMode="auto">
                <a:xfrm>
                  <a:off x="1609" y="654"/>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13" name="Rectangle 8182">
                  <a:extLst>
                    <a:ext uri="{FF2B5EF4-FFF2-40B4-BE49-F238E27FC236}">
                      <a16:creationId xmlns:a16="http://schemas.microsoft.com/office/drawing/2014/main" id="{E1874DBD-BBCA-4520-6490-41C7126F27EB}"/>
                    </a:ext>
                  </a:extLst>
                </p:cNvPr>
                <p:cNvSpPr>
                  <a:spLocks noChangeArrowheads="1"/>
                </p:cNvSpPr>
                <p:nvPr/>
              </p:nvSpPr>
              <p:spPr bwMode="auto">
                <a:xfrm>
                  <a:off x="1609" y="640"/>
                  <a:ext cx="101" cy="1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14" name="Rectangle 8183">
                  <a:extLst>
                    <a:ext uri="{FF2B5EF4-FFF2-40B4-BE49-F238E27FC236}">
                      <a16:creationId xmlns:a16="http://schemas.microsoft.com/office/drawing/2014/main" id="{44BA2E5E-1B4E-8099-6D3D-BDAA203FFAF0}"/>
                    </a:ext>
                  </a:extLst>
                </p:cNvPr>
                <p:cNvSpPr>
                  <a:spLocks noChangeArrowheads="1"/>
                </p:cNvSpPr>
                <p:nvPr/>
              </p:nvSpPr>
              <p:spPr bwMode="auto">
                <a:xfrm>
                  <a:off x="1609" y="636"/>
                  <a:ext cx="101" cy="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15" name="Rectangle 8184">
                  <a:extLst>
                    <a:ext uri="{FF2B5EF4-FFF2-40B4-BE49-F238E27FC236}">
                      <a16:creationId xmlns:a16="http://schemas.microsoft.com/office/drawing/2014/main" id="{A39B4632-B785-DDAC-E4E9-42D75A90C108}"/>
                    </a:ext>
                  </a:extLst>
                </p:cNvPr>
                <p:cNvSpPr>
                  <a:spLocks noChangeArrowheads="1"/>
                </p:cNvSpPr>
                <p:nvPr/>
              </p:nvSpPr>
              <p:spPr bwMode="auto">
                <a:xfrm>
                  <a:off x="1609" y="452"/>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16" name="Rectangle 8185">
                  <a:extLst>
                    <a:ext uri="{FF2B5EF4-FFF2-40B4-BE49-F238E27FC236}">
                      <a16:creationId xmlns:a16="http://schemas.microsoft.com/office/drawing/2014/main" id="{8A3AAE7C-2B29-8F6D-AAF1-CD761603D19C}"/>
                    </a:ext>
                  </a:extLst>
                </p:cNvPr>
                <p:cNvSpPr>
                  <a:spLocks noChangeArrowheads="1"/>
                </p:cNvSpPr>
                <p:nvPr/>
              </p:nvSpPr>
              <p:spPr bwMode="auto">
                <a:xfrm>
                  <a:off x="1609" y="558"/>
                  <a:ext cx="10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17" name="Rectangle 8186">
                  <a:extLst>
                    <a:ext uri="{FF2B5EF4-FFF2-40B4-BE49-F238E27FC236}">
                      <a16:creationId xmlns:a16="http://schemas.microsoft.com/office/drawing/2014/main" id="{BBF148BF-7844-336E-66B8-67E1648C39DB}"/>
                    </a:ext>
                  </a:extLst>
                </p:cNvPr>
                <p:cNvSpPr>
                  <a:spLocks noChangeArrowheads="1"/>
                </p:cNvSpPr>
                <p:nvPr/>
              </p:nvSpPr>
              <p:spPr bwMode="auto">
                <a:xfrm>
                  <a:off x="1609" y="452"/>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18" name="Rectangle 8187">
                  <a:extLst>
                    <a:ext uri="{FF2B5EF4-FFF2-40B4-BE49-F238E27FC236}">
                      <a16:creationId xmlns:a16="http://schemas.microsoft.com/office/drawing/2014/main" id="{7A1C5DB7-94D8-64EA-0DF7-24E9E159179D}"/>
                    </a:ext>
                  </a:extLst>
                </p:cNvPr>
                <p:cNvSpPr>
                  <a:spLocks noChangeArrowheads="1"/>
                </p:cNvSpPr>
                <p:nvPr/>
              </p:nvSpPr>
              <p:spPr bwMode="auto">
                <a:xfrm>
                  <a:off x="1609" y="636"/>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19" name="Rectangle 8188">
                  <a:extLst>
                    <a:ext uri="{FF2B5EF4-FFF2-40B4-BE49-F238E27FC236}">
                      <a16:creationId xmlns:a16="http://schemas.microsoft.com/office/drawing/2014/main" id="{BEC6A0E9-829A-FBAD-D85A-F67C7D042021}"/>
                    </a:ext>
                  </a:extLst>
                </p:cNvPr>
                <p:cNvSpPr>
                  <a:spLocks noChangeArrowheads="1"/>
                </p:cNvSpPr>
                <p:nvPr/>
              </p:nvSpPr>
              <p:spPr bwMode="auto">
                <a:xfrm>
                  <a:off x="1609" y="636"/>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20" name="Rectangle 8189">
                  <a:extLst>
                    <a:ext uri="{FF2B5EF4-FFF2-40B4-BE49-F238E27FC236}">
                      <a16:creationId xmlns:a16="http://schemas.microsoft.com/office/drawing/2014/main" id="{B635B74A-51CA-51FB-544A-A60C54E967D0}"/>
                    </a:ext>
                  </a:extLst>
                </p:cNvPr>
                <p:cNvSpPr>
                  <a:spLocks noChangeArrowheads="1"/>
                </p:cNvSpPr>
                <p:nvPr/>
              </p:nvSpPr>
              <p:spPr bwMode="auto">
                <a:xfrm>
                  <a:off x="1609" y="452"/>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21" name="Rectangle 8190">
                  <a:extLst>
                    <a:ext uri="{FF2B5EF4-FFF2-40B4-BE49-F238E27FC236}">
                      <a16:creationId xmlns:a16="http://schemas.microsoft.com/office/drawing/2014/main" id="{6D47467F-D0B9-3BF9-4AA7-34908998A08A}"/>
                    </a:ext>
                  </a:extLst>
                </p:cNvPr>
                <p:cNvSpPr>
                  <a:spLocks noChangeArrowheads="1"/>
                </p:cNvSpPr>
                <p:nvPr/>
              </p:nvSpPr>
              <p:spPr bwMode="auto">
                <a:xfrm>
                  <a:off x="1609" y="558"/>
                  <a:ext cx="10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22" name="Rectangle 8191">
                  <a:extLst>
                    <a:ext uri="{FF2B5EF4-FFF2-40B4-BE49-F238E27FC236}">
                      <a16:creationId xmlns:a16="http://schemas.microsoft.com/office/drawing/2014/main" id="{0BB46120-8EBD-07D1-F028-25C24CB3011D}"/>
                    </a:ext>
                  </a:extLst>
                </p:cNvPr>
                <p:cNvSpPr>
                  <a:spLocks noChangeArrowheads="1"/>
                </p:cNvSpPr>
                <p:nvPr/>
              </p:nvSpPr>
              <p:spPr bwMode="auto">
                <a:xfrm>
                  <a:off x="1609" y="452"/>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23" name="Rectangle 8192">
                  <a:extLst>
                    <a:ext uri="{FF2B5EF4-FFF2-40B4-BE49-F238E27FC236}">
                      <a16:creationId xmlns:a16="http://schemas.microsoft.com/office/drawing/2014/main" id="{23D85F74-5D0D-8750-67AD-ED99DF019B26}"/>
                    </a:ext>
                  </a:extLst>
                </p:cNvPr>
                <p:cNvSpPr>
                  <a:spLocks noChangeArrowheads="1"/>
                </p:cNvSpPr>
                <p:nvPr/>
              </p:nvSpPr>
              <p:spPr bwMode="auto">
                <a:xfrm>
                  <a:off x="1609" y="452"/>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24" name="Rectangle 8193">
                  <a:extLst>
                    <a:ext uri="{FF2B5EF4-FFF2-40B4-BE49-F238E27FC236}">
                      <a16:creationId xmlns:a16="http://schemas.microsoft.com/office/drawing/2014/main" id="{EEB6ED4C-8AFD-7131-57E7-E2CD9DE5111B}"/>
                    </a:ext>
                  </a:extLst>
                </p:cNvPr>
                <p:cNvSpPr>
                  <a:spLocks noChangeArrowheads="1"/>
                </p:cNvSpPr>
                <p:nvPr/>
              </p:nvSpPr>
              <p:spPr bwMode="auto">
                <a:xfrm>
                  <a:off x="1609" y="1463"/>
                  <a:ext cx="101"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25" name="Rectangle 8194">
                  <a:extLst>
                    <a:ext uri="{FF2B5EF4-FFF2-40B4-BE49-F238E27FC236}">
                      <a16:creationId xmlns:a16="http://schemas.microsoft.com/office/drawing/2014/main" id="{E3C47E68-CD69-AECA-2152-EDA6D83A7C5F}"/>
                    </a:ext>
                  </a:extLst>
                </p:cNvPr>
                <p:cNvSpPr>
                  <a:spLocks noChangeArrowheads="1"/>
                </p:cNvSpPr>
                <p:nvPr/>
              </p:nvSpPr>
              <p:spPr bwMode="auto">
                <a:xfrm>
                  <a:off x="1609" y="1463"/>
                  <a:ext cx="101"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26" name="Rectangle 8195">
                  <a:extLst>
                    <a:ext uri="{FF2B5EF4-FFF2-40B4-BE49-F238E27FC236}">
                      <a16:creationId xmlns:a16="http://schemas.microsoft.com/office/drawing/2014/main" id="{4E0BD04E-D5F4-D850-F74C-F2BB6EDB486F}"/>
                    </a:ext>
                  </a:extLst>
                </p:cNvPr>
                <p:cNvSpPr>
                  <a:spLocks noChangeArrowheads="1"/>
                </p:cNvSpPr>
                <p:nvPr/>
              </p:nvSpPr>
              <p:spPr bwMode="auto">
                <a:xfrm>
                  <a:off x="1609" y="452"/>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27" name="Rectangle 8196">
                  <a:extLst>
                    <a:ext uri="{FF2B5EF4-FFF2-40B4-BE49-F238E27FC236}">
                      <a16:creationId xmlns:a16="http://schemas.microsoft.com/office/drawing/2014/main" id="{CC0D9738-DC32-55D4-6E65-E9403469FC2D}"/>
                    </a:ext>
                  </a:extLst>
                </p:cNvPr>
                <p:cNvSpPr>
                  <a:spLocks noChangeArrowheads="1"/>
                </p:cNvSpPr>
                <p:nvPr/>
              </p:nvSpPr>
              <p:spPr bwMode="auto">
                <a:xfrm>
                  <a:off x="1609" y="636"/>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28" name="Rectangle 8197">
                  <a:extLst>
                    <a:ext uri="{FF2B5EF4-FFF2-40B4-BE49-F238E27FC236}">
                      <a16:creationId xmlns:a16="http://schemas.microsoft.com/office/drawing/2014/main" id="{4725CDD1-620C-F8FF-AFB8-AB856CB7EB99}"/>
                    </a:ext>
                  </a:extLst>
                </p:cNvPr>
                <p:cNvSpPr>
                  <a:spLocks noChangeArrowheads="1"/>
                </p:cNvSpPr>
                <p:nvPr/>
              </p:nvSpPr>
              <p:spPr bwMode="auto">
                <a:xfrm>
                  <a:off x="1609" y="452"/>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29" name="Rectangle 8198">
                  <a:extLst>
                    <a:ext uri="{FF2B5EF4-FFF2-40B4-BE49-F238E27FC236}">
                      <a16:creationId xmlns:a16="http://schemas.microsoft.com/office/drawing/2014/main" id="{90513E8E-D465-1DE6-D0F4-871074806ADA}"/>
                    </a:ext>
                  </a:extLst>
                </p:cNvPr>
                <p:cNvSpPr>
                  <a:spLocks noChangeArrowheads="1"/>
                </p:cNvSpPr>
                <p:nvPr/>
              </p:nvSpPr>
              <p:spPr bwMode="auto">
                <a:xfrm>
                  <a:off x="1609" y="452"/>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30" name="Rectangle 8199">
                  <a:extLst>
                    <a:ext uri="{FF2B5EF4-FFF2-40B4-BE49-F238E27FC236}">
                      <a16:creationId xmlns:a16="http://schemas.microsoft.com/office/drawing/2014/main" id="{22CB38FA-8E85-A07D-DEBD-94B2B966ADE3}"/>
                    </a:ext>
                  </a:extLst>
                </p:cNvPr>
                <p:cNvSpPr>
                  <a:spLocks noChangeArrowheads="1"/>
                </p:cNvSpPr>
                <p:nvPr/>
              </p:nvSpPr>
              <p:spPr bwMode="auto">
                <a:xfrm>
                  <a:off x="1609" y="452"/>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31" name="Rectangle 8200">
                  <a:extLst>
                    <a:ext uri="{FF2B5EF4-FFF2-40B4-BE49-F238E27FC236}">
                      <a16:creationId xmlns:a16="http://schemas.microsoft.com/office/drawing/2014/main" id="{04625723-3084-EAD2-9670-4DA913815569}"/>
                    </a:ext>
                  </a:extLst>
                </p:cNvPr>
                <p:cNvSpPr>
                  <a:spLocks noChangeArrowheads="1"/>
                </p:cNvSpPr>
                <p:nvPr/>
              </p:nvSpPr>
              <p:spPr bwMode="auto">
                <a:xfrm>
                  <a:off x="1609" y="459"/>
                  <a:ext cx="101"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32" name="Rectangle 8201">
                  <a:extLst>
                    <a:ext uri="{FF2B5EF4-FFF2-40B4-BE49-F238E27FC236}">
                      <a16:creationId xmlns:a16="http://schemas.microsoft.com/office/drawing/2014/main" id="{20AECCCE-3615-52C5-341E-ACBEFD51FC3B}"/>
                    </a:ext>
                  </a:extLst>
                </p:cNvPr>
                <p:cNvSpPr>
                  <a:spLocks noChangeArrowheads="1"/>
                </p:cNvSpPr>
                <p:nvPr/>
              </p:nvSpPr>
              <p:spPr bwMode="auto">
                <a:xfrm>
                  <a:off x="1609" y="445"/>
                  <a:ext cx="101" cy="7"/>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33" name="Rectangle 8202">
                  <a:extLst>
                    <a:ext uri="{FF2B5EF4-FFF2-40B4-BE49-F238E27FC236}">
                      <a16:creationId xmlns:a16="http://schemas.microsoft.com/office/drawing/2014/main" id="{79B1D3F4-0D94-F2DF-5B8C-F8DCA7FB7FEB}"/>
                    </a:ext>
                  </a:extLst>
                </p:cNvPr>
                <p:cNvSpPr>
                  <a:spLocks noChangeArrowheads="1"/>
                </p:cNvSpPr>
                <p:nvPr/>
              </p:nvSpPr>
              <p:spPr bwMode="auto">
                <a:xfrm>
                  <a:off x="1609" y="445"/>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34" name="Rectangle 8203">
                  <a:extLst>
                    <a:ext uri="{FF2B5EF4-FFF2-40B4-BE49-F238E27FC236}">
                      <a16:creationId xmlns:a16="http://schemas.microsoft.com/office/drawing/2014/main" id="{708DF14F-4275-5DF5-8527-B498412B56E6}"/>
                    </a:ext>
                  </a:extLst>
                </p:cNvPr>
                <p:cNvSpPr>
                  <a:spLocks noChangeArrowheads="1"/>
                </p:cNvSpPr>
                <p:nvPr/>
              </p:nvSpPr>
              <p:spPr bwMode="auto">
                <a:xfrm>
                  <a:off x="1609" y="636"/>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35" name="Rectangle 8204">
                  <a:extLst>
                    <a:ext uri="{FF2B5EF4-FFF2-40B4-BE49-F238E27FC236}">
                      <a16:creationId xmlns:a16="http://schemas.microsoft.com/office/drawing/2014/main" id="{89D251AD-CE97-8F48-B526-303AFBC27AB4}"/>
                    </a:ext>
                  </a:extLst>
                </p:cNvPr>
                <p:cNvSpPr>
                  <a:spLocks noChangeArrowheads="1"/>
                </p:cNvSpPr>
                <p:nvPr/>
              </p:nvSpPr>
              <p:spPr bwMode="auto">
                <a:xfrm>
                  <a:off x="1609" y="636"/>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36" name="Rectangle 8205">
                  <a:extLst>
                    <a:ext uri="{FF2B5EF4-FFF2-40B4-BE49-F238E27FC236}">
                      <a16:creationId xmlns:a16="http://schemas.microsoft.com/office/drawing/2014/main" id="{F5C8665A-2035-3FC7-3786-776C85D8C6D7}"/>
                    </a:ext>
                  </a:extLst>
                </p:cNvPr>
                <p:cNvSpPr>
                  <a:spLocks noChangeArrowheads="1"/>
                </p:cNvSpPr>
                <p:nvPr/>
              </p:nvSpPr>
              <p:spPr bwMode="auto">
                <a:xfrm>
                  <a:off x="1609" y="636"/>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37" name="Rectangle 8206">
                  <a:extLst>
                    <a:ext uri="{FF2B5EF4-FFF2-40B4-BE49-F238E27FC236}">
                      <a16:creationId xmlns:a16="http://schemas.microsoft.com/office/drawing/2014/main" id="{53FF97E8-B13C-3F46-18A9-A36F8C6FB1D9}"/>
                    </a:ext>
                  </a:extLst>
                </p:cNvPr>
                <p:cNvSpPr>
                  <a:spLocks noChangeArrowheads="1"/>
                </p:cNvSpPr>
                <p:nvPr/>
              </p:nvSpPr>
              <p:spPr bwMode="auto">
                <a:xfrm>
                  <a:off x="1609" y="558"/>
                  <a:ext cx="10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38" name="Rectangle 8207">
                  <a:extLst>
                    <a:ext uri="{FF2B5EF4-FFF2-40B4-BE49-F238E27FC236}">
                      <a16:creationId xmlns:a16="http://schemas.microsoft.com/office/drawing/2014/main" id="{EA9B1267-BC24-31C3-3B94-DFB814907907}"/>
                    </a:ext>
                  </a:extLst>
                </p:cNvPr>
                <p:cNvSpPr>
                  <a:spLocks noChangeArrowheads="1"/>
                </p:cNvSpPr>
                <p:nvPr/>
              </p:nvSpPr>
              <p:spPr bwMode="auto">
                <a:xfrm>
                  <a:off x="1609" y="445"/>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39" name="Rectangle 8208">
                  <a:extLst>
                    <a:ext uri="{FF2B5EF4-FFF2-40B4-BE49-F238E27FC236}">
                      <a16:creationId xmlns:a16="http://schemas.microsoft.com/office/drawing/2014/main" id="{941919DA-9594-7D1D-CC0F-736F01D15A71}"/>
                    </a:ext>
                  </a:extLst>
                </p:cNvPr>
                <p:cNvSpPr>
                  <a:spLocks noChangeArrowheads="1"/>
                </p:cNvSpPr>
                <p:nvPr/>
              </p:nvSpPr>
              <p:spPr bwMode="auto">
                <a:xfrm>
                  <a:off x="1609" y="558"/>
                  <a:ext cx="10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40" name="Rectangle 8209">
                  <a:extLst>
                    <a:ext uri="{FF2B5EF4-FFF2-40B4-BE49-F238E27FC236}">
                      <a16:creationId xmlns:a16="http://schemas.microsoft.com/office/drawing/2014/main" id="{876EE5D6-62ED-55C5-7BF0-2B41E3ECBFDB}"/>
                    </a:ext>
                  </a:extLst>
                </p:cNvPr>
                <p:cNvSpPr>
                  <a:spLocks noChangeArrowheads="1"/>
                </p:cNvSpPr>
                <p:nvPr/>
              </p:nvSpPr>
              <p:spPr bwMode="auto">
                <a:xfrm>
                  <a:off x="1609" y="320"/>
                  <a:ext cx="101" cy="43"/>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41" name="Rectangle 8210">
                  <a:extLst>
                    <a:ext uri="{FF2B5EF4-FFF2-40B4-BE49-F238E27FC236}">
                      <a16:creationId xmlns:a16="http://schemas.microsoft.com/office/drawing/2014/main" id="{04260A6F-2333-DF9D-0C20-EA24064DB9DC}"/>
                    </a:ext>
                  </a:extLst>
                </p:cNvPr>
                <p:cNvSpPr>
                  <a:spLocks noChangeArrowheads="1"/>
                </p:cNvSpPr>
                <p:nvPr/>
              </p:nvSpPr>
              <p:spPr bwMode="auto">
                <a:xfrm>
                  <a:off x="1609" y="441"/>
                  <a:ext cx="101" cy="4"/>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42" name="Rectangle 8211">
                  <a:extLst>
                    <a:ext uri="{FF2B5EF4-FFF2-40B4-BE49-F238E27FC236}">
                      <a16:creationId xmlns:a16="http://schemas.microsoft.com/office/drawing/2014/main" id="{1A30E8A3-1BB6-DFD3-92BE-2C5847EF6DE8}"/>
                    </a:ext>
                  </a:extLst>
                </p:cNvPr>
                <p:cNvSpPr>
                  <a:spLocks noChangeArrowheads="1"/>
                </p:cNvSpPr>
                <p:nvPr/>
              </p:nvSpPr>
              <p:spPr bwMode="auto">
                <a:xfrm>
                  <a:off x="1609" y="636"/>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43" name="Rectangle 8212">
                  <a:extLst>
                    <a:ext uri="{FF2B5EF4-FFF2-40B4-BE49-F238E27FC236}">
                      <a16:creationId xmlns:a16="http://schemas.microsoft.com/office/drawing/2014/main" id="{F46D82BC-500A-43DC-3CBB-A1A5BC0DBA8C}"/>
                    </a:ext>
                  </a:extLst>
                </p:cNvPr>
                <p:cNvSpPr>
                  <a:spLocks noChangeArrowheads="1"/>
                </p:cNvSpPr>
                <p:nvPr/>
              </p:nvSpPr>
              <p:spPr bwMode="auto">
                <a:xfrm>
                  <a:off x="1609" y="636"/>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44" name="Rectangle 8213">
                  <a:extLst>
                    <a:ext uri="{FF2B5EF4-FFF2-40B4-BE49-F238E27FC236}">
                      <a16:creationId xmlns:a16="http://schemas.microsoft.com/office/drawing/2014/main" id="{37BCB152-93ED-8708-689D-D469A1233C91}"/>
                    </a:ext>
                  </a:extLst>
                </p:cNvPr>
                <p:cNvSpPr>
                  <a:spLocks noChangeArrowheads="1"/>
                </p:cNvSpPr>
                <p:nvPr/>
              </p:nvSpPr>
              <p:spPr bwMode="auto">
                <a:xfrm>
                  <a:off x="1609" y="636"/>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45" name="Rectangle 8214">
                  <a:extLst>
                    <a:ext uri="{FF2B5EF4-FFF2-40B4-BE49-F238E27FC236}">
                      <a16:creationId xmlns:a16="http://schemas.microsoft.com/office/drawing/2014/main" id="{EBFC437E-AE14-5D37-2D61-A0B54F1B705A}"/>
                    </a:ext>
                  </a:extLst>
                </p:cNvPr>
                <p:cNvSpPr>
                  <a:spLocks noChangeArrowheads="1"/>
                </p:cNvSpPr>
                <p:nvPr/>
              </p:nvSpPr>
              <p:spPr bwMode="auto">
                <a:xfrm>
                  <a:off x="1609" y="636"/>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46" name="Rectangle 8215">
                  <a:extLst>
                    <a:ext uri="{FF2B5EF4-FFF2-40B4-BE49-F238E27FC236}">
                      <a16:creationId xmlns:a16="http://schemas.microsoft.com/office/drawing/2014/main" id="{E8ED7544-7712-F759-14B6-EE64606D3B9D}"/>
                    </a:ext>
                  </a:extLst>
                </p:cNvPr>
                <p:cNvSpPr>
                  <a:spLocks noChangeArrowheads="1"/>
                </p:cNvSpPr>
                <p:nvPr/>
              </p:nvSpPr>
              <p:spPr bwMode="auto">
                <a:xfrm>
                  <a:off x="1609" y="441"/>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47" name="Rectangle 8216">
                  <a:extLst>
                    <a:ext uri="{FF2B5EF4-FFF2-40B4-BE49-F238E27FC236}">
                      <a16:creationId xmlns:a16="http://schemas.microsoft.com/office/drawing/2014/main" id="{B1F2767D-7576-4980-75C5-E802DAA1DE63}"/>
                    </a:ext>
                  </a:extLst>
                </p:cNvPr>
                <p:cNvSpPr>
                  <a:spLocks noChangeArrowheads="1"/>
                </p:cNvSpPr>
                <p:nvPr/>
              </p:nvSpPr>
              <p:spPr bwMode="auto">
                <a:xfrm>
                  <a:off x="1609" y="1055"/>
                  <a:ext cx="101" cy="82"/>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48" name="Rectangle 8217">
                  <a:extLst>
                    <a:ext uri="{FF2B5EF4-FFF2-40B4-BE49-F238E27FC236}">
                      <a16:creationId xmlns:a16="http://schemas.microsoft.com/office/drawing/2014/main" id="{1B540185-48D2-9B33-792C-C7095C1F67CF}"/>
                    </a:ext>
                  </a:extLst>
                </p:cNvPr>
                <p:cNvSpPr>
                  <a:spLocks noChangeArrowheads="1"/>
                </p:cNvSpPr>
                <p:nvPr/>
              </p:nvSpPr>
              <p:spPr bwMode="auto">
                <a:xfrm>
                  <a:off x="1609" y="540"/>
                  <a:ext cx="101" cy="18"/>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49" name="Rectangle 8218">
                  <a:extLst>
                    <a:ext uri="{FF2B5EF4-FFF2-40B4-BE49-F238E27FC236}">
                      <a16:creationId xmlns:a16="http://schemas.microsoft.com/office/drawing/2014/main" id="{9B1F959E-B89B-4D0C-E299-0C76D0C29BA5}"/>
                    </a:ext>
                  </a:extLst>
                </p:cNvPr>
                <p:cNvSpPr>
                  <a:spLocks noChangeArrowheads="1"/>
                </p:cNvSpPr>
                <p:nvPr/>
              </p:nvSpPr>
              <p:spPr bwMode="auto">
                <a:xfrm>
                  <a:off x="1609" y="320"/>
                  <a:ext cx="101"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50" name="Rectangle 8219">
                  <a:extLst>
                    <a:ext uri="{FF2B5EF4-FFF2-40B4-BE49-F238E27FC236}">
                      <a16:creationId xmlns:a16="http://schemas.microsoft.com/office/drawing/2014/main" id="{7A77BAFD-206D-0D08-C1AF-1E677F16A4F5}"/>
                    </a:ext>
                  </a:extLst>
                </p:cNvPr>
                <p:cNvSpPr>
                  <a:spLocks noChangeArrowheads="1"/>
                </p:cNvSpPr>
                <p:nvPr/>
              </p:nvSpPr>
              <p:spPr bwMode="auto">
                <a:xfrm>
                  <a:off x="1609" y="636"/>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51" name="Rectangle 8220">
                  <a:extLst>
                    <a:ext uri="{FF2B5EF4-FFF2-40B4-BE49-F238E27FC236}">
                      <a16:creationId xmlns:a16="http://schemas.microsoft.com/office/drawing/2014/main" id="{8213BB6E-8B6E-2A90-170B-01C3CBFEB159}"/>
                    </a:ext>
                  </a:extLst>
                </p:cNvPr>
                <p:cNvSpPr>
                  <a:spLocks noChangeArrowheads="1"/>
                </p:cNvSpPr>
                <p:nvPr/>
              </p:nvSpPr>
              <p:spPr bwMode="auto">
                <a:xfrm>
                  <a:off x="1609" y="615"/>
                  <a:ext cx="101" cy="2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52" name="Rectangle 8221">
                  <a:extLst>
                    <a:ext uri="{FF2B5EF4-FFF2-40B4-BE49-F238E27FC236}">
                      <a16:creationId xmlns:a16="http://schemas.microsoft.com/office/drawing/2014/main" id="{293A40BA-9820-5270-7B3B-AEC2D854A61D}"/>
                    </a:ext>
                  </a:extLst>
                </p:cNvPr>
                <p:cNvSpPr>
                  <a:spLocks noChangeArrowheads="1"/>
                </p:cNvSpPr>
                <p:nvPr/>
              </p:nvSpPr>
              <p:spPr bwMode="auto">
                <a:xfrm>
                  <a:off x="1609" y="61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53" name="Rectangle 8222">
                  <a:extLst>
                    <a:ext uri="{FF2B5EF4-FFF2-40B4-BE49-F238E27FC236}">
                      <a16:creationId xmlns:a16="http://schemas.microsoft.com/office/drawing/2014/main" id="{0D030576-B256-50D7-E265-38538E02C910}"/>
                    </a:ext>
                  </a:extLst>
                </p:cNvPr>
                <p:cNvSpPr>
                  <a:spLocks noChangeArrowheads="1"/>
                </p:cNvSpPr>
                <p:nvPr/>
              </p:nvSpPr>
              <p:spPr bwMode="auto">
                <a:xfrm>
                  <a:off x="1609" y="441"/>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54" name="Rectangle 8223">
                  <a:extLst>
                    <a:ext uri="{FF2B5EF4-FFF2-40B4-BE49-F238E27FC236}">
                      <a16:creationId xmlns:a16="http://schemas.microsoft.com/office/drawing/2014/main" id="{B0B9DF6B-4564-5468-4427-0BD952211C74}"/>
                    </a:ext>
                  </a:extLst>
                </p:cNvPr>
                <p:cNvSpPr>
                  <a:spLocks noChangeArrowheads="1"/>
                </p:cNvSpPr>
                <p:nvPr/>
              </p:nvSpPr>
              <p:spPr bwMode="auto">
                <a:xfrm>
                  <a:off x="1609" y="540"/>
                  <a:ext cx="10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55" name="Rectangle 8224">
                  <a:extLst>
                    <a:ext uri="{FF2B5EF4-FFF2-40B4-BE49-F238E27FC236}">
                      <a16:creationId xmlns:a16="http://schemas.microsoft.com/office/drawing/2014/main" id="{74CC0210-CF39-68C5-E8E2-88A4CDE0A795}"/>
                    </a:ext>
                  </a:extLst>
                </p:cNvPr>
                <p:cNvSpPr>
                  <a:spLocks noChangeArrowheads="1"/>
                </p:cNvSpPr>
                <p:nvPr/>
              </p:nvSpPr>
              <p:spPr bwMode="auto">
                <a:xfrm>
                  <a:off x="1609" y="441"/>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56" name="Rectangle 8225">
                  <a:extLst>
                    <a:ext uri="{FF2B5EF4-FFF2-40B4-BE49-F238E27FC236}">
                      <a16:creationId xmlns:a16="http://schemas.microsoft.com/office/drawing/2014/main" id="{E7BF7397-D079-9631-6912-8482EDA7FA50}"/>
                    </a:ext>
                  </a:extLst>
                </p:cNvPr>
                <p:cNvSpPr>
                  <a:spLocks noChangeArrowheads="1"/>
                </p:cNvSpPr>
                <p:nvPr/>
              </p:nvSpPr>
              <p:spPr bwMode="auto">
                <a:xfrm>
                  <a:off x="1609" y="61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57" name="Rectangle 8226">
                  <a:extLst>
                    <a:ext uri="{FF2B5EF4-FFF2-40B4-BE49-F238E27FC236}">
                      <a16:creationId xmlns:a16="http://schemas.microsoft.com/office/drawing/2014/main" id="{39F94433-0014-3549-F824-5D6B453051B0}"/>
                    </a:ext>
                  </a:extLst>
                </p:cNvPr>
                <p:cNvSpPr>
                  <a:spLocks noChangeArrowheads="1"/>
                </p:cNvSpPr>
                <p:nvPr/>
              </p:nvSpPr>
              <p:spPr bwMode="auto">
                <a:xfrm>
                  <a:off x="1609" y="61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58" name="Rectangle 8227">
                  <a:extLst>
                    <a:ext uri="{FF2B5EF4-FFF2-40B4-BE49-F238E27FC236}">
                      <a16:creationId xmlns:a16="http://schemas.microsoft.com/office/drawing/2014/main" id="{F4232BF5-82A3-5953-27C6-30526BC4D05B}"/>
                    </a:ext>
                  </a:extLst>
                </p:cNvPr>
                <p:cNvSpPr>
                  <a:spLocks noChangeArrowheads="1"/>
                </p:cNvSpPr>
                <p:nvPr/>
              </p:nvSpPr>
              <p:spPr bwMode="auto">
                <a:xfrm>
                  <a:off x="1609" y="441"/>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59" name="Rectangle 8228">
                  <a:extLst>
                    <a:ext uri="{FF2B5EF4-FFF2-40B4-BE49-F238E27FC236}">
                      <a16:creationId xmlns:a16="http://schemas.microsoft.com/office/drawing/2014/main" id="{5444E573-0913-D8F6-5636-49DE441B5952}"/>
                    </a:ext>
                  </a:extLst>
                </p:cNvPr>
                <p:cNvSpPr>
                  <a:spLocks noChangeArrowheads="1"/>
                </p:cNvSpPr>
                <p:nvPr/>
              </p:nvSpPr>
              <p:spPr bwMode="auto">
                <a:xfrm>
                  <a:off x="1609" y="540"/>
                  <a:ext cx="10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60" name="Rectangle 8229">
                  <a:extLst>
                    <a:ext uri="{FF2B5EF4-FFF2-40B4-BE49-F238E27FC236}">
                      <a16:creationId xmlns:a16="http://schemas.microsoft.com/office/drawing/2014/main" id="{3583FC3A-9CF6-29B4-34C2-63149F5C4E64}"/>
                    </a:ext>
                  </a:extLst>
                </p:cNvPr>
                <p:cNvSpPr>
                  <a:spLocks noChangeArrowheads="1"/>
                </p:cNvSpPr>
                <p:nvPr/>
              </p:nvSpPr>
              <p:spPr bwMode="auto">
                <a:xfrm>
                  <a:off x="1609" y="441"/>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61" name="Rectangle 8230">
                  <a:extLst>
                    <a:ext uri="{FF2B5EF4-FFF2-40B4-BE49-F238E27FC236}">
                      <a16:creationId xmlns:a16="http://schemas.microsoft.com/office/drawing/2014/main" id="{B2790B03-CFFA-3D7F-5C51-52F486785CCC}"/>
                    </a:ext>
                  </a:extLst>
                </p:cNvPr>
                <p:cNvSpPr>
                  <a:spLocks noChangeArrowheads="1"/>
                </p:cNvSpPr>
                <p:nvPr/>
              </p:nvSpPr>
              <p:spPr bwMode="auto">
                <a:xfrm>
                  <a:off x="1609" y="441"/>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62" name="Rectangle 8231">
                  <a:extLst>
                    <a:ext uri="{FF2B5EF4-FFF2-40B4-BE49-F238E27FC236}">
                      <a16:creationId xmlns:a16="http://schemas.microsoft.com/office/drawing/2014/main" id="{DD0966A8-5D4F-B82E-3F82-D8A7E582E6FC}"/>
                    </a:ext>
                  </a:extLst>
                </p:cNvPr>
                <p:cNvSpPr>
                  <a:spLocks noChangeArrowheads="1"/>
                </p:cNvSpPr>
                <p:nvPr/>
              </p:nvSpPr>
              <p:spPr bwMode="auto">
                <a:xfrm>
                  <a:off x="1609" y="1463"/>
                  <a:ext cx="101"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63" name="Rectangle 8232">
                  <a:extLst>
                    <a:ext uri="{FF2B5EF4-FFF2-40B4-BE49-F238E27FC236}">
                      <a16:creationId xmlns:a16="http://schemas.microsoft.com/office/drawing/2014/main" id="{D47BD49E-4AC7-F475-46F9-7FE9B8300EE8}"/>
                    </a:ext>
                  </a:extLst>
                </p:cNvPr>
                <p:cNvSpPr>
                  <a:spLocks noChangeArrowheads="1"/>
                </p:cNvSpPr>
                <p:nvPr/>
              </p:nvSpPr>
              <p:spPr bwMode="auto">
                <a:xfrm>
                  <a:off x="1609" y="1463"/>
                  <a:ext cx="101"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64" name="Rectangle 8233">
                  <a:extLst>
                    <a:ext uri="{FF2B5EF4-FFF2-40B4-BE49-F238E27FC236}">
                      <a16:creationId xmlns:a16="http://schemas.microsoft.com/office/drawing/2014/main" id="{D098FA28-005A-8ED7-2B32-C4C338FEE4D5}"/>
                    </a:ext>
                  </a:extLst>
                </p:cNvPr>
                <p:cNvSpPr>
                  <a:spLocks noChangeArrowheads="1"/>
                </p:cNvSpPr>
                <p:nvPr/>
              </p:nvSpPr>
              <p:spPr bwMode="auto">
                <a:xfrm>
                  <a:off x="1609" y="441"/>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65" name="Rectangle 8234">
                  <a:extLst>
                    <a:ext uri="{FF2B5EF4-FFF2-40B4-BE49-F238E27FC236}">
                      <a16:creationId xmlns:a16="http://schemas.microsoft.com/office/drawing/2014/main" id="{3E6C4415-CE22-FE6C-8D38-DEA2ED4606BA}"/>
                    </a:ext>
                  </a:extLst>
                </p:cNvPr>
                <p:cNvSpPr>
                  <a:spLocks noChangeArrowheads="1"/>
                </p:cNvSpPr>
                <p:nvPr/>
              </p:nvSpPr>
              <p:spPr bwMode="auto">
                <a:xfrm>
                  <a:off x="1609" y="61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66" name="Rectangle 8235">
                  <a:extLst>
                    <a:ext uri="{FF2B5EF4-FFF2-40B4-BE49-F238E27FC236}">
                      <a16:creationId xmlns:a16="http://schemas.microsoft.com/office/drawing/2014/main" id="{22AAD7FD-458E-9162-BF02-38D61EE8E0A2}"/>
                    </a:ext>
                  </a:extLst>
                </p:cNvPr>
                <p:cNvSpPr>
                  <a:spLocks noChangeArrowheads="1"/>
                </p:cNvSpPr>
                <p:nvPr/>
              </p:nvSpPr>
              <p:spPr bwMode="auto">
                <a:xfrm>
                  <a:off x="1609" y="441"/>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67" name="Rectangle 8236">
                  <a:extLst>
                    <a:ext uri="{FF2B5EF4-FFF2-40B4-BE49-F238E27FC236}">
                      <a16:creationId xmlns:a16="http://schemas.microsoft.com/office/drawing/2014/main" id="{04F418E8-5948-C4B5-88BF-4DBEB7534E68}"/>
                    </a:ext>
                  </a:extLst>
                </p:cNvPr>
                <p:cNvSpPr>
                  <a:spLocks noChangeArrowheads="1"/>
                </p:cNvSpPr>
                <p:nvPr/>
              </p:nvSpPr>
              <p:spPr bwMode="auto">
                <a:xfrm>
                  <a:off x="1609" y="441"/>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68" name="Rectangle 8237">
                  <a:extLst>
                    <a:ext uri="{FF2B5EF4-FFF2-40B4-BE49-F238E27FC236}">
                      <a16:creationId xmlns:a16="http://schemas.microsoft.com/office/drawing/2014/main" id="{A199178E-FD96-B83A-34B1-9FE5AB280E8D}"/>
                    </a:ext>
                  </a:extLst>
                </p:cNvPr>
                <p:cNvSpPr>
                  <a:spLocks noChangeArrowheads="1"/>
                </p:cNvSpPr>
                <p:nvPr/>
              </p:nvSpPr>
              <p:spPr bwMode="auto">
                <a:xfrm>
                  <a:off x="1609" y="441"/>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69" name="Rectangle 8238">
                  <a:extLst>
                    <a:ext uri="{FF2B5EF4-FFF2-40B4-BE49-F238E27FC236}">
                      <a16:creationId xmlns:a16="http://schemas.microsoft.com/office/drawing/2014/main" id="{80B45F6A-2AF5-7AE7-EB2D-1405A61B5D9F}"/>
                    </a:ext>
                  </a:extLst>
                </p:cNvPr>
                <p:cNvSpPr>
                  <a:spLocks noChangeArrowheads="1"/>
                </p:cNvSpPr>
                <p:nvPr/>
              </p:nvSpPr>
              <p:spPr bwMode="auto">
                <a:xfrm>
                  <a:off x="1609" y="459"/>
                  <a:ext cx="101"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70" name="Rectangle 8239">
                  <a:extLst>
                    <a:ext uri="{FF2B5EF4-FFF2-40B4-BE49-F238E27FC236}">
                      <a16:creationId xmlns:a16="http://schemas.microsoft.com/office/drawing/2014/main" id="{52133B07-5014-630D-0A87-72A39241F52F}"/>
                    </a:ext>
                  </a:extLst>
                </p:cNvPr>
                <p:cNvSpPr>
                  <a:spLocks noChangeArrowheads="1"/>
                </p:cNvSpPr>
                <p:nvPr/>
              </p:nvSpPr>
              <p:spPr bwMode="auto">
                <a:xfrm>
                  <a:off x="1609" y="441"/>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71" name="Rectangle 8240">
                  <a:extLst>
                    <a:ext uri="{FF2B5EF4-FFF2-40B4-BE49-F238E27FC236}">
                      <a16:creationId xmlns:a16="http://schemas.microsoft.com/office/drawing/2014/main" id="{BAFB3E82-0AE9-32E8-2762-47DA007EACD9}"/>
                    </a:ext>
                  </a:extLst>
                </p:cNvPr>
                <p:cNvSpPr>
                  <a:spLocks noChangeArrowheads="1"/>
                </p:cNvSpPr>
                <p:nvPr/>
              </p:nvSpPr>
              <p:spPr bwMode="auto">
                <a:xfrm>
                  <a:off x="1609" y="441"/>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72" name="Rectangle 8241">
                  <a:extLst>
                    <a:ext uri="{FF2B5EF4-FFF2-40B4-BE49-F238E27FC236}">
                      <a16:creationId xmlns:a16="http://schemas.microsoft.com/office/drawing/2014/main" id="{DFAC305D-94BE-AF17-9279-CCBD5E58694A}"/>
                    </a:ext>
                  </a:extLst>
                </p:cNvPr>
                <p:cNvSpPr>
                  <a:spLocks noChangeArrowheads="1"/>
                </p:cNvSpPr>
                <p:nvPr/>
              </p:nvSpPr>
              <p:spPr bwMode="auto">
                <a:xfrm>
                  <a:off x="1609" y="61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73" name="Rectangle 8242">
                  <a:extLst>
                    <a:ext uri="{FF2B5EF4-FFF2-40B4-BE49-F238E27FC236}">
                      <a16:creationId xmlns:a16="http://schemas.microsoft.com/office/drawing/2014/main" id="{DCF937E0-151C-2518-3DD6-CECD284AFF86}"/>
                    </a:ext>
                  </a:extLst>
                </p:cNvPr>
                <p:cNvSpPr>
                  <a:spLocks noChangeArrowheads="1"/>
                </p:cNvSpPr>
                <p:nvPr/>
              </p:nvSpPr>
              <p:spPr bwMode="auto">
                <a:xfrm>
                  <a:off x="1609" y="61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74" name="Rectangle 8243">
                  <a:extLst>
                    <a:ext uri="{FF2B5EF4-FFF2-40B4-BE49-F238E27FC236}">
                      <a16:creationId xmlns:a16="http://schemas.microsoft.com/office/drawing/2014/main" id="{9B8B6AE9-CBFD-9701-1B76-1AD2A8796943}"/>
                    </a:ext>
                  </a:extLst>
                </p:cNvPr>
                <p:cNvSpPr>
                  <a:spLocks noChangeArrowheads="1"/>
                </p:cNvSpPr>
                <p:nvPr/>
              </p:nvSpPr>
              <p:spPr bwMode="auto">
                <a:xfrm>
                  <a:off x="1609" y="61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75" name="Rectangle 8244">
                  <a:extLst>
                    <a:ext uri="{FF2B5EF4-FFF2-40B4-BE49-F238E27FC236}">
                      <a16:creationId xmlns:a16="http://schemas.microsoft.com/office/drawing/2014/main" id="{3CEC030A-F744-040B-68A2-A496945B12E8}"/>
                    </a:ext>
                  </a:extLst>
                </p:cNvPr>
                <p:cNvSpPr>
                  <a:spLocks noChangeArrowheads="1"/>
                </p:cNvSpPr>
                <p:nvPr/>
              </p:nvSpPr>
              <p:spPr bwMode="auto">
                <a:xfrm>
                  <a:off x="1609" y="540"/>
                  <a:ext cx="10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76" name="Rectangle 8245">
                  <a:extLst>
                    <a:ext uri="{FF2B5EF4-FFF2-40B4-BE49-F238E27FC236}">
                      <a16:creationId xmlns:a16="http://schemas.microsoft.com/office/drawing/2014/main" id="{F890F556-A0E0-1F8D-DA74-D03249978366}"/>
                    </a:ext>
                  </a:extLst>
                </p:cNvPr>
                <p:cNvSpPr>
                  <a:spLocks noChangeArrowheads="1"/>
                </p:cNvSpPr>
                <p:nvPr/>
              </p:nvSpPr>
              <p:spPr bwMode="auto">
                <a:xfrm>
                  <a:off x="1609" y="441"/>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77" name="Rectangle 8246">
                  <a:extLst>
                    <a:ext uri="{FF2B5EF4-FFF2-40B4-BE49-F238E27FC236}">
                      <a16:creationId xmlns:a16="http://schemas.microsoft.com/office/drawing/2014/main" id="{67DF5831-E0E1-F891-0AF0-74BE78D209CA}"/>
                    </a:ext>
                  </a:extLst>
                </p:cNvPr>
                <p:cNvSpPr>
                  <a:spLocks noChangeArrowheads="1"/>
                </p:cNvSpPr>
                <p:nvPr/>
              </p:nvSpPr>
              <p:spPr bwMode="auto">
                <a:xfrm>
                  <a:off x="1609" y="540"/>
                  <a:ext cx="10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78" name="Rectangle 8247">
                  <a:extLst>
                    <a:ext uri="{FF2B5EF4-FFF2-40B4-BE49-F238E27FC236}">
                      <a16:creationId xmlns:a16="http://schemas.microsoft.com/office/drawing/2014/main" id="{C9A732DE-A05D-5063-8248-392EBD2C6870}"/>
                    </a:ext>
                  </a:extLst>
                </p:cNvPr>
                <p:cNvSpPr>
                  <a:spLocks noChangeArrowheads="1"/>
                </p:cNvSpPr>
                <p:nvPr/>
              </p:nvSpPr>
              <p:spPr bwMode="auto">
                <a:xfrm>
                  <a:off x="1609" y="320"/>
                  <a:ext cx="101"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79" name="Rectangle 8248">
                  <a:extLst>
                    <a:ext uri="{FF2B5EF4-FFF2-40B4-BE49-F238E27FC236}">
                      <a16:creationId xmlns:a16="http://schemas.microsoft.com/office/drawing/2014/main" id="{19C7C388-3D75-F41B-3011-332DF644A164}"/>
                    </a:ext>
                  </a:extLst>
                </p:cNvPr>
                <p:cNvSpPr>
                  <a:spLocks noChangeArrowheads="1"/>
                </p:cNvSpPr>
                <p:nvPr/>
              </p:nvSpPr>
              <p:spPr bwMode="auto">
                <a:xfrm>
                  <a:off x="1609" y="441"/>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80" name="Rectangle 8249">
                  <a:extLst>
                    <a:ext uri="{FF2B5EF4-FFF2-40B4-BE49-F238E27FC236}">
                      <a16:creationId xmlns:a16="http://schemas.microsoft.com/office/drawing/2014/main" id="{582E8CEB-7D5A-24C4-CB2F-46FDCFC1E7EB}"/>
                    </a:ext>
                  </a:extLst>
                </p:cNvPr>
                <p:cNvSpPr>
                  <a:spLocks noChangeArrowheads="1"/>
                </p:cNvSpPr>
                <p:nvPr/>
              </p:nvSpPr>
              <p:spPr bwMode="auto">
                <a:xfrm>
                  <a:off x="1609" y="61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81" name="Rectangle 8250">
                  <a:extLst>
                    <a:ext uri="{FF2B5EF4-FFF2-40B4-BE49-F238E27FC236}">
                      <a16:creationId xmlns:a16="http://schemas.microsoft.com/office/drawing/2014/main" id="{12274F5F-1C5B-A9FD-EB99-E64448354AC2}"/>
                    </a:ext>
                  </a:extLst>
                </p:cNvPr>
                <p:cNvSpPr>
                  <a:spLocks noChangeArrowheads="1"/>
                </p:cNvSpPr>
                <p:nvPr/>
              </p:nvSpPr>
              <p:spPr bwMode="auto">
                <a:xfrm>
                  <a:off x="1609" y="61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82" name="Rectangle 8251">
                  <a:extLst>
                    <a:ext uri="{FF2B5EF4-FFF2-40B4-BE49-F238E27FC236}">
                      <a16:creationId xmlns:a16="http://schemas.microsoft.com/office/drawing/2014/main" id="{FB4B4C06-0B49-C429-36EF-61ED4D58CC81}"/>
                    </a:ext>
                  </a:extLst>
                </p:cNvPr>
                <p:cNvSpPr>
                  <a:spLocks noChangeArrowheads="1"/>
                </p:cNvSpPr>
                <p:nvPr/>
              </p:nvSpPr>
              <p:spPr bwMode="auto">
                <a:xfrm>
                  <a:off x="1609" y="61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83" name="Rectangle 8252">
                  <a:extLst>
                    <a:ext uri="{FF2B5EF4-FFF2-40B4-BE49-F238E27FC236}">
                      <a16:creationId xmlns:a16="http://schemas.microsoft.com/office/drawing/2014/main" id="{2A1C3498-7744-A236-0A27-D1CFAA72B802}"/>
                    </a:ext>
                  </a:extLst>
                </p:cNvPr>
                <p:cNvSpPr>
                  <a:spLocks noChangeArrowheads="1"/>
                </p:cNvSpPr>
                <p:nvPr/>
              </p:nvSpPr>
              <p:spPr bwMode="auto">
                <a:xfrm>
                  <a:off x="1609" y="61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84" name="Rectangle 8253">
                  <a:extLst>
                    <a:ext uri="{FF2B5EF4-FFF2-40B4-BE49-F238E27FC236}">
                      <a16:creationId xmlns:a16="http://schemas.microsoft.com/office/drawing/2014/main" id="{71F5B2E9-9972-2A87-AC29-47F50BD487FC}"/>
                    </a:ext>
                  </a:extLst>
                </p:cNvPr>
                <p:cNvSpPr>
                  <a:spLocks noChangeArrowheads="1"/>
                </p:cNvSpPr>
                <p:nvPr/>
              </p:nvSpPr>
              <p:spPr bwMode="auto">
                <a:xfrm>
                  <a:off x="1609" y="441"/>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85" name="Rectangle 8254">
                  <a:extLst>
                    <a:ext uri="{FF2B5EF4-FFF2-40B4-BE49-F238E27FC236}">
                      <a16:creationId xmlns:a16="http://schemas.microsoft.com/office/drawing/2014/main" id="{5333B60F-D192-BCB3-63C9-1D4CCBA4AECA}"/>
                    </a:ext>
                  </a:extLst>
                </p:cNvPr>
                <p:cNvSpPr>
                  <a:spLocks noChangeArrowheads="1"/>
                </p:cNvSpPr>
                <p:nvPr/>
              </p:nvSpPr>
              <p:spPr bwMode="auto">
                <a:xfrm>
                  <a:off x="1609" y="924"/>
                  <a:ext cx="101" cy="13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86" name="Rectangle 8255">
                  <a:extLst>
                    <a:ext uri="{FF2B5EF4-FFF2-40B4-BE49-F238E27FC236}">
                      <a16:creationId xmlns:a16="http://schemas.microsoft.com/office/drawing/2014/main" id="{2A8DDF12-6F96-8132-E6DB-8FD82E29FF8A}"/>
                    </a:ext>
                  </a:extLst>
                </p:cNvPr>
                <p:cNvSpPr>
                  <a:spLocks noChangeArrowheads="1"/>
                </p:cNvSpPr>
                <p:nvPr/>
              </p:nvSpPr>
              <p:spPr bwMode="auto">
                <a:xfrm>
                  <a:off x="1609" y="516"/>
                  <a:ext cx="101" cy="24"/>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87" name="Rectangle 8256">
                  <a:extLst>
                    <a:ext uri="{FF2B5EF4-FFF2-40B4-BE49-F238E27FC236}">
                      <a16:creationId xmlns:a16="http://schemas.microsoft.com/office/drawing/2014/main" id="{9474F498-3961-35D4-6092-531AE23B3F1B}"/>
                    </a:ext>
                  </a:extLst>
                </p:cNvPr>
                <p:cNvSpPr>
                  <a:spLocks noChangeArrowheads="1"/>
                </p:cNvSpPr>
                <p:nvPr/>
              </p:nvSpPr>
              <p:spPr bwMode="auto">
                <a:xfrm>
                  <a:off x="1609" y="320"/>
                  <a:ext cx="101"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88" name="Rectangle 8257">
                  <a:extLst>
                    <a:ext uri="{FF2B5EF4-FFF2-40B4-BE49-F238E27FC236}">
                      <a16:creationId xmlns:a16="http://schemas.microsoft.com/office/drawing/2014/main" id="{5B221560-5445-968D-9622-BEE976767B01}"/>
                    </a:ext>
                  </a:extLst>
                </p:cNvPr>
                <p:cNvSpPr>
                  <a:spLocks noChangeArrowheads="1"/>
                </p:cNvSpPr>
                <p:nvPr/>
              </p:nvSpPr>
              <p:spPr bwMode="auto">
                <a:xfrm>
                  <a:off x="1609" y="61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89" name="Rectangle 8258">
                  <a:extLst>
                    <a:ext uri="{FF2B5EF4-FFF2-40B4-BE49-F238E27FC236}">
                      <a16:creationId xmlns:a16="http://schemas.microsoft.com/office/drawing/2014/main" id="{AA52CEDF-5669-1A30-0463-E5F7D35A8B5F}"/>
                    </a:ext>
                  </a:extLst>
                </p:cNvPr>
                <p:cNvSpPr>
                  <a:spLocks noChangeArrowheads="1"/>
                </p:cNvSpPr>
                <p:nvPr/>
              </p:nvSpPr>
              <p:spPr bwMode="auto">
                <a:xfrm>
                  <a:off x="1609" y="61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90" name="Rectangle 8259">
                  <a:extLst>
                    <a:ext uri="{FF2B5EF4-FFF2-40B4-BE49-F238E27FC236}">
                      <a16:creationId xmlns:a16="http://schemas.microsoft.com/office/drawing/2014/main" id="{578FEDCF-7149-DD98-E2DF-71135A34BFBA}"/>
                    </a:ext>
                  </a:extLst>
                </p:cNvPr>
                <p:cNvSpPr>
                  <a:spLocks noChangeArrowheads="1"/>
                </p:cNvSpPr>
                <p:nvPr/>
              </p:nvSpPr>
              <p:spPr bwMode="auto">
                <a:xfrm>
                  <a:off x="1609" y="61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91" name="Rectangle 8260">
                  <a:extLst>
                    <a:ext uri="{FF2B5EF4-FFF2-40B4-BE49-F238E27FC236}">
                      <a16:creationId xmlns:a16="http://schemas.microsoft.com/office/drawing/2014/main" id="{B00A5410-BCAE-77A1-3E67-10FC4DFFCB6B}"/>
                    </a:ext>
                  </a:extLst>
                </p:cNvPr>
                <p:cNvSpPr>
                  <a:spLocks noChangeArrowheads="1"/>
                </p:cNvSpPr>
                <p:nvPr/>
              </p:nvSpPr>
              <p:spPr bwMode="auto">
                <a:xfrm>
                  <a:off x="1609" y="441"/>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92" name="Rectangle 8261">
                  <a:extLst>
                    <a:ext uri="{FF2B5EF4-FFF2-40B4-BE49-F238E27FC236}">
                      <a16:creationId xmlns:a16="http://schemas.microsoft.com/office/drawing/2014/main" id="{7E95216C-8980-331D-C4D6-A5C546A008C4}"/>
                    </a:ext>
                  </a:extLst>
                </p:cNvPr>
                <p:cNvSpPr>
                  <a:spLocks noChangeArrowheads="1"/>
                </p:cNvSpPr>
                <p:nvPr/>
              </p:nvSpPr>
              <p:spPr bwMode="auto">
                <a:xfrm>
                  <a:off x="1609" y="516"/>
                  <a:ext cx="10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93" name="Rectangle 8262">
                  <a:extLst>
                    <a:ext uri="{FF2B5EF4-FFF2-40B4-BE49-F238E27FC236}">
                      <a16:creationId xmlns:a16="http://schemas.microsoft.com/office/drawing/2014/main" id="{FB3FDA8F-4070-593E-12D2-D3F2237A2EDA}"/>
                    </a:ext>
                  </a:extLst>
                </p:cNvPr>
                <p:cNvSpPr>
                  <a:spLocks noChangeArrowheads="1"/>
                </p:cNvSpPr>
                <p:nvPr/>
              </p:nvSpPr>
              <p:spPr bwMode="auto">
                <a:xfrm>
                  <a:off x="1609" y="441"/>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94" name="Rectangle 8263">
                  <a:extLst>
                    <a:ext uri="{FF2B5EF4-FFF2-40B4-BE49-F238E27FC236}">
                      <a16:creationId xmlns:a16="http://schemas.microsoft.com/office/drawing/2014/main" id="{6A5667F3-415B-76C6-8AD2-62AFC997E3FD}"/>
                    </a:ext>
                  </a:extLst>
                </p:cNvPr>
                <p:cNvSpPr>
                  <a:spLocks noChangeArrowheads="1"/>
                </p:cNvSpPr>
                <p:nvPr/>
              </p:nvSpPr>
              <p:spPr bwMode="auto">
                <a:xfrm>
                  <a:off x="1609" y="61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95" name="Rectangle 8264">
                  <a:extLst>
                    <a:ext uri="{FF2B5EF4-FFF2-40B4-BE49-F238E27FC236}">
                      <a16:creationId xmlns:a16="http://schemas.microsoft.com/office/drawing/2014/main" id="{B0E0073D-7CE7-D111-B627-A122A39F0789}"/>
                    </a:ext>
                  </a:extLst>
                </p:cNvPr>
                <p:cNvSpPr>
                  <a:spLocks noChangeArrowheads="1"/>
                </p:cNvSpPr>
                <p:nvPr/>
              </p:nvSpPr>
              <p:spPr bwMode="auto">
                <a:xfrm>
                  <a:off x="1609" y="61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96" name="Rectangle 8265">
                  <a:extLst>
                    <a:ext uri="{FF2B5EF4-FFF2-40B4-BE49-F238E27FC236}">
                      <a16:creationId xmlns:a16="http://schemas.microsoft.com/office/drawing/2014/main" id="{370AC03A-B099-DFDA-4A17-D9BF89048086}"/>
                    </a:ext>
                  </a:extLst>
                </p:cNvPr>
                <p:cNvSpPr>
                  <a:spLocks noChangeArrowheads="1"/>
                </p:cNvSpPr>
                <p:nvPr/>
              </p:nvSpPr>
              <p:spPr bwMode="auto">
                <a:xfrm>
                  <a:off x="1609" y="441"/>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97" name="Rectangle 8266">
                  <a:extLst>
                    <a:ext uri="{FF2B5EF4-FFF2-40B4-BE49-F238E27FC236}">
                      <a16:creationId xmlns:a16="http://schemas.microsoft.com/office/drawing/2014/main" id="{8A7BE37F-F468-D87E-23EE-C1121C865A74}"/>
                    </a:ext>
                  </a:extLst>
                </p:cNvPr>
                <p:cNvSpPr>
                  <a:spLocks noChangeArrowheads="1"/>
                </p:cNvSpPr>
                <p:nvPr/>
              </p:nvSpPr>
              <p:spPr bwMode="auto">
                <a:xfrm>
                  <a:off x="1609" y="516"/>
                  <a:ext cx="10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98" name="Rectangle 8267">
                  <a:extLst>
                    <a:ext uri="{FF2B5EF4-FFF2-40B4-BE49-F238E27FC236}">
                      <a16:creationId xmlns:a16="http://schemas.microsoft.com/office/drawing/2014/main" id="{1EDBEEFF-02DE-C076-11B8-4DB8AE13701B}"/>
                    </a:ext>
                  </a:extLst>
                </p:cNvPr>
                <p:cNvSpPr>
                  <a:spLocks noChangeArrowheads="1"/>
                </p:cNvSpPr>
                <p:nvPr/>
              </p:nvSpPr>
              <p:spPr bwMode="auto">
                <a:xfrm>
                  <a:off x="1609" y="441"/>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399" name="Rectangle 8268">
                  <a:extLst>
                    <a:ext uri="{FF2B5EF4-FFF2-40B4-BE49-F238E27FC236}">
                      <a16:creationId xmlns:a16="http://schemas.microsoft.com/office/drawing/2014/main" id="{C1474846-B360-59CA-1954-448069723CE3}"/>
                    </a:ext>
                  </a:extLst>
                </p:cNvPr>
                <p:cNvSpPr>
                  <a:spLocks noChangeArrowheads="1"/>
                </p:cNvSpPr>
                <p:nvPr/>
              </p:nvSpPr>
              <p:spPr bwMode="auto">
                <a:xfrm>
                  <a:off x="1609" y="441"/>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00" name="Rectangle 8269">
                  <a:extLst>
                    <a:ext uri="{FF2B5EF4-FFF2-40B4-BE49-F238E27FC236}">
                      <a16:creationId xmlns:a16="http://schemas.microsoft.com/office/drawing/2014/main" id="{B867D34E-B949-ACB6-833F-7A1DE6EA95FD}"/>
                    </a:ext>
                  </a:extLst>
                </p:cNvPr>
                <p:cNvSpPr>
                  <a:spLocks noChangeArrowheads="1"/>
                </p:cNvSpPr>
                <p:nvPr/>
              </p:nvSpPr>
              <p:spPr bwMode="auto">
                <a:xfrm>
                  <a:off x="1609" y="1463"/>
                  <a:ext cx="101"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01" name="Rectangle 8270">
                  <a:extLst>
                    <a:ext uri="{FF2B5EF4-FFF2-40B4-BE49-F238E27FC236}">
                      <a16:creationId xmlns:a16="http://schemas.microsoft.com/office/drawing/2014/main" id="{BB857D8F-AF22-16DF-6D04-8654D93D2352}"/>
                    </a:ext>
                  </a:extLst>
                </p:cNvPr>
                <p:cNvSpPr>
                  <a:spLocks noChangeArrowheads="1"/>
                </p:cNvSpPr>
                <p:nvPr/>
              </p:nvSpPr>
              <p:spPr bwMode="auto">
                <a:xfrm>
                  <a:off x="1609" y="1463"/>
                  <a:ext cx="101"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02" name="Rectangle 8271">
                  <a:extLst>
                    <a:ext uri="{FF2B5EF4-FFF2-40B4-BE49-F238E27FC236}">
                      <a16:creationId xmlns:a16="http://schemas.microsoft.com/office/drawing/2014/main" id="{C7D07F0C-523F-BDFB-6E3A-7C4A977E7D46}"/>
                    </a:ext>
                  </a:extLst>
                </p:cNvPr>
                <p:cNvSpPr>
                  <a:spLocks noChangeArrowheads="1"/>
                </p:cNvSpPr>
                <p:nvPr/>
              </p:nvSpPr>
              <p:spPr bwMode="auto">
                <a:xfrm>
                  <a:off x="1609" y="441"/>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03" name="Rectangle 8272">
                  <a:extLst>
                    <a:ext uri="{FF2B5EF4-FFF2-40B4-BE49-F238E27FC236}">
                      <a16:creationId xmlns:a16="http://schemas.microsoft.com/office/drawing/2014/main" id="{9B3ED4CF-087F-FD01-0BB4-57559160D2F4}"/>
                    </a:ext>
                  </a:extLst>
                </p:cNvPr>
                <p:cNvSpPr>
                  <a:spLocks noChangeArrowheads="1"/>
                </p:cNvSpPr>
                <p:nvPr/>
              </p:nvSpPr>
              <p:spPr bwMode="auto">
                <a:xfrm>
                  <a:off x="1609" y="61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04" name="Rectangle 8273">
                  <a:extLst>
                    <a:ext uri="{FF2B5EF4-FFF2-40B4-BE49-F238E27FC236}">
                      <a16:creationId xmlns:a16="http://schemas.microsoft.com/office/drawing/2014/main" id="{428C9D09-3AE1-9DD2-EF72-EC25FEA2C9F5}"/>
                    </a:ext>
                  </a:extLst>
                </p:cNvPr>
                <p:cNvSpPr>
                  <a:spLocks noChangeArrowheads="1"/>
                </p:cNvSpPr>
                <p:nvPr/>
              </p:nvSpPr>
              <p:spPr bwMode="auto">
                <a:xfrm>
                  <a:off x="1609" y="437"/>
                  <a:ext cx="101" cy="4"/>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05" name="Rectangle 8274">
                  <a:extLst>
                    <a:ext uri="{FF2B5EF4-FFF2-40B4-BE49-F238E27FC236}">
                      <a16:creationId xmlns:a16="http://schemas.microsoft.com/office/drawing/2014/main" id="{6BB9B8DF-7BCA-E6F1-8640-471FCBA07588}"/>
                    </a:ext>
                  </a:extLst>
                </p:cNvPr>
                <p:cNvSpPr>
                  <a:spLocks noChangeArrowheads="1"/>
                </p:cNvSpPr>
                <p:nvPr/>
              </p:nvSpPr>
              <p:spPr bwMode="auto">
                <a:xfrm>
                  <a:off x="1609" y="434"/>
                  <a:ext cx="101" cy="3"/>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06" name="Rectangle 8275">
                  <a:extLst>
                    <a:ext uri="{FF2B5EF4-FFF2-40B4-BE49-F238E27FC236}">
                      <a16:creationId xmlns:a16="http://schemas.microsoft.com/office/drawing/2014/main" id="{08E525A7-C3D1-C757-9381-7A1856208857}"/>
                    </a:ext>
                  </a:extLst>
                </p:cNvPr>
                <p:cNvSpPr>
                  <a:spLocks noChangeArrowheads="1"/>
                </p:cNvSpPr>
                <p:nvPr/>
              </p:nvSpPr>
              <p:spPr bwMode="auto">
                <a:xfrm>
                  <a:off x="1609" y="434"/>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07" name="Rectangle 8276">
                  <a:extLst>
                    <a:ext uri="{FF2B5EF4-FFF2-40B4-BE49-F238E27FC236}">
                      <a16:creationId xmlns:a16="http://schemas.microsoft.com/office/drawing/2014/main" id="{F3286733-89D9-E059-3A97-AC01859CC033}"/>
                    </a:ext>
                  </a:extLst>
                </p:cNvPr>
                <p:cNvSpPr>
                  <a:spLocks noChangeArrowheads="1"/>
                </p:cNvSpPr>
                <p:nvPr/>
              </p:nvSpPr>
              <p:spPr bwMode="auto">
                <a:xfrm>
                  <a:off x="1609" y="459"/>
                  <a:ext cx="101"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08" name="Rectangle 8277">
                  <a:extLst>
                    <a:ext uri="{FF2B5EF4-FFF2-40B4-BE49-F238E27FC236}">
                      <a16:creationId xmlns:a16="http://schemas.microsoft.com/office/drawing/2014/main" id="{20D6C109-9B07-257E-0F43-AFF404F8C713}"/>
                    </a:ext>
                  </a:extLst>
                </p:cNvPr>
                <p:cNvSpPr>
                  <a:spLocks noChangeArrowheads="1"/>
                </p:cNvSpPr>
                <p:nvPr/>
              </p:nvSpPr>
              <p:spPr bwMode="auto">
                <a:xfrm>
                  <a:off x="1609" y="434"/>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09" name="Rectangle 8278">
                  <a:extLst>
                    <a:ext uri="{FF2B5EF4-FFF2-40B4-BE49-F238E27FC236}">
                      <a16:creationId xmlns:a16="http://schemas.microsoft.com/office/drawing/2014/main" id="{79E9667E-DABA-1A3D-1DEE-0253FA907B0C}"/>
                    </a:ext>
                  </a:extLst>
                </p:cNvPr>
                <p:cNvSpPr>
                  <a:spLocks noChangeArrowheads="1"/>
                </p:cNvSpPr>
                <p:nvPr/>
              </p:nvSpPr>
              <p:spPr bwMode="auto">
                <a:xfrm>
                  <a:off x="1609" y="434"/>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10" name="Rectangle 8279">
                  <a:extLst>
                    <a:ext uri="{FF2B5EF4-FFF2-40B4-BE49-F238E27FC236}">
                      <a16:creationId xmlns:a16="http://schemas.microsoft.com/office/drawing/2014/main" id="{E344CDDC-56C3-AEE7-207F-A9B0AA0BA1CF}"/>
                    </a:ext>
                  </a:extLst>
                </p:cNvPr>
                <p:cNvSpPr>
                  <a:spLocks noChangeArrowheads="1"/>
                </p:cNvSpPr>
                <p:nvPr/>
              </p:nvSpPr>
              <p:spPr bwMode="auto">
                <a:xfrm>
                  <a:off x="1609" y="61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11" name="Rectangle 8280">
                  <a:extLst>
                    <a:ext uri="{FF2B5EF4-FFF2-40B4-BE49-F238E27FC236}">
                      <a16:creationId xmlns:a16="http://schemas.microsoft.com/office/drawing/2014/main" id="{B70F4A14-A73A-B0C3-9127-D14385783676}"/>
                    </a:ext>
                  </a:extLst>
                </p:cNvPr>
                <p:cNvSpPr>
                  <a:spLocks noChangeArrowheads="1"/>
                </p:cNvSpPr>
                <p:nvPr/>
              </p:nvSpPr>
              <p:spPr bwMode="auto">
                <a:xfrm>
                  <a:off x="1609" y="61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12" name="Rectangle 8281">
                  <a:extLst>
                    <a:ext uri="{FF2B5EF4-FFF2-40B4-BE49-F238E27FC236}">
                      <a16:creationId xmlns:a16="http://schemas.microsoft.com/office/drawing/2014/main" id="{A3D1E3DA-4095-DCB4-28EA-F665A5F8A243}"/>
                    </a:ext>
                  </a:extLst>
                </p:cNvPr>
                <p:cNvSpPr>
                  <a:spLocks noChangeArrowheads="1"/>
                </p:cNvSpPr>
                <p:nvPr/>
              </p:nvSpPr>
              <p:spPr bwMode="auto">
                <a:xfrm>
                  <a:off x="1609" y="61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13" name="Rectangle 8282">
                  <a:extLst>
                    <a:ext uri="{FF2B5EF4-FFF2-40B4-BE49-F238E27FC236}">
                      <a16:creationId xmlns:a16="http://schemas.microsoft.com/office/drawing/2014/main" id="{A59F67C9-C377-301C-A7B7-3955D2420D6B}"/>
                    </a:ext>
                  </a:extLst>
                </p:cNvPr>
                <p:cNvSpPr>
                  <a:spLocks noChangeArrowheads="1"/>
                </p:cNvSpPr>
                <p:nvPr/>
              </p:nvSpPr>
              <p:spPr bwMode="auto">
                <a:xfrm>
                  <a:off x="1609" y="516"/>
                  <a:ext cx="10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14" name="Rectangle 8283">
                  <a:extLst>
                    <a:ext uri="{FF2B5EF4-FFF2-40B4-BE49-F238E27FC236}">
                      <a16:creationId xmlns:a16="http://schemas.microsoft.com/office/drawing/2014/main" id="{D82A2C2A-B6BF-77A4-8603-2EAF9C51B46A}"/>
                    </a:ext>
                  </a:extLst>
                </p:cNvPr>
                <p:cNvSpPr>
                  <a:spLocks noChangeArrowheads="1"/>
                </p:cNvSpPr>
                <p:nvPr/>
              </p:nvSpPr>
              <p:spPr bwMode="auto">
                <a:xfrm>
                  <a:off x="1609" y="434"/>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15" name="Rectangle 8284">
                  <a:extLst>
                    <a:ext uri="{FF2B5EF4-FFF2-40B4-BE49-F238E27FC236}">
                      <a16:creationId xmlns:a16="http://schemas.microsoft.com/office/drawing/2014/main" id="{F20150BA-8157-6EAD-0102-876157EB571C}"/>
                    </a:ext>
                  </a:extLst>
                </p:cNvPr>
                <p:cNvSpPr>
                  <a:spLocks noChangeArrowheads="1"/>
                </p:cNvSpPr>
                <p:nvPr/>
              </p:nvSpPr>
              <p:spPr bwMode="auto">
                <a:xfrm>
                  <a:off x="1609" y="516"/>
                  <a:ext cx="10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16" name="Rectangle 8285">
                  <a:extLst>
                    <a:ext uri="{FF2B5EF4-FFF2-40B4-BE49-F238E27FC236}">
                      <a16:creationId xmlns:a16="http://schemas.microsoft.com/office/drawing/2014/main" id="{6FC7C0B8-41CD-196E-4799-5C789E9317C5}"/>
                    </a:ext>
                  </a:extLst>
                </p:cNvPr>
                <p:cNvSpPr>
                  <a:spLocks noChangeArrowheads="1"/>
                </p:cNvSpPr>
                <p:nvPr/>
              </p:nvSpPr>
              <p:spPr bwMode="auto">
                <a:xfrm>
                  <a:off x="1609" y="320"/>
                  <a:ext cx="101"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17" name="Rectangle 8286">
                  <a:extLst>
                    <a:ext uri="{FF2B5EF4-FFF2-40B4-BE49-F238E27FC236}">
                      <a16:creationId xmlns:a16="http://schemas.microsoft.com/office/drawing/2014/main" id="{B526049D-6C58-BE4C-08DD-3D5270E179FF}"/>
                    </a:ext>
                  </a:extLst>
                </p:cNvPr>
                <p:cNvSpPr>
                  <a:spLocks noChangeArrowheads="1"/>
                </p:cNvSpPr>
                <p:nvPr/>
              </p:nvSpPr>
              <p:spPr bwMode="auto">
                <a:xfrm>
                  <a:off x="1609" y="430"/>
                  <a:ext cx="101" cy="4"/>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18" name="Rectangle 8287">
                  <a:extLst>
                    <a:ext uri="{FF2B5EF4-FFF2-40B4-BE49-F238E27FC236}">
                      <a16:creationId xmlns:a16="http://schemas.microsoft.com/office/drawing/2014/main" id="{5106B865-BAB4-E664-43F1-9AE9F5E55B0A}"/>
                    </a:ext>
                  </a:extLst>
                </p:cNvPr>
                <p:cNvSpPr>
                  <a:spLocks noChangeArrowheads="1"/>
                </p:cNvSpPr>
                <p:nvPr/>
              </p:nvSpPr>
              <p:spPr bwMode="auto">
                <a:xfrm>
                  <a:off x="1609" y="61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19" name="Rectangle 8288">
                  <a:extLst>
                    <a:ext uri="{FF2B5EF4-FFF2-40B4-BE49-F238E27FC236}">
                      <a16:creationId xmlns:a16="http://schemas.microsoft.com/office/drawing/2014/main" id="{B2C9D0AD-9D69-E9E1-647E-C6B7E50F8CD0}"/>
                    </a:ext>
                  </a:extLst>
                </p:cNvPr>
                <p:cNvSpPr>
                  <a:spLocks noChangeArrowheads="1"/>
                </p:cNvSpPr>
                <p:nvPr/>
              </p:nvSpPr>
              <p:spPr bwMode="auto">
                <a:xfrm>
                  <a:off x="1609" y="61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20" name="Rectangle 8289">
                  <a:extLst>
                    <a:ext uri="{FF2B5EF4-FFF2-40B4-BE49-F238E27FC236}">
                      <a16:creationId xmlns:a16="http://schemas.microsoft.com/office/drawing/2014/main" id="{1390E54D-E840-7034-7D8D-805615CE7124}"/>
                    </a:ext>
                  </a:extLst>
                </p:cNvPr>
                <p:cNvSpPr>
                  <a:spLocks noChangeArrowheads="1"/>
                </p:cNvSpPr>
                <p:nvPr/>
              </p:nvSpPr>
              <p:spPr bwMode="auto">
                <a:xfrm>
                  <a:off x="1609" y="61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21" name="Rectangle 8290">
                  <a:extLst>
                    <a:ext uri="{FF2B5EF4-FFF2-40B4-BE49-F238E27FC236}">
                      <a16:creationId xmlns:a16="http://schemas.microsoft.com/office/drawing/2014/main" id="{A081CB0E-250C-7501-A3E0-21848FD56681}"/>
                    </a:ext>
                  </a:extLst>
                </p:cNvPr>
                <p:cNvSpPr>
                  <a:spLocks noChangeArrowheads="1"/>
                </p:cNvSpPr>
                <p:nvPr/>
              </p:nvSpPr>
              <p:spPr bwMode="auto">
                <a:xfrm>
                  <a:off x="1609" y="61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22" name="Rectangle 8291">
                  <a:extLst>
                    <a:ext uri="{FF2B5EF4-FFF2-40B4-BE49-F238E27FC236}">
                      <a16:creationId xmlns:a16="http://schemas.microsoft.com/office/drawing/2014/main" id="{93E21B97-2290-681B-84D6-1E2D869C6CDF}"/>
                    </a:ext>
                  </a:extLst>
                </p:cNvPr>
                <p:cNvSpPr>
                  <a:spLocks noChangeArrowheads="1"/>
                </p:cNvSpPr>
                <p:nvPr/>
              </p:nvSpPr>
              <p:spPr bwMode="auto">
                <a:xfrm>
                  <a:off x="1609" y="430"/>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23" name="Rectangle 8292">
                  <a:extLst>
                    <a:ext uri="{FF2B5EF4-FFF2-40B4-BE49-F238E27FC236}">
                      <a16:creationId xmlns:a16="http://schemas.microsoft.com/office/drawing/2014/main" id="{C10FB30A-9B9B-550A-DEBF-72158B586308}"/>
                    </a:ext>
                  </a:extLst>
                </p:cNvPr>
                <p:cNvSpPr>
                  <a:spLocks noChangeArrowheads="1"/>
                </p:cNvSpPr>
                <p:nvPr/>
              </p:nvSpPr>
              <p:spPr bwMode="auto">
                <a:xfrm>
                  <a:off x="1609" y="824"/>
                  <a:ext cx="101" cy="100"/>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24" name="Rectangle 8293">
                  <a:extLst>
                    <a:ext uri="{FF2B5EF4-FFF2-40B4-BE49-F238E27FC236}">
                      <a16:creationId xmlns:a16="http://schemas.microsoft.com/office/drawing/2014/main" id="{E766EF6F-DC0F-0FE2-BD99-EB2C506CF60E}"/>
                    </a:ext>
                  </a:extLst>
                </p:cNvPr>
                <p:cNvSpPr>
                  <a:spLocks noChangeArrowheads="1"/>
                </p:cNvSpPr>
                <p:nvPr/>
              </p:nvSpPr>
              <p:spPr bwMode="auto">
                <a:xfrm>
                  <a:off x="1609" y="480"/>
                  <a:ext cx="101" cy="36"/>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25" name="Rectangle 8294">
                  <a:extLst>
                    <a:ext uri="{FF2B5EF4-FFF2-40B4-BE49-F238E27FC236}">
                      <a16:creationId xmlns:a16="http://schemas.microsoft.com/office/drawing/2014/main" id="{A7705CD7-7319-197A-B9FE-4984DD3A02EB}"/>
                    </a:ext>
                  </a:extLst>
                </p:cNvPr>
                <p:cNvSpPr>
                  <a:spLocks noChangeArrowheads="1"/>
                </p:cNvSpPr>
                <p:nvPr/>
              </p:nvSpPr>
              <p:spPr bwMode="auto">
                <a:xfrm>
                  <a:off x="1609" y="320"/>
                  <a:ext cx="101"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26" name="Rectangle 8295">
                  <a:extLst>
                    <a:ext uri="{FF2B5EF4-FFF2-40B4-BE49-F238E27FC236}">
                      <a16:creationId xmlns:a16="http://schemas.microsoft.com/office/drawing/2014/main" id="{4DE63B7D-3782-4AC6-E93F-45A5523E10E4}"/>
                    </a:ext>
                  </a:extLst>
                </p:cNvPr>
                <p:cNvSpPr>
                  <a:spLocks noChangeArrowheads="1"/>
                </p:cNvSpPr>
                <p:nvPr/>
              </p:nvSpPr>
              <p:spPr bwMode="auto">
                <a:xfrm>
                  <a:off x="1609" y="61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27" name="Rectangle 8296">
                  <a:extLst>
                    <a:ext uri="{FF2B5EF4-FFF2-40B4-BE49-F238E27FC236}">
                      <a16:creationId xmlns:a16="http://schemas.microsoft.com/office/drawing/2014/main" id="{9B758049-81EF-C264-1DAD-AFB352F02293}"/>
                    </a:ext>
                  </a:extLst>
                </p:cNvPr>
                <p:cNvSpPr>
                  <a:spLocks noChangeArrowheads="1"/>
                </p:cNvSpPr>
                <p:nvPr/>
              </p:nvSpPr>
              <p:spPr bwMode="auto">
                <a:xfrm>
                  <a:off x="1609" y="615"/>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28" name="Rectangle 8297">
                  <a:extLst>
                    <a:ext uri="{FF2B5EF4-FFF2-40B4-BE49-F238E27FC236}">
                      <a16:creationId xmlns:a16="http://schemas.microsoft.com/office/drawing/2014/main" id="{A9EFB7B4-8CC4-F2D7-4C1A-8033D7881BD5}"/>
                    </a:ext>
                  </a:extLst>
                </p:cNvPr>
                <p:cNvSpPr>
                  <a:spLocks noChangeArrowheads="1"/>
                </p:cNvSpPr>
                <p:nvPr/>
              </p:nvSpPr>
              <p:spPr bwMode="auto">
                <a:xfrm>
                  <a:off x="1609" y="611"/>
                  <a:ext cx="101" cy="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29" name="Rectangle 8298">
                  <a:extLst>
                    <a:ext uri="{FF2B5EF4-FFF2-40B4-BE49-F238E27FC236}">
                      <a16:creationId xmlns:a16="http://schemas.microsoft.com/office/drawing/2014/main" id="{4A474D08-A835-5C8A-648F-C27FB85D33FF}"/>
                    </a:ext>
                  </a:extLst>
                </p:cNvPr>
                <p:cNvSpPr>
                  <a:spLocks noChangeArrowheads="1"/>
                </p:cNvSpPr>
                <p:nvPr/>
              </p:nvSpPr>
              <p:spPr bwMode="auto">
                <a:xfrm>
                  <a:off x="1609" y="430"/>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30" name="Rectangle 8299">
                  <a:extLst>
                    <a:ext uri="{FF2B5EF4-FFF2-40B4-BE49-F238E27FC236}">
                      <a16:creationId xmlns:a16="http://schemas.microsoft.com/office/drawing/2014/main" id="{BDC7E6C0-0669-244F-AEED-65BD0DC3E550}"/>
                    </a:ext>
                  </a:extLst>
                </p:cNvPr>
                <p:cNvSpPr>
                  <a:spLocks noChangeArrowheads="1"/>
                </p:cNvSpPr>
                <p:nvPr/>
              </p:nvSpPr>
              <p:spPr bwMode="auto">
                <a:xfrm>
                  <a:off x="1609" y="480"/>
                  <a:ext cx="10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31" name="Rectangle 8300">
                  <a:extLst>
                    <a:ext uri="{FF2B5EF4-FFF2-40B4-BE49-F238E27FC236}">
                      <a16:creationId xmlns:a16="http://schemas.microsoft.com/office/drawing/2014/main" id="{C1FE8BFA-6DAD-60F5-97D3-95FD804BEA73}"/>
                    </a:ext>
                  </a:extLst>
                </p:cNvPr>
                <p:cNvSpPr>
                  <a:spLocks noChangeArrowheads="1"/>
                </p:cNvSpPr>
                <p:nvPr/>
              </p:nvSpPr>
              <p:spPr bwMode="auto">
                <a:xfrm>
                  <a:off x="1609" y="430"/>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32" name="Rectangle 8301">
                  <a:extLst>
                    <a:ext uri="{FF2B5EF4-FFF2-40B4-BE49-F238E27FC236}">
                      <a16:creationId xmlns:a16="http://schemas.microsoft.com/office/drawing/2014/main" id="{A8C1F56A-5CBB-1958-C7E1-5FE45D904C75}"/>
                    </a:ext>
                  </a:extLst>
                </p:cNvPr>
                <p:cNvSpPr>
                  <a:spLocks noChangeArrowheads="1"/>
                </p:cNvSpPr>
                <p:nvPr/>
              </p:nvSpPr>
              <p:spPr bwMode="auto">
                <a:xfrm>
                  <a:off x="1609" y="611"/>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33" name="Rectangle 8302">
                  <a:extLst>
                    <a:ext uri="{FF2B5EF4-FFF2-40B4-BE49-F238E27FC236}">
                      <a16:creationId xmlns:a16="http://schemas.microsoft.com/office/drawing/2014/main" id="{E263ED22-D8F5-1FAA-1958-9D881BB03C0F}"/>
                    </a:ext>
                  </a:extLst>
                </p:cNvPr>
                <p:cNvSpPr>
                  <a:spLocks noChangeArrowheads="1"/>
                </p:cNvSpPr>
                <p:nvPr/>
              </p:nvSpPr>
              <p:spPr bwMode="auto">
                <a:xfrm>
                  <a:off x="1609" y="611"/>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34" name="Rectangle 8303">
                  <a:extLst>
                    <a:ext uri="{FF2B5EF4-FFF2-40B4-BE49-F238E27FC236}">
                      <a16:creationId xmlns:a16="http://schemas.microsoft.com/office/drawing/2014/main" id="{565FEAC8-BC05-19BE-60A1-5B251EF62047}"/>
                    </a:ext>
                  </a:extLst>
                </p:cNvPr>
                <p:cNvSpPr>
                  <a:spLocks noChangeArrowheads="1"/>
                </p:cNvSpPr>
                <p:nvPr/>
              </p:nvSpPr>
              <p:spPr bwMode="auto">
                <a:xfrm>
                  <a:off x="1609" y="430"/>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35" name="Rectangle 8304">
                  <a:extLst>
                    <a:ext uri="{FF2B5EF4-FFF2-40B4-BE49-F238E27FC236}">
                      <a16:creationId xmlns:a16="http://schemas.microsoft.com/office/drawing/2014/main" id="{C3C52273-3B73-6086-7D96-553C99E6F570}"/>
                    </a:ext>
                  </a:extLst>
                </p:cNvPr>
                <p:cNvSpPr>
                  <a:spLocks noChangeArrowheads="1"/>
                </p:cNvSpPr>
                <p:nvPr/>
              </p:nvSpPr>
              <p:spPr bwMode="auto">
                <a:xfrm>
                  <a:off x="1609" y="480"/>
                  <a:ext cx="10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36" name="Rectangle 8305">
                  <a:extLst>
                    <a:ext uri="{FF2B5EF4-FFF2-40B4-BE49-F238E27FC236}">
                      <a16:creationId xmlns:a16="http://schemas.microsoft.com/office/drawing/2014/main" id="{2C33E7EF-239C-A6A2-D347-809AEB6F0CDD}"/>
                    </a:ext>
                  </a:extLst>
                </p:cNvPr>
                <p:cNvSpPr>
                  <a:spLocks noChangeArrowheads="1"/>
                </p:cNvSpPr>
                <p:nvPr/>
              </p:nvSpPr>
              <p:spPr bwMode="auto">
                <a:xfrm>
                  <a:off x="1609" y="430"/>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37" name="Rectangle 8306">
                  <a:extLst>
                    <a:ext uri="{FF2B5EF4-FFF2-40B4-BE49-F238E27FC236}">
                      <a16:creationId xmlns:a16="http://schemas.microsoft.com/office/drawing/2014/main" id="{4E6B9D40-BE41-D23F-8D87-13F094FB7B58}"/>
                    </a:ext>
                  </a:extLst>
                </p:cNvPr>
                <p:cNvSpPr>
                  <a:spLocks noChangeArrowheads="1"/>
                </p:cNvSpPr>
                <p:nvPr/>
              </p:nvSpPr>
              <p:spPr bwMode="auto">
                <a:xfrm>
                  <a:off x="1609" y="430"/>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38" name="Rectangle 8307">
                  <a:extLst>
                    <a:ext uri="{FF2B5EF4-FFF2-40B4-BE49-F238E27FC236}">
                      <a16:creationId xmlns:a16="http://schemas.microsoft.com/office/drawing/2014/main" id="{B52A9337-DC08-D624-BE9F-A57D1E5AE20A}"/>
                    </a:ext>
                  </a:extLst>
                </p:cNvPr>
                <p:cNvSpPr>
                  <a:spLocks noChangeArrowheads="1"/>
                </p:cNvSpPr>
                <p:nvPr/>
              </p:nvSpPr>
              <p:spPr bwMode="auto">
                <a:xfrm>
                  <a:off x="1609" y="1463"/>
                  <a:ext cx="101"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39" name="Rectangle 8308">
                  <a:extLst>
                    <a:ext uri="{FF2B5EF4-FFF2-40B4-BE49-F238E27FC236}">
                      <a16:creationId xmlns:a16="http://schemas.microsoft.com/office/drawing/2014/main" id="{E00BEC34-6163-821E-BF48-6C7E9E9BE0A3}"/>
                    </a:ext>
                  </a:extLst>
                </p:cNvPr>
                <p:cNvSpPr>
                  <a:spLocks noChangeArrowheads="1"/>
                </p:cNvSpPr>
                <p:nvPr/>
              </p:nvSpPr>
              <p:spPr bwMode="auto">
                <a:xfrm>
                  <a:off x="1609" y="1463"/>
                  <a:ext cx="101"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40" name="Rectangle 8309">
                  <a:extLst>
                    <a:ext uri="{FF2B5EF4-FFF2-40B4-BE49-F238E27FC236}">
                      <a16:creationId xmlns:a16="http://schemas.microsoft.com/office/drawing/2014/main" id="{697D42A4-2D4B-FE7E-5D3A-2B27461A6C6D}"/>
                    </a:ext>
                  </a:extLst>
                </p:cNvPr>
                <p:cNvSpPr>
                  <a:spLocks noChangeArrowheads="1"/>
                </p:cNvSpPr>
                <p:nvPr/>
              </p:nvSpPr>
              <p:spPr bwMode="auto">
                <a:xfrm>
                  <a:off x="1609" y="430"/>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41" name="Rectangle 8310">
                  <a:extLst>
                    <a:ext uri="{FF2B5EF4-FFF2-40B4-BE49-F238E27FC236}">
                      <a16:creationId xmlns:a16="http://schemas.microsoft.com/office/drawing/2014/main" id="{1E535CAF-1410-CB97-4ADD-A2EAB3A2F38D}"/>
                    </a:ext>
                  </a:extLst>
                </p:cNvPr>
                <p:cNvSpPr>
                  <a:spLocks noChangeArrowheads="1"/>
                </p:cNvSpPr>
                <p:nvPr/>
              </p:nvSpPr>
              <p:spPr bwMode="auto">
                <a:xfrm>
                  <a:off x="1609" y="611"/>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42" name="Rectangle 8311">
                  <a:extLst>
                    <a:ext uri="{FF2B5EF4-FFF2-40B4-BE49-F238E27FC236}">
                      <a16:creationId xmlns:a16="http://schemas.microsoft.com/office/drawing/2014/main" id="{7997CADF-31EB-1D6C-D9AA-73D56C9CD198}"/>
                    </a:ext>
                  </a:extLst>
                </p:cNvPr>
                <p:cNvSpPr>
                  <a:spLocks noChangeArrowheads="1"/>
                </p:cNvSpPr>
                <p:nvPr/>
              </p:nvSpPr>
              <p:spPr bwMode="auto">
                <a:xfrm>
                  <a:off x="1609" y="423"/>
                  <a:ext cx="101" cy="7"/>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43" name="Rectangle 8312">
                  <a:extLst>
                    <a:ext uri="{FF2B5EF4-FFF2-40B4-BE49-F238E27FC236}">
                      <a16:creationId xmlns:a16="http://schemas.microsoft.com/office/drawing/2014/main" id="{14039984-63BA-6A0F-4B8C-11BDA12BCFB5}"/>
                    </a:ext>
                  </a:extLst>
                </p:cNvPr>
                <p:cNvSpPr>
                  <a:spLocks noChangeArrowheads="1"/>
                </p:cNvSpPr>
                <p:nvPr/>
              </p:nvSpPr>
              <p:spPr bwMode="auto">
                <a:xfrm>
                  <a:off x="1609" y="423"/>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44" name="Rectangle 8313">
                  <a:extLst>
                    <a:ext uri="{FF2B5EF4-FFF2-40B4-BE49-F238E27FC236}">
                      <a16:creationId xmlns:a16="http://schemas.microsoft.com/office/drawing/2014/main" id="{2F0F2AE0-C832-06CD-BAC8-3995D2E2FC62}"/>
                    </a:ext>
                  </a:extLst>
                </p:cNvPr>
                <p:cNvSpPr>
                  <a:spLocks noChangeArrowheads="1"/>
                </p:cNvSpPr>
                <p:nvPr/>
              </p:nvSpPr>
              <p:spPr bwMode="auto">
                <a:xfrm>
                  <a:off x="1609" y="423"/>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45" name="Rectangle 8314">
                  <a:extLst>
                    <a:ext uri="{FF2B5EF4-FFF2-40B4-BE49-F238E27FC236}">
                      <a16:creationId xmlns:a16="http://schemas.microsoft.com/office/drawing/2014/main" id="{87CA0CEF-ACC4-CBC4-5322-BE259A5562F6}"/>
                    </a:ext>
                  </a:extLst>
                </p:cNvPr>
                <p:cNvSpPr>
                  <a:spLocks noChangeArrowheads="1"/>
                </p:cNvSpPr>
                <p:nvPr/>
              </p:nvSpPr>
              <p:spPr bwMode="auto">
                <a:xfrm>
                  <a:off x="1609" y="459"/>
                  <a:ext cx="101"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46" name="Rectangle 8315">
                  <a:extLst>
                    <a:ext uri="{FF2B5EF4-FFF2-40B4-BE49-F238E27FC236}">
                      <a16:creationId xmlns:a16="http://schemas.microsoft.com/office/drawing/2014/main" id="{3EBCD60E-BCB8-8166-07A1-905190A76BDE}"/>
                    </a:ext>
                  </a:extLst>
                </p:cNvPr>
                <p:cNvSpPr>
                  <a:spLocks noChangeArrowheads="1"/>
                </p:cNvSpPr>
                <p:nvPr/>
              </p:nvSpPr>
              <p:spPr bwMode="auto">
                <a:xfrm>
                  <a:off x="1609" y="409"/>
                  <a:ext cx="101" cy="14"/>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447" name="Rectangle 8316">
                  <a:extLst>
                    <a:ext uri="{FF2B5EF4-FFF2-40B4-BE49-F238E27FC236}">
                      <a16:creationId xmlns:a16="http://schemas.microsoft.com/office/drawing/2014/main" id="{5D24630E-61B9-84E5-CF4A-AE85F127AA52}"/>
                    </a:ext>
                  </a:extLst>
                </p:cNvPr>
                <p:cNvSpPr>
                  <a:spLocks noChangeArrowheads="1"/>
                </p:cNvSpPr>
                <p:nvPr/>
              </p:nvSpPr>
              <p:spPr bwMode="auto">
                <a:xfrm>
                  <a:off x="1609" y="409"/>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grpSp>
          <p:grpSp>
            <p:nvGrpSpPr>
              <p:cNvPr id="7165" name="Group 8518">
                <a:extLst>
                  <a:ext uri="{FF2B5EF4-FFF2-40B4-BE49-F238E27FC236}">
                    <a16:creationId xmlns:a16="http://schemas.microsoft.com/office/drawing/2014/main" id="{E41CA06C-D606-E17E-4860-40407DC3B16D}"/>
                  </a:ext>
                </a:extLst>
              </p:cNvPr>
              <p:cNvGrpSpPr>
                <a:grpSpLocks/>
              </p:cNvGrpSpPr>
              <p:nvPr/>
            </p:nvGrpSpPr>
            <p:grpSpPr bwMode="auto">
              <a:xfrm>
                <a:off x="1149" y="263"/>
                <a:ext cx="1615" cy="1257"/>
                <a:chOff x="1149" y="263"/>
                <a:chExt cx="1615" cy="1257"/>
              </a:xfrm>
            </p:grpSpPr>
            <p:sp>
              <p:nvSpPr>
                <p:cNvPr id="10048" name="Rectangle 8318">
                  <a:extLst>
                    <a:ext uri="{FF2B5EF4-FFF2-40B4-BE49-F238E27FC236}">
                      <a16:creationId xmlns:a16="http://schemas.microsoft.com/office/drawing/2014/main" id="{F34802D0-3372-C341-CD08-FF58DCC932FE}"/>
                    </a:ext>
                  </a:extLst>
                </p:cNvPr>
                <p:cNvSpPr>
                  <a:spLocks noChangeArrowheads="1"/>
                </p:cNvSpPr>
                <p:nvPr/>
              </p:nvSpPr>
              <p:spPr bwMode="auto">
                <a:xfrm>
                  <a:off x="1609" y="611"/>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49" name="Rectangle 8319">
                  <a:extLst>
                    <a:ext uri="{FF2B5EF4-FFF2-40B4-BE49-F238E27FC236}">
                      <a16:creationId xmlns:a16="http://schemas.microsoft.com/office/drawing/2014/main" id="{E5CE4A12-78AE-269B-365B-811DADABF304}"/>
                    </a:ext>
                  </a:extLst>
                </p:cNvPr>
                <p:cNvSpPr>
                  <a:spLocks noChangeArrowheads="1"/>
                </p:cNvSpPr>
                <p:nvPr/>
              </p:nvSpPr>
              <p:spPr bwMode="auto">
                <a:xfrm>
                  <a:off x="1609" y="611"/>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50" name="Rectangle 8320">
                  <a:extLst>
                    <a:ext uri="{FF2B5EF4-FFF2-40B4-BE49-F238E27FC236}">
                      <a16:creationId xmlns:a16="http://schemas.microsoft.com/office/drawing/2014/main" id="{116CEA38-51B1-1600-6D8C-2B6C72C58C90}"/>
                    </a:ext>
                  </a:extLst>
                </p:cNvPr>
                <p:cNvSpPr>
                  <a:spLocks noChangeArrowheads="1"/>
                </p:cNvSpPr>
                <p:nvPr/>
              </p:nvSpPr>
              <p:spPr bwMode="auto">
                <a:xfrm>
                  <a:off x="1609" y="611"/>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51" name="Rectangle 8321">
                  <a:extLst>
                    <a:ext uri="{FF2B5EF4-FFF2-40B4-BE49-F238E27FC236}">
                      <a16:creationId xmlns:a16="http://schemas.microsoft.com/office/drawing/2014/main" id="{70CD7A1C-ACE1-342E-2F1B-0E6F72A4E93F}"/>
                    </a:ext>
                  </a:extLst>
                </p:cNvPr>
                <p:cNvSpPr>
                  <a:spLocks noChangeArrowheads="1"/>
                </p:cNvSpPr>
                <p:nvPr/>
              </p:nvSpPr>
              <p:spPr bwMode="auto">
                <a:xfrm>
                  <a:off x="1609" y="480"/>
                  <a:ext cx="10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52" name="Rectangle 8322">
                  <a:extLst>
                    <a:ext uri="{FF2B5EF4-FFF2-40B4-BE49-F238E27FC236}">
                      <a16:creationId xmlns:a16="http://schemas.microsoft.com/office/drawing/2014/main" id="{3E5C577B-FBEF-BFD8-788C-8356500521D2}"/>
                    </a:ext>
                  </a:extLst>
                </p:cNvPr>
                <p:cNvSpPr>
                  <a:spLocks noChangeArrowheads="1"/>
                </p:cNvSpPr>
                <p:nvPr/>
              </p:nvSpPr>
              <p:spPr bwMode="auto">
                <a:xfrm>
                  <a:off x="1609" y="409"/>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53" name="Rectangle 8323">
                  <a:extLst>
                    <a:ext uri="{FF2B5EF4-FFF2-40B4-BE49-F238E27FC236}">
                      <a16:creationId xmlns:a16="http://schemas.microsoft.com/office/drawing/2014/main" id="{14CF20A8-82B6-B9EA-A121-70A7B1244EF7}"/>
                    </a:ext>
                  </a:extLst>
                </p:cNvPr>
                <p:cNvSpPr>
                  <a:spLocks noChangeArrowheads="1"/>
                </p:cNvSpPr>
                <p:nvPr/>
              </p:nvSpPr>
              <p:spPr bwMode="auto">
                <a:xfrm>
                  <a:off x="1609" y="480"/>
                  <a:ext cx="10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54" name="Rectangle 8324">
                  <a:extLst>
                    <a:ext uri="{FF2B5EF4-FFF2-40B4-BE49-F238E27FC236}">
                      <a16:creationId xmlns:a16="http://schemas.microsoft.com/office/drawing/2014/main" id="{AB01CB8B-B9EE-60AB-F7DC-C8F0FD057CC8}"/>
                    </a:ext>
                  </a:extLst>
                </p:cNvPr>
                <p:cNvSpPr>
                  <a:spLocks noChangeArrowheads="1"/>
                </p:cNvSpPr>
                <p:nvPr/>
              </p:nvSpPr>
              <p:spPr bwMode="auto">
                <a:xfrm>
                  <a:off x="1609" y="320"/>
                  <a:ext cx="101"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55" name="Rectangle 8325">
                  <a:extLst>
                    <a:ext uri="{FF2B5EF4-FFF2-40B4-BE49-F238E27FC236}">
                      <a16:creationId xmlns:a16="http://schemas.microsoft.com/office/drawing/2014/main" id="{FF00C3D0-C915-0F1C-D185-C26DFF7061CD}"/>
                    </a:ext>
                  </a:extLst>
                </p:cNvPr>
                <p:cNvSpPr>
                  <a:spLocks noChangeArrowheads="1"/>
                </p:cNvSpPr>
                <p:nvPr/>
              </p:nvSpPr>
              <p:spPr bwMode="auto">
                <a:xfrm>
                  <a:off x="1609" y="409"/>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56" name="Rectangle 8326">
                  <a:extLst>
                    <a:ext uri="{FF2B5EF4-FFF2-40B4-BE49-F238E27FC236}">
                      <a16:creationId xmlns:a16="http://schemas.microsoft.com/office/drawing/2014/main" id="{F8BD08BA-29FA-8CBF-4451-FFD0CB4F0AA8}"/>
                    </a:ext>
                  </a:extLst>
                </p:cNvPr>
                <p:cNvSpPr>
                  <a:spLocks noChangeArrowheads="1"/>
                </p:cNvSpPr>
                <p:nvPr/>
              </p:nvSpPr>
              <p:spPr bwMode="auto">
                <a:xfrm>
                  <a:off x="1609" y="611"/>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57" name="Rectangle 8327">
                  <a:extLst>
                    <a:ext uri="{FF2B5EF4-FFF2-40B4-BE49-F238E27FC236}">
                      <a16:creationId xmlns:a16="http://schemas.microsoft.com/office/drawing/2014/main" id="{55A1ECC3-5260-658D-438B-0A48461D6013}"/>
                    </a:ext>
                  </a:extLst>
                </p:cNvPr>
                <p:cNvSpPr>
                  <a:spLocks noChangeArrowheads="1"/>
                </p:cNvSpPr>
                <p:nvPr/>
              </p:nvSpPr>
              <p:spPr bwMode="auto">
                <a:xfrm>
                  <a:off x="1609" y="611"/>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58" name="Rectangle 8328">
                  <a:extLst>
                    <a:ext uri="{FF2B5EF4-FFF2-40B4-BE49-F238E27FC236}">
                      <a16:creationId xmlns:a16="http://schemas.microsoft.com/office/drawing/2014/main" id="{64A69DFB-3CC6-4906-9C5C-B4DF2E5B7FCC}"/>
                    </a:ext>
                  </a:extLst>
                </p:cNvPr>
                <p:cNvSpPr>
                  <a:spLocks noChangeArrowheads="1"/>
                </p:cNvSpPr>
                <p:nvPr/>
              </p:nvSpPr>
              <p:spPr bwMode="auto">
                <a:xfrm>
                  <a:off x="1609" y="611"/>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59" name="Rectangle 8329">
                  <a:extLst>
                    <a:ext uri="{FF2B5EF4-FFF2-40B4-BE49-F238E27FC236}">
                      <a16:creationId xmlns:a16="http://schemas.microsoft.com/office/drawing/2014/main" id="{B74CA87E-DE1C-D31B-4E29-5C0F7651BBF8}"/>
                    </a:ext>
                  </a:extLst>
                </p:cNvPr>
                <p:cNvSpPr>
                  <a:spLocks noChangeArrowheads="1"/>
                </p:cNvSpPr>
                <p:nvPr/>
              </p:nvSpPr>
              <p:spPr bwMode="auto">
                <a:xfrm>
                  <a:off x="1609" y="611"/>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60" name="Rectangle 8330">
                  <a:extLst>
                    <a:ext uri="{FF2B5EF4-FFF2-40B4-BE49-F238E27FC236}">
                      <a16:creationId xmlns:a16="http://schemas.microsoft.com/office/drawing/2014/main" id="{E2C37983-C655-131F-0DD2-22695C400889}"/>
                    </a:ext>
                  </a:extLst>
                </p:cNvPr>
                <p:cNvSpPr>
                  <a:spLocks noChangeArrowheads="1"/>
                </p:cNvSpPr>
                <p:nvPr/>
              </p:nvSpPr>
              <p:spPr bwMode="auto">
                <a:xfrm>
                  <a:off x="1609" y="409"/>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61" name="Rectangle 8331">
                  <a:extLst>
                    <a:ext uri="{FF2B5EF4-FFF2-40B4-BE49-F238E27FC236}">
                      <a16:creationId xmlns:a16="http://schemas.microsoft.com/office/drawing/2014/main" id="{24140FD7-A20C-33C6-CA6E-F2B0DAE25E5F}"/>
                    </a:ext>
                  </a:extLst>
                </p:cNvPr>
                <p:cNvSpPr>
                  <a:spLocks noChangeArrowheads="1"/>
                </p:cNvSpPr>
                <p:nvPr/>
              </p:nvSpPr>
              <p:spPr bwMode="auto">
                <a:xfrm>
                  <a:off x="1609" y="686"/>
                  <a:ext cx="101" cy="138"/>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62" name="Rectangle 8332">
                  <a:extLst>
                    <a:ext uri="{FF2B5EF4-FFF2-40B4-BE49-F238E27FC236}">
                      <a16:creationId xmlns:a16="http://schemas.microsoft.com/office/drawing/2014/main" id="{921761C5-A483-DD21-BB05-C8F63FF506C7}"/>
                    </a:ext>
                  </a:extLst>
                </p:cNvPr>
                <p:cNvSpPr>
                  <a:spLocks noChangeArrowheads="1"/>
                </p:cNvSpPr>
                <p:nvPr/>
              </p:nvSpPr>
              <p:spPr bwMode="auto">
                <a:xfrm>
                  <a:off x="1609" y="459"/>
                  <a:ext cx="101" cy="2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63" name="Rectangle 8333">
                  <a:extLst>
                    <a:ext uri="{FF2B5EF4-FFF2-40B4-BE49-F238E27FC236}">
                      <a16:creationId xmlns:a16="http://schemas.microsoft.com/office/drawing/2014/main" id="{1D660B5C-049E-CA40-97C2-F43CBB6C7F28}"/>
                    </a:ext>
                  </a:extLst>
                </p:cNvPr>
                <p:cNvSpPr>
                  <a:spLocks noChangeArrowheads="1"/>
                </p:cNvSpPr>
                <p:nvPr/>
              </p:nvSpPr>
              <p:spPr bwMode="auto">
                <a:xfrm>
                  <a:off x="1609" y="320"/>
                  <a:ext cx="101"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64" name="Rectangle 8334">
                  <a:extLst>
                    <a:ext uri="{FF2B5EF4-FFF2-40B4-BE49-F238E27FC236}">
                      <a16:creationId xmlns:a16="http://schemas.microsoft.com/office/drawing/2014/main" id="{9405E62F-702E-1F41-0C73-CB8DA28FBAF0}"/>
                    </a:ext>
                  </a:extLst>
                </p:cNvPr>
                <p:cNvSpPr>
                  <a:spLocks noChangeArrowheads="1"/>
                </p:cNvSpPr>
                <p:nvPr/>
              </p:nvSpPr>
              <p:spPr bwMode="auto">
                <a:xfrm>
                  <a:off x="1609" y="611"/>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65" name="Rectangle 8335">
                  <a:extLst>
                    <a:ext uri="{FF2B5EF4-FFF2-40B4-BE49-F238E27FC236}">
                      <a16:creationId xmlns:a16="http://schemas.microsoft.com/office/drawing/2014/main" id="{E7DDB091-1A29-3A26-C143-E7F33927BA8F}"/>
                    </a:ext>
                  </a:extLst>
                </p:cNvPr>
                <p:cNvSpPr>
                  <a:spLocks noChangeArrowheads="1"/>
                </p:cNvSpPr>
                <p:nvPr/>
              </p:nvSpPr>
              <p:spPr bwMode="auto">
                <a:xfrm>
                  <a:off x="1609" y="611"/>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66" name="Rectangle 8336">
                  <a:extLst>
                    <a:ext uri="{FF2B5EF4-FFF2-40B4-BE49-F238E27FC236}">
                      <a16:creationId xmlns:a16="http://schemas.microsoft.com/office/drawing/2014/main" id="{7140B78D-96EB-4E4A-990C-1202712F4220}"/>
                    </a:ext>
                  </a:extLst>
                </p:cNvPr>
                <p:cNvSpPr>
                  <a:spLocks noChangeArrowheads="1"/>
                </p:cNvSpPr>
                <p:nvPr/>
              </p:nvSpPr>
              <p:spPr bwMode="auto">
                <a:xfrm>
                  <a:off x="1609" y="611"/>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67" name="Rectangle 8337">
                  <a:extLst>
                    <a:ext uri="{FF2B5EF4-FFF2-40B4-BE49-F238E27FC236}">
                      <a16:creationId xmlns:a16="http://schemas.microsoft.com/office/drawing/2014/main" id="{2BF203A2-7304-3706-A8BE-C6ED3850EF0D}"/>
                    </a:ext>
                  </a:extLst>
                </p:cNvPr>
                <p:cNvSpPr>
                  <a:spLocks noChangeArrowheads="1"/>
                </p:cNvSpPr>
                <p:nvPr/>
              </p:nvSpPr>
              <p:spPr bwMode="auto">
                <a:xfrm>
                  <a:off x="1609" y="409"/>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68" name="Rectangle 8338">
                  <a:extLst>
                    <a:ext uri="{FF2B5EF4-FFF2-40B4-BE49-F238E27FC236}">
                      <a16:creationId xmlns:a16="http://schemas.microsoft.com/office/drawing/2014/main" id="{D4E93BF9-7EF1-81EC-85CD-C35DCB45F024}"/>
                    </a:ext>
                  </a:extLst>
                </p:cNvPr>
                <p:cNvSpPr>
                  <a:spLocks noChangeArrowheads="1"/>
                </p:cNvSpPr>
                <p:nvPr/>
              </p:nvSpPr>
              <p:spPr bwMode="auto">
                <a:xfrm>
                  <a:off x="1609" y="459"/>
                  <a:ext cx="10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69" name="Rectangle 8339">
                  <a:extLst>
                    <a:ext uri="{FF2B5EF4-FFF2-40B4-BE49-F238E27FC236}">
                      <a16:creationId xmlns:a16="http://schemas.microsoft.com/office/drawing/2014/main" id="{348A6FE4-D203-3F4B-6C05-9D62331AA0A5}"/>
                    </a:ext>
                  </a:extLst>
                </p:cNvPr>
                <p:cNvSpPr>
                  <a:spLocks noChangeArrowheads="1"/>
                </p:cNvSpPr>
                <p:nvPr/>
              </p:nvSpPr>
              <p:spPr bwMode="auto">
                <a:xfrm>
                  <a:off x="1609" y="409"/>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70" name="Rectangle 8340">
                  <a:extLst>
                    <a:ext uri="{FF2B5EF4-FFF2-40B4-BE49-F238E27FC236}">
                      <a16:creationId xmlns:a16="http://schemas.microsoft.com/office/drawing/2014/main" id="{AC4DBF76-86E9-3749-AA2D-783F7C479705}"/>
                    </a:ext>
                  </a:extLst>
                </p:cNvPr>
                <p:cNvSpPr>
                  <a:spLocks noChangeArrowheads="1"/>
                </p:cNvSpPr>
                <p:nvPr/>
              </p:nvSpPr>
              <p:spPr bwMode="auto">
                <a:xfrm>
                  <a:off x="1609" y="611"/>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71" name="Rectangle 8341">
                  <a:extLst>
                    <a:ext uri="{FF2B5EF4-FFF2-40B4-BE49-F238E27FC236}">
                      <a16:creationId xmlns:a16="http://schemas.microsoft.com/office/drawing/2014/main" id="{A43585E9-6049-BDDD-65E6-7CC10D745AA7}"/>
                    </a:ext>
                  </a:extLst>
                </p:cNvPr>
                <p:cNvSpPr>
                  <a:spLocks noChangeArrowheads="1"/>
                </p:cNvSpPr>
                <p:nvPr/>
              </p:nvSpPr>
              <p:spPr bwMode="auto">
                <a:xfrm>
                  <a:off x="1609" y="611"/>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72" name="Rectangle 8342">
                  <a:extLst>
                    <a:ext uri="{FF2B5EF4-FFF2-40B4-BE49-F238E27FC236}">
                      <a16:creationId xmlns:a16="http://schemas.microsoft.com/office/drawing/2014/main" id="{DB68AAA2-92AB-BF33-181B-3B7E5E2D752B}"/>
                    </a:ext>
                  </a:extLst>
                </p:cNvPr>
                <p:cNvSpPr>
                  <a:spLocks noChangeArrowheads="1"/>
                </p:cNvSpPr>
                <p:nvPr/>
              </p:nvSpPr>
              <p:spPr bwMode="auto">
                <a:xfrm>
                  <a:off x="1609" y="409"/>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73" name="Rectangle 8343">
                  <a:extLst>
                    <a:ext uri="{FF2B5EF4-FFF2-40B4-BE49-F238E27FC236}">
                      <a16:creationId xmlns:a16="http://schemas.microsoft.com/office/drawing/2014/main" id="{FD2A2C40-1B9B-E174-DCDD-8FF940F4853C}"/>
                    </a:ext>
                  </a:extLst>
                </p:cNvPr>
                <p:cNvSpPr>
                  <a:spLocks noChangeArrowheads="1"/>
                </p:cNvSpPr>
                <p:nvPr/>
              </p:nvSpPr>
              <p:spPr bwMode="auto">
                <a:xfrm>
                  <a:off x="1609" y="459"/>
                  <a:ext cx="10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74" name="Rectangle 8344">
                  <a:extLst>
                    <a:ext uri="{FF2B5EF4-FFF2-40B4-BE49-F238E27FC236}">
                      <a16:creationId xmlns:a16="http://schemas.microsoft.com/office/drawing/2014/main" id="{446C421A-AE20-B005-EA62-1C403FE3C153}"/>
                    </a:ext>
                  </a:extLst>
                </p:cNvPr>
                <p:cNvSpPr>
                  <a:spLocks noChangeArrowheads="1"/>
                </p:cNvSpPr>
                <p:nvPr/>
              </p:nvSpPr>
              <p:spPr bwMode="auto">
                <a:xfrm>
                  <a:off x="1609" y="409"/>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75" name="Rectangle 8345">
                  <a:extLst>
                    <a:ext uri="{FF2B5EF4-FFF2-40B4-BE49-F238E27FC236}">
                      <a16:creationId xmlns:a16="http://schemas.microsoft.com/office/drawing/2014/main" id="{CE9A031B-A886-6473-410D-73E70BF3471D}"/>
                    </a:ext>
                  </a:extLst>
                </p:cNvPr>
                <p:cNvSpPr>
                  <a:spLocks noChangeArrowheads="1"/>
                </p:cNvSpPr>
                <p:nvPr/>
              </p:nvSpPr>
              <p:spPr bwMode="auto">
                <a:xfrm>
                  <a:off x="1609" y="409"/>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76" name="Rectangle 8346">
                  <a:extLst>
                    <a:ext uri="{FF2B5EF4-FFF2-40B4-BE49-F238E27FC236}">
                      <a16:creationId xmlns:a16="http://schemas.microsoft.com/office/drawing/2014/main" id="{D244DDF8-A391-A1C4-2C8E-6D7FEB7296FE}"/>
                    </a:ext>
                  </a:extLst>
                </p:cNvPr>
                <p:cNvSpPr>
                  <a:spLocks noChangeArrowheads="1"/>
                </p:cNvSpPr>
                <p:nvPr/>
              </p:nvSpPr>
              <p:spPr bwMode="auto">
                <a:xfrm>
                  <a:off x="1609" y="1463"/>
                  <a:ext cx="101"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77" name="Rectangle 8347">
                  <a:extLst>
                    <a:ext uri="{FF2B5EF4-FFF2-40B4-BE49-F238E27FC236}">
                      <a16:creationId xmlns:a16="http://schemas.microsoft.com/office/drawing/2014/main" id="{C2984D52-4B9D-EC13-4F24-E9704B20EB50}"/>
                    </a:ext>
                  </a:extLst>
                </p:cNvPr>
                <p:cNvSpPr>
                  <a:spLocks noChangeArrowheads="1"/>
                </p:cNvSpPr>
                <p:nvPr/>
              </p:nvSpPr>
              <p:spPr bwMode="auto">
                <a:xfrm>
                  <a:off x="1609" y="1463"/>
                  <a:ext cx="101"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78" name="Rectangle 8348">
                  <a:extLst>
                    <a:ext uri="{FF2B5EF4-FFF2-40B4-BE49-F238E27FC236}">
                      <a16:creationId xmlns:a16="http://schemas.microsoft.com/office/drawing/2014/main" id="{F2F7792E-AFF1-B6C6-6386-65DC33DEC961}"/>
                    </a:ext>
                  </a:extLst>
                </p:cNvPr>
                <p:cNvSpPr>
                  <a:spLocks noChangeArrowheads="1"/>
                </p:cNvSpPr>
                <p:nvPr/>
              </p:nvSpPr>
              <p:spPr bwMode="auto">
                <a:xfrm>
                  <a:off x="1609" y="409"/>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79" name="Rectangle 8349">
                  <a:extLst>
                    <a:ext uri="{FF2B5EF4-FFF2-40B4-BE49-F238E27FC236}">
                      <a16:creationId xmlns:a16="http://schemas.microsoft.com/office/drawing/2014/main" id="{C6F4B071-8D60-86C2-FC67-07D35FC128B8}"/>
                    </a:ext>
                  </a:extLst>
                </p:cNvPr>
                <p:cNvSpPr>
                  <a:spLocks noChangeArrowheads="1"/>
                </p:cNvSpPr>
                <p:nvPr/>
              </p:nvSpPr>
              <p:spPr bwMode="auto">
                <a:xfrm>
                  <a:off x="1609" y="611"/>
                  <a:ext cx="10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80" name="Rectangle 8350">
                  <a:extLst>
                    <a:ext uri="{FF2B5EF4-FFF2-40B4-BE49-F238E27FC236}">
                      <a16:creationId xmlns:a16="http://schemas.microsoft.com/office/drawing/2014/main" id="{74F5DEC2-B902-779C-6B88-768B5896FEE5}"/>
                    </a:ext>
                  </a:extLst>
                </p:cNvPr>
                <p:cNvSpPr>
                  <a:spLocks noChangeArrowheads="1"/>
                </p:cNvSpPr>
                <p:nvPr/>
              </p:nvSpPr>
              <p:spPr bwMode="auto">
                <a:xfrm>
                  <a:off x="1609" y="409"/>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81" name="Rectangle 8351">
                  <a:extLst>
                    <a:ext uri="{FF2B5EF4-FFF2-40B4-BE49-F238E27FC236}">
                      <a16:creationId xmlns:a16="http://schemas.microsoft.com/office/drawing/2014/main" id="{0CAF760E-494F-8461-C4B5-7F0DDE9B96C0}"/>
                    </a:ext>
                  </a:extLst>
                </p:cNvPr>
                <p:cNvSpPr>
                  <a:spLocks noChangeArrowheads="1"/>
                </p:cNvSpPr>
                <p:nvPr/>
              </p:nvSpPr>
              <p:spPr bwMode="auto">
                <a:xfrm>
                  <a:off x="1609" y="409"/>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82" name="Rectangle 8352">
                  <a:extLst>
                    <a:ext uri="{FF2B5EF4-FFF2-40B4-BE49-F238E27FC236}">
                      <a16:creationId xmlns:a16="http://schemas.microsoft.com/office/drawing/2014/main" id="{B8082BC8-6877-F029-D891-E82437C2DE51}"/>
                    </a:ext>
                  </a:extLst>
                </p:cNvPr>
                <p:cNvSpPr>
                  <a:spLocks noChangeArrowheads="1"/>
                </p:cNvSpPr>
                <p:nvPr/>
              </p:nvSpPr>
              <p:spPr bwMode="auto">
                <a:xfrm>
                  <a:off x="1609" y="409"/>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83" name="Rectangle 8353">
                  <a:extLst>
                    <a:ext uri="{FF2B5EF4-FFF2-40B4-BE49-F238E27FC236}">
                      <a16:creationId xmlns:a16="http://schemas.microsoft.com/office/drawing/2014/main" id="{4066DD0C-5388-37F6-7E7F-AD9EA8305964}"/>
                    </a:ext>
                  </a:extLst>
                </p:cNvPr>
                <p:cNvSpPr>
                  <a:spLocks noChangeArrowheads="1"/>
                </p:cNvSpPr>
                <p:nvPr/>
              </p:nvSpPr>
              <p:spPr bwMode="auto">
                <a:xfrm>
                  <a:off x="1609" y="459"/>
                  <a:ext cx="101"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84" name="Rectangle 8354">
                  <a:extLst>
                    <a:ext uri="{FF2B5EF4-FFF2-40B4-BE49-F238E27FC236}">
                      <a16:creationId xmlns:a16="http://schemas.microsoft.com/office/drawing/2014/main" id="{59AAFF6C-B5B3-AB7F-7F64-33A38688074D}"/>
                    </a:ext>
                  </a:extLst>
                </p:cNvPr>
                <p:cNvSpPr>
                  <a:spLocks noChangeArrowheads="1"/>
                </p:cNvSpPr>
                <p:nvPr/>
              </p:nvSpPr>
              <p:spPr bwMode="auto">
                <a:xfrm>
                  <a:off x="1609" y="409"/>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85" name="Rectangle 8355">
                  <a:extLst>
                    <a:ext uri="{FF2B5EF4-FFF2-40B4-BE49-F238E27FC236}">
                      <a16:creationId xmlns:a16="http://schemas.microsoft.com/office/drawing/2014/main" id="{7A0E8344-635B-C6F6-CCEC-A68067C4DED5}"/>
                    </a:ext>
                  </a:extLst>
                </p:cNvPr>
                <p:cNvSpPr>
                  <a:spLocks noChangeArrowheads="1"/>
                </p:cNvSpPr>
                <p:nvPr/>
              </p:nvSpPr>
              <p:spPr bwMode="auto">
                <a:xfrm>
                  <a:off x="1609" y="409"/>
                  <a:ext cx="10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86" name="Rectangle 8356">
                  <a:extLst>
                    <a:ext uri="{FF2B5EF4-FFF2-40B4-BE49-F238E27FC236}">
                      <a16:creationId xmlns:a16="http://schemas.microsoft.com/office/drawing/2014/main" id="{151962A0-160F-883E-6635-D5CE40E6E10E}"/>
                    </a:ext>
                  </a:extLst>
                </p:cNvPr>
                <p:cNvSpPr>
                  <a:spLocks noChangeArrowheads="1"/>
                </p:cNvSpPr>
                <p:nvPr/>
              </p:nvSpPr>
              <p:spPr bwMode="auto">
                <a:xfrm>
                  <a:off x="1149" y="263"/>
                  <a:ext cx="799" cy="1257"/>
                </a:xfrm>
                <a:prstGeom prst="rect">
                  <a:avLst/>
                </a:prstGeom>
                <a:noFill/>
                <a:ln w="3175"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10087" name="Rectangle 8357">
                  <a:extLst>
                    <a:ext uri="{FF2B5EF4-FFF2-40B4-BE49-F238E27FC236}">
                      <a16:creationId xmlns:a16="http://schemas.microsoft.com/office/drawing/2014/main" id="{E6F4B77C-0108-6452-C28E-DAFBE9D94C19}"/>
                    </a:ext>
                  </a:extLst>
                </p:cNvPr>
                <p:cNvSpPr>
                  <a:spLocks noChangeArrowheads="1"/>
                </p:cNvSpPr>
                <p:nvPr/>
              </p:nvSpPr>
              <p:spPr bwMode="auto">
                <a:xfrm>
                  <a:off x="1963" y="263"/>
                  <a:ext cx="801" cy="125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88" name="Line 8358">
                  <a:extLst>
                    <a:ext uri="{FF2B5EF4-FFF2-40B4-BE49-F238E27FC236}">
                      <a16:creationId xmlns:a16="http://schemas.microsoft.com/office/drawing/2014/main" id="{9DFD69D7-5CF4-8027-7B2A-7166F941B048}"/>
                    </a:ext>
                  </a:extLst>
                </p:cNvPr>
                <p:cNvSpPr>
                  <a:spLocks noChangeShapeType="1"/>
                </p:cNvSpPr>
                <p:nvPr/>
              </p:nvSpPr>
              <p:spPr bwMode="auto">
                <a:xfrm>
                  <a:off x="1963" y="1321"/>
                  <a:ext cx="801"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10089" name="Line 8359">
                  <a:extLst>
                    <a:ext uri="{FF2B5EF4-FFF2-40B4-BE49-F238E27FC236}">
                      <a16:creationId xmlns:a16="http://schemas.microsoft.com/office/drawing/2014/main" id="{30D15D98-C80B-48D3-410F-2823A98BC129}"/>
                    </a:ext>
                  </a:extLst>
                </p:cNvPr>
                <p:cNvSpPr>
                  <a:spLocks noChangeShapeType="1"/>
                </p:cNvSpPr>
                <p:nvPr/>
              </p:nvSpPr>
              <p:spPr bwMode="auto">
                <a:xfrm>
                  <a:off x="1963" y="1034"/>
                  <a:ext cx="801"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10090" name="Line 8360">
                  <a:extLst>
                    <a:ext uri="{FF2B5EF4-FFF2-40B4-BE49-F238E27FC236}">
                      <a16:creationId xmlns:a16="http://schemas.microsoft.com/office/drawing/2014/main" id="{793122C4-D938-A6C4-EC3B-57F08B64D719}"/>
                    </a:ext>
                  </a:extLst>
                </p:cNvPr>
                <p:cNvSpPr>
                  <a:spLocks noChangeShapeType="1"/>
                </p:cNvSpPr>
                <p:nvPr/>
              </p:nvSpPr>
              <p:spPr bwMode="auto">
                <a:xfrm>
                  <a:off x="1963" y="750"/>
                  <a:ext cx="801"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10091" name="Line 8361">
                  <a:extLst>
                    <a:ext uri="{FF2B5EF4-FFF2-40B4-BE49-F238E27FC236}">
                      <a16:creationId xmlns:a16="http://schemas.microsoft.com/office/drawing/2014/main" id="{22F92E86-5E5F-876C-81DE-6048459C3B38}"/>
                    </a:ext>
                  </a:extLst>
                </p:cNvPr>
                <p:cNvSpPr>
                  <a:spLocks noChangeShapeType="1"/>
                </p:cNvSpPr>
                <p:nvPr/>
              </p:nvSpPr>
              <p:spPr bwMode="auto">
                <a:xfrm>
                  <a:off x="1963" y="462"/>
                  <a:ext cx="801"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10092" name="Line 8362">
                  <a:extLst>
                    <a:ext uri="{FF2B5EF4-FFF2-40B4-BE49-F238E27FC236}">
                      <a16:creationId xmlns:a16="http://schemas.microsoft.com/office/drawing/2014/main" id="{BC183A6E-2369-32A7-D5B0-D3EBF7EFC8F7}"/>
                    </a:ext>
                  </a:extLst>
                </p:cNvPr>
                <p:cNvSpPr>
                  <a:spLocks noChangeShapeType="1"/>
                </p:cNvSpPr>
                <p:nvPr/>
              </p:nvSpPr>
              <p:spPr bwMode="auto">
                <a:xfrm>
                  <a:off x="1963" y="1463"/>
                  <a:ext cx="801"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10093" name="Line 8363">
                  <a:extLst>
                    <a:ext uri="{FF2B5EF4-FFF2-40B4-BE49-F238E27FC236}">
                      <a16:creationId xmlns:a16="http://schemas.microsoft.com/office/drawing/2014/main" id="{DB6A8B0D-9E45-D8AE-EDB7-809A6388B390}"/>
                    </a:ext>
                  </a:extLst>
                </p:cNvPr>
                <p:cNvSpPr>
                  <a:spLocks noChangeShapeType="1"/>
                </p:cNvSpPr>
                <p:nvPr/>
              </p:nvSpPr>
              <p:spPr bwMode="auto">
                <a:xfrm>
                  <a:off x="1963" y="1179"/>
                  <a:ext cx="801"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10094" name="Line 8364">
                  <a:extLst>
                    <a:ext uri="{FF2B5EF4-FFF2-40B4-BE49-F238E27FC236}">
                      <a16:creationId xmlns:a16="http://schemas.microsoft.com/office/drawing/2014/main" id="{25B7B9E7-17B6-FB6D-2336-B7247D1916ED}"/>
                    </a:ext>
                  </a:extLst>
                </p:cNvPr>
                <p:cNvSpPr>
                  <a:spLocks noChangeShapeType="1"/>
                </p:cNvSpPr>
                <p:nvPr/>
              </p:nvSpPr>
              <p:spPr bwMode="auto">
                <a:xfrm>
                  <a:off x="1963" y="892"/>
                  <a:ext cx="801"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10095" name="Line 8365">
                  <a:extLst>
                    <a:ext uri="{FF2B5EF4-FFF2-40B4-BE49-F238E27FC236}">
                      <a16:creationId xmlns:a16="http://schemas.microsoft.com/office/drawing/2014/main" id="{BBE4636C-0D2C-5B98-D9E4-D2229D0082C7}"/>
                    </a:ext>
                  </a:extLst>
                </p:cNvPr>
                <p:cNvSpPr>
                  <a:spLocks noChangeShapeType="1"/>
                </p:cNvSpPr>
                <p:nvPr/>
              </p:nvSpPr>
              <p:spPr bwMode="auto">
                <a:xfrm>
                  <a:off x="1963" y="604"/>
                  <a:ext cx="801"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10096" name="Line 8366">
                  <a:extLst>
                    <a:ext uri="{FF2B5EF4-FFF2-40B4-BE49-F238E27FC236}">
                      <a16:creationId xmlns:a16="http://schemas.microsoft.com/office/drawing/2014/main" id="{36C22326-3F9E-FF85-FE24-D243575F556B}"/>
                    </a:ext>
                  </a:extLst>
                </p:cNvPr>
                <p:cNvSpPr>
                  <a:spLocks noChangeShapeType="1"/>
                </p:cNvSpPr>
                <p:nvPr/>
              </p:nvSpPr>
              <p:spPr bwMode="auto">
                <a:xfrm>
                  <a:off x="1963" y="320"/>
                  <a:ext cx="801"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10097" name="Line 8367">
                  <a:extLst>
                    <a:ext uri="{FF2B5EF4-FFF2-40B4-BE49-F238E27FC236}">
                      <a16:creationId xmlns:a16="http://schemas.microsoft.com/office/drawing/2014/main" id="{71907A30-3903-371B-A380-CFDE306399EF}"/>
                    </a:ext>
                  </a:extLst>
                </p:cNvPr>
                <p:cNvSpPr>
                  <a:spLocks noChangeShapeType="1"/>
                </p:cNvSpPr>
                <p:nvPr/>
              </p:nvSpPr>
              <p:spPr bwMode="auto">
                <a:xfrm flipV="1">
                  <a:off x="2056" y="263"/>
                  <a:ext cx="0" cy="1257"/>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10098" name="Line 8368">
                  <a:extLst>
                    <a:ext uri="{FF2B5EF4-FFF2-40B4-BE49-F238E27FC236}">
                      <a16:creationId xmlns:a16="http://schemas.microsoft.com/office/drawing/2014/main" id="{C2A86969-F5B8-D523-23F0-4344E4ADD299}"/>
                    </a:ext>
                  </a:extLst>
                </p:cNvPr>
                <p:cNvSpPr>
                  <a:spLocks noChangeShapeType="1"/>
                </p:cNvSpPr>
                <p:nvPr/>
              </p:nvSpPr>
              <p:spPr bwMode="auto">
                <a:xfrm flipV="1">
                  <a:off x="2210" y="263"/>
                  <a:ext cx="0" cy="1257"/>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10099" name="Line 8369">
                  <a:extLst>
                    <a:ext uri="{FF2B5EF4-FFF2-40B4-BE49-F238E27FC236}">
                      <a16:creationId xmlns:a16="http://schemas.microsoft.com/office/drawing/2014/main" id="{CCA62499-7604-6E65-7B35-01E5D3DC7399}"/>
                    </a:ext>
                  </a:extLst>
                </p:cNvPr>
                <p:cNvSpPr>
                  <a:spLocks noChangeShapeType="1"/>
                </p:cNvSpPr>
                <p:nvPr/>
              </p:nvSpPr>
              <p:spPr bwMode="auto">
                <a:xfrm flipV="1">
                  <a:off x="2364" y="263"/>
                  <a:ext cx="0" cy="1257"/>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10100" name="Line 8370">
                  <a:extLst>
                    <a:ext uri="{FF2B5EF4-FFF2-40B4-BE49-F238E27FC236}">
                      <a16:creationId xmlns:a16="http://schemas.microsoft.com/office/drawing/2014/main" id="{FB20586B-F42C-CB73-550A-873DBFB5EBF9}"/>
                    </a:ext>
                  </a:extLst>
                </p:cNvPr>
                <p:cNvSpPr>
                  <a:spLocks noChangeShapeType="1"/>
                </p:cNvSpPr>
                <p:nvPr/>
              </p:nvSpPr>
              <p:spPr bwMode="auto">
                <a:xfrm flipV="1">
                  <a:off x="2518" y="263"/>
                  <a:ext cx="0" cy="1257"/>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10101" name="Line 8371">
                  <a:extLst>
                    <a:ext uri="{FF2B5EF4-FFF2-40B4-BE49-F238E27FC236}">
                      <a16:creationId xmlns:a16="http://schemas.microsoft.com/office/drawing/2014/main" id="{32A8756D-CC52-80B7-E8DE-C92161A40C5D}"/>
                    </a:ext>
                  </a:extLst>
                </p:cNvPr>
                <p:cNvSpPr>
                  <a:spLocks noChangeShapeType="1"/>
                </p:cNvSpPr>
                <p:nvPr/>
              </p:nvSpPr>
              <p:spPr bwMode="auto">
                <a:xfrm flipV="1">
                  <a:off x="2672" y="263"/>
                  <a:ext cx="0" cy="1257"/>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10102" name="Rectangle 8372">
                  <a:extLst>
                    <a:ext uri="{FF2B5EF4-FFF2-40B4-BE49-F238E27FC236}">
                      <a16:creationId xmlns:a16="http://schemas.microsoft.com/office/drawing/2014/main" id="{2AC63602-A26C-2FA1-F337-C75DFE50B782}"/>
                    </a:ext>
                  </a:extLst>
                </p:cNvPr>
                <p:cNvSpPr>
                  <a:spLocks noChangeArrowheads="1"/>
                </p:cNvSpPr>
                <p:nvPr/>
              </p:nvSpPr>
              <p:spPr bwMode="auto">
                <a:xfrm>
                  <a:off x="2602" y="469"/>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03" name="Rectangle 8373">
                  <a:extLst>
                    <a:ext uri="{FF2B5EF4-FFF2-40B4-BE49-F238E27FC236}">
                      <a16:creationId xmlns:a16="http://schemas.microsoft.com/office/drawing/2014/main" id="{2CBD51C1-8522-FBA1-4EF8-DA3B1596FE4B}"/>
                    </a:ext>
                  </a:extLst>
                </p:cNvPr>
                <p:cNvSpPr>
                  <a:spLocks noChangeArrowheads="1"/>
                </p:cNvSpPr>
                <p:nvPr/>
              </p:nvSpPr>
              <p:spPr bwMode="auto">
                <a:xfrm>
                  <a:off x="2602" y="1378"/>
                  <a:ext cx="138" cy="2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04" name="Rectangle 8374">
                  <a:extLst>
                    <a:ext uri="{FF2B5EF4-FFF2-40B4-BE49-F238E27FC236}">
                      <a16:creationId xmlns:a16="http://schemas.microsoft.com/office/drawing/2014/main" id="{9A310ED8-A4C1-F945-8868-FDBF26EF3CA7}"/>
                    </a:ext>
                  </a:extLst>
                </p:cNvPr>
                <p:cNvSpPr>
                  <a:spLocks noChangeArrowheads="1"/>
                </p:cNvSpPr>
                <p:nvPr/>
              </p:nvSpPr>
              <p:spPr bwMode="auto">
                <a:xfrm>
                  <a:off x="2602" y="533"/>
                  <a:ext cx="138"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05" name="Rectangle 8375">
                  <a:extLst>
                    <a:ext uri="{FF2B5EF4-FFF2-40B4-BE49-F238E27FC236}">
                      <a16:creationId xmlns:a16="http://schemas.microsoft.com/office/drawing/2014/main" id="{C0AFEBCA-5919-2BD1-3A9A-17DBE043EEAC}"/>
                    </a:ext>
                  </a:extLst>
                </p:cNvPr>
                <p:cNvSpPr>
                  <a:spLocks noChangeArrowheads="1"/>
                </p:cNvSpPr>
                <p:nvPr/>
              </p:nvSpPr>
              <p:spPr bwMode="auto">
                <a:xfrm>
                  <a:off x="2602" y="981"/>
                  <a:ext cx="138" cy="24"/>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06" name="Rectangle 8376">
                  <a:extLst>
                    <a:ext uri="{FF2B5EF4-FFF2-40B4-BE49-F238E27FC236}">
                      <a16:creationId xmlns:a16="http://schemas.microsoft.com/office/drawing/2014/main" id="{7A92BB5B-0396-599B-33BA-BBA6282395CD}"/>
                    </a:ext>
                  </a:extLst>
                </p:cNvPr>
                <p:cNvSpPr>
                  <a:spLocks noChangeArrowheads="1"/>
                </p:cNvSpPr>
                <p:nvPr/>
              </p:nvSpPr>
              <p:spPr bwMode="auto">
                <a:xfrm>
                  <a:off x="2602" y="466"/>
                  <a:ext cx="138" cy="3"/>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07" name="Rectangle 8377">
                  <a:extLst>
                    <a:ext uri="{FF2B5EF4-FFF2-40B4-BE49-F238E27FC236}">
                      <a16:creationId xmlns:a16="http://schemas.microsoft.com/office/drawing/2014/main" id="{45F6143B-907F-6B45-6A38-4DE7E84B03EC}"/>
                    </a:ext>
                  </a:extLst>
                </p:cNvPr>
                <p:cNvSpPr>
                  <a:spLocks noChangeArrowheads="1"/>
                </p:cNvSpPr>
                <p:nvPr/>
              </p:nvSpPr>
              <p:spPr bwMode="auto">
                <a:xfrm>
                  <a:off x="2602" y="1378"/>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08" name="Rectangle 8378">
                  <a:extLst>
                    <a:ext uri="{FF2B5EF4-FFF2-40B4-BE49-F238E27FC236}">
                      <a16:creationId xmlns:a16="http://schemas.microsoft.com/office/drawing/2014/main" id="{48638AB6-41A3-7380-BAE7-3591D215E34D}"/>
                    </a:ext>
                  </a:extLst>
                </p:cNvPr>
                <p:cNvSpPr>
                  <a:spLocks noChangeArrowheads="1"/>
                </p:cNvSpPr>
                <p:nvPr/>
              </p:nvSpPr>
              <p:spPr bwMode="auto">
                <a:xfrm>
                  <a:off x="2602" y="1378"/>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09" name="Rectangle 8379">
                  <a:extLst>
                    <a:ext uri="{FF2B5EF4-FFF2-40B4-BE49-F238E27FC236}">
                      <a16:creationId xmlns:a16="http://schemas.microsoft.com/office/drawing/2014/main" id="{84DF55D6-A55B-DE92-890D-90C8EE26405C}"/>
                    </a:ext>
                  </a:extLst>
                </p:cNvPr>
                <p:cNvSpPr>
                  <a:spLocks noChangeArrowheads="1"/>
                </p:cNvSpPr>
                <p:nvPr/>
              </p:nvSpPr>
              <p:spPr bwMode="auto">
                <a:xfrm>
                  <a:off x="2602" y="981"/>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10" name="Rectangle 8380">
                  <a:extLst>
                    <a:ext uri="{FF2B5EF4-FFF2-40B4-BE49-F238E27FC236}">
                      <a16:creationId xmlns:a16="http://schemas.microsoft.com/office/drawing/2014/main" id="{8665FAFB-74AF-EABB-FD9E-747C7F10AF52}"/>
                    </a:ext>
                  </a:extLst>
                </p:cNvPr>
                <p:cNvSpPr>
                  <a:spLocks noChangeArrowheads="1"/>
                </p:cNvSpPr>
                <p:nvPr/>
              </p:nvSpPr>
              <p:spPr bwMode="auto">
                <a:xfrm>
                  <a:off x="2602" y="533"/>
                  <a:ext cx="138"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11" name="Rectangle 8381">
                  <a:extLst>
                    <a:ext uri="{FF2B5EF4-FFF2-40B4-BE49-F238E27FC236}">
                      <a16:creationId xmlns:a16="http://schemas.microsoft.com/office/drawing/2014/main" id="{EA63243F-C2E6-849B-E19C-DC00357DC822}"/>
                    </a:ext>
                  </a:extLst>
                </p:cNvPr>
                <p:cNvSpPr>
                  <a:spLocks noChangeArrowheads="1"/>
                </p:cNvSpPr>
                <p:nvPr/>
              </p:nvSpPr>
              <p:spPr bwMode="auto">
                <a:xfrm>
                  <a:off x="2602" y="327"/>
                  <a:ext cx="138"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12" name="Rectangle 8382">
                  <a:extLst>
                    <a:ext uri="{FF2B5EF4-FFF2-40B4-BE49-F238E27FC236}">
                      <a16:creationId xmlns:a16="http://schemas.microsoft.com/office/drawing/2014/main" id="{D671DC40-05A8-DDB9-C615-5A5CD103E07E}"/>
                    </a:ext>
                  </a:extLst>
                </p:cNvPr>
                <p:cNvSpPr>
                  <a:spLocks noChangeArrowheads="1"/>
                </p:cNvSpPr>
                <p:nvPr/>
              </p:nvSpPr>
              <p:spPr bwMode="auto">
                <a:xfrm>
                  <a:off x="2602" y="46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13" name="Rectangle 8383">
                  <a:extLst>
                    <a:ext uri="{FF2B5EF4-FFF2-40B4-BE49-F238E27FC236}">
                      <a16:creationId xmlns:a16="http://schemas.microsoft.com/office/drawing/2014/main" id="{B86887D5-1B01-D083-F9E3-DFF294CCB6C4}"/>
                    </a:ext>
                  </a:extLst>
                </p:cNvPr>
                <p:cNvSpPr>
                  <a:spLocks noChangeArrowheads="1"/>
                </p:cNvSpPr>
                <p:nvPr/>
              </p:nvSpPr>
              <p:spPr bwMode="auto">
                <a:xfrm>
                  <a:off x="2602" y="46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14" name="Rectangle 8384">
                  <a:extLst>
                    <a:ext uri="{FF2B5EF4-FFF2-40B4-BE49-F238E27FC236}">
                      <a16:creationId xmlns:a16="http://schemas.microsoft.com/office/drawing/2014/main" id="{04DB0EC5-7CC3-7F9F-7B01-8EDB2B090F45}"/>
                    </a:ext>
                  </a:extLst>
                </p:cNvPr>
                <p:cNvSpPr>
                  <a:spLocks noChangeArrowheads="1"/>
                </p:cNvSpPr>
                <p:nvPr/>
              </p:nvSpPr>
              <p:spPr bwMode="auto">
                <a:xfrm>
                  <a:off x="2602" y="1368"/>
                  <a:ext cx="138" cy="10"/>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15" name="Rectangle 8385">
                  <a:extLst>
                    <a:ext uri="{FF2B5EF4-FFF2-40B4-BE49-F238E27FC236}">
                      <a16:creationId xmlns:a16="http://schemas.microsoft.com/office/drawing/2014/main" id="{F79D9349-C0AF-46D6-4E43-4D6386F6A0AA}"/>
                    </a:ext>
                  </a:extLst>
                </p:cNvPr>
                <p:cNvSpPr>
                  <a:spLocks noChangeArrowheads="1"/>
                </p:cNvSpPr>
                <p:nvPr/>
              </p:nvSpPr>
              <p:spPr bwMode="auto">
                <a:xfrm>
                  <a:off x="2602" y="533"/>
                  <a:ext cx="138"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16" name="Rectangle 8386">
                  <a:extLst>
                    <a:ext uri="{FF2B5EF4-FFF2-40B4-BE49-F238E27FC236}">
                      <a16:creationId xmlns:a16="http://schemas.microsoft.com/office/drawing/2014/main" id="{C2985A5D-3CF3-7120-BBA2-3F59606CFF73}"/>
                    </a:ext>
                  </a:extLst>
                </p:cNvPr>
                <p:cNvSpPr>
                  <a:spLocks noChangeArrowheads="1"/>
                </p:cNvSpPr>
                <p:nvPr/>
              </p:nvSpPr>
              <p:spPr bwMode="auto">
                <a:xfrm>
                  <a:off x="2602" y="1460"/>
                  <a:ext cx="138" cy="3"/>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17" name="Rectangle 8387">
                  <a:extLst>
                    <a:ext uri="{FF2B5EF4-FFF2-40B4-BE49-F238E27FC236}">
                      <a16:creationId xmlns:a16="http://schemas.microsoft.com/office/drawing/2014/main" id="{C604B3FB-841B-EC4A-6F32-A75BBD376529}"/>
                    </a:ext>
                  </a:extLst>
                </p:cNvPr>
                <p:cNvSpPr>
                  <a:spLocks noChangeArrowheads="1"/>
                </p:cNvSpPr>
                <p:nvPr/>
              </p:nvSpPr>
              <p:spPr bwMode="auto">
                <a:xfrm>
                  <a:off x="2602" y="46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18" name="Rectangle 8388">
                  <a:extLst>
                    <a:ext uri="{FF2B5EF4-FFF2-40B4-BE49-F238E27FC236}">
                      <a16:creationId xmlns:a16="http://schemas.microsoft.com/office/drawing/2014/main" id="{65674B01-F4C3-8A9C-A40C-C0F04F59D21A}"/>
                    </a:ext>
                  </a:extLst>
                </p:cNvPr>
                <p:cNvSpPr>
                  <a:spLocks noChangeArrowheads="1"/>
                </p:cNvSpPr>
                <p:nvPr/>
              </p:nvSpPr>
              <p:spPr bwMode="auto">
                <a:xfrm>
                  <a:off x="2602" y="981"/>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19" name="Rectangle 8389">
                  <a:extLst>
                    <a:ext uri="{FF2B5EF4-FFF2-40B4-BE49-F238E27FC236}">
                      <a16:creationId xmlns:a16="http://schemas.microsoft.com/office/drawing/2014/main" id="{8E85B88D-148A-E177-3D48-9176F6411D79}"/>
                    </a:ext>
                  </a:extLst>
                </p:cNvPr>
                <p:cNvSpPr>
                  <a:spLocks noChangeArrowheads="1"/>
                </p:cNvSpPr>
                <p:nvPr/>
              </p:nvSpPr>
              <p:spPr bwMode="auto">
                <a:xfrm>
                  <a:off x="2602" y="1350"/>
                  <a:ext cx="138" cy="18"/>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20" name="Rectangle 8390">
                  <a:extLst>
                    <a:ext uri="{FF2B5EF4-FFF2-40B4-BE49-F238E27FC236}">
                      <a16:creationId xmlns:a16="http://schemas.microsoft.com/office/drawing/2014/main" id="{6F3EDF34-D59B-421A-4FA5-663881EBB0ED}"/>
                    </a:ext>
                  </a:extLst>
                </p:cNvPr>
                <p:cNvSpPr>
                  <a:spLocks noChangeArrowheads="1"/>
                </p:cNvSpPr>
                <p:nvPr/>
              </p:nvSpPr>
              <p:spPr bwMode="auto">
                <a:xfrm>
                  <a:off x="2602" y="1350"/>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21" name="Rectangle 8391">
                  <a:extLst>
                    <a:ext uri="{FF2B5EF4-FFF2-40B4-BE49-F238E27FC236}">
                      <a16:creationId xmlns:a16="http://schemas.microsoft.com/office/drawing/2014/main" id="{CADB65BA-5D99-365D-53E4-EE8602040EC6}"/>
                    </a:ext>
                  </a:extLst>
                </p:cNvPr>
                <p:cNvSpPr>
                  <a:spLocks noChangeArrowheads="1"/>
                </p:cNvSpPr>
                <p:nvPr/>
              </p:nvSpPr>
              <p:spPr bwMode="auto">
                <a:xfrm>
                  <a:off x="2602" y="46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22" name="Rectangle 8392">
                  <a:extLst>
                    <a:ext uri="{FF2B5EF4-FFF2-40B4-BE49-F238E27FC236}">
                      <a16:creationId xmlns:a16="http://schemas.microsoft.com/office/drawing/2014/main" id="{14D628C6-F113-0149-6421-B3587993C95C}"/>
                    </a:ext>
                  </a:extLst>
                </p:cNvPr>
                <p:cNvSpPr>
                  <a:spLocks noChangeArrowheads="1"/>
                </p:cNvSpPr>
                <p:nvPr/>
              </p:nvSpPr>
              <p:spPr bwMode="auto">
                <a:xfrm>
                  <a:off x="2602" y="1350"/>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23" name="Rectangle 8393">
                  <a:extLst>
                    <a:ext uri="{FF2B5EF4-FFF2-40B4-BE49-F238E27FC236}">
                      <a16:creationId xmlns:a16="http://schemas.microsoft.com/office/drawing/2014/main" id="{0753522B-FB15-11DF-4530-905D72F3B635}"/>
                    </a:ext>
                  </a:extLst>
                </p:cNvPr>
                <p:cNvSpPr>
                  <a:spLocks noChangeArrowheads="1"/>
                </p:cNvSpPr>
                <p:nvPr/>
              </p:nvSpPr>
              <p:spPr bwMode="auto">
                <a:xfrm>
                  <a:off x="2602" y="1328"/>
                  <a:ext cx="138" cy="22"/>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24" name="Rectangle 8394">
                  <a:extLst>
                    <a:ext uri="{FF2B5EF4-FFF2-40B4-BE49-F238E27FC236}">
                      <a16:creationId xmlns:a16="http://schemas.microsoft.com/office/drawing/2014/main" id="{B69CBBE1-AB9E-514F-8FE2-B15808067883}"/>
                    </a:ext>
                  </a:extLst>
                </p:cNvPr>
                <p:cNvSpPr>
                  <a:spLocks noChangeArrowheads="1"/>
                </p:cNvSpPr>
                <p:nvPr/>
              </p:nvSpPr>
              <p:spPr bwMode="auto">
                <a:xfrm>
                  <a:off x="2602" y="46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25" name="Rectangle 8395">
                  <a:extLst>
                    <a:ext uri="{FF2B5EF4-FFF2-40B4-BE49-F238E27FC236}">
                      <a16:creationId xmlns:a16="http://schemas.microsoft.com/office/drawing/2014/main" id="{D7D75103-B89A-2C68-F58A-315D40F03AEE}"/>
                    </a:ext>
                  </a:extLst>
                </p:cNvPr>
                <p:cNvSpPr>
                  <a:spLocks noChangeArrowheads="1"/>
                </p:cNvSpPr>
                <p:nvPr/>
              </p:nvSpPr>
              <p:spPr bwMode="auto">
                <a:xfrm>
                  <a:off x="2602" y="363"/>
                  <a:ext cx="138" cy="1"/>
                </a:xfrm>
                <a:prstGeom prst="rect">
                  <a:avLst/>
                </a:prstGeom>
                <a:solidFill>
                  <a:srgbClr val="A9A9A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26" name="Rectangle 8396">
                  <a:extLst>
                    <a:ext uri="{FF2B5EF4-FFF2-40B4-BE49-F238E27FC236}">
                      <a16:creationId xmlns:a16="http://schemas.microsoft.com/office/drawing/2014/main" id="{CB10DD44-6CE3-5FA7-D234-63CAB53030C1}"/>
                    </a:ext>
                  </a:extLst>
                </p:cNvPr>
                <p:cNvSpPr>
                  <a:spLocks noChangeArrowheads="1"/>
                </p:cNvSpPr>
                <p:nvPr/>
              </p:nvSpPr>
              <p:spPr bwMode="auto">
                <a:xfrm>
                  <a:off x="2602" y="46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27" name="Rectangle 8397">
                  <a:extLst>
                    <a:ext uri="{FF2B5EF4-FFF2-40B4-BE49-F238E27FC236}">
                      <a16:creationId xmlns:a16="http://schemas.microsoft.com/office/drawing/2014/main" id="{DE207386-EC2F-CCEA-0988-662CDD7E2F67}"/>
                    </a:ext>
                  </a:extLst>
                </p:cNvPr>
                <p:cNvSpPr>
                  <a:spLocks noChangeArrowheads="1"/>
                </p:cNvSpPr>
                <p:nvPr/>
              </p:nvSpPr>
              <p:spPr bwMode="auto">
                <a:xfrm>
                  <a:off x="2602" y="1304"/>
                  <a:ext cx="138" cy="2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28" name="Rectangle 8398">
                  <a:extLst>
                    <a:ext uri="{FF2B5EF4-FFF2-40B4-BE49-F238E27FC236}">
                      <a16:creationId xmlns:a16="http://schemas.microsoft.com/office/drawing/2014/main" id="{4ABD8EA8-BA92-8D02-9459-43B71EDDFA54}"/>
                    </a:ext>
                  </a:extLst>
                </p:cNvPr>
                <p:cNvSpPr>
                  <a:spLocks noChangeArrowheads="1"/>
                </p:cNvSpPr>
                <p:nvPr/>
              </p:nvSpPr>
              <p:spPr bwMode="auto">
                <a:xfrm>
                  <a:off x="2602" y="533"/>
                  <a:ext cx="138"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29" name="Rectangle 8399">
                  <a:extLst>
                    <a:ext uri="{FF2B5EF4-FFF2-40B4-BE49-F238E27FC236}">
                      <a16:creationId xmlns:a16="http://schemas.microsoft.com/office/drawing/2014/main" id="{10EB643A-5E93-3084-D291-B3E090C2D529}"/>
                    </a:ext>
                  </a:extLst>
                </p:cNvPr>
                <p:cNvSpPr>
                  <a:spLocks noChangeArrowheads="1"/>
                </p:cNvSpPr>
                <p:nvPr/>
              </p:nvSpPr>
              <p:spPr bwMode="auto">
                <a:xfrm>
                  <a:off x="2602" y="977"/>
                  <a:ext cx="138" cy="4"/>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30" name="Rectangle 8400">
                  <a:extLst>
                    <a:ext uri="{FF2B5EF4-FFF2-40B4-BE49-F238E27FC236}">
                      <a16:creationId xmlns:a16="http://schemas.microsoft.com/office/drawing/2014/main" id="{6AA4A89F-9816-1337-1425-EBB406157495}"/>
                    </a:ext>
                  </a:extLst>
                </p:cNvPr>
                <p:cNvSpPr>
                  <a:spLocks noChangeArrowheads="1"/>
                </p:cNvSpPr>
                <p:nvPr/>
              </p:nvSpPr>
              <p:spPr bwMode="auto">
                <a:xfrm>
                  <a:off x="2602" y="441"/>
                  <a:ext cx="138" cy="25"/>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31" name="Rectangle 8401">
                  <a:extLst>
                    <a:ext uri="{FF2B5EF4-FFF2-40B4-BE49-F238E27FC236}">
                      <a16:creationId xmlns:a16="http://schemas.microsoft.com/office/drawing/2014/main" id="{68C8B65B-9CA2-0D35-07A4-33A5B68C787C}"/>
                    </a:ext>
                  </a:extLst>
                </p:cNvPr>
                <p:cNvSpPr>
                  <a:spLocks noChangeArrowheads="1"/>
                </p:cNvSpPr>
                <p:nvPr/>
              </p:nvSpPr>
              <p:spPr bwMode="auto">
                <a:xfrm>
                  <a:off x="2602" y="1304"/>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32" name="Rectangle 8402">
                  <a:extLst>
                    <a:ext uri="{FF2B5EF4-FFF2-40B4-BE49-F238E27FC236}">
                      <a16:creationId xmlns:a16="http://schemas.microsoft.com/office/drawing/2014/main" id="{86FEC5BF-AEE1-4379-74A4-7ADD8DA7C5FA}"/>
                    </a:ext>
                  </a:extLst>
                </p:cNvPr>
                <p:cNvSpPr>
                  <a:spLocks noChangeArrowheads="1"/>
                </p:cNvSpPr>
                <p:nvPr/>
              </p:nvSpPr>
              <p:spPr bwMode="auto">
                <a:xfrm>
                  <a:off x="2602" y="1297"/>
                  <a:ext cx="138" cy="7"/>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33" name="Rectangle 8403">
                  <a:extLst>
                    <a:ext uri="{FF2B5EF4-FFF2-40B4-BE49-F238E27FC236}">
                      <a16:creationId xmlns:a16="http://schemas.microsoft.com/office/drawing/2014/main" id="{463EEF14-B35F-ABA7-06EF-767BCB23182F}"/>
                    </a:ext>
                  </a:extLst>
                </p:cNvPr>
                <p:cNvSpPr>
                  <a:spLocks noChangeArrowheads="1"/>
                </p:cNvSpPr>
                <p:nvPr/>
              </p:nvSpPr>
              <p:spPr bwMode="auto">
                <a:xfrm>
                  <a:off x="2602" y="977"/>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34" name="Rectangle 8404">
                  <a:extLst>
                    <a:ext uri="{FF2B5EF4-FFF2-40B4-BE49-F238E27FC236}">
                      <a16:creationId xmlns:a16="http://schemas.microsoft.com/office/drawing/2014/main" id="{C30D7FC0-8DC9-C583-0A3E-030C3560495F}"/>
                    </a:ext>
                  </a:extLst>
                </p:cNvPr>
                <p:cNvSpPr>
                  <a:spLocks noChangeArrowheads="1"/>
                </p:cNvSpPr>
                <p:nvPr/>
              </p:nvSpPr>
              <p:spPr bwMode="auto">
                <a:xfrm>
                  <a:off x="2602" y="533"/>
                  <a:ext cx="138"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35" name="Rectangle 8405">
                  <a:extLst>
                    <a:ext uri="{FF2B5EF4-FFF2-40B4-BE49-F238E27FC236}">
                      <a16:creationId xmlns:a16="http://schemas.microsoft.com/office/drawing/2014/main" id="{767E952A-598E-98A7-790A-9D9AF8495FE1}"/>
                    </a:ext>
                  </a:extLst>
                </p:cNvPr>
                <p:cNvSpPr>
                  <a:spLocks noChangeArrowheads="1"/>
                </p:cNvSpPr>
                <p:nvPr/>
              </p:nvSpPr>
              <p:spPr bwMode="auto">
                <a:xfrm>
                  <a:off x="2602" y="327"/>
                  <a:ext cx="138"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36" name="Rectangle 8406">
                  <a:extLst>
                    <a:ext uri="{FF2B5EF4-FFF2-40B4-BE49-F238E27FC236}">
                      <a16:creationId xmlns:a16="http://schemas.microsoft.com/office/drawing/2014/main" id="{C72666B0-44F7-B47C-DF97-87F1E6091236}"/>
                    </a:ext>
                  </a:extLst>
                </p:cNvPr>
                <p:cNvSpPr>
                  <a:spLocks noChangeArrowheads="1"/>
                </p:cNvSpPr>
                <p:nvPr/>
              </p:nvSpPr>
              <p:spPr bwMode="auto">
                <a:xfrm>
                  <a:off x="2602" y="441"/>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37" name="Rectangle 8407">
                  <a:extLst>
                    <a:ext uri="{FF2B5EF4-FFF2-40B4-BE49-F238E27FC236}">
                      <a16:creationId xmlns:a16="http://schemas.microsoft.com/office/drawing/2014/main" id="{2E0EFF8A-2329-2D8C-DA4A-6FDE7E78756F}"/>
                    </a:ext>
                  </a:extLst>
                </p:cNvPr>
                <p:cNvSpPr>
                  <a:spLocks noChangeArrowheads="1"/>
                </p:cNvSpPr>
                <p:nvPr/>
              </p:nvSpPr>
              <p:spPr bwMode="auto">
                <a:xfrm>
                  <a:off x="2602" y="441"/>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38" name="Rectangle 8408">
                  <a:extLst>
                    <a:ext uri="{FF2B5EF4-FFF2-40B4-BE49-F238E27FC236}">
                      <a16:creationId xmlns:a16="http://schemas.microsoft.com/office/drawing/2014/main" id="{ED30466E-8EA5-BD92-110D-DD8D532EB09E}"/>
                    </a:ext>
                  </a:extLst>
                </p:cNvPr>
                <p:cNvSpPr>
                  <a:spLocks noChangeArrowheads="1"/>
                </p:cNvSpPr>
                <p:nvPr/>
              </p:nvSpPr>
              <p:spPr bwMode="auto">
                <a:xfrm>
                  <a:off x="2602" y="1286"/>
                  <a:ext cx="138" cy="1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39" name="Rectangle 8409">
                  <a:extLst>
                    <a:ext uri="{FF2B5EF4-FFF2-40B4-BE49-F238E27FC236}">
                      <a16:creationId xmlns:a16="http://schemas.microsoft.com/office/drawing/2014/main" id="{5C10FD0B-788E-A1A7-E17D-CC21230D41B7}"/>
                    </a:ext>
                  </a:extLst>
                </p:cNvPr>
                <p:cNvSpPr>
                  <a:spLocks noChangeArrowheads="1"/>
                </p:cNvSpPr>
                <p:nvPr/>
              </p:nvSpPr>
              <p:spPr bwMode="auto">
                <a:xfrm>
                  <a:off x="2602" y="533"/>
                  <a:ext cx="138"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40" name="Rectangle 8410">
                  <a:extLst>
                    <a:ext uri="{FF2B5EF4-FFF2-40B4-BE49-F238E27FC236}">
                      <a16:creationId xmlns:a16="http://schemas.microsoft.com/office/drawing/2014/main" id="{E0736066-6BE5-1D86-DB8C-CBB921A4DFF4}"/>
                    </a:ext>
                  </a:extLst>
                </p:cNvPr>
                <p:cNvSpPr>
                  <a:spLocks noChangeArrowheads="1"/>
                </p:cNvSpPr>
                <p:nvPr/>
              </p:nvSpPr>
              <p:spPr bwMode="auto">
                <a:xfrm>
                  <a:off x="2602" y="1435"/>
                  <a:ext cx="138" cy="25"/>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41" name="Rectangle 8411">
                  <a:extLst>
                    <a:ext uri="{FF2B5EF4-FFF2-40B4-BE49-F238E27FC236}">
                      <a16:creationId xmlns:a16="http://schemas.microsoft.com/office/drawing/2014/main" id="{E05FC0D6-776B-DDB1-A74A-DDD7993D0519}"/>
                    </a:ext>
                  </a:extLst>
                </p:cNvPr>
                <p:cNvSpPr>
                  <a:spLocks noChangeArrowheads="1"/>
                </p:cNvSpPr>
                <p:nvPr/>
              </p:nvSpPr>
              <p:spPr bwMode="auto">
                <a:xfrm>
                  <a:off x="2602" y="441"/>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42" name="Rectangle 8412">
                  <a:extLst>
                    <a:ext uri="{FF2B5EF4-FFF2-40B4-BE49-F238E27FC236}">
                      <a16:creationId xmlns:a16="http://schemas.microsoft.com/office/drawing/2014/main" id="{433D339C-FFF5-E5A7-03A9-00BBF73694F0}"/>
                    </a:ext>
                  </a:extLst>
                </p:cNvPr>
                <p:cNvSpPr>
                  <a:spLocks noChangeArrowheads="1"/>
                </p:cNvSpPr>
                <p:nvPr/>
              </p:nvSpPr>
              <p:spPr bwMode="auto">
                <a:xfrm>
                  <a:off x="2602" y="977"/>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43" name="Rectangle 8413">
                  <a:extLst>
                    <a:ext uri="{FF2B5EF4-FFF2-40B4-BE49-F238E27FC236}">
                      <a16:creationId xmlns:a16="http://schemas.microsoft.com/office/drawing/2014/main" id="{3506FA24-5267-F3A8-1631-9ADDDE60FF8F}"/>
                    </a:ext>
                  </a:extLst>
                </p:cNvPr>
                <p:cNvSpPr>
                  <a:spLocks noChangeArrowheads="1"/>
                </p:cNvSpPr>
                <p:nvPr/>
              </p:nvSpPr>
              <p:spPr bwMode="auto">
                <a:xfrm>
                  <a:off x="2602" y="1279"/>
                  <a:ext cx="138" cy="7"/>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44" name="Rectangle 8414">
                  <a:extLst>
                    <a:ext uri="{FF2B5EF4-FFF2-40B4-BE49-F238E27FC236}">
                      <a16:creationId xmlns:a16="http://schemas.microsoft.com/office/drawing/2014/main" id="{C4FF9FDA-E61A-B574-50FC-D63022FC6A42}"/>
                    </a:ext>
                  </a:extLst>
                </p:cNvPr>
                <p:cNvSpPr>
                  <a:spLocks noChangeArrowheads="1"/>
                </p:cNvSpPr>
                <p:nvPr/>
              </p:nvSpPr>
              <p:spPr bwMode="auto">
                <a:xfrm>
                  <a:off x="2602" y="127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45" name="Rectangle 8415">
                  <a:extLst>
                    <a:ext uri="{FF2B5EF4-FFF2-40B4-BE49-F238E27FC236}">
                      <a16:creationId xmlns:a16="http://schemas.microsoft.com/office/drawing/2014/main" id="{AE47E9B8-4685-7E8B-2862-491E60B15818}"/>
                    </a:ext>
                  </a:extLst>
                </p:cNvPr>
                <p:cNvSpPr>
                  <a:spLocks noChangeArrowheads="1"/>
                </p:cNvSpPr>
                <p:nvPr/>
              </p:nvSpPr>
              <p:spPr bwMode="auto">
                <a:xfrm>
                  <a:off x="2602" y="441"/>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46" name="Rectangle 8416">
                  <a:extLst>
                    <a:ext uri="{FF2B5EF4-FFF2-40B4-BE49-F238E27FC236}">
                      <a16:creationId xmlns:a16="http://schemas.microsoft.com/office/drawing/2014/main" id="{7276DB93-908C-250A-F4AC-17BB082F0929}"/>
                    </a:ext>
                  </a:extLst>
                </p:cNvPr>
                <p:cNvSpPr>
                  <a:spLocks noChangeArrowheads="1"/>
                </p:cNvSpPr>
                <p:nvPr/>
              </p:nvSpPr>
              <p:spPr bwMode="auto">
                <a:xfrm>
                  <a:off x="2602" y="127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47" name="Rectangle 8417">
                  <a:extLst>
                    <a:ext uri="{FF2B5EF4-FFF2-40B4-BE49-F238E27FC236}">
                      <a16:creationId xmlns:a16="http://schemas.microsoft.com/office/drawing/2014/main" id="{BF100FF4-CF7A-1B82-B566-B3E4DE892CE1}"/>
                    </a:ext>
                  </a:extLst>
                </p:cNvPr>
                <p:cNvSpPr>
                  <a:spLocks noChangeArrowheads="1"/>
                </p:cNvSpPr>
                <p:nvPr/>
              </p:nvSpPr>
              <p:spPr bwMode="auto">
                <a:xfrm>
                  <a:off x="2602" y="127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48" name="Rectangle 8418">
                  <a:extLst>
                    <a:ext uri="{FF2B5EF4-FFF2-40B4-BE49-F238E27FC236}">
                      <a16:creationId xmlns:a16="http://schemas.microsoft.com/office/drawing/2014/main" id="{0F693A3C-CC24-B6E7-E83B-C926B45A9642}"/>
                    </a:ext>
                  </a:extLst>
                </p:cNvPr>
                <p:cNvSpPr>
                  <a:spLocks noChangeArrowheads="1"/>
                </p:cNvSpPr>
                <p:nvPr/>
              </p:nvSpPr>
              <p:spPr bwMode="auto">
                <a:xfrm>
                  <a:off x="2602" y="441"/>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49" name="Rectangle 8419">
                  <a:extLst>
                    <a:ext uri="{FF2B5EF4-FFF2-40B4-BE49-F238E27FC236}">
                      <a16:creationId xmlns:a16="http://schemas.microsoft.com/office/drawing/2014/main" id="{F19703FB-1C11-BEDA-0363-A3F98BA5951C}"/>
                    </a:ext>
                  </a:extLst>
                </p:cNvPr>
                <p:cNvSpPr>
                  <a:spLocks noChangeArrowheads="1"/>
                </p:cNvSpPr>
                <p:nvPr/>
              </p:nvSpPr>
              <p:spPr bwMode="auto">
                <a:xfrm>
                  <a:off x="2602" y="363"/>
                  <a:ext cx="138" cy="1"/>
                </a:xfrm>
                <a:prstGeom prst="rect">
                  <a:avLst/>
                </a:prstGeom>
                <a:solidFill>
                  <a:srgbClr val="A9A9A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50" name="Rectangle 8420">
                  <a:extLst>
                    <a:ext uri="{FF2B5EF4-FFF2-40B4-BE49-F238E27FC236}">
                      <a16:creationId xmlns:a16="http://schemas.microsoft.com/office/drawing/2014/main" id="{0BAF61D2-FE8A-8EBC-BA12-45861148F393}"/>
                    </a:ext>
                  </a:extLst>
                </p:cNvPr>
                <p:cNvSpPr>
                  <a:spLocks noChangeArrowheads="1"/>
                </p:cNvSpPr>
                <p:nvPr/>
              </p:nvSpPr>
              <p:spPr bwMode="auto">
                <a:xfrm>
                  <a:off x="2602" y="437"/>
                  <a:ext cx="138" cy="4"/>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51" name="Rectangle 8421">
                  <a:extLst>
                    <a:ext uri="{FF2B5EF4-FFF2-40B4-BE49-F238E27FC236}">
                      <a16:creationId xmlns:a16="http://schemas.microsoft.com/office/drawing/2014/main" id="{67C47985-AB36-E205-B4E3-13C1C38447BE}"/>
                    </a:ext>
                  </a:extLst>
                </p:cNvPr>
                <p:cNvSpPr>
                  <a:spLocks noChangeArrowheads="1"/>
                </p:cNvSpPr>
                <p:nvPr/>
              </p:nvSpPr>
              <p:spPr bwMode="auto">
                <a:xfrm>
                  <a:off x="2602" y="1272"/>
                  <a:ext cx="138" cy="7"/>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52" name="Rectangle 8422">
                  <a:extLst>
                    <a:ext uri="{FF2B5EF4-FFF2-40B4-BE49-F238E27FC236}">
                      <a16:creationId xmlns:a16="http://schemas.microsoft.com/office/drawing/2014/main" id="{FA5A9E02-9DDF-4317-429B-0C8568419397}"/>
                    </a:ext>
                  </a:extLst>
                </p:cNvPr>
                <p:cNvSpPr>
                  <a:spLocks noChangeArrowheads="1"/>
                </p:cNvSpPr>
                <p:nvPr/>
              </p:nvSpPr>
              <p:spPr bwMode="auto">
                <a:xfrm>
                  <a:off x="2602" y="533"/>
                  <a:ext cx="138"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53" name="Rectangle 8423">
                  <a:extLst>
                    <a:ext uri="{FF2B5EF4-FFF2-40B4-BE49-F238E27FC236}">
                      <a16:creationId xmlns:a16="http://schemas.microsoft.com/office/drawing/2014/main" id="{E2BCC67F-971F-5174-8802-AF14DA7A49F2}"/>
                    </a:ext>
                  </a:extLst>
                </p:cNvPr>
                <p:cNvSpPr>
                  <a:spLocks noChangeArrowheads="1"/>
                </p:cNvSpPr>
                <p:nvPr/>
              </p:nvSpPr>
              <p:spPr bwMode="auto">
                <a:xfrm>
                  <a:off x="2602" y="942"/>
                  <a:ext cx="138" cy="35"/>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54" name="Rectangle 8424">
                  <a:extLst>
                    <a:ext uri="{FF2B5EF4-FFF2-40B4-BE49-F238E27FC236}">
                      <a16:creationId xmlns:a16="http://schemas.microsoft.com/office/drawing/2014/main" id="{F84E7F2B-8A5E-9ECC-F103-569851CAD44E}"/>
                    </a:ext>
                  </a:extLst>
                </p:cNvPr>
                <p:cNvSpPr>
                  <a:spLocks noChangeArrowheads="1"/>
                </p:cNvSpPr>
                <p:nvPr/>
              </p:nvSpPr>
              <p:spPr bwMode="auto">
                <a:xfrm>
                  <a:off x="2602" y="437"/>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55" name="Rectangle 8425">
                  <a:extLst>
                    <a:ext uri="{FF2B5EF4-FFF2-40B4-BE49-F238E27FC236}">
                      <a16:creationId xmlns:a16="http://schemas.microsoft.com/office/drawing/2014/main" id="{29564884-007C-E3AA-2626-810197976C01}"/>
                    </a:ext>
                  </a:extLst>
                </p:cNvPr>
                <p:cNvSpPr>
                  <a:spLocks noChangeArrowheads="1"/>
                </p:cNvSpPr>
                <p:nvPr/>
              </p:nvSpPr>
              <p:spPr bwMode="auto">
                <a:xfrm>
                  <a:off x="2602" y="127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56" name="Rectangle 8426">
                  <a:extLst>
                    <a:ext uri="{FF2B5EF4-FFF2-40B4-BE49-F238E27FC236}">
                      <a16:creationId xmlns:a16="http://schemas.microsoft.com/office/drawing/2014/main" id="{7A1A2AB0-200D-2880-3F9B-6B3D3F97B439}"/>
                    </a:ext>
                  </a:extLst>
                </p:cNvPr>
                <p:cNvSpPr>
                  <a:spLocks noChangeArrowheads="1"/>
                </p:cNvSpPr>
                <p:nvPr/>
              </p:nvSpPr>
              <p:spPr bwMode="auto">
                <a:xfrm>
                  <a:off x="2602" y="127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57" name="Rectangle 8427">
                  <a:extLst>
                    <a:ext uri="{FF2B5EF4-FFF2-40B4-BE49-F238E27FC236}">
                      <a16:creationId xmlns:a16="http://schemas.microsoft.com/office/drawing/2014/main" id="{24F63376-C363-110A-6EB2-F146C03D7619}"/>
                    </a:ext>
                  </a:extLst>
                </p:cNvPr>
                <p:cNvSpPr>
                  <a:spLocks noChangeArrowheads="1"/>
                </p:cNvSpPr>
                <p:nvPr/>
              </p:nvSpPr>
              <p:spPr bwMode="auto">
                <a:xfrm>
                  <a:off x="2602" y="931"/>
                  <a:ext cx="138" cy="1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58" name="Rectangle 8428">
                  <a:extLst>
                    <a:ext uri="{FF2B5EF4-FFF2-40B4-BE49-F238E27FC236}">
                      <a16:creationId xmlns:a16="http://schemas.microsoft.com/office/drawing/2014/main" id="{0945FCF8-3356-2964-4D10-CEDAF73E085F}"/>
                    </a:ext>
                  </a:extLst>
                </p:cNvPr>
                <p:cNvSpPr>
                  <a:spLocks noChangeArrowheads="1"/>
                </p:cNvSpPr>
                <p:nvPr/>
              </p:nvSpPr>
              <p:spPr bwMode="auto">
                <a:xfrm>
                  <a:off x="2602" y="533"/>
                  <a:ext cx="138"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59" name="Rectangle 8429">
                  <a:extLst>
                    <a:ext uri="{FF2B5EF4-FFF2-40B4-BE49-F238E27FC236}">
                      <a16:creationId xmlns:a16="http://schemas.microsoft.com/office/drawing/2014/main" id="{71F9FDA6-25EE-4813-3DAC-B344C1CD836F}"/>
                    </a:ext>
                  </a:extLst>
                </p:cNvPr>
                <p:cNvSpPr>
                  <a:spLocks noChangeArrowheads="1"/>
                </p:cNvSpPr>
                <p:nvPr/>
              </p:nvSpPr>
              <p:spPr bwMode="auto">
                <a:xfrm>
                  <a:off x="2602" y="327"/>
                  <a:ext cx="138"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60" name="Rectangle 8430">
                  <a:extLst>
                    <a:ext uri="{FF2B5EF4-FFF2-40B4-BE49-F238E27FC236}">
                      <a16:creationId xmlns:a16="http://schemas.microsoft.com/office/drawing/2014/main" id="{0E8362C1-C275-110F-C2D3-D546730CE55A}"/>
                    </a:ext>
                  </a:extLst>
                </p:cNvPr>
                <p:cNvSpPr>
                  <a:spLocks noChangeArrowheads="1"/>
                </p:cNvSpPr>
                <p:nvPr/>
              </p:nvSpPr>
              <p:spPr bwMode="auto">
                <a:xfrm>
                  <a:off x="2602" y="437"/>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61" name="Rectangle 8431">
                  <a:extLst>
                    <a:ext uri="{FF2B5EF4-FFF2-40B4-BE49-F238E27FC236}">
                      <a16:creationId xmlns:a16="http://schemas.microsoft.com/office/drawing/2014/main" id="{66555AED-8A44-05B8-A8B1-D882F7549762}"/>
                    </a:ext>
                  </a:extLst>
                </p:cNvPr>
                <p:cNvSpPr>
                  <a:spLocks noChangeArrowheads="1"/>
                </p:cNvSpPr>
                <p:nvPr/>
              </p:nvSpPr>
              <p:spPr bwMode="auto">
                <a:xfrm>
                  <a:off x="2602" y="437"/>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62" name="Rectangle 8432">
                  <a:extLst>
                    <a:ext uri="{FF2B5EF4-FFF2-40B4-BE49-F238E27FC236}">
                      <a16:creationId xmlns:a16="http://schemas.microsoft.com/office/drawing/2014/main" id="{DBE4A156-4869-8248-8E9A-5DC7AD6CD7B5}"/>
                    </a:ext>
                  </a:extLst>
                </p:cNvPr>
                <p:cNvSpPr>
                  <a:spLocks noChangeArrowheads="1"/>
                </p:cNvSpPr>
                <p:nvPr/>
              </p:nvSpPr>
              <p:spPr bwMode="auto">
                <a:xfrm>
                  <a:off x="2602" y="127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63" name="Rectangle 8433">
                  <a:extLst>
                    <a:ext uri="{FF2B5EF4-FFF2-40B4-BE49-F238E27FC236}">
                      <a16:creationId xmlns:a16="http://schemas.microsoft.com/office/drawing/2014/main" id="{7F30F376-23BD-C533-8E67-960D2DE67AA0}"/>
                    </a:ext>
                  </a:extLst>
                </p:cNvPr>
                <p:cNvSpPr>
                  <a:spLocks noChangeArrowheads="1"/>
                </p:cNvSpPr>
                <p:nvPr/>
              </p:nvSpPr>
              <p:spPr bwMode="auto">
                <a:xfrm>
                  <a:off x="2602" y="533"/>
                  <a:ext cx="138"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64" name="Rectangle 8434">
                  <a:extLst>
                    <a:ext uri="{FF2B5EF4-FFF2-40B4-BE49-F238E27FC236}">
                      <a16:creationId xmlns:a16="http://schemas.microsoft.com/office/drawing/2014/main" id="{A56B452A-175B-D0E6-DB53-4AA1EC1FD3CA}"/>
                    </a:ext>
                  </a:extLst>
                </p:cNvPr>
                <p:cNvSpPr>
                  <a:spLocks noChangeArrowheads="1"/>
                </p:cNvSpPr>
                <p:nvPr/>
              </p:nvSpPr>
              <p:spPr bwMode="auto">
                <a:xfrm>
                  <a:off x="2602" y="1428"/>
                  <a:ext cx="138" cy="7"/>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65" name="Rectangle 8435">
                  <a:extLst>
                    <a:ext uri="{FF2B5EF4-FFF2-40B4-BE49-F238E27FC236}">
                      <a16:creationId xmlns:a16="http://schemas.microsoft.com/office/drawing/2014/main" id="{7424EAE7-0530-B96A-011E-583B384C0B24}"/>
                    </a:ext>
                  </a:extLst>
                </p:cNvPr>
                <p:cNvSpPr>
                  <a:spLocks noChangeArrowheads="1"/>
                </p:cNvSpPr>
                <p:nvPr/>
              </p:nvSpPr>
              <p:spPr bwMode="auto">
                <a:xfrm>
                  <a:off x="2602" y="437"/>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66" name="Rectangle 8436">
                  <a:extLst>
                    <a:ext uri="{FF2B5EF4-FFF2-40B4-BE49-F238E27FC236}">
                      <a16:creationId xmlns:a16="http://schemas.microsoft.com/office/drawing/2014/main" id="{0318E4B8-B3DB-D2C2-ADD2-737FA00C3E43}"/>
                    </a:ext>
                  </a:extLst>
                </p:cNvPr>
                <p:cNvSpPr>
                  <a:spLocks noChangeArrowheads="1"/>
                </p:cNvSpPr>
                <p:nvPr/>
              </p:nvSpPr>
              <p:spPr bwMode="auto">
                <a:xfrm>
                  <a:off x="2602" y="892"/>
                  <a:ext cx="138" cy="39"/>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67" name="Rectangle 8437">
                  <a:extLst>
                    <a:ext uri="{FF2B5EF4-FFF2-40B4-BE49-F238E27FC236}">
                      <a16:creationId xmlns:a16="http://schemas.microsoft.com/office/drawing/2014/main" id="{446E05C9-098D-D1BD-EB1B-09A4AD307565}"/>
                    </a:ext>
                  </a:extLst>
                </p:cNvPr>
                <p:cNvSpPr>
                  <a:spLocks noChangeArrowheads="1"/>
                </p:cNvSpPr>
                <p:nvPr/>
              </p:nvSpPr>
              <p:spPr bwMode="auto">
                <a:xfrm>
                  <a:off x="2602" y="127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68" name="Rectangle 8438">
                  <a:extLst>
                    <a:ext uri="{FF2B5EF4-FFF2-40B4-BE49-F238E27FC236}">
                      <a16:creationId xmlns:a16="http://schemas.microsoft.com/office/drawing/2014/main" id="{B9011050-8823-8257-CE68-9FD33D7ED04C}"/>
                    </a:ext>
                  </a:extLst>
                </p:cNvPr>
                <p:cNvSpPr>
                  <a:spLocks noChangeArrowheads="1"/>
                </p:cNvSpPr>
                <p:nvPr/>
              </p:nvSpPr>
              <p:spPr bwMode="auto">
                <a:xfrm>
                  <a:off x="2602" y="127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69" name="Rectangle 8439">
                  <a:extLst>
                    <a:ext uri="{FF2B5EF4-FFF2-40B4-BE49-F238E27FC236}">
                      <a16:creationId xmlns:a16="http://schemas.microsoft.com/office/drawing/2014/main" id="{2B115040-F487-37C6-C5AE-9B41843E6F4D}"/>
                    </a:ext>
                  </a:extLst>
                </p:cNvPr>
                <p:cNvSpPr>
                  <a:spLocks noChangeArrowheads="1"/>
                </p:cNvSpPr>
                <p:nvPr/>
              </p:nvSpPr>
              <p:spPr bwMode="auto">
                <a:xfrm>
                  <a:off x="2602" y="437"/>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70" name="Rectangle 8440">
                  <a:extLst>
                    <a:ext uri="{FF2B5EF4-FFF2-40B4-BE49-F238E27FC236}">
                      <a16:creationId xmlns:a16="http://schemas.microsoft.com/office/drawing/2014/main" id="{F72687E7-2AE9-9FC6-B971-64D56EF74782}"/>
                    </a:ext>
                  </a:extLst>
                </p:cNvPr>
                <p:cNvSpPr>
                  <a:spLocks noChangeArrowheads="1"/>
                </p:cNvSpPr>
                <p:nvPr/>
              </p:nvSpPr>
              <p:spPr bwMode="auto">
                <a:xfrm>
                  <a:off x="2602" y="127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71" name="Rectangle 8441">
                  <a:extLst>
                    <a:ext uri="{FF2B5EF4-FFF2-40B4-BE49-F238E27FC236}">
                      <a16:creationId xmlns:a16="http://schemas.microsoft.com/office/drawing/2014/main" id="{FD266A0B-1229-30C4-FC0F-36AEA6EE81EA}"/>
                    </a:ext>
                  </a:extLst>
                </p:cNvPr>
                <p:cNvSpPr>
                  <a:spLocks noChangeArrowheads="1"/>
                </p:cNvSpPr>
                <p:nvPr/>
              </p:nvSpPr>
              <p:spPr bwMode="auto">
                <a:xfrm>
                  <a:off x="2602" y="127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72" name="Rectangle 8442">
                  <a:extLst>
                    <a:ext uri="{FF2B5EF4-FFF2-40B4-BE49-F238E27FC236}">
                      <a16:creationId xmlns:a16="http://schemas.microsoft.com/office/drawing/2014/main" id="{F2CE1240-AF53-4A0F-4259-C64321700217}"/>
                    </a:ext>
                  </a:extLst>
                </p:cNvPr>
                <p:cNvSpPr>
                  <a:spLocks noChangeArrowheads="1"/>
                </p:cNvSpPr>
                <p:nvPr/>
              </p:nvSpPr>
              <p:spPr bwMode="auto">
                <a:xfrm>
                  <a:off x="2602" y="437"/>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73" name="Rectangle 8443">
                  <a:extLst>
                    <a:ext uri="{FF2B5EF4-FFF2-40B4-BE49-F238E27FC236}">
                      <a16:creationId xmlns:a16="http://schemas.microsoft.com/office/drawing/2014/main" id="{333E3364-6D2F-743B-F74B-68A0D163E8A0}"/>
                    </a:ext>
                  </a:extLst>
                </p:cNvPr>
                <p:cNvSpPr>
                  <a:spLocks noChangeArrowheads="1"/>
                </p:cNvSpPr>
                <p:nvPr/>
              </p:nvSpPr>
              <p:spPr bwMode="auto">
                <a:xfrm>
                  <a:off x="2602" y="363"/>
                  <a:ext cx="138" cy="1"/>
                </a:xfrm>
                <a:prstGeom prst="rect">
                  <a:avLst/>
                </a:prstGeom>
                <a:solidFill>
                  <a:srgbClr val="A9A9A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74" name="Rectangle 8444">
                  <a:extLst>
                    <a:ext uri="{FF2B5EF4-FFF2-40B4-BE49-F238E27FC236}">
                      <a16:creationId xmlns:a16="http://schemas.microsoft.com/office/drawing/2014/main" id="{BB003FFF-F910-A657-2C27-3B4961EA8CF2}"/>
                    </a:ext>
                  </a:extLst>
                </p:cNvPr>
                <p:cNvSpPr>
                  <a:spLocks noChangeArrowheads="1"/>
                </p:cNvSpPr>
                <p:nvPr/>
              </p:nvSpPr>
              <p:spPr bwMode="auto">
                <a:xfrm>
                  <a:off x="2602" y="434"/>
                  <a:ext cx="138" cy="3"/>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75" name="Rectangle 8445">
                  <a:extLst>
                    <a:ext uri="{FF2B5EF4-FFF2-40B4-BE49-F238E27FC236}">
                      <a16:creationId xmlns:a16="http://schemas.microsoft.com/office/drawing/2014/main" id="{0C80ED22-D35D-8437-8F9A-AA731DD32636}"/>
                    </a:ext>
                  </a:extLst>
                </p:cNvPr>
                <p:cNvSpPr>
                  <a:spLocks noChangeArrowheads="1"/>
                </p:cNvSpPr>
                <p:nvPr/>
              </p:nvSpPr>
              <p:spPr bwMode="auto">
                <a:xfrm>
                  <a:off x="2602" y="1257"/>
                  <a:ext cx="138" cy="15"/>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76" name="Rectangle 8446">
                  <a:extLst>
                    <a:ext uri="{FF2B5EF4-FFF2-40B4-BE49-F238E27FC236}">
                      <a16:creationId xmlns:a16="http://schemas.microsoft.com/office/drawing/2014/main" id="{CD4F13FA-174D-3017-F419-23E6E9762942}"/>
                    </a:ext>
                  </a:extLst>
                </p:cNvPr>
                <p:cNvSpPr>
                  <a:spLocks noChangeArrowheads="1"/>
                </p:cNvSpPr>
                <p:nvPr/>
              </p:nvSpPr>
              <p:spPr bwMode="auto">
                <a:xfrm>
                  <a:off x="2602" y="530"/>
                  <a:ext cx="138" cy="3"/>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77" name="Rectangle 8447">
                  <a:extLst>
                    <a:ext uri="{FF2B5EF4-FFF2-40B4-BE49-F238E27FC236}">
                      <a16:creationId xmlns:a16="http://schemas.microsoft.com/office/drawing/2014/main" id="{BE9768C3-D66E-0301-EBC8-59BA350022F1}"/>
                    </a:ext>
                  </a:extLst>
                </p:cNvPr>
                <p:cNvSpPr>
                  <a:spLocks noChangeArrowheads="1"/>
                </p:cNvSpPr>
                <p:nvPr/>
              </p:nvSpPr>
              <p:spPr bwMode="auto">
                <a:xfrm>
                  <a:off x="2602" y="881"/>
                  <a:ext cx="138" cy="1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78" name="Rectangle 8448">
                  <a:extLst>
                    <a:ext uri="{FF2B5EF4-FFF2-40B4-BE49-F238E27FC236}">
                      <a16:creationId xmlns:a16="http://schemas.microsoft.com/office/drawing/2014/main" id="{9811FDF9-E4CF-0F8E-45E8-632B155208EB}"/>
                    </a:ext>
                  </a:extLst>
                </p:cNvPr>
                <p:cNvSpPr>
                  <a:spLocks noChangeArrowheads="1"/>
                </p:cNvSpPr>
                <p:nvPr/>
              </p:nvSpPr>
              <p:spPr bwMode="auto">
                <a:xfrm>
                  <a:off x="2602" y="416"/>
                  <a:ext cx="138" cy="18"/>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79" name="Rectangle 8449">
                  <a:extLst>
                    <a:ext uri="{FF2B5EF4-FFF2-40B4-BE49-F238E27FC236}">
                      <a16:creationId xmlns:a16="http://schemas.microsoft.com/office/drawing/2014/main" id="{E6271090-178C-8184-E867-6AAD93E41B70}"/>
                    </a:ext>
                  </a:extLst>
                </p:cNvPr>
                <p:cNvSpPr>
                  <a:spLocks noChangeArrowheads="1"/>
                </p:cNvSpPr>
                <p:nvPr/>
              </p:nvSpPr>
              <p:spPr bwMode="auto">
                <a:xfrm>
                  <a:off x="2602" y="1257"/>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80" name="Rectangle 8450">
                  <a:extLst>
                    <a:ext uri="{FF2B5EF4-FFF2-40B4-BE49-F238E27FC236}">
                      <a16:creationId xmlns:a16="http://schemas.microsoft.com/office/drawing/2014/main" id="{A6654390-A419-DC55-D50D-8BB1AF0D51CB}"/>
                    </a:ext>
                  </a:extLst>
                </p:cNvPr>
                <p:cNvSpPr>
                  <a:spLocks noChangeArrowheads="1"/>
                </p:cNvSpPr>
                <p:nvPr/>
              </p:nvSpPr>
              <p:spPr bwMode="auto">
                <a:xfrm>
                  <a:off x="2602" y="1250"/>
                  <a:ext cx="138" cy="7"/>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81" name="Rectangle 8451">
                  <a:extLst>
                    <a:ext uri="{FF2B5EF4-FFF2-40B4-BE49-F238E27FC236}">
                      <a16:creationId xmlns:a16="http://schemas.microsoft.com/office/drawing/2014/main" id="{C7D4BDAC-4B9D-1348-7599-0A883223B939}"/>
                    </a:ext>
                  </a:extLst>
                </p:cNvPr>
                <p:cNvSpPr>
                  <a:spLocks noChangeArrowheads="1"/>
                </p:cNvSpPr>
                <p:nvPr/>
              </p:nvSpPr>
              <p:spPr bwMode="auto">
                <a:xfrm>
                  <a:off x="2602" y="878"/>
                  <a:ext cx="138" cy="3"/>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82" name="Rectangle 8452">
                  <a:extLst>
                    <a:ext uri="{FF2B5EF4-FFF2-40B4-BE49-F238E27FC236}">
                      <a16:creationId xmlns:a16="http://schemas.microsoft.com/office/drawing/2014/main" id="{13D7C75C-33AF-8130-05FC-A590B7F5E250}"/>
                    </a:ext>
                  </a:extLst>
                </p:cNvPr>
                <p:cNvSpPr>
                  <a:spLocks noChangeArrowheads="1"/>
                </p:cNvSpPr>
                <p:nvPr/>
              </p:nvSpPr>
              <p:spPr bwMode="auto">
                <a:xfrm>
                  <a:off x="2602" y="530"/>
                  <a:ext cx="138"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83" name="Rectangle 8453">
                  <a:extLst>
                    <a:ext uri="{FF2B5EF4-FFF2-40B4-BE49-F238E27FC236}">
                      <a16:creationId xmlns:a16="http://schemas.microsoft.com/office/drawing/2014/main" id="{BA61A986-8AB3-5E82-FD0C-0CF6392E58CB}"/>
                    </a:ext>
                  </a:extLst>
                </p:cNvPr>
                <p:cNvSpPr>
                  <a:spLocks noChangeArrowheads="1"/>
                </p:cNvSpPr>
                <p:nvPr/>
              </p:nvSpPr>
              <p:spPr bwMode="auto">
                <a:xfrm>
                  <a:off x="2602" y="324"/>
                  <a:ext cx="138" cy="3"/>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84" name="Rectangle 8454">
                  <a:extLst>
                    <a:ext uri="{FF2B5EF4-FFF2-40B4-BE49-F238E27FC236}">
                      <a16:creationId xmlns:a16="http://schemas.microsoft.com/office/drawing/2014/main" id="{89149F81-EC8B-CF2E-B359-F70E852B5ECB}"/>
                    </a:ext>
                  </a:extLst>
                </p:cNvPr>
                <p:cNvSpPr>
                  <a:spLocks noChangeArrowheads="1"/>
                </p:cNvSpPr>
                <p:nvPr/>
              </p:nvSpPr>
              <p:spPr bwMode="auto">
                <a:xfrm>
                  <a:off x="2602" y="41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85" name="Rectangle 8455">
                  <a:extLst>
                    <a:ext uri="{FF2B5EF4-FFF2-40B4-BE49-F238E27FC236}">
                      <a16:creationId xmlns:a16="http://schemas.microsoft.com/office/drawing/2014/main" id="{6EE126F2-7B72-DD4C-859D-39D325784749}"/>
                    </a:ext>
                  </a:extLst>
                </p:cNvPr>
                <p:cNvSpPr>
                  <a:spLocks noChangeArrowheads="1"/>
                </p:cNvSpPr>
                <p:nvPr/>
              </p:nvSpPr>
              <p:spPr bwMode="auto">
                <a:xfrm>
                  <a:off x="2602" y="41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86" name="Rectangle 8456">
                  <a:extLst>
                    <a:ext uri="{FF2B5EF4-FFF2-40B4-BE49-F238E27FC236}">
                      <a16:creationId xmlns:a16="http://schemas.microsoft.com/office/drawing/2014/main" id="{30A359B2-5A36-6A56-FB66-C81C6D7D184C}"/>
                    </a:ext>
                  </a:extLst>
                </p:cNvPr>
                <p:cNvSpPr>
                  <a:spLocks noChangeArrowheads="1"/>
                </p:cNvSpPr>
                <p:nvPr/>
              </p:nvSpPr>
              <p:spPr bwMode="auto">
                <a:xfrm>
                  <a:off x="2602" y="1240"/>
                  <a:ext cx="138" cy="10"/>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87" name="Rectangle 8457">
                  <a:extLst>
                    <a:ext uri="{FF2B5EF4-FFF2-40B4-BE49-F238E27FC236}">
                      <a16:creationId xmlns:a16="http://schemas.microsoft.com/office/drawing/2014/main" id="{BC879A50-085C-13D1-410A-361DA8ECB770}"/>
                    </a:ext>
                  </a:extLst>
                </p:cNvPr>
                <p:cNvSpPr>
                  <a:spLocks noChangeArrowheads="1"/>
                </p:cNvSpPr>
                <p:nvPr/>
              </p:nvSpPr>
              <p:spPr bwMode="auto">
                <a:xfrm>
                  <a:off x="2602" y="530"/>
                  <a:ext cx="138"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88" name="Rectangle 8458">
                  <a:extLst>
                    <a:ext uri="{FF2B5EF4-FFF2-40B4-BE49-F238E27FC236}">
                      <a16:creationId xmlns:a16="http://schemas.microsoft.com/office/drawing/2014/main" id="{C9562BD0-72BD-FAF3-ECFD-74A044384757}"/>
                    </a:ext>
                  </a:extLst>
                </p:cNvPr>
                <p:cNvSpPr>
                  <a:spLocks noChangeArrowheads="1"/>
                </p:cNvSpPr>
                <p:nvPr/>
              </p:nvSpPr>
              <p:spPr bwMode="auto">
                <a:xfrm>
                  <a:off x="2602" y="1424"/>
                  <a:ext cx="138" cy="4"/>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89" name="Rectangle 8459">
                  <a:extLst>
                    <a:ext uri="{FF2B5EF4-FFF2-40B4-BE49-F238E27FC236}">
                      <a16:creationId xmlns:a16="http://schemas.microsoft.com/office/drawing/2014/main" id="{BBD6747F-6EA2-7B8A-1405-F863483EF8B0}"/>
                    </a:ext>
                  </a:extLst>
                </p:cNvPr>
                <p:cNvSpPr>
                  <a:spLocks noChangeArrowheads="1"/>
                </p:cNvSpPr>
                <p:nvPr/>
              </p:nvSpPr>
              <p:spPr bwMode="auto">
                <a:xfrm>
                  <a:off x="2602" y="41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90" name="Rectangle 8460">
                  <a:extLst>
                    <a:ext uri="{FF2B5EF4-FFF2-40B4-BE49-F238E27FC236}">
                      <a16:creationId xmlns:a16="http://schemas.microsoft.com/office/drawing/2014/main" id="{D2DEC402-E38D-A129-5CAD-7D72E6D4B006}"/>
                    </a:ext>
                  </a:extLst>
                </p:cNvPr>
                <p:cNvSpPr>
                  <a:spLocks noChangeArrowheads="1"/>
                </p:cNvSpPr>
                <p:nvPr/>
              </p:nvSpPr>
              <p:spPr bwMode="auto">
                <a:xfrm>
                  <a:off x="2602" y="867"/>
                  <a:ext cx="138" cy="1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91" name="Rectangle 8461">
                  <a:extLst>
                    <a:ext uri="{FF2B5EF4-FFF2-40B4-BE49-F238E27FC236}">
                      <a16:creationId xmlns:a16="http://schemas.microsoft.com/office/drawing/2014/main" id="{C0E51877-23FB-B96D-70A4-C2D9873C5BCC}"/>
                    </a:ext>
                  </a:extLst>
                </p:cNvPr>
                <p:cNvSpPr>
                  <a:spLocks noChangeArrowheads="1"/>
                </p:cNvSpPr>
                <p:nvPr/>
              </p:nvSpPr>
              <p:spPr bwMode="auto">
                <a:xfrm>
                  <a:off x="2602" y="1233"/>
                  <a:ext cx="138" cy="7"/>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92" name="Rectangle 8462">
                  <a:extLst>
                    <a:ext uri="{FF2B5EF4-FFF2-40B4-BE49-F238E27FC236}">
                      <a16:creationId xmlns:a16="http://schemas.microsoft.com/office/drawing/2014/main" id="{6C31DC19-948C-EFDA-87A4-2AF7F537D303}"/>
                    </a:ext>
                  </a:extLst>
                </p:cNvPr>
                <p:cNvSpPr>
                  <a:spLocks noChangeArrowheads="1"/>
                </p:cNvSpPr>
                <p:nvPr/>
              </p:nvSpPr>
              <p:spPr bwMode="auto">
                <a:xfrm>
                  <a:off x="2602" y="1229"/>
                  <a:ext cx="138" cy="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93" name="Rectangle 8463">
                  <a:extLst>
                    <a:ext uri="{FF2B5EF4-FFF2-40B4-BE49-F238E27FC236}">
                      <a16:creationId xmlns:a16="http://schemas.microsoft.com/office/drawing/2014/main" id="{56824857-0752-AFB7-8536-6DE6BD2F8CE5}"/>
                    </a:ext>
                  </a:extLst>
                </p:cNvPr>
                <p:cNvSpPr>
                  <a:spLocks noChangeArrowheads="1"/>
                </p:cNvSpPr>
                <p:nvPr/>
              </p:nvSpPr>
              <p:spPr bwMode="auto">
                <a:xfrm>
                  <a:off x="2602" y="41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94" name="Rectangle 8464">
                  <a:extLst>
                    <a:ext uri="{FF2B5EF4-FFF2-40B4-BE49-F238E27FC236}">
                      <a16:creationId xmlns:a16="http://schemas.microsoft.com/office/drawing/2014/main" id="{1E72072A-D8B1-36C0-73C5-EF59F3F78555}"/>
                    </a:ext>
                  </a:extLst>
                </p:cNvPr>
                <p:cNvSpPr>
                  <a:spLocks noChangeArrowheads="1"/>
                </p:cNvSpPr>
                <p:nvPr/>
              </p:nvSpPr>
              <p:spPr bwMode="auto">
                <a:xfrm>
                  <a:off x="2602" y="122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95" name="Rectangle 8465">
                  <a:extLst>
                    <a:ext uri="{FF2B5EF4-FFF2-40B4-BE49-F238E27FC236}">
                      <a16:creationId xmlns:a16="http://schemas.microsoft.com/office/drawing/2014/main" id="{03650B5D-6E06-BC1A-AA8F-6E6B4BAD62BD}"/>
                    </a:ext>
                  </a:extLst>
                </p:cNvPr>
                <p:cNvSpPr>
                  <a:spLocks noChangeArrowheads="1"/>
                </p:cNvSpPr>
                <p:nvPr/>
              </p:nvSpPr>
              <p:spPr bwMode="auto">
                <a:xfrm>
                  <a:off x="2602" y="122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96" name="Rectangle 8466">
                  <a:extLst>
                    <a:ext uri="{FF2B5EF4-FFF2-40B4-BE49-F238E27FC236}">
                      <a16:creationId xmlns:a16="http://schemas.microsoft.com/office/drawing/2014/main" id="{BF0C4647-57E4-658C-61C9-215EB53622CE}"/>
                    </a:ext>
                  </a:extLst>
                </p:cNvPr>
                <p:cNvSpPr>
                  <a:spLocks noChangeArrowheads="1"/>
                </p:cNvSpPr>
                <p:nvPr/>
              </p:nvSpPr>
              <p:spPr bwMode="auto">
                <a:xfrm>
                  <a:off x="2602" y="41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97" name="Rectangle 8467">
                  <a:extLst>
                    <a:ext uri="{FF2B5EF4-FFF2-40B4-BE49-F238E27FC236}">
                      <a16:creationId xmlns:a16="http://schemas.microsoft.com/office/drawing/2014/main" id="{C5FC63AB-F48F-EFCC-405A-326E2D092EBA}"/>
                    </a:ext>
                  </a:extLst>
                </p:cNvPr>
                <p:cNvSpPr>
                  <a:spLocks noChangeArrowheads="1"/>
                </p:cNvSpPr>
                <p:nvPr/>
              </p:nvSpPr>
              <p:spPr bwMode="auto">
                <a:xfrm>
                  <a:off x="2602" y="363"/>
                  <a:ext cx="138" cy="1"/>
                </a:xfrm>
                <a:prstGeom prst="rect">
                  <a:avLst/>
                </a:prstGeom>
                <a:solidFill>
                  <a:srgbClr val="A9A9A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98" name="Rectangle 8468">
                  <a:extLst>
                    <a:ext uri="{FF2B5EF4-FFF2-40B4-BE49-F238E27FC236}">
                      <a16:creationId xmlns:a16="http://schemas.microsoft.com/office/drawing/2014/main" id="{E3368603-3DBC-2864-BF4B-BDD8B04B370E}"/>
                    </a:ext>
                  </a:extLst>
                </p:cNvPr>
                <p:cNvSpPr>
                  <a:spLocks noChangeArrowheads="1"/>
                </p:cNvSpPr>
                <p:nvPr/>
              </p:nvSpPr>
              <p:spPr bwMode="auto">
                <a:xfrm>
                  <a:off x="2602" y="41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199" name="Rectangle 8469">
                  <a:extLst>
                    <a:ext uri="{FF2B5EF4-FFF2-40B4-BE49-F238E27FC236}">
                      <a16:creationId xmlns:a16="http://schemas.microsoft.com/office/drawing/2014/main" id="{538D0ECC-80BE-CC0C-C18C-C090AFA35957}"/>
                    </a:ext>
                  </a:extLst>
                </p:cNvPr>
                <p:cNvSpPr>
                  <a:spLocks noChangeArrowheads="1"/>
                </p:cNvSpPr>
                <p:nvPr/>
              </p:nvSpPr>
              <p:spPr bwMode="auto">
                <a:xfrm>
                  <a:off x="2602" y="1204"/>
                  <a:ext cx="138" cy="25"/>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00" name="Rectangle 8470">
                  <a:extLst>
                    <a:ext uri="{FF2B5EF4-FFF2-40B4-BE49-F238E27FC236}">
                      <a16:creationId xmlns:a16="http://schemas.microsoft.com/office/drawing/2014/main" id="{C85A130E-AF8E-1E91-B05B-DD302E2E5FD8}"/>
                    </a:ext>
                  </a:extLst>
                </p:cNvPr>
                <p:cNvSpPr>
                  <a:spLocks noChangeArrowheads="1"/>
                </p:cNvSpPr>
                <p:nvPr/>
              </p:nvSpPr>
              <p:spPr bwMode="auto">
                <a:xfrm>
                  <a:off x="2602" y="526"/>
                  <a:ext cx="138" cy="4"/>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01" name="Rectangle 8471">
                  <a:extLst>
                    <a:ext uri="{FF2B5EF4-FFF2-40B4-BE49-F238E27FC236}">
                      <a16:creationId xmlns:a16="http://schemas.microsoft.com/office/drawing/2014/main" id="{40570024-850C-9506-9B15-558E537DA334}"/>
                    </a:ext>
                  </a:extLst>
                </p:cNvPr>
                <p:cNvSpPr>
                  <a:spLocks noChangeArrowheads="1"/>
                </p:cNvSpPr>
                <p:nvPr/>
              </p:nvSpPr>
              <p:spPr bwMode="auto">
                <a:xfrm>
                  <a:off x="2602" y="849"/>
                  <a:ext cx="138" cy="18"/>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02" name="Rectangle 8472">
                  <a:extLst>
                    <a:ext uri="{FF2B5EF4-FFF2-40B4-BE49-F238E27FC236}">
                      <a16:creationId xmlns:a16="http://schemas.microsoft.com/office/drawing/2014/main" id="{6CDBDCC0-C548-4A5F-D742-258F5319DCD2}"/>
                    </a:ext>
                  </a:extLst>
                </p:cNvPr>
                <p:cNvSpPr>
                  <a:spLocks noChangeArrowheads="1"/>
                </p:cNvSpPr>
                <p:nvPr/>
              </p:nvSpPr>
              <p:spPr bwMode="auto">
                <a:xfrm>
                  <a:off x="2602" y="405"/>
                  <a:ext cx="138" cy="1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03" name="Rectangle 8473">
                  <a:extLst>
                    <a:ext uri="{FF2B5EF4-FFF2-40B4-BE49-F238E27FC236}">
                      <a16:creationId xmlns:a16="http://schemas.microsoft.com/office/drawing/2014/main" id="{C369018C-5033-6D1F-BC6F-8FDE2756E524}"/>
                    </a:ext>
                  </a:extLst>
                </p:cNvPr>
                <p:cNvSpPr>
                  <a:spLocks noChangeArrowheads="1"/>
                </p:cNvSpPr>
                <p:nvPr/>
              </p:nvSpPr>
              <p:spPr bwMode="auto">
                <a:xfrm>
                  <a:off x="2602" y="1204"/>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04" name="Rectangle 8474">
                  <a:extLst>
                    <a:ext uri="{FF2B5EF4-FFF2-40B4-BE49-F238E27FC236}">
                      <a16:creationId xmlns:a16="http://schemas.microsoft.com/office/drawing/2014/main" id="{E7607B5D-C0C6-AF08-BEA1-AF5FA0521D43}"/>
                    </a:ext>
                  </a:extLst>
                </p:cNvPr>
                <p:cNvSpPr>
                  <a:spLocks noChangeArrowheads="1"/>
                </p:cNvSpPr>
                <p:nvPr/>
              </p:nvSpPr>
              <p:spPr bwMode="auto">
                <a:xfrm>
                  <a:off x="2602" y="1186"/>
                  <a:ext cx="138" cy="18"/>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05" name="Rectangle 8475">
                  <a:extLst>
                    <a:ext uri="{FF2B5EF4-FFF2-40B4-BE49-F238E27FC236}">
                      <a16:creationId xmlns:a16="http://schemas.microsoft.com/office/drawing/2014/main" id="{52B07A96-30CC-F16E-FCCF-97997C889AE7}"/>
                    </a:ext>
                  </a:extLst>
                </p:cNvPr>
                <p:cNvSpPr>
                  <a:spLocks noChangeArrowheads="1"/>
                </p:cNvSpPr>
                <p:nvPr/>
              </p:nvSpPr>
              <p:spPr bwMode="auto">
                <a:xfrm>
                  <a:off x="2602" y="846"/>
                  <a:ext cx="138" cy="3"/>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06" name="Rectangle 8476">
                  <a:extLst>
                    <a:ext uri="{FF2B5EF4-FFF2-40B4-BE49-F238E27FC236}">
                      <a16:creationId xmlns:a16="http://schemas.microsoft.com/office/drawing/2014/main" id="{E1F2D81A-4833-5BBB-F967-09713633207D}"/>
                    </a:ext>
                  </a:extLst>
                </p:cNvPr>
                <p:cNvSpPr>
                  <a:spLocks noChangeArrowheads="1"/>
                </p:cNvSpPr>
                <p:nvPr/>
              </p:nvSpPr>
              <p:spPr bwMode="auto">
                <a:xfrm>
                  <a:off x="2602" y="526"/>
                  <a:ext cx="138"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07" name="Rectangle 8477">
                  <a:extLst>
                    <a:ext uri="{FF2B5EF4-FFF2-40B4-BE49-F238E27FC236}">
                      <a16:creationId xmlns:a16="http://schemas.microsoft.com/office/drawing/2014/main" id="{2EC7758B-77FD-251C-5EA0-BA1CEA0187E4}"/>
                    </a:ext>
                  </a:extLst>
                </p:cNvPr>
                <p:cNvSpPr>
                  <a:spLocks noChangeArrowheads="1"/>
                </p:cNvSpPr>
                <p:nvPr/>
              </p:nvSpPr>
              <p:spPr bwMode="auto">
                <a:xfrm>
                  <a:off x="2602" y="324"/>
                  <a:ext cx="138"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08" name="Rectangle 8478">
                  <a:extLst>
                    <a:ext uri="{FF2B5EF4-FFF2-40B4-BE49-F238E27FC236}">
                      <a16:creationId xmlns:a16="http://schemas.microsoft.com/office/drawing/2014/main" id="{9D44F3E4-2F47-85DC-FC25-CCE855174547}"/>
                    </a:ext>
                  </a:extLst>
                </p:cNvPr>
                <p:cNvSpPr>
                  <a:spLocks noChangeArrowheads="1"/>
                </p:cNvSpPr>
                <p:nvPr/>
              </p:nvSpPr>
              <p:spPr bwMode="auto">
                <a:xfrm>
                  <a:off x="2602" y="405"/>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09" name="Rectangle 8479">
                  <a:extLst>
                    <a:ext uri="{FF2B5EF4-FFF2-40B4-BE49-F238E27FC236}">
                      <a16:creationId xmlns:a16="http://schemas.microsoft.com/office/drawing/2014/main" id="{32AC5D96-3363-9CB3-74DB-47604832B543}"/>
                    </a:ext>
                  </a:extLst>
                </p:cNvPr>
                <p:cNvSpPr>
                  <a:spLocks noChangeArrowheads="1"/>
                </p:cNvSpPr>
                <p:nvPr/>
              </p:nvSpPr>
              <p:spPr bwMode="auto">
                <a:xfrm>
                  <a:off x="2602" y="405"/>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10" name="Rectangle 8480">
                  <a:extLst>
                    <a:ext uri="{FF2B5EF4-FFF2-40B4-BE49-F238E27FC236}">
                      <a16:creationId xmlns:a16="http://schemas.microsoft.com/office/drawing/2014/main" id="{80155372-657E-0DA5-DBFA-0C10CEFEB0AC}"/>
                    </a:ext>
                  </a:extLst>
                </p:cNvPr>
                <p:cNvSpPr>
                  <a:spLocks noChangeArrowheads="1"/>
                </p:cNvSpPr>
                <p:nvPr/>
              </p:nvSpPr>
              <p:spPr bwMode="auto">
                <a:xfrm>
                  <a:off x="2602" y="1186"/>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11" name="Rectangle 8481">
                  <a:extLst>
                    <a:ext uri="{FF2B5EF4-FFF2-40B4-BE49-F238E27FC236}">
                      <a16:creationId xmlns:a16="http://schemas.microsoft.com/office/drawing/2014/main" id="{7FD57EEE-8ED6-E0EF-5EB0-418761A96E85}"/>
                    </a:ext>
                  </a:extLst>
                </p:cNvPr>
                <p:cNvSpPr>
                  <a:spLocks noChangeArrowheads="1"/>
                </p:cNvSpPr>
                <p:nvPr/>
              </p:nvSpPr>
              <p:spPr bwMode="auto">
                <a:xfrm>
                  <a:off x="2602" y="512"/>
                  <a:ext cx="138" cy="14"/>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12" name="Rectangle 8482">
                  <a:extLst>
                    <a:ext uri="{FF2B5EF4-FFF2-40B4-BE49-F238E27FC236}">
                      <a16:creationId xmlns:a16="http://schemas.microsoft.com/office/drawing/2014/main" id="{219F1B74-7AF1-DEF0-23DA-5ECC8CE639E3}"/>
                    </a:ext>
                  </a:extLst>
                </p:cNvPr>
                <p:cNvSpPr>
                  <a:spLocks noChangeArrowheads="1"/>
                </p:cNvSpPr>
                <p:nvPr/>
              </p:nvSpPr>
              <p:spPr bwMode="auto">
                <a:xfrm>
                  <a:off x="2602" y="1424"/>
                  <a:ext cx="138"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13" name="Rectangle 8483">
                  <a:extLst>
                    <a:ext uri="{FF2B5EF4-FFF2-40B4-BE49-F238E27FC236}">
                      <a16:creationId xmlns:a16="http://schemas.microsoft.com/office/drawing/2014/main" id="{6328899D-789E-E3BB-2E89-23830A976AA1}"/>
                    </a:ext>
                  </a:extLst>
                </p:cNvPr>
                <p:cNvSpPr>
                  <a:spLocks noChangeArrowheads="1"/>
                </p:cNvSpPr>
                <p:nvPr/>
              </p:nvSpPr>
              <p:spPr bwMode="auto">
                <a:xfrm>
                  <a:off x="2602" y="405"/>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14" name="Rectangle 8484">
                  <a:extLst>
                    <a:ext uri="{FF2B5EF4-FFF2-40B4-BE49-F238E27FC236}">
                      <a16:creationId xmlns:a16="http://schemas.microsoft.com/office/drawing/2014/main" id="{B56AA3F2-5037-0B8B-D780-D4253C63FBE9}"/>
                    </a:ext>
                  </a:extLst>
                </p:cNvPr>
                <p:cNvSpPr>
                  <a:spLocks noChangeArrowheads="1"/>
                </p:cNvSpPr>
                <p:nvPr/>
              </p:nvSpPr>
              <p:spPr bwMode="auto">
                <a:xfrm>
                  <a:off x="2602" y="846"/>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15" name="Rectangle 8485">
                  <a:extLst>
                    <a:ext uri="{FF2B5EF4-FFF2-40B4-BE49-F238E27FC236}">
                      <a16:creationId xmlns:a16="http://schemas.microsoft.com/office/drawing/2014/main" id="{BCB45520-7917-5992-85D2-E0F1714DAAC9}"/>
                    </a:ext>
                  </a:extLst>
                </p:cNvPr>
                <p:cNvSpPr>
                  <a:spLocks noChangeArrowheads="1"/>
                </p:cNvSpPr>
                <p:nvPr/>
              </p:nvSpPr>
              <p:spPr bwMode="auto">
                <a:xfrm>
                  <a:off x="2602" y="1172"/>
                  <a:ext cx="138" cy="1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16" name="Rectangle 8486">
                  <a:extLst>
                    <a:ext uri="{FF2B5EF4-FFF2-40B4-BE49-F238E27FC236}">
                      <a16:creationId xmlns:a16="http://schemas.microsoft.com/office/drawing/2014/main" id="{D7A5296D-D0F1-FF71-A2A6-54AA0A89D571}"/>
                    </a:ext>
                  </a:extLst>
                </p:cNvPr>
                <p:cNvSpPr>
                  <a:spLocks noChangeArrowheads="1"/>
                </p:cNvSpPr>
                <p:nvPr/>
              </p:nvSpPr>
              <p:spPr bwMode="auto">
                <a:xfrm>
                  <a:off x="2602" y="117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17" name="Rectangle 8487">
                  <a:extLst>
                    <a:ext uri="{FF2B5EF4-FFF2-40B4-BE49-F238E27FC236}">
                      <a16:creationId xmlns:a16="http://schemas.microsoft.com/office/drawing/2014/main" id="{DD543F53-4508-CB19-F117-1A3F31D8CA51}"/>
                    </a:ext>
                  </a:extLst>
                </p:cNvPr>
                <p:cNvSpPr>
                  <a:spLocks noChangeArrowheads="1"/>
                </p:cNvSpPr>
                <p:nvPr/>
              </p:nvSpPr>
              <p:spPr bwMode="auto">
                <a:xfrm>
                  <a:off x="2602" y="405"/>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18" name="Rectangle 8488">
                  <a:extLst>
                    <a:ext uri="{FF2B5EF4-FFF2-40B4-BE49-F238E27FC236}">
                      <a16:creationId xmlns:a16="http://schemas.microsoft.com/office/drawing/2014/main" id="{5CF0B229-72C4-8ACF-3982-CB80833BE39D}"/>
                    </a:ext>
                  </a:extLst>
                </p:cNvPr>
                <p:cNvSpPr>
                  <a:spLocks noChangeArrowheads="1"/>
                </p:cNvSpPr>
                <p:nvPr/>
              </p:nvSpPr>
              <p:spPr bwMode="auto">
                <a:xfrm>
                  <a:off x="2602" y="117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19" name="Rectangle 8489">
                  <a:extLst>
                    <a:ext uri="{FF2B5EF4-FFF2-40B4-BE49-F238E27FC236}">
                      <a16:creationId xmlns:a16="http://schemas.microsoft.com/office/drawing/2014/main" id="{9DC74BC9-2EF1-483D-4563-50B477AFD055}"/>
                    </a:ext>
                  </a:extLst>
                </p:cNvPr>
                <p:cNvSpPr>
                  <a:spLocks noChangeArrowheads="1"/>
                </p:cNvSpPr>
                <p:nvPr/>
              </p:nvSpPr>
              <p:spPr bwMode="auto">
                <a:xfrm>
                  <a:off x="2602" y="117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20" name="Rectangle 8490">
                  <a:extLst>
                    <a:ext uri="{FF2B5EF4-FFF2-40B4-BE49-F238E27FC236}">
                      <a16:creationId xmlns:a16="http://schemas.microsoft.com/office/drawing/2014/main" id="{8617D81E-47EE-83CD-56BE-CB192B081739}"/>
                    </a:ext>
                  </a:extLst>
                </p:cNvPr>
                <p:cNvSpPr>
                  <a:spLocks noChangeArrowheads="1"/>
                </p:cNvSpPr>
                <p:nvPr/>
              </p:nvSpPr>
              <p:spPr bwMode="auto">
                <a:xfrm>
                  <a:off x="2602" y="405"/>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21" name="Rectangle 8491">
                  <a:extLst>
                    <a:ext uri="{FF2B5EF4-FFF2-40B4-BE49-F238E27FC236}">
                      <a16:creationId xmlns:a16="http://schemas.microsoft.com/office/drawing/2014/main" id="{42E3A22C-FD24-B0B9-22D0-5650BA62CBB8}"/>
                    </a:ext>
                  </a:extLst>
                </p:cNvPr>
                <p:cNvSpPr>
                  <a:spLocks noChangeArrowheads="1"/>
                </p:cNvSpPr>
                <p:nvPr/>
              </p:nvSpPr>
              <p:spPr bwMode="auto">
                <a:xfrm>
                  <a:off x="2602" y="363"/>
                  <a:ext cx="138" cy="1"/>
                </a:xfrm>
                <a:prstGeom prst="rect">
                  <a:avLst/>
                </a:prstGeom>
                <a:solidFill>
                  <a:srgbClr val="A9A9A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22" name="Rectangle 8492">
                  <a:extLst>
                    <a:ext uri="{FF2B5EF4-FFF2-40B4-BE49-F238E27FC236}">
                      <a16:creationId xmlns:a16="http://schemas.microsoft.com/office/drawing/2014/main" id="{59EC7181-8199-81AF-5061-1BDB16B5BACB}"/>
                    </a:ext>
                  </a:extLst>
                </p:cNvPr>
                <p:cNvSpPr>
                  <a:spLocks noChangeArrowheads="1"/>
                </p:cNvSpPr>
                <p:nvPr/>
              </p:nvSpPr>
              <p:spPr bwMode="auto">
                <a:xfrm>
                  <a:off x="2602" y="405"/>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23" name="Rectangle 8493">
                  <a:extLst>
                    <a:ext uri="{FF2B5EF4-FFF2-40B4-BE49-F238E27FC236}">
                      <a16:creationId xmlns:a16="http://schemas.microsoft.com/office/drawing/2014/main" id="{D9E43D80-9BCD-7610-372C-60EA3F12328A}"/>
                    </a:ext>
                  </a:extLst>
                </p:cNvPr>
                <p:cNvSpPr>
                  <a:spLocks noChangeArrowheads="1"/>
                </p:cNvSpPr>
                <p:nvPr/>
              </p:nvSpPr>
              <p:spPr bwMode="auto">
                <a:xfrm>
                  <a:off x="2602" y="1144"/>
                  <a:ext cx="138" cy="28"/>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24" name="Rectangle 8494">
                  <a:extLst>
                    <a:ext uri="{FF2B5EF4-FFF2-40B4-BE49-F238E27FC236}">
                      <a16:creationId xmlns:a16="http://schemas.microsoft.com/office/drawing/2014/main" id="{C7DBA8D0-7D39-E381-E999-9964E731DD91}"/>
                    </a:ext>
                  </a:extLst>
                </p:cNvPr>
                <p:cNvSpPr>
                  <a:spLocks noChangeArrowheads="1"/>
                </p:cNvSpPr>
                <p:nvPr/>
              </p:nvSpPr>
              <p:spPr bwMode="auto">
                <a:xfrm>
                  <a:off x="2602" y="505"/>
                  <a:ext cx="138" cy="7"/>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25" name="Rectangle 8495">
                  <a:extLst>
                    <a:ext uri="{FF2B5EF4-FFF2-40B4-BE49-F238E27FC236}">
                      <a16:creationId xmlns:a16="http://schemas.microsoft.com/office/drawing/2014/main" id="{D3095F8A-1BF2-2DB8-65F1-2A7C4DD97033}"/>
                    </a:ext>
                  </a:extLst>
                </p:cNvPr>
                <p:cNvSpPr>
                  <a:spLocks noChangeArrowheads="1"/>
                </p:cNvSpPr>
                <p:nvPr/>
              </p:nvSpPr>
              <p:spPr bwMode="auto">
                <a:xfrm>
                  <a:off x="2602" y="839"/>
                  <a:ext cx="138" cy="7"/>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26" name="Rectangle 8496">
                  <a:extLst>
                    <a:ext uri="{FF2B5EF4-FFF2-40B4-BE49-F238E27FC236}">
                      <a16:creationId xmlns:a16="http://schemas.microsoft.com/office/drawing/2014/main" id="{EA72234A-2612-7726-366D-5D3EE01375A4}"/>
                    </a:ext>
                  </a:extLst>
                </p:cNvPr>
                <p:cNvSpPr>
                  <a:spLocks noChangeArrowheads="1"/>
                </p:cNvSpPr>
                <p:nvPr/>
              </p:nvSpPr>
              <p:spPr bwMode="auto">
                <a:xfrm>
                  <a:off x="2602" y="395"/>
                  <a:ext cx="138" cy="10"/>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27" name="Rectangle 8497">
                  <a:extLst>
                    <a:ext uri="{FF2B5EF4-FFF2-40B4-BE49-F238E27FC236}">
                      <a16:creationId xmlns:a16="http://schemas.microsoft.com/office/drawing/2014/main" id="{903988D0-6B92-A929-3A7C-EBD0D8FC5C1A}"/>
                    </a:ext>
                  </a:extLst>
                </p:cNvPr>
                <p:cNvSpPr>
                  <a:spLocks noChangeArrowheads="1"/>
                </p:cNvSpPr>
                <p:nvPr/>
              </p:nvSpPr>
              <p:spPr bwMode="auto">
                <a:xfrm>
                  <a:off x="2602" y="1144"/>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28" name="Rectangle 8498">
                  <a:extLst>
                    <a:ext uri="{FF2B5EF4-FFF2-40B4-BE49-F238E27FC236}">
                      <a16:creationId xmlns:a16="http://schemas.microsoft.com/office/drawing/2014/main" id="{8852632B-524D-FA4F-6C0A-2127DE07740A}"/>
                    </a:ext>
                  </a:extLst>
                </p:cNvPr>
                <p:cNvSpPr>
                  <a:spLocks noChangeArrowheads="1"/>
                </p:cNvSpPr>
                <p:nvPr/>
              </p:nvSpPr>
              <p:spPr bwMode="auto">
                <a:xfrm>
                  <a:off x="2602" y="1133"/>
                  <a:ext cx="138" cy="1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29" name="Rectangle 8499">
                  <a:extLst>
                    <a:ext uri="{FF2B5EF4-FFF2-40B4-BE49-F238E27FC236}">
                      <a16:creationId xmlns:a16="http://schemas.microsoft.com/office/drawing/2014/main" id="{2B903B15-0824-CC7A-E3DF-5301DC921790}"/>
                    </a:ext>
                  </a:extLst>
                </p:cNvPr>
                <p:cNvSpPr>
                  <a:spLocks noChangeArrowheads="1"/>
                </p:cNvSpPr>
                <p:nvPr/>
              </p:nvSpPr>
              <p:spPr bwMode="auto">
                <a:xfrm>
                  <a:off x="2602" y="839"/>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30" name="Rectangle 8500">
                  <a:extLst>
                    <a:ext uri="{FF2B5EF4-FFF2-40B4-BE49-F238E27FC236}">
                      <a16:creationId xmlns:a16="http://schemas.microsoft.com/office/drawing/2014/main" id="{1EDBFC3B-FDC9-C7E2-3302-D9A284FAF0CA}"/>
                    </a:ext>
                  </a:extLst>
                </p:cNvPr>
                <p:cNvSpPr>
                  <a:spLocks noChangeArrowheads="1"/>
                </p:cNvSpPr>
                <p:nvPr/>
              </p:nvSpPr>
              <p:spPr bwMode="auto">
                <a:xfrm>
                  <a:off x="2602" y="505"/>
                  <a:ext cx="138"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31" name="Rectangle 8501">
                  <a:extLst>
                    <a:ext uri="{FF2B5EF4-FFF2-40B4-BE49-F238E27FC236}">
                      <a16:creationId xmlns:a16="http://schemas.microsoft.com/office/drawing/2014/main" id="{7070D7EB-BE06-2985-F404-548BC68F91F6}"/>
                    </a:ext>
                  </a:extLst>
                </p:cNvPr>
                <p:cNvSpPr>
                  <a:spLocks noChangeArrowheads="1"/>
                </p:cNvSpPr>
                <p:nvPr/>
              </p:nvSpPr>
              <p:spPr bwMode="auto">
                <a:xfrm>
                  <a:off x="2602" y="320"/>
                  <a:ext cx="138" cy="4"/>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32" name="Rectangle 8502">
                  <a:extLst>
                    <a:ext uri="{FF2B5EF4-FFF2-40B4-BE49-F238E27FC236}">
                      <a16:creationId xmlns:a16="http://schemas.microsoft.com/office/drawing/2014/main" id="{CE7C00AD-A3C1-43B7-59E1-99297723A84B}"/>
                    </a:ext>
                  </a:extLst>
                </p:cNvPr>
                <p:cNvSpPr>
                  <a:spLocks noChangeArrowheads="1"/>
                </p:cNvSpPr>
                <p:nvPr/>
              </p:nvSpPr>
              <p:spPr bwMode="auto">
                <a:xfrm>
                  <a:off x="2602" y="391"/>
                  <a:ext cx="138" cy="4"/>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33" name="Rectangle 8503">
                  <a:extLst>
                    <a:ext uri="{FF2B5EF4-FFF2-40B4-BE49-F238E27FC236}">
                      <a16:creationId xmlns:a16="http://schemas.microsoft.com/office/drawing/2014/main" id="{9A761577-E74E-B65A-64F7-A818D25DAADC}"/>
                    </a:ext>
                  </a:extLst>
                </p:cNvPr>
                <p:cNvSpPr>
                  <a:spLocks noChangeArrowheads="1"/>
                </p:cNvSpPr>
                <p:nvPr/>
              </p:nvSpPr>
              <p:spPr bwMode="auto">
                <a:xfrm>
                  <a:off x="2602" y="391"/>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34" name="Rectangle 8504">
                  <a:extLst>
                    <a:ext uri="{FF2B5EF4-FFF2-40B4-BE49-F238E27FC236}">
                      <a16:creationId xmlns:a16="http://schemas.microsoft.com/office/drawing/2014/main" id="{4E0EDA68-1A40-1699-FCEB-C87D8FFB5406}"/>
                    </a:ext>
                  </a:extLst>
                </p:cNvPr>
                <p:cNvSpPr>
                  <a:spLocks noChangeArrowheads="1"/>
                </p:cNvSpPr>
                <p:nvPr/>
              </p:nvSpPr>
              <p:spPr bwMode="auto">
                <a:xfrm>
                  <a:off x="2602" y="1126"/>
                  <a:ext cx="138" cy="7"/>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35" name="Rectangle 8505">
                  <a:extLst>
                    <a:ext uri="{FF2B5EF4-FFF2-40B4-BE49-F238E27FC236}">
                      <a16:creationId xmlns:a16="http://schemas.microsoft.com/office/drawing/2014/main" id="{78A05FAF-42A5-6A15-DA1D-445A148BE886}"/>
                    </a:ext>
                  </a:extLst>
                </p:cNvPr>
                <p:cNvSpPr>
                  <a:spLocks noChangeArrowheads="1"/>
                </p:cNvSpPr>
                <p:nvPr/>
              </p:nvSpPr>
              <p:spPr bwMode="auto">
                <a:xfrm>
                  <a:off x="2602" y="505"/>
                  <a:ext cx="138"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36" name="Rectangle 8506">
                  <a:extLst>
                    <a:ext uri="{FF2B5EF4-FFF2-40B4-BE49-F238E27FC236}">
                      <a16:creationId xmlns:a16="http://schemas.microsoft.com/office/drawing/2014/main" id="{4D49EF18-FB97-5428-6E06-701E5BF1AEED}"/>
                    </a:ext>
                  </a:extLst>
                </p:cNvPr>
                <p:cNvSpPr>
                  <a:spLocks noChangeArrowheads="1"/>
                </p:cNvSpPr>
                <p:nvPr/>
              </p:nvSpPr>
              <p:spPr bwMode="auto">
                <a:xfrm>
                  <a:off x="2602" y="1417"/>
                  <a:ext cx="138" cy="7"/>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37" name="Rectangle 8507">
                  <a:extLst>
                    <a:ext uri="{FF2B5EF4-FFF2-40B4-BE49-F238E27FC236}">
                      <a16:creationId xmlns:a16="http://schemas.microsoft.com/office/drawing/2014/main" id="{D08A2784-1241-45C7-B273-1C7D2BAB5EFD}"/>
                    </a:ext>
                  </a:extLst>
                </p:cNvPr>
                <p:cNvSpPr>
                  <a:spLocks noChangeArrowheads="1"/>
                </p:cNvSpPr>
                <p:nvPr/>
              </p:nvSpPr>
              <p:spPr bwMode="auto">
                <a:xfrm>
                  <a:off x="2602" y="391"/>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38" name="Rectangle 8508">
                  <a:extLst>
                    <a:ext uri="{FF2B5EF4-FFF2-40B4-BE49-F238E27FC236}">
                      <a16:creationId xmlns:a16="http://schemas.microsoft.com/office/drawing/2014/main" id="{F2590CEC-CB19-E3AD-E8F6-BEC69622E518}"/>
                    </a:ext>
                  </a:extLst>
                </p:cNvPr>
                <p:cNvSpPr>
                  <a:spLocks noChangeArrowheads="1"/>
                </p:cNvSpPr>
                <p:nvPr/>
              </p:nvSpPr>
              <p:spPr bwMode="auto">
                <a:xfrm>
                  <a:off x="2602" y="828"/>
                  <a:ext cx="138" cy="1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39" name="Rectangle 8509">
                  <a:extLst>
                    <a:ext uri="{FF2B5EF4-FFF2-40B4-BE49-F238E27FC236}">
                      <a16:creationId xmlns:a16="http://schemas.microsoft.com/office/drawing/2014/main" id="{1896672B-3EC7-1C67-DAA9-0F056A00C27E}"/>
                    </a:ext>
                  </a:extLst>
                </p:cNvPr>
                <p:cNvSpPr>
                  <a:spLocks noChangeArrowheads="1"/>
                </p:cNvSpPr>
                <p:nvPr/>
              </p:nvSpPr>
              <p:spPr bwMode="auto">
                <a:xfrm>
                  <a:off x="2602" y="1115"/>
                  <a:ext cx="138" cy="1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40" name="Rectangle 8510">
                  <a:extLst>
                    <a:ext uri="{FF2B5EF4-FFF2-40B4-BE49-F238E27FC236}">
                      <a16:creationId xmlns:a16="http://schemas.microsoft.com/office/drawing/2014/main" id="{7031A23E-46D3-F4FD-F509-B41CEFC6E4C8}"/>
                    </a:ext>
                  </a:extLst>
                </p:cNvPr>
                <p:cNvSpPr>
                  <a:spLocks noChangeArrowheads="1"/>
                </p:cNvSpPr>
                <p:nvPr/>
              </p:nvSpPr>
              <p:spPr bwMode="auto">
                <a:xfrm>
                  <a:off x="2602" y="1115"/>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41" name="Rectangle 8511">
                  <a:extLst>
                    <a:ext uri="{FF2B5EF4-FFF2-40B4-BE49-F238E27FC236}">
                      <a16:creationId xmlns:a16="http://schemas.microsoft.com/office/drawing/2014/main" id="{A5074725-DBF3-3437-4C23-C7052EE5BDF0}"/>
                    </a:ext>
                  </a:extLst>
                </p:cNvPr>
                <p:cNvSpPr>
                  <a:spLocks noChangeArrowheads="1"/>
                </p:cNvSpPr>
                <p:nvPr/>
              </p:nvSpPr>
              <p:spPr bwMode="auto">
                <a:xfrm>
                  <a:off x="2602" y="391"/>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42" name="Rectangle 8512">
                  <a:extLst>
                    <a:ext uri="{FF2B5EF4-FFF2-40B4-BE49-F238E27FC236}">
                      <a16:creationId xmlns:a16="http://schemas.microsoft.com/office/drawing/2014/main" id="{0FE500A5-B4FC-9DAB-779F-DF070FEA9E7C}"/>
                    </a:ext>
                  </a:extLst>
                </p:cNvPr>
                <p:cNvSpPr>
                  <a:spLocks noChangeArrowheads="1"/>
                </p:cNvSpPr>
                <p:nvPr/>
              </p:nvSpPr>
              <p:spPr bwMode="auto">
                <a:xfrm>
                  <a:off x="2602" y="1115"/>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43" name="Rectangle 8513">
                  <a:extLst>
                    <a:ext uri="{FF2B5EF4-FFF2-40B4-BE49-F238E27FC236}">
                      <a16:creationId xmlns:a16="http://schemas.microsoft.com/office/drawing/2014/main" id="{C486A6DA-08DB-D338-5482-03079B1BDFCD}"/>
                    </a:ext>
                  </a:extLst>
                </p:cNvPr>
                <p:cNvSpPr>
                  <a:spLocks noChangeArrowheads="1"/>
                </p:cNvSpPr>
                <p:nvPr/>
              </p:nvSpPr>
              <p:spPr bwMode="auto">
                <a:xfrm>
                  <a:off x="2602" y="1115"/>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44" name="Rectangle 8514">
                  <a:extLst>
                    <a:ext uri="{FF2B5EF4-FFF2-40B4-BE49-F238E27FC236}">
                      <a16:creationId xmlns:a16="http://schemas.microsoft.com/office/drawing/2014/main" id="{81764194-D8CC-C840-B8FD-13FFBB7AFD35}"/>
                    </a:ext>
                  </a:extLst>
                </p:cNvPr>
                <p:cNvSpPr>
                  <a:spLocks noChangeArrowheads="1"/>
                </p:cNvSpPr>
                <p:nvPr/>
              </p:nvSpPr>
              <p:spPr bwMode="auto">
                <a:xfrm>
                  <a:off x="2602" y="391"/>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45" name="Rectangle 8515">
                  <a:extLst>
                    <a:ext uri="{FF2B5EF4-FFF2-40B4-BE49-F238E27FC236}">
                      <a16:creationId xmlns:a16="http://schemas.microsoft.com/office/drawing/2014/main" id="{26BC9130-4C31-7980-A52E-A3AE3A73211F}"/>
                    </a:ext>
                  </a:extLst>
                </p:cNvPr>
                <p:cNvSpPr>
                  <a:spLocks noChangeArrowheads="1"/>
                </p:cNvSpPr>
                <p:nvPr/>
              </p:nvSpPr>
              <p:spPr bwMode="auto">
                <a:xfrm>
                  <a:off x="2602" y="363"/>
                  <a:ext cx="138" cy="1"/>
                </a:xfrm>
                <a:prstGeom prst="rect">
                  <a:avLst/>
                </a:prstGeom>
                <a:solidFill>
                  <a:srgbClr val="A9A9A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46" name="Rectangle 8516">
                  <a:extLst>
                    <a:ext uri="{FF2B5EF4-FFF2-40B4-BE49-F238E27FC236}">
                      <a16:creationId xmlns:a16="http://schemas.microsoft.com/office/drawing/2014/main" id="{C4FB7E09-ED62-7715-3CBC-8B98EB9D561B}"/>
                    </a:ext>
                  </a:extLst>
                </p:cNvPr>
                <p:cNvSpPr>
                  <a:spLocks noChangeArrowheads="1"/>
                </p:cNvSpPr>
                <p:nvPr/>
              </p:nvSpPr>
              <p:spPr bwMode="auto">
                <a:xfrm>
                  <a:off x="2602" y="388"/>
                  <a:ext cx="138" cy="3"/>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247" name="Rectangle 8517">
                  <a:extLst>
                    <a:ext uri="{FF2B5EF4-FFF2-40B4-BE49-F238E27FC236}">
                      <a16:creationId xmlns:a16="http://schemas.microsoft.com/office/drawing/2014/main" id="{E98519AC-3CD6-5299-94A7-72C8450A9BF0}"/>
                    </a:ext>
                  </a:extLst>
                </p:cNvPr>
                <p:cNvSpPr>
                  <a:spLocks noChangeArrowheads="1"/>
                </p:cNvSpPr>
                <p:nvPr/>
              </p:nvSpPr>
              <p:spPr bwMode="auto">
                <a:xfrm>
                  <a:off x="2602" y="1108"/>
                  <a:ext cx="138" cy="7"/>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grpSp>
          <p:grpSp>
            <p:nvGrpSpPr>
              <p:cNvPr id="7166" name="Group 8719">
                <a:extLst>
                  <a:ext uri="{FF2B5EF4-FFF2-40B4-BE49-F238E27FC236}">
                    <a16:creationId xmlns:a16="http://schemas.microsoft.com/office/drawing/2014/main" id="{4C4CA489-4782-F362-A6C3-DECB32B56B56}"/>
                  </a:ext>
                </a:extLst>
              </p:cNvPr>
              <p:cNvGrpSpPr>
                <a:grpSpLocks/>
              </p:cNvGrpSpPr>
              <p:nvPr/>
            </p:nvGrpSpPr>
            <p:grpSpPr bwMode="auto">
              <a:xfrm>
                <a:off x="1988" y="320"/>
                <a:ext cx="752" cy="1144"/>
                <a:chOff x="1988" y="320"/>
                <a:chExt cx="752" cy="1144"/>
              </a:xfrm>
            </p:grpSpPr>
            <p:sp>
              <p:nvSpPr>
                <p:cNvPr id="9848" name="Rectangle 8519">
                  <a:extLst>
                    <a:ext uri="{FF2B5EF4-FFF2-40B4-BE49-F238E27FC236}">
                      <a16:creationId xmlns:a16="http://schemas.microsoft.com/office/drawing/2014/main" id="{A327350A-CD9E-0870-6220-8EF4FB77CB8E}"/>
                    </a:ext>
                  </a:extLst>
                </p:cNvPr>
                <p:cNvSpPr>
                  <a:spLocks noChangeArrowheads="1"/>
                </p:cNvSpPr>
                <p:nvPr/>
              </p:nvSpPr>
              <p:spPr bwMode="auto">
                <a:xfrm>
                  <a:off x="2602" y="505"/>
                  <a:ext cx="138"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49" name="Rectangle 8520">
                  <a:extLst>
                    <a:ext uri="{FF2B5EF4-FFF2-40B4-BE49-F238E27FC236}">
                      <a16:creationId xmlns:a16="http://schemas.microsoft.com/office/drawing/2014/main" id="{05807835-4EC7-F9D4-1F82-FC3663FB94C8}"/>
                    </a:ext>
                  </a:extLst>
                </p:cNvPr>
                <p:cNvSpPr>
                  <a:spLocks noChangeArrowheads="1"/>
                </p:cNvSpPr>
                <p:nvPr/>
              </p:nvSpPr>
              <p:spPr bwMode="auto">
                <a:xfrm>
                  <a:off x="2602" y="814"/>
                  <a:ext cx="138" cy="14"/>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50" name="Rectangle 8521">
                  <a:extLst>
                    <a:ext uri="{FF2B5EF4-FFF2-40B4-BE49-F238E27FC236}">
                      <a16:creationId xmlns:a16="http://schemas.microsoft.com/office/drawing/2014/main" id="{3D4BBDF9-EC33-AA1A-76FD-3C7BA63CBB3A}"/>
                    </a:ext>
                  </a:extLst>
                </p:cNvPr>
                <p:cNvSpPr>
                  <a:spLocks noChangeArrowheads="1"/>
                </p:cNvSpPr>
                <p:nvPr/>
              </p:nvSpPr>
              <p:spPr bwMode="auto">
                <a:xfrm>
                  <a:off x="2602" y="381"/>
                  <a:ext cx="138" cy="7"/>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51" name="Rectangle 8522">
                  <a:extLst>
                    <a:ext uri="{FF2B5EF4-FFF2-40B4-BE49-F238E27FC236}">
                      <a16:creationId xmlns:a16="http://schemas.microsoft.com/office/drawing/2014/main" id="{AB802227-0641-804E-5AED-4851615DF629}"/>
                    </a:ext>
                  </a:extLst>
                </p:cNvPr>
                <p:cNvSpPr>
                  <a:spLocks noChangeArrowheads="1"/>
                </p:cNvSpPr>
                <p:nvPr/>
              </p:nvSpPr>
              <p:spPr bwMode="auto">
                <a:xfrm>
                  <a:off x="2602" y="1105"/>
                  <a:ext cx="138" cy="3"/>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52" name="Rectangle 8523">
                  <a:extLst>
                    <a:ext uri="{FF2B5EF4-FFF2-40B4-BE49-F238E27FC236}">
                      <a16:creationId xmlns:a16="http://schemas.microsoft.com/office/drawing/2014/main" id="{64D1EA80-CEB6-04D3-E190-41481CF526B6}"/>
                    </a:ext>
                  </a:extLst>
                </p:cNvPr>
                <p:cNvSpPr>
                  <a:spLocks noChangeArrowheads="1"/>
                </p:cNvSpPr>
                <p:nvPr/>
              </p:nvSpPr>
              <p:spPr bwMode="auto">
                <a:xfrm>
                  <a:off x="2602" y="1101"/>
                  <a:ext cx="138" cy="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53" name="Rectangle 8524">
                  <a:extLst>
                    <a:ext uri="{FF2B5EF4-FFF2-40B4-BE49-F238E27FC236}">
                      <a16:creationId xmlns:a16="http://schemas.microsoft.com/office/drawing/2014/main" id="{BA388244-3923-AE53-2DC0-6E927A156884}"/>
                    </a:ext>
                  </a:extLst>
                </p:cNvPr>
                <p:cNvSpPr>
                  <a:spLocks noChangeArrowheads="1"/>
                </p:cNvSpPr>
                <p:nvPr/>
              </p:nvSpPr>
              <p:spPr bwMode="auto">
                <a:xfrm>
                  <a:off x="2602" y="810"/>
                  <a:ext cx="138" cy="4"/>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54" name="Rectangle 8525">
                  <a:extLst>
                    <a:ext uri="{FF2B5EF4-FFF2-40B4-BE49-F238E27FC236}">
                      <a16:creationId xmlns:a16="http://schemas.microsoft.com/office/drawing/2014/main" id="{30295B20-52F9-B895-45F9-63AAC12EE51D}"/>
                    </a:ext>
                  </a:extLst>
                </p:cNvPr>
                <p:cNvSpPr>
                  <a:spLocks noChangeArrowheads="1"/>
                </p:cNvSpPr>
                <p:nvPr/>
              </p:nvSpPr>
              <p:spPr bwMode="auto">
                <a:xfrm>
                  <a:off x="2602" y="505"/>
                  <a:ext cx="138"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55" name="Rectangle 8526">
                  <a:extLst>
                    <a:ext uri="{FF2B5EF4-FFF2-40B4-BE49-F238E27FC236}">
                      <a16:creationId xmlns:a16="http://schemas.microsoft.com/office/drawing/2014/main" id="{55172A35-1F22-C633-C0CB-C7D8EE54AF78}"/>
                    </a:ext>
                  </a:extLst>
                </p:cNvPr>
                <p:cNvSpPr>
                  <a:spLocks noChangeArrowheads="1"/>
                </p:cNvSpPr>
                <p:nvPr/>
              </p:nvSpPr>
              <p:spPr bwMode="auto">
                <a:xfrm>
                  <a:off x="2602" y="320"/>
                  <a:ext cx="138"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56" name="Rectangle 8527">
                  <a:extLst>
                    <a:ext uri="{FF2B5EF4-FFF2-40B4-BE49-F238E27FC236}">
                      <a16:creationId xmlns:a16="http://schemas.microsoft.com/office/drawing/2014/main" id="{1C70CC3C-7E68-DF19-10EB-9ED9A1B5B758}"/>
                    </a:ext>
                  </a:extLst>
                </p:cNvPr>
                <p:cNvSpPr>
                  <a:spLocks noChangeArrowheads="1"/>
                </p:cNvSpPr>
                <p:nvPr/>
              </p:nvSpPr>
              <p:spPr bwMode="auto">
                <a:xfrm>
                  <a:off x="2602" y="381"/>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57" name="Rectangle 8528">
                  <a:extLst>
                    <a:ext uri="{FF2B5EF4-FFF2-40B4-BE49-F238E27FC236}">
                      <a16:creationId xmlns:a16="http://schemas.microsoft.com/office/drawing/2014/main" id="{14FBB0BA-9869-597D-A571-373D2A935DD8}"/>
                    </a:ext>
                  </a:extLst>
                </p:cNvPr>
                <p:cNvSpPr>
                  <a:spLocks noChangeArrowheads="1"/>
                </p:cNvSpPr>
                <p:nvPr/>
              </p:nvSpPr>
              <p:spPr bwMode="auto">
                <a:xfrm>
                  <a:off x="2602" y="381"/>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58" name="Rectangle 8529">
                  <a:extLst>
                    <a:ext uri="{FF2B5EF4-FFF2-40B4-BE49-F238E27FC236}">
                      <a16:creationId xmlns:a16="http://schemas.microsoft.com/office/drawing/2014/main" id="{A5CE2E9A-5208-04E5-077D-5350D3356AFB}"/>
                    </a:ext>
                  </a:extLst>
                </p:cNvPr>
                <p:cNvSpPr>
                  <a:spLocks noChangeArrowheads="1"/>
                </p:cNvSpPr>
                <p:nvPr/>
              </p:nvSpPr>
              <p:spPr bwMode="auto">
                <a:xfrm>
                  <a:off x="2602" y="1098"/>
                  <a:ext cx="138" cy="3"/>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59" name="Rectangle 8530">
                  <a:extLst>
                    <a:ext uri="{FF2B5EF4-FFF2-40B4-BE49-F238E27FC236}">
                      <a16:creationId xmlns:a16="http://schemas.microsoft.com/office/drawing/2014/main" id="{1295E71A-D036-E8C0-E206-015C1426B00D}"/>
                    </a:ext>
                  </a:extLst>
                </p:cNvPr>
                <p:cNvSpPr>
                  <a:spLocks noChangeArrowheads="1"/>
                </p:cNvSpPr>
                <p:nvPr/>
              </p:nvSpPr>
              <p:spPr bwMode="auto">
                <a:xfrm>
                  <a:off x="2602" y="505"/>
                  <a:ext cx="138"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60" name="Rectangle 8531">
                  <a:extLst>
                    <a:ext uri="{FF2B5EF4-FFF2-40B4-BE49-F238E27FC236}">
                      <a16:creationId xmlns:a16="http://schemas.microsoft.com/office/drawing/2014/main" id="{8DBA676A-529C-0513-EDA7-C3EC3D2BFBB5}"/>
                    </a:ext>
                  </a:extLst>
                </p:cNvPr>
                <p:cNvSpPr>
                  <a:spLocks noChangeArrowheads="1"/>
                </p:cNvSpPr>
                <p:nvPr/>
              </p:nvSpPr>
              <p:spPr bwMode="auto">
                <a:xfrm>
                  <a:off x="2602" y="1410"/>
                  <a:ext cx="138" cy="7"/>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61" name="Rectangle 8532">
                  <a:extLst>
                    <a:ext uri="{FF2B5EF4-FFF2-40B4-BE49-F238E27FC236}">
                      <a16:creationId xmlns:a16="http://schemas.microsoft.com/office/drawing/2014/main" id="{BA862926-D21F-FF47-FD3D-4605806660B4}"/>
                    </a:ext>
                  </a:extLst>
                </p:cNvPr>
                <p:cNvSpPr>
                  <a:spLocks noChangeArrowheads="1"/>
                </p:cNvSpPr>
                <p:nvPr/>
              </p:nvSpPr>
              <p:spPr bwMode="auto">
                <a:xfrm>
                  <a:off x="2602" y="381"/>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62" name="Rectangle 8533">
                  <a:extLst>
                    <a:ext uri="{FF2B5EF4-FFF2-40B4-BE49-F238E27FC236}">
                      <a16:creationId xmlns:a16="http://schemas.microsoft.com/office/drawing/2014/main" id="{71470479-E76C-9806-41A3-C2F57D08486F}"/>
                    </a:ext>
                  </a:extLst>
                </p:cNvPr>
                <p:cNvSpPr>
                  <a:spLocks noChangeArrowheads="1"/>
                </p:cNvSpPr>
                <p:nvPr/>
              </p:nvSpPr>
              <p:spPr bwMode="auto">
                <a:xfrm>
                  <a:off x="2602" y="771"/>
                  <a:ext cx="138" cy="39"/>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63" name="Rectangle 8534">
                  <a:extLst>
                    <a:ext uri="{FF2B5EF4-FFF2-40B4-BE49-F238E27FC236}">
                      <a16:creationId xmlns:a16="http://schemas.microsoft.com/office/drawing/2014/main" id="{1A3528DD-E4BB-0129-95DB-E6DD3D2E1226}"/>
                    </a:ext>
                  </a:extLst>
                </p:cNvPr>
                <p:cNvSpPr>
                  <a:spLocks noChangeArrowheads="1"/>
                </p:cNvSpPr>
                <p:nvPr/>
              </p:nvSpPr>
              <p:spPr bwMode="auto">
                <a:xfrm>
                  <a:off x="2602" y="1091"/>
                  <a:ext cx="138" cy="7"/>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64" name="Rectangle 8535">
                  <a:extLst>
                    <a:ext uri="{FF2B5EF4-FFF2-40B4-BE49-F238E27FC236}">
                      <a16:creationId xmlns:a16="http://schemas.microsoft.com/office/drawing/2014/main" id="{8B961E97-B160-91D3-79B2-1D678B9B2885}"/>
                    </a:ext>
                  </a:extLst>
                </p:cNvPr>
                <p:cNvSpPr>
                  <a:spLocks noChangeArrowheads="1"/>
                </p:cNvSpPr>
                <p:nvPr/>
              </p:nvSpPr>
              <p:spPr bwMode="auto">
                <a:xfrm>
                  <a:off x="2602" y="1091"/>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65" name="Rectangle 8536">
                  <a:extLst>
                    <a:ext uri="{FF2B5EF4-FFF2-40B4-BE49-F238E27FC236}">
                      <a16:creationId xmlns:a16="http://schemas.microsoft.com/office/drawing/2014/main" id="{AA638842-9289-2E09-7F76-339F89A03980}"/>
                    </a:ext>
                  </a:extLst>
                </p:cNvPr>
                <p:cNvSpPr>
                  <a:spLocks noChangeArrowheads="1"/>
                </p:cNvSpPr>
                <p:nvPr/>
              </p:nvSpPr>
              <p:spPr bwMode="auto">
                <a:xfrm>
                  <a:off x="2602" y="381"/>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66" name="Rectangle 8537">
                  <a:extLst>
                    <a:ext uri="{FF2B5EF4-FFF2-40B4-BE49-F238E27FC236}">
                      <a16:creationId xmlns:a16="http://schemas.microsoft.com/office/drawing/2014/main" id="{7BE5A5F1-845E-2431-82A2-DD1E4CE89527}"/>
                    </a:ext>
                  </a:extLst>
                </p:cNvPr>
                <p:cNvSpPr>
                  <a:spLocks noChangeArrowheads="1"/>
                </p:cNvSpPr>
                <p:nvPr/>
              </p:nvSpPr>
              <p:spPr bwMode="auto">
                <a:xfrm>
                  <a:off x="2602" y="1091"/>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67" name="Rectangle 8538">
                  <a:extLst>
                    <a:ext uri="{FF2B5EF4-FFF2-40B4-BE49-F238E27FC236}">
                      <a16:creationId xmlns:a16="http://schemas.microsoft.com/office/drawing/2014/main" id="{D43A3F10-D0CD-52C9-E22B-B460CCB4EBAC}"/>
                    </a:ext>
                  </a:extLst>
                </p:cNvPr>
                <p:cNvSpPr>
                  <a:spLocks noChangeArrowheads="1"/>
                </p:cNvSpPr>
                <p:nvPr/>
              </p:nvSpPr>
              <p:spPr bwMode="auto">
                <a:xfrm>
                  <a:off x="2602" y="1091"/>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68" name="Rectangle 8539">
                  <a:extLst>
                    <a:ext uri="{FF2B5EF4-FFF2-40B4-BE49-F238E27FC236}">
                      <a16:creationId xmlns:a16="http://schemas.microsoft.com/office/drawing/2014/main" id="{F99BCC4E-DFCA-A5CC-8D91-C76B73103850}"/>
                    </a:ext>
                  </a:extLst>
                </p:cNvPr>
                <p:cNvSpPr>
                  <a:spLocks noChangeArrowheads="1"/>
                </p:cNvSpPr>
                <p:nvPr/>
              </p:nvSpPr>
              <p:spPr bwMode="auto">
                <a:xfrm>
                  <a:off x="2602" y="381"/>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69" name="Rectangle 8540">
                  <a:extLst>
                    <a:ext uri="{FF2B5EF4-FFF2-40B4-BE49-F238E27FC236}">
                      <a16:creationId xmlns:a16="http://schemas.microsoft.com/office/drawing/2014/main" id="{7BFF6D8C-EE8D-182F-9CA9-18510702F12A}"/>
                    </a:ext>
                  </a:extLst>
                </p:cNvPr>
                <p:cNvSpPr>
                  <a:spLocks noChangeArrowheads="1"/>
                </p:cNvSpPr>
                <p:nvPr/>
              </p:nvSpPr>
              <p:spPr bwMode="auto">
                <a:xfrm>
                  <a:off x="2602" y="363"/>
                  <a:ext cx="138" cy="1"/>
                </a:xfrm>
                <a:prstGeom prst="rect">
                  <a:avLst/>
                </a:prstGeom>
                <a:solidFill>
                  <a:srgbClr val="A9A9A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70" name="Rectangle 8541">
                  <a:extLst>
                    <a:ext uri="{FF2B5EF4-FFF2-40B4-BE49-F238E27FC236}">
                      <a16:creationId xmlns:a16="http://schemas.microsoft.com/office/drawing/2014/main" id="{D35374BA-4A10-6D84-0668-6786D918E2E2}"/>
                    </a:ext>
                  </a:extLst>
                </p:cNvPr>
                <p:cNvSpPr>
                  <a:spLocks noChangeArrowheads="1"/>
                </p:cNvSpPr>
                <p:nvPr/>
              </p:nvSpPr>
              <p:spPr bwMode="auto">
                <a:xfrm>
                  <a:off x="2602" y="381"/>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71" name="Rectangle 8542">
                  <a:extLst>
                    <a:ext uri="{FF2B5EF4-FFF2-40B4-BE49-F238E27FC236}">
                      <a16:creationId xmlns:a16="http://schemas.microsoft.com/office/drawing/2014/main" id="{E010B73E-C0A1-FD8D-E512-A29B3D1686DB}"/>
                    </a:ext>
                  </a:extLst>
                </p:cNvPr>
                <p:cNvSpPr>
                  <a:spLocks noChangeArrowheads="1"/>
                </p:cNvSpPr>
                <p:nvPr/>
              </p:nvSpPr>
              <p:spPr bwMode="auto">
                <a:xfrm>
                  <a:off x="2602" y="1084"/>
                  <a:ext cx="138" cy="7"/>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72" name="Rectangle 8543">
                  <a:extLst>
                    <a:ext uri="{FF2B5EF4-FFF2-40B4-BE49-F238E27FC236}">
                      <a16:creationId xmlns:a16="http://schemas.microsoft.com/office/drawing/2014/main" id="{79A585EA-1825-3777-DF88-D16C290CBB4B}"/>
                    </a:ext>
                  </a:extLst>
                </p:cNvPr>
                <p:cNvSpPr>
                  <a:spLocks noChangeArrowheads="1"/>
                </p:cNvSpPr>
                <p:nvPr/>
              </p:nvSpPr>
              <p:spPr bwMode="auto">
                <a:xfrm>
                  <a:off x="2602" y="505"/>
                  <a:ext cx="138"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73" name="Rectangle 8544">
                  <a:extLst>
                    <a:ext uri="{FF2B5EF4-FFF2-40B4-BE49-F238E27FC236}">
                      <a16:creationId xmlns:a16="http://schemas.microsoft.com/office/drawing/2014/main" id="{7D10EF46-5F8A-572E-9F49-9EF352DE163A}"/>
                    </a:ext>
                  </a:extLst>
                </p:cNvPr>
                <p:cNvSpPr>
                  <a:spLocks noChangeArrowheads="1"/>
                </p:cNvSpPr>
                <p:nvPr/>
              </p:nvSpPr>
              <p:spPr bwMode="auto">
                <a:xfrm>
                  <a:off x="2602" y="739"/>
                  <a:ext cx="138" cy="32"/>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74" name="Rectangle 8545">
                  <a:extLst>
                    <a:ext uri="{FF2B5EF4-FFF2-40B4-BE49-F238E27FC236}">
                      <a16:creationId xmlns:a16="http://schemas.microsoft.com/office/drawing/2014/main" id="{E49A9C0A-6D28-3B1F-6C05-D26211F14B3E}"/>
                    </a:ext>
                  </a:extLst>
                </p:cNvPr>
                <p:cNvSpPr>
                  <a:spLocks noChangeArrowheads="1"/>
                </p:cNvSpPr>
                <p:nvPr/>
              </p:nvSpPr>
              <p:spPr bwMode="auto">
                <a:xfrm>
                  <a:off x="2602" y="381"/>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75" name="Rectangle 8546">
                  <a:extLst>
                    <a:ext uri="{FF2B5EF4-FFF2-40B4-BE49-F238E27FC236}">
                      <a16:creationId xmlns:a16="http://schemas.microsoft.com/office/drawing/2014/main" id="{31A21293-6F0C-81F1-8070-F19D4F5FF0FB}"/>
                    </a:ext>
                  </a:extLst>
                </p:cNvPr>
                <p:cNvSpPr>
                  <a:spLocks noChangeArrowheads="1"/>
                </p:cNvSpPr>
                <p:nvPr/>
              </p:nvSpPr>
              <p:spPr bwMode="auto">
                <a:xfrm>
                  <a:off x="2602" y="1084"/>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76" name="Rectangle 8547">
                  <a:extLst>
                    <a:ext uri="{FF2B5EF4-FFF2-40B4-BE49-F238E27FC236}">
                      <a16:creationId xmlns:a16="http://schemas.microsoft.com/office/drawing/2014/main" id="{78B206FB-A43F-1E67-6104-CB807D38313D}"/>
                    </a:ext>
                  </a:extLst>
                </p:cNvPr>
                <p:cNvSpPr>
                  <a:spLocks noChangeArrowheads="1"/>
                </p:cNvSpPr>
                <p:nvPr/>
              </p:nvSpPr>
              <p:spPr bwMode="auto">
                <a:xfrm>
                  <a:off x="2602" y="1084"/>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77" name="Rectangle 8548">
                  <a:extLst>
                    <a:ext uri="{FF2B5EF4-FFF2-40B4-BE49-F238E27FC236}">
                      <a16:creationId xmlns:a16="http://schemas.microsoft.com/office/drawing/2014/main" id="{F4DEA42B-394C-AAD5-CE8C-C3924535E4B7}"/>
                    </a:ext>
                  </a:extLst>
                </p:cNvPr>
                <p:cNvSpPr>
                  <a:spLocks noChangeArrowheads="1"/>
                </p:cNvSpPr>
                <p:nvPr/>
              </p:nvSpPr>
              <p:spPr bwMode="auto">
                <a:xfrm>
                  <a:off x="2602" y="739"/>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78" name="Rectangle 8549">
                  <a:extLst>
                    <a:ext uri="{FF2B5EF4-FFF2-40B4-BE49-F238E27FC236}">
                      <a16:creationId xmlns:a16="http://schemas.microsoft.com/office/drawing/2014/main" id="{75FB72D0-7767-95C2-C610-04719ED64D3D}"/>
                    </a:ext>
                  </a:extLst>
                </p:cNvPr>
                <p:cNvSpPr>
                  <a:spLocks noChangeArrowheads="1"/>
                </p:cNvSpPr>
                <p:nvPr/>
              </p:nvSpPr>
              <p:spPr bwMode="auto">
                <a:xfrm>
                  <a:off x="2602" y="505"/>
                  <a:ext cx="138"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79" name="Rectangle 8550">
                  <a:extLst>
                    <a:ext uri="{FF2B5EF4-FFF2-40B4-BE49-F238E27FC236}">
                      <a16:creationId xmlns:a16="http://schemas.microsoft.com/office/drawing/2014/main" id="{D2E4D23F-2A34-8AA7-FD5D-A9B059F9F4EC}"/>
                    </a:ext>
                  </a:extLst>
                </p:cNvPr>
                <p:cNvSpPr>
                  <a:spLocks noChangeArrowheads="1"/>
                </p:cNvSpPr>
                <p:nvPr/>
              </p:nvSpPr>
              <p:spPr bwMode="auto">
                <a:xfrm>
                  <a:off x="2602" y="320"/>
                  <a:ext cx="138"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80" name="Rectangle 8551">
                  <a:extLst>
                    <a:ext uri="{FF2B5EF4-FFF2-40B4-BE49-F238E27FC236}">
                      <a16:creationId xmlns:a16="http://schemas.microsoft.com/office/drawing/2014/main" id="{9FE9888F-9672-7A5E-1BAF-9A4AD4A89E1E}"/>
                    </a:ext>
                  </a:extLst>
                </p:cNvPr>
                <p:cNvSpPr>
                  <a:spLocks noChangeArrowheads="1"/>
                </p:cNvSpPr>
                <p:nvPr/>
              </p:nvSpPr>
              <p:spPr bwMode="auto">
                <a:xfrm>
                  <a:off x="2602" y="377"/>
                  <a:ext cx="138" cy="4"/>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81" name="Rectangle 8552">
                  <a:extLst>
                    <a:ext uri="{FF2B5EF4-FFF2-40B4-BE49-F238E27FC236}">
                      <a16:creationId xmlns:a16="http://schemas.microsoft.com/office/drawing/2014/main" id="{1189B29D-BF29-8B18-A08B-DAAFB509959B}"/>
                    </a:ext>
                  </a:extLst>
                </p:cNvPr>
                <p:cNvSpPr>
                  <a:spLocks noChangeArrowheads="1"/>
                </p:cNvSpPr>
                <p:nvPr/>
              </p:nvSpPr>
              <p:spPr bwMode="auto">
                <a:xfrm>
                  <a:off x="2602" y="377"/>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82" name="Rectangle 8553">
                  <a:extLst>
                    <a:ext uri="{FF2B5EF4-FFF2-40B4-BE49-F238E27FC236}">
                      <a16:creationId xmlns:a16="http://schemas.microsoft.com/office/drawing/2014/main" id="{1666CC10-DCEB-C0E3-7C7A-3A756D62AC52}"/>
                    </a:ext>
                  </a:extLst>
                </p:cNvPr>
                <p:cNvSpPr>
                  <a:spLocks noChangeArrowheads="1"/>
                </p:cNvSpPr>
                <p:nvPr/>
              </p:nvSpPr>
              <p:spPr bwMode="auto">
                <a:xfrm>
                  <a:off x="2602" y="1084"/>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83" name="Rectangle 8554">
                  <a:extLst>
                    <a:ext uri="{FF2B5EF4-FFF2-40B4-BE49-F238E27FC236}">
                      <a16:creationId xmlns:a16="http://schemas.microsoft.com/office/drawing/2014/main" id="{C4F1C953-2A5D-5450-95A1-232108FF4BA1}"/>
                    </a:ext>
                  </a:extLst>
                </p:cNvPr>
                <p:cNvSpPr>
                  <a:spLocks noChangeArrowheads="1"/>
                </p:cNvSpPr>
                <p:nvPr/>
              </p:nvSpPr>
              <p:spPr bwMode="auto">
                <a:xfrm>
                  <a:off x="2602" y="505"/>
                  <a:ext cx="138"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84" name="Rectangle 8555">
                  <a:extLst>
                    <a:ext uri="{FF2B5EF4-FFF2-40B4-BE49-F238E27FC236}">
                      <a16:creationId xmlns:a16="http://schemas.microsoft.com/office/drawing/2014/main" id="{8F9C8FE3-5790-DD2E-8A98-D66C2D9D4C5D}"/>
                    </a:ext>
                  </a:extLst>
                </p:cNvPr>
                <p:cNvSpPr>
                  <a:spLocks noChangeArrowheads="1"/>
                </p:cNvSpPr>
                <p:nvPr/>
              </p:nvSpPr>
              <p:spPr bwMode="auto">
                <a:xfrm>
                  <a:off x="2602" y="1410"/>
                  <a:ext cx="138"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85" name="Rectangle 8556">
                  <a:extLst>
                    <a:ext uri="{FF2B5EF4-FFF2-40B4-BE49-F238E27FC236}">
                      <a16:creationId xmlns:a16="http://schemas.microsoft.com/office/drawing/2014/main" id="{F750F430-4641-3C99-13AE-E80DF321A25C}"/>
                    </a:ext>
                  </a:extLst>
                </p:cNvPr>
                <p:cNvSpPr>
                  <a:spLocks noChangeArrowheads="1"/>
                </p:cNvSpPr>
                <p:nvPr/>
              </p:nvSpPr>
              <p:spPr bwMode="auto">
                <a:xfrm>
                  <a:off x="2602" y="374"/>
                  <a:ext cx="138" cy="3"/>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86" name="Rectangle 8557">
                  <a:extLst>
                    <a:ext uri="{FF2B5EF4-FFF2-40B4-BE49-F238E27FC236}">
                      <a16:creationId xmlns:a16="http://schemas.microsoft.com/office/drawing/2014/main" id="{54A8A575-7E2C-7DD8-D623-C73D0A54DDCD}"/>
                    </a:ext>
                  </a:extLst>
                </p:cNvPr>
                <p:cNvSpPr>
                  <a:spLocks noChangeArrowheads="1"/>
                </p:cNvSpPr>
                <p:nvPr/>
              </p:nvSpPr>
              <p:spPr bwMode="auto">
                <a:xfrm>
                  <a:off x="2602" y="686"/>
                  <a:ext cx="138" cy="53"/>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87" name="Rectangle 8558">
                  <a:extLst>
                    <a:ext uri="{FF2B5EF4-FFF2-40B4-BE49-F238E27FC236}">
                      <a16:creationId xmlns:a16="http://schemas.microsoft.com/office/drawing/2014/main" id="{469F8EC0-67B3-19A2-B813-2E28A993E22A}"/>
                    </a:ext>
                  </a:extLst>
                </p:cNvPr>
                <p:cNvSpPr>
                  <a:spLocks noChangeArrowheads="1"/>
                </p:cNvSpPr>
                <p:nvPr/>
              </p:nvSpPr>
              <p:spPr bwMode="auto">
                <a:xfrm>
                  <a:off x="2602" y="1084"/>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88" name="Rectangle 8559">
                  <a:extLst>
                    <a:ext uri="{FF2B5EF4-FFF2-40B4-BE49-F238E27FC236}">
                      <a16:creationId xmlns:a16="http://schemas.microsoft.com/office/drawing/2014/main" id="{717822B8-105E-8646-5C43-83BF94B858F5}"/>
                    </a:ext>
                  </a:extLst>
                </p:cNvPr>
                <p:cNvSpPr>
                  <a:spLocks noChangeArrowheads="1"/>
                </p:cNvSpPr>
                <p:nvPr/>
              </p:nvSpPr>
              <p:spPr bwMode="auto">
                <a:xfrm>
                  <a:off x="2602" y="1084"/>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89" name="Rectangle 8560">
                  <a:extLst>
                    <a:ext uri="{FF2B5EF4-FFF2-40B4-BE49-F238E27FC236}">
                      <a16:creationId xmlns:a16="http://schemas.microsoft.com/office/drawing/2014/main" id="{F88A098A-53CA-6D86-04E2-0251182EFC19}"/>
                    </a:ext>
                  </a:extLst>
                </p:cNvPr>
                <p:cNvSpPr>
                  <a:spLocks noChangeArrowheads="1"/>
                </p:cNvSpPr>
                <p:nvPr/>
              </p:nvSpPr>
              <p:spPr bwMode="auto">
                <a:xfrm>
                  <a:off x="2602" y="374"/>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90" name="Rectangle 8561">
                  <a:extLst>
                    <a:ext uri="{FF2B5EF4-FFF2-40B4-BE49-F238E27FC236}">
                      <a16:creationId xmlns:a16="http://schemas.microsoft.com/office/drawing/2014/main" id="{0937F042-065A-C03F-A790-9F557B32E607}"/>
                    </a:ext>
                  </a:extLst>
                </p:cNvPr>
                <p:cNvSpPr>
                  <a:spLocks noChangeArrowheads="1"/>
                </p:cNvSpPr>
                <p:nvPr/>
              </p:nvSpPr>
              <p:spPr bwMode="auto">
                <a:xfrm>
                  <a:off x="2602" y="1084"/>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91" name="Rectangle 8562">
                  <a:extLst>
                    <a:ext uri="{FF2B5EF4-FFF2-40B4-BE49-F238E27FC236}">
                      <a16:creationId xmlns:a16="http://schemas.microsoft.com/office/drawing/2014/main" id="{058189DA-08E1-04E6-5D3D-5C6D1CC5DBD5}"/>
                    </a:ext>
                  </a:extLst>
                </p:cNvPr>
                <p:cNvSpPr>
                  <a:spLocks noChangeArrowheads="1"/>
                </p:cNvSpPr>
                <p:nvPr/>
              </p:nvSpPr>
              <p:spPr bwMode="auto">
                <a:xfrm>
                  <a:off x="2602" y="1084"/>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92" name="Rectangle 8563">
                  <a:extLst>
                    <a:ext uri="{FF2B5EF4-FFF2-40B4-BE49-F238E27FC236}">
                      <a16:creationId xmlns:a16="http://schemas.microsoft.com/office/drawing/2014/main" id="{2FC7E3C3-F96D-FC5C-554B-3B2138B4D670}"/>
                    </a:ext>
                  </a:extLst>
                </p:cNvPr>
                <p:cNvSpPr>
                  <a:spLocks noChangeArrowheads="1"/>
                </p:cNvSpPr>
                <p:nvPr/>
              </p:nvSpPr>
              <p:spPr bwMode="auto">
                <a:xfrm>
                  <a:off x="2602" y="374"/>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93" name="Rectangle 8564">
                  <a:extLst>
                    <a:ext uri="{FF2B5EF4-FFF2-40B4-BE49-F238E27FC236}">
                      <a16:creationId xmlns:a16="http://schemas.microsoft.com/office/drawing/2014/main" id="{307EFFDD-F93C-DA8C-8C66-E33F09597AB2}"/>
                    </a:ext>
                  </a:extLst>
                </p:cNvPr>
                <p:cNvSpPr>
                  <a:spLocks noChangeArrowheads="1"/>
                </p:cNvSpPr>
                <p:nvPr/>
              </p:nvSpPr>
              <p:spPr bwMode="auto">
                <a:xfrm>
                  <a:off x="2602" y="356"/>
                  <a:ext cx="138" cy="7"/>
                </a:xfrm>
                <a:prstGeom prst="rect">
                  <a:avLst/>
                </a:prstGeom>
                <a:solidFill>
                  <a:srgbClr val="A9A9A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94" name="Rectangle 8565">
                  <a:extLst>
                    <a:ext uri="{FF2B5EF4-FFF2-40B4-BE49-F238E27FC236}">
                      <a16:creationId xmlns:a16="http://schemas.microsoft.com/office/drawing/2014/main" id="{0EEF2870-8C7C-D015-D279-35E4FC5C4E58}"/>
                    </a:ext>
                  </a:extLst>
                </p:cNvPr>
                <p:cNvSpPr>
                  <a:spLocks noChangeArrowheads="1"/>
                </p:cNvSpPr>
                <p:nvPr/>
              </p:nvSpPr>
              <p:spPr bwMode="auto">
                <a:xfrm>
                  <a:off x="2602" y="370"/>
                  <a:ext cx="138" cy="4"/>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95" name="Rectangle 8566">
                  <a:extLst>
                    <a:ext uri="{FF2B5EF4-FFF2-40B4-BE49-F238E27FC236}">
                      <a16:creationId xmlns:a16="http://schemas.microsoft.com/office/drawing/2014/main" id="{DF56B7D6-D6A7-D54C-9193-44DAAD7EEABA}"/>
                    </a:ext>
                  </a:extLst>
                </p:cNvPr>
                <p:cNvSpPr>
                  <a:spLocks noChangeArrowheads="1"/>
                </p:cNvSpPr>
                <p:nvPr/>
              </p:nvSpPr>
              <p:spPr bwMode="auto">
                <a:xfrm>
                  <a:off x="2602" y="1080"/>
                  <a:ext cx="138" cy="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96" name="Rectangle 8567">
                  <a:extLst>
                    <a:ext uri="{FF2B5EF4-FFF2-40B4-BE49-F238E27FC236}">
                      <a16:creationId xmlns:a16="http://schemas.microsoft.com/office/drawing/2014/main" id="{7A36EE19-FDB0-CBA5-C6B7-DBD0A6755CD6}"/>
                    </a:ext>
                  </a:extLst>
                </p:cNvPr>
                <p:cNvSpPr>
                  <a:spLocks noChangeArrowheads="1"/>
                </p:cNvSpPr>
                <p:nvPr/>
              </p:nvSpPr>
              <p:spPr bwMode="auto">
                <a:xfrm>
                  <a:off x="2602" y="505"/>
                  <a:ext cx="138"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97" name="Rectangle 8568">
                  <a:extLst>
                    <a:ext uri="{FF2B5EF4-FFF2-40B4-BE49-F238E27FC236}">
                      <a16:creationId xmlns:a16="http://schemas.microsoft.com/office/drawing/2014/main" id="{48A6EB0B-34DF-1163-CB2F-9D1983E1CA07}"/>
                    </a:ext>
                  </a:extLst>
                </p:cNvPr>
                <p:cNvSpPr>
                  <a:spLocks noChangeArrowheads="1"/>
                </p:cNvSpPr>
                <p:nvPr/>
              </p:nvSpPr>
              <p:spPr bwMode="auto">
                <a:xfrm>
                  <a:off x="2602" y="665"/>
                  <a:ext cx="138" cy="2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98" name="Rectangle 8569">
                  <a:extLst>
                    <a:ext uri="{FF2B5EF4-FFF2-40B4-BE49-F238E27FC236}">
                      <a16:creationId xmlns:a16="http://schemas.microsoft.com/office/drawing/2014/main" id="{665F909A-FEAD-A911-8347-838ABA0D9A73}"/>
                    </a:ext>
                  </a:extLst>
                </p:cNvPr>
                <p:cNvSpPr>
                  <a:spLocks noChangeArrowheads="1"/>
                </p:cNvSpPr>
                <p:nvPr/>
              </p:nvSpPr>
              <p:spPr bwMode="auto">
                <a:xfrm>
                  <a:off x="2602" y="370"/>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99" name="Rectangle 8570">
                  <a:extLst>
                    <a:ext uri="{FF2B5EF4-FFF2-40B4-BE49-F238E27FC236}">
                      <a16:creationId xmlns:a16="http://schemas.microsoft.com/office/drawing/2014/main" id="{1565B058-FA21-B60A-2FC9-17D29EF1E515}"/>
                    </a:ext>
                  </a:extLst>
                </p:cNvPr>
                <p:cNvSpPr>
                  <a:spLocks noChangeArrowheads="1"/>
                </p:cNvSpPr>
                <p:nvPr/>
              </p:nvSpPr>
              <p:spPr bwMode="auto">
                <a:xfrm>
                  <a:off x="2602" y="1080"/>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00" name="Rectangle 8571">
                  <a:extLst>
                    <a:ext uri="{FF2B5EF4-FFF2-40B4-BE49-F238E27FC236}">
                      <a16:creationId xmlns:a16="http://schemas.microsoft.com/office/drawing/2014/main" id="{E4A875A7-2461-9803-252A-CF516ED83F35}"/>
                    </a:ext>
                  </a:extLst>
                </p:cNvPr>
                <p:cNvSpPr>
                  <a:spLocks noChangeArrowheads="1"/>
                </p:cNvSpPr>
                <p:nvPr/>
              </p:nvSpPr>
              <p:spPr bwMode="auto">
                <a:xfrm>
                  <a:off x="2602" y="1073"/>
                  <a:ext cx="138" cy="7"/>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01" name="Rectangle 8572">
                  <a:extLst>
                    <a:ext uri="{FF2B5EF4-FFF2-40B4-BE49-F238E27FC236}">
                      <a16:creationId xmlns:a16="http://schemas.microsoft.com/office/drawing/2014/main" id="{87E9ADAB-279D-3025-63D1-DA33B9709B3B}"/>
                    </a:ext>
                  </a:extLst>
                </p:cNvPr>
                <p:cNvSpPr>
                  <a:spLocks noChangeArrowheads="1"/>
                </p:cNvSpPr>
                <p:nvPr/>
              </p:nvSpPr>
              <p:spPr bwMode="auto">
                <a:xfrm>
                  <a:off x="2602" y="665"/>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02" name="Rectangle 8573">
                  <a:extLst>
                    <a:ext uri="{FF2B5EF4-FFF2-40B4-BE49-F238E27FC236}">
                      <a16:creationId xmlns:a16="http://schemas.microsoft.com/office/drawing/2014/main" id="{C1F22940-0716-4F73-ECD7-FAE968DE2E8A}"/>
                    </a:ext>
                  </a:extLst>
                </p:cNvPr>
                <p:cNvSpPr>
                  <a:spLocks noChangeArrowheads="1"/>
                </p:cNvSpPr>
                <p:nvPr/>
              </p:nvSpPr>
              <p:spPr bwMode="auto">
                <a:xfrm>
                  <a:off x="2602" y="491"/>
                  <a:ext cx="138" cy="14"/>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03" name="Rectangle 8574">
                  <a:extLst>
                    <a:ext uri="{FF2B5EF4-FFF2-40B4-BE49-F238E27FC236}">
                      <a16:creationId xmlns:a16="http://schemas.microsoft.com/office/drawing/2014/main" id="{2B985205-6B15-239C-7D00-2C300A65BBBF}"/>
                    </a:ext>
                  </a:extLst>
                </p:cNvPr>
                <p:cNvSpPr>
                  <a:spLocks noChangeArrowheads="1"/>
                </p:cNvSpPr>
                <p:nvPr/>
              </p:nvSpPr>
              <p:spPr bwMode="auto">
                <a:xfrm>
                  <a:off x="2602" y="320"/>
                  <a:ext cx="138"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04" name="Rectangle 8575">
                  <a:extLst>
                    <a:ext uri="{FF2B5EF4-FFF2-40B4-BE49-F238E27FC236}">
                      <a16:creationId xmlns:a16="http://schemas.microsoft.com/office/drawing/2014/main" id="{00DDE396-304D-48A3-9B6F-9F81FE88D6E3}"/>
                    </a:ext>
                  </a:extLst>
                </p:cNvPr>
                <p:cNvSpPr>
                  <a:spLocks noChangeArrowheads="1"/>
                </p:cNvSpPr>
                <p:nvPr/>
              </p:nvSpPr>
              <p:spPr bwMode="auto">
                <a:xfrm>
                  <a:off x="2602" y="370"/>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05" name="Rectangle 8576">
                  <a:extLst>
                    <a:ext uri="{FF2B5EF4-FFF2-40B4-BE49-F238E27FC236}">
                      <a16:creationId xmlns:a16="http://schemas.microsoft.com/office/drawing/2014/main" id="{343D0D0A-07CE-8C62-C5A5-E47744E1F6EA}"/>
                    </a:ext>
                  </a:extLst>
                </p:cNvPr>
                <p:cNvSpPr>
                  <a:spLocks noChangeArrowheads="1"/>
                </p:cNvSpPr>
                <p:nvPr/>
              </p:nvSpPr>
              <p:spPr bwMode="auto">
                <a:xfrm>
                  <a:off x="2602" y="370"/>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06" name="Rectangle 8577">
                  <a:extLst>
                    <a:ext uri="{FF2B5EF4-FFF2-40B4-BE49-F238E27FC236}">
                      <a16:creationId xmlns:a16="http://schemas.microsoft.com/office/drawing/2014/main" id="{9B79B0A3-3E9F-AA1F-42FB-9DD0D62F5122}"/>
                    </a:ext>
                  </a:extLst>
                </p:cNvPr>
                <p:cNvSpPr>
                  <a:spLocks noChangeArrowheads="1"/>
                </p:cNvSpPr>
                <p:nvPr/>
              </p:nvSpPr>
              <p:spPr bwMode="auto">
                <a:xfrm>
                  <a:off x="2602" y="1069"/>
                  <a:ext cx="138" cy="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07" name="Rectangle 8578">
                  <a:extLst>
                    <a:ext uri="{FF2B5EF4-FFF2-40B4-BE49-F238E27FC236}">
                      <a16:creationId xmlns:a16="http://schemas.microsoft.com/office/drawing/2014/main" id="{0425C566-D549-34F8-4784-54B7B2552AD8}"/>
                    </a:ext>
                  </a:extLst>
                </p:cNvPr>
                <p:cNvSpPr>
                  <a:spLocks noChangeArrowheads="1"/>
                </p:cNvSpPr>
                <p:nvPr/>
              </p:nvSpPr>
              <p:spPr bwMode="auto">
                <a:xfrm>
                  <a:off x="2602" y="484"/>
                  <a:ext cx="138" cy="7"/>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08" name="Rectangle 8579">
                  <a:extLst>
                    <a:ext uri="{FF2B5EF4-FFF2-40B4-BE49-F238E27FC236}">
                      <a16:creationId xmlns:a16="http://schemas.microsoft.com/office/drawing/2014/main" id="{FB554AC9-386A-E134-A1AF-912D8C8592D3}"/>
                    </a:ext>
                  </a:extLst>
                </p:cNvPr>
                <p:cNvSpPr>
                  <a:spLocks noChangeArrowheads="1"/>
                </p:cNvSpPr>
                <p:nvPr/>
              </p:nvSpPr>
              <p:spPr bwMode="auto">
                <a:xfrm>
                  <a:off x="2602" y="1410"/>
                  <a:ext cx="138"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09" name="Rectangle 8580">
                  <a:extLst>
                    <a:ext uri="{FF2B5EF4-FFF2-40B4-BE49-F238E27FC236}">
                      <a16:creationId xmlns:a16="http://schemas.microsoft.com/office/drawing/2014/main" id="{A2648BCA-9DCB-807C-7AB0-B514EDCB4D7B}"/>
                    </a:ext>
                  </a:extLst>
                </p:cNvPr>
                <p:cNvSpPr>
                  <a:spLocks noChangeArrowheads="1"/>
                </p:cNvSpPr>
                <p:nvPr/>
              </p:nvSpPr>
              <p:spPr bwMode="auto">
                <a:xfrm>
                  <a:off x="2602" y="370"/>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10" name="Rectangle 8581">
                  <a:extLst>
                    <a:ext uri="{FF2B5EF4-FFF2-40B4-BE49-F238E27FC236}">
                      <a16:creationId xmlns:a16="http://schemas.microsoft.com/office/drawing/2014/main" id="{3F124C0F-52E8-ABD9-33BB-0E8062AB293C}"/>
                    </a:ext>
                  </a:extLst>
                </p:cNvPr>
                <p:cNvSpPr>
                  <a:spLocks noChangeArrowheads="1"/>
                </p:cNvSpPr>
                <p:nvPr/>
              </p:nvSpPr>
              <p:spPr bwMode="auto">
                <a:xfrm>
                  <a:off x="2602" y="647"/>
                  <a:ext cx="138" cy="18"/>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11" name="Rectangle 8582">
                  <a:extLst>
                    <a:ext uri="{FF2B5EF4-FFF2-40B4-BE49-F238E27FC236}">
                      <a16:creationId xmlns:a16="http://schemas.microsoft.com/office/drawing/2014/main" id="{39ACA699-6CB5-F28D-98C9-837291E3B719}"/>
                    </a:ext>
                  </a:extLst>
                </p:cNvPr>
                <p:cNvSpPr>
                  <a:spLocks noChangeArrowheads="1"/>
                </p:cNvSpPr>
                <p:nvPr/>
              </p:nvSpPr>
              <p:spPr bwMode="auto">
                <a:xfrm>
                  <a:off x="2602" y="1059"/>
                  <a:ext cx="138" cy="10"/>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12" name="Rectangle 8583">
                  <a:extLst>
                    <a:ext uri="{FF2B5EF4-FFF2-40B4-BE49-F238E27FC236}">
                      <a16:creationId xmlns:a16="http://schemas.microsoft.com/office/drawing/2014/main" id="{F3FF71FB-13EB-DEDE-8476-F5F6C6F8759E}"/>
                    </a:ext>
                  </a:extLst>
                </p:cNvPr>
                <p:cNvSpPr>
                  <a:spLocks noChangeArrowheads="1"/>
                </p:cNvSpPr>
                <p:nvPr/>
              </p:nvSpPr>
              <p:spPr bwMode="auto">
                <a:xfrm>
                  <a:off x="2602" y="105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13" name="Rectangle 8584">
                  <a:extLst>
                    <a:ext uri="{FF2B5EF4-FFF2-40B4-BE49-F238E27FC236}">
                      <a16:creationId xmlns:a16="http://schemas.microsoft.com/office/drawing/2014/main" id="{65CF4E66-EF15-866B-B1C0-3A34D7DA4C18}"/>
                    </a:ext>
                  </a:extLst>
                </p:cNvPr>
                <p:cNvSpPr>
                  <a:spLocks noChangeArrowheads="1"/>
                </p:cNvSpPr>
                <p:nvPr/>
              </p:nvSpPr>
              <p:spPr bwMode="auto">
                <a:xfrm>
                  <a:off x="2602" y="370"/>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14" name="Rectangle 8585">
                  <a:extLst>
                    <a:ext uri="{FF2B5EF4-FFF2-40B4-BE49-F238E27FC236}">
                      <a16:creationId xmlns:a16="http://schemas.microsoft.com/office/drawing/2014/main" id="{FE8980D2-B6F8-3671-B2D9-AF464B225FC5}"/>
                    </a:ext>
                  </a:extLst>
                </p:cNvPr>
                <p:cNvSpPr>
                  <a:spLocks noChangeArrowheads="1"/>
                </p:cNvSpPr>
                <p:nvPr/>
              </p:nvSpPr>
              <p:spPr bwMode="auto">
                <a:xfrm>
                  <a:off x="2602" y="105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15" name="Rectangle 8586">
                  <a:extLst>
                    <a:ext uri="{FF2B5EF4-FFF2-40B4-BE49-F238E27FC236}">
                      <a16:creationId xmlns:a16="http://schemas.microsoft.com/office/drawing/2014/main" id="{36F669C2-2852-5B7B-09E0-74CBD04243CF}"/>
                    </a:ext>
                  </a:extLst>
                </p:cNvPr>
                <p:cNvSpPr>
                  <a:spLocks noChangeArrowheads="1"/>
                </p:cNvSpPr>
                <p:nvPr/>
              </p:nvSpPr>
              <p:spPr bwMode="auto">
                <a:xfrm>
                  <a:off x="2602" y="105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16" name="Rectangle 8587">
                  <a:extLst>
                    <a:ext uri="{FF2B5EF4-FFF2-40B4-BE49-F238E27FC236}">
                      <a16:creationId xmlns:a16="http://schemas.microsoft.com/office/drawing/2014/main" id="{D841CF0F-D10F-5529-0C83-CB3F72686560}"/>
                    </a:ext>
                  </a:extLst>
                </p:cNvPr>
                <p:cNvSpPr>
                  <a:spLocks noChangeArrowheads="1"/>
                </p:cNvSpPr>
                <p:nvPr/>
              </p:nvSpPr>
              <p:spPr bwMode="auto">
                <a:xfrm>
                  <a:off x="2602" y="370"/>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17" name="Rectangle 8588">
                  <a:extLst>
                    <a:ext uri="{FF2B5EF4-FFF2-40B4-BE49-F238E27FC236}">
                      <a16:creationId xmlns:a16="http://schemas.microsoft.com/office/drawing/2014/main" id="{64E6FB84-7587-2465-6300-D89EE6B1FAA8}"/>
                    </a:ext>
                  </a:extLst>
                </p:cNvPr>
                <p:cNvSpPr>
                  <a:spLocks noChangeArrowheads="1"/>
                </p:cNvSpPr>
                <p:nvPr/>
              </p:nvSpPr>
              <p:spPr bwMode="auto">
                <a:xfrm>
                  <a:off x="2602" y="342"/>
                  <a:ext cx="138" cy="14"/>
                </a:xfrm>
                <a:prstGeom prst="rect">
                  <a:avLst/>
                </a:prstGeom>
                <a:solidFill>
                  <a:srgbClr val="A9A9A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18" name="Rectangle 8589">
                  <a:extLst>
                    <a:ext uri="{FF2B5EF4-FFF2-40B4-BE49-F238E27FC236}">
                      <a16:creationId xmlns:a16="http://schemas.microsoft.com/office/drawing/2014/main" id="{54764437-C815-BBE5-3AAF-105385DD980B}"/>
                    </a:ext>
                  </a:extLst>
                </p:cNvPr>
                <p:cNvSpPr>
                  <a:spLocks noChangeArrowheads="1"/>
                </p:cNvSpPr>
                <p:nvPr/>
              </p:nvSpPr>
              <p:spPr bwMode="auto">
                <a:xfrm>
                  <a:off x="2602" y="370"/>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19" name="Rectangle 8590">
                  <a:extLst>
                    <a:ext uri="{FF2B5EF4-FFF2-40B4-BE49-F238E27FC236}">
                      <a16:creationId xmlns:a16="http://schemas.microsoft.com/office/drawing/2014/main" id="{64370390-2FB1-9AEF-9709-97BAD93EB227}"/>
                    </a:ext>
                  </a:extLst>
                </p:cNvPr>
                <p:cNvSpPr>
                  <a:spLocks noChangeArrowheads="1"/>
                </p:cNvSpPr>
                <p:nvPr/>
              </p:nvSpPr>
              <p:spPr bwMode="auto">
                <a:xfrm>
                  <a:off x="2602" y="1037"/>
                  <a:ext cx="138" cy="22"/>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20" name="Rectangle 8591">
                  <a:extLst>
                    <a:ext uri="{FF2B5EF4-FFF2-40B4-BE49-F238E27FC236}">
                      <a16:creationId xmlns:a16="http://schemas.microsoft.com/office/drawing/2014/main" id="{14A98CD7-B9FC-CF59-C225-A63A8C8BCAD4}"/>
                    </a:ext>
                  </a:extLst>
                </p:cNvPr>
                <p:cNvSpPr>
                  <a:spLocks noChangeArrowheads="1"/>
                </p:cNvSpPr>
                <p:nvPr/>
              </p:nvSpPr>
              <p:spPr bwMode="auto">
                <a:xfrm>
                  <a:off x="2602" y="480"/>
                  <a:ext cx="138" cy="4"/>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21" name="Rectangle 8592">
                  <a:extLst>
                    <a:ext uri="{FF2B5EF4-FFF2-40B4-BE49-F238E27FC236}">
                      <a16:creationId xmlns:a16="http://schemas.microsoft.com/office/drawing/2014/main" id="{B1FC5771-667A-869C-E710-FF1F048C0CFC}"/>
                    </a:ext>
                  </a:extLst>
                </p:cNvPr>
                <p:cNvSpPr>
                  <a:spLocks noChangeArrowheads="1"/>
                </p:cNvSpPr>
                <p:nvPr/>
              </p:nvSpPr>
              <p:spPr bwMode="auto">
                <a:xfrm>
                  <a:off x="2602" y="597"/>
                  <a:ext cx="138" cy="50"/>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22" name="Rectangle 8593">
                  <a:extLst>
                    <a:ext uri="{FF2B5EF4-FFF2-40B4-BE49-F238E27FC236}">
                      <a16:creationId xmlns:a16="http://schemas.microsoft.com/office/drawing/2014/main" id="{634B3C22-7B16-1772-4D54-F5F85531FB68}"/>
                    </a:ext>
                  </a:extLst>
                </p:cNvPr>
                <p:cNvSpPr>
                  <a:spLocks noChangeArrowheads="1"/>
                </p:cNvSpPr>
                <p:nvPr/>
              </p:nvSpPr>
              <p:spPr bwMode="auto">
                <a:xfrm>
                  <a:off x="2602" y="366"/>
                  <a:ext cx="138" cy="4"/>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23" name="Rectangle 8594">
                  <a:extLst>
                    <a:ext uri="{FF2B5EF4-FFF2-40B4-BE49-F238E27FC236}">
                      <a16:creationId xmlns:a16="http://schemas.microsoft.com/office/drawing/2014/main" id="{4165172C-2F51-D2EC-40FD-422618D882AE}"/>
                    </a:ext>
                  </a:extLst>
                </p:cNvPr>
                <p:cNvSpPr>
                  <a:spLocks noChangeArrowheads="1"/>
                </p:cNvSpPr>
                <p:nvPr/>
              </p:nvSpPr>
              <p:spPr bwMode="auto">
                <a:xfrm>
                  <a:off x="2602" y="1037"/>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24" name="Rectangle 8595">
                  <a:extLst>
                    <a:ext uri="{FF2B5EF4-FFF2-40B4-BE49-F238E27FC236}">
                      <a16:creationId xmlns:a16="http://schemas.microsoft.com/office/drawing/2014/main" id="{BF2F8140-B81C-CA63-B52F-B6DEA953CE8D}"/>
                    </a:ext>
                  </a:extLst>
                </p:cNvPr>
                <p:cNvSpPr>
                  <a:spLocks noChangeArrowheads="1"/>
                </p:cNvSpPr>
                <p:nvPr/>
              </p:nvSpPr>
              <p:spPr bwMode="auto">
                <a:xfrm>
                  <a:off x="2602" y="1030"/>
                  <a:ext cx="138" cy="7"/>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25" name="Rectangle 8596">
                  <a:extLst>
                    <a:ext uri="{FF2B5EF4-FFF2-40B4-BE49-F238E27FC236}">
                      <a16:creationId xmlns:a16="http://schemas.microsoft.com/office/drawing/2014/main" id="{B4494817-CCC3-358C-07CA-4BF3FB9D3294}"/>
                    </a:ext>
                  </a:extLst>
                </p:cNvPr>
                <p:cNvSpPr>
                  <a:spLocks noChangeArrowheads="1"/>
                </p:cNvSpPr>
                <p:nvPr/>
              </p:nvSpPr>
              <p:spPr bwMode="auto">
                <a:xfrm>
                  <a:off x="2602" y="590"/>
                  <a:ext cx="138" cy="7"/>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26" name="Rectangle 8597">
                  <a:extLst>
                    <a:ext uri="{FF2B5EF4-FFF2-40B4-BE49-F238E27FC236}">
                      <a16:creationId xmlns:a16="http://schemas.microsoft.com/office/drawing/2014/main" id="{C4E3407E-F09C-A7EC-DC46-DFFD10FD4367}"/>
                    </a:ext>
                  </a:extLst>
                </p:cNvPr>
                <p:cNvSpPr>
                  <a:spLocks noChangeArrowheads="1"/>
                </p:cNvSpPr>
                <p:nvPr/>
              </p:nvSpPr>
              <p:spPr bwMode="auto">
                <a:xfrm>
                  <a:off x="2602" y="480"/>
                  <a:ext cx="138"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27" name="Rectangle 8598">
                  <a:extLst>
                    <a:ext uri="{FF2B5EF4-FFF2-40B4-BE49-F238E27FC236}">
                      <a16:creationId xmlns:a16="http://schemas.microsoft.com/office/drawing/2014/main" id="{BBD8C930-9C76-8298-E695-43F8C89EDB8A}"/>
                    </a:ext>
                  </a:extLst>
                </p:cNvPr>
                <p:cNvSpPr>
                  <a:spLocks noChangeArrowheads="1"/>
                </p:cNvSpPr>
                <p:nvPr/>
              </p:nvSpPr>
              <p:spPr bwMode="auto">
                <a:xfrm>
                  <a:off x="2602" y="320"/>
                  <a:ext cx="138"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28" name="Rectangle 8599">
                  <a:extLst>
                    <a:ext uri="{FF2B5EF4-FFF2-40B4-BE49-F238E27FC236}">
                      <a16:creationId xmlns:a16="http://schemas.microsoft.com/office/drawing/2014/main" id="{117B879C-3D24-1DBD-2921-AE3DFA58A765}"/>
                    </a:ext>
                  </a:extLst>
                </p:cNvPr>
                <p:cNvSpPr>
                  <a:spLocks noChangeArrowheads="1"/>
                </p:cNvSpPr>
                <p:nvPr/>
              </p:nvSpPr>
              <p:spPr bwMode="auto">
                <a:xfrm>
                  <a:off x="2602" y="36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29" name="Rectangle 8600">
                  <a:extLst>
                    <a:ext uri="{FF2B5EF4-FFF2-40B4-BE49-F238E27FC236}">
                      <a16:creationId xmlns:a16="http://schemas.microsoft.com/office/drawing/2014/main" id="{B8230E76-0560-567E-B7E2-49D5D3E752ED}"/>
                    </a:ext>
                  </a:extLst>
                </p:cNvPr>
                <p:cNvSpPr>
                  <a:spLocks noChangeArrowheads="1"/>
                </p:cNvSpPr>
                <p:nvPr/>
              </p:nvSpPr>
              <p:spPr bwMode="auto">
                <a:xfrm>
                  <a:off x="2602" y="36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30" name="Rectangle 8601">
                  <a:extLst>
                    <a:ext uri="{FF2B5EF4-FFF2-40B4-BE49-F238E27FC236}">
                      <a16:creationId xmlns:a16="http://schemas.microsoft.com/office/drawing/2014/main" id="{50D5C396-BDC3-201B-76D1-B713DADE6C8D}"/>
                    </a:ext>
                  </a:extLst>
                </p:cNvPr>
                <p:cNvSpPr>
                  <a:spLocks noChangeArrowheads="1"/>
                </p:cNvSpPr>
                <p:nvPr/>
              </p:nvSpPr>
              <p:spPr bwMode="auto">
                <a:xfrm>
                  <a:off x="2602" y="1030"/>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31" name="Rectangle 8602">
                  <a:extLst>
                    <a:ext uri="{FF2B5EF4-FFF2-40B4-BE49-F238E27FC236}">
                      <a16:creationId xmlns:a16="http://schemas.microsoft.com/office/drawing/2014/main" id="{F675E41A-64CE-6037-F5F6-E9A527EB7522}"/>
                    </a:ext>
                  </a:extLst>
                </p:cNvPr>
                <p:cNvSpPr>
                  <a:spLocks noChangeArrowheads="1"/>
                </p:cNvSpPr>
                <p:nvPr/>
              </p:nvSpPr>
              <p:spPr bwMode="auto">
                <a:xfrm>
                  <a:off x="2602" y="476"/>
                  <a:ext cx="138" cy="4"/>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32" name="Rectangle 8603">
                  <a:extLst>
                    <a:ext uri="{FF2B5EF4-FFF2-40B4-BE49-F238E27FC236}">
                      <a16:creationId xmlns:a16="http://schemas.microsoft.com/office/drawing/2014/main" id="{EADCED0D-8D7A-5813-8947-BF695C077A50}"/>
                    </a:ext>
                  </a:extLst>
                </p:cNvPr>
                <p:cNvSpPr>
                  <a:spLocks noChangeArrowheads="1"/>
                </p:cNvSpPr>
                <p:nvPr/>
              </p:nvSpPr>
              <p:spPr bwMode="auto">
                <a:xfrm>
                  <a:off x="2602" y="1410"/>
                  <a:ext cx="138"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33" name="Rectangle 8604">
                  <a:extLst>
                    <a:ext uri="{FF2B5EF4-FFF2-40B4-BE49-F238E27FC236}">
                      <a16:creationId xmlns:a16="http://schemas.microsoft.com/office/drawing/2014/main" id="{27FFBD89-61AA-F4AF-CE0D-B7376700E663}"/>
                    </a:ext>
                  </a:extLst>
                </p:cNvPr>
                <p:cNvSpPr>
                  <a:spLocks noChangeArrowheads="1"/>
                </p:cNvSpPr>
                <p:nvPr/>
              </p:nvSpPr>
              <p:spPr bwMode="auto">
                <a:xfrm>
                  <a:off x="2602" y="36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34" name="Rectangle 8605">
                  <a:extLst>
                    <a:ext uri="{FF2B5EF4-FFF2-40B4-BE49-F238E27FC236}">
                      <a16:creationId xmlns:a16="http://schemas.microsoft.com/office/drawing/2014/main" id="{714BE9CD-1FF3-F311-B350-3CC7BB2274B3}"/>
                    </a:ext>
                  </a:extLst>
                </p:cNvPr>
                <p:cNvSpPr>
                  <a:spLocks noChangeArrowheads="1"/>
                </p:cNvSpPr>
                <p:nvPr/>
              </p:nvSpPr>
              <p:spPr bwMode="auto">
                <a:xfrm>
                  <a:off x="2602" y="590"/>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35" name="Rectangle 8606">
                  <a:extLst>
                    <a:ext uri="{FF2B5EF4-FFF2-40B4-BE49-F238E27FC236}">
                      <a16:creationId xmlns:a16="http://schemas.microsoft.com/office/drawing/2014/main" id="{8BA8ABF4-B9E4-0C62-B7CB-D3FB0BAF4E5D}"/>
                    </a:ext>
                  </a:extLst>
                </p:cNvPr>
                <p:cNvSpPr>
                  <a:spLocks noChangeArrowheads="1"/>
                </p:cNvSpPr>
                <p:nvPr/>
              </p:nvSpPr>
              <p:spPr bwMode="auto">
                <a:xfrm>
                  <a:off x="2602" y="1030"/>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36" name="Rectangle 8607">
                  <a:extLst>
                    <a:ext uri="{FF2B5EF4-FFF2-40B4-BE49-F238E27FC236}">
                      <a16:creationId xmlns:a16="http://schemas.microsoft.com/office/drawing/2014/main" id="{486DDFAA-C5A3-B4C8-F390-02D9ADEEDF25}"/>
                    </a:ext>
                  </a:extLst>
                </p:cNvPr>
                <p:cNvSpPr>
                  <a:spLocks noChangeArrowheads="1"/>
                </p:cNvSpPr>
                <p:nvPr/>
              </p:nvSpPr>
              <p:spPr bwMode="auto">
                <a:xfrm>
                  <a:off x="2602" y="1030"/>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37" name="Rectangle 8608">
                  <a:extLst>
                    <a:ext uri="{FF2B5EF4-FFF2-40B4-BE49-F238E27FC236}">
                      <a16:creationId xmlns:a16="http://schemas.microsoft.com/office/drawing/2014/main" id="{4BFC0CDB-0355-9B86-6F0D-5BEDA7FB529B}"/>
                    </a:ext>
                  </a:extLst>
                </p:cNvPr>
                <p:cNvSpPr>
                  <a:spLocks noChangeArrowheads="1"/>
                </p:cNvSpPr>
                <p:nvPr/>
              </p:nvSpPr>
              <p:spPr bwMode="auto">
                <a:xfrm>
                  <a:off x="2602" y="36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38" name="Rectangle 8609">
                  <a:extLst>
                    <a:ext uri="{FF2B5EF4-FFF2-40B4-BE49-F238E27FC236}">
                      <a16:creationId xmlns:a16="http://schemas.microsoft.com/office/drawing/2014/main" id="{5656E7AD-6E55-6D39-9A74-8427AD7B11CE}"/>
                    </a:ext>
                  </a:extLst>
                </p:cNvPr>
                <p:cNvSpPr>
                  <a:spLocks noChangeArrowheads="1"/>
                </p:cNvSpPr>
                <p:nvPr/>
              </p:nvSpPr>
              <p:spPr bwMode="auto">
                <a:xfrm>
                  <a:off x="2602" y="1030"/>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39" name="Rectangle 8610">
                  <a:extLst>
                    <a:ext uri="{FF2B5EF4-FFF2-40B4-BE49-F238E27FC236}">
                      <a16:creationId xmlns:a16="http://schemas.microsoft.com/office/drawing/2014/main" id="{53AD8293-9014-CBBB-893F-24C7591486B8}"/>
                    </a:ext>
                  </a:extLst>
                </p:cNvPr>
                <p:cNvSpPr>
                  <a:spLocks noChangeArrowheads="1"/>
                </p:cNvSpPr>
                <p:nvPr/>
              </p:nvSpPr>
              <p:spPr bwMode="auto">
                <a:xfrm>
                  <a:off x="2602" y="1030"/>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40" name="Rectangle 8611">
                  <a:extLst>
                    <a:ext uri="{FF2B5EF4-FFF2-40B4-BE49-F238E27FC236}">
                      <a16:creationId xmlns:a16="http://schemas.microsoft.com/office/drawing/2014/main" id="{7EB25A0E-CAB4-3326-C3FB-5F74386735DA}"/>
                    </a:ext>
                  </a:extLst>
                </p:cNvPr>
                <p:cNvSpPr>
                  <a:spLocks noChangeArrowheads="1"/>
                </p:cNvSpPr>
                <p:nvPr/>
              </p:nvSpPr>
              <p:spPr bwMode="auto">
                <a:xfrm>
                  <a:off x="2602" y="36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41" name="Rectangle 8612">
                  <a:extLst>
                    <a:ext uri="{FF2B5EF4-FFF2-40B4-BE49-F238E27FC236}">
                      <a16:creationId xmlns:a16="http://schemas.microsoft.com/office/drawing/2014/main" id="{5E8B96F0-230E-ADF9-3ABD-F519013264DB}"/>
                    </a:ext>
                  </a:extLst>
                </p:cNvPr>
                <p:cNvSpPr>
                  <a:spLocks noChangeArrowheads="1"/>
                </p:cNvSpPr>
                <p:nvPr/>
              </p:nvSpPr>
              <p:spPr bwMode="auto">
                <a:xfrm>
                  <a:off x="2602" y="334"/>
                  <a:ext cx="138" cy="8"/>
                </a:xfrm>
                <a:prstGeom prst="rect">
                  <a:avLst/>
                </a:prstGeom>
                <a:solidFill>
                  <a:srgbClr val="A9A9A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42" name="Rectangle 8613">
                  <a:extLst>
                    <a:ext uri="{FF2B5EF4-FFF2-40B4-BE49-F238E27FC236}">
                      <a16:creationId xmlns:a16="http://schemas.microsoft.com/office/drawing/2014/main" id="{2B954AD2-F688-3D6D-42D3-E22BCF32C157}"/>
                    </a:ext>
                  </a:extLst>
                </p:cNvPr>
                <p:cNvSpPr>
                  <a:spLocks noChangeArrowheads="1"/>
                </p:cNvSpPr>
                <p:nvPr/>
              </p:nvSpPr>
              <p:spPr bwMode="auto">
                <a:xfrm>
                  <a:off x="2602" y="363"/>
                  <a:ext cx="138" cy="3"/>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43" name="Rectangle 8614">
                  <a:extLst>
                    <a:ext uri="{FF2B5EF4-FFF2-40B4-BE49-F238E27FC236}">
                      <a16:creationId xmlns:a16="http://schemas.microsoft.com/office/drawing/2014/main" id="{D64F5F13-8FA1-6B38-DBD0-7D4BA8982053}"/>
                    </a:ext>
                  </a:extLst>
                </p:cNvPr>
                <p:cNvSpPr>
                  <a:spLocks noChangeArrowheads="1"/>
                </p:cNvSpPr>
                <p:nvPr/>
              </p:nvSpPr>
              <p:spPr bwMode="auto">
                <a:xfrm>
                  <a:off x="2602" y="1016"/>
                  <a:ext cx="138" cy="1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44" name="Rectangle 8615">
                  <a:extLst>
                    <a:ext uri="{FF2B5EF4-FFF2-40B4-BE49-F238E27FC236}">
                      <a16:creationId xmlns:a16="http://schemas.microsoft.com/office/drawing/2014/main" id="{78ABB032-8A6A-D104-768C-C27B2E9F35D4}"/>
                    </a:ext>
                  </a:extLst>
                </p:cNvPr>
                <p:cNvSpPr>
                  <a:spLocks noChangeArrowheads="1"/>
                </p:cNvSpPr>
                <p:nvPr/>
              </p:nvSpPr>
              <p:spPr bwMode="auto">
                <a:xfrm>
                  <a:off x="2602" y="476"/>
                  <a:ext cx="138"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45" name="Rectangle 8616">
                  <a:extLst>
                    <a:ext uri="{FF2B5EF4-FFF2-40B4-BE49-F238E27FC236}">
                      <a16:creationId xmlns:a16="http://schemas.microsoft.com/office/drawing/2014/main" id="{A217FA72-7EC0-B426-08A3-EBDF9A9C86C2}"/>
                    </a:ext>
                  </a:extLst>
                </p:cNvPr>
                <p:cNvSpPr>
                  <a:spLocks noChangeArrowheads="1"/>
                </p:cNvSpPr>
                <p:nvPr/>
              </p:nvSpPr>
              <p:spPr bwMode="auto">
                <a:xfrm>
                  <a:off x="2602" y="537"/>
                  <a:ext cx="138" cy="53"/>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46" name="Rectangle 8617">
                  <a:extLst>
                    <a:ext uri="{FF2B5EF4-FFF2-40B4-BE49-F238E27FC236}">
                      <a16:creationId xmlns:a16="http://schemas.microsoft.com/office/drawing/2014/main" id="{5DEE1C08-26B8-ADED-9A67-7B255EBDEB4E}"/>
                    </a:ext>
                  </a:extLst>
                </p:cNvPr>
                <p:cNvSpPr>
                  <a:spLocks noChangeArrowheads="1"/>
                </p:cNvSpPr>
                <p:nvPr/>
              </p:nvSpPr>
              <p:spPr bwMode="auto">
                <a:xfrm>
                  <a:off x="2602" y="363"/>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47" name="Rectangle 8618">
                  <a:extLst>
                    <a:ext uri="{FF2B5EF4-FFF2-40B4-BE49-F238E27FC236}">
                      <a16:creationId xmlns:a16="http://schemas.microsoft.com/office/drawing/2014/main" id="{6855D42D-5618-54D2-2FC4-BA27D9BAE3E8}"/>
                    </a:ext>
                  </a:extLst>
                </p:cNvPr>
                <p:cNvSpPr>
                  <a:spLocks noChangeArrowheads="1"/>
                </p:cNvSpPr>
                <p:nvPr/>
              </p:nvSpPr>
              <p:spPr bwMode="auto">
                <a:xfrm>
                  <a:off x="2602" y="1016"/>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48" name="Rectangle 8619">
                  <a:extLst>
                    <a:ext uri="{FF2B5EF4-FFF2-40B4-BE49-F238E27FC236}">
                      <a16:creationId xmlns:a16="http://schemas.microsoft.com/office/drawing/2014/main" id="{9DD7EFFC-8849-2D85-3EF2-846A97652E13}"/>
                    </a:ext>
                  </a:extLst>
                </p:cNvPr>
                <p:cNvSpPr>
                  <a:spLocks noChangeArrowheads="1"/>
                </p:cNvSpPr>
                <p:nvPr/>
              </p:nvSpPr>
              <p:spPr bwMode="auto">
                <a:xfrm>
                  <a:off x="2602" y="1016"/>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49" name="Rectangle 8620">
                  <a:extLst>
                    <a:ext uri="{FF2B5EF4-FFF2-40B4-BE49-F238E27FC236}">
                      <a16:creationId xmlns:a16="http://schemas.microsoft.com/office/drawing/2014/main" id="{597D2A56-CC8C-1084-A625-1500EE2C69DE}"/>
                    </a:ext>
                  </a:extLst>
                </p:cNvPr>
                <p:cNvSpPr>
                  <a:spLocks noChangeArrowheads="1"/>
                </p:cNvSpPr>
                <p:nvPr/>
              </p:nvSpPr>
              <p:spPr bwMode="auto">
                <a:xfrm>
                  <a:off x="2602" y="537"/>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50" name="Rectangle 8621">
                  <a:extLst>
                    <a:ext uri="{FF2B5EF4-FFF2-40B4-BE49-F238E27FC236}">
                      <a16:creationId xmlns:a16="http://schemas.microsoft.com/office/drawing/2014/main" id="{EEA2DE3C-DEFA-CB20-EFEB-C0B7D75A847B}"/>
                    </a:ext>
                  </a:extLst>
                </p:cNvPr>
                <p:cNvSpPr>
                  <a:spLocks noChangeArrowheads="1"/>
                </p:cNvSpPr>
                <p:nvPr/>
              </p:nvSpPr>
              <p:spPr bwMode="auto">
                <a:xfrm>
                  <a:off x="2602" y="469"/>
                  <a:ext cx="138" cy="7"/>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51" name="Rectangle 8622">
                  <a:extLst>
                    <a:ext uri="{FF2B5EF4-FFF2-40B4-BE49-F238E27FC236}">
                      <a16:creationId xmlns:a16="http://schemas.microsoft.com/office/drawing/2014/main" id="{BF0B3084-F7FB-2EBC-F3E6-BC89640D1EBB}"/>
                    </a:ext>
                  </a:extLst>
                </p:cNvPr>
                <p:cNvSpPr>
                  <a:spLocks noChangeArrowheads="1"/>
                </p:cNvSpPr>
                <p:nvPr/>
              </p:nvSpPr>
              <p:spPr bwMode="auto">
                <a:xfrm>
                  <a:off x="2602" y="320"/>
                  <a:ext cx="138"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52" name="Rectangle 8623">
                  <a:extLst>
                    <a:ext uri="{FF2B5EF4-FFF2-40B4-BE49-F238E27FC236}">
                      <a16:creationId xmlns:a16="http://schemas.microsoft.com/office/drawing/2014/main" id="{A5BEEF83-405A-5BC9-88EC-F558B08C44CB}"/>
                    </a:ext>
                  </a:extLst>
                </p:cNvPr>
                <p:cNvSpPr>
                  <a:spLocks noChangeArrowheads="1"/>
                </p:cNvSpPr>
                <p:nvPr/>
              </p:nvSpPr>
              <p:spPr bwMode="auto">
                <a:xfrm>
                  <a:off x="2602" y="363"/>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53" name="Rectangle 8624">
                  <a:extLst>
                    <a:ext uri="{FF2B5EF4-FFF2-40B4-BE49-F238E27FC236}">
                      <a16:creationId xmlns:a16="http://schemas.microsoft.com/office/drawing/2014/main" id="{A1204105-2168-B6F7-6CD0-3950E636F1ED}"/>
                    </a:ext>
                  </a:extLst>
                </p:cNvPr>
                <p:cNvSpPr>
                  <a:spLocks noChangeArrowheads="1"/>
                </p:cNvSpPr>
                <p:nvPr/>
              </p:nvSpPr>
              <p:spPr bwMode="auto">
                <a:xfrm>
                  <a:off x="2602" y="363"/>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54" name="Rectangle 8625">
                  <a:extLst>
                    <a:ext uri="{FF2B5EF4-FFF2-40B4-BE49-F238E27FC236}">
                      <a16:creationId xmlns:a16="http://schemas.microsoft.com/office/drawing/2014/main" id="{DF016023-2DB0-780C-560A-F3C1A3ABDDB6}"/>
                    </a:ext>
                  </a:extLst>
                </p:cNvPr>
                <p:cNvSpPr>
                  <a:spLocks noChangeArrowheads="1"/>
                </p:cNvSpPr>
                <p:nvPr/>
              </p:nvSpPr>
              <p:spPr bwMode="auto">
                <a:xfrm>
                  <a:off x="2602" y="1013"/>
                  <a:ext cx="138" cy="3"/>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55" name="Rectangle 8626">
                  <a:extLst>
                    <a:ext uri="{FF2B5EF4-FFF2-40B4-BE49-F238E27FC236}">
                      <a16:creationId xmlns:a16="http://schemas.microsoft.com/office/drawing/2014/main" id="{6CD0CE82-1B46-A396-23AD-5C7D50291882}"/>
                    </a:ext>
                  </a:extLst>
                </p:cNvPr>
                <p:cNvSpPr>
                  <a:spLocks noChangeArrowheads="1"/>
                </p:cNvSpPr>
                <p:nvPr/>
              </p:nvSpPr>
              <p:spPr bwMode="auto">
                <a:xfrm>
                  <a:off x="2602" y="469"/>
                  <a:ext cx="138"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56" name="Rectangle 8627">
                  <a:extLst>
                    <a:ext uri="{FF2B5EF4-FFF2-40B4-BE49-F238E27FC236}">
                      <a16:creationId xmlns:a16="http://schemas.microsoft.com/office/drawing/2014/main" id="{2E5BA793-6553-90A3-74BC-CAD0E4E430F4}"/>
                    </a:ext>
                  </a:extLst>
                </p:cNvPr>
                <p:cNvSpPr>
                  <a:spLocks noChangeArrowheads="1"/>
                </p:cNvSpPr>
                <p:nvPr/>
              </p:nvSpPr>
              <p:spPr bwMode="auto">
                <a:xfrm>
                  <a:off x="2602" y="1399"/>
                  <a:ext cx="138" cy="1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57" name="Rectangle 8628">
                  <a:extLst>
                    <a:ext uri="{FF2B5EF4-FFF2-40B4-BE49-F238E27FC236}">
                      <a16:creationId xmlns:a16="http://schemas.microsoft.com/office/drawing/2014/main" id="{4A9181C0-9FC4-5EE8-B53F-0B156EFD7E26}"/>
                    </a:ext>
                  </a:extLst>
                </p:cNvPr>
                <p:cNvSpPr>
                  <a:spLocks noChangeArrowheads="1"/>
                </p:cNvSpPr>
                <p:nvPr/>
              </p:nvSpPr>
              <p:spPr bwMode="auto">
                <a:xfrm>
                  <a:off x="2602" y="363"/>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58" name="Rectangle 8629">
                  <a:extLst>
                    <a:ext uri="{FF2B5EF4-FFF2-40B4-BE49-F238E27FC236}">
                      <a16:creationId xmlns:a16="http://schemas.microsoft.com/office/drawing/2014/main" id="{4ACA1652-3D79-2029-B493-6E6EECE31830}"/>
                    </a:ext>
                  </a:extLst>
                </p:cNvPr>
                <p:cNvSpPr>
                  <a:spLocks noChangeArrowheads="1"/>
                </p:cNvSpPr>
                <p:nvPr/>
              </p:nvSpPr>
              <p:spPr bwMode="auto">
                <a:xfrm>
                  <a:off x="2602" y="533"/>
                  <a:ext cx="138" cy="4"/>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59" name="Rectangle 8630">
                  <a:extLst>
                    <a:ext uri="{FF2B5EF4-FFF2-40B4-BE49-F238E27FC236}">
                      <a16:creationId xmlns:a16="http://schemas.microsoft.com/office/drawing/2014/main" id="{41AF986E-639C-3AFA-FA12-3923AD7DEFD9}"/>
                    </a:ext>
                  </a:extLst>
                </p:cNvPr>
                <p:cNvSpPr>
                  <a:spLocks noChangeArrowheads="1"/>
                </p:cNvSpPr>
                <p:nvPr/>
              </p:nvSpPr>
              <p:spPr bwMode="auto">
                <a:xfrm>
                  <a:off x="2602" y="1005"/>
                  <a:ext cx="138" cy="8"/>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60" name="Rectangle 8631">
                  <a:extLst>
                    <a:ext uri="{FF2B5EF4-FFF2-40B4-BE49-F238E27FC236}">
                      <a16:creationId xmlns:a16="http://schemas.microsoft.com/office/drawing/2014/main" id="{5525DD82-414F-722B-8CC5-87798A103627}"/>
                    </a:ext>
                  </a:extLst>
                </p:cNvPr>
                <p:cNvSpPr>
                  <a:spLocks noChangeArrowheads="1"/>
                </p:cNvSpPr>
                <p:nvPr/>
              </p:nvSpPr>
              <p:spPr bwMode="auto">
                <a:xfrm>
                  <a:off x="2602" y="1005"/>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61" name="Rectangle 8632">
                  <a:extLst>
                    <a:ext uri="{FF2B5EF4-FFF2-40B4-BE49-F238E27FC236}">
                      <a16:creationId xmlns:a16="http://schemas.microsoft.com/office/drawing/2014/main" id="{8A9BCC7D-6208-5F27-AEEC-13EDD4164D7C}"/>
                    </a:ext>
                  </a:extLst>
                </p:cNvPr>
                <p:cNvSpPr>
                  <a:spLocks noChangeArrowheads="1"/>
                </p:cNvSpPr>
                <p:nvPr/>
              </p:nvSpPr>
              <p:spPr bwMode="auto">
                <a:xfrm>
                  <a:off x="2602" y="363"/>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62" name="Rectangle 8633">
                  <a:extLst>
                    <a:ext uri="{FF2B5EF4-FFF2-40B4-BE49-F238E27FC236}">
                      <a16:creationId xmlns:a16="http://schemas.microsoft.com/office/drawing/2014/main" id="{9158B5A3-A9A5-D083-907D-C533D3202A11}"/>
                    </a:ext>
                  </a:extLst>
                </p:cNvPr>
                <p:cNvSpPr>
                  <a:spLocks noChangeArrowheads="1"/>
                </p:cNvSpPr>
                <p:nvPr/>
              </p:nvSpPr>
              <p:spPr bwMode="auto">
                <a:xfrm>
                  <a:off x="2602" y="1005"/>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63" name="Rectangle 8634">
                  <a:extLst>
                    <a:ext uri="{FF2B5EF4-FFF2-40B4-BE49-F238E27FC236}">
                      <a16:creationId xmlns:a16="http://schemas.microsoft.com/office/drawing/2014/main" id="{2708306B-EE69-59C2-4F40-41638C1BF888}"/>
                    </a:ext>
                  </a:extLst>
                </p:cNvPr>
                <p:cNvSpPr>
                  <a:spLocks noChangeArrowheads="1"/>
                </p:cNvSpPr>
                <p:nvPr/>
              </p:nvSpPr>
              <p:spPr bwMode="auto">
                <a:xfrm>
                  <a:off x="2602" y="1005"/>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64" name="Rectangle 8635">
                  <a:extLst>
                    <a:ext uri="{FF2B5EF4-FFF2-40B4-BE49-F238E27FC236}">
                      <a16:creationId xmlns:a16="http://schemas.microsoft.com/office/drawing/2014/main" id="{F0588E20-0B98-07DB-4B90-1F445B9B3034}"/>
                    </a:ext>
                  </a:extLst>
                </p:cNvPr>
                <p:cNvSpPr>
                  <a:spLocks noChangeArrowheads="1"/>
                </p:cNvSpPr>
                <p:nvPr/>
              </p:nvSpPr>
              <p:spPr bwMode="auto">
                <a:xfrm>
                  <a:off x="2602" y="363"/>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65" name="Rectangle 8636">
                  <a:extLst>
                    <a:ext uri="{FF2B5EF4-FFF2-40B4-BE49-F238E27FC236}">
                      <a16:creationId xmlns:a16="http://schemas.microsoft.com/office/drawing/2014/main" id="{6BEEFB4D-687D-BF82-7018-C24279D6BD62}"/>
                    </a:ext>
                  </a:extLst>
                </p:cNvPr>
                <p:cNvSpPr>
                  <a:spLocks noChangeArrowheads="1"/>
                </p:cNvSpPr>
                <p:nvPr/>
              </p:nvSpPr>
              <p:spPr bwMode="auto">
                <a:xfrm>
                  <a:off x="2602" y="327"/>
                  <a:ext cx="138" cy="7"/>
                </a:xfrm>
                <a:prstGeom prst="rect">
                  <a:avLst/>
                </a:prstGeom>
                <a:solidFill>
                  <a:srgbClr val="A9A9A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66" name="Rectangle 8637">
                  <a:extLst>
                    <a:ext uri="{FF2B5EF4-FFF2-40B4-BE49-F238E27FC236}">
                      <a16:creationId xmlns:a16="http://schemas.microsoft.com/office/drawing/2014/main" id="{BE1232BE-67AE-202A-B869-3C6BA96162EE}"/>
                    </a:ext>
                  </a:extLst>
                </p:cNvPr>
                <p:cNvSpPr>
                  <a:spLocks noChangeArrowheads="1"/>
                </p:cNvSpPr>
                <p:nvPr/>
              </p:nvSpPr>
              <p:spPr bwMode="auto">
                <a:xfrm>
                  <a:off x="1988" y="750"/>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67" name="Rectangle 8638">
                  <a:extLst>
                    <a:ext uri="{FF2B5EF4-FFF2-40B4-BE49-F238E27FC236}">
                      <a16:creationId xmlns:a16="http://schemas.microsoft.com/office/drawing/2014/main" id="{D6C49615-6602-4DC7-A55A-7A3702482FB5}"/>
                    </a:ext>
                  </a:extLst>
                </p:cNvPr>
                <p:cNvSpPr>
                  <a:spLocks noChangeArrowheads="1"/>
                </p:cNvSpPr>
                <p:nvPr/>
              </p:nvSpPr>
              <p:spPr bwMode="auto">
                <a:xfrm>
                  <a:off x="1988" y="750"/>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68" name="Rectangle 8639">
                  <a:extLst>
                    <a:ext uri="{FF2B5EF4-FFF2-40B4-BE49-F238E27FC236}">
                      <a16:creationId xmlns:a16="http://schemas.microsoft.com/office/drawing/2014/main" id="{EE0F6113-01FC-8173-B37E-E82144776AB3}"/>
                    </a:ext>
                  </a:extLst>
                </p:cNvPr>
                <p:cNvSpPr>
                  <a:spLocks noChangeArrowheads="1"/>
                </p:cNvSpPr>
                <p:nvPr/>
              </p:nvSpPr>
              <p:spPr bwMode="auto">
                <a:xfrm>
                  <a:off x="1988" y="750"/>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69" name="Rectangle 8640">
                  <a:extLst>
                    <a:ext uri="{FF2B5EF4-FFF2-40B4-BE49-F238E27FC236}">
                      <a16:creationId xmlns:a16="http://schemas.microsoft.com/office/drawing/2014/main" id="{1C266662-DE2A-1078-60CF-48BD84BFE17B}"/>
                    </a:ext>
                  </a:extLst>
                </p:cNvPr>
                <p:cNvSpPr>
                  <a:spLocks noChangeArrowheads="1"/>
                </p:cNvSpPr>
                <p:nvPr/>
              </p:nvSpPr>
              <p:spPr bwMode="auto">
                <a:xfrm>
                  <a:off x="1988" y="519"/>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70" name="Rectangle 8641">
                  <a:extLst>
                    <a:ext uri="{FF2B5EF4-FFF2-40B4-BE49-F238E27FC236}">
                      <a16:creationId xmlns:a16="http://schemas.microsoft.com/office/drawing/2014/main" id="{2A809108-3BA7-F16D-98E9-04039EFAF772}"/>
                    </a:ext>
                  </a:extLst>
                </p:cNvPr>
                <p:cNvSpPr>
                  <a:spLocks noChangeArrowheads="1"/>
                </p:cNvSpPr>
                <p:nvPr/>
              </p:nvSpPr>
              <p:spPr bwMode="auto">
                <a:xfrm>
                  <a:off x="1988" y="480"/>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71" name="Rectangle 8642">
                  <a:extLst>
                    <a:ext uri="{FF2B5EF4-FFF2-40B4-BE49-F238E27FC236}">
                      <a16:creationId xmlns:a16="http://schemas.microsoft.com/office/drawing/2014/main" id="{27487CF8-3BA9-DB7C-BF96-F50095BFC2BA}"/>
                    </a:ext>
                  </a:extLst>
                </p:cNvPr>
                <p:cNvSpPr>
                  <a:spLocks noChangeArrowheads="1"/>
                </p:cNvSpPr>
                <p:nvPr/>
              </p:nvSpPr>
              <p:spPr bwMode="auto">
                <a:xfrm>
                  <a:off x="1988" y="519"/>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72" name="Rectangle 8643">
                  <a:extLst>
                    <a:ext uri="{FF2B5EF4-FFF2-40B4-BE49-F238E27FC236}">
                      <a16:creationId xmlns:a16="http://schemas.microsoft.com/office/drawing/2014/main" id="{76351054-1C50-EBC1-D29F-1755E5BBD37D}"/>
                    </a:ext>
                  </a:extLst>
                </p:cNvPr>
                <p:cNvSpPr>
                  <a:spLocks noChangeArrowheads="1"/>
                </p:cNvSpPr>
                <p:nvPr/>
              </p:nvSpPr>
              <p:spPr bwMode="auto">
                <a:xfrm>
                  <a:off x="1988" y="320"/>
                  <a:ext cx="138"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73" name="Rectangle 8644">
                  <a:extLst>
                    <a:ext uri="{FF2B5EF4-FFF2-40B4-BE49-F238E27FC236}">
                      <a16:creationId xmlns:a16="http://schemas.microsoft.com/office/drawing/2014/main" id="{C1B6657C-BAF8-575A-09D6-C86C4404AD1A}"/>
                    </a:ext>
                  </a:extLst>
                </p:cNvPr>
                <p:cNvSpPr>
                  <a:spLocks noChangeArrowheads="1"/>
                </p:cNvSpPr>
                <p:nvPr/>
              </p:nvSpPr>
              <p:spPr bwMode="auto">
                <a:xfrm>
                  <a:off x="1988" y="480"/>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74" name="Rectangle 8645">
                  <a:extLst>
                    <a:ext uri="{FF2B5EF4-FFF2-40B4-BE49-F238E27FC236}">
                      <a16:creationId xmlns:a16="http://schemas.microsoft.com/office/drawing/2014/main" id="{EA61809E-3913-11B7-7792-2AD0D5247655}"/>
                    </a:ext>
                  </a:extLst>
                </p:cNvPr>
                <p:cNvSpPr>
                  <a:spLocks noChangeArrowheads="1"/>
                </p:cNvSpPr>
                <p:nvPr/>
              </p:nvSpPr>
              <p:spPr bwMode="auto">
                <a:xfrm>
                  <a:off x="1988" y="750"/>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75" name="Rectangle 8646">
                  <a:extLst>
                    <a:ext uri="{FF2B5EF4-FFF2-40B4-BE49-F238E27FC236}">
                      <a16:creationId xmlns:a16="http://schemas.microsoft.com/office/drawing/2014/main" id="{C9E90E5C-2EE1-FA92-B676-8C1FF3D9D589}"/>
                    </a:ext>
                  </a:extLst>
                </p:cNvPr>
                <p:cNvSpPr>
                  <a:spLocks noChangeArrowheads="1"/>
                </p:cNvSpPr>
                <p:nvPr/>
              </p:nvSpPr>
              <p:spPr bwMode="auto">
                <a:xfrm>
                  <a:off x="1988" y="750"/>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76" name="Rectangle 8647">
                  <a:extLst>
                    <a:ext uri="{FF2B5EF4-FFF2-40B4-BE49-F238E27FC236}">
                      <a16:creationId xmlns:a16="http://schemas.microsoft.com/office/drawing/2014/main" id="{E8F5FC19-2286-5790-1A3B-DB48E101E959}"/>
                    </a:ext>
                  </a:extLst>
                </p:cNvPr>
                <p:cNvSpPr>
                  <a:spLocks noChangeArrowheads="1"/>
                </p:cNvSpPr>
                <p:nvPr/>
              </p:nvSpPr>
              <p:spPr bwMode="auto">
                <a:xfrm>
                  <a:off x="1988" y="750"/>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77" name="Rectangle 8648">
                  <a:extLst>
                    <a:ext uri="{FF2B5EF4-FFF2-40B4-BE49-F238E27FC236}">
                      <a16:creationId xmlns:a16="http://schemas.microsoft.com/office/drawing/2014/main" id="{80ED0046-4E58-522A-57CD-C1A5ABAB44D7}"/>
                    </a:ext>
                  </a:extLst>
                </p:cNvPr>
                <p:cNvSpPr>
                  <a:spLocks noChangeArrowheads="1"/>
                </p:cNvSpPr>
                <p:nvPr/>
              </p:nvSpPr>
              <p:spPr bwMode="auto">
                <a:xfrm>
                  <a:off x="1988" y="750"/>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78" name="Rectangle 8649">
                  <a:extLst>
                    <a:ext uri="{FF2B5EF4-FFF2-40B4-BE49-F238E27FC236}">
                      <a16:creationId xmlns:a16="http://schemas.microsoft.com/office/drawing/2014/main" id="{93D614AF-DB4E-06BE-0533-2B65A7D406A4}"/>
                    </a:ext>
                  </a:extLst>
                </p:cNvPr>
                <p:cNvSpPr>
                  <a:spLocks noChangeArrowheads="1"/>
                </p:cNvSpPr>
                <p:nvPr/>
              </p:nvSpPr>
              <p:spPr bwMode="auto">
                <a:xfrm>
                  <a:off x="1988" y="480"/>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79" name="Rectangle 8650">
                  <a:extLst>
                    <a:ext uri="{FF2B5EF4-FFF2-40B4-BE49-F238E27FC236}">
                      <a16:creationId xmlns:a16="http://schemas.microsoft.com/office/drawing/2014/main" id="{1EB39F84-06B5-DAA0-9587-5B573401A218}"/>
                    </a:ext>
                  </a:extLst>
                </p:cNvPr>
                <p:cNvSpPr>
                  <a:spLocks noChangeArrowheads="1"/>
                </p:cNvSpPr>
                <p:nvPr/>
              </p:nvSpPr>
              <p:spPr bwMode="auto">
                <a:xfrm>
                  <a:off x="1988" y="1257"/>
                  <a:ext cx="138" cy="206"/>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80" name="Rectangle 8651">
                  <a:extLst>
                    <a:ext uri="{FF2B5EF4-FFF2-40B4-BE49-F238E27FC236}">
                      <a16:creationId xmlns:a16="http://schemas.microsoft.com/office/drawing/2014/main" id="{BDC3A8B4-A87B-9BA4-B4C7-DE122993ED6D}"/>
                    </a:ext>
                  </a:extLst>
                </p:cNvPr>
                <p:cNvSpPr>
                  <a:spLocks noChangeArrowheads="1"/>
                </p:cNvSpPr>
                <p:nvPr/>
              </p:nvSpPr>
              <p:spPr bwMode="auto">
                <a:xfrm>
                  <a:off x="1988" y="501"/>
                  <a:ext cx="138" cy="18"/>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81" name="Rectangle 8652">
                  <a:extLst>
                    <a:ext uri="{FF2B5EF4-FFF2-40B4-BE49-F238E27FC236}">
                      <a16:creationId xmlns:a16="http://schemas.microsoft.com/office/drawing/2014/main" id="{276E24CB-6DF5-F72B-D737-06DA39A40EA8}"/>
                    </a:ext>
                  </a:extLst>
                </p:cNvPr>
                <p:cNvSpPr>
                  <a:spLocks noChangeArrowheads="1"/>
                </p:cNvSpPr>
                <p:nvPr/>
              </p:nvSpPr>
              <p:spPr bwMode="auto">
                <a:xfrm>
                  <a:off x="1988" y="320"/>
                  <a:ext cx="138"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82" name="Rectangle 8653">
                  <a:extLst>
                    <a:ext uri="{FF2B5EF4-FFF2-40B4-BE49-F238E27FC236}">
                      <a16:creationId xmlns:a16="http://schemas.microsoft.com/office/drawing/2014/main" id="{77F67AD0-AC30-D364-BFEA-EB817F71FB37}"/>
                    </a:ext>
                  </a:extLst>
                </p:cNvPr>
                <p:cNvSpPr>
                  <a:spLocks noChangeArrowheads="1"/>
                </p:cNvSpPr>
                <p:nvPr/>
              </p:nvSpPr>
              <p:spPr bwMode="auto">
                <a:xfrm>
                  <a:off x="1988" y="750"/>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83" name="Rectangle 8654">
                  <a:extLst>
                    <a:ext uri="{FF2B5EF4-FFF2-40B4-BE49-F238E27FC236}">
                      <a16:creationId xmlns:a16="http://schemas.microsoft.com/office/drawing/2014/main" id="{0184C195-EE1B-BF74-9A0A-7FCDB547090F}"/>
                    </a:ext>
                  </a:extLst>
                </p:cNvPr>
                <p:cNvSpPr>
                  <a:spLocks noChangeArrowheads="1"/>
                </p:cNvSpPr>
                <p:nvPr/>
              </p:nvSpPr>
              <p:spPr bwMode="auto">
                <a:xfrm>
                  <a:off x="1988" y="665"/>
                  <a:ext cx="138" cy="85"/>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84" name="Rectangle 8655">
                  <a:extLst>
                    <a:ext uri="{FF2B5EF4-FFF2-40B4-BE49-F238E27FC236}">
                      <a16:creationId xmlns:a16="http://schemas.microsoft.com/office/drawing/2014/main" id="{2BBC951A-B4D0-61C1-E8E7-8F09413D1DD2}"/>
                    </a:ext>
                  </a:extLst>
                </p:cNvPr>
                <p:cNvSpPr>
                  <a:spLocks noChangeArrowheads="1"/>
                </p:cNvSpPr>
                <p:nvPr/>
              </p:nvSpPr>
              <p:spPr bwMode="auto">
                <a:xfrm>
                  <a:off x="1988" y="665"/>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85" name="Rectangle 8656">
                  <a:extLst>
                    <a:ext uri="{FF2B5EF4-FFF2-40B4-BE49-F238E27FC236}">
                      <a16:creationId xmlns:a16="http://schemas.microsoft.com/office/drawing/2014/main" id="{F19F4696-E970-7A96-3078-3F58F5099821}"/>
                    </a:ext>
                  </a:extLst>
                </p:cNvPr>
                <p:cNvSpPr>
                  <a:spLocks noChangeArrowheads="1"/>
                </p:cNvSpPr>
                <p:nvPr/>
              </p:nvSpPr>
              <p:spPr bwMode="auto">
                <a:xfrm>
                  <a:off x="1988" y="476"/>
                  <a:ext cx="138" cy="4"/>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86" name="Rectangle 8657">
                  <a:extLst>
                    <a:ext uri="{FF2B5EF4-FFF2-40B4-BE49-F238E27FC236}">
                      <a16:creationId xmlns:a16="http://schemas.microsoft.com/office/drawing/2014/main" id="{BDB74007-E73A-F571-AACE-AFA35C5F7CEF}"/>
                    </a:ext>
                  </a:extLst>
                </p:cNvPr>
                <p:cNvSpPr>
                  <a:spLocks noChangeArrowheads="1"/>
                </p:cNvSpPr>
                <p:nvPr/>
              </p:nvSpPr>
              <p:spPr bwMode="auto">
                <a:xfrm>
                  <a:off x="1988" y="501"/>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87" name="Rectangle 8658">
                  <a:extLst>
                    <a:ext uri="{FF2B5EF4-FFF2-40B4-BE49-F238E27FC236}">
                      <a16:creationId xmlns:a16="http://schemas.microsoft.com/office/drawing/2014/main" id="{A370D6A3-281C-DB10-DECF-C07E7E296072}"/>
                    </a:ext>
                  </a:extLst>
                </p:cNvPr>
                <p:cNvSpPr>
                  <a:spLocks noChangeArrowheads="1"/>
                </p:cNvSpPr>
                <p:nvPr/>
              </p:nvSpPr>
              <p:spPr bwMode="auto">
                <a:xfrm>
                  <a:off x="1988" y="47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88" name="Rectangle 8659">
                  <a:extLst>
                    <a:ext uri="{FF2B5EF4-FFF2-40B4-BE49-F238E27FC236}">
                      <a16:creationId xmlns:a16="http://schemas.microsoft.com/office/drawing/2014/main" id="{380DADDB-ECDC-0D92-A719-5C48A01F5D82}"/>
                    </a:ext>
                  </a:extLst>
                </p:cNvPr>
                <p:cNvSpPr>
                  <a:spLocks noChangeArrowheads="1"/>
                </p:cNvSpPr>
                <p:nvPr/>
              </p:nvSpPr>
              <p:spPr bwMode="auto">
                <a:xfrm>
                  <a:off x="1988" y="665"/>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89" name="Rectangle 8660">
                  <a:extLst>
                    <a:ext uri="{FF2B5EF4-FFF2-40B4-BE49-F238E27FC236}">
                      <a16:creationId xmlns:a16="http://schemas.microsoft.com/office/drawing/2014/main" id="{6F234827-C0D7-B62D-6440-45363F9206B2}"/>
                    </a:ext>
                  </a:extLst>
                </p:cNvPr>
                <p:cNvSpPr>
                  <a:spLocks noChangeArrowheads="1"/>
                </p:cNvSpPr>
                <p:nvPr/>
              </p:nvSpPr>
              <p:spPr bwMode="auto">
                <a:xfrm>
                  <a:off x="1988" y="665"/>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90" name="Rectangle 8661">
                  <a:extLst>
                    <a:ext uri="{FF2B5EF4-FFF2-40B4-BE49-F238E27FC236}">
                      <a16:creationId xmlns:a16="http://schemas.microsoft.com/office/drawing/2014/main" id="{4C184397-B7BB-FD77-1472-B38BFA357A28}"/>
                    </a:ext>
                  </a:extLst>
                </p:cNvPr>
                <p:cNvSpPr>
                  <a:spLocks noChangeArrowheads="1"/>
                </p:cNvSpPr>
                <p:nvPr/>
              </p:nvSpPr>
              <p:spPr bwMode="auto">
                <a:xfrm>
                  <a:off x="1988" y="47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91" name="Rectangle 8662">
                  <a:extLst>
                    <a:ext uri="{FF2B5EF4-FFF2-40B4-BE49-F238E27FC236}">
                      <a16:creationId xmlns:a16="http://schemas.microsoft.com/office/drawing/2014/main" id="{A7B9D4AA-CDAD-E4A6-9216-BDCF4DE77E87}"/>
                    </a:ext>
                  </a:extLst>
                </p:cNvPr>
                <p:cNvSpPr>
                  <a:spLocks noChangeArrowheads="1"/>
                </p:cNvSpPr>
                <p:nvPr/>
              </p:nvSpPr>
              <p:spPr bwMode="auto">
                <a:xfrm>
                  <a:off x="1988" y="501"/>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92" name="Rectangle 8663">
                  <a:extLst>
                    <a:ext uri="{FF2B5EF4-FFF2-40B4-BE49-F238E27FC236}">
                      <a16:creationId xmlns:a16="http://schemas.microsoft.com/office/drawing/2014/main" id="{DECE2638-8F7C-1384-14A2-5E195BE5EA13}"/>
                    </a:ext>
                  </a:extLst>
                </p:cNvPr>
                <p:cNvSpPr>
                  <a:spLocks noChangeArrowheads="1"/>
                </p:cNvSpPr>
                <p:nvPr/>
              </p:nvSpPr>
              <p:spPr bwMode="auto">
                <a:xfrm>
                  <a:off x="1988" y="47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93" name="Rectangle 8664">
                  <a:extLst>
                    <a:ext uri="{FF2B5EF4-FFF2-40B4-BE49-F238E27FC236}">
                      <a16:creationId xmlns:a16="http://schemas.microsoft.com/office/drawing/2014/main" id="{4AF902E4-8165-D87E-7BBF-E95B5CA91B4A}"/>
                    </a:ext>
                  </a:extLst>
                </p:cNvPr>
                <p:cNvSpPr>
                  <a:spLocks noChangeArrowheads="1"/>
                </p:cNvSpPr>
                <p:nvPr/>
              </p:nvSpPr>
              <p:spPr bwMode="auto">
                <a:xfrm>
                  <a:off x="1988" y="47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94" name="Rectangle 8665">
                  <a:extLst>
                    <a:ext uri="{FF2B5EF4-FFF2-40B4-BE49-F238E27FC236}">
                      <a16:creationId xmlns:a16="http://schemas.microsoft.com/office/drawing/2014/main" id="{F2CB3EB5-E4A6-D777-CA7D-E7C2C16D3A9C}"/>
                    </a:ext>
                  </a:extLst>
                </p:cNvPr>
                <p:cNvSpPr>
                  <a:spLocks noChangeArrowheads="1"/>
                </p:cNvSpPr>
                <p:nvPr/>
              </p:nvSpPr>
              <p:spPr bwMode="auto">
                <a:xfrm>
                  <a:off x="1988" y="1463"/>
                  <a:ext cx="138"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95" name="Rectangle 8666">
                  <a:extLst>
                    <a:ext uri="{FF2B5EF4-FFF2-40B4-BE49-F238E27FC236}">
                      <a16:creationId xmlns:a16="http://schemas.microsoft.com/office/drawing/2014/main" id="{63868247-F403-E1D6-29D2-D9E933DA52CC}"/>
                    </a:ext>
                  </a:extLst>
                </p:cNvPr>
                <p:cNvSpPr>
                  <a:spLocks noChangeArrowheads="1"/>
                </p:cNvSpPr>
                <p:nvPr/>
              </p:nvSpPr>
              <p:spPr bwMode="auto">
                <a:xfrm>
                  <a:off x="1988" y="1463"/>
                  <a:ext cx="138"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96" name="Rectangle 8667">
                  <a:extLst>
                    <a:ext uri="{FF2B5EF4-FFF2-40B4-BE49-F238E27FC236}">
                      <a16:creationId xmlns:a16="http://schemas.microsoft.com/office/drawing/2014/main" id="{347B4F9F-9AD8-D3BB-CAD7-B723522965A0}"/>
                    </a:ext>
                  </a:extLst>
                </p:cNvPr>
                <p:cNvSpPr>
                  <a:spLocks noChangeArrowheads="1"/>
                </p:cNvSpPr>
                <p:nvPr/>
              </p:nvSpPr>
              <p:spPr bwMode="auto">
                <a:xfrm>
                  <a:off x="1988" y="47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97" name="Rectangle 8668">
                  <a:extLst>
                    <a:ext uri="{FF2B5EF4-FFF2-40B4-BE49-F238E27FC236}">
                      <a16:creationId xmlns:a16="http://schemas.microsoft.com/office/drawing/2014/main" id="{C8FD0839-21E4-A912-749E-6E8C46422EFF}"/>
                    </a:ext>
                  </a:extLst>
                </p:cNvPr>
                <p:cNvSpPr>
                  <a:spLocks noChangeArrowheads="1"/>
                </p:cNvSpPr>
                <p:nvPr/>
              </p:nvSpPr>
              <p:spPr bwMode="auto">
                <a:xfrm>
                  <a:off x="1988" y="665"/>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98" name="Rectangle 8669">
                  <a:extLst>
                    <a:ext uri="{FF2B5EF4-FFF2-40B4-BE49-F238E27FC236}">
                      <a16:creationId xmlns:a16="http://schemas.microsoft.com/office/drawing/2014/main" id="{1DA75B19-79B6-33D5-1C1E-5A4A4BB273AA}"/>
                    </a:ext>
                  </a:extLst>
                </p:cNvPr>
                <p:cNvSpPr>
                  <a:spLocks noChangeArrowheads="1"/>
                </p:cNvSpPr>
                <p:nvPr/>
              </p:nvSpPr>
              <p:spPr bwMode="auto">
                <a:xfrm>
                  <a:off x="1988" y="47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999" name="Rectangle 8670">
                  <a:extLst>
                    <a:ext uri="{FF2B5EF4-FFF2-40B4-BE49-F238E27FC236}">
                      <a16:creationId xmlns:a16="http://schemas.microsoft.com/office/drawing/2014/main" id="{1471D967-8F88-A5DF-9B66-B7DC8DEE5483}"/>
                    </a:ext>
                  </a:extLst>
                </p:cNvPr>
                <p:cNvSpPr>
                  <a:spLocks noChangeArrowheads="1"/>
                </p:cNvSpPr>
                <p:nvPr/>
              </p:nvSpPr>
              <p:spPr bwMode="auto">
                <a:xfrm>
                  <a:off x="1988" y="452"/>
                  <a:ext cx="138" cy="24"/>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00" name="Rectangle 8671">
                  <a:extLst>
                    <a:ext uri="{FF2B5EF4-FFF2-40B4-BE49-F238E27FC236}">
                      <a16:creationId xmlns:a16="http://schemas.microsoft.com/office/drawing/2014/main" id="{CB5A8A98-B7A0-2ED7-364A-060B8AB6F11C}"/>
                    </a:ext>
                  </a:extLst>
                </p:cNvPr>
                <p:cNvSpPr>
                  <a:spLocks noChangeArrowheads="1"/>
                </p:cNvSpPr>
                <p:nvPr/>
              </p:nvSpPr>
              <p:spPr bwMode="auto">
                <a:xfrm>
                  <a:off x="1988" y="452"/>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01" name="Rectangle 8672">
                  <a:extLst>
                    <a:ext uri="{FF2B5EF4-FFF2-40B4-BE49-F238E27FC236}">
                      <a16:creationId xmlns:a16="http://schemas.microsoft.com/office/drawing/2014/main" id="{E4E2B71A-6FFC-F970-AE76-9358F0596EE4}"/>
                    </a:ext>
                  </a:extLst>
                </p:cNvPr>
                <p:cNvSpPr>
                  <a:spLocks noChangeArrowheads="1"/>
                </p:cNvSpPr>
                <p:nvPr/>
              </p:nvSpPr>
              <p:spPr bwMode="auto">
                <a:xfrm>
                  <a:off x="1988" y="480"/>
                  <a:ext cx="138"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02" name="Rectangle 8673">
                  <a:extLst>
                    <a:ext uri="{FF2B5EF4-FFF2-40B4-BE49-F238E27FC236}">
                      <a16:creationId xmlns:a16="http://schemas.microsoft.com/office/drawing/2014/main" id="{16367901-9616-182F-0D82-D2B4D4F2F7B4}"/>
                    </a:ext>
                  </a:extLst>
                </p:cNvPr>
                <p:cNvSpPr>
                  <a:spLocks noChangeArrowheads="1"/>
                </p:cNvSpPr>
                <p:nvPr/>
              </p:nvSpPr>
              <p:spPr bwMode="auto">
                <a:xfrm>
                  <a:off x="1988" y="405"/>
                  <a:ext cx="138" cy="47"/>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03" name="Rectangle 8674">
                  <a:extLst>
                    <a:ext uri="{FF2B5EF4-FFF2-40B4-BE49-F238E27FC236}">
                      <a16:creationId xmlns:a16="http://schemas.microsoft.com/office/drawing/2014/main" id="{D288215A-7DE9-B05F-540E-2CFA917BBEC9}"/>
                    </a:ext>
                  </a:extLst>
                </p:cNvPr>
                <p:cNvSpPr>
                  <a:spLocks noChangeArrowheads="1"/>
                </p:cNvSpPr>
                <p:nvPr/>
              </p:nvSpPr>
              <p:spPr bwMode="auto">
                <a:xfrm>
                  <a:off x="1988" y="405"/>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04" name="Rectangle 8675">
                  <a:extLst>
                    <a:ext uri="{FF2B5EF4-FFF2-40B4-BE49-F238E27FC236}">
                      <a16:creationId xmlns:a16="http://schemas.microsoft.com/office/drawing/2014/main" id="{51B72FFC-4282-944B-4FBD-88142FA07231}"/>
                    </a:ext>
                  </a:extLst>
                </p:cNvPr>
                <p:cNvSpPr>
                  <a:spLocks noChangeArrowheads="1"/>
                </p:cNvSpPr>
                <p:nvPr/>
              </p:nvSpPr>
              <p:spPr bwMode="auto">
                <a:xfrm>
                  <a:off x="1988" y="665"/>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05" name="Rectangle 8676">
                  <a:extLst>
                    <a:ext uri="{FF2B5EF4-FFF2-40B4-BE49-F238E27FC236}">
                      <a16:creationId xmlns:a16="http://schemas.microsoft.com/office/drawing/2014/main" id="{AB036FF0-85A5-3FC6-0180-486CCA23943B}"/>
                    </a:ext>
                  </a:extLst>
                </p:cNvPr>
                <p:cNvSpPr>
                  <a:spLocks noChangeArrowheads="1"/>
                </p:cNvSpPr>
                <p:nvPr/>
              </p:nvSpPr>
              <p:spPr bwMode="auto">
                <a:xfrm>
                  <a:off x="1988" y="665"/>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06" name="Rectangle 8677">
                  <a:extLst>
                    <a:ext uri="{FF2B5EF4-FFF2-40B4-BE49-F238E27FC236}">
                      <a16:creationId xmlns:a16="http://schemas.microsoft.com/office/drawing/2014/main" id="{CF95C600-9E87-65DA-1882-0FF9016ED0F6}"/>
                    </a:ext>
                  </a:extLst>
                </p:cNvPr>
                <p:cNvSpPr>
                  <a:spLocks noChangeArrowheads="1"/>
                </p:cNvSpPr>
                <p:nvPr/>
              </p:nvSpPr>
              <p:spPr bwMode="auto">
                <a:xfrm>
                  <a:off x="1988" y="665"/>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07" name="Rectangle 8678">
                  <a:extLst>
                    <a:ext uri="{FF2B5EF4-FFF2-40B4-BE49-F238E27FC236}">
                      <a16:creationId xmlns:a16="http://schemas.microsoft.com/office/drawing/2014/main" id="{C07A8743-87B5-479F-C192-3FD2FD047B4D}"/>
                    </a:ext>
                  </a:extLst>
                </p:cNvPr>
                <p:cNvSpPr>
                  <a:spLocks noChangeArrowheads="1"/>
                </p:cNvSpPr>
                <p:nvPr/>
              </p:nvSpPr>
              <p:spPr bwMode="auto">
                <a:xfrm>
                  <a:off x="1988" y="501"/>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08" name="Rectangle 8679">
                  <a:extLst>
                    <a:ext uri="{FF2B5EF4-FFF2-40B4-BE49-F238E27FC236}">
                      <a16:creationId xmlns:a16="http://schemas.microsoft.com/office/drawing/2014/main" id="{9C1EAACA-BC37-8E4F-BDFC-7553C741B9C6}"/>
                    </a:ext>
                  </a:extLst>
                </p:cNvPr>
                <p:cNvSpPr>
                  <a:spLocks noChangeArrowheads="1"/>
                </p:cNvSpPr>
                <p:nvPr/>
              </p:nvSpPr>
              <p:spPr bwMode="auto">
                <a:xfrm>
                  <a:off x="1988" y="405"/>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09" name="Rectangle 8680">
                  <a:extLst>
                    <a:ext uri="{FF2B5EF4-FFF2-40B4-BE49-F238E27FC236}">
                      <a16:creationId xmlns:a16="http://schemas.microsoft.com/office/drawing/2014/main" id="{5B10E32A-3A30-B8F1-3C0F-75613CECC8C4}"/>
                    </a:ext>
                  </a:extLst>
                </p:cNvPr>
                <p:cNvSpPr>
                  <a:spLocks noChangeArrowheads="1"/>
                </p:cNvSpPr>
                <p:nvPr/>
              </p:nvSpPr>
              <p:spPr bwMode="auto">
                <a:xfrm>
                  <a:off x="1988" y="501"/>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10" name="Rectangle 8681">
                  <a:extLst>
                    <a:ext uri="{FF2B5EF4-FFF2-40B4-BE49-F238E27FC236}">
                      <a16:creationId xmlns:a16="http://schemas.microsoft.com/office/drawing/2014/main" id="{6B543E8A-E880-AAE2-2440-C1BBF0E3AD0E}"/>
                    </a:ext>
                  </a:extLst>
                </p:cNvPr>
                <p:cNvSpPr>
                  <a:spLocks noChangeArrowheads="1"/>
                </p:cNvSpPr>
                <p:nvPr/>
              </p:nvSpPr>
              <p:spPr bwMode="auto">
                <a:xfrm>
                  <a:off x="1988" y="320"/>
                  <a:ext cx="138"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11" name="Rectangle 8682">
                  <a:extLst>
                    <a:ext uri="{FF2B5EF4-FFF2-40B4-BE49-F238E27FC236}">
                      <a16:creationId xmlns:a16="http://schemas.microsoft.com/office/drawing/2014/main" id="{EB854B64-1BB5-C6AF-0D34-822FA877DC1C}"/>
                    </a:ext>
                  </a:extLst>
                </p:cNvPr>
                <p:cNvSpPr>
                  <a:spLocks noChangeArrowheads="1"/>
                </p:cNvSpPr>
                <p:nvPr/>
              </p:nvSpPr>
              <p:spPr bwMode="auto">
                <a:xfrm>
                  <a:off x="1988" y="405"/>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12" name="Rectangle 8683">
                  <a:extLst>
                    <a:ext uri="{FF2B5EF4-FFF2-40B4-BE49-F238E27FC236}">
                      <a16:creationId xmlns:a16="http://schemas.microsoft.com/office/drawing/2014/main" id="{823E2BF3-2A4C-9D06-9EFF-70FB599680B3}"/>
                    </a:ext>
                  </a:extLst>
                </p:cNvPr>
                <p:cNvSpPr>
                  <a:spLocks noChangeArrowheads="1"/>
                </p:cNvSpPr>
                <p:nvPr/>
              </p:nvSpPr>
              <p:spPr bwMode="auto">
                <a:xfrm>
                  <a:off x="1988" y="665"/>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13" name="Rectangle 8684">
                  <a:extLst>
                    <a:ext uri="{FF2B5EF4-FFF2-40B4-BE49-F238E27FC236}">
                      <a16:creationId xmlns:a16="http://schemas.microsoft.com/office/drawing/2014/main" id="{A66764FB-0E81-6301-932C-FDB11E2A7B7B}"/>
                    </a:ext>
                  </a:extLst>
                </p:cNvPr>
                <p:cNvSpPr>
                  <a:spLocks noChangeArrowheads="1"/>
                </p:cNvSpPr>
                <p:nvPr/>
              </p:nvSpPr>
              <p:spPr bwMode="auto">
                <a:xfrm>
                  <a:off x="1988" y="665"/>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14" name="Rectangle 8685">
                  <a:extLst>
                    <a:ext uri="{FF2B5EF4-FFF2-40B4-BE49-F238E27FC236}">
                      <a16:creationId xmlns:a16="http://schemas.microsoft.com/office/drawing/2014/main" id="{4238CC85-C24D-F842-F148-7EA3AE7D0A46}"/>
                    </a:ext>
                  </a:extLst>
                </p:cNvPr>
                <p:cNvSpPr>
                  <a:spLocks noChangeArrowheads="1"/>
                </p:cNvSpPr>
                <p:nvPr/>
              </p:nvSpPr>
              <p:spPr bwMode="auto">
                <a:xfrm>
                  <a:off x="1988" y="665"/>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15" name="Rectangle 8686">
                  <a:extLst>
                    <a:ext uri="{FF2B5EF4-FFF2-40B4-BE49-F238E27FC236}">
                      <a16:creationId xmlns:a16="http://schemas.microsoft.com/office/drawing/2014/main" id="{ADB08987-C54B-C7DB-21B6-9F993A4C014D}"/>
                    </a:ext>
                  </a:extLst>
                </p:cNvPr>
                <p:cNvSpPr>
                  <a:spLocks noChangeArrowheads="1"/>
                </p:cNvSpPr>
                <p:nvPr/>
              </p:nvSpPr>
              <p:spPr bwMode="auto">
                <a:xfrm>
                  <a:off x="1988" y="665"/>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16" name="Rectangle 8687">
                  <a:extLst>
                    <a:ext uri="{FF2B5EF4-FFF2-40B4-BE49-F238E27FC236}">
                      <a16:creationId xmlns:a16="http://schemas.microsoft.com/office/drawing/2014/main" id="{085A11CB-F755-BB5D-D51F-19A0FF20E41E}"/>
                    </a:ext>
                  </a:extLst>
                </p:cNvPr>
                <p:cNvSpPr>
                  <a:spLocks noChangeArrowheads="1"/>
                </p:cNvSpPr>
                <p:nvPr/>
              </p:nvSpPr>
              <p:spPr bwMode="auto">
                <a:xfrm>
                  <a:off x="1988" y="405"/>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17" name="Rectangle 8688">
                  <a:extLst>
                    <a:ext uri="{FF2B5EF4-FFF2-40B4-BE49-F238E27FC236}">
                      <a16:creationId xmlns:a16="http://schemas.microsoft.com/office/drawing/2014/main" id="{7DFCAD4D-1F57-258C-BAD2-573A2164622C}"/>
                    </a:ext>
                  </a:extLst>
                </p:cNvPr>
                <p:cNvSpPr>
                  <a:spLocks noChangeArrowheads="1"/>
                </p:cNvSpPr>
                <p:nvPr/>
              </p:nvSpPr>
              <p:spPr bwMode="auto">
                <a:xfrm>
                  <a:off x="1988" y="1009"/>
                  <a:ext cx="138" cy="248"/>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18" name="Rectangle 8689">
                  <a:extLst>
                    <a:ext uri="{FF2B5EF4-FFF2-40B4-BE49-F238E27FC236}">
                      <a16:creationId xmlns:a16="http://schemas.microsoft.com/office/drawing/2014/main" id="{5C904E47-9324-F2F8-1A4A-27878C8EBFA0}"/>
                    </a:ext>
                  </a:extLst>
                </p:cNvPr>
                <p:cNvSpPr>
                  <a:spLocks noChangeArrowheads="1"/>
                </p:cNvSpPr>
                <p:nvPr/>
              </p:nvSpPr>
              <p:spPr bwMode="auto">
                <a:xfrm>
                  <a:off x="1988" y="498"/>
                  <a:ext cx="138" cy="3"/>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19" name="Rectangle 8690">
                  <a:extLst>
                    <a:ext uri="{FF2B5EF4-FFF2-40B4-BE49-F238E27FC236}">
                      <a16:creationId xmlns:a16="http://schemas.microsoft.com/office/drawing/2014/main" id="{6D932196-5976-DF34-876E-B02D3621A50F}"/>
                    </a:ext>
                  </a:extLst>
                </p:cNvPr>
                <p:cNvSpPr>
                  <a:spLocks noChangeArrowheads="1"/>
                </p:cNvSpPr>
                <p:nvPr/>
              </p:nvSpPr>
              <p:spPr bwMode="auto">
                <a:xfrm>
                  <a:off x="1988" y="320"/>
                  <a:ext cx="138"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20" name="Rectangle 8691">
                  <a:extLst>
                    <a:ext uri="{FF2B5EF4-FFF2-40B4-BE49-F238E27FC236}">
                      <a16:creationId xmlns:a16="http://schemas.microsoft.com/office/drawing/2014/main" id="{E7D4120B-427A-12F7-C681-847C5B7310AC}"/>
                    </a:ext>
                  </a:extLst>
                </p:cNvPr>
                <p:cNvSpPr>
                  <a:spLocks noChangeArrowheads="1"/>
                </p:cNvSpPr>
                <p:nvPr/>
              </p:nvSpPr>
              <p:spPr bwMode="auto">
                <a:xfrm>
                  <a:off x="1988" y="665"/>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21" name="Rectangle 8692">
                  <a:extLst>
                    <a:ext uri="{FF2B5EF4-FFF2-40B4-BE49-F238E27FC236}">
                      <a16:creationId xmlns:a16="http://schemas.microsoft.com/office/drawing/2014/main" id="{78CD65C6-49BA-B093-C6BD-52479D3C73C6}"/>
                    </a:ext>
                  </a:extLst>
                </p:cNvPr>
                <p:cNvSpPr>
                  <a:spLocks noChangeArrowheads="1"/>
                </p:cNvSpPr>
                <p:nvPr/>
              </p:nvSpPr>
              <p:spPr bwMode="auto">
                <a:xfrm>
                  <a:off x="1988" y="572"/>
                  <a:ext cx="138" cy="93"/>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22" name="Rectangle 8693">
                  <a:extLst>
                    <a:ext uri="{FF2B5EF4-FFF2-40B4-BE49-F238E27FC236}">
                      <a16:creationId xmlns:a16="http://schemas.microsoft.com/office/drawing/2014/main" id="{B957B5B9-CC49-DA70-3E0C-B8E4106386CB}"/>
                    </a:ext>
                  </a:extLst>
                </p:cNvPr>
                <p:cNvSpPr>
                  <a:spLocks noChangeArrowheads="1"/>
                </p:cNvSpPr>
                <p:nvPr/>
              </p:nvSpPr>
              <p:spPr bwMode="auto">
                <a:xfrm>
                  <a:off x="1988" y="57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23" name="Rectangle 8694">
                  <a:extLst>
                    <a:ext uri="{FF2B5EF4-FFF2-40B4-BE49-F238E27FC236}">
                      <a16:creationId xmlns:a16="http://schemas.microsoft.com/office/drawing/2014/main" id="{04FCBEDA-5363-5845-2882-6BAB011EB789}"/>
                    </a:ext>
                  </a:extLst>
                </p:cNvPr>
                <p:cNvSpPr>
                  <a:spLocks noChangeArrowheads="1"/>
                </p:cNvSpPr>
                <p:nvPr/>
              </p:nvSpPr>
              <p:spPr bwMode="auto">
                <a:xfrm>
                  <a:off x="1988" y="405"/>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24" name="Rectangle 8695">
                  <a:extLst>
                    <a:ext uri="{FF2B5EF4-FFF2-40B4-BE49-F238E27FC236}">
                      <a16:creationId xmlns:a16="http://schemas.microsoft.com/office/drawing/2014/main" id="{B6454818-97CA-4928-9D9E-19E723FE02EE}"/>
                    </a:ext>
                  </a:extLst>
                </p:cNvPr>
                <p:cNvSpPr>
                  <a:spLocks noChangeArrowheads="1"/>
                </p:cNvSpPr>
                <p:nvPr/>
              </p:nvSpPr>
              <p:spPr bwMode="auto">
                <a:xfrm>
                  <a:off x="1988" y="498"/>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25" name="Rectangle 8696">
                  <a:extLst>
                    <a:ext uri="{FF2B5EF4-FFF2-40B4-BE49-F238E27FC236}">
                      <a16:creationId xmlns:a16="http://schemas.microsoft.com/office/drawing/2014/main" id="{84CB5F8A-8A07-6150-83D7-5729E90D9CF7}"/>
                    </a:ext>
                  </a:extLst>
                </p:cNvPr>
                <p:cNvSpPr>
                  <a:spLocks noChangeArrowheads="1"/>
                </p:cNvSpPr>
                <p:nvPr/>
              </p:nvSpPr>
              <p:spPr bwMode="auto">
                <a:xfrm>
                  <a:off x="1988" y="405"/>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26" name="Rectangle 8697">
                  <a:extLst>
                    <a:ext uri="{FF2B5EF4-FFF2-40B4-BE49-F238E27FC236}">
                      <a16:creationId xmlns:a16="http://schemas.microsoft.com/office/drawing/2014/main" id="{BDF0CA5E-68E8-DC80-E2B7-C4EB83D2CCE6}"/>
                    </a:ext>
                  </a:extLst>
                </p:cNvPr>
                <p:cNvSpPr>
                  <a:spLocks noChangeArrowheads="1"/>
                </p:cNvSpPr>
                <p:nvPr/>
              </p:nvSpPr>
              <p:spPr bwMode="auto">
                <a:xfrm>
                  <a:off x="1988" y="57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27" name="Rectangle 8698">
                  <a:extLst>
                    <a:ext uri="{FF2B5EF4-FFF2-40B4-BE49-F238E27FC236}">
                      <a16:creationId xmlns:a16="http://schemas.microsoft.com/office/drawing/2014/main" id="{23883ECA-8A2B-2574-C5DC-6C5F3C98724C}"/>
                    </a:ext>
                  </a:extLst>
                </p:cNvPr>
                <p:cNvSpPr>
                  <a:spLocks noChangeArrowheads="1"/>
                </p:cNvSpPr>
                <p:nvPr/>
              </p:nvSpPr>
              <p:spPr bwMode="auto">
                <a:xfrm>
                  <a:off x="1988" y="57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28" name="Rectangle 8699">
                  <a:extLst>
                    <a:ext uri="{FF2B5EF4-FFF2-40B4-BE49-F238E27FC236}">
                      <a16:creationId xmlns:a16="http://schemas.microsoft.com/office/drawing/2014/main" id="{60CA24E0-69A6-051D-7BD1-E6588CDA6E5D}"/>
                    </a:ext>
                  </a:extLst>
                </p:cNvPr>
                <p:cNvSpPr>
                  <a:spLocks noChangeArrowheads="1"/>
                </p:cNvSpPr>
                <p:nvPr/>
              </p:nvSpPr>
              <p:spPr bwMode="auto">
                <a:xfrm>
                  <a:off x="1988" y="405"/>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29" name="Rectangle 8700">
                  <a:extLst>
                    <a:ext uri="{FF2B5EF4-FFF2-40B4-BE49-F238E27FC236}">
                      <a16:creationId xmlns:a16="http://schemas.microsoft.com/office/drawing/2014/main" id="{FAB65BF8-7402-6E35-1BF3-A9021A8725AB}"/>
                    </a:ext>
                  </a:extLst>
                </p:cNvPr>
                <p:cNvSpPr>
                  <a:spLocks noChangeArrowheads="1"/>
                </p:cNvSpPr>
                <p:nvPr/>
              </p:nvSpPr>
              <p:spPr bwMode="auto">
                <a:xfrm>
                  <a:off x="1988" y="498"/>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30" name="Rectangle 8701">
                  <a:extLst>
                    <a:ext uri="{FF2B5EF4-FFF2-40B4-BE49-F238E27FC236}">
                      <a16:creationId xmlns:a16="http://schemas.microsoft.com/office/drawing/2014/main" id="{56E33EE7-B5C3-8156-8DD7-0CB33DBD0572}"/>
                    </a:ext>
                  </a:extLst>
                </p:cNvPr>
                <p:cNvSpPr>
                  <a:spLocks noChangeArrowheads="1"/>
                </p:cNvSpPr>
                <p:nvPr/>
              </p:nvSpPr>
              <p:spPr bwMode="auto">
                <a:xfrm>
                  <a:off x="1988" y="405"/>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31" name="Rectangle 8702">
                  <a:extLst>
                    <a:ext uri="{FF2B5EF4-FFF2-40B4-BE49-F238E27FC236}">
                      <a16:creationId xmlns:a16="http://schemas.microsoft.com/office/drawing/2014/main" id="{BA710AA2-5B3F-898A-320C-69C1C1DAC5E6}"/>
                    </a:ext>
                  </a:extLst>
                </p:cNvPr>
                <p:cNvSpPr>
                  <a:spLocks noChangeArrowheads="1"/>
                </p:cNvSpPr>
                <p:nvPr/>
              </p:nvSpPr>
              <p:spPr bwMode="auto">
                <a:xfrm>
                  <a:off x="1988" y="405"/>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32" name="Rectangle 8703">
                  <a:extLst>
                    <a:ext uri="{FF2B5EF4-FFF2-40B4-BE49-F238E27FC236}">
                      <a16:creationId xmlns:a16="http://schemas.microsoft.com/office/drawing/2014/main" id="{A5366D0C-A0C1-4239-22C1-2331D2BD3D30}"/>
                    </a:ext>
                  </a:extLst>
                </p:cNvPr>
                <p:cNvSpPr>
                  <a:spLocks noChangeArrowheads="1"/>
                </p:cNvSpPr>
                <p:nvPr/>
              </p:nvSpPr>
              <p:spPr bwMode="auto">
                <a:xfrm>
                  <a:off x="1988" y="1463"/>
                  <a:ext cx="138"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33" name="Rectangle 8704">
                  <a:extLst>
                    <a:ext uri="{FF2B5EF4-FFF2-40B4-BE49-F238E27FC236}">
                      <a16:creationId xmlns:a16="http://schemas.microsoft.com/office/drawing/2014/main" id="{BD569736-03C9-2246-01E8-425E69D3738E}"/>
                    </a:ext>
                  </a:extLst>
                </p:cNvPr>
                <p:cNvSpPr>
                  <a:spLocks noChangeArrowheads="1"/>
                </p:cNvSpPr>
                <p:nvPr/>
              </p:nvSpPr>
              <p:spPr bwMode="auto">
                <a:xfrm>
                  <a:off x="1988" y="1463"/>
                  <a:ext cx="138"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34" name="Rectangle 8705">
                  <a:extLst>
                    <a:ext uri="{FF2B5EF4-FFF2-40B4-BE49-F238E27FC236}">
                      <a16:creationId xmlns:a16="http://schemas.microsoft.com/office/drawing/2014/main" id="{C8BEDB5D-E712-9156-4731-FB9890C82909}"/>
                    </a:ext>
                  </a:extLst>
                </p:cNvPr>
                <p:cNvSpPr>
                  <a:spLocks noChangeArrowheads="1"/>
                </p:cNvSpPr>
                <p:nvPr/>
              </p:nvSpPr>
              <p:spPr bwMode="auto">
                <a:xfrm>
                  <a:off x="1988" y="405"/>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35" name="Rectangle 8706">
                  <a:extLst>
                    <a:ext uri="{FF2B5EF4-FFF2-40B4-BE49-F238E27FC236}">
                      <a16:creationId xmlns:a16="http://schemas.microsoft.com/office/drawing/2014/main" id="{97F799BB-2A5E-7554-AA03-340BC7BA76D6}"/>
                    </a:ext>
                  </a:extLst>
                </p:cNvPr>
                <p:cNvSpPr>
                  <a:spLocks noChangeArrowheads="1"/>
                </p:cNvSpPr>
                <p:nvPr/>
              </p:nvSpPr>
              <p:spPr bwMode="auto">
                <a:xfrm>
                  <a:off x="1988" y="57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36" name="Rectangle 8707">
                  <a:extLst>
                    <a:ext uri="{FF2B5EF4-FFF2-40B4-BE49-F238E27FC236}">
                      <a16:creationId xmlns:a16="http://schemas.microsoft.com/office/drawing/2014/main" id="{4BF36D33-605E-0F83-106A-965BD8659266}"/>
                    </a:ext>
                  </a:extLst>
                </p:cNvPr>
                <p:cNvSpPr>
                  <a:spLocks noChangeArrowheads="1"/>
                </p:cNvSpPr>
                <p:nvPr/>
              </p:nvSpPr>
              <p:spPr bwMode="auto">
                <a:xfrm>
                  <a:off x="1988" y="405"/>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37" name="Rectangle 8708">
                  <a:extLst>
                    <a:ext uri="{FF2B5EF4-FFF2-40B4-BE49-F238E27FC236}">
                      <a16:creationId xmlns:a16="http://schemas.microsoft.com/office/drawing/2014/main" id="{060E917C-D473-AC26-4BA1-2E83D7D93179}"/>
                    </a:ext>
                  </a:extLst>
                </p:cNvPr>
                <p:cNvSpPr>
                  <a:spLocks noChangeArrowheads="1"/>
                </p:cNvSpPr>
                <p:nvPr/>
              </p:nvSpPr>
              <p:spPr bwMode="auto">
                <a:xfrm>
                  <a:off x="1988" y="388"/>
                  <a:ext cx="138" cy="17"/>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38" name="Rectangle 8709">
                  <a:extLst>
                    <a:ext uri="{FF2B5EF4-FFF2-40B4-BE49-F238E27FC236}">
                      <a16:creationId xmlns:a16="http://schemas.microsoft.com/office/drawing/2014/main" id="{D470111D-EFB5-A170-B05B-5A784D11954B}"/>
                    </a:ext>
                  </a:extLst>
                </p:cNvPr>
                <p:cNvSpPr>
                  <a:spLocks noChangeArrowheads="1"/>
                </p:cNvSpPr>
                <p:nvPr/>
              </p:nvSpPr>
              <p:spPr bwMode="auto">
                <a:xfrm>
                  <a:off x="1988" y="388"/>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39" name="Rectangle 8710">
                  <a:extLst>
                    <a:ext uri="{FF2B5EF4-FFF2-40B4-BE49-F238E27FC236}">
                      <a16:creationId xmlns:a16="http://schemas.microsoft.com/office/drawing/2014/main" id="{5CF8B6F5-AA92-77FB-D118-5D0465858A61}"/>
                    </a:ext>
                  </a:extLst>
                </p:cNvPr>
                <p:cNvSpPr>
                  <a:spLocks noChangeArrowheads="1"/>
                </p:cNvSpPr>
                <p:nvPr/>
              </p:nvSpPr>
              <p:spPr bwMode="auto">
                <a:xfrm>
                  <a:off x="1988" y="480"/>
                  <a:ext cx="138"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40" name="Rectangle 8711">
                  <a:extLst>
                    <a:ext uri="{FF2B5EF4-FFF2-40B4-BE49-F238E27FC236}">
                      <a16:creationId xmlns:a16="http://schemas.microsoft.com/office/drawing/2014/main" id="{34203FA0-9CE8-C149-D488-39445457C425}"/>
                    </a:ext>
                  </a:extLst>
                </p:cNvPr>
                <p:cNvSpPr>
                  <a:spLocks noChangeArrowheads="1"/>
                </p:cNvSpPr>
                <p:nvPr/>
              </p:nvSpPr>
              <p:spPr bwMode="auto">
                <a:xfrm>
                  <a:off x="1988" y="366"/>
                  <a:ext cx="138" cy="22"/>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41" name="Rectangle 8712">
                  <a:extLst>
                    <a:ext uri="{FF2B5EF4-FFF2-40B4-BE49-F238E27FC236}">
                      <a16:creationId xmlns:a16="http://schemas.microsoft.com/office/drawing/2014/main" id="{E725E408-51C2-7F4A-79E3-8BE53EF67056}"/>
                    </a:ext>
                  </a:extLst>
                </p:cNvPr>
                <p:cNvSpPr>
                  <a:spLocks noChangeArrowheads="1"/>
                </p:cNvSpPr>
                <p:nvPr/>
              </p:nvSpPr>
              <p:spPr bwMode="auto">
                <a:xfrm>
                  <a:off x="1988" y="36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42" name="Rectangle 8713">
                  <a:extLst>
                    <a:ext uri="{FF2B5EF4-FFF2-40B4-BE49-F238E27FC236}">
                      <a16:creationId xmlns:a16="http://schemas.microsoft.com/office/drawing/2014/main" id="{0186D18E-A6CC-C3F8-CA72-67ECF859FA79}"/>
                    </a:ext>
                  </a:extLst>
                </p:cNvPr>
                <p:cNvSpPr>
                  <a:spLocks noChangeArrowheads="1"/>
                </p:cNvSpPr>
                <p:nvPr/>
              </p:nvSpPr>
              <p:spPr bwMode="auto">
                <a:xfrm>
                  <a:off x="1988" y="57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43" name="Rectangle 8714">
                  <a:extLst>
                    <a:ext uri="{FF2B5EF4-FFF2-40B4-BE49-F238E27FC236}">
                      <a16:creationId xmlns:a16="http://schemas.microsoft.com/office/drawing/2014/main" id="{2EA868D2-D4C3-7E2C-46A7-D802B8C5E439}"/>
                    </a:ext>
                  </a:extLst>
                </p:cNvPr>
                <p:cNvSpPr>
                  <a:spLocks noChangeArrowheads="1"/>
                </p:cNvSpPr>
                <p:nvPr/>
              </p:nvSpPr>
              <p:spPr bwMode="auto">
                <a:xfrm>
                  <a:off x="1988" y="57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44" name="Rectangle 8715">
                  <a:extLst>
                    <a:ext uri="{FF2B5EF4-FFF2-40B4-BE49-F238E27FC236}">
                      <a16:creationId xmlns:a16="http://schemas.microsoft.com/office/drawing/2014/main" id="{02758B4C-A99E-E8A1-17C7-FE4F27B0B758}"/>
                    </a:ext>
                  </a:extLst>
                </p:cNvPr>
                <p:cNvSpPr>
                  <a:spLocks noChangeArrowheads="1"/>
                </p:cNvSpPr>
                <p:nvPr/>
              </p:nvSpPr>
              <p:spPr bwMode="auto">
                <a:xfrm>
                  <a:off x="1988" y="57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45" name="Rectangle 8716">
                  <a:extLst>
                    <a:ext uri="{FF2B5EF4-FFF2-40B4-BE49-F238E27FC236}">
                      <a16:creationId xmlns:a16="http://schemas.microsoft.com/office/drawing/2014/main" id="{CAAD9AD4-C01E-0252-46DB-C5F3D9F17479}"/>
                    </a:ext>
                  </a:extLst>
                </p:cNvPr>
                <p:cNvSpPr>
                  <a:spLocks noChangeArrowheads="1"/>
                </p:cNvSpPr>
                <p:nvPr/>
              </p:nvSpPr>
              <p:spPr bwMode="auto">
                <a:xfrm>
                  <a:off x="1988" y="498"/>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46" name="Rectangle 8717">
                  <a:extLst>
                    <a:ext uri="{FF2B5EF4-FFF2-40B4-BE49-F238E27FC236}">
                      <a16:creationId xmlns:a16="http://schemas.microsoft.com/office/drawing/2014/main" id="{8D76D0E5-0424-7E7A-C673-1BC612F30E8B}"/>
                    </a:ext>
                  </a:extLst>
                </p:cNvPr>
                <p:cNvSpPr>
                  <a:spLocks noChangeArrowheads="1"/>
                </p:cNvSpPr>
                <p:nvPr/>
              </p:nvSpPr>
              <p:spPr bwMode="auto">
                <a:xfrm>
                  <a:off x="1988" y="36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10047" name="Rectangle 8718">
                  <a:extLst>
                    <a:ext uri="{FF2B5EF4-FFF2-40B4-BE49-F238E27FC236}">
                      <a16:creationId xmlns:a16="http://schemas.microsoft.com/office/drawing/2014/main" id="{7E997AD0-C389-7880-2F0D-D9EF7C69AA9E}"/>
                    </a:ext>
                  </a:extLst>
                </p:cNvPr>
                <p:cNvSpPr>
                  <a:spLocks noChangeArrowheads="1"/>
                </p:cNvSpPr>
                <p:nvPr/>
              </p:nvSpPr>
              <p:spPr bwMode="auto">
                <a:xfrm>
                  <a:off x="1988" y="498"/>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grpSp>
          <p:grpSp>
            <p:nvGrpSpPr>
              <p:cNvPr id="7167" name="Group 8920">
                <a:extLst>
                  <a:ext uri="{FF2B5EF4-FFF2-40B4-BE49-F238E27FC236}">
                    <a16:creationId xmlns:a16="http://schemas.microsoft.com/office/drawing/2014/main" id="{78B28B57-0193-1CEE-8301-9CF5E9667392}"/>
                  </a:ext>
                </a:extLst>
              </p:cNvPr>
              <p:cNvGrpSpPr>
                <a:grpSpLocks/>
              </p:cNvGrpSpPr>
              <p:nvPr/>
            </p:nvGrpSpPr>
            <p:grpSpPr bwMode="auto">
              <a:xfrm>
                <a:off x="1988" y="320"/>
                <a:ext cx="292" cy="1144"/>
                <a:chOff x="1988" y="320"/>
                <a:chExt cx="292" cy="1144"/>
              </a:xfrm>
            </p:grpSpPr>
            <p:sp>
              <p:nvSpPr>
                <p:cNvPr id="9648" name="Rectangle 8720">
                  <a:extLst>
                    <a:ext uri="{FF2B5EF4-FFF2-40B4-BE49-F238E27FC236}">
                      <a16:creationId xmlns:a16="http://schemas.microsoft.com/office/drawing/2014/main" id="{37EB84C3-BA92-799D-40E8-A386F1A2DC5D}"/>
                    </a:ext>
                  </a:extLst>
                </p:cNvPr>
                <p:cNvSpPr>
                  <a:spLocks noChangeArrowheads="1"/>
                </p:cNvSpPr>
                <p:nvPr/>
              </p:nvSpPr>
              <p:spPr bwMode="auto">
                <a:xfrm>
                  <a:off x="1988" y="320"/>
                  <a:ext cx="138"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49" name="Rectangle 8721">
                  <a:extLst>
                    <a:ext uri="{FF2B5EF4-FFF2-40B4-BE49-F238E27FC236}">
                      <a16:creationId xmlns:a16="http://schemas.microsoft.com/office/drawing/2014/main" id="{DFA81A5F-095F-7FF2-BA77-976B9FDE0174}"/>
                    </a:ext>
                  </a:extLst>
                </p:cNvPr>
                <p:cNvSpPr>
                  <a:spLocks noChangeArrowheads="1"/>
                </p:cNvSpPr>
                <p:nvPr/>
              </p:nvSpPr>
              <p:spPr bwMode="auto">
                <a:xfrm>
                  <a:off x="1988" y="36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50" name="Rectangle 8722">
                  <a:extLst>
                    <a:ext uri="{FF2B5EF4-FFF2-40B4-BE49-F238E27FC236}">
                      <a16:creationId xmlns:a16="http://schemas.microsoft.com/office/drawing/2014/main" id="{05B34ECC-74D1-5B87-6963-F155F8232135}"/>
                    </a:ext>
                  </a:extLst>
                </p:cNvPr>
                <p:cNvSpPr>
                  <a:spLocks noChangeArrowheads="1"/>
                </p:cNvSpPr>
                <p:nvPr/>
              </p:nvSpPr>
              <p:spPr bwMode="auto">
                <a:xfrm>
                  <a:off x="1988" y="57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51" name="Rectangle 8723">
                  <a:extLst>
                    <a:ext uri="{FF2B5EF4-FFF2-40B4-BE49-F238E27FC236}">
                      <a16:creationId xmlns:a16="http://schemas.microsoft.com/office/drawing/2014/main" id="{A292C341-0620-052F-9015-ED5EB0E817EB}"/>
                    </a:ext>
                  </a:extLst>
                </p:cNvPr>
                <p:cNvSpPr>
                  <a:spLocks noChangeArrowheads="1"/>
                </p:cNvSpPr>
                <p:nvPr/>
              </p:nvSpPr>
              <p:spPr bwMode="auto">
                <a:xfrm>
                  <a:off x="1988" y="57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52" name="Rectangle 8724">
                  <a:extLst>
                    <a:ext uri="{FF2B5EF4-FFF2-40B4-BE49-F238E27FC236}">
                      <a16:creationId xmlns:a16="http://schemas.microsoft.com/office/drawing/2014/main" id="{E241FFE7-947C-1BF8-497C-76A10568A378}"/>
                    </a:ext>
                  </a:extLst>
                </p:cNvPr>
                <p:cNvSpPr>
                  <a:spLocks noChangeArrowheads="1"/>
                </p:cNvSpPr>
                <p:nvPr/>
              </p:nvSpPr>
              <p:spPr bwMode="auto">
                <a:xfrm>
                  <a:off x="1988" y="57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53" name="Rectangle 8725">
                  <a:extLst>
                    <a:ext uri="{FF2B5EF4-FFF2-40B4-BE49-F238E27FC236}">
                      <a16:creationId xmlns:a16="http://schemas.microsoft.com/office/drawing/2014/main" id="{C2F823E3-9CEE-C16A-F57F-871784507BCD}"/>
                    </a:ext>
                  </a:extLst>
                </p:cNvPr>
                <p:cNvSpPr>
                  <a:spLocks noChangeArrowheads="1"/>
                </p:cNvSpPr>
                <p:nvPr/>
              </p:nvSpPr>
              <p:spPr bwMode="auto">
                <a:xfrm>
                  <a:off x="1988" y="57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54" name="Rectangle 8726">
                  <a:extLst>
                    <a:ext uri="{FF2B5EF4-FFF2-40B4-BE49-F238E27FC236}">
                      <a16:creationId xmlns:a16="http://schemas.microsoft.com/office/drawing/2014/main" id="{5130AB8E-DF01-950C-B7E4-3AB339CCA35B}"/>
                    </a:ext>
                  </a:extLst>
                </p:cNvPr>
                <p:cNvSpPr>
                  <a:spLocks noChangeArrowheads="1"/>
                </p:cNvSpPr>
                <p:nvPr/>
              </p:nvSpPr>
              <p:spPr bwMode="auto">
                <a:xfrm>
                  <a:off x="1988" y="36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55" name="Rectangle 8727">
                  <a:extLst>
                    <a:ext uri="{FF2B5EF4-FFF2-40B4-BE49-F238E27FC236}">
                      <a16:creationId xmlns:a16="http://schemas.microsoft.com/office/drawing/2014/main" id="{D43E986B-239D-60DF-CC58-980E02C9D05B}"/>
                    </a:ext>
                  </a:extLst>
                </p:cNvPr>
                <p:cNvSpPr>
                  <a:spLocks noChangeArrowheads="1"/>
                </p:cNvSpPr>
                <p:nvPr/>
              </p:nvSpPr>
              <p:spPr bwMode="auto">
                <a:xfrm>
                  <a:off x="1988" y="750"/>
                  <a:ext cx="138" cy="259"/>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56" name="Rectangle 8728">
                  <a:extLst>
                    <a:ext uri="{FF2B5EF4-FFF2-40B4-BE49-F238E27FC236}">
                      <a16:creationId xmlns:a16="http://schemas.microsoft.com/office/drawing/2014/main" id="{4A871C46-D597-FC66-1AA1-938381EF0913}"/>
                    </a:ext>
                  </a:extLst>
                </p:cNvPr>
                <p:cNvSpPr>
                  <a:spLocks noChangeArrowheads="1"/>
                </p:cNvSpPr>
                <p:nvPr/>
              </p:nvSpPr>
              <p:spPr bwMode="auto">
                <a:xfrm>
                  <a:off x="1988" y="480"/>
                  <a:ext cx="138" cy="18"/>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57" name="Rectangle 8729">
                  <a:extLst>
                    <a:ext uri="{FF2B5EF4-FFF2-40B4-BE49-F238E27FC236}">
                      <a16:creationId xmlns:a16="http://schemas.microsoft.com/office/drawing/2014/main" id="{DE68F415-8517-BBB0-DC41-771C5CF84B6F}"/>
                    </a:ext>
                  </a:extLst>
                </p:cNvPr>
                <p:cNvSpPr>
                  <a:spLocks noChangeArrowheads="1"/>
                </p:cNvSpPr>
                <p:nvPr/>
              </p:nvSpPr>
              <p:spPr bwMode="auto">
                <a:xfrm>
                  <a:off x="1988" y="320"/>
                  <a:ext cx="138"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58" name="Rectangle 8730">
                  <a:extLst>
                    <a:ext uri="{FF2B5EF4-FFF2-40B4-BE49-F238E27FC236}">
                      <a16:creationId xmlns:a16="http://schemas.microsoft.com/office/drawing/2014/main" id="{B31B78CB-D5F3-EE0D-7274-B88596A64C1A}"/>
                    </a:ext>
                  </a:extLst>
                </p:cNvPr>
                <p:cNvSpPr>
                  <a:spLocks noChangeArrowheads="1"/>
                </p:cNvSpPr>
                <p:nvPr/>
              </p:nvSpPr>
              <p:spPr bwMode="auto">
                <a:xfrm>
                  <a:off x="1988" y="57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59" name="Rectangle 8731">
                  <a:extLst>
                    <a:ext uri="{FF2B5EF4-FFF2-40B4-BE49-F238E27FC236}">
                      <a16:creationId xmlns:a16="http://schemas.microsoft.com/office/drawing/2014/main" id="{B455F39B-7CA6-8D88-11A8-D66AF99FF836}"/>
                    </a:ext>
                  </a:extLst>
                </p:cNvPr>
                <p:cNvSpPr>
                  <a:spLocks noChangeArrowheads="1"/>
                </p:cNvSpPr>
                <p:nvPr/>
              </p:nvSpPr>
              <p:spPr bwMode="auto">
                <a:xfrm>
                  <a:off x="1988" y="523"/>
                  <a:ext cx="138" cy="49"/>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60" name="Rectangle 8732">
                  <a:extLst>
                    <a:ext uri="{FF2B5EF4-FFF2-40B4-BE49-F238E27FC236}">
                      <a16:creationId xmlns:a16="http://schemas.microsoft.com/office/drawing/2014/main" id="{D063ADB7-E74F-B739-A69E-7E4013CED7EE}"/>
                    </a:ext>
                  </a:extLst>
                </p:cNvPr>
                <p:cNvSpPr>
                  <a:spLocks noChangeArrowheads="1"/>
                </p:cNvSpPr>
                <p:nvPr/>
              </p:nvSpPr>
              <p:spPr bwMode="auto">
                <a:xfrm>
                  <a:off x="1988" y="519"/>
                  <a:ext cx="138" cy="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61" name="Rectangle 8733">
                  <a:extLst>
                    <a:ext uri="{FF2B5EF4-FFF2-40B4-BE49-F238E27FC236}">
                      <a16:creationId xmlns:a16="http://schemas.microsoft.com/office/drawing/2014/main" id="{5F2E6974-D6E1-3551-B9B8-4AE6B2085475}"/>
                    </a:ext>
                  </a:extLst>
                </p:cNvPr>
                <p:cNvSpPr>
                  <a:spLocks noChangeArrowheads="1"/>
                </p:cNvSpPr>
                <p:nvPr/>
              </p:nvSpPr>
              <p:spPr bwMode="auto">
                <a:xfrm>
                  <a:off x="1988" y="36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62" name="Rectangle 8734">
                  <a:extLst>
                    <a:ext uri="{FF2B5EF4-FFF2-40B4-BE49-F238E27FC236}">
                      <a16:creationId xmlns:a16="http://schemas.microsoft.com/office/drawing/2014/main" id="{ACCAA9E7-9844-37BE-DA4B-04F758583F8A}"/>
                    </a:ext>
                  </a:extLst>
                </p:cNvPr>
                <p:cNvSpPr>
                  <a:spLocks noChangeArrowheads="1"/>
                </p:cNvSpPr>
                <p:nvPr/>
              </p:nvSpPr>
              <p:spPr bwMode="auto">
                <a:xfrm>
                  <a:off x="1988" y="480"/>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63" name="Rectangle 8735">
                  <a:extLst>
                    <a:ext uri="{FF2B5EF4-FFF2-40B4-BE49-F238E27FC236}">
                      <a16:creationId xmlns:a16="http://schemas.microsoft.com/office/drawing/2014/main" id="{17A2F750-87DC-71DE-1F1A-CF358D9C23C9}"/>
                    </a:ext>
                  </a:extLst>
                </p:cNvPr>
                <p:cNvSpPr>
                  <a:spLocks noChangeArrowheads="1"/>
                </p:cNvSpPr>
                <p:nvPr/>
              </p:nvSpPr>
              <p:spPr bwMode="auto">
                <a:xfrm>
                  <a:off x="1988" y="36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64" name="Rectangle 8736">
                  <a:extLst>
                    <a:ext uri="{FF2B5EF4-FFF2-40B4-BE49-F238E27FC236}">
                      <a16:creationId xmlns:a16="http://schemas.microsoft.com/office/drawing/2014/main" id="{65AF5692-FD58-54BE-7D9C-7C61FD414C3A}"/>
                    </a:ext>
                  </a:extLst>
                </p:cNvPr>
                <p:cNvSpPr>
                  <a:spLocks noChangeArrowheads="1"/>
                </p:cNvSpPr>
                <p:nvPr/>
              </p:nvSpPr>
              <p:spPr bwMode="auto">
                <a:xfrm>
                  <a:off x="1988" y="51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65" name="Rectangle 8737">
                  <a:extLst>
                    <a:ext uri="{FF2B5EF4-FFF2-40B4-BE49-F238E27FC236}">
                      <a16:creationId xmlns:a16="http://schemas.microsoft.com/office/drawing/2014/main" id="{D5C2E5DF-D069-225D-3943-90D7E0B808A1}"/>
                    </a:ext>
                  </a:extLst>
                </p:cNvPr>
                <p:cNvSpPr>
                  <a:spLocks noChangeArrowheads="1"/>
                </p:cNvSpPr>
                <p:nvPr/>
              </p:nvSpPr>
              <p:spPr bwMode="auto">
                <a:xfrm>
                  <a:off x="1988" y="51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66" name="Rectangle 8738">
                  <a:extLst>
                    <a:ext uri="{FF2B5EF4-FFF2-40B4-BE49-F238E27FC236}">
                      <a16:creationId xmlns:a16="http://schemas.microsoft.com/office/drawing/2014/main" id="{E1773E21-FB02-7AAF-B383-D6184FC24C67}"/>
                    </a:ext>
                  </a:extLst>
                </p:cNvPr>
                <p:cNvSpPr>
                  <a:spLocks noChangeArrowheads="1"/>
                </p:cNvSpPr>
                <p:nvPr/>
              </p:nvSpPr>
              <p:spPr bwMode="auto">
                <a:xfrm>
                  <a:off x="1988" y="36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67" name="Rectangle 8739">
                  <a:extLst>
                    <a:ext uri="{FF2B5EF4-FFF2-40B4-BE49-F238E27FC236}">
                      <a16:creationId xmlns:a16="http://schemas.microsoft.com/office/drawing/2014/main" id="{36276C41-116C-3FAA-719C-5BB6FCBBC74A}"/>
                    </a:ext>
                  </a:extLst>
                </p:cNvPr>
                <p:cNvSpPr>
                  <a:spLocks noChangeArrowheads="1"/>
                </p:cNvSpPr>
                <p:nvPr/>
              </p:nvSpPr>
              <p:spPr bwMode="auto">
                <a:xfrm>
                  <a:off x="1988" y="480"/>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68" name="Rectangle 8740">
                  <a:extLst>
                    <a:ext uri="{FF2B5EF4-FFF2-40B4-BE49-F238E27FC236}">
                      <a16:creationId xmlns:a16="http://schemas.microsoft.com/office/drawing/2014/main" id="{976D01A7-EE4F-BA92-3855-66B2A168E4A5}"/>
                    </a:ext>
                  </a:extLst>
                </p:cNvPr>
                <p:cNvSpPr>
                  <a:spLocks noChangeArrowheads="1"/>
                </p:cNvSpPr>
                <p:nvPr/>
              </p:nvSpPr>
              <p:spPr bwMode="auto">
                <a:xfrm>
                  <a:off x="1988" y="36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69" name="Rectangle 8741">
                  <a:extLst>
                    <a:ext uri="{FF2B5EF4-FFF2-40B4-BE49-F238E27FC236}">
                      <a16:creationId xmlns:a16="http://schemas.microsoft.com/office/drawing/2014/main" id="{43B1D8CB-A50D-CF89-EDDD-3BD42A4919E6}"/>
                    </a:ext>
                  </a:extLst>
                </p:cNvPr>
                <p:cNvSpPr>
                  <a:spLocks noChangeArrowheads="1"/>
                </p:cNvSpPr>
                <p:nvPr/>
              </p:nvSpPr>
              <p:spPr bwMode="auto">
                <a:xfrm>
                  <a:off x="1988" y="36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70" name="Rectangle 8742">
                  <a:extLst>
                    <a:ext uri="{FF2B5EF4-FFF2-40B4-BE49-F238E27FC236}">
                      <a16:creationId xmlns:a16="http://schemas.microsoft.com/office/drawing/2014/main" id="{93EE6A61-C697-0164-04D7-374D380154E2}"/>
                    </a:ext>
                  </a:extLst>
                </p:cNvPr>
                <p:cNvSpPr>
                  <a:spLocks noChangeArrowheads="1"/>
                </p:cNvSpPr>
                <p:nvPr/>
              </p:nvSpPr>
              <p:spPr bwMode="auto">
                <a:xfrm>
                  <a:off x="1988" y="1463"/>
                  <a:ext cx="138"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71" name="Rectangle 8743">
                  <a:extLst>
                    <a:ext uri="{FF2B5EF4-FFF2-40B4-BE49-F238E27FC236}">
                      <a16:creationId xmlns:a16="http://schemas.microsoft.com/office/drawing/2014/main" id="{5C71AA0A-6366-A285-2A8E-5C773C8952DC}"/>
                    </a:ext>
                  </a:extLst>
                </p:cNvPr>
                <p:cNvSpPr>
                  <a:spLocks noChangeArrowheads="1"/>
                </p:cNvSpPr>
                <p:nvPr/>
              </p:nvSpPr>
              <p:spPr bwMode="auto">
                <a:xfrm>
                  <a:off x="1988" y="1463"/>
                  <a:ext cx="138"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72" name="Rectangle 8744">
                  <a:extLst>
                    <a:ext uri="{FF2B5EF4-FFF2-40B4-BE49-F238E27FC236}">
                      <a16:creationId xmlns:a16="http://schemas.microsoft.com/office/drawing/2014/main" id="{792F3104-03F7-D19B-70E4-CA32F7660EB2}"/>
                    </a:ext>
                  </a:extLst>
                </p:cNvPr>
                <p:cNvSpPr>
                  <a:spLocks noChangeArrowheads="1"/>
                </p:cNvSpPr>
                <p:nvPr/>
              </p:nvSpPr>
              <p:spPr bwMode="auto">
                <a:xfrm>
                  <a:off x="1988" y="36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73" name="Rectangle 8745">
                  <a:extLst>
                    <a:ext uri="{FF2B5EF4-FFF2-40B4-BE49-F238E27FC236}">
                      <a16:creationId xmlns:a16="http://schemas.microsoft.com/office/drawing/2014/main" id="{56CEC707-3A8F-2337-DC6A-4CD070FCEE94}"/>
                    </a:ext>
                  </a:extLst>
                </p:cNvPr>
                <p:cNvSpPr>
                  <a:spLocks noChangeArrowheads="1"/>
                </p:cNvSpPr>
                <p:nvPr/>
              </p:nvSpPr>
              <p:spPr bwMode="auto">
                <a:xfrm>
                  <a:off x="1988" y="51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74" name="Rectangle 8746">
                  <a:extLst>
                    <a:ext uri="{FF2B5EF4-FFF2-40B4-BE49-F238E27FC236}">
                      <a16:creationId xmlns:a16="http://schemas.microsoft.com/office/drawing/2014/main" id="{BD716E2C-B629-AD03-DC3F-DB3FD7669F7A}"/>
                    </a:ext>
                  </a:extLst>
                </p:cNvPr>
                <p:cNvSpPr>
                  <a:spLocks noChangeArrowheads="1"/>
                </p:cNvSpPr>
                <p:nvPr/>
              </p:nvSpPr>
              <p:spPr bwMode="auto">
                <a:xfrm>
                  <a:off x="1988" y="36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75" name="Rectangle 8747">
                  <a:extLst>
                    <a:ext uri="{FF2B5EF4-FFF2-40B4-BE49-F238E27FC236}">
                      <a16:creationId xmlns:a16="http://schemas.microsoft.com/office/drawing/2014/main" id="{4C3437E6-4089-93B9-AFFC-2E21A78E17C9}"/>
                    </a:ext>
                  </a:extLst>
                </p:cNvPr>
                <p:cNvSpPr>
                  <a:spLocks noChangeArrowheads="1"/>
                </p:cNvSpPr>
                <p:nvPr/>
              </p:nvSpPr>
              <p:spPr bwMode="auto">
                <a:xfrm>
                  <a:off x="1988" y="356"/>
                  <a:ext cx="138" cy="10"/>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76" name="Rectangle 8748">
                  <a:extLst>
                    <a:ext uri="{FF2B5EF4-FFF2-40B4-BE49-F238E27FC236}">
                      <a16:creationId xmlns:a16="http://schemas.microsoft.com/office/drawing/2014/main" id="{FFEA6167-7560-4F1A-BCCD-AB58603B18EE}"/>
                    </a:ext>
                  </a:extLst>
                </p:cNvPr>
                <p:cNvSpPr>
                  <a:spLocks noChangeArrowheads="1"/>
                </p:cNvSpPr>
                <p:nvPr/>
              </p:nvSpPr>
              <p:spPr bwMode="auto">
                <a:xfrm>
                  <a:off x="1988" y="35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77" name="Rectangle 8749">
                  <a:extLst>
                    <a:ext uri="{FF2B5EF4-FFF2-40B4-BE49-F238E27FC236}">
                      <a16:creationId xmlns:a16="http://schemas.microsoft.com/office/drawing/2014/main" id="{DC897ADF-ACBA-31F1-C34A-CDCBD7D4350D}"/>
                    </a:ext>
                  </a:extLst>
                </p:cNvPr>
                <p:cNvSpPr>
                  <a:spLocks noChangeArrowheads="1"/>
                </p:cNvSpPr>
                <p:nvPr/>
              </p:nvSpPr>
              <p:spPr bwMode="auto">
                <a:xfrm>
                  <a:off x="1988" y="480"/>
                  <a:ext cx="138"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78" name="Rectangle 8750">
                  <a:extLst>
                    <a:ext uri="{FF2B5EF4-FFF2-40B4-BE49-F238E27FC236}">
                      <a16:creationId xmlns:a16="http://schemas.microsoft.com/office/drawing/2014/main" id="{C1556300-0BC0-0298-604B-569E7F46F559}"/>
                    </a:ext>
                  </a:extLst>
                </p:cNvPr>
                <p:cNvSpPr>
                  <a:spLocks noChangeArrowheads="1"/>
                </p:cNvSpPr>
                <p:nvPr/>
              </p:nvSpPr>
              <p:spPr bwMode="auto">
                <a:xfrm>
                  <a:off x="1988" y="320"/>
                  <a:ext cx="138" cy="36"/>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79" name="Rectangle 8751">
                  <a:extLst>
                    <a:ext uri="{FF2B5EF4-FFF2-40B4-BE49-F238E27FC236}">
                      <a16:creationId xmlns:a16="http://schemas.microsoft.com/office/drawing/2014/main" id="{8B971A69-0EFF-2E9B-0363-D01DF5DAB364}"/>
                    </a:ext>
                  </a:extLst>
                </p:cNvPr>
                <p:cNvSpPr>
                  <a:spLocks noChangeArrowheads="1"/>
                </p:cNvSpPr>
                <p:nvPr/>
              </p:nvSpPr>
              <p:spPr bwMode="auto">
                <a:xfrm>
                  <a:off x="1988" y="320"/>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80" name="Rectangle 8752">
                  <a:extLst>
                    <a:ext uri="{FF2B5EF4-FFF2-40B4-BE49-F238E27FC236}">
                      <a16:creationId xmlns:a16="http://schemas.microsoft.com/office/drawing/2014/main" id="{FE8A6B35-E73F-B931-2E59-E8408420ECB6}"/>
                    </a:ext>
                  </a:extLst>
                </p:cNvPr>
                <p:cNvSpPr>
                  <a:spLocks noChangeArrowheads="1"/>
                </p:cNvSpPr>
                <p:nvPr/>
              </p:nvSpPr>
              <p:spPr bwMode="auto">
                <a:xfrm>
                  <a:off x="2142" y="95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81" name="Rectangle 8753">
                  <a:extLst>
                    <a:ext uri="{FF2B5EF4-FFF2-40B4-BE49-F238E27FC236}">
                      <a16:creationId xmlns:a16="http://schemas.microsoft.com/office/drawing/2014/main" id="{9C6B5949-DDBF-5E08-EF5E-50647D21C0F8}"/>
                    </a:ext>
                  </a:extLst>
                </p:cNvPr>
                <p:cNvSpPr>
                  <a:spLocks noChangeArrowheads="1"/>
                </p:cNvSpPr>
                <p:nvPr/>
              </p:nvSpPr>
              <p:spPr bwMode="auto">
                <a:xfrm>
                  <a:off x="2142" y="95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82" name="Rectangle 8754">
                  <a:extLst>
                    <a:ext uri="{FF2B5EF4-FFF2-40B4-BE49-F238E27FC236}">
                      <a16:creationId xmlns:a16="http://schemas.microsoft.com/office/drawing/2014/main" id="{8607AE0D-D945-65D2-2E0B-4DBAE0C4BEB5}"/>
                    </a:ext>
                  </a:extLst>
                </p:cNvPr>
                <p:cNvSpPr>
                  <a:spLocks noChangeArrowheads="1"/>
                </p:cNvSpPr>
                <p:nvPr/>
              </p:nvSpPr>
              <p:spPr bwMode="auto">
                <a:xfrm>
                  <a:off x="2142" y="95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83" name="Rectangle 8755">
                  <a:extLst>
                    <a:ext uri="{FF2B5EF4-FFF2-40B4-BE49-F238E27FC236}">
                      <a16:creationId xmlns:a16="http://schemas.microsoft.com/office/drawing/2014/main" id="{0219E4CE-8F3B-B67E-BAFD-4F599A03AF17}"/>
                    </a:ext>
                  </a:extLst>
                </p:cNvPr>
                <p:cNvSpPr>
                  <a:spLocks noChangeArrowheads="1"/>
                </p:cNvSpPr>
                <p:nvPr/>
              </p:nvSpPr>
              <p:spPr bwMode="auto">
                <a:xfrm>
                  <a:off x="2142" y="686"/>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84" name="Rectangle 8756">
                  <a:extLst>
                    <a:ext uri="{FF2B5EF4-FFF2-40B4-BE49-F238E27FC236}">
                      <a16:creationId xmlns:a16="http://schemas.microsoft.com/office/drawing/2014/main" id="{573C462F-D650-E894-D2CD-509C3E6506A9}"/>
                    </a:ext>
                  </a:extLst>
                </p:cNvPr>
                <p:cNvSpPr>
                  <a:spLocks noChangeArrowheads="1"/>
                </p:cNvSpPr>
                <p:nvPr/>
              </p:nvSpPr>
              <p:spPr bwMode="auto">
                <a:xfrm>
                  <a:off x="2142" y="572"/>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85" name="Rectangle 8757">
                  <a:extLst>
                    <a:ext uri="{FF2B5EF4-FFF2-40B4-BE49-F238E27FC236}">
                      <a16:creationId xmlns:a16="http://schemas.microsoft.com/office/drawing/2014/main" id="{011BFF7C-3073-9640-81BE-44833291555D}"/>
                    </a:ext>
                  </a:extLst>
                </p:cNvPr>
                <p:cNvSpPr>
                  <a:spLocks noChangeArrowheads="1"/>
                </p:cNvSpPr>
                <p:nvPr/>
              </p:nvSpPr>
              <p:spPr bwMode="auto">
                <a:xfrm>
                  <a:off x="2142" y="686"/>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86" name="Rectangle 8758">
                  <a:extLst>
                    <a:ext uri="{FF2B5EF4-FFF2-40B4-BE49-F238E27FC236}">
                      <a16:creationId xmlns:a16="http://schemas.microsoft.com/office/drawing/2014/main" id="{533327C0-1169-7786-D05F-EC5CF5D4ECCF}"/>
                    </a:ext>
                  </a:extLst>
                </p:cNvPr>
                <p:cNvSpPr>
                  <a:spLocks noChangeArrowheads="1"/>
                </p:cNvSpPr>
                <p:nvPr/>
              </p:nvSpPr>
              <p:spPr bwMode="auto">
                <a:xfrm>
                  <a:off x="2142" y="320"/>
                  <a:ext cx="138"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87" name="Rectangle 8759">
                  <a:extLst>
                    <a:ext uri="{FF2B5EF4-FFF2-40B4-BE49-F238E27FC236}">
                      <a16:creationId xmlns:a16="http://schemas.microsoft.com/office/drawing/2014/main" id="{09F5BEB3-2F9A-8171-7670-6CCEF209F749}"/>
                    </a:ext>
                  </a:extLst>
                </p:cNvPr>
                <p:cNvSpPr>
                  <a:spLocks noChangeArrowheads="1"/>
                </p:cNvSpPr>
                <p:nvPr/>
              </p:nvSpPr>
              <p:spPr bwMode="auto">
                <a:xfrm>
                  <a:off x="2142" y="572"/>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88" name="Rectangle 8760">
                  <a:extLst>
                    <a:ext uri="{FF2B5EF4-FFF2-40B4-BE49-F238E27FC236}">
                      <a16:creationId xmlns:a16="http://schemas.microsoft.com/office/drawing/2014/main" id="{B5C169E3-3E68-0FAF-E792-9575B10CF24F}"/>
                    </a:ext>
                  </a:extLst>
                </p:cNvPr>
                <p:cNvSpPr>
                  <a:spLocks noChangeArrowheads="1"/>
                </p:cNvSpPr>
                <p:nvPr/>
              </p:nvSpPr>
              <p:spPr bwMode="auto">
                <a:xfrm>
                  <a:off x="2142" y="95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89" name="Rectangle 8761">
                  <a:extLst>
                    <a:ext uri="{FF2B5EF4-FFF2-40B4-BE49-F238E27FC236}">
                      <a16:creationId xmlns:a16="http://schemas.microsoft.com/office/drawing/2014/main" id="{7F2D4398-CFE2-CBBF-9398-17D38DF6B244}"/>
                    </a:ext>
                  </a:extLst>
                </p:cNvPr>
                <p:cNvSpPr>
                  <a:spLocks noChangeArrowheads="1"/>
                </p:cNvSpPr>
                <p:nvPr/>
              </p:nvSpPr>
              <p:spPr bwMode="auto">
                <a:xfrm>
                  <a:off x="2142" y="95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90" name="Rectangle 8762">
                  <a:extLst>
                    <a:ext uri="{FF2B5EF4-FFF2-40B4-BE49-F238E27FC236}">
                      <a16:creationId xmlns:a16="http://schemas.microsoft.com/office/drawing/2014/main" id="{0B97D0F0-70F1-79A3-3106-56EE2713B2F9}"/>
                    </a:ext>
                  </a:extLst>
                </p:cNvPr>
                <p:cNvSpPr>
                  <a:spLocks noChangeArrowheads="1"/>
                </p:cNvSpPr>
                <p:nvPr/>
              </p:nvSpPr>
              <p:spPr bwMode="auto">
                <a:xfrm>
                  <a:off x="2142" y="95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91" name="Rectangle 8763">
                  <a:extLst>
                    <a:ext uri="{FF2B5EF4-FFF2-40B4-BE49-F238E27FC236}">
                      <a16:creationId xmlns:a16="http://schemas.microsoft.com/office/drawing/2014/main" id="{3B5157B7-7C3E-3C39-16CB-98CE6C81EC48}"/>
                    </a:ext>
                  </a:extLst>
                </p:cNvPr>
                <p:cNvSpPr>
                  <a:spLocks noChangeArrowheads="1"/>
                </p:cNvSpPr>
                <p:nvPr/>
              </p:nvSpPr>
              <p:spPr bwMode="auto">
                <a:xfrm>
                  <a:off x="2142" y="95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92" name="Rectangle 8764">
                  <a:extLst>
                    <a:ext uri="{FF2B5EF4-FFF2-40B4-BE49-F238E27FC236}">
                      <a16:creationId xmlns:a16="http://schemas.microsoft.com/office/drawing/2014/main" id="{B3B72B08-D3B9-5A0D-81F9-ADD5D8AE88DD}"/>
                    </a:ext>
                  </a:extLst>
                </p:cNvPr>
                <p:cNvSpPr>
                  <a:spLocks noChangeArrowheads="1"/>
                </p:cNvSpPr>
                <p:nvPr/>
              </p:nvSpPr>
              <p:spPr bwMode="auto">
                <a:xfrm>
                  <a:off x="2142" y="572"/>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93" name="Rectangle 8765">
                  <a:extLst>
                    <a:ext uri="{FF2B5EF4-FFF2-40B4-BE49-F238E27FC236}">
                      <a16:creationId xmlns:a16="http://schemas.microsoft.com/office/drawing/2014/main" id="{B0BDF840-76E2-4EDE-A367-95C7F801D4BE}"/>
                    </a:ext>
                  </a:extLst>
                </p:cNvPr>
                <p:cNvSpPr>
                  <a:spLocks noChangeArrowheads="1"/>
                </p:cNvSpPr>
                <p:nvPr/>
              </p:nvSpPr>
              <p:spPr bwMode="auto">
                <a:xfrm>
                  <a:off x="2142" y="1360"/>
                  <a:ext cx="138" cy="79"/>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94" name="Rectangle 8766">
                  <a:extLst>
                    <a:ext uri="{FF2B5EF4-FFF2-40B4-BE49-F238E27FC236}">
                      <a16:creationId xmlns:a16="http://schemas.microsoft.com/office/drawing/2014/main" id="{EFC04FA7-10EF-7EBE-A89F-077F23CE5CFC}"/>
                    </a:ext>
                  </a:extLst>
                </p:cNvPr>
                <p:cNvSpPr>
                  <a:spLocks noChangeArrowheads="1"/>
                </p:cNvSpPr>
                <p:nvPr/>
              </p:nvSpPr>
              <p:spPr bwMode="auto">
                <a:xfrm>
                  <a:off x="2142" y="682"/>
                  <a:ext cx="138" cy="4"/>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95" name="Rectangle 8767">
                  <a:extLst>
                    <a:ext uri="{FF2B5EF4-FFF2-40B4-BE49-F238E27FC236}">
                      <a16:creationId xmlns:a16="http://schemas.microsoft.com/office/drawing/2014/main" id="{616A1C4F-B4E2-B1C1-DD1F-A6BD2BBD5BFE}"/>
                    </a:ext>
                  </a:extLst>
                </p:cNvPr>
                <p:cNvSpPr>
                  <a:spLocks noChangeArrowheads="1"/>
                </p:cNvSpPr>
                <p:nvPr/>
              </p:nvSpPr>
              <p:spPr bwMode="auto">
                <a:xfrm>
                  <a:off x="2142" y="320"/>
                  <a:ext cx="138"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96" name="Rectangle 8768">
                  <a:extLst>
                    <a:ext uri="{FF2B5EF4-FFF2-40B4-BE49-F238E27FC236}">
                      <a16:creationId xmlns:a16="http://schemas.microsoft.com/office/drawing/2014/main" id="{79C60CE1-7245-1266-49A2-33F7C5EB16A2}"/>
                    </a:ext>
                  </a:extLst>
                </p:cNvPr>
                <p:cNvSpPr>
                  <a:spLocks noChangeArrowheads="1"/>
                </p:cNvSpPr>
                <p:nvPr/>
              </p:nvSpPr>
              <p:spPr bwMode="auto">
                <a:xfrm>
                  <a:off x="2142" y="95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97" name="Rectangle 8769">
                  <a:extLst>
                    <a:ext uri="{FF2B5EF4-FFF2-40B4-BE49-F238E27FC236}">
                      <a16:creationId xmlns:a16="http://schemas.microsoft.com/office/drawing/2014/main" id="{0DB12F3D-B6DA-63AE-661A-CEA17065A4D1}"/>
                    </a:ext>
                  </a:extLst>
                </p:cNvPr>
                <p:cNvSpPr>
                  <a:spLocks noChangeArrowheads="1"/>
                </p:cNvSpPr>
                <p:nvPr/>
              </p:nvSpPr>
              <p:spPr bwMode="auto">
                <a:xfrm>
                  <a:off x="2142" y="934"/>
                  <a:ext cx="138" cy="25"/>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98" name="Rectangle 8770">
                  <a:extLst>
                    <a:ext uri="{FF2B5EF4-FFF2-40B4-BE49-F238E27FC236}">
                      <a16:creationId xmlns:a16="http://schemas.microsoft.com/office/drawing/2014/main" id="{7151A3FB-F15A-2757-F9AE-207A961A660B}"/>
                    </a:ext>
                  </a:extLst>
                </p:cNvPr>
                <p:cNvSpPr>
                  <a:spLocks noChangeArrowheads="1"/>
                </p:cNvSpPr>
                <p:nvPr/>
              </p:nvSpPr>
              <p:spPr bwMode="auto">
                <a:xfrm>
                  <a:off x="2142" y="927"/>
                  <a:ext cx="138" cy="7"/>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99" name="Rectangle 8771">
                  <a:extLst>
                    <a:ext uri="{FF2B5EF4-FFF2-40B4-BE49-F238E27FC236}">
                      <a16:creationId xmlns:a16="http://schemas.microsoft.com/office/drawing/2014/main" id="{E53160AE-D587-CB13-F45E-51E33FBD9A5E}"/>
                    </a:ext>
                  </a:extLst>
                </p:cNvPr>
                <p:cNvSpPr>
                  <a:spLocks noChangeArrowheads="1"/>
                </p:cNvSpPr>
                <p:nvPr/>
              </p:nvSpPr>
              <p:spPr bwMode="auto">
                <a:xfrm>
                  <a:off x="2142" y="572"/>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00" name="Rectangle 8772">
                  <a:extLst>
                    <a:ext uri="{FF2B5EF4-FFF2-40B4-BE49-F238E27FC236}">
                      <a16:creationId xmlns:a16="http://schemas.microsoft.com/office/drawing/2014/main" id="{919C8C48-6357-8D73-6E45-4D48DA4328B2}"/>
                    </a:ext>
                  </a:extLst>
                </p:cNvPr>
                <p:cNvSpPr>
                  <a:spLocks noChangeArrowheads="1"/>
                </p:cNvSpPr>
                <p:nvPr/>
              </p:nvSpPr>
              <p:spPr bwMode="auto">
                <a:xfrm>
                  <a:off x="2142" y="682"/>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01" name="Rectangle 8773">
                  <a:extLst>
                    <a:ext uri="{FF2B5EF4-FFF2-40B4-BE49-F238E27FC236}">
                      <a16:creationId xmlns:a16="http://schemas.microsoft.com/office/drawing/2014/main" id="{872E5D2D-3D35-5005-7252-2D2C900E3DD4}"/>
                    </a:ext>
                  </a:extLst>
                </p:cNvPr>
                <p:cNvSpPr>
                  <a:spLocks noChangeArrowheads="1"/>
                </p:cNvSpPr>
                <p:nvPr/>
              </p:nvSpPr>
              <p:spPr bwMode="auto">
                <a:xfrm>
                  <a:off x="2142" y="572"/>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02" name="Rectangle 8774">
                  <a:extLst>
                    <a:ext uri="{FF2B5EF4-FFF2-40B4-BE49-F238E27FC236}">
                      <a16:creationId xmlns:a16="http://schemas.microsoft.com/office/drawing/2014/main" id="{BDCB1B7D-0B4B-5228-611C-F9B49414EE40}"/>
                    </a:ext>
                  </a:extLst>
                </p:cNvPr>
                <p:cNvSpPr>
                  <a:spLocks noChangeArrowheads="1"/>
                </p:cNvSpPr>
                <p:nvPr/>
              </p:nvSpPr>
              <p:spPr bwMode="auto">
                <a:xfrm>
                  <a:off x="2142" y="927"/>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03" name="Rectangle 8775">
                  <a:extLst>
                    <a:ext uri="{FF2B5EF4-FFF2-40B4-BE49-F238E27FC236}">
                      <a16:creationId xmlns:a16="http://schemas.microsoft.com/office/drawing/2014/main" id="{E959F928-FBC6-C4B8-0804-AF29243976CA}"/>
                    </a:ext>
                  </a:extLst>
                </p:cNvPr>
                <p:cNvSpPr>
                  <a:spLocks noChangeArrowheads="1"/>
                </p:cNvSpPr>
                <p:nvPr/>
              </p:nvSpPr>
              <p:spPr bwMode="auto">
                <a:xfrm>
                  <a:off x="2142" y="927"/>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04" name="Rectangle 8776">
                  <a:extLst>
                    <a:ext uri="{FF2B5EF4-FFF2-40B4-BE49-F238E27FC236}">
                      <a16:creationId xmlns:a16="http://schemas.microsoft.com/office/drawing/2014/main" id="{B550BB2B-FA5C-89B2-8469-5DBF467E7E4E}"/>
                    </a:ext>
                  </a:extLst>
                </p:cNvPr>
                <p:cNvSpPr>
                  <a:spLocks noChangeArrowheads="1"/>
                </p:cNvSpPr>
                <p:nvPr/>
              </p:nvSpPr>
              <p:spPr bwMode="auto">
                <a:xfrm>
                  <a:off x="2142" y="572"/>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05" name="Rectangle 8777">
                  <a:extLst>
                    <a:ext uri="{FF2B5EF4-FFF2-40B4-BE49-F238E27FC236}">
                      <a16:creationId xmlns:a16="http://schemas.microsoft.com/office/drawing/2014/main" id="{BA992844-D04E-754E-87F5-AC59F0634F70}"/>
                    </a:ext>
                  </a:extLst>
                </p:cNvPr>
                <p:cNvSpPr>
                  <a:spLocks noChangeArrowheads="1"/>
                </p:cNvSpPr>
                <p:nvPr/>
              </p:nvSpPr>
              <p:spPr bwMode="auto">
                <a:xfrm>
                  <a:off x="2142" y="682"/>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06" name="Rectangle 8778">
                  <a:extLst>
                    <a:ext uri="{FF2B5EF4-FFF2-40B4-BE49-F238E27FC236}">
                      <a16:creationId xmlns:a16="http://schemas.microsoft.com/office/drawing/2014/main" id="{6D099E34-DCEE-C475-BFDA-BF77451FF24E}"/>
                    </a:ext>
                  </a:extLst>
                </p:cNvPr>
                <p:cNvSpPr>
                  <a:spLocks noChangeArrowheads="1"/>
                </p:cNvSpPr>
                <p:nvPr/>
              </p:nvSpPr>
              <p:spPr bwMode="auto">
                <a:xfrm>
                  <a:off x="2142" y="572"/>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07" name="Rectangle 8779">
                  <a:extLst>
                    <a:ext uri="{FF2B5EF4-FFF2-40B4-BE49-F238E27FC236}">
                      <a16:creationId xmlns:a16="http://schemas.microsoft.com/office/drawing/2014/main" id="{D6D30BEA-C652-BBC8-5D62-5B1E7C7C8090}"/>
                    </a:ext>
                  </a:extLst>
                </p:cNvPr>
                <p:cNvSpPr>
                  <a:spLocks noChangeArrowheads="1"/>
                </p:cNvSpPr>
                <p:nvPr/>
              </p:nvSpPr>
              <p:spPr bwMode="auto">
                <a:xfrm>
                  <a:off x="2142" y="572"/>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08" name="Rectangle 8780">
                  <a:extLst>
                    <a:ext uri="{FF2B5EF4-FFF2-40B4-BE49-F238E27FC236}">
                      <a16:creationId xmlns:a16="http://schemas.microsoft.com/office/drawing/2014/main" id="{0BD2DFE0-5837-F7FC-DE4D-D756DFA78743}"/>
                    </a:ext>
                  </a:extLst>
                </p:cNvPr>
                <p:cNvSpPr>
                  <a:spLocks noChangeArrowheads="1"/>
                </p:cNvSpPr>
                <p:nvPr/>
              </p:nvSpPr>
              <p:spPr bwMode="auto">
                <a:xfrm>
                  <a:off x="2142" y="1463"/>
                  <a:ext cx="138"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09" name="Rectangle 8781">
                  <a:extLst>
                    <a:ext uri="{FF2B5EF4-FFF2-40B4-BE49-F238E27FC236}">
                      <a16:creationId xmlns:a16="http://schemas.microsoft.com/office/drawing/2014/main" id="{35D2B80F-743F-333B-A93E-B8932BD60E22}"/>
                    </a:ext>
                  </a:extLst>
                </p:cNvPr>
                <p:cNvSpPr>
                  <a:spLocks noChangeArrowheads="1"/>
                </p:cNvSpPr>
                <p:nvPr/>
              </p:nvSpPr>
              <p:spPr bwMode="auto">
                <a:xfrm>
                  <a:off x="2142" y="1463"/>
                  <a:ext cx="138"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10" name="Rectangle 8782">
                  <a:extLst>
                    <a:ext uri="{FF2B5EF4-FFF2-40B4-BE49-F238E27FC236}">
                      <a16:creationId xmlns:a16="http://schemas.microsoft.com/office/drawing/2014/main" id="{DDA0972A-AB3C-2CB8-DCDA-A3E2DE2DFC67}"/>
                    </a:ext>
                  </a:extLst>
                </p:cNvPr>
                <p:cNvSpPr>
                  <a:spLocks noChangeArrowheads="1"/>
                </p:cNvSpPr>
                <p:nvPr/>
              </p:nvSpPr>
              <p:spPr bwMode="auto">
                <a:xfrm>
                  <a:off x="2142" y="572"/>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11" name="Rectangle 8783">
                  <a:extLst>
                    <a:ext uri="{FF2B5EF4-FFF2-40B4-BE49-F238E27FC236}">
                      <a16:creationId xmlns:a16="http://schemas.microsoft.com/office/drawing/2014/main" id="{3C7CB2A0-F3D6-C1F9-CEFE-818CCFAAD49E}"/>
                    </a:ext>
                  </a:extLst>
                </p:cNvPr>
                <p:cNvSpPr>
                  <a:spLocks noChangeArrowheads="1"/>
                </p:cNvSpPr>
                <p:nvPr/>
              </p:nvSpPr>
              <p:spPr bwMode="auto">
                <a:xfrm>
                  <a:off x="2142" y="927"/>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12" name="Rectangle 8784">
                  <a:extLst>
                    <a:ext uri="{FF2B5EF4-FFF2-40B4-BE49-F238E27FC236}">
                      <a16:creationId xmlns:a16="http://schemas.microsoft.com/office/drawing/2014/main" id="{CDD63165-9CFE-2768-EE32-68963D8A60EF}"/>
                    </a:ext>
                  </a:extLst>
                </p:cNvPr>
                <p:cNvSpPr>
                  <a:spLocks noChangeArrowheads="1"/>
                </p:cNvSpPr>
                <p:nvPr/>
              </p:nvSpPr>
              <p:spPr bwMode="auto">
                <a:xfrm>
                  <a:off x="2142" y="572"/>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13" name="Rectangle 8785">
                  <a:extLst>
                    <a:ext uri="{FF2B5EF4-FFF2-40B4-BE49-F238E27FC236}">
                      <a16:creationId xmlns:a16="http://schemas.microsoft.com/office/drawing/2014/main" id="{81262496-1F7A-A009-0534-38EFE499A0CF}"/>
                    </a:ext>
                  </a:extLst>
                </p:cNvPr>
                <p:cNvSpPr>
                  <a:spLocks noChangeArrowheads="1"/>
                </p:cNvSpPr>
                <p:nvPr/>
              </p:nvSpPr>
              <p:spPr bwMode="auto">
                <a:xfrm>
                  <a:off x="2142" y="565"/>
                  <a:ext cx="138" cy="7"/>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14" name="Rectangle 8786">
                  <a:extLst>
                    <a:ext uri="{FF2B5EF4-FFF2-40B4-BE49-F238E27FC236}">
                      <a16:creationId xmlns:a16="http://schemas.microsoft.com/office/drawing/2014/main" id="{F27C7832-56A4-3AC0-6FED-A67F375878A7}"/>
                    </a:ext>
                  </a:extLst>
                </p:cNvPr>
                <p:cNvSpPr>
                  <a:spLocks noChangeArrowheads="1"/>
                </p:cNvSpPr>
                <p:nvPr/>
              </p:nvSpPr>
              <p:spPr bwMode="auto">
                <a:xfrm>
                  <a:off x="2142" y="565"/>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15" name="Rectangle 8787">
                  <a:extLst>
                    <a:ext uri="{FF2B5EF4-FFF2-40B4-BE49-F238E27FC236}">
                      <a16:creationId xmlns:a16="http://schemas.microsoft.com/office/drawing/2014/main" id="{1E37EDD6-65EF-E9D4-138F-946D64ED79E7}"/>
                    </a:ext>
                  </a:extLst>
                </p:cNvPr>
                <p:cNvSpPr>
                  <a:spLocks noChangeArrowheads="1"/>
                </p:cNvSpPr>
                <p:nvPr/>
              </p:nvSpPr>
              <p:spPr bwMode="auto">
                <a:xfrm>
                  <a:off x="2142" y="572"/>
                  <a:ext cx="138"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16" name="Rectangle 8788">
                  <a:extLst>
                    <a:ext uri="{FF2B5EF4-FFF2-40B4-BE49-F238E27FC236}">
                      <a16:creationId xmlns:a16="http://schemas.microsoft.com/office/drawing/2014/main" id="{6BCFAE06-47CE-25AD-E824-B2273184F729}"/>
                    </a:ext>
                  </a:extLst>
                </p:cNvPr>
                <p:cNvSpPr>
                  <a:spLocks noChangeArrowheads="1"/>
                </p:cNvSpPr>
                <p:nvPr/>
              </p:nvSpPr>
              <p:spPr bwMode="auto">
                <a:xfrm>
                  <a:off x="2142" y="540"/>
                  <a:ext cx="138" cy="25"/>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17" name="Rectangle 8789">
                  <a:extLst>
                    <a:ext uri="{FF2B5EF4-FFF2-40B4-BE49-F238E27FC236}">
                      <a16:creationId xmlns:a16="http://schemas.microsoft.com/office/drawing/2014/main" id="{6957AE41-906B-27C5-852F-7E8BDA9E44B1}"/>
                    </a:ext>
                  </a:extLst>
                </p:cNvPr>
                <p:cNvSpPr>
                  <a:spLocks noChangeArrowheads="1"/>
                </p:cNvSpPr>
                <p:nvPr/>
              </p:nvSpPr>
              <p:spPr bwMode="auto">
                <a:xfrm>
                  <a:off x="2142" y="540"/>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18" name="Rectangle 8790">
                  <a:extLst>
                    <a:ext uri="{FF2B5EF4-FFF2-40B4-BE49-F238E27FC236}">
                      <a16:creationId xmlns:a16="http://schemas.microsoft.com/office/drawing/2014/main" id="{EF3E4266-0738-AF86-66BB-B8E8FB30615D}"/>
                    </a:ext>
                  </a:extLst>
                </p:cNvPr>
                <p:cNvSpPr>
                  <a:spLocks noChangeArrowheads="1"/>
                </p:cNvSpPr>
                <p:nvPr/>
              </p:nvSpPr>
              <p:spPr bwMode="auto">
                <a:xfrm>
                  <a:off x="2142" y="927"/>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19" name="Rectangle 8791">
                  <a:extLst>
                    <a:ext uri="{FF2B5EF4-FFF2-40B4-BE49-F238E27FC236}">
                      <a16:creationId xmlns:a16="http://schemas.microsoft.com/office/drawing/2014/main" id="{3DB9AA84-0718-3814-F006-96B85622CAAE}"/>
                    </a:ext>
                  </a:extLst>
                </p:cNvPr>
                <p:cNvSpPr>
                  <a:spLocks noChangeArrowheads="1"/>
                </p:cNvSpPr>
                <p:nvPr/>
              </p:nvSpPr>
              <p:spPr bwMode="auto">
                <a:xfrm>
                  <a:off x="2142" y="927"/>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20" name="Rectangle 8792">
                  <a:extLst>
                    <a:ext uri="{FF2B5EF4-FFF2-40B4-BE49-F238E27FC236}">
                      <a16:creationId xmlns:a16="http://schemas.microsoft.com/office/drawing/2014/main" id="{2FF46B4D-7FED-BCDA-5BAC-9F6045C381FE}"/>
                    </a:ext>
                  </a:extLst>
                </p:cNvPr>
                <p:cNvSpPr>
                  <a:spLocks noChangeArrowheads="1"/>
                </p:cNvSpPr>
                <p:nvPr/>
              </p:nvSpPr>
              <p:spPr bwMode="auto">
                <a:xfrm>
                  <a:off x="2142" y="927"/>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21" name="Rectangle 8793">
                  <a:extLst>
                    <a:ext uri="{FF2B5EF4-FFF2-40B4-BE49-F238E27FC236}">
                      <a16:creationId xmlns:a16="http://schemas.microsoft.com/office/drawing/2014/main" id="{13421F4E-C910-0AD2-0314-469144CEAADD}"/>
                    </a:ext>
                  </a:extLst>
                </p:cNvPr>
                <p:cNvSpPr>
                  <a:spLocks noChangeArrowheads="1"/>
                </p:cNvSpPr>
                <p:nvPr/>
              </p:nvSpPr>
              <p:spPr bwMode="auto">
                <a:xfrm>
                  <a:off x="2142" y="682"/>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22" name="Rectangle 8794">
                  <a:extLst>
                    <a:ext uri="{FF2B5EF4-FFF2-40B4-BE49-F238E27FC236}">
                      <a16:creationId xmlns:a16="http://schemas.microsoft.com/office/drawing/2014/main" id="{73E050F1-304B-27AE-3B01-03D15AFF4FCD}"/>
                    </a:ext>
                  </a:extLst>
                </p:cNvPr>
                <p:cNvSpPr>
                  <a:spLocks noChangeArrowheads="1"/>
                </p:cNvSpPr>
                <p:nvPr/>
              </p:nvSpPr>
              <p:spPr bwMode="auto">
                <a:xfrm>
                  <a:off x="2142" y="540"/>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23" name="Rectangle 8795">
                  <a:extLst>
                    <a:ext uri="{FF2B5EF4-FFF2-40B4-BE49-F238E27FC236}">
                      <a16:creationId xmlns:a16="http://schemas.microsoft.com/office/drawing/2014/main" id="{81C7A631-EABA-16EA-25FF-8829E73210CE}"/>
                    </a:ext>
                  </a:extLst>
                </p:cNvPr>
                <p:cNvSpPr>
                  <a:spLocks noChangeArrowheads="1"/>
                </p:cNvSpPr>
                <p:nvPr/>
              </p:nvSpPr>
              <p:spPr bwMode="auto">
                <a:xfrm>
                  <a:off x="2142" y="682"/>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24" name="Rectangle 8796">
                  <a:extLst>
                    <a:ext uri="{FF2B5EF4-FFF2-40B4-BE49-F238E27FC236}">
                      <a16:creationId xmlns:a16="http://schemas.microsoft.com/office/drawing/2014/main" id="{9A3756E8-2717-7E14-73B2-56D503FB416D}"/>
                    </a:ext>
                  </a:extLst>
                </p:cNvPr>
                <p:cNvSpPr>
                  <a:spLocks noChangeArrowheads="1"/>
                </p:cNvSpPr>
                <p:nvPr/>
              </p:nvSpPr>
              <p:spPr bwMode="auto">
                <a:xfrm>
                  <a:off x="2142" y="320"/>
                  <a:ext cx="138"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25" name="Rectangle 8797">
                  <a:extLst>
                    <a:ext uri="{FF2B5EF4-FFF2-40B4-BE49-F238E27FC236}">
                      <a16:creationId xmlns:a16="http://schemas.microsoft.com/office/drawing/2014/main" id="{C300F2F7-1CF8-927B-C635-901C00E45E0D}"/>
                    </a:ext>
                  </a:extLst>
                </p:cNvPr>
                <p:cNvSpPr>
                  <a:spLocks noChangeArrowheads="1"/>
                </p:cNvSpPr>
                <p:nvPr/>
              </p:nvSpPr>
              <p:spPr bwMode="auto">
                <a:xfrm>
                  <a:off x="2142" y="540"/>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26" name="Rectangle 8798">
                  <a:extLst>
                    <a:ext uri="{FF2B5EF4-FFF2-40B4-BE49-F238E27FC236}">
                      <a16:creationId xmlns:a16="http://schemas.microsoft.com/office/drawing/2014/main" id="{62AC23C9-0A64-9E25-11AD-7CD499D7D64D}"/>
                    </a:ext>
                  </a:extLst>
                </p:cNvPr>
                <p:cNvSpPr>
                  <a:spLocks noChangeArrowheads="1"/>
                </p:cNvSpPr>
                <p:nvPr/>
              </p:nvSpPr>
              <p:spPr bwMode="auto">
                <a:xfrm>
                  <a:off x="2142" y="927"/>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27" name="Rectangle 8799">
                  <a:extLst>
                    <a:ext uri="{FF2B5EF4-FFF2-40B4-BE49-F238E27FC236}">
                      <a16:creationId xmlns:a16="http://schemas.microsoft.com/office/drawing/2014/main" id="{617701CE-64D5-96F2-CCA2-542C0B3DCF13}"/>
                    </a:ext>
                  </a:extLst>
                </p:cNvPr>
                <p:cNvSpPr>
                  <a:spLocks noChangeArrowheads="1"/>
                </p:cNvSpPr>
                <p:nvPr/>
              </p:nvSpPr>
              <p:spPr bwMode="auto">
                <a:xfrm>
                  <a:off x="2142" y="927"/>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28" name="Rectangle 8800">
                  <a:extLst>
                    <a:ext uri="{FF2B5EF4-FFF2-40B4-BE49-F238E27FC236}">
                      <a16:creationId xmlns:a16="http://schemas.microsoft.com/office/drawing/2014/main" id="{EF7B9D7C-22C2-E23D-2B63-F125CD0F49D4}"/>
                    </a:ext>
                  </a:extLst>
                </p:cNvPr>
                <p:cNvSpPr>
                  <a:spLocks noChangeArrowheads="1"/>
                </p:cNvSpPr>
                <p:nvPr/>
              </p:nvSpPr>
              <p:spPr bwMode="auto">
                <a:xfrm>
                  <a:off x="2142" y="927"/>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29" name="Rectangle 8801">
                  <a:extLst>
                    <a:ext uri="{FF2B5EF4-FFF2-40B4-BE49-F238E27FC236}">
                      <a16:creationId xmlns:a16="http://schemas.microsoft.com/office/drawing/2014/main" id="{ACF796D9-91BD-5CB3-7385-E1DB61F0A362}"/>
                    </a:ext>
                  </a:extLst>
                </p:cNvPr>
                <p:cNvSpPr>
                  <a:spLocks noChangeArrowheads="1"/>
                </p:cNvSpPr>
                <p:nvPr/>
              </p:nvSpPr>
              <p:spPr bwMode="auto">
                <a:xfrm>
                  <a:off x="2142" y="927"/>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30" name="Rectangle 8802">
                  <a:extLst>
                    <a:ext uri="{FF2B5EF4-FFF2-40B4-BE49-F238E27FC236}">
                      <a16:creationId xmlns:a16="http://schemas.microsoft.com/office/drawing/2014/main" id="{923A2C24-CBAB-E147-685E-FC7DD48237EF}"/>
                    </a:ext>
                  </a:extLst>
                </p:cNvPr>
                <p:cNvSpPr>
                  <a:spLocks noChangeArrowheads="1"/>
                </p:cNvSpPr>
                <p:nvPr/>
              </p:nvSpPr>
              <p:spPr bwMode="auto">
                <a:xfrm>
                  <a:off x="2142" y="540"/>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31" name="Rectangle 8803">
                  <a:extLst>
                    <a:ext uri="{FF2B5EF4-FFF2-40B4-BE49-F238E27FC236}">
                      <a16:creationId xmlns:a16="http://schemas.microsoft.com/office/drawing/2014/main" id="{AACAF828-FBD5-F188-6492-25B2F2A384EA}"/>
                    </a:ext>
                  </a:extLst>
                </p:cNvPr>
                <p:cNvSpPr>
                  <a:spLocks noChangeArrowheads="1"/>
                </p:cNvSpPr>
                <p:nvPr/>
              </p:nvSpPr>
              <p:spPr bwMode="auto">
                <a:xfrm>
                  <a:off x="2142" y="1314"/>
                  <a:ext cx="138" cy="46"/>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32" name="Rectangle 8804">
                  <a:extLst>
                    <a:ext uri="{FF2B5EF4-FFF2-40B4-BE49-F238E27FC236}">
                      <a16:creationId xmlns:a16="http://schemas.microsoft.com/office/drawing/2014/main" id="{EBBA2C1B-B7F9-6BD1-C441-FFD6EC48F291}"/>
                    </a:ext>
                  </a:extLst>
                </p:cNvPr>
                <p:cNvSpPr>
                  <a:spLocks noChangeArrowheads="1"/>
                </p:cNvSpPr>
                <p:nvPr/>
              </p:nvSpPr>
              <p:spPr bwMode="auto">
                <a:xfrm>
                  <a:off x="2142" y="658"/>
                  <a:ext cx="138" cy="24"/>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33" name="Rectangle 8805">
                  <a:extLst>
                    <a:ext uri="{FF2B5EF4-FFF2-40B4-BE49-F238E27FC236}">
                      <a16:creationId xmlns:a16="http://schemas.microsoft.com/office/drawing/2014/main" id="{5DD51244-4761-784B-5C3C-FE20A0A5A1B6}"/>
                    </a:ext>
                  </a:extLst>
                </p:cNvPr>
                <p:cNvSpPr>
                  <a:spLocks noChangeArrowheads="1"/>
                </p:cNvSpPr>
                <p:nvPr/>
              </p:nvSpPr>
              <p:spPr bwMode="auto">
                <a:xfrm>
                  <a:off x="2142" y="320"/>
                  <a:ext cx="138"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34" name="Rectangle 8806">
                  <a:extLst>
                    <a:ext uri="{FF2B5EF4-FFF2-40B4-BE49-F238E27FC236}">
                      <a16:creationId xmlns:a16="http://schemas.microsoft.com/office/drawing/2014/main" id="{C63481C8-8277-F897-19EF-1857C9DC0476}"/>
                    </a:ext>
                  </a:extLst>
                </p:cNvPr>
                <p:cNvSpPr>
                  <a:spLocks noChangeArrowheads="1"/>
                </p:cNvSpPr>
                <p:nvPr/>
              </p:nvSpPr>
              <p:spPr bwMode="auto">
                <a:xfrm>
                  <a:off x="2142" y="927"/>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35" name="Rectangle 8807">
                  <a:extLst>
                    <a:ext uri="{FF2B5EF4-FFF2-40B4-BE49-F238E27FC236}">
                      <a16:creationId xmlns:a16="http://schemas.microsoft.com/office/drawing/2014/main" id="{B0607B21-62FA-FB3B-A4F9-F75798064FE2}"/>
                    </a:ext>
                  </a:extLst>
                </p:cNvPr>
                <p:cNvSpPr>
                  <a:spLocks noChangeArrowheads="1"/>
                </p:cNvSpPr>
                <p:nvPr/>
              </p:nvSpPr>
              <p:spPr bwMode="auto">
                <a:xfrm>
                  <a:off x="2142" y="888"/>
                  <a:ext cx="138" cy="39"/>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36" name="Rectangle 8808">
                  <a:extLst>
                    <a:ext uri="{FF2B5EF4-FFF2-40B4-BE49-F238E27FC236}">
                      <a16:creationId xmlns:a16="http://schemas.microsoft.com/office/drawing/2014/main" id="{107989F1-7784-EEB6-CB74-D2F2AEAC654B}"/>
                    </a:ext>
                  </a:extLst>
                </p:cNvPr>
                <p:cNvSpPr>
                  <a:spLocks noChangeArrowheads="1"/>
                </p:cNvSpPr>
                <p:nvPr/>
              </p:nvSpPr>
              <p:spPr bwMode="auto">
                <a:xfrm>
                  <a:off x="2142" y="888"/>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37" name="Rectangle 8809">
                  <a:extLst>
                    <a:ext uri="{FF2B5EF4-FFF2-40B4-BE49-F238E27FC236}">
                      <a16:creationId xmlns:a16="http://schemas.microsoft.com/office/drawing/2014/main" id="{2F28596E-CDA0-7CEC-2CBA-78BB1641F9C6}"/>
                    </a:ext>
                  </a:extLst>
                </p:cNvPr>
                <p:cNvSpPr>
                  <a:spLocks noChangeArrowheads="1"/>
                </p:cNvSpPr>
                <p:nvPr/>
              </p:nvSpPr>
              <p:spPr bwMode="auto">
                <a:xfrm>
                  <a:off x="2142" y="540"/>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38" name="Rectangle 8810">
                  <a:extLst>
                    <a:ext uri="{FF2B5EF4-FFF2-40B4-BE49-F238E27FC236}">
                      <a16:creationId xmlns:a16="http://schemas.microsoft.com/office/drawing/2014/main" id="{EDB0C710-1817-DEFF-2C43-36B41CFB23B6}"/>
                    </a:ext>
                  </a:extLst>
                </p:cNvPr>
                <p:cNvSpPr>
                  <a:spLocks noChangeArrowheads="1"/>
                </p:cNvSpPr>
                <p:nvPr/>
              </p:nvSpPr>
              <p:spPr bwMode="auto">
                <a:xfrm>
                  <a:off x="2142" y="658"/>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39" name="Rectangle 8811">
                  <a:extLst>
                    <a:ext uri="{FF2B5EF4-FFF2-40B4-BE49-F238E27FC236}">
                      <a16:creationId xmlns:a16="http://schemas.microsoft.com/office/drawing/2014/main" id="{53BC1E79-E5CE-3A24-4254-3F3A67343819}"/>
                    </a:ext>
                  </a:extLst>
                </p:cNvPr>
                <p:cNvSpPr>
                  <a:spLocks noChangeArrowheads="1"/>
                </p:cNvSpPr>
                <p:nvPr/>
              </p:nvSpPr>
              <p:spPr bwMode="auto">
                <a:xfrm>
                  <a:off x="2142" y="540"/>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40" name="Rectangle 8812">
                  <a:extLst>
                    <a:ext uri="{FF2B5EF4-FFF2-40B4-BE49-F238E27FC236}">
                      <a16:creationId xmlns:a16="http://schemas.microsoft.com/office/drawing/2014/main" id="{22110E7A-EA74-38EC-842E-AA210DA706EF}"/>
                    </a:ext>
                  </a:extLst>
                </p:cNvPr>
                <p:cNvSpPr>
                  <a:spLocks noChangeArrowheads="1"/>
                </p:cNvSpPr>
                <p:nvPr/>
              </p:nvSpPr>
              <p:spPr bwMode="auto">
                <a:xfrm>
                  <a:off x="2142" y="888"/>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41" name="Rectangle 8813">
                  <a:extLst>
                    <a:ext uri="{FF2B5EF4-FFF2-40B4-BE49-F238E27FC236}">
                      <a16:creationId xmlns:a16="http://schemas.microsoft.com/office/drawing/2014/main" id="{D7072422-FEBD-119B-0AFA-3D63B951B824}"/>
                    </a:ext>
                  </a:extLst>
                </p:cNvPr>
                <p:cNvSpPr>
                  <a:spLocks noChangeArrowheads="1"/>
                </p:cNvSpPr>
                <p:nvPr/>
              </p:nvSpPr>
              <p:spPr bwMode="auto">
                <a:xfrm>
                  <a:off x="2142" y="888"/>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42" name="Rectangle 8814">
                  <a:extLst>
                    <a:ext uri="{FF2B5EF4-FFF2-40B4-BE49-F238E27FC236}">
                      <a16:creationId xmlns:a16="http://schemas.microsoft.com/office/drawing/2014/main" id="{965FE91A-C668-0626-C52A-364D0CC999B6}"/>
                    </a:ext>
                  </a:extLst>
                </p:cNvPr>
                <p:cNvSpPr>
                  <a:spLocks noChangeArrowheads="1"/>
                </p:cNvSpPr>
                <p:nvPr/>
              </p:nvSpPr>
              <p:spPr bwMode="auto">
                <a:xfrm>
                  <a:off x="2142" y="540"/>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43" name="Rectangle 8815">
                  <a:extLst>
                    <a:ext uri="{FF2B5EF4-FFF2-40B4-BE49-F238E27FC236}">
                      <a16:creationId xmlns:a16="http://schemas.microsoft.com/office/drawing/2014/main" id="{04B16B10-9B1B-D80D-019C-50EE6A931066}"/>
                    </a:ext>
                  </a:extLst>
                </p:cNvPr>
                <p:cNvSpPr>
                  <a:spLocks noChangeArrowheads="1"/>
                </p:cNvSpPr>
                <p:nvPr/>
              </p:nvSpPr>
              <p:spPr bwMode="auto">
                <a:xfrm>
                  <a:off x="2142" y="658"/>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44" name="Rectangle 8816">
                  <a:extLst>
                    <a:ext uri="{FF2B5EF4-FFF2-40B4-BE49-F238E27FC236}">
                      <a16:creationId xmlns:a16="http://schemas.microsoft.com/office/drawing/2014/main" id="{66D324B8-605C-239B-92EF-9B36165DF45F}"/>
                    </a:ext>
                  </a:extLst>
                </p:cNvPr>
                <p:cNvSpPr>
                  <a:spLocks noChangeArrowheads="1"/>
                </p:cNvSpPr>
                <p:nvPr/>
              </p:nvSpPr>
              <p:spPr bwMode="auto">
                <a:xfrm>
                  <a:off x="2142" y="540"/>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45" name="Rectangle 8817">
                  <a:extLst>
                    <a:ext uri="{FF2B5EF4-FFF2-40B4-BE49-F238E27FC236}">
                      <a16:creationId xmlns:a16="http://schemas.microsoft.com/office/drawing/2014/main" id="{BA8E6794-D234-E671-7284-2A84E67EF622}"/>
                    </a:ext>
                  </a:extLst>
                </p:cNvPr>
                <p:cNvSpPr>
                  <a:spLocks noChangeArrowheads="1"/>
                </p:cNvSpPr>
                <p:nvPr/>
              </p:nvSpPr>
              <p:spPr bwMode="auto">
                <a:xfrm>
                  <a:off x="2142" y="540"/>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46" name="Rectangle 8818">
                  <a:extLst>
                    <a:ext uri="{FF2B5EF4-FFF2-40B4-BE49-F238E27FC236}">
                      <a16:creationId xmlns:a16="http://schemas.microsoft.com/office/drawing/2014/main" id="{02D10D9B-AB0D-A1FA-349A-AA7AFF211C0A}"/>
                    </a:ext>
                  </a:extLst>
                </p:cNvPr>
                <p:cNvSpPr>
                  <a:spLocks noChangeArrowheads="1"/>
                </p:cNvSpPr>
                <p:nvPr/>
              </p:nvSpPr>
              <p:spPr bwMode="auto">
                <a:xfrm>
                  <a:off x="2142" y="1463"/>
                  <a:ext cx="138"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47" name="Rectangle 8819">
                  <a:extLst>
                    <a:ext uri="{FF2B5EF4-FFF2-40B4-BE49-F238E27FC236}">
                      <a16:creationId xmlns:a16="http://schemas.microsoft.com/office/drawing/2014/main" id="{237A559B-0473-09B0-A128-0D1950D13EAF}"/>
                    </a:ext>
                  </a:extLst>
                </p:cNvPr>
                <p:cNvSpPr>
                  <a:spLocks noChangeArrowheads="1"/>
                </p:cNvSpPr>
                <p:nvPr/>
              </p:nvSpPr>
              <p:spPr bwMode="auto">
                <a:xfrm>
                  <a:off x="2142" y="1463"/>
                  <a:ext cx="138"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48" name="Rectangle 8820">
                  <a:extLst>
                    <a:ext uri="{FF2B5EF4-FFF2-40B4-BE49-F238E27FC236}">
                      <a16:creationId xmlns:a16="http://schemas.microsoft.com/office/drawing/2014/main" id="{EB20A595-FA2A-74DE-907D-BE15C8C17898}"/>
                    </a:ext>
                  </a:extLst>
                </p:cNvPr>
                <p:cNvSpPr>
                  <a:spLocks noChangeArrowheads="1"/>
                </p:cNvSpPr>
                <p:nvPr/>
              </p:nvSpPr>
              <p:spPr bwMode="auto">
                <a:xfrm>
                  <a:off x="2142" y="540"/>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49" name="Rectangle 8821">
                  <a:extLst>
                    <a:ext uri="{FF2B5EF4-FFF2-40B4-BE49-F238E27FC236}">
                      <a16:creationId xmlns:a16="http://schemas.microsoft.com/office/drawing/2014/main" id="{EFCD4FAE-6CCE-43F1-AB76-575449F9506F}"/>
                    </a:ext>
                  </a:extLst>
                </p:cNvPr>
                <p:cNvSpPr>
                  <a:spLocks noChangeArrowheads="1"/>
                </p:cNvSpPr>
                <p:nvPr/>
              </p:nvSpPr>
              <p:spPr bwMode="auto">
                <a:xfrm>
                  <a:off x="2142" y="888"/>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50" name="Rectangle 8822">
                  <a:extLst>
                    <a:ext uri="{FF2B5EF4-FFF2-40B4-BE49-F238E27FC236}">
                      <a16:creationId xmlns:a16="http://schemas.microsoft.com/office/drawing/2014/main" id="{72538330-A613-CBE8-C2FD-1B91A79158B8}"/>
                    </a:ext>
                  </a:extLst>
                </p:cNvPr>
                <p:cNvSpPr>
                  <a:spLocks noChangeArrowheads="1"/>
                </p:cNvSpPr>
                <p:nvPr/>
              </p:nvSpPr>
              <p:spPr bwMode="auto">
                <a:xfrm>
                  <a:off x="2142" y="540"/>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51" name="Rectangle 8823">
                  <a:extLst>
                    <a:ext uri="{FF2B5EF4-FFF2-40B4-BE49-F238E27FC236}">
                      <a16:creationId xmlns:a16="http://schemas.microsoft.com/office/drawing/2014/main" id="{02289630-68B9-361D-0B4C-25E2619928E8}"/>
                    </a:ext>
                  </a:extLst>
                </p:cNvPr>
                <p:cNvSpPr>
                  <a:spLocks noChangeArrowheads="1"/>
                </p:cNvSpPr>
                <p:nvPr/>
              </p:nvSpPr>
              <p:spPr bwMode="auto">
                <a:xfrm>
                  <a:off x="2142" y="540"/>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52" name="Rectangle 8824">
                  <a:extLst>
                    <a:ext uri="{FF2B5EF4-FFF2-40B4-BE49-F238E27FC236}">
                      <a16:creationId xmlns:a16="http://schemas.microsoft.com/office/drawing/2014/main" id="{9CE4B3B6-C410-BA50-9BE8-D97733E8D764}"/>
                    </a:ext>
                  </a:extLst>
                </p:cNvPr>
                <p:cNvSpPr>
                  <a:spLocks noChangeArrowheads="1"/>
                </p:cNvSpPr>
                <p:nvPr/>
              </p:nvSpPr>
              <p:spPr bwMode="auto">
                <a:xfrm>
                  <a:off x="2142" y="540"/>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53" name="Rectangle 8825">
                  <a:extLst>
                    <a:ext uri="{FF2B5EF4-FFF2-40B4-BE49-F238E27FC236}">
                      <a16:creationId xmlns:a16="http://schemas.microsoft.com/office/drawing/2014/main" id="{08C80A41-F6F8-BC9C-4974-D0A87B638D24}"/>
                    </a:ext>
                  </a:extLst>
                </p:cNvPr>
                <p:cNvSpPr>
                  <a:spLocks noChangeArrowheads="1"/>
                </p:cNvSpPr>
                <p:nvPr/>
              </p:nvSpPr>
              <p:spPr bwMode="auto">
                <a:xfrm>
                  <a:off x="2142" y="572"/>
                  <a:ext cx="138"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54" name="Rectangle 8826">
                  <a:extLst>
                    <a:ext uri="{FF2B5EF4-FFF2-40B4-BE49-F238E27FC236}">
                      <a16:creationId xmlns:a16="http://schemas.microsoft.com/office/drawing/2014/main" id="{8ED4A3CA-AEA0-FF25-A1ED-A687BB8B97A2}"/>
                    </a:ext>
                  </a:extLst>
                </p:cNvPr>
                <p:cNvSpPr>
                  <a:spLocks noChangeArrowheads="1"/>
                </p:cNvSpPr>
                <p:nvPr/>
              </p:nvSpPr>
              <p:spPr bwMode="auto">
                <a:xfrm>
                  <a:off x="2142" y="508"/>
                  <a:ext cx="138" cy="32"/>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55" name="Rectangle 8827">
                  <a:extLst>
                    <a:ext uri="{FF2B5EF4-FFF2-40B4-BE49-F238E27FC236}">
                      <a16:creationId xmlns:a16="http://schemas.microsoft.com/office/drawing/2014/main" id="{35195785-313D-69D9-F767-91E50CE8446A}"/>
                    </a:ext>
                  </a:extLst>
                </p:cNvPr>
                <p:cNvSpPr>
                  <a:spLocks noChangeArrowheads="1"/>
                </p:cNvSpPr>
                <p:nvPr/>
              </p:nvSpPr>
              <p:spPr bwMode="auto">
                <a:xfrm>
                  <a:off x="2142" y="508"/>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56" name="Rectangle 8828">
                  <a:extLst>
                    <a:ext uri="{FF2B5EF4-FFF2-40B4-BE49-F238E27FC236}">
                      <a16:creationId xmlns:a16="http://schemas.microsoft.com/office/drawing/2014/main" id="{C086708C-F64C-88E2-F75E-D4569F60C6C7}"/>
                    </a:ext>
                  </a:extLst>
                </p:cNvPr>
                <p:cNvSpPr>
                  <a:spLocks noChangeArrowheads="1"/>
                </p:cNvSpPr>
                <p:nvPr/>
              </p:nvSpPr>
              <p:spPr bwMode="auto">
                <a:xfrm>
                  <a:off x="2142" y="888"/>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57" name="Rectangle 8829">
                  <a:extLst>
                    <a:ext uri="{FF2B5EF4-FFF2-40B4-BE49-F238E27FC236}">
                      <a16:creationId xmlns:a16="http://schemas.microsoft.com/office/drawing/2014/main" id="{C6AFA79D-CBAF-EF7D-D67C-1C82AA7B0D0A}"/>
                    </a:ext>
                  </a:extLst>
                </p:cNvPr>
                <p:cNvSpPr>
                  <a:spLocks noChangeArrowheads="1"/>
                </p:cNvSpPr>
                <p:nvPr/>
              </p:nvSpPr>
              <p:spPr bwMode="auto">
                <a:xfrm>
                  <a:off x="2142" y="888"/>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58" name="Rectangle 8830">
                  <a:extLst>
                    <a:ext uri="{FF2B5EF4-FFF2-40B4-BE49-F238E27FC236}">
                      <a16:creationId xmlns:a16="http://schemas.microsoft.com/office/drawing/2014/main" id="{C43C908C-BA47-AED4-93D1-6C6DB7EE17EA}"/>
                    </a:ext>
                  </a:extLst>
                </p:cNvPr>
                <p:cNvSpPr>
                  <a:spLocks noChangeArrowheads="1"/>
                </p:cNvSpPr>
                <p:nvPr/>
              </p:nvSpPr>
              <p:spPr bwMode="auto">
                <a:xfrm>
                  <a:off x="2142" y="888"/>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59" name="Rectangle 8831">
                  <a:extLst>
                    <a:ext uri="{FF2B5EF4-FFF2-40B4-BE49-F238E27FC236}">
                      <a16:creationId xmlns:a16="http://schemas.microsoft.com/office/drawing/2014/main" id="{B1D40E9F-5D3B-0F92-D05D-65F808CA795C}"/>
                    </a:ext>
                  </a:extLst>
                </p:cNvPr>
                <p:cNvSpPr>
                  <a:spLocks noChangeArrowheads="1"/>
                </p:cNvSpPr>
                <p:nvPr/>
              </p:nvSpPr>
              <p:spPr bwMode="auto">
                <a:xfrm>
                  <a:off x="2142" y="658"/>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60" name="Rectangle 8832">
                  <a:extLst>
                    <a:ext uri="{FF2B5EF4-FFF2-40B4-BE49-F238E27FC236}">
                      <a16:creationId xmlns:a16="http://schemas.microsoft.com/office/drawing/2014/main" id="{FF4FBA7D-4904-FD02-11D7-30CBD09598FA}"/>
                    </a:ext>
                  </a:extLst>
                </p:cNvPr>
                <p:cNvSpPr>
                  <a:spLocks noChangeArrowheads="1"/>
                </p:cNvSpPr>
                <p:nvPr/>
              </p:nvSpPr>
              <p:spPr bwMode="auto">
                <a:xfrm>
                  <a:off x="2142" y="508"/>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61" name="Rectangle 8833">
                  <a:extLst>
                    <a:ext uri="{FF2B5EF4-FFF2-40B4-BE49-F238E27FC236}">
                      <a16:creationId xmlns:a16="http://schemas.microsoft.com/office/drawing/2014/main" id="{B72A5E8C-527E-9E86-02A6-16C66B43B794}"/>
                    </a:ext>
                  </a:extLst>
                </p:cNvPr>
                <p:cNvSpPr>
                  <a:spLocks noChangeArrowheads="1"/>
                </p:cNvSpPr>
                <p:nvPr/>
              </p:nvSpPr>
              <p:spPr bwMode="auto">
                <a:xfrm>
                  <a:off x="2142" y="658"/>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62" name="Rectangle 8834">
                  <a:extLst>
                    <a:ext uri="{FF2B5EF4-FFF2-40B4-BE49-F238E27FC236}">
                      <a16:creationId xmlns:a16="http://schemas.microsoft.com/office/drawing/2014/main" id="{A889093E-023B-994A-634A-FDC69E9CBC17}"/>
                    </a:ext>
                  </a:extLst>
                </p:cNvPr>
                <p:cNvSpPr>
                  <a:spLocks noChangeArrowheads="1"/>
                </p:cNvSpPr>
                <p:nvPr/>
              </p:nvSpPr>
              <p:spPr bwMode="auto">
                <a:xfrm>
                  <a:off x="2142" y="320"/>
                  <a:ext cx="138"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63" name="Rectangle 8835">
                  <a:extLst>
                    <a:ext uri="{FF2B5EF4-FFF2-40B4-BE49-F238E27FC236}">
                      <a16:creationId xmlns:a16="http://schemas.microsoft.com/office/drawing/2014/main" id="{673BA69B-8ED9-7109-88E3-68AB8713268A}"/>
                    </a:ext>
                  </a:extLst>
                </p:cNvPr>
                <p:cNvSpPr>
                  <a:spLocks noChangeArrowheads="1"/>
                </p:cNvSpPr>
                <p:nvPr/>
              </p:nvSpPr>
              <p:spPr bwMode="auto">
                <a:xfrm>
                  <a:off x="2142" y="508"/>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64" name="Rectangle 8836">
                  <a:extLst>
                    <a:ext uri="{FF2B5EF4-FFF2-40B4-BE49-F238E27FC236}">
                      <a16:creationId xmlns:a16="http://schemas.microsoft.com/office/drawing/2014/main" id="{024DFDDF-158A-23F4-29E4-E3A98C74A7CD}"/>
                    </a:ext>
                  </a:extLst>
                </p:cNvPr>
                <p:cNvSpPr>
                  <a:spLocks noChangeArrowheads="1"/>
                </p:cNvSpPr>
                <p:nvPr/>
              </p:nvSpPr>
              <p:spPr bwMode="auto">
                <a:xfrm>
                  <a:off x="2142" y="888"/>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65" name="Rectangle 8837">
                  <a:extLst>
                    <a:ext uri="{FF2B5EF4-FFF2-40B4-BE49-F238E27FC236}">
                      <a16:creationId xmlns:a16="http://schemas.microsoft.com/office/drawing/2014/main" id="{7A9DB278-5629-AFD5-6AF7-23CEE317BFC6}"/>
                    </a:ext>
                  </a:extLst>
                </p:cNvPr>
                <p:cNvSpPr>
                  <a:spLocks noChangeArrowheads="1"/>
                </p:cNvSpPr>
                <p:nvPr/>
              </p:nvSpPr>
              <p:spPr bwMode="auto">
                <a:xfrm>
                  <a:off x="2142" y="888"/>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66" name="Rectangle 8838">
                  <a:extLst>
                    <a:ext uri="{FF2B5EF4-FFF2-40B4-BE49-F238E27FC236}">
                      <a16:creationId xmlns:a16="http://schemas.microsoft.com/office/drawing/2014/main" id="{2DE89480-6A31-51C3-D67A-E4659C51E44B}"/>
                    </a:ext>
                  </a:extLst>
                </p:cNvPr>
                <p:cNvSpPr>
                  <a:spLocks noChangeArrowheads="1"/>
                </p:cNvSpPr>
                <p:nvPr/>
              </p:nvSpPr>
              <p:spPr bwMode="auto">
                <a:xfrm>
                  <a:off x="2142" y="888"/>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67" name="Rectangle 8839">
                  <a:extLst>
                    <a:ext uri="{FF2B5EF4-FFF2-40B4-BE49-F238E27FC236}">
                      <a16:creationId xmlns:a16="http://schemas.microsoft.com/office/drawing/2014/main" id="{97D755E6-E76D-B563-0B2A-7EE7C8B163BD}"/>
                    </a:ext>
                  </a:extLst>
                </p:cNvPr>
                <p:cNvSpPr>
                  <a:spLocks noChangeArrowheads="1"/>
                </p:cNvSpPr>
                <p:nvPr/>
              </p:nvSpPr>
              <p:spPr bwMode="auto">
                <a:xfrm>
                  <a:off x="2142" y="888"/>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68" name="Rectangle 8840">
                  <a:extLst>
                    <a:ext uri="{FF2B5EF4-FFF2-40B4-BE49-F238E27FC236}">
                      <a16:creationId xmlns:a16="http://schemas.microsoft.com/office/drawing/2014/main" id="{2D4F55A3-B17B-F788-0453-6B5399DB4A54}"/>
                    </a:ext>
                  </a:extLst>
                </p:cNvPr>
                <p:cNvSpPr>
                  <a:spLocks noChangeArrowheads="1"/>
                </p:cNvSpPr>
                <p:nvPr/>
              </p:nvSpPr>
              <p:spPr bwMode="auto">
                <a:xfrm>
                  <a:off x="2142" y="508"/>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69" name="Rectangle 8841">
                  <a:extLst>
                    <a:ext uri="{FF2B5EF4-FFF2-40B4-BE49-F238E27FC236}">
                      <a16:creationId xmlns:a16="http://schemas.microsoft.com/office/drawing/2014/main" id="{48215D52-4609-8EFC-A400-585B26A83DE2}"/>
                    </a:ext>
                  </a:extLst>
                </p:cNvPr>
                <p:cNvSpPr>
                  <a:spLocks noChangeArrowheads="1"/>
                </p:cNvSpPr>
                <p:nvPr/>
              </p:nvSpPr>
              <p:spPr bwMode="auto">
                <a:xfrm>
                  <a:off x="2142" y="1261"/>
                  <a:ext cx="138" cy="53"/>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70" name="Rectangle 8842">
                  <a:extLst>
                    <a:ext uri="{FF2B5EF4-FFF2-40B4-BE49-F238E27FC236}">
                      <a16:creationId xmlns:a16="http://schemas.microsoft.com/office/drawing/2014/main" id="{FCA83807-8ACB-9AC5-56F9-0C14AF6ABD34}"/>
                    </a:ext>
                  </a:extLst>
                </p:cNvPr>
                <p:cNvSpPr>
                  <a:spLocks noChangeArrowheads="1"/>
                </p:cNvSpPr>
                <p:nvPr/>
              </p:nvSpPr>
              <p:spPr bwMode="auto">
                <a:xfrm>
                  <a:off x="2142" y="640"/>
                  <a:ext cx="138" cy="18"/>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71" name="Rectangle 8843">
                  <a:extLst>
                    <a:ext uri="{FF2B5EF4-FFF2-40B4-BE49-F238E27FC236}">
                      <a16:creationId xmlns:a16="http://schemas.microsoft.com/office/drawing/2014/main" id="{E766E378-8CDA-6A51-25AF-64EF3B4FD09B}"/>
                    </a:ext>
                  </a:extLst>
                </p:cNvPr>
                <p:cNvSpPr>
                  <a:spLocks noChangeArrowheads="1"/>
                </p:cNvSpPr>
                <p:nvPr/>
              </p:nvSpPr>
              <p:spPr bwMode="auto">
                <a:xfrm>
                  <a:off x="2142" y="320"/>
                  <a:ext cx="138"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72" name="Rectangle 8844">
                  <a:extLst>
                    <a:ext uri="{FF2B5EF4-FFF2-40B4-BE49-F238E27FC236}">
                      <a16:creationId xmlns:a16="http://schemas.microsoft.com/office/drawing/2014/main" id="{6B5ADBA6-5B9B-4D8E-62D1-F29483B4E23C}"/>
                    </a:ext>
                  </a:extLst>
                </p:cNvPr>
                <p:cNvSpPr>
                  <a:spLocks noChangeArrowheads="1"/>
                </p:cNvSpPr>
                <p:nvPr/>
              </p:nvSpPr>
              <p:spPr bwMode="auto">
                <a:xfrm>
                  <a:off x="2142" y="881"/>
                  <a:ext cx="138" cy="7"/>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73" name="Rectangle 8845">
                  <a:extLst>
                    <a:ext uri="{FF2B5EF4-FFF2-40B4-BE49-F238E27FC236}">
                      <a16:creationId xmlns:a16="http://schemas.microsoft.com/office/drawing/2014/main" id="{5F0D2D95-0614-8CEF-6C2D-A1657E15CB50}"/>
                    </a:ext>
                  </a:extLst>
                </p:cNvPr>
                <p:cNvSpPr>
                  <a:spLocks noChangeArrowheads="1"/>
                </p:cNvSpPr>
                <p:nvPr/>
              </p:nvSpPr>
              <p:spPr bwMode="auto">
                <a:xfrm>
                  <a:off x="2142" y="853"/>
                  <a:ext cx="138" cy="28"/>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74" name="Rectangle 8846">
                  <a:extLst>
                    <a:ext uri="{FF2B5EF4-FFF2-40B4-BE49-F238E27FC236}">
                      <a16:creationId xmlns:a16="http://schemas.microsoft.com/office/drawing/2014/main" id="{B722BA63-9CA2-607A-DF06-D25FE4ABB547}"/>
                    </a:ext>
                  </a:extLst>
                </p:cNvPr>
                <p:cNvSpPr>
                  <a:spLocks noChangeArrowheads="1"/>
                </p:cNvSpPr>
                <p:nvPr/>
              </p:nvSpPr>
              <p:spPr bwMode="auto">
                <a:xfrm>
                  <a:off x="2142" y="849"/>
                  <a:ext cx="138" cy="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75" name="Rectangle 8847">
                  <a:extLst>
                    <a:ext uri="{FF2B5EF4-FFF2-40B4-BE49-F238E27FC236}">
                      <a16:creationId xmlns:a16="http://schemas.microsoft.com/office/drawing/2014/main" id="{6BE416FE-F175-7B6E-30E9-EA67C5CC44BA}"/>
                    </a:ext>
                  </a:extLst>
                </p:cNvPr>
                <p:cNvSpPr>
                  <a:spLocks noChangeArrowheads="1"/>
                </p:cNvSpPr>
                <p:nvPr/>
              </p:nvSpPr>
              <p:spPr bwMode="auto">
                <a:xfrm>
                  <a:off x="2142" y="508"/>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76" name="Rectangle 8848">
                  <a:extLst>
                    <a:ext uri="{FF2B5EF4-FFF2-40B4-BE49-F238E27FC236}">
                      <a16:creationId xmlns:a16="http://schemas.microsoft.com/office/drawing/2014/main" id="{09A3054A-3CB6-46C7-76F6-6C229D5C0F74}"/>
                    </a:ext>
                  </a:extLst>
                </p:cNvPr>
                <p:cNvSpPr>
                  <a:spLocks noChangeArrowheads="1"/>
                </p:cNvSpPr>
                <p:nvPr/>
              </p:nvSpPr>
              <p:spPr bwMode="auto">
                <a:xfrm>
                  <a:off x="2142" y="640"/>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77" name="Rectangle 8849">
                  <a:extLst>
                    <a:ext uri="{FF2B5EF4-FFF2-40B4-BE49-F238E27FC236}">
                      <a16:creationId xmlns:a16="http://schemas.microsoft.com/office/drawing/2014/main" id="{A4751427-2EAC-59E9-6B26-D4821D842035}"/>
                    </a:ext>
                  </a:extLst>
                </p:cNvPr>
                <p:cNvSpPr>
                  <a:spLocks noChangeArrowheads="1"/>
                </p:cNvSpPr>
                <p:nvPr/>
              </p:nvSpPr>
              <p:spPr bwMode="auto">
                <a:xfrm>
                  <a:off x="2142" y="508"/>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78" name="Rectangle 8850">
                  <a:extLst>
                    <a:ext uri="{FF2B5EF4-FFF2-40B4-BE49-F238E27FC236}">
                      <a16:creationId xmlns:a16="http://schemas.microsoft.com/office/drawing/2014/main" id="{915D9C68-1A50-949B-7AA4-D4B8CC961FC7}"/>
                    </a:ext>
                  </a:extLst>
                </p:cNvPr>
                <p:cNvSpPr>
                  <a:spLocks noChangeArrowheads="1"/>
                </p:cNvSpPr>
                <p:nvPr/>
              </p:nvSpPr>
              <p:spPr bwMode="auto">
                <a:xfrm>
                  <a:off x="2142" y="84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79" name="Rectangle 8851">
                  <a:extLst>
                    <a:ext uri="{FF2B5EF4-FFF2-40B4-BE49-F238E27FC236}">
                      <a16:creationId xmlns:a16="http://schemas.microsoft.com/office/drawing/2014/main" id="{72CDA798-5918-69C6-AD1E-044F0B7ADF33}"/>
                    </a:ext>
                  </a:extLst>
                </p:cNvPr>
                <p:cNvSpPr>
                  <a:spLocks noChangeArrowheads="1"/>
                </p:cNvSpPr>
                <p:nvPr/>
              </p:nvSpPr>
              <p:spPr bwMode="auto">
                <a:xfrm>
                  <a:off x="2142" y="84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80" name="Rectangle 8852">
                  <a:extLst>
                    <a:ext uri="{FF2B5EF4-FFF2-40B4-BE49-F238E27FC236}">
                      <a16:creationId xmlns:a16="http://schemas.microsoft.com/office/drawing/2014/main" id="{C40F291C-C14C-2414-09D4-46287328B2B6}"/>
                    </a:ext>
                  </a:extLst>
                </p:cNvPr>
                <p:cNvSpPr>
                  <a:spLocks noChangeArrowheads="1"/>
                </p:cNvSpPr>
                <p:nvPr/>
              </p:nvSpPr>
              <p:spPr bwMode="auto">
                <a:xfrm>
                  <a:off x="2142" y="508"/>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81" name="Rectangle 8853">
                  <a:extLst>
                    <a:ext uri="{FF2B5EF4-FFF2-40B4-BE49-F238E27FC236}">
                      <a16:creationId xmlns:a16="http://schemas.microsoft.com/office/drawing/2014/main" id="{B7116CB1-4656-F587-2AF9-48F808D7FD94}"/>
                    </a:ext>
                  </a:extLst>
                </p:cNvPr>
                <p:cNvSpPr>
                  <a:spLocks noChangeArrowheads="1"/>
                </p:cNvSpPr>
                <p:nvPr/>
              </p:nvSpPr>
              <p:spPr bwMode="auto">
                <a:xfrm>
                  <a:off x="2142" y="640"/>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82" name="Rectangle 8854">
                  <a:extLst>
                    <a:ext uri="{FF2B5EF4-FFF2-40B4-BE49-F238E27FC236}">
                      <a16:creationId xmlns:a16="http://schemas.microsoft.com/office/drawing/2014/main" id="{7CA2AF92-660D-8D74-6DF2-D830FBADECE0}"/>
                    </a:ext>
                  </a:extLst>
                </p:cNvPr>
                <p:cNvSpPr>
                  <a:spLocks noChangeArrowheads="1"/>
                </p:cNvSpPr>
                <p:nvPr/>
              </p:nvSpPr>
              <p:spPr bwMode="auto">
                <a:xfrm>
                  <a:off x="2142" y="508"/>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83" name="Rectangle 8855">
                  <a:extLst>
                    <a:ext uri="{FF2B5EF4-FFF2-40B4-BE49-F238E27FC236}">
                      <a16:creationId xmlns:a16="http://schemas.microsoft.com/office/drawing/2014/main" id="{9CDCFC83-BAB5-FD8E-2293-AE1AB47C9973}"/>
                    </a:ext>
                  </a:extLst>
                </p:cNvPr>
                <p:cNvSpPr>
                  <a:spLocks noChangeArrowheads="1"/>
                </p:cNvSpPr>
                <p:nvPr/>
              </p:nvSpPr>
              <p:spPr bwMode="auto">
                <a:xfrm>
                  <a:off x="2142" y="508"/>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84" name="Rectangle 8856">
                  <a:extLst>
                    <a:ext uri="{FF2B5EF4-FFF2-40B4-BE49-F238E27FC236}">
                      <a16:creationId xmlns:a16="http://schemas.microsoft.com/office/drawing/2014/main" id="{B64CA35D-E817-C7F8-1327-6E3898FB9AC3}"/>
                    </a:ext>
                  </a:extLst>
                </p:cNvPr>
                <p:cNvSpPr>
                  <a:spLocks noChangeArrowheads="1"/>
                </p:cNvSpPr>
                <p:nvPr/>
              </p:nvSpPr>
              <p:spPr bwMode="auto">
                <a:xfrm>
                  <a:off x="2142" y="1463"/>
                  <a:ext cx="138"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85" name="Rectangle 8857">
                  <a:extLst>
                    <a:ext uri="{FF2B5EF4-FFF2-40B4-BE49-F238E27FC236}">
                      <a16:creationId xmlns:a16="http://schemas.microsoft.com/office/drawing/2014/main" id="{48EFF837-9633-461D-9E76-7F8392828119}"/>
                    </a:ext>
                  </a:extLst>
                </p:cNvPr>
                <p:cNvSpPr>
                  <a:spLocks noChangeArrowheads="1"/>
                </p:cNvSpPr>
                <p:nvPr/>
              </p:nvSpPr>
              <p:spPr bwMode="auto">
                <a:xfrm>
                  <a:off x="2142" y="1463"/>
                  <a:ext cx="138"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86" name="Rectangle 8858">
                  <a:extLst>
                    <a:ext uri="{FF2B5EF4-FFF2-40B4-BE49-F238E27FC236}">
                      <a16:creationId xmlns:a16="http://schemas.microsoft.com/office/drawing/2014/main" id="{D0B1A502-92FC-8B13-AF37-7954AD9A92FB}"/>
                    </a:ext>
                  </a:extLst>
                </p:cNvPr>
                <p:cNvSpPr>
                  <a:spLocks noChangeArrowheads="1"/>
                </p:cNvSpPr>
                <p:nvPr/>
              </p:nvSpPr>
              <p:spPr bwMode="auto">
                <a:xfrm>
                  <a:off x="2142" y="508"/>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87" name="Rectangle 8859">
                  <a:extLst>
                    <a:ext uri="{FF2B5EF4-FFF2-40B4-BE49-F238E27FC236}">
                      <a16:creationId xmlns:a16="http://schemas.microsoft.com/office/drawing/2014/main" id="{232520E6-A3C7-5E68-9518-C6F58AFA76F6}"/>
                    </a:ext>
                  </a:extLst>
                </p:cNvPr>
                <p:cNvSpPr>
                  <a:spLocks noChangeArrowheads="1"/>
                </p:cNvSpPr>
                <p:nvPr/>
              </p:nvSpPr>
              <p:spPr bwMode="auto">
                <a:xfrm>
                  <a:off x="2142" y="84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88" name="Rectangle 8860">
                  <a:extLst>
                    <a:ext uri="{FF2B5EF4-FFF2-40B4-BE49-F238E27FC236}">
                      <a16:creationId xmlns:a16="http://schemas.microsoft.com/office/drawing/2014/main" id="{71669B70-98A1-968E-2077-9F90957CC7B9}"/>
                    </a:ext>
                  </a:extLst>
                </p:cNvPr>
                <p:cNvSpPr>
                  <a:spLocks noChangeArrowheads="1"/>
                </p:cNvSpPr>
                <p:nvPr/>
              </p:nvSpPr>
              <p:spPr bwMode="auto">
                <a:xfrm>
                  <a:off x="2142" y="508"/>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89" name="Rectangle 8861">
                  <a:extLst>
                    <a:ext uri="{FF2B5EF4-FFF2-40B4-BE49-F238E27FC236}">
                      <a16:creationId xmlns:a16="http://schemas.microsoft.com/office/drawing/2014/main" id="{D6A9FF28-A481-EA97-D1D0-DA52956ADEB9}"/>
                    </a:ext>
                  </a:extLst>
                </p:cNvPr>
                <p:cNvSpPr>
                  <a:spLocks noChangeArrowheads="1"/>
                </p:cNvSpPr>
                <p:nvPr/>
              </p:nvSpPr>
              <p:spPr bwMode="auto">
                <a:xfrm>
                  <a:off x="2142" y="508"/>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90" name="Rectangle 8862">
                  <a:extLst>
                    <a:ext uri="{FF2B5EF4-FFF2-40B4-BE49-F238E27FC236}">
                      <a16:creationId xmlns:a16="http://schemas.microsoft.com/office/drawing/2014/main" id="{D39826D1-C9AA-2820-8DE1-BBF669B67FF9}"/>
                    </a:ext>
                  </a:extLst>
                </p:cNvPr>
                <p:cNvSpPr>
                  <a:spLocks noChangeArrowheads="1"/>
                </p:cNvSpPr>
                <p:nvPr/>
              </p:nvSpPr>
              <p:spPr bwMode="auto">
                <a:xfrm>
                  <a:off x="2142" y="508"/>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91" name="Rectangle 8863">
                  <a:extLst>
                    <a:ext uri="{FF2B5EF4-FFF2-40B4-BE49-F238E27FC236}">
                      <a16:creationId xmlns:a16="http://schemas.microsoft.com/office/drawing/2014/main" id="{3140B538-A21E-0200-F6E0-20121DD3A67A}"/>
                    </a:ext>
                  </a:extLst>
                </p:cNvPr>
                <p:cNvSpPr>
                  <a:spLocks noChangeArrowheads="1"/>
                </p:cNvSpPr>
                <p:nvPr/>
              </p:nvSpPr>
              <p:spPr bwMode="auto">
                <a:xfrm>
                  <a:off x="2142" y="572"/>
                  <a:ext cx="138"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92" name="Rectangle 8864">
                  <a:extLst>
                    <a:ext uri="{FF2B5EF4-FFF2-40B4-BE49-F238E27FC236}">
                      <a16:creationId xmlns:a16="http://schemas.microsoft.com/office/drawing/2014/main" id="{81058580-1A22-6213-F1A3-4F7797CDC68C}"/>
                    </a:ext>
                  </a:extLst>
                </p:cNvPr>
                <p:cNvSpPr>
                  <a:spLocks noChangeArrowheads="1"/>
                </p:cNvSpPr>
                <p:nvPr/>
              </p:nvSpPr>
              <p:spPr bwMode="auto">
                <a:xfrm>
                  <a:off x="2142" y="476"/>
                  <a:ext cx="138" cy="32"/>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93" name="Rectangle 8865">
                  <a:extLst>
                    <a:ext uri="{FF2B5EF4-FFF2-40B4-BE49-F238E27FC236}">
                      <a16:creationId xmlns:a16="http://schemas.microsoft.com/office/drawing/2014/main" id="{767BFEB5-7DFF-B303-3308-F29E5749A6DE}"/>
                    </a:ext>
                  </a:extLst>
                </p:cNvPr>
                <p:cNvSpPr>
                  <a:spLocks noChangeArrowheads="1"/>
                </p:cNvSpPr>
                <p:nvPr/>
              </p:nvSpPr>
              <p:spPr bwMode="auto">
                <a:xfrm>
                  <a:off x="2142" y="47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94" name="Rectangle 8866">
                  <a:extLst>
                    <a:ext uri="{FF2B5EF4-FFF2-40B4-BE49-F238E27FC236}">
                      <a16:creationId xmlns:a16="http://schemas.microsoft.com/office/drawing/2014/main" id="{41BEAE6D-C2B1-322A-7243-EF9F88FD09E4}"/>
                    </a:ext>
                  </a:extLst>
                </p:cNvPr>
                <p:cNvSpPr>
                  <a:spLocks noChangeArrowheads="1"/>
                </p:cNvSpPr>
                <p:nvPr/>
              </p:nvSpPr>
              <p:spPr bwMode="auto">
                <a:xfrm>
                  <a:off x="2142" y="84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95" name="Rectangle 8867">
                  <a:extLst>
                    <a:ext uri="{FF2B5EF4-FFF2-40B4-BE49-F238E27FC236}">
                      <a16:creationId xmlns:a16="http://schemas.microsoft.com/office/drawing/2014/main" id="{81F48DDC-D77C-F41F-0BC0-95AEF7003A3E}"/>
                    </a:ext>
                  </a:extLst>
                </p:cNvPr>
                <p:cNvSpPr>
                  <a:spLocks noChangeArrowheads="1"/>
                </p:cNvSpPr>
                <p:nvPr/>
              </p:nvSpPr>
              <p:spPr bwMode="auto">
                <a:xfrm>
                  <a:off x="2142" y="84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96" name="Rectangle 8868">
                  <a:extLst>
                    <a:ext uri="{FF2B5EF4-FFF2-40B4-BE49-F238E27FC236}">
                      <a16:creationId xmlns:a16="http://schemas.microsoft.com/office/drawing/2014/main" id="{60E7B1B0-42F5-C566-CED7-E4A789DE062D}"/>
                    </a:ext>
                  </a:extLst>
                </p:cNvPr>
                <p:cNvSpPr>
                  <a:spLocks noChangeArrowheads="1"/>
                </p:cNvSpPr>
                <p:nvPr/>
              </p:nvSpPr>
              <p:spPr bwMode="auto">
                <a:xfrm>
                  <a:off x="2142" y="84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97" name="Rectangle 8869">
                  <a:extLst>
                    <a:ext uri="{FF2B5EF4-FFF2-40B4-BE49-F238E27FC236}">
                      <a16:creationId xmlns:a16="http://schemas.microsoft.com/office/drawing/2014/main" id="{264489BF-84F1-15B8-9AF9-D5D190A9BCF5}"/>
                    </a:ext>
                  </a:extLst>
                </p:cNvPr>
                <p:cNvSpPr>
                  <a:spLocks noChangeArrowheads="1"/>
                </p:cNvSpPr>
                <p:nvPr/>
              </p:nvSpPr>
              <p:spPr bwMode="auto">
                <a:xfrm>
                  <a:off x="2142" y="640"/>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98" name="Rectangle 8870">
                  <a:extLst>
                    <a:ext uri="{FF2B5EF4-FFF2-40B4-BE49-F238E27FC236}">
                      <a16:creationId xmlns:a16="http://schemas.microsoft.com/office/drawing/2014/main" id="{8FFFC3A5-D19F-8385-A8F0-80BC414ED243}"/>
                    </a:ext>
                  </a:extLst>
                </p:cNvPr>
                <p:cNvSpPr>
                  <a:spLocks noChangeArrowheads="1"/>
                </p:cNvSpPr>
                <p:nvPr/>
              </p:nvSpPr>
              <p:spPr bwMode="auto">
                <a:xfrm>
                  <a:off x="2142" y="47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799" name="Rectangle 8871">
                  <a:extLst>
                    <a:ext uri="{FF2B5EF4-FFF2-40B4-BE49-F238E27FC236}">
                      <a16:creationId xmlns:a16="http://schemas.microsoft.com/office/drawing/2014/main" id="{EA7D5BEE-4D1A-FF97-6A52-55AFDFC172A7}"/>
                    </a:ext>
                  </a:extLst>
                </p:cNvPr>
                <p:cNvSpPr>
                  <a:spLocks noChangeArrowheads="1"/>
                </p:cNvSpPr>
                <p:nvPr/>
              </p:nvSpPr>
              <p:spPr bwMode="auto">
                <a:xfrm>
                  <a:off x="2142" y="640"/>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00" name="Rectangle 8872">
                  <a:extLst>
                    <a:ext uri="{FF2B5EF4-FFF2-40B4-BE49-F238E27FC236}">
                      <a16:creationId xmlns:a16="http://schemas.microsoft.com/office/drawing/2014/main" id="{587DC856-2A0B-9DD5-6E88-F0A410DE2082}"/>
                    </a:ext>
                  </a:extLst>
                </p:cNvPr>
                <p:cNvSpPr>
                  <a:spLocks noChangeArrowheads="1"/>
                </p:cNvSpPr>
                <p:nvPr/>
              </p:nvSpPr>
              <p:spPr bwMode="auto">
                <a:xfrm>
                  <a:off x="2142" y="320"/>
                  <a:ext cx="138"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01" name="Rectangle 8873">
                  <a:extLst>
                    <a:ext uri="{FF2B5EF4-FFF2-40B4-BE49-F238E27FC236}">
                      <a16:creationId xmlns:a16="http://schemas.microsoft.com/office/drawing/2014/main" id="{37FB9117-D826-93FF-7C89-393E02C67858}"/>
                    </a:ext>
                  </a:extLst>
                </p:cNvPr>
                <p:cNvSpPr>
                  <a:spLocks noChangeArrowheads="1"/>
                </p:cNvSpPr>
                <p:nvPr/>
              </p:nvSpPr>
              <p:spPr bwMode="auto">
                <a:xfrm>
                  <a:off x="2142" y="47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02" name="Rectangle 8874">
                  <a:extLst>
                    <a:ext uri="{FF2B5EF4-FFF2-40B4-BE49-F238E27FC236}">
                      <a16:creationId xmlns:a16="http://schemas.microsoft.com/office/drawing/2014/main" id="{82615462-7FD8-6E00-2E77-4B7F764E2BD1}"/>
                    </a:ext>
                  </a:extLst>
                </p:cNvPr>
                <p:cNvSpPr>
                  <a:spLocks noChangeArrowheads="1"/>
                </p:cNvSpPr>
                <p:nvPr/>
              </p:nvSpPr>
              <p:spPr bwMode="auto">
                <a:xfrm>
                  <a:off x="2142" y="84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03" name="Rectangle 8875">
                  <a:extLst>
                    <a:ext uri="{FF2B5EF4-FFF2-40B4-BE49-F238E27FC236}">
                      <a16:creationId xmlns:a16="http://schemas.microsoft.com/office/drawing/2014/main" id="{CE92F559-B374-EDB0-E180-81C816C2B65A}"/>
                    </a:ext>
                  </a:extLst>
                </p:cNvPr>
                <p:cNvSpPr>
                  <a:spLocks noChangeArrowheads="1"/>
                </p:cNvSpPr>
                <p:nvPr/>
              </p:nvSpPr>
              <p:spPr bwMode="auto">
                <a:xfrm>
                  <a:off x="2142" y="84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04" name="Rectangle 8876">
                  <a:extLst>
                    <a:ext uri="{FF2B5EF4-FFF2-40B4-BE49-F238E27FC236}">
                      <a16:creationId xmlns:a16="http://schemas.microsoft.com/office/drawing/2014/main" id="{76A5BCE9-9164-F881-006B-0714231679F8}"/>
                    </a:ext>
                  </a:extLst>
                </p:cNvPr>
                <p:cNvSpPr>
                  <a:spLocks noChangeArrowheads="1"/>
                </p:cNvSpPr>
                <p:nvPr/>
              </p:nvSpPr>
              <p:spPr bwMode="auto">
                <a:xfrm>
                  <a:off x="2142" y="84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05" name="Rectangle 8877">
                  <a:extLst>
                    <a:ext uri="{FF2B5EF4-FFF2-40B4-BE49-F238E27FC236}">
                      <a16:creationId xmlns:a16="http://schemas.microsoft.com/office/drawing/2014/main" id="{1A40A8BF-E6EB-89EF-366C-4706C1BA0472}"/>
                    </a:ext>
                  </a:extLst>
                </p:cNvPr>
                <p:cNvSpPr>
                  <a:spLocks noChangeArrowheads="1"/>
                </p:cNvSpPr>
                <p:nvPr/>
              </p:nvSpPr>
              <p:spPr bwMode="auto">
                <a:xfrm>
                  <a:off x="2142" y="84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06" name="Rectangle 8878">
                  <a:extLst>
                    <a:ext uri="{FF2B5EF4-FFF2-40B4-BE49-F238E27FC236}">
                      <a16:creationId xmlns:a16="http://schemas.microsoft.com/office/drawing/2014/main" id="{965EA57E-A041-3FE7-EEC5-542360F4D159}"/>
                    </a:ext>
                  </a:extLst>
                </p:cNvPr>
                <p:cNvSpPr>
                  <a:spLocks noChangeArrowheads="1"/>
                </p:cNvSpPr>
                <p:nvPr/>
              </p:nvSpPr>
              <p:spPr bwMode="auto">
                <a:xfrm>
                  <a:off x="2142" y="47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07" name="Rectangle 8879">
                  <a:extLst>
                    <a:ext uri="{FF2B5EF4-FFF2-40B4-BE49-F238E27FC236}">
                      <a16:creationId xmlns:a16="http://schemas.microsoft.com/office/drawing/2014/main" id="{EABAE42A-4DBE-4553-4536-5741AE6A756F}"/>
                    </a:ext>
                  </a:extLst>
                </p:cNvPr>
                <p:cNvSpPr>
                  <a:spLocks noChangeArrowheads="1"/>
                </p:cNvSpPr>
                <p:nvPr/>
              </p:nvSpPr>
              <p:spPr bwMode="auto">
                <a:xfrm>
                  <a:off x="2142" y="1197"/>
                  <a:ext cx="138" cy="64"/>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08" name="Rectangle 8880">
                  <a:extLst>
                    <a:ext uri="{FF2B5EF4-FFF2-40B4-BE49-F238E27FC236}">
                      <a16:creationId xmlns:a16="http://schemas.microsoft.com/office/drawing/2014/main" id="{59882D8A-583A-C751-B51D-B4DC1D411D63}"/>
                    </a:ext>
                  </a:extLst>
                </p:cNvPr>
                <p:cNvSpPr>
                  <a:spLocks noChangeArrowheads="1"/>
                </p:cNvSpPr>
                <p:nvPr/>
              </p:nvSpPr>
              <p:spPr bwMode="auto">
                <a:xfrm>
                  <a:off x="2142" y="622"/>
                  <a:ext cx="138" cy="18"/>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09" name="Rectangle 8881">
                  <a:extLst>
                    <a:ext uri="{FF2B5EF4-FFF2-40B4-BE49-F238E27FC236}">
                      <a16:creationId xmlns:a16="http://schemas.microsoft.com/office/drawing/2014/main" id="{F1C97BCF-AEEE-B52C-E882-C7B6D808837E}"/>
                    </a:ext>
                  </a:extLst>
                </p:cNvPr>
                <p:cNvSpPr>
                  <a:spLocks noChangeArrowheads="1"/>
                </p:cNvSpPr>
                <p:nvPr/>
              </p:nvSpPr>
              <p:spPr bwMode="auto">
                <a:xfrm>
                  <a:off x="2142" y="320"/>
                  <a:ext cx="138"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10" name="Rectangle 8882">
                  <a:extLst>
                    <a:ext uri="{FF2B5EF4-FFF2-40B4-BE49-F238E27FC236}">
                      <a16:creationId xmlns:a16="http://schemas.microsoft.com/office/drawing/2014/main" id="{03B9E377-EDD9-7A6B-2448-C0E11A92DFAE}"/>
                    </a:ext>
                  </a:extLst>
                </p:cNvPr>
                <p:cNvSpPr>
                  <a:spLocks noChangeArrowheads="1"/>
                </p:cNvSpPr>
                <p:nvPr/>
              </p:nvSpPr>
              <p:spPr bwMode="auto">
                <a:xfrm>
                  <a:off x="2142" y="84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11" name="Rectangle 8883">
                  <a:extLst>
                    <a:ext uri="{FF2B5EF4-FFF2-40B4-BE49-F238E27FC236}">
                      <a16:creationId xmlns:a16="http://schemas.microsoft.com/office/drawing/2014/main" id="{8F81C727-D3D8-59E1-78EB-46B86D7E7ABF}"/>
                    </a:ext>
                  </a:extLst>
                </p:cNvPr>
                <p:cNvSpPr>
                  <a:spLocks noChangeArrowheads="1"/>
                </p:cNvSpPr>
                <p:nvPr/>
              </p:nvSpPr>
              <p:spPr bwMode="auto">
                <a:xfrm>
                  <a:off x="2142" y="824"/>
                  <a:ext cx="138" cy="25"/>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12" name="Rectangle 8884">
                  <a:extLst>
                    <a:ext uri="{FF2B5EF4-FFF2-40B4-BE49-F238E27FC236}">
                      <a16:creationId xmlns:a16="http://schemas.microsoft.com/office/drawing/2014/main" id="{B8A77C84-904C-7CCC-73FB-7EC2472E7746}"/>
                    </a:ext>
                  </a:extLst>
                </p:cNvPr>
                <p:cNvSpPr>
                  <a:spLocks noChangeArrowheads="1"/>
                </p:cNvSpPr>
                <p:nvPr/>
              </p:nvSpPr>
              <p:spPr bwMode="auto">
                <a:xfrm>
                  <a:off x="2142" y="817"/>
                  <a:ext cx="138" cy="7"/>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13" name="Rectangle 8885">
                  <a:extLst>
                    <a:ext uri="{FF2B5EF4-FFF2-40B4-BE49-F238E27FC236}">
                      <a16:creationId xmlns:a16="http://schemas.microsoft.com/office/drawing/2014/main" id="{0C63F597-7A8D-A70A-BC86-BC9AB40B085B}"/>
                    </a:ext>
                  </a:extLst>
                </p:cNvPr>
                <p:cNvSpPr>
                  <a:spLocks noChangeArrowheads="1"/>
                </p:cNvSpPr>
                <p:nvPr/>
              </p:nvSpPr>
              <p:spPr bwMode="auto">
                <a:xfrm>
                  <a:off x="2142" y="47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14" name="Rectangle 8886">
                  <a:extLst>
                    <a:ext uri="{FF2B5EF4-FFF2-40B4-BE49-F238E27FC236}">
                      <a16:creationId xmlns:a16="http://schemas.microsoft.com/office/drawing/2014/main" id="{7B0B79DF-4324-837D-1A1B-2480936DE589}"/>
                    </a:ext>
                  </a:extLst>
                </p:cNvPr>
                <p:cNvSpPr>
                  <a:spLocks noChangeArrowheads="1"/>
                </p:cNvSpPr>
                <p:nvPr/>
              </p:nvSpPr>
              <p:spPr bwMode="auto">
                <a:xfrm>
                  <a:off x="2142" y="622"/>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15" name="Rectangle 8887">
                  <a:extLst>
                    <a:ext uri="{FF2B5EF4-FFF2-40B4-BE49-F238E27FC236}">
                      <a16:creationId xmlns:a16="http://schemas.microsoft.com/office/drawing/2014/main" id="{B4BD0734-7291-E34F-71B5-1E0CC7055760}"/>
                    </a:ext>
                  </a:extLst>
                </p:cNvPr>
                <p:cNvSpPr>
                  <a:spLocks noChangeArrowheads="1"/>
                </p:cNvSpPr>
                <p:nvPr/>
              </p:nvSpPr>
              <p:spPr bwMode="auto">
                <a:xfrm>
                  <a:off x="2142" y="47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16" name="Rectangle 8888">
                  <a:extLst>
                    <a:ext uri="{FF2B5EF4-FFF2-40B4-BE49-F238E27FC236}">
                      <a16:creationId xmlns:a16="http://schemas.microsoft.com/office/drawing/2014/main" id="{FD283B47-0280-546B-FEA2-9DABC919C185}"/>
                    </a:ext>
                  </a:extLst>
                </p:cNvPr>
                <p:cNvSpPr>
                  <a:spLocks noChangeArrowheads="1"/>
                </p:cNvSpPr>
                <p:nvPr/>
              </p:nvSpPr>
              <p:spPr bwMode="auto">
                <a:xfrm>
                  <a:off x="2142" y="817"/>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17" name="Rectangle 8889">
                  <a:extLst>
                    <a:ext uri="{FF2B5EF4-FFF2-40B4-BE49-F238E27FC236}">
                      <a16:creationId xmlns:a16="http://schemas.microsoft.com/office/drawing/2014/main" id="{D0FDE0E7-08AE-9C93-9F7A-7AB9EFFF0A9F}"/>
                    </a:ext>
                  </a:extLst>
                </p:cNvPr>
                <p:cNvSpPr>
                  <a:spLocks noChangeArrowheads="1"/>
                </p:cNvSpPr>
                <p:nvPr/>
              </p:nvSpPr>
              <p:spPr bwMode="auto">
                <a:xfrm>
                  <a:off x="2142" y="817"/>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18" name="Rectangle 8890">
                  <a:extLst>
                    <a:ext uri="{FF2B5EF4-FFF2-40B4-BE49-F238E27FC236}">
                      <a16:creationId xmlns:a16="http://schemas.microsoft.com/office/drawing/2014/main" id="{BCBE1CF9-4429-8856-2597-42BA01DFB945}"/>
                    </a:ext>
                  </a:extLst>
                </p:cNvPr>
                <p:cNvSpPr>
                  <a:spLocks noChangeArrowheads="1"/>
                </p:cNvSpPr>
                <p:nvPr/>
              </p:nvSpPr>
              <p:spPr bwMode="auto">
                <a:xfrm>
                  <a:off x="2142" y="47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19" name="Rectangle 8891">
                  <a:extLst>
                    <a:ext uri="{FF2B5EF4-FFF2-40B4-BE49-F238E27FC236}">
                      <a16:creationId xmlns:a16="http://schemas.microsoft.com/office/drawing/2014/main" id="{C1D93402-8806-EEE0-7D72-00FAD2C8197A}"/>
                    </a:ext>
                  </a:extLst>
                </p:cNvPr>
                <p:cNvSpPr>
                  <a:spLocks noChangeArrowheads="1"/>
                </p:cNvSpPr>
                <p:nvPr/>
              </p:nvSpPr>
              <p:spPr bwMode="auto">
                <a:xfrm>
                  <a:off x="2142" y="622"/>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20" name="Rectangle 8892">
                  <a:extLst>
                    <a:ext uri="{FF2B5EF4-FFF2-40B4-BE49-F238E27FC236}">
                      <a16:creationId xmlns:a16="http://schemas.microsoft.com/office/drawing/2014/main" id="{1409FC1C-2FD2-545E-3624-68AB9550B29A}"/>
                    </a:ext>
                  </a:extLst>
                </p:cNvPr>
                <p:cNvSpPr>
                  <a:spLocks noChangeArrowheads="1"/>
                </p:cNvSpPr>
                <p:nvPr/>
              </p:nvSpPr>
              <p:spPr bwMode="auto">
                <a:xfrm>
                  <a:off x="2142" y="47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21" name="Rectangle 8893">
                  <a:extLst>
                    <a:ext uri="{FF2B5EF4-FFF2-40B4-BE49-F238E27FC236}">
                      <a16:creationId xmlns:a16="http://schemas.microsoft.com/office/drawing/2014/main" id="{87826A86-025C-EF3C-E9B8-8532B5CA6648}"/>
                    </a:ext>
                  </a:extLst>
                </p:cNvPr>
                <p:cNvSpPr>
                  <a:spLocks noChangeArrowheads="1"/>
                </p:cNvSpPr>
                <p:nvPr/>
              </p:nvSpPr>
              <p:spPr bwMode="auto">
                <a:xfrm>
                  <a:off x="2142" y="47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22" name="Rectangle 8894">
                  <a:extLst>
                    <a:ext uri="{FF2B5EF4-FFF2-40B4-BE49-F238E27FC236}">
                      <a16:creationId xmlns:a16="http://schemas.microsoft.com/office/drawing/2014/main" id="{A5B9D79D-1D8F-AC33-F2F7-35090BCC5FC8}"/>
                    </a:ext>
                  </a:extLst>
                </p:cNvPr>
                <p:cNvSpPr>
                  <a:spLocks noChangeArrowheads="1"/>
                </p:cNvSpPr>
                <p:nvPr/>
              </p:nvSpPr>
              <p:spPr bwMode="auto">
                <a:xfrm>
                  <a:off x="2142" y="1463"/>
                  <a:ext cx="138"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23" name="Rectangle 8895">
                  <a:extLst>
                    <a:ext uri="{FF2B5EF4-FFF2-40B4-BE49-F238E27FC236}">
                      <a16:creationId xmlns:a16="http://schemas.microsoft.com/office/drawing/2014/main" id="{1E1D039A-9254-33EF-A2AE-25BD8D91C17C}"/>
                    </a:ext>
                  </a:extLst>
                </p:cNvPr>
                <p:cNvSpPr>
                  <a:spLocks noChangeArrowheads="1"/>
                </p:cNvSpPr>
                <p:nvPr/>
              </p:nvSpPr>
              <p:spPr bwMode="auto">
                <a:xfrm>
                  <a:off x="2142" y="1463"/>
                  <a:ext cx="138"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24" name="Rectangle 8896">
                  <a:extLst>
                    <a:ext uri="{FF2B5EF4-FFF2-40B4-BE49-F238E27FC236}">
                      <a16:creationId xmlns:a16="http://schemas.microsoft.com/office/drawing/2014/main" id="{35B26DA0-7828-AB15-C916-C1617E6B133F}"/>
                    </a:ext>
                  </a:extLst>
                </p:cNvPr>
                <p:cNvSpPr>
                  <a:spLocks noChangeArrowheads="1"/>
                </p:cNvSpPr>
                <p:nvPr/>
              </p:nvSpPr>
              <p:spPr bwMode="auto">
                <a:xfrm>
                  <a:off x="2142" y="47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25" name="Rectangle 8897">
                  <a:extLst>
                    <a:ext uri="{FF2B5EF4-FFF2-40B4-BE49-F238E27FC236}">
                      <a16:creationId xmlns:a16="http://schemas.microsoft.com/office/drawing/2014/main" id="{4120B25B-D2BD-3D40-22B9-5028128D80C2}"/>
                    </a:ext>
                  </a:extLst>
                </p:cNvPr>
                <p:cNvSpPr>
                  <a:spLocks noChangeArrowheads="1"/>
                </p:cNvSpPr>
                <p:nvPr/>
              </p:nvSpPr>
              <p:spPr bwMode="auto">
                <a:xfrm>
                  <a:off x="2142" y="817"/>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26" name="Rectangle 8898">
                  <a:extLst>
                    <a:ext uri="{FF2B5EF4-FFF2-40B4-BE49-F238E27FC236}">
                      <a16:creationId xmlns:a16="http://schemas.microsoft.com/office/drawing/2014/main" id="{DC6828B4-B2BF-2242-3FBF-DDA8745988F7}"/>
                    </a:ext>
                  </a:extLst>
                </p:cNvPr>
                <p:cNvSpPr>
                  <a:spLocks noChangeArrowheads="1"/>
                </p:cNvSpPr>
                <p:nvPr/>
              </p:nvSpPr>
              <p:spPr bwMode="auto">
                <a:xfrm>
                  <a:off x="2142" y="47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27" name="Rectangle 8899">
                  <a:extLst>
                    <a:ext uri="{FF2B5EF4-FFF2-40B4-BE49-F238E27FC236}">
                      <a16:creationId xmlns:a16="http://schemas.microsoft.com/office/drawing/2014/main" id="{69ED5413-CFB1-4F62-4198-7A7CE05F3B13}"/>
                    </a:ext>
                  </a:extLst>
                </p:cNvPr>
                <p:cNvSpPr>
                  <a:spLocks noChangeArrowheads="1"/>
                </p:cNvSpPr>
                <p:nvPr/>
              </p:nvSpPr>
              <p:spPr bwMode="auto">
                <a:xfrm>
                  <a:off x="2142" y="473"/>
                  <a:ext cx="138" cy="3"/>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28" name="Rectangle 8900">
                  <a:extLst>
                    <a:ext uri="{FF2B5EF4-FFF2-40B4-BE49-F238E27FC236}">
                      <a16:creationId xmlns:a16="http://schemas.microsoft.com/office/drawing/2014/main" id="{EF0B5BCB-ECF0-8777-7EE3-14E6D50ED647}"/>
                    </a:ext>
                  </a:extLst>
                </p:cNvPr>
                <p:cNvSpPr>
                  <a:spLocks noChangeArrowheads="1"/>
                </p:cNvSpPr>
                <p:nvPr/>
              </p:nvSpPr>
              <p:spPr bwMode="auto">
                <a:xfrm>
                  <a:off x="2142" y="473"/>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29" name="Rectangle 8901">
                  <a:extLst>
                    <a:ext uri="{FF2B5EF4-FFF2-40B4-BE49-F238E27FC236}">
                      <a16:creationId xmlns:a16="http://schemas.microsoft.com/office/drawing/2014/main" id="{53E07BBD-FCEC-65CD-0025-049182FD3929}"/>
                    </a:ext>
                  </a:extLst>
                </p:cNvPr>
                <p:cNvSpPr>
                  <a:spLocks noChangeArrowheads="1"/>
                </p:cNvSpPr>
                <p:nvPr/>
              </p:nvSpPr>
              <p:spPr bwMode="auto">
                <a:xfrm>
                  <a:off x="2142" y="572"/>
                  <a:ext cx="138"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30" name="Rectangle 8902">
                  <a:extLst>
                    <a:ext uri="{FF2B5EF4-FFF2-40B4-BE49-F238E27FC236}">
                      <a16:creationId xmlns:a16="http://schemas.microsoft.com/office/drawing/2014/main" id="{33D1AB5D-B272-A012-79E3-5DCAF5DCF022}"/>
                    </a:ext>
                  </a:extLst>
                </p:cNvPr>
                <p:cNvSpPr>
                  <a:spLocks noChangeArrowheads="1"/>
                </p:cNvSpPr>
                <p:nvPr/>
              </p:nvSpPr>
              <p:spPr bwMode="auto">
                <a:xfrm>
                  <a:off x="2142" y="448"/>
                  <a:ext cx="138" cy="25"/>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31" name="Rectangle 8903">
                  <a:extLst>
                    <a:ext uri="{FF2B5EF4-FFF2-40B4-BE49-F238E27FC236}">
                      <a16:creationId xmlns:a16="http://schemas.microsoft.com/office/drawing/2014/main" id="{3914C4F2-A77D-B3B3-63A8-E56513936D41}"/>
                    </a:ext>
                  </a:extLst>
                </p:cNvPr>
                <p:cNvSpPr>
                  <a:spLocks noChangeArrowheads="1"/>
                </p:cNvSpPr>
                <p:nvPr/>
              </p:nvSpPr>
              <p:spPr bwMode="auto">
                <a:xfrm>
                  <a:off x="2142" y="448"/>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32" name="Rectangle 8904">
                  <a:extLst>
                    <a:ext uri="{FF2B5EF4-FFF2-40B4-BE49-F238E27FC236}">
                      <a16:creationId xmlns:a16="http://schemas.microsoft.com/office/drawing/2014/main" id="{7883E611-2588-9D82-2C2F-AD840ABF9221}"/>
                    </a:ext>
                  </a:extLst>
                </p:cNvPr>
                <p:cNvSpPr>
                  <a:spLocks noChangeArrowheads="1"/>
                </p:cNvSpPr>
                <p:nvPr/>
              </p:nvSpPr>
              <p:spPr bwMode="auto">
                <a:xfrm>
                  <a:off x="2142" y="817"/>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33" name="Rectangle 8905">
                  <a:extLst>
                    <a:ext uri="{FF2B5EF4-FFF2-40B4-BE49-F238E27FC236}">
                      <a16:creationId xmlns:a16="http://schemas.microsoft.com/office/drawing/2014/main" id="{1AD3F1C3-E0E3-5205-8FB1-E270923C1A30}"/>
                    </a:ext>
                  </a:extLst>
                </p:cNvPr>
                <p:cNvSpPr>
                  <a:spLocks noChangeArrowheads="1"/>
                </p:cNvSpPr>
                <p:nvPr/>
              </p:nvSpPr>
              <p:spPr bwMode="auto">
                <a:xfrm>
                  <a:off x="2142" y="817"/>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34" name="Rectangle 8906">
                  <a:extLst>
                    <a:ext uri="{FF2B5EF4-FFF2-40B4-BE49-F238E27FC236}">
                      <a16:creationId xmlns:a16="http://schemas.microsoft.com/office/drawing/2014/main" id="{090DA2F5-BABC-9DF0-96C1-316B0F6E04E4}"/>
                    </a:ext>
                  </a:extLst>
                </p:cNvPr>
                <p:cNvSpPr>
                  <a:spLocks noChangeArrowheads="1"/>
                </p:cNvSpPr>
                <p:nvPr/>
              </p:nvSpPr>
              <p:spPr bwMode="auto">
                <a:xfrm>
                  <a:off x="2142" y="817"/>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35" name="Rectangle 8907">
                  <a:extLst>
                    <a:ext uri="{FF2B5EF4-FFF2-40B4-BE49-F238E27FC236}">
                      <a16:creationId xmlns:a16="http://schemas.microsoft.com/office/drawing/2014/main" id="{E3656250-11E1-4AA1-2708-C1EA3C8017E3}"/>
                    </a:ext>
                  </a:extLst>
                </p:cNvPr>
                <p:cNvSpPr>
                  <a:spLocks noChangeArrowheads="1"/>
                </p:cNvSpPr>
                <p:nvPr/>
              </p:nvSpPr>
              <p:spPr bwMode="auto">
                <a:xfrm>
                  <a:off x="2142" y="622"/>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36" name="Rectangle 8908">
                  <a:extLst>
                    <a:ext uri="{FF2B5EF4-FFF2-40B4-BE49-F238E27FC236}">
                      <a16:creationId xmlns:a16="http://schemas.microsoft.com/office/drawing/2014/main" id="{9EB26B88-69DE-F71F-16AF-123F8A796F1A}"/>
                    </a:ext>
                  </a:extLst>
                </p:cNvPr>
                <p:cNvSpPr>
                  <a:spLocks noChangeArrowheads="1"/>
                </p:cNvSpPr>
                <p:nvPr/>
              </p:nvSpPr>
              <p:spPr bwMode="auto">
                <a:xfrm>
                  <a:off x="2142" y="445"/>
                  <a:ext cx="138" cy="3"/>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37" name="Rectangle 8909">
                  <a:extLst>
                    <a:ext uri="{FF2B5EF4-FFF2-40B4-BE49-F238E27FC236}">
                      <a16:creationId xmlns:a16="http://schemas.microsoft.com/office/drawing/2014/main" id="{5538DD6C-E544-CBF4-4113-FFB3DFAB6DE1}"/>
                    </a:ext>
                  </a:extLst>
                </p:cNvPr>
                <p:cNvSpPr>
                  <a:spLocks noChangeArrowheads="1"/>
                </p:cNvSpPr>
                <p:nvPr/>
              </p:nvSpPr>
              <p:spPr bwMode="auto">
                <a:xfrm>
                  <a:off x="2142" y="622"/>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38" name="Rectangle 8910">
                  <a:extLst>
                    <a:ext uri="{FF2B5EF4-FFF2-40B4-BE49-F238E27FC236}">
                      <a16:creationId xmlns:a16="http://schemas.microsoft.com/office/drawing/2014/main" id="{40D36F8A-6008-8F77-215A-FBB46EBEEC00}"/>
                    </a:ext>
                  </a:extLst>
                </p:cNvPr>
                <p:cNvSpPr>
                  <a:spLocks noChangeArrowheads="1"/>
                </p:cNvSpPr>
                <p:nvPr/>
              </p:nvSpPr>
              <p:spPr bwMode="auto">
                <a:xfrm>
                  <a:off x="2142" y="320"/>
                  <a:ext cx="138"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39" name="Rectangle 8911">
                  <a:extLst>
                    <a:ext uri="{FF2B5EF4-FFF2-40B4-BE49-F238E27FC236}">
                      <a16:creationId xmlns:a16="http://schemas.microsoft.com/office/drawing/2014/main" id="{D011174F-7A28-04A0-2FF4-E6757DD66F88}"/>
                    </a:ext>
                  </a:extLst>
                </p:cNvPr>
                <p:cNvSpPr>
                  <a:spLocks noChangeArrowheads="1"/>
                </p:cNvSpPr>
                <p:nvPr/>
              </p:nvSpPr>
              <p:spPr bwMode="auto">
                <a:xfrm>
                  <a:off x="2142" y="445"/>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40" name="Rectangle 8912">
                  <a:extLst>
                    <a:ext uri="{FF2B5EF4-FFF2-40B4-BE49-F238E27FC236}">
                      <a16:creationId xmlns:a16="http://schemas.microsoft.com/office/drawing/2014/main" id="{4056BBE8-2511-E7CE-3211-EED2C4937790}"/>
                    </a:ext>
                  </a:extLst>
                </p:cNvPr>
                <p:cNvSpPr>
                  <a:spLocks noChangeArrowheads="1"/>
                </p:cNvSpPr>
                <p:nvPr/>
              </p:nvSpPr>
              <p:spPr bwMode="auto">
                <a:xfrm>
                  <a:off x="2142" y="817"/>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41" name="Rectangle 8913">
                  <a:extLst>
                    <a:ext uri="{FF2B5EF4-FFF2-40B4-BE49-F238E27FC236}">
                      <a16:creationId xmlns:a16="http://schemas.microsoft.com/office/drawing/2014/main" id="{211108BE-D869-3AA2-21FF-9971C782A72F}"/>
                    </a:ext>
                  </a:extLst>
                </p:cNvPr>
                <p:cNvSpPr>
                  <a:spLocks noChangeArrowheads="1"/>
                </p:cNvSpPr>
                <p:nvPr/>
              </p:nvSpPr>
              <p:spPr bwMode="auto">
                <a:xfrm>
                  <a:off x="2142" y="817"/>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42" name="Rectangle 8914">
                  <a:extLst>
                    <a:ext uri="{FF2B5EF4-FFF2-40B4-BE49-F238E27FC236}">
                      <a16:creationId xmlns:a16="http://schemas.microsoft.com/office/drawing/2014/main" id="{2529FF80-1262-9398-6201-471ECF7B2D70}"/>
                    </a:ext>
                  </a:extLst>
                </p:cNvPr>
                <p:cNvSpPr>
                  <a:spLocks noChangeArrowheads="1"/>
                </p:cNvSpPr>
                <p:nvPr/>
              </p:nvSpPr>
              <p:spPr bwMode="auto">
                <a:xfrm>
                  <a:off x="2142" y="817"/>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43" name="Rectangle 8915">
                  <a:extLst>
                    <a:ext uri="{FF2B5EF4-FFF2-40B4-BE49-F238E27FC236}">
                      <a16:creationId xmlns:a16="http://schemas.microsoft.com/office/drawing/2014/main" id="{5A5450BA-01E2-2911-F52F-6EC2DEB98399}"/>
                    </a:ext>
                  </a:extLst>
                </p:cNvPr>
                <p:cNvSpPr>
                  <a:spLocks noChangeArrowheads="1"/>
                </p:cNvSpPr>
                <p:nvPr/>
              </p:nvSpPr>
              <p:spPr bwMode="auto">
                <a:xfrm>
                  <a:off x="2142" y="817"/>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44" name="Rectangle 8916">
                  <a:extLst>
                    <a:ext uri="{FF2B5EF4-FFF2-40B4-BE49-F238E27FC236}">
                      <a16:creationId xmlns:a16="http://schemas.microsoft.com/office/drawing/2014/main" id="{E1FAA2C8-7875-8BE6-08E5-49B83ACB3739}"/>
                    </a:ext>
                  </a:extLst>
                </p:cNvPr>
                <p:cNvSpPr>
                  <a:spLocks noChangeArrowheads="1"/>
                </p:cNvSpPr>
                <p:nvPr/>
              </p:nvSpPr>
              <p:spPr bwMode="auto">
                <a:xfrm>
                  <a:off x="2142" y="445"/>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45" name="Rectangle 8917">
                  <a:extLst>
                    <a:ext uri="{FF2B5EF4-FFF2-40B4-BE49-F238E27FC236}">
                      <a16:creationId xmlns:a16="http://schemas.microsoft.com/office/drawing/2014/main" id="{98CF9E38-0B07-69B5-49C1-D3E191EECBEE}"/>
                    </a:ext>
                  </a:extLst>
                </p:cNvPr>
                <p:cNvSpPr>
                  <a:spLocks noChangeArrowheads="1"/>
                </p:cNvSpPr>
                <p:nvPr/>
              </p:nvSpPr>
              <p:spPr bwMode="auto">
                <a:xfrm>
                  <a:off x="2142" y="1144"/>
                  <a:ext cx="138" cy="53"/>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46" name="Rectangle 8918">
                  <a:extLst>
                    <a:ext uri="{FF2B5EF4-FFF2-40B4-BE49-F238E27FC236}">
                      <a16:creationId xmlns:a16="http://schemas.microsoft.com/office/drawing/2014/main" id="{33D2DD31-5CDF-A2CB-2E72-CA6696EEA69F}"/>
                    </a:ext>
                  </a:extLst>
                </p:cNvPr>
                <p:cNvSpPr>
                  <a:spLocks noChangeArrowheads="1"/>
                </p:cNvSpPr>
                <p:nvPr/>
              </p:nvSpPr>
              <p:spPr bwMode="auto">
                <a:xfrm>
                  <a:off x="2142" y="604"/>
                  <a:ext cx="138" cy="18"/>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847" name="Rectangle 8919">
                  <a:extLst>
                    <a:ext uri="{FF2B5EF4-FFF2-40B4-BE49-F238E27FC236}">
                      <a16:creationId xmlns:a16="http://schemas.microsoft.com/office/drawing/2014/main" id="{AC01EB1F-B985-76E5-F0FA-9BF0C6A1C35C}"/>
                    </a:ext>
                  </a:extLst>
                </p:cNvPr>
                <p:cNvSpPr>
                  <a:spLocks noChangeArrowheads="1"/>
                </p:cNvSpPr>
                <p:nvPr/>
              </p:nvSpPr>
              <p:spPr bwMode="auto">
                <a:xfrm>
                  <a:off x="2142" y="320"/>
                  <a:ext cx="138"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grpSp>
          <p:grpSp>
            <p:nvGrpSpPr>
              <p:cNvPr id="7168" name="Group 9121">
                <a:extLst>
                  <a:ext uri="{FF2B5EF4-FFF2-40B4-BE49-F238E27FC236}">
                    <a16:creationId xmlns:a16="http://schemas.microsoft.com/office/drawing/2014/main" id="{EEB03059-39FF-F348-37D0-4391FADD1054}"/>
                  </a:ext>
                </a:extLst>
              </p:cNvPr>
              <p:cNvGrpSpPr>
                <a:grpSpLocks/>
              </p:cNvGrpSpPr>
              <p:nvPr/>
            </p:nvGrpSpPr>
            <p:grpSpPr bwMode="auto">
              <a:xfrm>
                <a:off x="2142" y="320"/>
                <a:ext cx="444" cy="1144"/>
                <a:chOff x="2142" y="320"/>
                <a:chExt cx="444" cy="1144"/>
              </a:xfrm>
            </p:grpSpPr>
            <p:sp>
              <p:nvSpPr>
                <p:cNvPr id="9448" name="Rectangle 8921">
                  <a:extLst>
                    <a:ext uri="{FF2B5EF4-FFF2-40B4-BE49-F238E27FC236}">
                      <a16:creationId xmlns:a16="http://schemas.microsoft.com/office/drawing/2014/main" id="{2C06F6DA-3B54-4656-5D7A-DE1DAC11B19B}"/>
                    </a:ext>
                  </a:extLst>
                </p:cNvPr>
                <p:cNvSpPr>
                  <a:spLocks noChangeArrowheads="1"/>
                </p:cNvSpPr>
                <p:nvPr/>
              </p:nvSpPr>
              <p:spPr bwMode="auto">
                <a:xfrm>
                  <a:off x="2142" y="814"/>
                  <a:ext cx="138" cy="3"/>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49" name="Rectangle 8922">
                  <a:extLst>
                    <a:ext uri="{FF2B5EF4-FFF2-40B4-BE49-F238E27FC236}">
                      <a16:creationId xmlns:a16="http://schemas.microsoft.com/office/drawing/2014/main" id="{63AAED8E-2A4F-4073-9ADE-99AA90FC3FEB}"/>
                    </a:ext>
                  </a:extLst>
                </p:cNvPr>
                <p:cNvSpPr>
                  <a:spLocks noChangeArrowheads="1"/>
                </p:cNvSpPr>
                <p:nvPr/>
              </p:nvSpPr>
              <p:spPr bwMode="auto">
                <a:xfrm>
                  <a:off x="2142" y="782"/>
                  <a:ext cx="138" cy="32"/>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50" name="Rectangle 8923">
                  <a:extLst>
                    <a:ext uri="{FF2B5EF4-FFF2-40B4-BE49-F238E27FC236}">
                      <a16:creationId xmlns:a16="http://schemas.microsoft.com/office/drawing/2014/main" id="{C763546B-5AF3-E600-FB25-75E6E564C95B}"/>
                    </a:ext>
                  </a:extLst>
                </p:cNvPr>
                <p:cNvSpPr>
                  <a:spLocks noChangeArrowheads="1"/>
                </p:cNvSpPr>
                <p:nvPr/>
              </p:nvSpPr>
              <p:spPr bwMode="auto">
                <a:xfrm>
                  <a:off x="2142" y="78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51" name="Rectangle 8924">
                  <a:extLst>
                    <a:ext uri="{FF2B5EF4-FFF2-40B4-BE49-F238E27FC236}">
                      <a16:creationId xmlns:a16="http://schemas.microsoft.com/office/drawing/2014/main" id="{0B2EB8C4-56D9-0A6F-1A88-1685B1091F68}"/>
                    </a:ext>
                  </a:extLst>
                </p:cNvPr>
                <p:cNvSpPr>
                  <a:spLocks noChangeArrowheads="1"/>
                </p:cNvSpPr>
                <p:nvPr/>
              </p:nvSpPr>
              <p:spPr bwMode="auto">
                <a:xfrm>
                  <a:off x="2142" y="445"/>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52" name="Rectangle 8925">
                  <a:extLst>
                    <a:ext uri="{FF2B5EF4-FFF2-40B4-BE49-F238E27FC236}">
                      <a16:creationId xmlns:a16="http://schemas.microsoft.com/office/drawing/2014/main" id="{58DC28CD-FEAD-A462-05ED-B781705C2DE3}"/>
                    </a:ext>
                  </a:extLst>
                </p:cNvPr>
                <p:cNvSpPr>
                  <a:spLocks noChangeArrowheads="1"/>
                </p:cNvSpPr>
                <p:nvPr/>
              </p:nvSpPr>
              <p:spPr bwMode="auto">
                <a:xfrm>
                  <a:off x="2142" y="604"/>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53" name="Rectangle 8926">
                  <a:extLst>
                    <a:ext uri="{FF2B5EF4-FFF2-40B4-BE49-F238E27FC236}">
                      <a16:creationId xmlns:a16="http://schemas.microsoft.com/office/drawing/2014/main" id="{2876BB1B-0660-F759-35D5-A9935AD2D866}"/>
                    </a:ext>
                  </a:extLst>
                </p:cNvPr>
                <p:cNvSpPr>
                  <a:spLocks noChangeArrowheads="1"/>
                </p:cNvSpPr>
                <p:nvPr/>
              </p:nvSpPr>
              <p:spPr bwMode="auto">
                <a:xfrm>
                  <a:off x="2142" y="445"/>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54" name="Rectangle 8927">
                  <a:extLst>
                    <a:ext uri="{FF2B5EF4-FFF2-40B4-BE49-F238E27FC236}">
                      <a16:creationId xmlns:a16="http://schemas.microsoft.com/office/drawing/2014/main" id="{3ECDBA6D-E550-8669-CB82-AC4ECF5F3140}"/>
                    </a:ext>
                  </a:extLst>
                </p:cNvPr>
                <p:cNvSpPr>
                  <a:spLocks noChangeArrowheads="1"/>
                </p:cNvSpPr>
                <p:nvPr/>
              </p:nvSpPr>
              <p:spPr bwMode="auto">
                <a:xfrm>
                  <a:off x="2142" y="78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55" name="Rectangle 8928">
                  <a:extLst>
                    <a:ext uri="{FF2B5EF4-FFF2-40B4-BE49-F238E27FC236}">
                      <a16:creationId xmlns:a16="http://schemas.microsoft.com/office/drawing/2014/main" id="{EB502B07-3537-3941-9A21-DF0C967D372B}"/>
                    </a:ext>
                  </a:extLst>
                </p:cNvPr>
                <p:cNvSpPr>
                  <a:spLocks noChangeArrowheads="1"/>
                </p:cNvSpPr>
                <p:nvPr/>
              </p:nvSpPr>
              <p:spPr bwMode="auto">
                <a:xfrm>
                  <a:off x="2142" y="78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56" name="Rectangle 8929">
                  <a:extLst>
                    <a:ext uri="{FF2B5EF4-FFF2-40B4-BE49-F238E27FC236}">
                      <a16:creationId xmlns:a16="http://schemas.microsoft.com/office/drawing/2014/main" id="{0CED50CE-253C-4CC6-C77A-89828F070622}"/>
                    </a:ext>
                  </a:extLst>
                </p:cNvPr>
                <p:cNvSpPr>
                  <a:spLocks noChangeArrowheads="1"/>
                </p:cNvSpPr>
                <p:nvPr/>
              </p:nvSpPr>
              <p:spPr bwMode="auto">
                <a:xfrm>
                  <a:off x="2142" y="445"/>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57" name="Rectangle 8930">
                  <a:extLst>
                    <a:ext uri="{FF2B5EF4-FFF2-40B4-BE49-F238E27FC236}">
                      <a16:creationId xmlns:a16="http://schemas.microsoft.com/office/drawing/2014/main" id="{8057A5A3-B861-E047-4E85-5CEBFDD8A6E2}"/>
                    </a:ext>
                  </a:extLst>
                </p:cNvPr>
                <p:cNvSpPr>
                  <a:spLocks noChangeArrowheads="1"/>
                </p:cNvSpPr>
                <p:nvPr/>
              </p:nvSpPr>
              <p:spPr bwMode="auto">
                <a:xfrm>
                  <a:off x="2142" y="604"/>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58" name="Rectangle 8931">
                  <a:extLst>
                    <a:ext uri="{FF2B5EF4-FFF2-40B4-BE49-F238E27FC236}">
                      <a16:creationId xmlns:a16="http://schemas.microsoft.com/office/drawing/2014/main" id="{FAAB5B46-F838-5F43-6908-C065C0005C5E}"/>
                    </a:ext>
                  </a:extLst>
                </p:cNvPr>
                <p:cNvSpPr>
                  <a:spLocks noChangeArrowheads="1"/>
                </p:cNvSpPr>
                <p:nvPr/>
              </p:nvSpPr>
              <p:spPr bwMode="auto">
                <a:xfrm>
                  <a:off x="2142" y="445"/>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59" name="Rectangle 8932">
                  <a:extLst>
                    <a:ext uri="{FF2B5EF4-FFF2-40B4-BE49-F238E27FC236}">
                      <a16:creationId xmlns:a16="http://schemas.microsoft.com/office/drawing/2014/main" id="{D5A1C41D-75A8-65F1-56A5-0BFB76ED9F2C}"/>
                    </a:ext>
                  </a:extLst>
                </p:cNvPr>
                <p:cNvSpPr>
                  <a:spLocks noChangeArrowheads="1"/>
                </p:cNvSpPr>
                <p:nvPr/>
              </p:nvSpPr>
              <p:spPr bwMode="auto">
                <a:xfrm>
                  <a:off x="2142" y="445"/>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60" name="Rectangle 8933">
                  <a:extLst>
                    <a:ext uri="{FF2B5EF4-FFF2-40B4-BE49-F238E27FC236}">
                      <a16:creationId xmlns:a16="http://schemas.microsoft.com/office/drawing/2014/main" id="{B71C307F-FAE7-AB58-71C4-0B6389BBB9A0}"/>
                    </a:ext>
                  </a:extLst>
                </p:cNvPr>
                <p:cNvSpPr>
                  <a:spLocks noChangeArrowheads="1"/>
                </p:cNvSpPr>
                <p:nvPr/>
              </p:nvSpPr>
              <p:spPr bwMode="auto">
                <a:xfrm>
                  <a:off x="2142" y="1463"/>
                  <a:ext cx="138"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61" name="Rectangle 8934">
                  <a:extLst>
                    <a:ext uri="{FF2B5EF4-FFF2-40B4-BE49-F238E27FC236}">
                      <a16:creationId xmlns:a16="http://schemas.microsoft.com/office/drawing/2014/main" id="{24118B03-2EAC-8A23-175F-4755084370C4}"/>
                    </a:ext>
                  </a:extLst>
                </p:cNvPr>
                <p:cNvSpPr>
                  <a:spLocks noChangeArrowheads="1"/>
                </p:cNvSpPr>
                <p:nvPr/>
              </p:nvSpPr>
              <p:spPr bwMode="auto">
                <a:xfrm>
                  <a:off x="2142" y="1453"/>
                  <a:ext cx="138" cy="10"/>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62" name="Rectangle 8935">
                  <a:extLst>
                    <a:ext uri="{FF2B5EF4-FFF2-40B4-BE49-F238E27FC236}">
                      <a16:creationId xmlns:a16="http://schemas.microsoft.com/office/drawing/2014/main" id="{D6B4AC1C-9A25-3AC6-3D96-3A57381EEB0F}"/>
                    </a:ext>
                  </a:extLst>
                </p:cNvPr>
                <p:cNvSpPr>
                  <a:spLocks noChangeArrowheads="1"/>
                </p:cNvSpPr>
                <p:nvPr/>
              </p:nvSpPr>
              <p:spPr bwMode="auto">
                <a:xfrm>
                  <a:off x="2142" y="445"/>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63" name="Rectangle 8936">
                  <a:extLst>
                    <a:ext uri="{FF2B5EF4-FFF2-40B4-BE49-F238E27FC236}">
                      <a16:creationId xmlns:a16="http://schemas.microsoft.com/office/drawing/2014/main" id="{AEA32BC9-791D-8D0F-42CA-A316E338AE19}"/>
                    </a:ext>
                  </a:extLst>
                </p:cNvPr>
                <p:cNvSpPr>
                  <a:spLocks noChangeArrowheads="1"/>
                </p:cNvSpPr>
                <p:nvPr/>
              </p:nvSpPr>
              <p:spPr bwMode="auto">
                <a:xfrm>
                  <a:off x="2142" y="78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64" name="Rectangle 8937">
                  <a:extLst>
                    <a:ext uri="{FF2B5EF4-FFF2-40B4-BE49-F238E27FC236}">
                      <a16:creationId xmlns:a16="http://schemas.microsoft.com/office/drawing/2014/main" id="{F05C80EA-A57B-0CCC-3737-016694868325}"/>
                    </a:ext>
                  </a:extLst>
                </p:cNvPr>
                <p:cNvSpPr>
                  <a:spLocks noChangeArrowheads="1"/>
                </p:cNvSpPr>
                <p:nvPr/>
              </p:nvSpPr>
              <p:spPr bwMode="auto">
                <a:xfrm>
                  <a:off x="2142" y="445"/>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65" name="Rectangle 8938">
                  <a:extLst>
                    <a:ext uri="{FF2B5EF4-FFF2-40B4-BE49-F238E27FC236}">
                      <a16:creationId xmlns:a16="http://schemas.microsoft.com/office/drawing/2014/main" id="{6A507F27-B630-A2CE-E888-952EA03A72AD}"/>
                    </a:ext>
                  </a:extLst>
                </p:cNvPr>
                <p:cNvSpPr>
                  <a:spLocks noChangeArrowheads="1"/>
                </p:cNvSpPr>
                <p:nvPr/>
              </p:nvSpPr>
              <p:spPr bwMode="auto">
                <a:xfrm>
                  <a:off x="2142" y="445"/>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66" name="Rectangle 8939">
                  <a:extLst>
                    <a:ext uri="{FF2B5EF4-FFF2-40B4-BE49-F238E27FC236}">
                      <a16:creationId xmlns:a16="http://schemas.microsoft.com/office/drawing/2014/main" id="{47737FD6-8504-4BE9-097F-5B9163A6A712}"/>
                    </a:ext>
                  </a:extLst>
                </p:cNvPr>
                <p:cNvSpPr>
                  <a:spLocks noChangeArrowheads="1"/>
                </p:cNvSpPr>
                <p:nvPr/>
              </p:nvSpPr>
              <p:spPr bwMode="auto">
                <a:xfrm>
                  <a:off x="2142" y="445"/>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67" name="Rectangle 8940">
                  <a:extLst>
                    <a:ext uri="{FF2B5EF4-FFF2-40B4-BE49-F238E27FC236}">
                      <a16:creationId xmlns:a16="http://schemas.microsoft.com/office/drawing/2014/main" id="{038A4B79-CAA3-8F1B-2136-9B179103D55C}"/>
                    </a:ext>
                  </a:extLst>
                </p:cNvPr>
                <p:cNvSpPr>
                  <a:spLocks noChangeArrowheads="1"/>
                </p:cNvSpPr>
                <p:nvPr/>
              </p:nvSpPr>
              <p:spPr bwMode="auto">
                <a:xfrm>
                  <a:off x="2142" y="572"/>
                  <a:ext cx="138"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68" name="Rectangle 8941">
                  <a:extLst>
                    <a:ext uri="{FF2B5EF4-FFF2-40B4-BE49-F238E27FC236}">
                      <a16:creationId xmlns:a16="http://schemas.microsoft.com/office/drawing/2014/main" id="{5BB7ECD6-6834-BC88-A1B8-996B2A72CC13}"/>
                    </a:ext>
                  </a:extLst>
                </p:cNvPr>
                <p:cNvSpPr>
                  <a:spLocks noChangeArrowheads="1"/>
                </p:cNvSpPr>
                <p:nvPr/>
              </p:nvSpPr>
              <p:spPr bwMode="auto">
                <a:xfrm>
                  <a:off x="2142" y="423"/>
                  <a:ext cx="138" cy="22"/>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69" name="Rectangle 8942">
                  <a:extLst>
                    <a:ext uri="{FF2B5EF4-FFF2-40B4-BE49-F238E27FC236}">
                      <a16:creationId xmlns:a16="http://schemas.microsoft.com/office/drawing/2014/main" id="{2D37A5BB-5D29-D7C0-5627-9BB53FB977E4}"/>
                    </a:ext>
                  </a:extLst>
                </p:cNvPr>
                <p:cNvSpPr>
                  <a:spLocks noChangeArrowheads="1"/>
                </p:cNvSpPr>
                <p:nvPr/>
              </p:nvSpPr>
              <p:spPr bwMode="auto">
                <a:xfrm>
                  <a:off x="2142" y="423"/>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70" name="Rectangle 8943">
                  <a:extLst>
                    <a:ext uri="{FF2B5EF4-FFF2-40B4-BE49-F238E27FC236}">
                      <a16:creationId xmlns:a16="http://schemas.microsoft.com/office/drawing/2014/main" id="{7527E0C2-4EC6-66FC-A9CA-E42F3E8E08F3}"/>
                    </a:ext>
                  </a:extLst>
                </p:cNvPr>
                <p:cNvSpPr>
                  <a:spLocks noChangeArrowheads="1"/>
                </p:cNvSpPr>
                <p:nvPr/>
              </p:nvSpPr>
              <p:spPr bwMode="auto">
                <a:xfrm>
                  <a:off x="2142" y="78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71" name="Rectangle 8944">
                  <a:extLst>
                    <a:ext uri="{FF2B5EF4-FFF2-40B4-BE49-F238E27FC236}">
                      <a16:creationId xmlns:a16="http://schemas.microsoft.com/office/drawing/2014/main" id="{D90D6D95-FC5F-299A-46F1-B2331EA62A92}"/>
                    </a:ext>
                  </a:extLst>
                </p:cNvPr>
                <p:cNvSpPr>
                  <a:spLocks noChangeArrowheads="1"/>
                </p:cNvSpPr>
                <p:nvPr/>
              </p:nvSpPr>
              <p:spPr bwMode="auto">
                <a:xfrm>
                  <a:off x="2142" y="78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72" name="Rectangle 8945">
                  <a:extLst>
                    <a:ext uri="{FF2B5EF4-FFF2-40B4-BE49-F238E27FC236}">
                      <a16:creationId xmlns:a16="http://schemas.microsoft.com/office/drawing/2014/main" id="{C4ED5077-969B-1668-1FB1-09D8FC60A90E}"/>
                    </a:ext>
                  </a:extLst>
                </p:cNvPr>
                <p:cNvSpPr>
                  <a:spLocks noChangeArrowheads="1"/>
                </p:cNvSpPr>
                <p:nvPr/>
              </p:nvSpPr>
              <p:spPr bwMode="auto">
                <a:xfrm>
                  <a:off x="2142" y="78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73" name="Rectangle 8946">
                  <a:extLst>
                    <a:ext uri="{FF2B5EF4-FFF2-40B4-BE49-F238E27FC236}">
                      <a16:creationId xmlns:a16="http://schemas.microsoft.com/office/drawing/2014/main" id="{0B401B37-7160-FED9-E2E9-A3D33F036DE3}"/>
                    </a:ext>
                  </a:extLst>
                </p:cNvPr>
                <p:cNvSpPr>
                  <a:spLocks noChangeArrowheads="1"/>
                </p:cNvSpPr>
                <p:nvPr/>
              </p:nvSpPr>
              <p:spPr bwMode="auto">
                <a:xfrm>
                  <a:off x="2142" y="604"/>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74" name="Rectangle 8947">
                  <a:extLst>
                    <a:ext uri="{FF2B5EF4-FFF2-40B4-BE49-F238E27FC236}">
                      <a16:creationId xmlns:a16="http://schemas.microsoft.com/office/drawing/2014/main" id="{2B0507B4-9C02-CEA1-F1C3-08DD3423F6E9}"/>
                    </a:ext>
                  </a:extLst>
                </p:cNvPr>
                <p:cNvSpPr>
                  <a:spLocks noChangeArrowheads="1"/>
                </p:cNvSpPr>
                <p:nvPr/>
              </p:nvSpPr>
              <p:spPr bwMode="auto">
                <a:xfrm>
                  <a:off x="2142" y="423"/>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75" name="Rectangle 8948">
                  <a:extLst>
                    <a:ext uri="{FF2B5EF4-FFF2-40B4-BE49-F238E27FC236}">
                      <a16:creationId xmlns:a16="http://schemas.microsoft.com/office/drawing/2014/main" id="{A7BD4104-7645-2BAE-F2BF-46CB6424BC5A}"/>
                    </a:ext>
                  </a:extLst>
                </p:cNvPr>
                <p:cNvSpPr>
                  <a:spLocks noChangeArrowheads="1"/>
                </p:cNvSpPr>
                <p:nvPr/>
              </p:nvSpPr>
              <p:spPr bwMode="auto">
                <a:xfrm>
                  <a:off x="2142" y="604"/>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76" name="Rectangle 8949">
                  <a:extLst>
                    <a:ext uri="{FF2B5EF4-FFF2-40B4-BE49-F238E27FC236}">
                      <a16:creationId xmlns:a16="http://schemas.microsoft.com/office/drawing/2014/main" id="{4E65C6E7-9B6F-DF50-EE89-BFF00FB6C603}"/>
                    </a:ext>
                  </a:extLst>
                </p:cNvPr>
                <p:cNvSpPr>
                  <a:spLocks noChangeArrowheads="1"/>
                </p:cNvSpPr>
                <p:nvPr/>
              </p:nvSpPr>
              <p:spPr bwMode="auto">
                <a:xfrm>
                  <a:off x="2142" y="320"/>
                  <a:ext cx="138"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77" name="Rectangle 8950">
                  <a:extLst>
                    <a:ext uri="{FF2B5EF4-FFF2-40B4-BE49-F238E27FC236}">
                      <a16:creationId xmlns:a16="http://schemas.microsoft.com/office/drawing/2014/main" id="{1040E07F-9B44-934D-EBA7-854A1BAE9E4A}"/>
                    </a:ext>
                  </a:extLst>
                </p:cNvPr>
                <p:cNvSpPr>
                  <a:spLocks noChangeArrowheads="1"/>
                </p:cNvSpPr>
                <p:nvPr/>
              </p:nvSpPr>
              <p:spPr bwMode="auto">
                <a:xfrm>
                  <a:off x="2142" y="423"/>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78" name="Rectangle 8951">
                  <a:extLst>
                    <a:ext uri="{FF2B5EF4-FFF2-40B4-BE49-F238E27FC236}">
                      <a16:creationId xmlns:a16="http://schemas.microsoft.com/office/drawing/2014/main" id="{0E18312F-BB8A-B2F2-3279-F3A6DE8548AE}"/>
                    </a:ext>
                  </a:extLst>
                </p:cNvPr>
                <p:cNvSpPr>
                  <a:spLocks noChangeArrowheads="1"/>
                </p:cNvSpPr>
                <p:nvPr/>
              </p:nvSpPr>
              <p:spPr bwMode="auto">
                <a:xfrm>
                  <a:off x="2142" y="78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79" name="Rectangle 8952">
                  <a:extLst>
                    <a:ext uri="{FF2B5EF4-FFF2-40B4-BE49-F238E27FC236}">
                      <a16:creationId xmlns:a16="http://schemas.microsoft.com/office/drawing/2014/main" id="{D9BA22F2-A622-2603-E161-EF2D4A2B3766}"/>
                    </a:ext>
                  </a:extLst>
                </p:cNvPr>
                <p:cNvSpPr>
                  <a:spLocks noChangeArrowheads="1"/>
                </p:cNvSpPr>
                <p:nvPr/>
              </p:nvSpPr>
              <p:spPr bwMode="auto">
                <a:xfrm>
                  <a:off x="2142" y="78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80" name="Rectangle 8953">
                  <a:extLst>
                    <a:ext uri="{FF2B5EF4-FFF2-40B4-BE49-F238E27FC236}">
                      <a16:creationId xmlns:a16="http://schemas.microsoft.com/office/drawing/2014/main" id="{EBA47AA3-7DC5-C44E-144C-45617FFA1B29}"/>
                    </a:ext>
                  </a:extLst>
                </p:cNvPr>
                <p:cNvSpPr>
                  <a:spLocks noChangeArrowheads="1"/>
                </p:cNvSpPr>
                <p:nvPr/>
              </p:nvSpPr>
              <p:spPr bwMode="auto">
                <a:xfrm>
                  <a:off x="2142" y="78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81" name="Rectangle 8954">
                  <a:extLst>
                    <a:ext uri="{FF2B5EF4-FFF2-40B4-BE49-F238E27FC236}">
                      <a16:creationId xmlns:a16="http://schemas.microsoft.com/office/drawing/2014/main" id="{0F09E3E8-683F-B1BA-CC95-16F434709B06}"/>
                    </a:ext>
                  </a:extLst>
                </p:cNvPr>
                <p:cNvSpPr>
                  <a:spLocks noChangeArrowheads="1"/>
                </p:cNvSpPr>
                <p:nvPr/>
              </p:nvSpPr>
              <p:spPr bwMode="auto">
                <a:xfrm>
                  <a:off x="2142" y="78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82" name="Rectangle 8955">
                  <a:extLst>
                    <a:ext uri="{FF2B5EF4-FFF2-40B4-BE49-F238E27FC236}">
                      <a16:creationId xmlns:a16="http://schemas.microsoft.com/office/drawing/2014/main" id="{8AB9671B-A405-9342-5B45-437E4B302986}"/>
                    </a:ext>
                  </a:extLst>
                </p:cNvPr>
                <p:cNvSpPr>
                  <a:spLocks noChangeArrowheads="1"/>
                </p:cNvSpPr>
                <p:nvPr/>
              </p:nvSpPr>
              <p:spPr bwMode="auto">
                <a:xfrm>
                  <a:off x="2142" y="423"/>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83" name="Rectangle 8956">
                  <a:extLst>
                    <a:ext uri="{FF2B5EF4-FFF2-40B4-BE49-F238E27FC236}">
                      <a16:creationId xmlns:a16="http://schemas.microsoft.com/office/drawing/2014/main" id="{C9EC8038-BB11-37C7-595F-7124BD2EECFD}"/>
                    </a:ext>
                  </a:extLst>
                </p:cNvPr>
                <p:cNvSpPr>
                  <a:spLocks noChangeArrowheads="1"/>
                </p:cNvSpPr>
                <p:nvPr/>
              </p:nvSpPr>
              <p:spPr bwMode="auto">
                <a:xfrm>
                  <a:off x="2142" y="1101"/>
                  <a:ext cx="138" cy="43"/>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84" name="Rectangle 8957">
                  <a:extLst>
                    <a:ext uri="{FF2B5EF4-FFF2-40B4-BE49-F238E27FC236}">
                      <a16:creationId xmlns:a16="http://schemas.microsoft.com/office/drawing/2014/main" id="{0191729F-E204-BE82-9322-12E2267E49B2}"/>
                    </a:ext>
                  </a:extLst>
                </p:cNvPr>
                <p:cNvSpPr>
                  <a:spLocks noChangeArrowheads="1"/>
                </p:cNvSpPr>
                <p:nvPr/>
              </p:nvSpPr>
              <p:spPr bwMode="auto">
                <a:xfrm>
                  <a:off x="2142" y="590"/>
                  <a:ext cx="138" cy="14"/>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85" name="Rectangle 8958">
                  <a:extLst>
                    <a:ext uri="{FF2B5EF4-FFF2-40B4-BE49-F238E27FC236}">
                      <a16:creationId xmlns:a16="http://schemas.microsoft.com/office/drawing/2014/main" id="{4819C5CD-8628-361C-81BE-0CA5EF38D52E}"/>
                    </a:ext>
                  </a:extLst>
                </p:cNvPr>
                <p:cNvSpPr>
                  <a:spLocks noChangeArrowheads="1"/>
                </p:cNvSpPr>
                <p:nvPr/>
              </p:nvSpPr>
              <p:spPr bwMode="auto">
                <a:xfrm>
                  <a:off x="2142" y="320"/>
                  <a:ext cx="138"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86" name="Rectangle 8959">
                  <a:extLst>
                    <a:ext uri="{FF2B5EF4-FFF2-40B4-BE49-F238E27FC236}">
                      <a16:creationId xmlns:a16="http://schemas.microsoft.com/office/drawing/2014/main" id="{44EA13EC-B7CD-8F66-F5E5-DE45620EABAC}"/>
                    </a:ext>
                  </a:extLst>
                </p:cNvPr>
                <p:cNvSpPr>
                  <a:spLocks noChangeArrowheads="1"/>
                </p:cNvSpPr>
                <p:nvPr/>
              </p:nvSpPr>
              <p:spPr bwMode="auto">
                <a:xfrm>
                  <a:off x="2142" y="78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87" name="Rectangle 8960">
                  <a:extLst>
                    <a:ext uri="{FF2B5EF4-FFF2-40B4-BE49-F238E27FC236}">
                      <a16:creationId xmlns:a16="http://schemas.microsoft.com/office/drawing/2014/main" id="{962EE673-C67D-96F6-ACFC-FB06B15567A2}"/>
                    </a:ext>
                  </a:extLst>
                </p:cNvPr>
                <p:cNvSpPr>
                  <a:spLocks noChangeArrowheads="1"/>
                </p:cNvSpPr>
                <p:nvPr/>
              </p:nvSpPr>
              <p:spPr bwMode="auto">
                <a:xfrm>
                  <a:off x="2142" y="743"/>
                  <a:ext cx="138" cy="39"/>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88" name="Rectangle 8961">
                  <a:extLst>
                    <a:ext uri="{FF2B5EF4-FFF2-40B4-BE49-F238E27FC236}">
                      <a16:creationId xmlns:a16="http://schemas.microsoft.com/office/drawing/2014/main" id="{C56EF756-8327-6E70-9404-680EC2A65FD0}"/>
                    </a:ext>
                  </a:extLst>
                </p:cNvPr>
                <p:cNvSpPr>
                  <a:spLocks noChangeArrowheads="1"/>
                </p:cNvSpPr>
                <p:nvPr/>
              </p:nvSpPr>
              <p:spPr bwMode="auto">
                <a:xfrm>
                  <a:off x="2142" y="739"/>
                  <a:ext cx="138" cy="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89" name="Rectangle 8962">
                  <a:extLst>
                    <a:ext uri="{FF2B5EF4-FFF2-40B4-BE49-F238E27FC236}">
                      <a16:creationId xmlns:a16="http://schemas.microsoft.com/office/drawing/2014/main" id="{8015C60A-74A9-64B9-87E1-F7C5B07E8E3F}"/>
                    </a:ext>
                  </a:extLst>
                </p:cNvPr>
                <p:cNvSpPr>
                  <a:spLocks noChangeArrowheads="1"/>
                </p:cNvSpPr>
                <p:nvPr/>
              </p:nvSpPr>
              <p:spPr bwMode="auto">
                <a:xfrm>
                  <a:off x="2142" y="423"/>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90" name="Rectangle 8963">
                  <a:extLst>
                    <a:ext uri="{FF2B5EF4-FFF2-40B4-BE49-F238E27FC236}">
                      <a16:creationId xmlns:a16="http://schemas.microsoft.com/office/drawing/2014/main" id="{31004077-499F-5336-B941-E7921AC789C9}"/>
                    </a:ext>
                  </a:extLst>
                </p:cNvPr>
                <p:cNvSpPr>
                  <a:spLocks noChangeArrowheads="1"/>
                </p:cNvSpPr>
                <p:nvPr/>
              </p:nvSpPr>
              <p:spPr bwMode="auto">
                <a:xfrm>
                  <a:off x="2142" y="590"/>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91" name="Rectangle 8964">
                  <a:extLst>
                    <a:ext uri="{FF2B5EF4-FFF2-40B4-BE49-F238E27FC236}">
                      <a16:creationId xmlns:a16="http://schemas.microsoft.com/office/drawing/2014/main" id="{0DBA8BC6-6EF4-28A8-6510-8B0043230750}"/>
                    </a:ext>
                  </a:extLst>
                </p:cNvPr>
                <p:cNvSpPr>
                  <a:spLocks noChangeArrowheads="1"/>
                </p:cNvSpPr>
                <p:nvPr/>
              </p:nvSpPr>
              <p:spPr bwMode="auto">
                <a:xfrm>
                  <a:off x="2142" y="423"/>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92" name="Rectangle 8965">
                  <a:extLst>
                    <a:ext uri="{FF2B5EF4-FFF2-40B4-BE49-F238E27FC236}">
                      <a16:creationId xmlns:a16="http://schemas.microsoft.com/office/drawing/2014/main" id="{87958AAE-AE45-5AC8-DFE8-243E6DF306F5}"/>
                    </a:ext>
                  </a:extLst>
                </p:cNvPr>
                <p:cNvSpPr>
                  <a:spLocks noChangeArrowheads="1"/>
                </p:cNvSpPr>
                <p:nvPr/>
              </p:nvSpPr>
              <p:spPr bwMode="auto">
                <a:xfrm>
                  <a:off x="2142" y="73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93" name="Rectangle 8966">
                  <a:extLst>
                    <a:ext uri="{FF2B5EF4-FFF2-40B4-BE49-F238E27FC236}">
                      <a16:creationId xmlns:a16="http://schemas.microsoft.com/office/drawing/2014/main" id="{FC8636AB-DA75-07C2-F30D-05B766F134C4}"/>
                    </a:ext>
                  </a:extLst>
                </p:cNvPr>
                <p:cNvSpPr>
                  <a:spLocks noChangeArrowheads="1"/>
                </p:cNvSpPr>
                <p:nvPr/>
              </p:nvSpPr>
              <p:spPr bwMode="auto">
                <a:xfrm>
                  <a:off x="2142" y="73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94" name="Rectangle 8967">
                  <a:extLst>
                    <a:ext uri="{FF2B5EF4-FFF2-40B4-BE49-F238E27FC236}">
                      <a16:creationId xmlns:a16="http://schemas.microsoft.com/office/drawing/2014/main" id="{59257B26-DB3C-EC9A-09B1-36695397D63E}"/>
                    </a:ext>
                  </a:extLst>
                </p:cNvPr>
                <p:cNvSpPr>
                  <a:spLocks noChangeArrowheads="1"/>
                </p:cNvSpPr>
                <p:nvPr/>
              </p:nvSpPr>
              <p:spPr bwMode="auto">
                <a:xfrm>
                  <a:off x="2142" y="423"/>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95" name="Rectangle 8968">
                  <a:extLst>
                    <a:ext uri="{FF2B5EF4-FFF2-40B4-BE49-F238E27FC236}">
                      <a16:creationId xmlns:a16="http://schemas.microsoft.com/office/drawing/2014/main" id="{EC2CF473-5128-05DD-3F01-C7A33875FC3D}"/>
                    </a:ext>
                  </a:extLst>
                </p:cNvPr>
                <p:cNvSpPr>
                  <a:spLocks noChangeArrowheads="1"/>
                </p:cNvSpPr>
                <p:nvPr/>
              </p:nvSpPr>
              <p:spPr bwMode="auto">
                <a:xfrm>
                  <a:off x="2142" y="590"/>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96" name="Rectangle 8969">
                  <a:extLst>
                    <a:ext uri="{FF2B5EF4-FFF2-40B4-BE49-F238E27FC236}">
                      <a16:creationId xmlns:a16="http://schemas.microsoft.com/office/drawing/2014/main" id="{A264D7B0-B83A-17D3-8A18-15223D03AAB8}"/>
                    </a:ext>
                  </a:extLst>
                </p:cNvPr>
                <p:cNvSpPr>
                  <a:spLocks noChangeArrowheads="1"/>
                </p:cNvSpPr>
                <p:nvPr/>
              </p:nvSpPr>
              <p:spPr bwMode="auto">
                <a:xfrm>
                  <a:off x="2142" y="423"/>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97" name="Rectangle 8970">
                  <a:extLst>
                    <a:ext uri="{FF2B5EF4-FFF2-40B4-BE49-F238E27FC236}">
                      <a16:creationId xmlns:a16="http://schemas.microsoft.com/office/drawing/2014/main" id="{258C7692-F3AA-8891-535E-2A8CCA9CA8F7}"/>
                    </a:ext>
                  </a:extLst>
                </p:cNvPr>
                <p:cNvSpPr>
                  <a:spLocks noChangeArrowheads="1"/>
                </p:cNvSpPr>
                <p:nvPr/>
              </p:nvSpPr>
              <p:spPr bwMode="auto">
                <a:xfrm>
                  <a:off x="2142" y="423"/>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98" name="Rectangle 8971">
                  <a:extLst>
                    <a:ext uri="{FF2B5EF4-FFF2-40B4-BE49-F238E27FC236}">
                      <a16:creationId xmlns:a16="http://schemas.microsoft.com/office/drawing/2014/main" id="{109E1556-BC2B-1DA7-2CEC-329E7CBA529F}"/>
                    </a:ext>
                  </a:extLst>
                </p:cNvPr>
                <p:cNvSpPr>
                  <a:spLocks noChangeArrowheads="1"/>
                </p:cNvSpPr>
                <p:nvPr/>
              </p:nvSpPr>
              <p:spPr bwMode="auto">
                <a:xfrm>
                  <a:off x="2142" y="1453"/>
                  <a:ext cx="138"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99" name="Rectangle 8972">
                  <a:extLst>
                    <a:ext uri="{FF2B5EF4-FFF2-40B4-BE49-F238E27FC236}">
                      <a16:creationId xmlns:a16="http://schemas.microsoft.com/office/drawing/2014/main" id="{C7103BE0-4E05-EE0F-BC1F-11E04DE5A402}"/>
                    </a:ext>
                  </a:extLst>
                </p:cNvPr>
                <p:cNvSpPr>
                  <a:spLocks noChangeArrowheads="1"/>
                </p:cNvSpPr>
                <p:nvPr/>
              </p:nvSpPr>
              <p:spPr bwMode="auto">
                <a:xfrm>
                  <a:off x="2142" y="1446"/>
                  <a:ext cx="138" cy="7"/>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00" name="Rectangle 8973">
                  <a:extLst>
                    <a:ext uri="{FF2B5EF4-FFF2-40B4-BE49-F238E27FC236}">
                      <a16:creationId xmlns:a16="http://schemas.microsoft.com/office/drawing/2014/main" id="{6E1CDF07-61F2-0096-DBAA-CF705F1BD7F8}"/>
                    </a:ext>
                  </a:extLst>
                </p:cNvPr>
                <p:cNvSpPr>
                  <a:spLocks noChangeArrowheads="1"/>
                </p:cNvSpPr>
                <p:nvPr/>
              </p:nvSpPr>
              <p:spPr bwMode="auto">
                <a:xfrm>
                  <a:off x="2142" y="423"/>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01" name="Rectangle 8974">
                  <a:extLst>
                    <a:ext uri="{FF2B5EF4-FFF2-40B4-BE49-F238E27FC236}">
                      <a16:creationId xmlns:a16="http://schemas.microsoft.com/office/drawing/2014/main" id="{B6A79408-3EA7-CF17-275A-D4DBA7058425}"/>
                    </a:ext>
                  </a:extLst>
                </p:cNvPr>
                <p:cNvSpPr>
                  <a:spLocks noChangeArrowheads="1"/>
                </p:cNvSpPr>
                <p:nvPr/>
              </p:nvSpPr>
              <p:spPr bwMode="auto">
                <a:xfrm>
                  <a:off x="2142" y="73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02" name="Rectangle 8975">
                  <a:extLst>
                    <a:ext uri="{FF2B5EF4-FFF2-40B4-BE49-F238E27FC236}">
                      <a16:creationId xmlns:a16="http://schemas.microsoft.com/office/drawing/2014/main" id="{D4A9935D-157D-4812-7B67-4703CA42060B}"/>
                    </a:ext>
                  </a:extLst>
                </p:cNvPr>
                <p:cNvSpPr>
                  <a:spLocks noChangeArrowheads="1"/>
                </p:cNvSpPr>
                <p:nvPr/>
              </p:nvSpPr>
              <p:spPr bwMode="auto">
                <a:xfrm>
                  <a:off x="2142" y="423"/>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03" name="Rectangle 8976">
                  <a:extLst>
                    <a:ext uri="{FF2B5EF4-FFF2-40B4-BE49-F238E27FC236}">
                      <a16:creationId xmlns:a16="http://schemas.microsoft.com/office/drawing/2014/main" id="{1F506D91-6FAE-C824-6653-0F4DC52E9644}"/>
                    </a:ext>
                  </a:extLst>
                </p:cNvPr>
                <p:cNvSpPr>
                  <a:spLocks noChangeArrowheads="1"/>
                </p:cNvSpPr>
                <p:nvPr/>
              </p:nvSpPr>
              <p:spPr bwMode="auto">
                <a:xfrm>
                  <a:off x="2142" y="420"/>
                  <a:ext cx="138" cy="3"/>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04" name="Rectangle 8977">
                  <a:extLst>
                    <a:ext uri="{FF2B5EF4-FFF2-40B4-BE49-F238E27FC236}">
                      <a16:creationId xmlns:a16="http://schemas.microsoft.com/office/drawing/2014/main" id="{0EED7B66-2471-E3A0-04A8-219B58662817}"/>
                    </a:ext>
                  </a:extLst>
                </p:cNvPr>
                <p:cNvSpPr>
                  <a:spLocks noChangeArrowheads="1"/>
                </p:cNvSpPr>
                <p:nvPr/>
              </p:nvSpPr>
              <p:spPr bwMode="auto">
                <a:xfrm>
                  <a:off x="2142" y="420"/>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05" name="Rectangle 8978">
                  <a:extLst>
                    <a:ext uri="{FF2B5EF4-FFF2-40B4-BE49-F238E27FC236}">
                      <a16:creationId xmlns:a16="http://schemas.microsoft.com/office/drawing/2014/main" id="{C49A2801-772B-CE0E-6ECE-743AA7594B77}"/>
                    </a:ext>
                  </a:extLst>
                </p:cNvPr>
                <p:cNvSpPr>
                  <a:spLocks noChangeArrowheads="1"/>
                </p:cNvSpPr>
                <p:nvPr/>
              </p:nvSpPr>
              <p:spPr bwMode="auto">
                <a:xfrm>
                  <a:off x="2142" y="572"/>
                  <a:ext cx="138"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06" name="Rectangle 8979">
                  <a:extLst>
                    <a:ext uri="{FF2B5EF4-FFF2-40B4-BE49-F238E27FC236}">
                      <a16:creationId xmlns:a16="http://schemas.microsoft.com/office/drawing/2014/main" id="{7D1AC348-6077-646F-9B0C-DE8816012289}"/>
                    </a:ext>
                  </a:extLst>
                </p:cNvPr>
                <p:cNvSpPr>
                  <a:spLocks noChangeArrowheads="1"/>
                </p:cNvSpPr>
                <p:nvPr/>
              </p:nvSpPr>
              <p:spPr bwMode="auto">
                <a:xfrm>
                  <a:off x="2142" y="381"/>
                  <a:ext cx="138" cy="39"/>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07" name="Rectangle 8980">
                  <a:extLst>
                    <a:ext uri="{FF2B5EF4-FFF2-40B4-BE49-F238E27FC236}">
                      <a16:creationId xmlns:a16="http://schemas.microsoft.com/office/drawing/2014/main" id="{8E1516C4-3253-50CB-572C-F0A22FA9A4DF}"/>
                    </a:ext>
                  </a:extLst>
                </p:cNvPr>
                <p:cNvSpPr>
                  <a:spLocks noChangeArrowheads="1"/>
                </p:cNvSpPr>
                <p:nvPr/>
              </p:nvSpPr>
              <p:spPr bwMode="auto">
                <a:xfrm>
                  <a:off x="2142" y="381"/>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08" name="Rectangle 8981">
                  <a:extLst>
                    <a:ext uri="{FF2B5EF4-FFF2-40B4-BE49-F238E27FC236}">
                      <a16:creationId xmlns:a16="http://schemas.microsoft.com/office/drawing/2014/main" id="{ECD363FC-7446-D4C4-B2F8-6C0F40CE6186}"/>
                    </a:ext>
                  </a:extLst>
                </p:cNvPr>
                <p:cNvSpPr>
                  <a:spLocks noChangeArrowheads="1"/>
                </p:cNvSpPr>
                <p:nvPr/>
              </p:nvSpPr>
              <p:spPr bwMode="auto">
                <a:xfrm>
                  <a:off x="2142" y="73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09" name="Rectangle 8982">
                  <a:extLst>
                    <a:ext uri="{FF2B5EF4-FFF2-40B4-BE49-F238E27FC236}">
                      <a16:creationId xmlns:a16="http://schemas.microsoft.com/office/drawing/2014/main" id="{5D28C696-5BDF-A80F-C002-1A9C72165C63}"/>
                    </a:ext>
                  </a:extLst>
                </p:cNvPr>
                <p:cNvSpPr>
                  <a:spLocks noChangeArrowheads="1"/>
                </p:cNvSpPr>
                <p:nvPr/>
              </p:nvSpPr>
              <p:spPr bwMode="auto">
                <a:xfrm>
                  <a:off x="2142" y="73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10" name="Rectangle 8983">
                  <a:extLst>
                    <a:ext uri="{FF2B5EF4-FFF2-40B4-BE49-F238E27FC236}">
                      <a16:creationId xmlns:a16="http://schemas.microsoft.com/office/drawing/2014/main" id="{44E3059C-03D7-DC28-64A9-1367F887B8C5}"/>
                    </a:ext>
                  </a:extLst>
                </p:cNvPr>
                <p:cNvSpPr>
                  <a:spLocks noChangeArrowheads="1"/>
                </p:cNvSpPr>
                <p:nvPr/>
              </p:nvSpPr>
              <p:spPr bwMode="auto">
                <a:xfrm>
                  <a:off x="2142" y="73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11" name="Rectangle 8984">
                  <a:extLst>
                    <a:ext uri="{FF2B5EF4-FFF2-40B4-BE49-F238E27FC236}">
                      <a16:creationId xmlns:a16="http://schemas.microsoft.com/office/drawing/2014/main" id="{9D8E60EF-0939-218F-94B9-B2E9AD58FD30}"/>
                    </a:ext>
                  </a:extLst>
                </p:cNvPr>
                <p:cNvSpPr>
                  <a:spLocks noChangeArrowheads="1"/>
                </p:cNvSpPr>
                <p:nvPr/>
              </p:nvSpPr>
              <p:spPr bwMode="auto">
                <a:xfrm>
                  <a:off x="2142" y="590"/>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12" name="Rectangle 8985">
                  <a:extLst>
                    <a:ext uri="{FF2B5EF4-FFF2-40B4-BE49-F238E27FC236}">
                      <a16:creationId xmlns:a16="http://schemas.microsoft.com/office/drawing/2014/main" id="{53CFD07F-992E-82E5-250D-A3C8FCAA5856}"/>
                    </a:ext>
                  </a:extLst>
                </p:cNvPr>
                <p:cNvSpPr>
                  <a:spLocks noChangeArrowheads="1"/>
                </p:cNvSpPr>
                <p:nvPr/>
              </p:nvSpPr>
              <p:spPr bwMode="auto">
                <a:xfrm>
                  <a:off x="2142" y="381"/>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13" name="Rectangle 8986">
                  <a:extLst>
                    <a:ext uri="{FF2B5EF4-FFF2-40B4-BE49-F238E27FC236}">
                      <a16:creationId xmlns:a16="http://schemas.microsoft.com/office/drawing/2014/main" id="{9DE7F6A5-8AA4-228E-6529-CF0BBECD7BFC}"/>
                    </a:ext>
                  </a:extLst>
                </p:cNvPr>
                <p:cNvSpPr>
                  <a:spLocks noChangeArrowheads="1"/>
                </p:cNvSpPr>
                <p:nvPr/>
              </p:nvSpPr>
              <p:spPr bwMode="auto">
                <a:xfrm>
                  <a:off x="2142" y="590"/>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14" name="Rectangle 8987">
                  <a:extLst>
                    <a:ext uri="{FF2B5EF4-FFF2-40B4-BE49-F238E27FC236}">
                      <a16:creationId xmlns:a16="http://schemas.microsoft.com/office/drawing/2014/main" id="{834705F9-0611-58E4-671E-0BBCCB7CC123}"/>
                    </a:ext>
                  </a:extLst>
                </p:cNvPr>
                <p:cNvSpPr>
                  <a:spLocks noChangeArrowheads="1"/>
                </p:cNvSpPr>
                <p:nvPr/>
              </p:nvSpPr>
              <p:spPr bwMode="auto">
                <a:xfrm>
                  <a:off x="2142" y="320"/>
                  <a:ext cx="138"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15" name="Rectangle 8988">
                  <a:extLst>
                    <a:ext uri="{FF2B5EF4-FFF2-40B4-BE49-F238E27FC236}">
                      <a16:creationId xmlns:a16="http://schemas.microsoft.com/office/drawing/2014/main" id="{840C2CFE-9161-C626-14B1-DB12416AEFBE}"/>
                    </a:ext>
                  </a:extLst>
                </p:cNvPr>
                <p:cNvSpPr>
                  <a:spLocks noChangeArrowheads="1"/>
                </p:cNvSpPr>
                <p:nvPr/>
              </p:nvSpPr>
              <p:spPr bwMode="auto">
                <a:xfrm>
                  <a:off x="2142" y="374"/>
                  <a:ext cx="138" cy="7"/>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16" name="Rectangle 8989">
                  <a:extLst>
                    <a:ext uri="{FF2B5EF4-FFF2-40B4-BE49-F238E27FC236}">
                      <a16:creationId xmlns:a16="http://schemas.microsoft.com/office/drawing/2014/main" id="{09D87C2E-BFD8-A3B6-7706-E37CD4BDD28D}"/>
                    </a:ext>
                  </a:extLst>
                </p:cNvPr>
                <p:cNvSpPr>
                  <a:spLocks noChangeArrowheads="1"/>
                </p:cNvSpPr>
                <p:nvPr/>
              </p:nvSpPr>
              <p:spPr bwMode="auto">
                <a:xfrm>
                  <a:off x="2142" y="73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17" name="Rectangle 8990">
                  <a:extLst>
                    <a:ext uri="{FF2B5EF4-FFF2-40B4-BE49-F238E27FC236}">
                      <a16:creationId xmlns:a16="http://schemas.microsoft.com/office/drawing/2014/main" id="{9612A68D-D5A7-05E8-11BD-6CD6047FE158}"/>
                    </a:ext>
                  </a:extLst>
                </p:cNvPr>
                <p:cNvSpPr>
                  <a:spLocks noChangeArrowheads="1"/>
                </p:cNvSpPr>
                <p:nvPr/>
              </p:nvSpPr>
              <p:spPr bwMode="auto">
                <a:xfrm>
                  <a:off x="2142" y="73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18" name="Rectangle 8991">
                  <a:extLst>
                    <a:ext uri="{FF2B5EF4-FFF2-40B4-BE49-F238E27FC236}">
                      <a16:creationId xmlns:a16="http://schemas.microsoft.com/office/drawing/2014/main" id="{75691484-5A35-442F-E72C-E96046AB70E4}"/>
                    </a:ext>
                  </a:extLst>
                </p:cNvPr>
                <p:cNvSpPr>
                  <a:spLocks noChangeArrowheads="1"/>
                </p:cNvSpPr>
                <p:nvPr/>
              </p:nvSpPr>
              <p:spPr bwMode="auto">
                <a:xfrm>
                  <a:off x="2142" y="73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19" name="Rectangle 8992">
                  <a:extLst>
                    <a:ext uri="{FF2B5EF4-FFF2-40B4-BE49-F238E27FC236}">
                      <a16:creationId xmlns:a16="http://schemas.microsoft.com/office/drawing/2014/main" id="{406AB413-0F74-39AC-CE4D-2EFFEB75F6F0}"/>
                    </a:ext>
                  </a:extLst>
                </p:cNvPr>
                <p:cNvSpPr>
                  <a:spLocks noChangeArrowheads="1"/>
                </p:cNvSpPr>
                <p:nvPr/>
              </p:nvSpPr>
              <p:spPr bwMode="auto">
                <a:xfrm>
                  <a:off x="2142" y="73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20" name="Rectangle 8993">
                  <a:extLst>
                    <a:ext uri="{FF2B5EF4-FFF2-40B4-BE49-F238E27FC236}">
                      <a16:creationId xmlns:a16="http://schemas.microsoft.com/office/drawing/2014/main" id="{754EA330-4A43-EEB4-6BE9-3366AFD0C048}"/>
                    </a:ext>
                  </a:extLst>
                </p:cNvPr>
                <p:cNvSpPr>
                  <a:spLocks noChangeArrowheads="1"/>
                </p:cNvSpPr>
                <p:nvPr/>
              </p:nvSpPr>
              <p:spPr bwMode="auto">
                <a:xfrm>
                  <a:off x="2142" y="374"/>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21" name="Rectangle 8994">
                  <a:extLst>
                    <a:ext uri="{FF2B5EF4-FFF2-40B4-BE49-F238E27FC236}">
                      <a16:creationId xmlns:a16="http://schemas.microsoft.com/office/drawing/2014/main" id="{F1FC64BE-C96A-706C-E2E2-F3F4AB667DF9}"/>
                    </a:ext>
                  </a:extLst>
                </p:cNvPr>
                <p:cNvSpPr>
                  <a:spLocks noChangeArrowheads="1"/>
                </p:cNvSpPr>
                <p:nvPr/>
              </p:nvSpPr>
              <p:spPr bwMode="auto">
                <a:xfrm>
                  <a:off x="2142" y="1027"/>
                  <a:ext cx="138" cy="74"/>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22" name="Rectangle 8995">
                  <a:extLst>
                    <a:ext uri="{FF2B5EF4-FFF2-40B4-BE49-F238E27FC236}">
                      <a16:creationId xmlns:a16="http://schemas.microsoft.com/office/drawing/2014/main" id="{9A7D96A1-41FE-9274-E4C7-AE0AD3F8132F}"/>
                    </a:ext>
                  </a:extLst>
                </p:cNvPr>
                <p:cNvSpPr>
                  <a:spLocks noChangeArrowheads="1"/>
                </p:cNvSpPr>
                <p:nvPr/>
              </p:nvSpPr>
              <p:spPr bwMode="auto">
                <a:xfrm>
                  <a:off x="2142" y="579"/>
                  <a:ext cx="138" cy="1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23" name="Rectangle 8996">
                  <a:extLst>
                    <a:ext uri="{FF2B5EF4-FFF2-40B4-BE49-F238E27FC236}">
                      <a16:creationId xmlns:a16="http://schemas.microsoft.com/office/drawing/2014/main" id="{198FED30-F1A7-8079-E9DC-FEDDAB013300}"/>
                    </a:ext>
                  </a:extLst>
                </p:cNvPr>
                <p:cNvSpPr>
                  <a:spLocks noChangeArrowheads="1"/>
                </p:cNvSpPr>
                <p:nvPr/>
              </p:nvSpPr>
              <p:spPr bwMode="auto">
                <a:xfrm>
                  <a:off x="2142" y="320"/>
                  <a:ext cx="138"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24" name="Rectangle 8997">
                  <a:extLst>
                    <a:ext uri="{FF2B5EF4-FFF2-40B4-BE49-F238E27FC236}">
                      <a16:creationId xmlns:a16="http://schemas.microsoft.com/office/drawing/2014/main" id="{3C2AFE2F-01B3-0B97-5789-142BEC54F471}"/>
                    </a:ext>
                  </a:extLst>
                </p:cNvPr>
                <p:cNvSpPr>
                  <a:spLocks noChangeArrowheads="1"/>
                </p:cNvSpPr>
                <p:nvPr/>
              </p:nvSpPr>
              <p:spPr bwMode="auto">
                <a:xfrm>
                  <a:off x="2142" y="73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25" name="Rectangle 8998">
                  <a:extLst>
                    <a:ext uri="{FF2B5EF4-FFF2-40B4-BE49-F238E27FC236}">
                      <a16:creationId xmlns:a16="http://schemas.microsoft.com/office/drawing/2014/main" id="{2B0FECB4-67BE-5F73-A541-C95DD593EAE3}"/>
                    </a:ext>
                  </a:extLst>
                </p:cNvPr>
                <p:cNvSpPr>
                  <a:spLocks noChangeArrowheads="1"/>
                </p:cNvSpPr>
                <p:nvPr/>
              </p:nvSpPr>
              <p:spPr bwMode="auto">
                <a:xfrm>
                  <a:off x="2142" y="718"/>
                  <a:ext cx="138" cy="2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26" name="Rectangle 8999">
                  <a:extLst>
                    <a:ext uri="{FF2B5EF4-FFF2-40B4-BE49-F238E27FC236}">
                      <a16:creationId xmlns:a16="http://schemas.microsoft.com/office/drawing/2014/main" id="{03474D9C-852D-BAFE-02B4-956743851FDE}"/>
                    </a:ext>
                  </a:extLst>
                </p:cNvPr>
                <p:cNvSpPr>
                  <a:spLocks noChangeArrowheads="1"/>
                </p:cNvSpPr>
                <p:nvPr/>
              </p:nvSpPr>
              <p:spPr bwMode="auto">
                <a:xfrm>
                  <a:off x="2142" y="714"/>
                  <a:ext cx="138" cy="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27" name="Rectangle 9000">
                  <a:extLst>
                    <a:ext uri="{FF2B5EF4-FFF2-40B4-BE49-F238E27FC236}">
                      <a16:creationId xmlns:a16="http://schemas.microsoft.com/office/drawing/2014/main" id="{356E143C-54AB-CF1B-C6DC-413F814E8776}"/>
                    </a:ext>
                  </a:extLst>
                </p:cNvPr>
                <p:cNvSpPr>
                  <a:spLocks noChangeArrowheads="1"/>
                </p:cNvSpPr>
                <p:nvPr/>
              </p:nvSpPr>
              <p:spPr bwMode="auto">
                <a:xfrm>
                  <a:off x="2142" y="374"/>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28" name="Rectangle 9001">
                  <a:extLst>
                    <a:ext uri="{FF2B5EF4-FFF2-40B4-BE49-F238E27FC236}">
                      <a16:creationId xmlns:a16="http://schemas.microsoft.com/office/drawing/2014/main" id="{D3942359-D820-D425-EAF4-8AA88B38B6CD}"/>
                    </a:ext>
                  </a:extLst>
                </p:cNvPr>
                <p:cNvSpPr>
                  <a:spLocks noChangeArrowheads="1"/>
                </p:cNvSpPr>
                <p:nvPr/>
              </p:nvSpPr>
              <p:spPr bwMode="auto">
                <a:xfrm>
                  <a:off x="2142" y="579"/>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29" name="Rectangle 9002">
                  <a:extLst>
                    <a:ext uri="{FF2B5EF4-FFF2-40B4-BE49-F238E27FC236}">
                      <a16:creationId xmlns:a16="http://schemas.microsoft.com/office/drawing/2014/main" id="{6D773AF9-DA95-FF0C-9E43-46C216D0D159}"/>
                    </a:ext>
                  </a:extLst>
                </p:cNvPr>
                <p:cNvSpPr>
                  <a:spLocks noChangeArrowheads="1"/>
                </p:cNvSpPr>
                <p:nvPr/>
              </p:nvSpPr>
              <p:spPr bwMode="auto">
                <a:xfrm>
                  <a:off x="2142" y="374"/>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30" name="Rectangle 9003">
                  <a:extLst>
                    <a:ext uri="{FF2B5EF4-FFF2-40B4-BE49-F238E27FC236}">
                      <a16:creationId xmlns:a16="http://schemas.microsoft.com/office/drawing/2014/main" id="{8B88C5DE-2B04-05F8-44B6-944B8FABD232}"/>
                    </a:ext>
                  </a:extLst>
                </p:cNvPr>
                <p:cNvSpPr>
                  <a:spLocks noChangeArrowheads="1"/>
                </p:cNvSpPr>
                <p:nvPr/>
              </p:nvSpPr>
              <p:spPr bwMode="auto">
                <a:xfrm>
                  <a:off x="2142" y="714"/>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31" name="Rectangle 9004">
                  <a:extLst>
                    <a:ext uri="{FF2B5EF4-FFF2-40B4-BE49-F238E27FC236}">
                      <a16:creationId xmlns:a16="http://schemas.microsoft.com/office/drawing/2014/main" id="{6FA6D403-B361-D15B-996C-8CFB3A460481}"/>
                    </a:ext>
                  </a:extLst>
                </p:cNvPr>
                <p:cNvSpPr>
                  <a:spLocks noChangeArrowheads="1"/>
                </p:cNvSpPr>
                <p:nvPr/>
              </p:nvSpPr>
              <p:spPr bwMode="auto">
                <a:xfrm>
                  <a:off x="2142" y="714"/>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32" name="Rectangle 9005">
                  <a:extLst>
                    <a:ext uri="{FF2B5EF4-FFF2-40B4-BE49-F238E27FC236}">
                      <a16:creationId xmlns:a16="http://schemas.microsoft.com/office/drawing/2014/main" id="{91E67F7B-41E5-61C2-5FCF-CF0BA1F31EDD}"/>
                    </a:ext>
                  </a:extLst>
                </p:cNvPr>
                <p:cNvSpPr>
                  <a:spLocks noChangeArrowheads="1"/>
                </p:cNvSpPr>
                <p:nvPr/>
              </p:nvSpPr>
              <p:spPr bwMode="auto">
                <a:xfrm>
                  <a:off x="2142" y="374"/>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33" name="Rectangle 9006">
                  <a:extLst>
                    <a:ext uri="{FF2B5EF4-FFF2-40B4-BE49-F238E27FC236}">
                      <a16:creationId xmlns:a16="http://schemas.microsoft.com/office/drawing/2014/main" id="{FB792945-0FC6-1060-814A-BFF2136FE655}"/>
                    </a:ext>
                  </a:extLst>
                </p:cNvPr>
                <p:cNvSpPr>
                  <a:spLocks noChangeArrowheads="1"/>
                </p:cNvSpPr>
                <p:nvPr/>
              </p:nvSpPr>
              <p:spPr bwMode="auto">
                <a:xfrm>
                  <a:off x="2142" y="579"/>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34" name="Rectangle 9007">
                  <a:extLst>
                    <a:ext uri="{FF2B5EF4-FFF2-40B4-BE49-F238E27FC236}">
                      <a16:creationId xmlns:a16="http://schemas.microsoft.com/office/drawing/2014/main" id="{9AA26956-E70B-641A-D05B-994E14277654}"/>
                    </a:ext>
                  </a:extLst>
                </p:cNvPr>
                <p:cNvSpPr>
                  <a:spLocks noChangeArrowheads="1"/>
                </p:cNvSpPr>
                <p:nvPr/>
              </p:nvSpPr>
              <p:spPr bwMode="auto">
                <a:xfrm>
                  <a:off x="2142" y="374"/>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35" name="Rectangle 9008">
                  <a:extLst>
                    <a:ext uri="{FF2B5EF4-FFF2-40B4-BE49-F238E27FC236}">
                      <a16:creationId xmlns:a16="http://schemas.microsoft.com/office/drawing/2014/main" id="{BA571BBC-358D-F9A4-35C8-5988E5DDE052}"/>
                    </a:ext>
                  </a:extLst>
                </p:cNvPr>
                <p:cNvSpPr>
                  <a:spLocks noChangeArrowheads="1"/>
                </p:cNvSpPr>
                <p:nvPr/>
              </p:nvSpPr>
              <p:spPr bwMode="auto">
                <a:xfrm>
                  <a:off x="2142" y="374"/>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36" name="Rectangle 9009">
                  <a:extLst>
                    <a:ext uri="{FF2B5EF4-FFF2-40B4-BE49-F238E27FC236}">
                      <a16:creationId xmlns:a16="http://schemas.microsoft.com/office/drawing/2014/main" id="{4C32838A-B193-DB4A-0C5F-FAB493E07EBB}"/>
                    </a:ext>
                  </a:extLst>
                </p:cNvPr>
                <p:cNvSpPr>
                  <a:spLocks noChangeArrowheads="1"/>
                </p:cNvSpPr>
                <p:nvPr/>
              </p:nvSpPr>
              <p:spPr bwMode="auto">
                <a:xfrm>
                  <a:off x="2142" y="1446"/>
                  <a:ext cx="138"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37" name="Rectangle 9010">
                  <a:extLst>
                    <a:ext uri="{FF2B5EF4-FFF2-40B4-BE49-F238E27FC236}">
                      <a16:creationId xmlns:a16="http://schemas.microsoft.com/office/drawing/2014/main" id="{4310F20A-4239-E855-DFB4-5A1CD0FBE2EE}"/>
                    </a:ext>
                  </a:extLst>
                </p:cNvPr>
                <p:cNvSpPr>
                  <a:spLocks noChangeArrowheads="1"/>
                </p:cNvSpPr>
                <p:nvPr/>
              </p:nvSpPr>
              <p:spPr bwMode="auto">
                <a:xfrm>
                  <a:off x="2142" y="1446"/>
                  <a:ext cx="138"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38" name="Rectangle 9011">
                  <a:extLst>
                    <a:ext uri="{FF2B5EF4-FFF2-40B4-BE49-F238E27FC236}">
                      <a16:creationId xmlns:a16="http://schemas.microsoft.com/office/drawing/2014/main" id="{0BD8D36E-D871-0DE8-A964-67CB895106B0}"/>
                    </a:ext>
                  </a:extLst>
                </p:cNvPr>
                <p:cNvSpPr>
                  <a:spLocks noChangeArrowheads="1"/>
                </p:cNvSpPr>
                <p:nvPr/>
              </p:nvSpPr>
              <p:spPr bwMode="auto">
                <a:xfrm>
                  <a:off x="2142" y="374"/>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39" name="Rectangle 9012">
                  <a:extLst>
                    <a:ext uri="{FF2B5EF4-FFF2-40B4-BE49-F238E27FC236}">
                      <a16:creationId xmlns:a16="http://schemas.microsoft.com/office/drawing/2014/main" id="{BE40072E-E88A-454E-08F3-E7CDF52D7592}"/>
                    </a:ext>
                  </a:extLst>
                </p:cNvPr>
                <p:cNvSpPr>
                  <a:spLocks noChangeArrowheads="1"/>
                </p:cNvSpPr>
                <p:nvPr/>
              </p:nvSpPr>
              <p:spPr bwMode="auto">
                <a:xfrm>
                  <a:off x="2142" y="714"/>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40" name="Rectangle 9013">
                  <a:extLst>
                    <a:ext uri="{FF2B5EF4-FFF2-40B4-BE49-F238E27FC236}">
                      <a16:creationId xmlns:a16="http://schemas.microsoft.com/office/drawing/2014/main" id="{ADB3E45B-0844-1EEE-5D3E-FD71E77131FF}"/>
                    </a:ext>
                  </a:extLst>
                </p:cNvPr>
                <p:cNvSpPr>
                  <a:spLocks noChangeArrowheads="1"/>
                </p:cNvSpPr>
                <p:nvPr/>
              </p:nvSpPr>
              <p:spPr bwMode="auto">
                <a:xfrm>
                  <a:off x="2142" y="374"/>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41" name="Rectangle 9014">
                  <a:extLst>
                    <a:ext uri="{FF2B5EF4-FFF2-40B4-BE49-F238E27FC236}">
                      <a16:creationId xmlns:a16="http://schemas.microsoft.com/office/drawing/2014/main" id="{B17208C0-31BB-BBED-F729-93741122C7D5}"/>
                    </a:ext>
                  </a:extLst>
                </p:cNvPr>
                <p:cNvSpPr>
                  <a:spLocks noChangeArrowheads="1"/>
                </p:cNvSpPr>
                <p:nvPr/>
              </p:nvSpPr>
              <p:spPr bwMode="auto">
                <a:xfrm>
                  <a:off x="2142" y="374"/>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42" name="Rectangle 9015">
                  <a:extLst>
                    <a:ext uri="{FF2B5EF4-FFF2-40B4-BE49-F238E27FC236}">
                      <a16:creationId xmlns:a16="http://schemas.microsoft.com/office/drawing/2014/main" id="{E320976D-52E9-5AAA-497C-5EA9164077C7}"/>
                    </a:ext>
                  </a:extLst>
                </p:cNvPr>
                <p:cNvSpPr>
                  <a:spLocks noChangeArrowheads="1"/>
                </p:cNvSpPr>
                <p:nvPr/>
              </p:nvSpPr>
              <p:spPr bwMode="auto">
                <a:xfrm>
                  <a:off x="2142" y="374"/>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43" name="Rectangle 9016">
                  <a:extLst>
                    <a:ext uri="{FF2B5EF4-FFF2-40B4-BE49-F238E27FC236}">
                      <a16:creationId xmlns:a16="http://schemas.microsoft.com/office/drawing/2014/main" id="{D9A232C6-8BB4-A755-8C41-6342D3C99C8A}"/>
                    </a:ext>
                  </a:extLst>
                </p:cNvPr>
                <p:cNvSpPr>
                  <a:spLocks noChangeArrowheads="1"/>
                </p:cNvSpPr>
                <p:nvPr/>
              </p:nvSpPr>
              <p:spPr bwMode="auto">
                <a:xfrm>
                  <a:off x="2142" y="572"/>
                  <a:ext cx="138"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44" name="Rectangle 9017">
                  <a:extLst>
                    <a:ext uri="{FF2B5EF4-FFF2-40B4-BE49-F238E27FC236}">
                      <a16:creationId xmlns:a16="http://schemas.microsoft.com/office/drawing/2014/main" id="{F69F6D3E-E0A9-5C4A-8B23-70736E30043A}"/>
                    </a:ext>
                  </a:extLst>
                </p:cNvPr>
                <p:cNvSpPr>
                  <a:spLocks noChangeArrowheads="1"/>
                </p:cNvSpPr>
                <p:nvPr/>
              </p:nvSpPr>
              <p:spPr bwMode="auto">
                <a:xfrm>
                  <a:off x="2142" y="349"/>
                  <a:ext cx="138" cy="25"/>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45" name="Rectangle 9018">
                  <a:extLst>
                    <a:ext uri="{FF2B5EF4-FFF2-40B4-BE49-F238E27FC236}">
                      <a16:creationId xmlns:a16="http://schemas.microsoft.com/office/drawing/2014/main" id="{A6DAA1CA-B9F9-5689-F0E2-84A3DE96AF9C}"/>
                    </a:ext>
                  </a:extLst>
                </p:cNvPr>
                <p:cNvSpPr>
                  <a:spLocks noChangeArrowheads="1"/>
                </p:cNvSpPr>
                <p:nvPr/>
              </p:nvSpPr>
              <p:spPr bwMode="auto">
                <a:xfrm>
                  <a:off x="2142" y="349"/>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46" name="Rectangle 9019">
                  <a:extLst>
                    <a:ext uri="{FF2B5EF4-FFF2-40B4-BE49-F238E27FC236}">
                      <a16:creationId xmlns:a16="http://schemas.microsoft.com/office/drawing/2014/main" id="{8076D867-1024-6328-0A0E-7B90A22FA573}"/>
                    </a:ext>
                  </a:extLst>
                </p:cNvPr>
                <p:cNvSpPr>
                  <a:spLocks noChangeArrowheads="1"/>
                </p:cNvSpPr>
                <p:nvPr/>
              </p:nvSpPr>
              <p:spPr bwMode="auto">
                <a:xfrm>
                  <a:off x="2142" y="714"/>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47" name="Rectangle 9020">
                  <a:extLst>
                    <a:ext uri="{FF2B5EF4-FFF2-40B4-BE49-F238E27FC236}">
                      <a16:creationId xmlns:a16="http://schemas.microsoft.com/office/drawing/2014/main" id="{F90BDF59-5BE5-EAC5-76BC-FBBFD95B65D9}"/>
                    </a:ext>
                  </a:extLst>
                </p:cNvPr>
                <p:cNvSpPr>
                  <a:spLocks noChangeArrowheads="1"/>
                </p:cNvSpPr>
                <p:nvPr/>
              </p:nvSpPr>
              <p:spPr bwMode="auto">
                <a:xfrm>
                  <a:off x="2142" y="714"/>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48" name="Rectangle 9021">
                  <a:extLst>
                    <a:ext uri="{FF2B5EF4-FFF2-40B4-BE49-F238E27FC236}">
                      <a16:creationId xmlns:a16="http://schemas.microsoft.com/office/drawing/2014/main" id="{CC1FE446-E117-1389-D976-11061266A52B}"/>
                    </a:ext>
                  </a:extLst>
                </p:cNvPr>
                <p:cNvSpPr>
                  <a:spLocks noChangeArrowheads="1"/>
                </p:cNvSpPr>
                <p:nvPr/>
              </p:nvSpPr>
              <p:spPr bwMode="auto">
                <a:xfrm>
                  <a:off x="2142" y="714"/>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49" name="Rectangle 9022">
                  <a:extLst>
                    <a:ext uri="{FF2B5EF4-FFF2-40B4-BE49-F238E27FC236}">
                      <a16:creationId xmlns:a16="http://schemas.microsoft.com/office/drawing/2014/main" id="{7651D71F-BD6F-684E-68BF-2D0F41983CF3}"/>
                    </a:ext>
                  </a:extLst>
                </p:cNvPr>
                <p:cNvSpPr>
                  <a:spLocks noChangeArrowheads="1"/>
                </p:cNvSpPr>
                <p:nvPr/>
              </p:nvSpPr>
              <p:spPr bwMode="auto">
                <a:xfrm>
                  <a:off x="2142" y="579"/>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50" name="Rectangle 9023">
                  <a:extLst>
                    <a:ext uri="{FF2B5EF4-FFF2-40B4-BE49-F238E27FC236}">
                      <a16:creationId xmlns:a16="http://schemas.microsoft.com/office/drawing/2014/main" id="{4C39F6C8-30DA-416A-39DE-AFEC9598CC15}"/>
                    </a:ext>
                  </a:extLst>
                </p:cNvPr>
                <p:cNvSpPr>
                  <a:spLocks noChangeArrowheads="1"/>
                </p:cNvSpPr>
                <p:nvPr/>
              </p:nvSpPr>
              <p:spPr bwMode="auto">
                <a:xfrm>
                  <a:off x="2142" y="334"/>
                  <a:ext cx="138" cy="15"/>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51" name="Rectangle 9024">
                  <a:extLst>
                    <a:ext uri="{FF2B5EF4-FFF2-40B4-BE49-F238E27FC236}">
                      <a16:creationId xmlns:a16="http://schemas.microsoft.com/office/drawing/2014/main" id="{AE2E59D2-0E19-CFDA-6B2C-B390262A6D9C}"/>
                    </a:ext>
                  </a:extLst>
                </p:cNvPr>
                <p:cNvSpPr>
                  <a:spLocks noChangeArrowheads="1"/>
                </p:cNvSpPr>
                <p:nvPr/>
              </p:nvSpPr>
              <p:spPr bwMode="auto">
                <a:xfrm>
                  <a:off x="2142" y="579"/>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52" name="Rectangle 9025">
                  <a:extLst>
                    <a:ext uri="{FF2B5EF4-FFF2-40B4-BE49-F238E27FC236}">
                      <a16:creationId xmlns:a16="http://schemas.microsoft.com/office/drawing/2014/main" id="{7752151C-DD29-E529-C100-22442342557F}"/>
                    </a:ext>
                  </a:extLst>
                </p:cNvPr>
                <p:cNvSpPr>
                  <a:spLocks noChangeArrowheads="1"/>
                </p:cNvSpPr>
                <p:nvPr/>
              </p:nvSpPr>
              <p:spPr bwMode="auto">
                <a:xfrm>
                  <a:off x="2142" y="320"/>
                  <a:ext cx="138"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53" name="Rectangle 9026">
                  <a:extLst>
                    <a:ext uri="{FF2B5EF4-FFF2-40B4-BE49-F238E27FC236}">
                      <a16:creationId xmlns:a16="http://schemas.microsoft.com/office/drawing/2014/main" id="{21ED565A-4791-CD77-B4E8-15AAE6543612}"/>
                    </a:ext>
                  </a:extLst>
                </p:cNvPr>
                <p:cNvSpPr>
                  <a:spLocks noChangeArrowheads="1"/>
                </p:cNvSpPr>
                <p:nvPr/>
              </p:nvSpPr>
              <p:spPr bwMode="auto">
                <a:xfrm>
                  <a:off x="2142" y="334"/>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54" name="Rectangle 9027">
                  <a:extLst>
                    <a:ext uri="{FF2B5EF4-FFF2-40B4-BE49-F238E27FC236}">
                      <a16:creationId xmlns:a16="http://schemas.microsoft.com/office/drawing/2014/main" id="{BF8D57CB-BCE5-B148-0A10-80F9621AA9AC}"/>
                    </a:ext>
                  </a:extLst>
                </p:cNvPr>
                <p:cNvSpPr>
                  <a:spLocks noChangeArrowheads="1"/>
                </p:cNvSpPr>
                <p:nvPr/>
              </p:nvSpPr>
              <p:spPr bwMode="auto">
                <a:xfrm>
                  <a:off x="2142" y="714"/>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55" name="Rectangle 9028">
                  <a:extLst>
                    <a:ext uri="{FF2B5EF4-FFF2-40B4-BE49-F238E27FC236}">
                      <a16:creationId xmlns:a16="http://schemas.microsoft.com/office/drawing/2014/main" id="{7D2F7631-0991-771C-0FBC-9A569E07DCB5}"/>
                    </a:ext>
                  </a:extLst>
                </p:cNvPr>
                <p:cNvSpPr>
                  <a:spLocks noChangeArrowheads="1"/>
                </p:cNvSpPr>
                <p:nvPr/>
              </p:nvSpPr>
              <p:spPr bwMode="auto">
                <a:xfrm>
                  <a:off x="2142" y="714"/>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56" name="Rectangle 9029">
                  <a:extLst>
                    <a:ext uri="{FF2B5EF4-FFF2-40B4-BE49-F238E27FC236}">
                      <a16:creationId xmlns:a16="http://schemas.microsoft.com/office/drawing/2014/main" id="{C5C0E837-F0C1-D832-7D75-1D1CC9C2FDA8}"/>
                    </a:ext>
                  </a:extLst>
                </p:cNvPr>
                <p:cNvSpPr>
                  <a:spLocks noChangeArrowheads="1"/>
                </p:cNvSpPr>
                <p:nvPr/>
              </p:nvSpPr>
              <p:spPr bwMode="auto">
                <a:xfrm>
                  <a:off x="2142" y="714"/>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57" name="Rectangle 9030">
                  <a:extLst>
                    <a:ext uri="{FF2B5EF4-FFF2-40B4-BE49-F238E27FC236}">
                      <a16:creationId xmlns:a16="http://schemas.microsoft.com/office/drawing/2014/main" id="{AE870E84-E49E-6FC1-A912-0D7E09B88271}"/>
                    </a:ext>
                  </a:extLst>
                </p:cNvPr>
                <p:cNvSpPr>
                  <a:spLocks noChangeArrowheads="1"/>
                </p:cNvSpPr>
                <p:nvPr/>
              </p:nvSpPr>
              <p:spPr bwMode="auto">
                <a:xfrm>
                  <a:off x="2142" y="714"/>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58" name="Rectangle 9031">
                  <a:extLst>
                    <a:ext uri="{FF2B5EF4-FFF2-40B4-BE49-F238E27FC236}">
                      <a16:creationId xmlns:a16="http://schemas.microsoft.com/office/drawing/2014/main" id="{38A1A225-7C2C-BCEA-8920-09439661DEC5}"/>
                    </a:ext>
                  </a:extLst>
                </p:cNvPr>
                <p:cNvSpPr>
                  <a:spLocks noChangeArrowheads="1"/>
                </p:cNvSpPr>
                <p:nvPr/>
              </p:nvSpPr>
              <p:spPr bwMode="auto">
                <a:xfrm>
                  <a:off x="2142" y="334"/>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59" name="Rectangle 9032">
                  <a:extLst>
                    <a:ext uri="{FF2B5EF4-FFF2-40B4-BE49-F238E27FC236}">
                      <a16:creationId xmlns:a16="http://schemas.microsoft.com/office/drawing/2014/main" id="{2E571775-FB41-4DA3-6BE0-B0121EA8F756}"/>
                    </a:ext>
                  </a:extLst>
                </p:cNvPr>
                <p:cNvSpPr>
                  <a:spLocks noChangeArrowheads="1"/>
                </p:cNvSpPr>
                <p:nvPr/>
              </p:nvSpPr>
              <p:spPr bwMode="auto">
                <a:xfrm>
                  <a:off x="2142" y="959"/>
                  <a:ext cx="138" cy="68"/>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60" name="Rectangle 9033">
                  <a:extLst>
                    <a:ext uri="{FF2B5EF4-FFF2-40B4-BE49-F238E27FC236}">
                      <a16:creationId xmlns:a16="http://schemas.microsoft.com/office/drawing/2014/main" id="{68D09746-1D63-41D8-37AF-5512B647D4CD}"/>
                    </a:ext>
                  </a:extLst>
                </p:cNvPr>
                <p:cNvSpPr>
                  <a:spLocks noChangeArrowheads="1"/>
                </p:cNvSpPr>
                <p:nvPr/>
              </p:nvSpPr>
              <p:spPr bwMode="auto">
                <a:xfrm>
                  <a:off x="2142" y="572"/>
                  <a:ext cx="138" cy="7"/>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61" name="Rectangle 9034">
                  <a:extLst>
                    <a:ext uri="{FF2B5EF4-FFF2-40B4-BE49-F238E27FC236}">
                      <a16:creationId xmlns:a16="http://schemas.microsoft.com/office/drawing/2014/main" id="{66352D75-7D8D-D637-424D-57094249E046}"/>
                    </a:ext>
                  </a:extLst>
                </p:cNvPr>
                <p:cNvSpPr>
                  <a:spLocks noChangeArrowheads="1"/>
                </p:cNvSpPr>
                <p:nvPr/>
              </p:nvSpPr>
              <p:spPr bwMode="auto">
                <a:xfrm>
                  <a:off x="2142" y="320"/>
                  <a:ext cx="138"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62" name="Rectangle 9035">
                  <a:extLst>
                    <a:ext uri="{FF2B5EF4-FFF2-40B4-BE49-F238E27FC236}">
                      <a16:creationId xmlns:a16="http://schemas.microsoft.com/office/drawing/2014/main" id="{25D311EA-7B8C-1999-2822-88E8E1AA2B29}"/>
                    </a:ext>
                  </a:extLst>
                </p:cNvPr>
                <p:cNvSpPr>
                  <a:spLocks noChangeArrowheads="1"/>
                </p:cNvSpPr>
                <p:nvPr/>
              </p:nvSpPr>
              <p:spPr bwMode="auto">
                <a:xfrm>
                  <a:off x="2142" y="714"/>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63" name="Rectangle 9036">
                  <a:extLst>
                    <a:ext uri="{FF2B5EF4-FFF2-40B4-BE49-F238E27FC236}">
                      <a16:creationId xmlns:a16="http://schemas.microsoft.com/office/drawing/2014/main" id="{02F10684-D2B1-43D9-56EF-8CB243495555}"/>
                    </a:ext>
                  </a:extLst>
                </p:cNvPr>
                <p:cNvSpPr>
                  <a:spLocks noChangeArrowheads="1"/>
                </p:cNvSpPr>
                <p:nvPr/>
              </p:nvSpPr>
              <p:spPr bwMode="auto">
                <a:xfrm>
                  <a:off x="2142" y="686"/>
                  <a:ext cx="138" cy="28"/>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64" name="Rectangle 9037">
                  <a:extLst>
                    <a:ext uri="{FF2B5EF4-FFF2-40B4-BE49-F238E27FC236}">
                      <a16:creationId xmlns:a16="http://schemas.microsoft.com/office/drawing/2014/main" id="{3E88E877-3566-4F44-440C-6E732B1F41EE}"/>
                    </a:ext>
                  </a:extLst>
                </p:cNvPr>
                <p:cNvSpPr>
                  <a:spLocks noChangeArrowheads="1"/>
                </p:cNvSpPr>
                <p:nvPr/>
              </p:nvSpPr>
              <p:spPr bwMode="auto">
                <a:xfrm>
                  <a:off x="2142" y="686"/>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65" name="Rectangle 9038">
                  <a:extLst>
                    <a:ext uri="{FF2B5EF4-FFF2-40B4-BE49-F238E27FC236}">
                      <a16:creationId xmlns:a16="http://schemas.microsoft.com/office/drawing/2014/main" id="{3F1EBB96-3282-DFEF-9912-88B2E0C0B01A}"/>
                    </a:ext>
                  </a:extLst>
                </p:cNvPr>
                <p:cNvSpPr>
                  <a:spLocks noChangeArrowheads="1"/>
                </p:cNvSpPr>
                <p:nvPr/>
              </p:nvSpPr>
              <p:spPr bwMode="auto">
                <a:xfrm>
                  <a:off x="2142" y="334"/>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66" name="Rectangle 9039">
                  <a:extLst>
                    <a:ext uri="{FF2B5EF4-FFF2-40B4-BE49-F238E27FC236}">
                      <a16:creationId xmlns:a16="http://schemas.microsoft.com/office/drawing/2014/main" id="{FB1743A6-89D1-6019-2D89-FC1161C1DC32}"/>
                    </a:ext>
                  </a:extLst>
                </p:cNvPr>
                <p:cNvSpPr>
                  <a:spLocks noChangeArrowheads="1"/>
                </p:cNvSpPr>
                <p:nvPr/>
              </p:nvSpPr>
              <p:spPr bwMode="auto">
                <a:xfrm>
                  <a:off x="2142" y="572"/>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67" name="Rectangle 9040">
                  <a:extLst>
                    <a:ext uri="{FF2B5EF4-FFF2-40B4-BE49-F238E27FC236}">
                      <a16:creationId xmlns:a16="http://schemas.microsoft.com/office/drawing/2014/main" id="{DA4C2238-51A1-F7E7-E192-E553683F8F55}"/>
                    </a:ext>
                  </a:extLst>
                </p:cNvPr>
                <p:cNvSpPr>
                  <a:spLocks noChangeArrowheads="1"/>
                </p:cNvSpPr>
                <p:nvPr/>
              </p:nvSpPr>
              <p:spPr bwMode="auto">
                <a:xfrm>
                  <a:off x="2142" y="334"/>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68" name="Rectangle 9041">
                  <a:extLst>
                    <a:ext uri="{FF2B5EF4-FFF2-40B4-BE49-F238E27FC236}">
                      <a16:creationId xmlns:a16="http://schemas.microsoft.com/office/drawing/2014/main" id="{AAD74533-3B3B-234C-BA4E-90367F81A88F}"/>
                    </a:ext>
                  </a:extLst>
                </p:cNvPr>
                <p:cNvSpPr>
                  <a:spLocks noChangeArrowheads="1"/>
                </p:cNvSpPr>
                <p:nvPr/>
              </p:nvSpPr>
              <p:spPr bwMode="auto">
                <a:xfrm>
                  <a:off x="2142" y="686"/>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69" name="Rectangle 9042">
                  <a:extLst>
                    <a:ext uri="{FF2B5EF4-FFF2-40B4-BE49-F238E27FC236}">
                      <a16:creationId xmlns:a16="http://schemas.microsoft.com/office/drawing/2014/main" id="{3A957D7E-C3E3-91A4-24B5-61518591D4DB}"/>
                    </a:ext>
                  </a:extLst>
                </p:cNvPr>
                <p:cNvSpPr>
                  <a:spLocks noChangeArrowheads="1"/>
                </p:cNvSpPr>
                <p:nvPr/>
              </p:nvSpPr>
              <p:spPr bwMode="auto">
                <a:xfrm>
                  <a:off x="2142" y="686"/>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70" name="Rectangle 9043">
                  <a:extLst>
                    <a:ext uri="{FF2B5EF4-FFF2-40B4-BE49-F238E27FC236}">
                      <a16:creationId xmlns:a16="http://schemas.microsoft.com/office/drawing/2014/main" id="{47930345-BD75-62A4-9CE0-B9432D9E315C}"/>
                    </a:ext>
                  </a:extLst>
                </p:cNvPr>
                <p:cNvSpPr>
                  <a:spLocks noChangeArrowheads="1"/>
                </p:cNvSpPr>
                <p:nvPr/>
              </p:nvSpPr>
              <p:spPr bwMode="auto">
                <a:xfrm>
                  <a:off x="2142" y="334"/>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71" name="Rectangle 9044">
                  <a:extLst>
                    <a:ext uri="{FF2B5EF4-FFF2-40B4-BE49-F238E27FC236}">
                      <a16:creationId xmlns:a16="http://schemas.microsoft.com/office/drawing/2014/main" id="{D694F73B-ACA2-9334-72FF-4F00D8470A9B}"/>
                    </a:ext>
                  </a:extLst>
                </p:cNvPr>
                <p:cNvSpPr>
                  <a:spLocks noChangeArrowheads="1"/>
                </p:cNvSpPr>
                <p:nvPr/>
              </p:nvSpPr>
              <p:spPr bwMode="auto">
                <a:xfrm>
                  <a:off x="2142" y="572"/>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72" name="Rectangle 9045">
                  <a:extLst>
                    <a:ext uri="{FF2B5EF4-FFF2-40B4-BE49-F238E27FC236}">
                      <a16:creationId xmlns:a16="http://schemas.microsoft.com/office/drawing/2014/main" id="{924E2AD2-AFB6-210B-4318-3807DF061D5D}"/>
                    </a:ext>
                  </a:extLst>
                </p:cNvPr>
                <p:cNvSpPr>
                  <a:spLocks noChangeArrowheads="1"/>
                </p:cNvSpPr>
                <p:nvPr/>
              </p:nvSpPr>
              <p:spPr bwMode="auto">
                <a:xfrm>
                  <a:off x="2142" y="334"/>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73" name="Rectangle 9046">
                  <a:extLst>
                    <a:ext uri="{FF2B5EF4-FFF2-40B4-BE49-F238E27FC236}">
                      <a16:creationId xmlns:a16="http://schemas.microsoft.com/office/drawing/2014/main" id="{01839995-85C3-E22C-EEFC-7179562C9AF0}"/>
                    </a:ext>
                  </a:extLst>
                </p:cNvPr>
                <p:cNvSpPr>
                  <a:spLocks noChangeArrowheads="1"/>
                </p:cNvSpPr>
                <p:nvPr/>
              </p:nvSpPr>
              <p:spPr bwMode="auto">
                <a:xfrm>
                  <a:off x="2142" y="334"/>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74" name="Rectangle 9047">
                  <a:extLst>
                    <a:ext uri="{FF2B5EF4-FFF2-40B4-BE49-F238E27FC236}">
                      <a16:creationId xmlns:a16="http://schemas.microsoft.com/office/drawing/2014/main" id="{72F5C790-0B6D-ED26-BE8F-3DED3E9B4982}"/>
                    </a:ext>
                  </a:extLst>
                </p:cNvPr>
                <p:cNvSpPr>
                  <a:spLocks noChangeArrowheads="1"/>
                </p:cNvSpPr>
                <p:nvPr/>
              </p:nvSpPr>
              <p:spPr bwMode="auto">
                <a:xfrm>
                  <a:off x="2142" y="1446"/>
                  <a:ext cx="138"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75" name="Rectangle 9048">
                  <a:extLst>
                    <a:ext uri="{FF2B5EF4-FFF2-40B4-BE49-F238E27FC236}">
                      <a16:creationId xmlns:a16="http://schemas.microsoft.com/office/drawing/2014/main" id="{7EB6C17F-2353-A370-7DDC-E02517832517}"/>
                    </a:ext>
                  </a:extLst>
                </p:cNvPr>
                <p:cNvSpPr>
                  <a:spLocks noChangeArrowheads="1"/>
                </p:cNvSpPr>
                <p:nvPr/>
              </p:nvSpPr>
              <p:spPr bwMode="auto">
                <a:xfrm>
                  <a:off x="2142" y="1439"/>
                  <a:ext cx="138" cy="7"/>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76" name="Rectangle 9049">
                  <a:extLst>
                    <a:ext uri="{FF2B5EF4-FFF2-40B4-BE49-F238E27FC236}">
                      <a16:creationId xmlns:a16="http://schemas.microsoft.com/office/drawing/2014/main" id="{7FDAF55D-F03E-4ABB-281E-F266AD06E356}"/>
                    </a:ext>
                  </a:extLst>
                </p:cNvPr>
                <p:cNvSpPr>
                  <a:spLocks noChangeArrowheads="1"/>
                </p:cNvSpPr>
                <p:nvPr/>
              </p:nvSpPr>
              <p:spPr bwMode="auto">
                <a:xfrm>
                  <a:off x="2142" y="334"/>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77" name="Rectangle 9050">
                  <a:extLst>
                    <a:ext uri="{FF2B5EF4-FFF2-40B4-BE49-F238E27FC236}">
                      <a16:creationId xmlns:a16="http://schemas.microsoft.com/office/drawing/2014/main" id="{1232104E-9F62-6F89-FF5B-1215E3DD892F}"/>
                    </a:ext>
                  </a:extLst>
                </p:cNvPr>
                <p:cNvSpPr>
                  <a:spLocks noChangeArrowheads="1"/>
                </p:cNvSpPr>
                <p:nvPr/>
              </p:nvSpPr>
              <p:spPr bwMode="auto">
                <a:xfrm>
                  <a:off x="2142" y="686"/>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78" name="Rectangle 9051">
                  <a:extLst>
                    <a:ext uri="{FF2B5EF4-FFF2-40B4-BE49-F238E27FC236}">
                      <a16:creationId xmlns:a16="http://schemas.microsoft.com/office/drawing/2014/main" id="{59B898AA-7898-7262-9082-2EA4B31E4F91}"/>
                    </a:ext>
                  </a:extLst>
                </p:cNvPr>
                <p:cNvSpPr>
                  <a:spLocks noChangeArrowheads="1"/>
                </p:cNvSpPr>
                <p:nvPr/>
              </p:nvSpPr>
              <p:spPr bwMode="auto">
                <a:xfrm>
                  <a:off x="2142" y="334"/>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79" name="Rectangle 9052">
                  <a:extLst>
                    <a:ext uri="{FF2B5EF4-FFF2-40B4-BE49-F238E27FC236}">
                      <a16:creationId xmlns:a16="http://schemas.microsoft.com/office/drawing/2014/main" id="{744AE0C5-49F3-BAC1-FB70-167422565B27}"/>
                    </a:ext>
                  </a:extLst>
                </p:cNvPr>
                <p:cNvSpPr>
                  <a:spLocks noChangeArrowheads="1"/>
                </p:cNvSpPr>
                <p:nvPr/>
              </p:nvSpPr>
              <p:spPr bwMode="auto">
                <a:xfrm>
                  <a:off x="2142" y="334"/>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80" name="Rectangle 9053">
                  <a:extLst>
                    <a:ext uri="{FF2B5EF4-FFF2-40B4-BE49-F238E27FC236}">
                      <a16:creationId xmlns:a16="http://schemas.microsoft.com/office/drawing/2014/main" id="{814EE72C-7BF0-D4B4-8FD7-A2F1594D4379}"/>
                    </a:ext>
                  </a:extLst>
                </p:cNvPr>
                <p:cNvSpPr>
                  <a:spLocks noChangeArrowheads="1"/>
                </p:cNvSpPr>
                <p:nvPr/>
              </p:nvSpPr>
              <p:spPr bwMode="auto">
                <a:xfrm>
                  <a:off x="2142" y="334"/>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81" name="Rectangle 9054">
                  <a:extLst>
                    <a:ext uri="{FF2B5EF4-FFF2-40B4-BE49-F238E27FC236}">
                      <a16:creationId xmlns:a16="http://schemas.microsoft.com/office/drawing/2014/main" id="{2E3D9D27-D6A1-F894-A99C-5A3281645A68}"/>
                    </a:ext>
                  </a:extLst>
                </p:cNvPr>
                <p:cNvSpPr>
                  <a:spLocks noChangeArrowheads="1"/>
                </p:cNvSpPr>
                <p:nvPr/>
              </p:nvSpPr>
              <p:spPr bwMode="auto">
                <a:xfrm>
                  <a:off x="2142" y="572"/>
                  <a:ext cx="138"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82" name="Rectangle 9055">
                  <a:extLst>
                    <a:ext uri="{FF2B5EF4-FFF2-40B4-BE49-F238E27FC236}">
                      <a16:creationId xmlns:a16="http://schemas.microsoft.com/office/drawing/2014/main" id="{16ECF098-162F-C396-D0C6-245B470EFD2E}"/>
                    </a:ext>
                  </a:extLst>
                </p:cNvPr>
                <p:cNvSpPr>
                  <a:spLocks noChangeArrowheads="1"/>
                </p:cNvSpPr>
                <p:nvPr/>
              </p:nvSpPr>
              <p:spPr bwMode="auto">
                <a:xfrm>
                  <a:off x="2142" y="320"/>
                  <a:ext cx="138" cy="14"/>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83" name="Rectangle 9056">
                  <a:extLst>
                    <a:ext uri="{FF2B5EF4-FFF2-40B4-BE49-F238E27FC236}">
                      <a16:creationId xmlns:a16="http://schemas.microsoft.com/office/drawing/2014/main" id="{F9907C29-84D0-4BDE-DEFE-2BB706676BE2}"/>
                    </a:ext>
                  </a:extLst>
                </p:cNvPr>
                <p:cNvSpPr>
                  <a:spLocks noChangeArrowheads="1"/>
                </p:cNvSpPr>
                <p:nvPr/>
              </p:nvSpPr>
              <p:spPr bwMode="auto">
                <a:xfrm>
                  <a:off x="2142" y="320"/>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84" name="Rectangle 9057">
                  <a:extLst>
                    <a:ext uri="{FF2B5EF4-FFF2-40B4-BE49-F238E27FC236}">
                      <a16:creationId xmlns:a16="http://schemas.microsoft.com/office/drawing/2014/main" id="{7E719411-A5B7-8374-26A1-C588E8B63882}"/>
                    </a:ext>
                  </a:extLst>
                </p:cNvPr>
                <p:cNvSpPr>
                  <a:spLocks noChangeArrowheads="1"/>
                </p:cNvSpPr>
                <p:nvPr/>
              </p:nvSpPr>
              <p:spPr bwMode="auto">
                <a:xfrm>
                  <a:off x="2447" y="878"/>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85" name="Rectangle 9058">
                  <a:extLst>
                    <a:ext uri="{FF2B5EF4-FFF2-40B4-BE49-F238E27FC236}">
                      <a16:creationId xmlns:a16="http://schemas.microsoft.com/office/drawing/2014/main" id="{B86163F1-FF62-4012-267F-E8699C0C602D}"/>
                    </a:ext>
                  </a:extLst>
                </p:cNvPr>
                <p:cNvSpPr>
                  <a:spLocks noChangeArrowheads="1"/>
                </p:cNvSpPr>
                <p:nvPr/>
              </p:nvSpPr>
              <p:spPr bwMode="auto">
                <a:xfrm>
                  <a:off x="2447" y="878"/>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86" name="Rectangle 9059">
                  <a:extLst>
                    <a:ext uri="{FF2B5EF4-FFF2-40B4-BE49-F238E27FC236}">
                      <a16:creationId xmlns:a16="http://schemas.microsoft.com/office/drawing/2014/main" id="{AC3297C9-9305-264A-25E6-F0C280C8F4C5}"/>
                    </a:ext>
                  </a:extLst>
                </p:cNvPr>
                <p:cNvSpPr>
                  <a:spLocks noChangeArrowheads="1"/>
                </p:cNvSpPr>
                <p:nvPr/>
              </p:nvSpPr>
              <p:spPr bwMode="auto">
                <a:xfrm>
                  <a:off x="2447" y="878"/>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87" name="Rectangle 9060">
                  <a:extLst>
                    <a:ext uri="{FF2B5EF4-FFF2-40B4-BE49-F238E27FC236}">
                      <a16:creationId xmlns:a16="http://schemas.microsoft.com/office/drawing/2014/main" id="{5D0DB50B-8683-063C-5BBB-E74D13EA04F2}"/>
                    </a:ext>
                  </a:extLst>
                </p:cNvPr>
                <p:cNvSpPr>
                  <a:spLocks noChangeArrowheads="1"/>
                </p:cNvSpPr>
                <p:nvPr/>
              </p:nvSpPr>
              <p:spPr bwMode="auto">
                <a:xfrm>
                  <a:off x="2447" y="736"/>
                  <a:ext cx="139" cy="3"/>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88" name="Rectangle 9061">
                  <a:extLst>
                    <a:ext uri="{FF2B5EF4-FFF2-40B4-BE49-F238E27FC236}">
                      <a16:creationId xmlns:a16="http://schemas.microsoft.com/office/drawing/2014/main" id="{F22EC049-BF3C-5037-3FC6-5924812786A9}"/>
                    </a:ext>
                  </a:extLst>
                </p:cNvPr>
                <p:cNvSpPr>
                  <a:spLocks noChangeArrowheads="1"/>
                </p:cNvSpPr>
                <p:nvPr/>
              </p:nvSpPr>
              <p:spPr bwMode="auto">
                <a:xfrm>
                  <a:off x="2447" y="558"/>
                  <a:ext cx="139" cy="1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89" name="Rectangle 9062">
                  <a:extLst>
                    <a:ext uri="{FF2B5EF4-FFF2-40B4-BE49-F238E27FC236}">
                      <a16:creationId xmlns:a16="http://schemas.microsoft.com/office/drawing/2014/main" id="{CB71F6F8-23A2-224B-4E62-EFB5306F9D1F}"/>
                    </a:ext>
                  </a:extLst>
                </p:cNvPr>
                <p:cNvSpPr>
                  <a:spLocks noChangeArrowheads="1"/>
                </p:cNvSpPr>
                <p:nvPr/>
              </p:nvSpPr>
              <p:spPr bwMode="auto">
                <a:xfrm>
                  <a:off x="2447" y="736"/>
                  <a:ext cx="13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90" name="Rectangle 9063">
                  <a:extLst>
                    <a:ext uri="{FF2B5EF4-FFF2-40B4-BE49-F238E27FC236}">
                      <a16:creationId xmlns:a16="http://schemas.microsoft.com/office/drawing/2014/main" id="{934A6201-B63D-0765-D599-AD201FEB4ED6}"/>
                    </a:ext>
                  </a:extLst>
                </p:cNvPr>
                <p:cNvSpPr>
                  <a:spLocks noChangeArrowheads="1"/>
                </p:cNvSpPr>
                <p:nvPr/>
              </p:nvSpPr>
              <p:spPr bwMode="auto">
                <a:xfrm>
                  <a:off x="2447" y="324"/>
                  <a:ext cx="139"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91" name="Rectangle 9064">
                  <a:extLst>
                    <a:ext uri="{FF2B5EF4-FFF2-40B4-BE49-F238E27FC236}">
                      <a16:creationId xmlns:a16="http://schemas.microsoft.com/office/drawing/2014/main" id="{F78EDAFA-DA13-1DD5-986B-84F28035FFD8}"/>
                    </a:ext>
                  </a:extLst>
                </p:cNvPr>
                <p:cNvSpPr>
                  <a:spLocks noChangeArrowheads="1"/>
                </p:cNvSpPr>
                <p:nvPr/>
              </p:nvSpPr>
              <p:spPr bwMode="auto">
                <a:xfrm>
                  <a:off x="2447" y="551"/>
                  <a:ext cx="139" cy="7"/>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92" name="Rectangle 9065">
                  <a:extLst>
                    <a:ext uri="{FF2B5EF4-FFF2-40B4-BE49-F238E27FC236}">
                      <a16:creationId xmlns:a16="http://schemas.microsoft.com/office/drawing/2014/main" id="{7EEB51AE-DA25-AC6E-3ED3-040B149E9BF7}"/>
                    </a:ext>
                  </a:extLst>
                </p:cNvPr>
                <p:cNvSpPr>
                  <a:spLocks noChangeArrowheads="1"/>
                </p:cNvSpPr>
                <p:nvPr/>
              </p:nvSpPr>
              <p:spPr bwMode="auto">
                <a:xfrm>
                  <a:off x="2447" y="878"/>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93" name="Rectangle 9066">
                  <a:extLst>
                    <a:ext uri="{FF2B5EF4-FFF2-40B4-BE49-F238E27FC236}">
                      <a16:creationId xmlns:a16="http://schemas.microsoft.com/office/drawing/2014/main" id="{F5A5534B-24E1-6C87-F21D-FF3C24FEA2BC}"/>
                    </a:ext>
                  </a:extLst>
                </p:cNvPr>
                <p:cNvSpPr>
                  <a:spLocks noChangeArrowheads="1"/>
                </p:cNvSpPr>
                <p:nvPr/>
              </p:nvSpPr>
              <p:spPr bwMode="auto">
                <a:xfrm>
                  <a:off x="2447" y="878"/>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94" name="Rectangle 9067">
                  <a:extLst>
                    <a:ext uri="{FF2B5EF4-FFF2-40B4-BE49-F238E27FC236}">
                      <a16:creationId xmlns:a16="http://schemas.microsoft.com/office/drawing/2014/main" id="{6C194AAB-445B-91FE-2322-07AC2AD8778B}"/>
                    </a:ext>
                  </a:extLst>
                </p:cNvPr>
                <p:cNvSpPr>
                  <a:spLocks noChangeArrowheads="1"/>
                </p:cNvSpPr>
                <p:nvPr/>
              </p:nvSpPr>
              <p:spPr bwMode="auto">
                <a:xfrm>
                  <a:off x="2447" y="878"/>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95" name="Rectangle 9068">
                  <a:extLst>
                    <a:ext uri="{FF2B5EF4-FFF2-40B4-BE49-F238E27FC236}">
                      <a16:creationId xmlns:a16="http://schemas.microsoft.com/office/drawing/2014/main" id="{F6AC170E-7C19-6CA7-F768-ACBD00ACD88B}"/>
                    </a:ext>
                  </a:extLst>
                </p:cNvPr>
                <p:cNvSpPr>
                  <a:spLocks noChangeArrowheads="1"/>
                </p:cNvSpPr>
                <p:nvPr/>
              </p:nvSpPr>
              <p:spPr bwMode="auto">
                <a:xfrm>
                  <a:off x="2447" y="878"/>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96" name="Rectangle 9069">
                  <a:extLst>
                    <a:ext uri="{FF2B5EF4-FFF2-40B4-BE49-F238E27FC236}">
                      <a16:creationId xmlns:a16="http://schemas.microsoft.com/office/drawing/2014/main" id="{0D6EA9E4-AA80-F2E3-B42A-284FF45C342E}"/>
                    </a:ext>
                  </a:extLst>
                </p:cNvPr>
                <p:cNvSpPr>
                  <a:spLocks noChangeArrowheads="1"/>
                </p:cNvSpPr>
                <p:nvPr/>
              </p:nvSpPr>
              <p:spPr bwMode="auto">
                <a:xfrm>
                  <a:off x="2447" y="551"/>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97" name="Rectangle 9070">
                  <a:extLst>
                    <a:ext uri="{FF2B5EF4-FFF2-40B4-BE49-F238E27FC236}">
                      <a16:creationId xmlns:a16="http://schemas.microsoft.com/office/drawing/2014/main" id="{E3A5D2EC-A4D2-4B4D-9A1C-BC1238B842CF}"/>
                    </a:ext>
                  </a:extLst>
                </p:cNvPr>
                <p:cNvSpPr>
                  <a:spLocks noChangeArrowheads="1"/>
                </p:cNvSpPr>
                <p:nvPr/>
              </p:nvSpPr>
              <p:spPr bwMode="auto">
                <a:xfrm>
                  <a:off x="2447" y="1407"/>
                  <a:ext cx="139" cy="46"/>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98" name="Rectangle 9071">
                  <a:extLst>
                    <a:ext uri="{FF2B5EF4-FFF2-40B4-BE49-F238E27FC236}">
                      <a16:creationId xmlns:a16="http://schemas.microsoft.com/office/drawing/2014/main" id="{830CD3B4-B707-2163-ED42-000B5D2CB37A}"/>
                    </a:ext>
                  </a:extLst>
                </p:cNvPr>
                <p:cNvSpPr>
                  <a:spLocks noChangeArrowheads="1"/>
                </p:cNvSpPr>
                <p:nvPr/>
              </p:nvSpPr>
              <p:spPr bwMode="auto">
                <a:xfrm>
                  <a:off x="2447" y="736"/>
                  <a:ext cx="13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599" name="Rectangle 9072">
                  <a:extLst>
                    <a:ext uri="{FF2B5EF4-FFF2-40B4-BE49-F238E27FC236}">
                      <a16:creationId xmlns:a16="http://schemas.microsoft.com/office/drawing/2014/main" id="{C395150B-67C6-0F83-FE09-65FBB68216F9}"/>
                    </a:ext>
                  </a:extLst>
                </p:cNvPr>
                <p:cNvSpPr>
                  <a:spLocks noChangeArrowheads="1"/>
                </p:cNvSpPr>
                <p:nvPr/>
              </p:nvSpPr>
              <p:spPr bwMode="auto">
                <a:xfrm>
                  <a:off x="2447" y="320"/>
                  <a:ext cx="139"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00" name="Rectangle 9073">
                  <a:extLst>
                    <a:ext uri="{FF2B5EF4-FFF2-40B4-BE49-F238E27FC236}">
                      <a16:creationId xmlns:a16="http://schemas.microsoft.com/office/drawing/2014/main" id="{68068169-5EB1-20FE-24F0-4A88EB547847}"/>
                    </a:ext>
                  </a:extLst>
                </p:cNvPr>
                <p:cNvSpPr>
                  <a:spLocks noChangeArrowheads="1"/>
                </p:cNvSpPr>
                <p:nvPr/>
              </p:nvSpPr>
              <p:spPr bwMode="auto">
                <a:xfrm>
                  <a:off x="2447" y="874"/>
                  <a:ext cx="139" cy="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01" name="Rectangle 9074">
                  <a:extLst>
                    <a:ext uri="{FF2B5EF4-FFF2-40B4-BE49-F238E27FC236}">
                      <a16:creationId xmlns:a16="http://schemas.microsoft.com/office/drawing/2014/main" id="{BBE0A96D-44FD-C4C9-05BB-8979CF2F549C}"/>
                    </a:ext>
                  </a:extLst>
                </p:cNvPr>
                <p:cNvSpPr>
                  <a:spLocks noChangeArrowheads="1"/>
                </p:cNvSpPr>
                <p:nvPr/>
              </p:nvSpPr>
              <p:spPr bwMode="auto">
                <a:xfrm>
                  <a:off x="2447" y="863"/>
                  <a:ext cx="139" cy="1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02" name="Rectangle 9075">
                  <a:extLst>
                    <a:ext uri="{FF2B5EF4-FFF2-40B4-BE49-F238E27FC236}">
                      <a16:creationId xmlns:a16="http://schemas.microsoft.com/office/drawing/2014/main" id="{1A3F95BE-E8FA-33F3-EAFD-AE00F6C29E14}"/>
                    </a:ext>
                  </a:extLst>
                </p:cNvPr>
                <p:cNvSpPr>
                  <a:spLocks noChangeArrowheads="1"/>
                </p:cNvSpPr>
                <p:nvPr/>
              </p:nvSpPr>
              <p:spPr bwMode="auto">
                <a:xfrm>
                  <a:off x="2447" y="860"/>
                  <a:ext cx="139" cy="3"/>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03" name="Rectangle 9076">
                  <a:extLst>
                    <a:ext uri="{FF2B5EF4-FFF2-40B4-BE49-F238E27FC236}">
                      <a16:creationId xmlns:a16="http://schemas.microsoft.com/office/drawing/2014/main" id="{462E99D8-22A1-AEE8-DB82-22D177E2BCA4}"/>
                    </a:ext>
                  </a:extLst>
                </p:cNvPr>
                <p:cNvSpPr>
                  <a:spLocks noChangeArrowheads="1"/>
                </p:cNvSpPr>
                <p:nvPr/>
              </p:nvSpPr>
              <p:spPr bwMode="auto">
                <a:xfrm>
                  <a:off x="2447" y="551"/>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04" name="Rectangle 9077">
                  <a:extLst>
                    <a:ext uri="{FF2B5EF4-FFF2-40B4-BE49-F238E27FC236}">
                      <a16:creationId xmlns:a16="http://schemas.microsoft.com/office/drawing/2014/main" id="{0AA6FF5A-068F-080D-C3E6-02AE3C303F0A}"/>
                    </a:ext>
                  </a:extLst>
                </p:cNvPr>
                <p:cNvSpPr>
                  <a:spLocks noChangeArrowheads="1"/>
                </p:cNvSpPr>
                <p:nvPr/>
              </p:nvSpPr>
              <p:spPr bwMode="auto">
                <a:xfrm>
                  <a:off x="2447" y="736"/>
                  <a:ext cx="13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05" name="Rectangle 9078">
                  <a:extLst>
                    <a:ext uri="{FF2B5EF4-FFF2-40B4-BE49-F238E27FC236}">
                      <a16:creationId xmlns:a16="http://schemas.microsoft.com/office/drawing/2014/main" id="{C3800526-10BD-F36E-93FD-661CA8FECA89}"/>
                    </a:ext>
                  </a:extLst>
                </p:cNvPr>
                <p:cNvSpPr>
                  <a:spLocks noChangeArrowheads="1"/>
                </p:cNvSpPr>
                <p:nvPr/>
              </p:nvSpPr>
              <p:spPr bwMode="auto">
                <a:xfrm>
                  <a:off x="2447" y="551"/>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06" name="Rectangle 9079">
                  <a:extLst>
                    <a:ext uri="{FF2B5EF4-FFF2-40B4-BE49-F238E27FC236}">
                      <a16:creationId xmlns:a16="http://schemas.microsoft.com/office/drawing/2014/main" id="{901C74AC-5F77-2388-6A7B-45C9121A169D}"/>
                    </a:ext>
                  </a:extLst>
                </p:cNvPr>
                <p:cNvSpPr>
                  <a:spLocks noChangeArrowheads="1"/>
                </p:cNvSpPr>
                <p:nvPr/>
              </p:nvSpPr>
              <p:spPr bwMode="auto">
                <a:xfrm>
                  <a:off x="2447" y="860"/>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07" name="Rectangle 9080">
                  <a:extLst>
                    <a:ext uri="{FF2B5EF4-FFF2-40B4-BE49-F238E27FC236}">
                      <a16:creationId xmlns:a16="http://schemas.microsoft.com/office/drawing/2014/main" id="{12212F7F-2774-ACB4-D991-E92CD62F48E9}"/>
                    </a:ext>
                  </a:extLst>
                </p:cNvPr>
                <p:cNvSpPr>
                  <a:spLocks noChangeArrowheads="1"/>
                </p:cNvSpPr>
                <p:nvPr/>
              </p:nvSpPr>
              <p:spPr bwMode="auto">
                <a:xfrm>
                  <a:off x="2447" y="860"/>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08" name="Rectangle 9081">
                  <a:extLst>
                    <a:ext uri="{FF2B5EF4-FFF2-40B4-BE49-F238E27FC236}">
                      <a16:creationId xmlns:a16="http://schemas.microsoft.com/office/drawing/2014/main" id="{5B6D935D-EDCC-79E8-260F-8357C3CF1987}"/>
                    </a:ext>
                  </a:extLst>
                </p:cNvPr>
                <p:cNvSpPr>
                  <a:spLocks noChangeArrowheads="1"/>
                </p:cNvSpPr>
                <p:nvPr/>
              </p:nvSpPr>
              <p:spPr bwMode="auto">
                <a:xfrm>
                  <a:off x="2447" y="551"/>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09" name="Rectangle 9082">
                  <a:extLst>
                    <a:ext uri="{FF2B5EF4-FFF2-40B4-BE49-F238E27FC236}">
                      <a16:creationId xmlns:a16="http://schemas.microsoft.com/office/drawing/2014/main" id="{44442AA3-83CE-FE61-00C0-B10DFC750AD9}"/>
                    </a:ext>
                  </a:extLst>
                </p:cNvPr>
                <p:cNvSpPr>
                  <a:spLocks noChangeArrowheads="1"/>
                </p:cNvSpPr>
                <p:nvPr/>
              </p:nvSpPr>
              <p:spPr bwMode="auto">
                <a:xfrm>
                  <a:off x="2447" y="736"/>
                  <a:ext cx="13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10" name="Rectangle 9083">
                  <a:extLst>
                    <a:ext uri="{FF2B5EF4-FFF2-40B4-BE49-F238E27FC236}">
                      <a16:creationId xmlns:a16="http://schemas.microsoft.com/office/drawing/2014/main" id="{A925CFE4-531F-5544-B8AC-420857662DBE}"/>
                    </a:ext>
                  </a:extLst>
                </p:cNvPr>
                <p:cNvSpPr>
                  <a:spLocks noChangeArrowheads="1"/>
                </p:cNvSpPr>
                <p:nvPr/>
              </p:nvSpPr>
              <p:spPr bwMode="auto">
                <a:xfrm>
                  <a:off x="2447" y="551"/>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11" name="Rectangle 9084">
                  <a:extLst>
                    <a:ext uri="{FF2B5EF4-FFF2-40B4-BE49-F238E27FC236}">
                      <a16:creationId xmlns:a16="http://schemas.microsoft.com/office/drawing/2014/main" id="{14C946C2-6B7F-BFC4-1B8D-C0178D30F31A}"/>
                    </a:ext>
                  </a:extLst>
                </p:cNvPr>
                <p:cNvSpPr>
                  <a:spLocks noChangeArrowheads="1"/>
                </p:cNvSpPr>
                <p:nvPr/>
              </p:nvSpPr>
              <p:spPr bwMode="auto">
                <a:xfrm>
                  <a:off x="2447" y="551"/>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12" name="Rectangle 9085">
                  <a:extLst>
                    <a:ext uri="{FF2B5EF4-FFF2-40B4-BE49-F238E27FC236}">
                      <a16:creationId xmlns:a16="http://schemas.microsoft.com/office/drawing/2014/main" id="{5D292BE0-004F-42C9-FABB-4C6A57F39CB2}"/>
                    </a:ext>
                  </a:extLst>
                </p:cNvPr>
                <p:cNvSpPr>
                  <a:spLocks noChangeArrowheads="1"/>
                </p:cNvSpPr>
                <p:nvPr/>
              </p:nvSpPr>
              <p:spPr bwMode="auto">
                <a:xfrm>
                  <a:off x="2447" y="1463"/>
                  <a:ext cx="139"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13" name="Rectangle 9086">
                  <a:extLst>
                    <a:ext uri="{FF2B5EF4-FFF2-40B4-BE49-F238E27FC236}">
                      <a16:creationId xmlns:a16="http://schemas.microsoft.com/office/drawing/2014/main" id="{EDD6C2C8-57EC-F694-3C5E-5E5F2429664A}"/>
                    </a:ext>
                  </a:extLst>
                </p:cNvPr>
                <p:cNvSpPr>
                  <a:spLocks noChangeArrowheads="1"/>
                </p:cNvSpPr>
                <p:nvPr/>
              </p:nvSpPr>
              <p:spPr bwMode="auto">
                <a:xfrm>
                  <a:off x="2447" y="1456"/>
                  <a:ext cx="139" cy="7"/>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14" name="Rectangle 9087">
                  <a:extLst>
                    <a:ext uri="{FF2B5EF4-FFF2-40B4-BE49-F238E27FC236}">
                      <a16:creationId xmlns:a16="http://schemas.microsoft.com/office/drawing/2014/main" id="{8DDED35C-0697-3914-236C-0830699C473A}"/>
                    </a:ext>
                  </a:extLst>
                </p:cNvPr>
                <p:cNvSpPr>
                  <a:spLocks noChangeArrowheads="1"/>
                </p:cNvSpPr>
                <p:nvPr/>
              </p:nvSpPr>
              <p:spPr bwMode="auto">
                <a:xfrm>
                  <a:off x="2447" y="551"/>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15" name="Rectangle 9088">
                  <a:extLst>
                    <a:ext uri="{FF2B5EF4-FFF2-40B4-BE49-F238E27FC236}">
                      <a16:creationId xmlns:a16="http://schemas.microsoft.com/office/drawing/2014/main" id="{BA49F6B3-C57F-12BF-EE6A-41112C06252B}"/>
                    </a:ext>
                  </a:extLst>
                </p:cNvPr>
                <p:cNvSpPr>
                  <a:spLocks noChangeArrowheads="1"/>
                </p:cNvSpPr>
                <p:nvPr/>
              </p:nvSpPr>
              <p:spPr bwMode="auto">
                <a:xfrm>
                  <a:off x="2447" y="860"/>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16" name="Rectangle 9089">
                  <a:extLst>
                    <a:ext uri="{FF2B5EF4-FFF2-40B4-BE49-F238E27FC236}">
                      <a16:creationId xmlns:a16="http://schemas.microsoft.com/office/drawing/2014/main" id="{CF0006B1-28FF-9E4B-5340-31407B020FD8}"/>
                    </a:ext>
                  </a:extLst>
                </p:cNvPr>
                <p:cNvSpPr>
                  <a:spLocks noChangeArrowheads="1"/>
                </p:cNvSpPr>
                <p:nvPr/>
              </p:nvSpPr>
              <p:spPr bwMode="auto">
                <a:xfrm>
                  <a:off x="2447" y="551"/>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17" name="Rectangle 9090">
                  <a:extLst>
                    <a:ext uri="{FF2B5EF4-FFF2-40B4-BE49-F238E27FC236}">
                      <a16:creationId xmlns:a16="http://schemas.microsoft.com/office/drawing/2014/main" id="{0E8659C3-63C3-2EAF-2762-065A524CCA11}"/>
                    </a:ext>
                  </a:extLst>
                </p:cNvPr>
                <p:cNvSpPr>
                  <a:spLocks noChangeArrowheads="1"/>
                </p:cNvSpPr>
                <p:nvPr/>
              </p:nvSpPr>
              <p:spPr bwMode="auto">
                <a:xfrm>
                  <a:off x="2447" y="551"/>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18" name="Rectangle 9091">
                  <a:extLst>
                    <a:ext uri="{FF2B5EF4-FFF2-40B4-BE49-F238E27FC236}">
                      <a16:creationId xmlns:a16="http://schemas.microsoft.com/office/drawing/2014/main" id="{46453513-686F-CC37-E38B-030B28252DBB}"/>
                    </a:ext>
                  </a:extLst>
                </p:cNvPr>
                <p:cNvSpPr>
                  <a:spLocks noChangeArrowheads="1"/>
                </p:cNvSpPr>
                <p:nvPr/>
              </p:nvSpPr>
              <p:spPr bwMode="auto">
                <a:xfrm>
                  <a:off x="2447" y="551"/>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19" name="Rectangle 9092">
                  <a:extLst>
                    <a:ext uri="{FF2B5EF4-FFF2-40B4-BE49-F238E27FC236}">
                      <a16:creationId xmlns:a16="http://schemas.microsoft.com/office/drawing/2014/main" id="{2640E517-B9D1-756B-47F1-70E4FA907CA7}"/>
                    </a:ext>
                  </a:extLst>
                </p:cNvPr>
                <p:cNvSpPr>
                  <a:spLocks noChangeArrowheads="1"/>
                </p:cNvSpPr>
                <p:nvPr/>
              </p:nvSpPr>
              <p:spPr bwMode="auto">
                <a:xfrm>
                  <a:off x="2447" y="569"/>
                  <a:ext cx="139"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20" name="Rectangle 9093">
                  <a:extLst>
                    <a:ext uri="{FF2B5EF4-FFF2-40B4-BE49-F238E27FC236}">
                      <a16:creationId xmlns:a16="http://schemas.microsoft.com/office/drawing/2014/main" id="{2ED3E6DD-2DF4-C5D1-989E-31C03BD4E487}"/>
                    </a:ext>
                  </a:extLst>
                </p:cNvPr>
                <p:cNvSpPr>
                  <a:spLocks noChangeArrowheads="1"/>
                </p:cNvSpPr>
                <p:nvPr/>
              </p:nvSpPr>
              <p:spPr bwMode="auto">
                <a:xfrm>
                  <a:off x="2447" y="516"/>
                  <a:ext cx="139" cy="35"/>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21" name="Rectangle 9094">
                  <a:extLst>
                    <a:ext uri="{FF2B5EF4-FFF2-40B4-BE49-F238E27FC236}">
                      <a16:creationId xmlns:a16="http://schemas.microsoft.com/office/drawing/2014/main" id="{361756B8-2428-83EF-7AC7-253C58E8DC9D}"/>
                    </a:ext>
                  </a:extLst>
                </p:cNvPr>
                <p:cNvSpPr>
                  <a:spLocks noChangeArrowheads="1"/>
                </p:cNvSpPr>
                <p:nvPr/>
              </p:nvSpPr>
              <p:spPr bwMode="auto">
                <a:xfrm>
                  <a:off x="2447" y="516"/>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22" name="Rectangle 9095">
                  <a:extLst>
                    <a:ext uri="{FF2B5EF4-FFF2-40B4-BE49-F238E27FC236}">
                      <a16:creationId xmlns:a16="http://schemas.microsoft.com/office/drawing/2014/main" id="{8E3059C4-36E3-3DB2-7163-B200CC47F208}"/>
                    </a:ext>
                  </a:extLst>
                </p:cNvPr>
                <p:cNvSpPr>
                  <a:spLocks noChangeArrowheads="1"/>
                </p:cNvSpPr>
                <p:nvPr/>
              </p:nvSpPr>
              <p:spPr bwMode="auto">
                <a:xfrm>
                  <a:off x="2447" y="860"/>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23" name="Rectangle 9096">
                  <a:extLst>
                    <a:ext uri="{FF2B5EF4-FFF2-40B4-BE49-F238E27FC236}">
                      <a16:creationId xmlns:a16="http://schemas.microsoft.com/office/drawing/2014/main" id="{026435A0-DE30-98E5-90AF-F6ED83CDFAC7}"/>
                    </a:ext>
                  </a:extLst>
                </p:cNvPr>
                <p:cNvSpPr>
                  <a:spLocks noChangeArrowheads="1"/>
                </p:cNvSpPr>
                <p:nvPr/>
              </p:nvSpPr>
              <p:spPr bwMode="auto">
                <a:xfrm>
                  <a:off x="2447" y="860"/>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24" name="Rectangle 9097">
                  <a:extLst>
                    <a:ext uri="{FF2B5EF4-FFF2-40B4-BE49-F238E27FC236}">
                      <a16:creationId xmlns:a16="http://schemas.microsoft.com/office/drawing/2014/main" id="{60957BEA-DA90-AD60-90CA-BA0718D30E56}"/>
                    </a:ext>
                  </a:extLst>
                </p:cNvPr>
                <p:cNvSpPr>
                  <a:spLocks noChangeArrowheads="1"/>
                </p:cNvSpPr>
                <p:nvPr/>
              </p:nvSpPr>
              <p:spPr bwMode="auto">
                <a:xfrm>
                  <a:off x="2447" y="860"/>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25" name="Rectangle 9098">
                  <a:extLst>
                    <a:ext uri="{FF2B5EF4-FFF2-40B4-BE49-F238E27FC236}">
                      <a16:creationId xmlns:a16="http://schemas.microsoft.com/office/drawing/2014/main" id="{898CBB1B-F53D-BA7A-07D3-0D8140E0DBC2}"/>
                    </a:ext>
                  </a:extLst>
                </p:cNvPr>
                <p:cNvSpPr>
                  <a:spLocks noChangeArrowheads="1"/>
                </p:cNvSpPr>
                <p:nvPr/>
              </p:nvSpPr>
              <p:spPr bwMode="auto">
                <a:xfrm>
                  <a:off x="2447" y="732"/>
                  <a:ext cx="139" cy="4"/>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26" name="Rectangle 9099">
                  <a:extLst>
                    <a:ext uri="{FF2B5EF4-FFF2-40B4-BE49-F238E27FC236}">
                      <a16:creationId xmlns:a16="http://schemas.microsoft.com/office/drawing/2014/main" id="{512DC957-C513-FA85-CC93-C812C7ED16A9}"/>
                    </a:ext>
                  </a:extLst>
                </p:cNvPr>
                <p:cNvSpPr>
                  <a:spLocks noChangeArrowheads="1"/>
                </p:cNvSpPr>
                <p:nvPr/>
              </p:nvSpPr>
              <p:spPr bwMode="auto">
                <a:xfrm>
                  <a:off x="2447" y="516"/>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27" name="Rectangle 9100">
                  <a:extLst>
                    <a:ext uri="{FF2B5EF4-FFF2-40B4-BE49-F238E27FC236}">
                      <a16:creationId xmlns:a16="http://schemas.microsoft.com/office/drawing/2014/main" id="{0EF9A951-6678-1BEF-3AE5-EA4AE9971B71}"/>
                    </a:ext>
                  </a:extLst>
                </p:cNvPr>
                <p:cNvSpPr>
                  <a:spLocks noChangeArrowheads="1"/>
                </p:cNvSpPr>
                <p:nvPr/>
              </p:nvSpPr>
              <p:spPr bwMode="auto">
                <a:xfrm>
                  <a:off x="2447" y="732"/>
                  <a:ext cx="13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28" name="Rectangle 9101">
                  <a:extLst>
                    <a:ext uri="{FF2B5EF4-FFF2-40B4-BE49-F238E27FC236}">
                      <a16:creationId xmlns:a16="http://schemas.microsoft.com/office/drawing/2014/main" id="{2191B0AF-B31E-B413-AEDC-0730C5A3B526}"/>
                    </a:ext>
                  </a:extLst>
                </p:cNvPr>
                <p:cNvSpPr>
                  <a:spLocks noChangeArrowheads="1"/>
                </p:cNvSpPr>
                <p:nvPr/>
              </p:nvSpPr>
              <p:spPr bwMode="auto">
                <a:xfrm>
                  <a:off x="2447" y="324"/>
                  <a:ext cx="139"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29" name="Rectangle 9102">
                  <a:extLst>
                    <a:ext uri="{FF2B5EF4-FFF2-40B4-BE49-F238E27FC236}">
                      <a16:creationId xmlns:a16="http://schemas.microsoft.com/office/drawing/2014/main" id="{1289D167-6E90-8AC2-2AF5-063567C528D3}"/>
                    </a:ext>
                  </a:extLst>
                </p:cNvPr>
                <p:cNvSpPr>
                  <a:spLocks noChangeArrowheads="1"/>
                </p:cNvSpPr>
                <p:nvPr/>
              </p:nvSpPr>
              <p:spPr bwMode="auto">
                <a:xfrm>
                  <a:off x="2447" y="508"/>
                  <a:ext cx="139" cy="8"/>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30" name="Rectangle 9103">
                  <a:extLst>
                    <a:ext uri="{FF2B5EF4-FFF2-40B4-BE49-F238E27FC236}">
                      <a16:creationId xmlns:a16="http://schemas.microsoft.com/office/drawing/2014/main" id="{97CEAD14-2D72-F0C6-5314-F5D4736116D9}"/>
                    </a:ext>
                  </a:extLst>
                </p:cNvPr>
                <p:cNvSpPr>
                  <a:spLocks noChangeArrowheads="1"/>
                </p:cNvSpPr>
                <p:nvPr/>
              </p:nvSpPr>
              <p:spPr bwMode="auto">
                <a:xfrm>
                  <a:off x="2447" y="860"/>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31" name="Rectangle 9104">
                  <a:extLst>
                    <a:ext uri="{FF2B5EF4-FFF2-40B4-BE49-F238E27FC236}">
                      <a16:creationId xmlns:a16="http://schemas.microsoft.com/office/drawing/2014/main" id="{64136374-1BAF-072B-03B7-4F2A9E66CD85}"/>
                    </a:ext>
                  </a:extLst>
                </p:cNvPr>
                <p:cNvSpPr>
                  <a:spLocks noChangeArrowheads="1"/>
                </p:cNvSpPr>
                <p:nvPr/>
              </p:nvSpPr>
              <p:spPr bwMode="auto">
                <a:xfrm>
                  <a:off x="2447" y="860"/>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32" name="Rectangle 9105">
                  <a:extLst>
                    <a:ext uri="{FF2B5EF4-FFF2-40B4-BE49-F238E27FC236}">
                      <a16:creationId xmlns:a16="http://schemas.microsoft.com/office/drawing/2014/main" id="{A8784BB1-11FF-5DE0-660C-16D055B610AA}"/>
                    </a:ext>
                  </a:extLst>
                </p:cNvPr>
                <p:cNvSpPr>
                  <a:spLocks noChangeArrowheads="1"/>
                </p:cNvSpPr>
                <p:nvPr/>
              </p:nvSpPr>
              <p:spPr bwMode="auto">
                <a:xfrm>
                  <a:off x="2447" y="860"/>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33" name="Rectangle 9106">
                  <a:extLst>
                    <a:ext uri="{FF2B5EF4-FFF2-40B4-BE49-F238E27FC236}">
                      <a16:creationId xmlns:a16="http://schemas.microsoft.com/office/drawing/2014/main" id="{7EDF299F-295D-237C-D3A6-4DD08A463CE1}"/>
                    </a:ext>
                  </a:extLst>
                </p:cNvPr>
                <p:cNvSpPr>
                  <a:spLocks noChangeArrowheads="1"/>
                </p:cNvSpPr>
                <p:nvPr/>
              </p:nvSpPr>
              <p:spPr bwMode="auto">
                <a:xfrm>
                  <a:off x="2447" y="860"/>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34" name="Rectangle 9107">
                  <a:extLst>
                    <a:ext uri="{FF2B5EF4-FFF2-40B4-BE49-F238E27FC236}">
                      <a16:creationId xmlns:a16="http://schemas.microsoft.com/office/drawing/2014/main" id="{A9956DAC-AB17-AFA9-E577-8BE1C8A6C4FA}"/>
                    </a:ext>
                  </a:extLst>
                </p:cNvPr>
                <p:cNvSpPr>
                  <a:spLocks noChangeArrowheads="1"/>
                </p:cNvSpPr>
                <p:nvPr/>
              </p:nvSpPr>
              <p:spPr bwMode="auto">
                <a:xfrm>
                  <a:off x="2447" y="508"/>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35" name="Rectangle 9108">
                  <a:extLst>
                    <a:ext uri="{FF2B5EF4-FFF2-40B4-BE49-F238E27FC236}">
                      <a16:creationId xmlns:a16="http://schemas.microsoft.com/office/drawing/2014/main" id="{67EEFBA0-9395-DCEE-64CA-5395E124CD12}"/>
                    </a:ext>
                  </a:extLst>
                </p:cNvPr>
                <p:cNvSpPr>
                  <a:spLocks noChangeArrowheads="1"/>
                </p:cNvSpPr>
                <p:nvPr/>
              </p:nvSpPr>
              <p:spPr bwMode="auto">
                <a:xfrm>
                  <a:off x="2447" y="1318"/>
                  <a:ext cx="139" cy="89"/>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36" name="Rectangle 9109">
                  <a:extLst>
                    <a:ext uri="{FF2B5EF4-FFF2-40B4-BE49-F238E27FC236}">
                      <a16:creationId xmlns:a16="http://schemas.microsoft.com/office/drawing/2014/main" id="{D3AB5318-A756-E2DD-52FC-C09A4A34405C}"/>
                    </a:ext>
                  </a:extLst>
                </p:cNvPr>
                <p:cNvSpPr>
                  <a:spLocks noChangeArrowheads="1"/>
                </p:cNvSpPr>
                <p:nvPr/>
              </p:nvSpPr>
              <p:spPr bwMode="auto">
                <a:xfrm>
                  <a:off x="2447" y="732"/>
                  <a:ext cx="13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37" name="Rectangle 9110">
                  <a:extLst>
                    <a:ext uri="{FF2B5EF4-FFF2-40B4-BE49-F238E27FC236}">
                      <a16:creationId xmlns:a16="http://schemas.microsoft.com/office/drawing/2014/main" id="{31E8F223-1D3D-0F1B-F0FD-E9EF26169202}"/>
                    </a:ext>
                  </a:extLst>
                </p:cNvPr>
                <p:cNvSpPr>
                  <a:spLocks noChangeArrowheads="1"/>
                </p:cNvSpPr>
                <p:nvPr/>
              </p:nvSpPr>
              <p:spPr bwMode="auto">
                <a:xfrm>
                  <a:off x="2447" y="320"/>
                  <a:ext cx="139"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38" name="Rectangle 9111">
                  <a:extLst>
                    <a:ext uri="{FF2B5EF4-FFF2-40B4-BE49-F238E27FC236}">
                      <a16:creationId xmlns:a16="http://schemas.microsoft.com/office/drawing/2014/main" id="{C709074C-6A8C-FAC7-BB50-5841495A582A}"/>
                    </a:ext>
                  </a:extLst>
                </p:cNvPr>
                <p:cNvSpPr>
                  <a:spLocks noChangeArrowheads="1"/>
                </p:cNvSpPr>
                <p:nvPr/>
              </p:nvSpPr>
              <p:spPr bwMode="auto">
                <a:xfrm>
                  <a:off x="2447" y="860"/>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39" name="Rectangle 9112">
                  <a:extLst>
                    <a:ext uri="{FF2B5EF4-FFF2-40B4-BE49-F238E27FC236}">
                      <a16:creationId xmlns:a16="http://schemas.microsoft.com/office/drawing/2014/main" id="{3A6A0A2C-411E-99A1-6D38-12BDD3F7A7C3}"/>
                    </a:ext>
                  </a:extLst>
                </p:cNvPr>
                <p:cNvSpPr>
                  <a:spLocks noChangeArrowheads="1"/>
                </p:cNvSpPr>
                <p:nvPr/>
              </p:nvSpPr>
              <p:spPr bwMode="auto">
                <a:xfrm>
                  <a:off x="2447" y="856"/>
                  <a:ext cx="139" cy="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40" name="Rectangle 9113">
                  <a:extLst>
                    <a:ext uri="{FF2B5EF4-FFF2-40B4-BE49-F238E27FC236}">
                      <a16:creationId xmlns:a16="http://schemas.microsoft.com/office/drawing/2014/main" id="{81B3A9A6-34F9-E4EB-3A15-83750AA57DC1}"/>
                    </a:ext>
                  </a:extLst>
                </p:cNvPr>
                <p:cNvSpPr>
                  <a:spLocks noChangeArrowheads="1"/>
                </p:cNvSpPr>
                <p:nvPr/>
              </p:nvSpPr>
              <p:spPr bwMode="auto">
                <a:xfrm>
                  <a:off x="2447" y="849"/>
                  <a:ext cx="139" cy="7"/>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41" name="Rectangle 9114">
                  <a:extLst>
                    <a:ext uri="{FF2B5EF4-FFF2-40B4-BE49-F238E27FC236}">
                      <a16:creationId xmlns:a16="http://schemas.microsoft.com/office/drawing/2014/main" id="{C713A3C5-04B2-CB96-61AB-6ECF04B37BB5}"/>
                    </a:ext>
                  </a:extLst>
                </p:cNvPr>
                <p:cNvSpPr>
                  <a:spLocks noChangeArrowheads="1"/>
                </p:cNvSpPr>
                <p:nvPr/>
              </p:nvSpPr>
              <p:spPr bwMode="auto">
                <a:xfrm>
                  <a:off x="2447" y="501"/>
                  <a:ext cx="139" cy="7"/>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42" name="Rectangle 9115">
                  <a:extLst>
                    <a:ext uri="{FF2B5EF4-FFF2-40B4-BE49-F238E27FC236}">
                      <a16:creationId xmlns:a16="http://schemas.microsoft.com/office/drawing/2014/main" id="{A0445664-C84C-6160-1562-AD64EE91BCF9}"/>
                    </a:ext>
                  </a:extLst>
                </p:cNvPr>
                <p:cNvSpPr>
                  <a:spLocks noChangeArrowheads="1"/>
                </p:cNvSpPr>
                <p:nvPr/>
              </p:nvSpPr>
              <p:spPr bwMode="auto">
                <a:xfrm>
                  <a:off x="2447" y="732"/>
                  <a:ext cx="13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43" name="Rectangle 9116">
                  <a:extLst>
                    <a:ext uri="{FF2B5EF4-FFF2-40B4-BE49-F238E27FC236}">
                      <a16:creationId xmlns:a16="http://schemas.microsoft.com/office/drawing/2014/main" id="{05737E49-6C5B-FB4C-0DF7-EC575F953548}"/>
                    </a:ext>
                  </a:extLst>
                </p:cNvPr>
                <p:cNvSpPr>
                  <a:spLocks noChangeArrowheads="1"/>
                </p:cNvSpPr>
                <p:nvPr/>
              </p:nvSpPr>
              <p:spPr bwMode="auto">
                <a:xfrm>
                  <a:off x="2447" y="501"/>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44" name="Rectangle 9117">
                  <a:extLst>
                    <a:ext uri="{FF2B5EF4-FFF2-40B4-BE49-F238E27FC236}">
                      <a16:creationId xmlns:a16="http://schemas.microsoft.com/office/drawing/2014/main" id="{F5053DB1-5376-C657-AD4D-1301A888E894}"/>
                    </a:ext>
                  </a:extLst>
                </p:cNvPr>
                <p:cNvSpPr>
                  <a:spLocks noChangeArrowheads="1"/>
                </p:cNvSpPr>
                <p:nvPr/>
              </p:nvSpPr>
              <p:spPr bwMode="auto">
                <a:xfrm>
                  <a:off x="2447" y="849"/>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45" name="Rectangle 9118">
                  <a:extLst>
                    <a:ext uri="{FF2B5EF4-FFF2-40B4-BE49-F238E27FC236}">
                      <a16:creationId xmlns:a16="http://schemas.microsoft.com/office/drawing/2014/main" id="{6725DC98-0A25-CEEF-87A2-DDF546A43B08}"/>
                    </a:ext>
                  </a:extLst>
                </p:cNvPr>
                <p:cNvSpPr>
                  <a:spLocks noChangeArrowheads="1"/>
                </p:cNvSpPr>
                <p:nvPr/>
              </p:nvSpPr>
              <p:spPr bwMode="auto">
                <a:xfrm>
                  <a:off x="2447" y="849"/>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46" name="Rectangle 9119">
                  <a:extLst>
                    <a:ext uri="{FF2B5EF4-FFF2-40B4-BE49-F238E27FC236}">
                      <a16:creationId xmlns:a16="http://schemas.microsoft.com/office/drawing/2014/main" id="{6091630F-C703-9691-F5BA-9FA69EFD41B1}"/>
                    </a:ext>
                  </a:extLst>
                </p:cNvPr>
                <p:cNvSpPr>
                  <a:spLocks noChangeArrowheads="1"/>
                </p:cNvSpPr>
                <p:nvPr/>
              </p:nvSpPr>
              <p:spPr bwMode="auto">
                <a:xfrm>
                  <a:off x="2447" y="501"/>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647" name="Rectangle 9120">
                  <a:extLst>
                    <a:ext uri="{FF2B5EF4-FFF2-40B4-BE49-F238E27FC236}">
                      <a16:creationId xmlns:a16="http://schemas.microsoft.com/office/drawing/2014/main" id="{9934E320-7FD2-FEE0-00F9-50065A798051}"/>
                    </a:ext>
                  </a:extLst>
                </p:cNvPr>
                <p:cNvSpPr>
                  <a:spLocks noChangeArrowheads="1"/>
                </p:cNvSpPr>
                <p:nvPr/>
              </p:nvSpPr>
              <p:spPr bwMode="auto">
                <a:xfrm>
                  <a:off x="2447" y="732"/>
                  <a:ext cx="13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grpSp>
          <p:grpSp>
            <p:nvGrpSpPr>
              <p:cNvPr id="7169" name="Group 9322">
                <a:extLst>
                  <a:ext uri="{FF2B5EF4-FFF2-40B4-BE49-F238E27FC236}">
                    <a16:creationId xmlns:a16="http://schemas.microsoft.com/office/drawing/2014/main" id="{2F311F17-EEA8-320D-2D64-D0035259DF21}"/>
                  </a:ext>
                </a:extLst>
              </p:cNvPr>
              <p:cNvGrpSpPr>
                <a:grpSpLocks/>
              </p:cNvGrpSpPr>
              <p:nvPr/>
            </p:nvGrpSpPr>
            <p:grpSpPr bwMode="auto">
              <a:xfrm>
                <a:off x="2447" y="320"/>
                <a:ext cx="139" cy="1137"/>
                <a:chOff x="2447" y="320"/>
                <a:chExt cx="139" cy="1137"/>
              </a:xfrm>
            </p:grpSpPr>
            <p:sp>
              <p:nvSpPr>
                <p:cNvPr id="9248" name="Rectangle 9122">
                  <a:extLst>
                    <a:ext uri="{FF2B5EF4-FFF2-40B4-BE49-F238E27FC236}">
                      <a16:creationId xmlns:a16="http://schemas.microsoft.com/office/drawing/2014/main" id="{DA1A14D4-1F04-304E-9584-F9BD84913909}"/>
                    </a:ext>
                  </a:extLst>
                </p:cNvPr>
                <p:cNvSpPr>
                  <a:spLocks noChangeArrowheads="1"/>
                </p:cNvSpPr>
                <p:nvPr/>
              </p:nvSpPr>
              <p:spPr bwMode="auto">
                <a:xfrm>
                  <a:off x="2447" y="501"/>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49" name="Rectangle 9123">
                  <a:extLst>
                    <a:ext uri="{FF2B5EF4-FFF2-40B4-BE49-F238E27FC236}">
                      <a16:creationId xmlns:a16="http://schemas.microsoft.com/office/drawing/2014/main" id="{E3F1DE8B-FFB7-7893-8B0F-01EDC8D754D4}"/>
                    </a:ext>
                  </a:extLst>
                </p:cNvPr>
                <p:cNvSpPr>
                  <a:spLocks noChangeArrowheads="1"/>
                </p:cNvSpPr>
                <p:nvPr/>
              </p:nvSpPr>
              <p:spPr bwMode="auto">
                <a:xfrm>
                  <a:off x="2447" y="501"/>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50" name="Rectangle 9124">
                  <a:extLst>
                    <a:ext uri="{FF2B5EF4-FFF2-40B4-BE49-F238E27FC236}">
                      <a16:creationId xmlns:a16="http://schemas.microsoft.com/office/drawing/2014/main" id="{AA874836-DA55-F4C5-4221-DE5A532DC339}"/>
                    </a:ext>
                  </a:extLst>
                </p:cNvPr>
                <p:cNvSpPr>
                  <a:spLocks noChangeArrowheads="1"/>
                </p:cNvSpPr>
                <p:nvPr/>
              </p:nvSpPr>
              <p:spPr bwMode="auto">
                <a:xfrm>
                  <a:off x="2447" y="1456"/>
                  <a:ext cx="139"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51" name="Rectangle 9125">
                  <a:extLst>
                    <a:ext uri="{FF2B5EF4-FFF2-40B4-BE49-F238E27FC236}">
                      <a16:creationId xmlns:a16="http://schemas.microsoft.com/office/drawing/2014/main" id="{D4AF7B2C-CC92-E712-912F-6D8C24EECC26}"/>
                    </a:ext>
                  </a:extLst>
                </p:cNvPr>
                <p:cNvSpPr>
                  <a:spLocks noChangeArrowheads="1"/>
                </p:cNvSpPr>
                <p:nvPr/>
              </p:nvSpPr>
              <p:spPr bwMode="auto">
                <a:xfrm>
                  <a:off x="2447" y="1456"/>
                  <a:ext cx="139"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52" name="Rectangle 9126">
                  <a:extLst>
                    <a:ext uri="{FF2B5EF4-FFF2-40B4-BE49-F238E27FC236}">
                      <a16:creationId xmlns:a16="http://schemas.microsoft.com/office/drawing/2014/main" id="{A0761168-9CBF-FF4D-0F28-180988F04006}"/>
                    </a:ext>
                  </a:extLst>
                </p:cNvPr>
                <p:cNvSpPr>
                  <a:spLocks noChangeArrowheads="1"/>
                </p:cNvSpPr>
                <p:nvPr/>
              </p:nvSpPr>
              <p:spPr bwMode="auto">
                <a:xfrm>
                  <a:off x="2447" y="501"/>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53" name="Rectangle 9127">
                  <a:extLst>
                    <a:ext uri="{FF2B5EF4-FFF2-40B4-BE49-F238E27FC236}">
                      <a16:creationId xmlns:a16="http://schemas.microsoft.com/office/drawing/2014/main" id="{1AAD8C74-D011-B80E-ED09-7AB5ACC4685B}"/>
                    </a:ext>
                  </a:extLst>
                </p:cNvPr>
                <p:cNvSpPr>
                  <a:spLocks noChangeArrowheads="1"/>
                </p:cNvSpPr>
                <p:nvPr/>
              </p:nvSpPr>
              <p:spPr bwMode="auto">
                <a:xfrm>
                  <a:off x="2447" y="849"/>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54" name="Rectangle 9128">
                  <a:extLst>
                    <a:ext uri="{FF2B5EF4-FFF2-40B4-BE49-F238E27FC236}">
                      <a16:creationId xmlns:a16="http://schemas.microsoft.com/office/drawing/2014/main" id="{74180FA7-1727-1D2A-E98A-390A9AE9AF0E}"/>
                    </a:ext>
                  </a:extLst>
                </p:cNvPr>
                <p:cNvSpPr>
                  <a:spLocks noChangeArrowheads="1"/>
                </p:cNvSpPr>
                <p:nvPr/>
              </p:nvSpPr>
              <p:spPr bwMode="auto">
                <a:xfrm>
                  <a:off x="2447" y="501"/>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55" name="Rectangle 9129">
                  <a:extLst>
                    <a:ext uri="{FF2B5EF4-FFF2-40B4-BE49-F238E27FC236}">
                      <a16:creationId xmlns:a16="http://schemas.microsoft.com/office/drawing/2014/main" id="{8CC42996-FB5D-8E3A-E649-583C43643352}"/>
                    </a:ext>
                  </a:extLst>
                </p:cNvPr>
                <p:cNvSpPr>
                  <a:spLocks noChangeArrowheads="1"/>
                </p:cNvSpPr>
                <p:nvPr/>
              </p:nvSpPr>
              <p:spPr bwMode="auto">
                <a:xfrm>
                  <a:off x="2447" y="501"/>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56" name="Rectangle 9130">
                  <a:extLst>
                    <a:ext uri="{FF2B5EF4-FFF2-40B4-BE49-F238E27FC236}">
                      <a16:creationId xmlns:a16="http://schemas.microsoft.com/office/drawing/2014/main" id="{978BF3EC-852D-64BA-051D-7DD88438E729}"/>
                    </a:ext>
                  </a:extLst>
                </p:cNvPr>
                <p:cNvSpPr>
                  <a:spLocks noChangeArrowheads="1"/>
                </p:cNvSpPr>
                <p:nvPr/>
              </p:nvSpPr>
              <p:spPr bwMode="auto">
                <a:xfrm>
                  <a:off x="2447" y="501"/>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57" name="Rectangle 9131">
                  <a:extLst>
                    <a:ext uri="{FF2B5EF4-FFF2-40B4-BE49-F238E27FC236}">
                      <a16:creationId xmlns:a16="http://schemas.microsoft.com/office/drawing/2014/main" id="{9B8E7C7E-223D-567B-A724-93956A9186E9}"/>
                    </a:ext>
                  </a:extLst>
                </p:cNvPr>
                <p:cNvSpPr>
                  <a:spLocks noChangeArrowheads="1"/>
                </p:cNvSpPr>
                <p:nvPr/>
              </p:nvSpPr>
              <p:spPr bwMode="auto">
                <a:xfrm>
                  <a:off x="2447" y="569"/>
                  <a:ext cx="139"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58" name="Rectangle 9132">
                  <a:extLst>
                    <a:ext uri="{FF2B5EF4-FFF2-40B4-BE49-F238E27FC236}">
                      <a16:creationId xmlns:a16="http://schemas.microsoft.com/office/drawing/2014/main" id="{30BC823B-3C8F-62F3-BA13-9D819E92108D}"/>
                    </a:ext>
                  </a:extLst>
                </p:cNvPr>
                <p:cNvSpPr>
                  <a:spLocks noChangeArrowheads="1"/>
                </p:cNvSpPr>
                <p:nvPr/>
              </p:nvSpPr>
              <p:spPr bwMode="auto">
                <a:xfrm>
                  <a:off x="2447" y="494"/>
                  <a:ext cx="139" cy="7"/>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59" name="Rectangle 9133">
                  <a:extLst>
                    <a:ext uri="{FF2B5EF4-FFF2-40B4-BE49-F238E27FC236}">
                      <a16:creationId xmlns:a16="http://schemas.microsoft.com/office/drawing/2014/main" id="{F271C85A-4C9C-C86B-FA51-44BB73682F67}"/>
                    </a:ext>
                  </a:extLst>
                </p:cNvPr>
                <p:cNvSpPr>
                  <a:spLocks noChangeArrowheads="1"/>
                </p:cNvSpPr>
                <p:nvPr/>
              </p:nvSpPr>
              <p:spPr bwMode="auto">
                <a:xfrm>
                  <a:off x="2447" y="494"/>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60" name="Rectangle 9134">
                  <a:extLst>
                    <a:ext uri="{FF2B5EF4-FFF2-40B4-BE49-F238E27FC236}">
                      <a16:creationId xmlns:a16="http://schemas.microsoft.com/office/drawing/2014/main" id="{79007C49-85D3-309C-067F-F934F0F39C1C}"/>
                    </a:ext>
                  </a:extLst>
                </p:cNvPr>
                <p:cNvSpPr>
                  <a:spLocks noChangeArrowheads="1"/>
                </p:cNvSpPr>
                <p:nvPr/>
              </p:nvSpPr>
              <p:spPr bwMode="auto">
                <a:xfrm>
                  <a:off x="2447" y="849"/>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61" name="Rectangle 9135">
                  <a:extLst>
                    <a:ext uri="{FF2B5EF4-FFF2-40B4-BE49-F238E27FC236}">
                      <a16:creationId xmlns:a16="http://schemas.microsoft.com/office/drawing/2014/main" id="{8B7401EB-95FB-1AEF-50DA-E77E7BBC5E02}"/>
                    </a:ext>
                  </a:extLst>
                </p:cNvPr>
                <p:cNvSpPr>
                  <a:spLocks noChangeArrowheads="1"/>
                </p:cNvSpPr>
                <p:nvPr/>
              </p:nvSpPr>
              <p:spPr bwMode="auto">
                <a:xfrm>
                  <a:off x="2447" y="849"/>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62" name="Rectangle 9136">
                  <a:extLst>
                    <a:ext uri="{FF2B5EF4-FFF2-40B4-BE49-F238E27FC236}">
                      <a16:creationId xmlns:a16="http://schemas.microsoft.com/office/drawing/2014/main" id="{4DC66D77-823F-B808-5077-D7EAEFE2691B}"/>
                    </a:ext>
                  </a:extLst>
                </p:cNvPr>
                <p:cNvSpPr>
                  <a:spLocks noChangeArrowheads="1"/>
                </p:cNvSpPr>
                <p:nvPr/>
              </p:nvSpPr>
              <p:spPr bwMode="auto">
                <a:xfrm>
                  <a:off x="2447" y="849"/>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63" name="Rectangle 9137">
                  <a:extLst>
                    <a:ext uri="{FF2B5EF4-FFF2-40B4-BE49-F238E27FC236}">
                      <a16:creationId xmlns:a16="http://schemas.microsoft.com/office/drawing/2014/main" id="{C120905A-29FB-C95E-F5AB-F823613B397A}"/>
                    </a:ext>
                  </a:extLst>
                </p:cNvPr>
                <p:cNvSpPr>
                  <a:spLocks noChangeArrowheads="1"/>
                </p:cNvSpPr>
                <p:nvPr/>
              </p:nvSpPr>
              <p:spPr bwMode="auto">
                <a:xfrm>
                  <a:off x="2447" y="718"/>
                  <a:ext cx="139" cy="14"/>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64" name="Rectangle 9138">
                  <a:extLst>
                    <a:ext uri="{FF2B5EF4-FFF2-40B4-BE49-F238E27FC236}">
                      <a16:creationId xmlns:a16="http://schemas.microsoft.com/office/drawing/2014/main" id="{CD2E6DB6-1094-A143-A648-F17FB28A2C92}"/>
                    </a:ext>
                  </a:extLst>
                </p:cNvPr>
                <p:cNvSpPr>
                  <a:spLocks noChangeArrowheads="1"/>
                </p:cNvSpPr>
                <p:nvPr/>
              </p:nvSpPr>
              <p:spPr bwMode="auto">
                <a:xfrm>
                  <a:off x="2447" y="494"/>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65" name="Rectangle 9139">
                  <a:extLst>
                    <a:ext uri="{FF2B5EF4-FFF2-40B4-BE49-F238E27FC236}">
                      <a16:creationId xmlns:a16="http://schemas.microsoft.com/office/drawing/2014/main" id="{483C78B4-9577-44F5-9C91-989B4EEE2F74}"/>
                    </a:ext>
                  </a:extLst>
                </p:cNvPr>
                <p:cNvSpPr>
                  <a:spLocks noChangeArrowheads="1"/>
                </p:cNvSpPr>
                <p:nvPr/>
              </p:nvSpPr>
              <p:spPr bwMode="auto">
                <a:xfrm>
                  <a:off x="2447" y="718"/>
                  <a:ext cx="13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66" name="Rectangle 9140">
                  <a:extLst>
                    <a:ext uri="{FF2B5EF4-FFF2-40B4-BE49-F238E27FC236}">
                      <a16:creationId xmlns:a16="http://schemas.microsoft.com/office/drawing/2014/main" id="{44241FEF-8653-8922-195C-7413E2CC66BB}"/>
                    </a:ext>
                  </a:extLst>
                </p:cNvPr>
                <p:cNvSpPr>
                  <a:spLocks noChangeArrowheads="1"/>
                </p:cNvSpPr>
                <p:nvPr/>
              </p:nvSpPr>
              <p:spPr bwMode="auto">
                <a:xfrm>
                  <a:off x="2447" y="324"/>
                  <a:ext cx="139"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67" name="Rectangle 9141">
                  <a:extLst>
                    <a:ext uri="{FF2B5EF4-FFF2-40B4-BE49-F238E27FC236}">
                      <a16:creationId xmlns:a16="http://schemas.microsoft.com/office/drawing/2014/main" id="{6311B6AC-E647-2734-A5CC-D4C0C0EE0ACA}"/>
                    </a:ext>
                  </a:extLst>
                </p:cNvPr>
                <p:cNvSpPr>
                  <a:spLocks noChangeArrowheads="1"/>
                </p:cNvSpPr>
                <p:nvPr/>
              </p:nvSpPr>
              <p:spPr bwMode="auto">
                <a:xfrm>
                  <a:off x="2447" y="480"/>
                  <a:ext cx="139" cy="14"/>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68" name="Rectangle 9142">
                  <a:extLst>
                    <a:ext uri="{FF2B5EF4-FFF2-40B4-BE49-F238E27FC236}">
                      <a16:creationId xmlns:a16="http://schemas.microsoft.com/office/drawing/2014/main" id="{A59FFE2C-6459-5CAA-F682-510677587000}"/>
                    </a:ext>
                  </a:extLst>
                </p:cNvPr>
                <p:cNvSpPr>
                  <a:spLocks noChangeArrowheads="1"/>
                </p:cNvSpPr>
                <p:nvPr/>
              </p:nvSpPr>
              <p:spPr bwMode="auto">
                <a:xfrm>
                  <a:off x="2447" y="849"/>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69" name="Rectangle 9143">
                  <a:extLst>
                    <a:ext uri="{FF2B5EF4-FFF2-40B4-BE49-F238E27FC236}">
                      <a16:creationId xmlns:a16="http://schemas.microsoft.com/office/drawing/2014/main" id="{8538802B-0B12-7C6E-AE01-E649F84D64CD}"/>
                    </a:ext>
                  </a:extLst>
                </p:cNvPr>
                <p:cNvSpPr>
                  <a:spLocks noChangeArrowheads="1"/>
                </p:cNvSpPr>
                <p:nvPr/>
              </p:nvSpPr>
              <p:spPr bwMode="auto">
                <a:xfrm>
                  <a:off x="2447" y="849"/>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70" name="Rectangle 9144">
                  <a:extLst>
                    <a:ext uri="{FF2B5EF4-FFF2-40B4-BE49-F238E27FC236}">
                      <a16:creationId xmlns:a16="http://schemas.microsoft.com/office/drawing/2014/main" id="{347D8860-3AEB-35D2-EE9E-7710849EB572}"/>
                    </a:ext>
                  </a:extLst>
                </p:cNvPr>
                <p:cNvSpPr>
                  <a:spLocks noChangeArrowheads="1"/>
                </p:cNvSpPr>
                <p:nvPr/>
              </p:nvSpPr>
              <p:spPr bwMode="auto">
                <a:xfrm>
                  <a:off x="2447" y="849"/>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71" name="Rectangle 9145">
                  <a:extLst>
                    <a:ext uri="{FF2B5EF4-FFF2-40B4-BE49-F238E27FC236}">
                      <a16:creationId xmlns:a16="http://schemas.microsoft.com/office/drawing/2014/main" id="{F510559F-E832-7AE3-9941-F1B50A8B72E9}"/>
                    </a:ext>
                  </a:extLst>
                </p:cNvPr>
                <p:cNvSpPr>
                  <a:spLocks noChangeArrowheads="1"/>
                </p:cNvSpPr>
                <p:nvPr/>
              </p:nvSpPr>
              <p:spPr bwMode="auto">
                <a:xfrm>
                  <a:off x="2447" y="849"/>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72" name="Rectangle 9146">
                  <a:extLst>
                    <a:ext uri="{FF2B5EF4-FFF2-40B4-BE49-F238E27FC236}">
                      <a16:creationId xmlns:a16="http://schemas.microsoft.com/office/drawing/2014/main" id="{3FCE5CE9-BD63-91D2-1357-74FA157C09AC}"/>
                    </a:ext>
                  </a:extLst>
                </p:cNvPr>
                <p:cNvSpPr>
                  <a:spLocks noChangeArrowheads="1"/>
                </p:cNvSpPr>
                <p:nvPr/>
              </p:nvSpPr>
              <p:spPr bwMode="auto">
                <a:xfrm>
                  <a:off x="2447" y="480"/>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73" name="Rectangle 9147">
                  <a:extLst>
                    <a:ext uri="{FF2B5EF4-FFF2-40B4-BE49-F238E27FC236}">
                      <a16:creationId xmlns:a16="http://schemas.microsoft.com/office/drawing/2014/main" id="{CE0DCDF2-ECB9-5899-AE81-3F3B41DB0463}"/>
                    </a:ext>
                  </a:extLst>
                </p:cNvPr>
                <p:cNvSpPr>
                  <a:spLocks noChangeArrowheads="1"/>
                </p:cNvSpPr>
                <p:nvPr/>
              </p:nvSpPr>
              <p:spPr bwMode="auto">
                <a:xfrm>
                  <a:off x="2447" y="1250"/>
                  <a:ext cx="139" cy="68"/>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74" name="Rectangle 9148">
                  <a:extLst>
                    <a:ext uri="{FF2B5EF4-FFF2-40B4-BE49-F238E27FC236}">
                      <a16:creationId xmlns:a16="http://schemas.microsoft.com/office/drawing/2014/main" id="{C9077D8C-BDC7-5C66-218C-B5A0CABEA16A}"/>
                    </a:ext>
                  </a:extLst>
                </p:cNvPr>
                <p:cNvSpPr>
                  <a:spLocks noChangeArrowheads="1"/>
                </p:cNvSpPr>
                <p:nvPr/>
              </p:nvSpPr>
              <p:spPr bwMode="auto">
                <a:xfrm>
                  <a:off x="2447" y="718"/>
                  <a:ext cx="13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75" name="Rectangle 9149">
                  <a:extLst>
                    <a:ext uri="{FF2B5EF4-FFF2-40B4-BE49-F238E27FC236}">
                      <a16:creationId xmlns:a16="http://schemas.microsoft.com/office/drawing/2014/main" id="{450E7C5F-3A8F-9943-143D-C79A26ABDA87}"/>
                    </a:ext>
                  </a:extLst>
                </p:cNvPr>
                <p:cNvSpPr>
                  <a:spLocks noChangeArrowheads="1"/>
                </p:cNvSpPr>
                <p:nvPr/>
              </p:nvSpPr>
              <p:spPr bwMode="auto">
                <a:xfrm>
                  <a:off x="2447" y="320"/>
                  <a:ext cx="139"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76" name="Rectangle 9150">
                  <a:extLst>
                    <a:ext uri="{FF2B5EF4-FFF2-40B4-BE49-F238E27FC236}">
                      <a16:creationId xmlns:a16="http://schemas.microsoft.com/office/drawing/2014/main" id="{64676C01-3B9A-43A2-F4C2-756EF370F692}"/>
                    </a:ext>
                  </a:extLst>
                </p:cNvPr>
                <p:cNvSpPr>
                  <a:spLocks noChangeArrowheads="1"/>
                </p:cNvSpPr>
                <p:nvPr/>
              </p:nvSpPr>
              <p:spPr bwMode="auto">
                <a:xfrm>
                  <a:off x="2447" y="849"/>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77" name="Rectangle 9151">
                  <a:extLst>
                    <a:ext uri="{FF2B5EF4-FFF2-40B4-BE49-F238E27FC236}">
                      <a16:creationId xmlns:a16="http://schemas.microsoft.com/office/drawing/2014/main" id="{729292E6-FF00-CF98-F9EB-63BF64716EAC}"/>
                    </a:ext>
                  </a:extLst>
                </p:cNvPr>
                <p:cNvSpPr>
                  <a:spLocks noChangeArrowheads="1"/>
                </p:cNvSpPr>
                <p:nvPr/>
              </p:nvSpPr>
              <p:spPr bwMode="auto">
                <a:xfrm>
                  <a:off x="2447" y="842"/>
                  <a:ext cx="139" cy="7"/>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78" name="Rectangle 9152">
                  <a:extLst>
                    <a:ext uri="{FF2B5EF4-FFF2-40B4-BE49-F238E27FC236}">
                      <a16:creationId xmlns:a16="http://schemas.microsoft.com/office/drawing/2014/main" id="{DBB8A67E-5D82-9762-2C4D-47ED606C8BB0}"/>
                    </a:ext>
                  </a:extLst>
                </p:cNvPr>
                <p:cNvSpPr>
                  <a:spLocks noChangeArrowheads="1"/>
                </p:cNvSpPr>
                <p:nvPr/>
              </p:nvSpPr>
              <p:spPr bwMode="auto">
                <a:xfrm>
                  <a:off x="2447" y="835"/>
                  <a:ext cx="139" cy="7"/>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79" name="Rectangle 9153">
                  <a:extLst>
                    <a:ext uri="{FF2B5EF4-FFF2-40B4-BE49-F238E27FC236}">
                      <a16:creationId xmlns:a16="http://schemas.microsoft.com/office/drawing/2014/main" id="{09E846E0-4463-4371-F334-68AE6AEFE656}"/>
                    </a:ext>
                  </a:extLst>
                </p:cNvPr>
                <p:cNvSpPr>
                  <a:spLocks noChangeArrowheads="1"/>
                </p:cNvSpPr>
                <p:nvPr/>
              </p:nvSpPr>
              <p:spPr bwMode="auto">
                <a:xfrm>
                  <a:off x="2447" y="473"/>
                  <a:ext cx="139" cy="7"/>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80" name="Rectangle 9154">
                  <a:extLst>
                    <a:ext uri="{FF2B5EF4-FFF2-40B4-BE49-F238E27FC236}">
                      <a16:creationId xmlns:a16="http://schemas.microsoft.com/office/drawing/2014/main" id="{5F6F3491-15BC-5911-DEA7-72F9980063A1}"/>
                    </a:ext>
                  </a:extLst>
                </p:cNvPr>
                <p:cNvSpPr>
                  <a:spLocks noChangeArrowheads="1"/>
                </p:cNvSpPr>
                <p:nvPr/>
              </p:nvSpPr>
              <p:spPr bwMode="auto">
                <a:xfrm>
                  <a:off x="2447" y="718"/>
                  <a:ext cx="13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81" name="Rectangle 9155">
                  <a:extLst>
                    <a:ext uri="{FF2B5EF4-FFF2-40B4-BE49-F238E27FC236}">
                      <a16:creationId xmlns:a16="http://schemas.microsoft.com/office/drawing/2014/main" id="{621402B5-20BD-8E78-E372-397E6192602A}"/>
                    </a:ext>
                  </a:extLst>
                </p:cNvPr>
                <p:cNvSpPr>
                  <a:spLocks noChangeArrowheads="1"/>
                </p:cNvSpPr>
                <p:nvPr/>
              </p:nvSpPr>
              <p:spPr bwMode="auto">
                <a:xfrm>
                  <a:off x="2447" y="473"/>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82" name="Rectangle 9156">
                  <a:extLst>
                    <a:ext uri="{FF2B5EF4-FFF2-40B4-BE49-F238E27FC236}">
                      <a16:creationId xmlns:a16="http://schemas.microsoft.com/office/drawing/2014/main" id="{2480EFB8-401D-275C-4688-31AEB7362C2B}"/>
                    </a:ext>
                  </a:extLst>
                </p:cNvPr>
                <p:cNvSpPr>
                  <a:spLocks noChangeArrowheads="1"/>
                </p:cNvSpPr>
                <p:nvPr/>
              </p:nvSpPr>
              <p:spPr bwMode="auto">
                <a:xfrm>
                  <a:off x="2447" y="835"/>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83" name="Rectangle 9157">
                  <a:extLst>
                    <a:ext uri="{FF2B5EF4-FFF2-40B4-BE49-F238E27FC236}">
                      <a16:creationId xmlns:a16="http://schemas.microsoft.com/office/drawing/2014/main" id="{DA3F0A91-5FD9-0FE6-E518-E4C263AF7744}"/>
                    </a:ext>
                  </a:extLst>
                </p:cNvPr>
                <p:cNvSpPr>
                  <a:spLocks noChangeArrowheads="1"/>
                </p:cNvSpPr>
                <p:nvPr/>
              </p:nvSpPr>
              <p:spPr bwMode="auto">
                <a:xfrm>
                  <a:off x="2447" y="835"/>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84" name="Rectangle 9158">
                  <a:extLst>
                    <a:ext uri="{FF2B5EF4-FFF2-40B4-BE49-F238E27FC236}">
                      <a16:creationId xmlns:a16="http://schemas.microsoft.com/office/drawing/2014/main" id="{0EAC845A-AC30-485D-B34A-E0D8375F4085}"/>
                    </a:ext>
                  </a:extLst>
                </p:cNvPr>
                <p:cNvSpPr>
                  <a:spLocks noChangeArrowheads="1"/>
                </p:cNvSpPr>
                <p:nvPr/>
              </p:nvSpPr>
              <p:spPr bwMode="auto">
                <a:xfrm>
                  <a:off x="2447" y="473"/>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85" name="Rectangle 9159">
                  <a:extLst>
                    <a:ext uri="{FF2B5EF4-FFF2-40B4-BE49-F238E27FC236}">
                      <a16:creationId xmlns:a16="http://schemas.microsoft.com/office/drawing/2014/main" id="{C62215AE-546D-BB06-F504-DC2286614B64}"/>
                    </a:ext>
                  </a:extLst>
                </p:cNvPr>
                <p:cNvSpPr>
                  <a:spLocks noChangeArrowheads="1"/>
                </p:cNvSpPr>
                <p:nvPr/>
              </p:nvSpPr>
              <p:spPr bwMode="auto">
                <a:xfrm>
                  <a:off x="2447" y="718"/>
                  <a:ext cx="13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86" name="Rectangle 9160">
                  <a:extLst>
                    <a:ext uri="{FF2B5EF4-FFF2-40B4-BE49-F238E27FC236}">
                      <a16:creationId xmlns:a16="http://schemas.microsoft.com/office/drawing/2014/main" id="{ECB8D58B-95F5-8C78-3A05-09C9FB211B3C}"/>
                    </a:ext>
                  </a:extLst>
                </p:cNvPr>
                <p:cNvSpPr>
                  <a:spLocks noChangeArrowheads="1"/>
                </p:cNvSpPr>
                <p:nvPr/>
              </p:nvSpPr>
              <p:spPr bwMode="auto">
                <a:xfrm>
                  <a:off x="2447" y="473"/>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87" name="Rectangle 9161">
                  <a:extLst>
                    <a:ext uri="{FF2B5EF4-FFF2-40B4-BE49-F238E27FC236}">
                      <a16:creationId xmlns:a16="http://schemas.microsoft.com/office/drawing/2014/main" id="{44553094-A808-1773-0230-378F1479C00B}"/>
                    </a:ext>
                  </a:extLst>
                </p:cNvPr>
                <p:cNvSpPr>
                  <a:spLocks noChangeArrowheads="1"/>
                </p:cNvSpPr>
                <p:nvPr/>
              </p:nvSpPr>
              <p:spPr bwMode="auto">
                <a:xfrm>
                  <a:off x="2447" y="473"/>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88" name="Rectangle 9162">
                  <a:extLst>
                    <a:ext uri="{FF2B5EF4-FFF2-40B4-BE49-F238E27FC236}">
                      <a16:creationId xmlns:a16="http://schemas.microsoft.com/office/drawing/2014/main" id="{97242846-4052-84E7-85D2-795CE4FF217A}"/>
                    </a:ext>
                  </a:extLst>
                </p:cNvPr>
                <p:cNvSpPr>
                  <a:spLocks noChangeArrowheads="1"/>
                </p:cNvSpPr>
                <p:nvPr/>
              </p:nvSpPr>
              <p:spPr bwMode="auto">
                <a:xfrm>
                  <a:off x="2447" y="1456"/>
                  <a:ext cx="139"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89" name="Rectangle 9163">
                  <a:extLst>
                    <a:ext uri="{FF2B5EF4-FFF2-40B4-BE49-F238E27FC236}">
                      <a16:creationId xmlns:a16="http://schemas.microsoft.com/office/drawing/2014/main" id="{3059AE71-C007-98C1-07DB-D7CC55797D67}"/>
                    </a:ext>
                  </a:extLst>
                </p:cNvPr>
                <p:cNvSpPr>
                  <a:spLocks noChangeArrowheads="1"/>
                </p:cNvSpPr>
                <p:nvPr/>
              </p:nvSpPr>
              <p:spPr bwMode="auto">
                <a:xfrm>
                  <a:off x="2447" y="1456"/>
                  <a:ext cx="139"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90" name="Rectangle 9164">
                  <a:extLst>
                    <a:ext uri="{FF2B5EF4-FFF2-40B4-BE49-F238E27FC236}">
                      <a16:creationId xmlns:a16="http://schemas.microsoft.com/office/drawing/2014/main" id="{D184FA81-D6B8-7550-6114-68C7A0F3A9FA}"/>
                    </a:ext>
                  </a:extLst>
                </p:cNvPr>
                <p:cNvSpPr>
                  <a:spLocks noChangeArrowheads="1"/>
                </p:cNvSpPr>
                <p:nvPr/>
              </p:nvSpPr>
              <p:spPr bwMode="auto">
                <a:xfrm>
                  <a:off x="2447" y="473"/>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91" name="Rectangle 9165">
                  <a:extLst>
                    <a:ext uri="{FF2B5EF4-FFF2-40B4-BE49-F238E27FC236}">
                      <a16:creationId xmlns:a16="http://schemas.microsoft.com/office/drawing/2014/main" id="{A1010311-36E1-02CD-801D-202D37C4C570}"/>
                    </a:ext>
                  </a:extLst>
                </p:cNvPr>
                <p:cNvSpPr>
                  <a:spLocks noChangeArrowheads="1"/>
                </p:cNvSpPr>
                <p:nvPr/>
              </p:nvSpPr>
              <p:spPr bwMode="auto">
                <a:xfrm>
                  <a:off x="2447" y="835"/>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92" name="Rectangle 9166">
                  <a:extLst>
                    <a:ext uri="{FF2B5EF4-FFF2-40B4-BE49-F238E27FC236}">
                      <a16:creationId xmlns:a16="http://schemas.microsoft.com/office/drawing/2014/main" id="{F6415F5B-3FEE-E6D6-8964-27912469925C}"/>
                    </a:ext>
                  </a:extLst>
                </p:cNvPr>
                <p:cNvSpPr>
                  <a:spLocks noChangeArrowheads="1"/>
                </p:cNvSpPr>
                <p:nvPr/>
              </p:nvSpPr>
              <p:spPr bwMode="auto">
                <a:xfrm>
                  <a:off x="2447" y="473"/>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93" name="Rectangle 9167">
                  <a:extLst>
                    <a:ext uri="{FF2B5EF4-FFF2-40B4-BE49-F238E27FC236}">
                      <a16:creationId xmlns:a16="http://schemas.microsoft.com/office/drawing/2014/main" id="{F178C172-5EE3-0189-7D6C-88DA766D9C12}"/>
                    </a:ext>
                  </a:extLst>
                </p:cNvPr>
                <p:cNvSpPr>
                  <a:spLocks noChangeArrowheads="1"/>
                </p:cNvSpPr>
                <p:nvPr/>
              </p:nvSpPr>
              <p:spPr bwMode="auto">
                <a:xfrm>
                  <a:off x="2447" y="473"/>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94" name="Rectangle 9168">
                  <a:extLst>
                    <a:ext uri="{FF2B5EF4-FFF2-40B4-BE49-F238E27FC236}">
                      <a16:creationId xmlns:a16="http://schemas.microsoft.com/office/drawing/2014/main" id="{06306A18-EF60-79F2-6F3E-9B264BAB4C66}"/>
                    </a:ext>
                  </a:extLst>
                </p:cNvPr>
                <p:cNvSpPr>
                  <a:spLocks noChangeArrowheads="1"/>
                </p:cNvSpPr>
                <p:nvPr/>
              </p:nvSpPr>
              <p:spPr bwMode="auto">
                <a:xfrm>
                  <a:off x="2447" y="473"/>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95" name="Rectangle 9169">
                  <a:extLst>
                    <a:ext uri="{FF2B5EF4-FFF2-40B4-BE49-F238E27FC236}">
                      <a16:creationId xmlns:a16="http://schemas.microsoft.com/office/drawing/2014/main" id="{8575748D-8FDA-B495-8744-A341F21335E4}"/>
                    </a:ext>
                  </a:extLst>
                </p:cNvPr>
                <p:cNvSpPr>
                  <a:spLocks noChangeArrowheads="1"/>
                </p:cNvSpPr>
                <p:nvPr/>
              </p:nvSpPr>
              <p:spPr bwMode="auto">
                <a:xfrm>
                  <a:off x="2447" y="569"/>
                  <a:ext cx="139"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96" name="Rectangle 9170">
                  <a:extLst>
                    <a:ext uri="{FF2B5EF4-FFF2-40B4-BE49-F238E27FC236}">
                      <a16:creationId xmlns:a16="http://schemas.microsoft.com/office/drawing/2014/main" id="{ED78C257-42A1-6ED3-E64E-F9F8B81EAE3E}"/>
                    </a:ext>
                  </a:extLst>
                </p:cNvPr>
                <p:cNvSpPr>
                  <a:spLocks noChangeArrowheads="1"/>
                </p:cNvSpPr>
                <p:nvPr/>
              </p:nvSpPr>
              <p:spPr bwMode="auto">
                <a:xfrm>
                  <a:off x="2447" y="462"/>
                  <a:ext cx="139" cy="1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97" name="Rectangle 9171">
                  <a:extLst>
                    <a:ext uri="{FF2B5EF4-FFF2-40B4-BE49-F238E27FC236}">
                      <a16:creationId xmlns:a16="http://schemas.microsoft.com/office/drawing/2014/main" id="{E6CFDBBA-922C-024E-FD6F-FC454BFE5672}"/>
                    </a:ext>
                  </a:extLst>
                </p:cNvPr>
                <p:cNvSpPr>
                  <a:spLocks noChangeArrowheads="1"/>
                </p:cNvSpPr>
                <p:nvPr/>
              </p:nvSpPr>
              <p:spPr bwMode="auto">
                <a:xfrm>
                  <a:off x="2447" y="462"/>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98" name="Rectangle 9172">
                  <a:extLst>
                    <a:ext uri="{FF2B5EF4-FFF2-40B4-BE49-F238E27FC236}">
                      <a16:creationId xmlns:a16="http://schemas.microsoft.com/office/drawing/2014/main" id="{34BC4241-ACA7-9927-1CF0-7B3E754899E6}"/>
                    </a:ext>
                  </a:extLst>
                </p:cNvPr>
                <p:cNvSpPr>
                  <a:spLocks noChangeArrowheads="1"/>
                </p:cNvSpPr>
                <p:nvPr/>
              </p:nvSpPr>
              <p:spPr bwMode="auto">
                <a:xfrm>
                  <a:off x="2447" y="835"/>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99" name="Rectangle 9173">
                  <a:extLst>
                    <a:ext uri="{FF2B5EF4-FFF2-40B4-BE49-F238E27FC236}">
                      <a16:creationId xmlns:a16="http://schemas.microsoft.com/office/drawing/2014/main" id="{078C0D07-62E9-BB12-AC11-210191B6BF6E}"/>
                    </a:ext>
                  </a:extLst>
                </p:cNvPr>
                <p:cNvSpPr>
                  <a:spLocks noChangeArrowheads="1"/>
                </p:cNvSpPr>
                <p:nvPr/>
              </p:nvSpPr>
              <p:spPr bwMode="auto">
                <a:xfrm>
                  <a:off x="2447" y="835"/>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00" name="Rectangle 9174">
                  <a:extLst>
                    <a:ext uri="{FF2B5EF4-FFF2-40B4-BE49-F238E27FC236}">
                      <a16:creationId xmlns:a16="http://schemas.microsoft.com/office/drawing/2014/main" id="{108EF5CB-6464-0B67-39CA-D30AE18172A1}"/>
                    </a:ext>
                  </a:extLst>
                </p:cNvPr>
                <p:cNvSpPr>
                  <a:spLocks noChangeArrowheads="1"/>
                </p:cNvSpPr>
                <p:nvPr/>
              </p:nvSpPr>
              <p:spPr bwMode="auto">
                <a:xfrm>
                  <a:off x="2447" y="835"/>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01" name="Rectangle 9175">
                  <a:extLst>
                    <a:ext uri="{FF2B5EF4-FFF2-40B4-BE49-F238E27FC236}">
                      <a16:creationId xmlns:a16="http://schemas.microsoft.com/office/drawing/2014/main" id="{8B1C25B7-2267-124D-0DDE-9A933B1F0871}"/>
                    </a:ext>
                  </a:extLst>
                </p:cNvPr>
                <p:cNvSpPr>
                  <a:spLocks noChangeArrowheads="1"/>
                </p:cNvSpPr>
                <p:nvPr/>
              </p:nvSpPr>
              <p:spPr bwMode="auto">
                <a:xfrm>
                  <a:off x="2447" y="650"/>
                  <a:ext cx="139" cy="68"/>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02" name="Rectangle 9176">
                  <a:extLst>
                    <a:ext uri="{FF2B5EF4-FFF2-40B4-BE49-F238E27FC236}">
                      <a16:creationId xmlns:a16="http://schemas.microsoft.com/office/drawing/2014/main" id="{C24798A5-41D2-EC11-0EA2-76C238A758F5}"/>
                    </a:ext>
                  </a:extLst>
                </p:cNvPr>
                <p:cNvSpPr>
                  <a:spLocks noChangeArrowheads="1"/>
                </p:cNvSpPr>
                <p:nvPr/>
              </p:nvSpPr>
              <p:spPr bwMode="auto">
                <a:xfrm>
                  <a:off x="2447" y="462"/>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03" name="Rectangle 9177">
                  <a:extLst>
                    <a:ext uri="{FF2B5EF4-FFF2-40B4-BE49-F238E27FC236}">
                      <a16:creationId xmlns:a16="http://schemas.microsoft.com/office/drawing/2014/main" id="{B204F182-BDE0-F469-87ED-C60C3B32E494}"/>
                    </a:ext>
                  </a:extLst>
                </p:cNvPr>
                <p:cNvSpPr>
                  <a:spLocks noChangeArrowheads="1"/>
                </p:cNvSpPr>
                <p:nvPr/>
              </p:nvSpPr>
              <p:spPr bwMode="auto">
                <a:xfrm>
                  <a:off x="2447" y="650"/>
                  <a:ext cx="13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04" name="Rectangle 9178">
                  <a:extLst>
                    <a:ext uri="{FF2B5EF4-FFF2-40B4-BE49-F238E27FC236}">
                      <a16:creationId xmlns:a16="http://schemas.microsoft.com/office/drawing/2014/main" id="{D6E457B4-20D4-E3E9-1B15-152B5A0E4347}"/>
                    </a:ext>
                  </a:extLst>
                </p:cNvPr>
                <p:cNvSpPr>
                  <a:spLocks noChangeArrowheads="1"/>
                </p:cNvSpPr>
                <p:nvPr/>
              </p:nvSpPr>
              <p:spPr bwMode="auto">
                <a:xfrm>
                  <a:off x="2447" y="324"/>
                  <a:ext cx="139"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05" name="Rectangle 9179">
                  <a:extLst>
                    <a:ext uri="{FF2B5EF4-FFF2-40B4-BE49-F238E27FC236}">
                      <a16:creationId xmlns:a16="http://schemas.microsoft.com/office/drawing/2014/main" id="{8CE60EEC-E669-0369-7F16-AF9419368D46}"/>
                    </a:ext>
                  </a:extLst>
                </p:cNvPr>
                <p:cNvSpPr>
                  <a:spLocks noChangeArrowheads="1"/>
                </p:cNvSpPr>
                <p:nvPr/>
              </p:nvSpPr>
              <p:spPr bwMode="auto">
                <a:xfrm>
                  <a:off x="2447" y="455"/>
                  <a:ext cx="139" cy="7"/>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06" name="Rectangle 9180">
                  <a:extLst>
                    <a:ext uri="{FF2B5EF4-FFF2-40B4-BE49-F238E27FC236}">
                      <a16:creationId xmlns:a16="http://schemas.microsoft.com/office/drawing/2014/main" id="{9B6AF1F5-9937-79A6-710D-E782C2390F55}"/>
                    </a:ext>
                  </a:extLst>
                </p:cNvPr>
                <p:cNvSpPr>
                  <a:spLocks noChangeArrowheads="1"/>
                </p:cNvSpPr>
                <p:nvPr/>
              </p:nvSpPr>
              <p:spPr bwMode="auto">
                <a:xfrm>
                  <a:off x="2447" y="835"/>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07" name="Rectangle 9181">
                  <a:extLst>
                    <a:ext uri="{FF2B5EF4-FFF2-40B4-BE49-F238E27FC236}">
                      <a16:creationId xmlns:a16="http://schemas.microsoft.com/office/drawing/2014/main" id="{0DEADF02-33EA-6E63-F2A6-349B6DAE3A2E}"/>
                    </a:ext>
                  </a:extLst>
                </p:cNvPr>
                <p:cNvSpPr>
                  <a:spLocks noChangeArrowheads="1"/>
                </p:cNvSpPr>
                <p:nvPr/>
              </p:nvSpPr>
              <p:spPr bwMode="auto">
                <a:xfrm>
                  <a:off x="2447" y="835"/>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08" name="Rectangle 9182">
                  <a:extLst>
                    <a:ext uri="{FF2B5EF4-FFF2-40B4-BE49-F238E27FC236}">
                      <a16:creationId xmlns:a16="http://schemas.microsoft.com/office/drawing/2014/main" id="{B8FEA6C6-F168-04DA-C1BB-54E255C0A661}"/>
                    </a:ext>
                  </a:extLst>
                </p:cNvPr>
                <p:cNvSpPr>
                  <a:spLocks noChangeArrowheads="1"/>
                </p:cNvSpPr>
                <p:nvPr/>
              </p:nvSpPr>
              <p:spPr bwMode="auto">
                <a:xfrm>
                  <a:off x="2447" y="835"/>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09" name="Rectangle 9183">
                  <a:extLst>
                    <a:ext uri="{FF2B5EF4-FFF2-40B4-BE49-F238E27FC236}">
                      <a16:creationId xmlns:a16="http://schemas.microsoft.com/office/drawing/2014/main" id="{5C42EB35-639F-B540-F48E-05A8B4686B83}"/>
                    </a:ext>
                  </a:extLst>
                </p:cNvPr>
                <p:cNvSpPr>
                  <a:spLocks noChangeArrowheads="1"/>
                </p:cNvSpPr>
                <p:nvPr/>
              </p:nvSpPr>
              <p:spPr bwMode="auto">
                <a:xfrm>
                  <a:off x="2447" y="835"/>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10" name="Rectangle 9184">
                  <a:extLst>
                    <a:ext uri="{FF2B5EF4-FFF2-40B4-BE49-F238E27FC236}">
                      <a16:creationId xmlns:a16="http://schemas.microsoft.com/office/drawing/2014/main" id="{05E84584-F356-5CB9-3F11-A9FE155C22F0}"/>
                    </a:ext>
                  </a:extLst>
                </p:cNvPr>
                <p:cNvSpPr>
                  <a:spLocks noChangeArrowheads="1"/>
                </p:cNvSpPr>
                <p:nvPr/>
              </p:nvSpPr>
              <p:spPr bwMode="auto">
                <a:xfrm>
                  <a:off x="2447" y="455"/>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11" name="Rectangle 9185">
                  <a:extLst>
                    <a:ext uri="{FF2B5EF4-FFF2-40B4-BE49-F238E27FC236}">
                      <a16:creationId xmlns:a16="http://schemas.microsoft.com/office/drawing/2014/main" id="{37A74A18-F0B7-4973-ABE8-410436AE16DA}"/>
                    </a:ext>
                  </a:extLst>
                </p:cNvPr>
                <p:cNvSpPr>
                  <a:spLocks noChangeArrowheads="1"/>
                </p:cNvSpPr>
                <p:nvPr/>
              </p:nvSpPr>
              <p:spPr bwMode="auto">
                <a:xfrm>
                  <a:off x="2447" y="1250"/>
                  <a:ext cx="139"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12" name="Rectangle 9186">
                  <a:extLst>
                    <a:ext uri="{FF2B5EF4-FFF2-40B4-BE49-F238E27FC236}">
                      <a16:creationId xmlns:a16="http://schemas.microsoft.com/office/drawing/2014/main" id="{7CBD535F-0A24-005E-76A7-E5BDCE66BE5F}"/>
                    </a:ext>
                  </a:extLst>
                </p:cNvPr>
                <p:cNvSpPr>
                  <a:spLocks noChangeArrowheads="1"/>
                </p:cNvSpPr>
                <p:nvPr/>
              </p:nvSpPr>
              <p:spPr bwMode="auto">
                <a:xfrm>
                  <a:off x="2447" y="647"/>
                  <a:ext cx="139" cy="3"/>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13" name="Rectangle 9187">
                  <a:extLst>
                    <a:ext uri="{FF2B5EF4-FFF2-40B4-BE49-F238E27FC236}">
                      <a16:creationId xmlns:a16="http://schemas.microsoft.com/office/drawing/2014/main" id="{66437FD1-9BEA-7183-A16D-DDD3F9AF1D12}"/>
                    </a:ext>
                  </a:extLst>
                </p:cNvPr>
                <p:cNvSpPr>
                  <a:spLocks noChangeArrowheads="1"/>
                </p:cNvSpPr>
                <p:nvPr/>
              </p:nvSpPr>
              <p:spPr bwMode="auto">
                <a:xfrm>
                  <a:off x="2447" y="320"/>
                  <a:ext cx="139"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14" name="Rectangle 9188">
                  <a:extLst>
                    <a:ext uri="{FF2B5EF4-FFF2-40B4-BE49-F238E27FC236}">
                      <a16:creationId xmlns:a16="http://schemas.microsoft.com/office/drawing/2014/main" id="{FCC50B0F-3FAC-F408-6DA7-1A925212119D}"/>
                    </a:ext>
                  </a:extLst>
                </p:cNvPr>
                <p:cNvSpPr>
                  <a:spLocks noChangeArrowheads="1"/>
                </p:cNvSpPr>
                <p:nvPr/>
              </p:nvSpPr>
              <p:spPr bwMode="auto">
                <a:xfrm>
                  <a:off x="2447" y="835"/>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15" name="Rectangle 9189">
                  <a:extLst>
                    <a:ext uri="{FF2B5EF4-FFF2-40B4-BE49-F238E27FC236}">
                      <a16:creationId xmlns:a16="http://schemas.microsoft.com/office/drawing/2014/main" id="{9FDF6889-91BF-474A-DEAD-431762898EFC}"/>
                    </a:ext>
                  </a:extLst>
                </p:cNvPr>
                <p:cNvSpPr>
                  <a:spLocks noChangeArrowheads="1"/>
                </p:cNvSpPr>
                <p:nvPr/>
              </p:nvSpPr>
              <p:spPr bwMode="auto">
                <a:xfrm>
                  <a:off x="2447" y="821"/>
                  <a:ext cx="139" cy="1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16" name="Rectangle 9190">
                  <a:extLst>
                    <a:ext uri="{FF2B5EF4-FFF2-40B4-BE49-F238E27FC236}">
                      <a16:creationId xmlns:a16="http://schemas.microsoft.com/office/drawing/2014/main" id="{BD7A0E97-6B90-B145-CED4-133E5E093079}"/>
                    </a:ext>
                  </a:extLst>
                </p:cNvPr>
                <p:cNvSpPr>
                  <a:spLocks noChangeArrowheads="1"/>
                </p:cNvSpPr>
                <p:nvPr/>
              </p:nvSpPr>
              <p:spPr bwMode="auto">
                <a:xfrm>
                  <a:off x="2447" y="817"/>
                  <a:ext cx="139" cy="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17" name="Rectangle 9191">
                  <a:extLst>
                    <a:ext uri="{FF2B5EF4-FFF2-40B4-BE49-F238E27FC236}">
                      <a16:creationId xmlns:a16="http://schemas.microsoft.com/office/drawing/2014/main" id="{A7BDC2E1-B79F-AD71-79B7-24B2C08ABE89}"/>
                    </a:ext>
                  </a:extLst>
                </p:cNvPr>
                <p:cNvSpPr>
                  <a:spLocks noChangeArrowheads="1"/>
                </p:cNvSpPr>
                <p:nvPr/>
              </p:nvSpPr>
              <p:spPr bwMode="auto">
                <a:xfrm>
                  <a:off x="2447" y="452"/>
                  <a:ext cx="139" cy="3"/>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18" name="Rectangle 9192">
                  <a:extLst>
                    <a:ext uri="{FF2B5EF4-FFF2-40B4-BE49-F238E27FC236}">
                      <a16:creationId xmlns:a16="http://schemas.microsoft.com/office/drawing/2014/main" id="{625B5E6F-5C05-6102-13A3-91FF52EE29CA}"/>
                    </a:ext>
                  </a:extLst>
                </p:cNvPr>
                <p:cNvSpPr>
                  <a:spLocks noChangeArrowheads="1"/>
                </p:cNvSpPr>
                <p:nvPr/>
              </p:nvSpPr>
              <p:spPr bwMode="auto">
                <a:xfrm>
                  <a:off x="2447" y="647"/>
                  <a:ext cx="13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19" name="Rectangle 9193">
                  <a:extLst>
                    <a:ext uri="{FF2B5EF4-FFF2-40B4-BE49-F238E27FC236}">
                      <a16:creationId xmlns:a16="http://schemas.microsoft.com/office/drawing/2014/main" id="{E64B12B5-4E83-98C1-8B29-DCBD7341DB76}"/>
                    </a:ext>
                  </a:extLst>
                </p:cNvPr>
                <p:cNvSpPr>
                  <a:spLocks noChangeArrowheads="1"/>
                </p:cNvSpPr>
                <p:nvPr/>
              </p:nvSpPr>
              <p:spPr bwMode="auto">
                <a:xfrm>
                  <a:off x="2447" y="452"/>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20" name="Rectangle 9194">
                  <a:extLst>
                    <a:ext uri="{FF2B5EF4-FFF2-40B4-BE49-F238E27FC236}">
                      <a16:creationId xmlns:a16="http://schemas.microsoft.com/office/drawing/2014/main" id="{27F565CD-EE01-B102-B882-92AA53949059}"/>
                    </a:ext>
                  </a:extLst>
                </p:cNvPr>
                <p:cNvSpPr>
                  <a:spLocks noChangeArrowheads="1"/>
                </p:cNvSpPr>
                <p:nvPr/>
              </p:nvSpPr>
              <p:spPr bwMode="auto">
                <a:xfrm>
                  <a:off x="2447" y="817"/>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21" name="Rectangle 9195">
                  <a:extLst>
                    <a:ext uri="{FF2B5EF4-FFF2-40B4-BE49-F238E27FC236}">
                      <a16:creationId xmlns:a16="http://schemas.microsoft.com/office/drawing/2014/main" id="{3B88145C-5DF9-9041-0C2B-24F5B44755AC}"/>
                    </a:ext>
                  </a:extLst>
                </p:cNvPr>
                <p:cNvSpPr>
                  <a:spLocks noChangeArrowheads="1"/>
                </p:cNvSpPr>
                <p:nvPr/>
              </p:nvSpPr>
              <p:spPr bwMode="auto">
                <a:xfrm>
                  <a:off x="2447" y="817"/>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22" name="Rectangle 9196">
                  <a:extLst>
                    <a:ext uri="{FF2B5EF4-FFF2-40B4-BE49-F238E27FC236}">
                      <a16:creationId xmlns:a16="http://schemas.microsoft.com/office/drawing/2014/main" id="{FDE5CE0A-6AA0-5EA0-A397-DB0768827994}"/>
                    </a:ext>
                  </a:extLst>
                </p:cNvPr>
                <p:cNvSpPr>
                  <a:spLocks noChangeArrowheads="1"/>
                </p:cNvSpPr>
                <p:nvPr/>
              </p:nvSpPr>
              <p:spPr bwMode="auto">
                <a:xfrm>
                  <a:off x="2447" y="452"/>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23" name="Rectangle 9197">
                  <a:extLst>
                    <a:ext uri="{FF2B5EF4-FFF2-40B4-BE49-F238E27FC236}">
                      <a16:creationId xmlns:a16="http://schemas.microsoft.com/office/drawing/2014/main" id="{C91D6BE7-1568-DE9C-898E-58BC9E0D631A}"/>
                    </a:ext>
                  </a:extLst>
                </p:cNvPr>
                <p:cNvSpPr>
                  <a:spLocks noChangeArrowheads="1"/>
                </p:cNvSpPr>
                <p:nvPr/>
              </p:nvSpPr>
              <p:spPr bwMode="auto">
                <a:xfrm>
                  <a:off x="2447" y="647"/>
                  <a:ext cx="13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24" name="Rectangle 9198">
                  <a:extLst>
                    <a:ext uri="{FF2B5EF4-FFF2-40B4-BE49-F238E27FC236}">
                      <a16:creationId xmlns:a16="http://schemas.microsoft.com/office/drawing/2014/main" id="{E480581F-8B26-BEF3-F9FF-E1A2BD9384A5}"/>
                    </a:ext>
                  </a:extLst>
                </p:cNvPr>
                <p:cNvSpPr>
                  <a:spLocks noChangeArrowheads="1"/>
                </p:cNvSpPr>
                <p:nvPr/>
              </p:nvSpPr>
              <p:spPr bwMode="auto">
                <a:xfrm>
                  <a:off x="2447" y="452"/>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25" name="Rectangle 9199">
                  <a:extLst>
                    <a:ext uri="{FF2B5EF4-FFF2-40B4-BE49-F238E27FC236}">
                      <a16:creationId xmlns:a16="http://schemas.microsoft.com/office/drawing/2014/main" id="{AE41C677-069D-F4D3-1CB0-4D8BAC8F3963}"/>
                    </a:ext>
                  </a:extLst>
                </p:cNvPr>
                <p:cNvSpPr>
                  <a:spLocks noChangeArrowheads="1"/>
                </p:cNvSpPr>
                <p:nvPr/>
              </p:nvSpPr>
              <p:spPr bwMode="auto">
                <a:xfrm>
                  <a:off x="2447" y="452"/>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26" name="Rectangle 9200">
                  <a:extLst>
                    <a:ext uri="{FF2B5EF4-FFF2-40B4-BE49-F238E27FC236}">
                      <a16:creationId xmlns:a16="http://schemas.microsoft.com/office/drawing/2014/main" id="{2E866474-9548-DED4-935C-5E4F49A8A887}"/>
                    </a:ext>
                  </a:extLst>
                </p:cNvPr>
                <p:cNvSpPr>
                  <a:spLocks noChangeArrowheads="1"/>
                </p:cNvSpPr>
                <p:nvPr/>
              </p:nvSpPr>
              <p:spPr bwMode="auto">
                <a:xfrm>
                  <a:off x="2447" y="1456"/>
                  <a:ext cx="139"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27" name="Rectangle 9201">
                  <a:extLst>
                    <a:ext uri="{FF2B5EF4-FFF2-40B4-BE49-F238E27FC236}">
                      <a16:creationId xmlns:a16="http://schemas.microsoft.com/office/drawing/2014/main" id="{996925E5-7EC0-F2D9-A869-793AF904375D}"/>
                    </a:ext>
                  </a:extLst>
                </p:cNvPr>
                <p:cNvSpPr>
                  <a:spLocks noChangeArrowheads="1"/>
                </p:cNvSpPr>
                <p:nvPr/>
              </p:nvSpPr>
              <p:spPr bwMode="auto">
                <a:xfrm>
                  <a:off x="2447" y="1456"/>
                  <a:ext cx="139"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28" name="Rectangle 9202">
                  <a:extLst>
                    <a:ext uri="{FF2B5EF4-FFF2-40B4-BE49-F238E27FC236}">
                      <a16:creationId xmlns:a16="http://schemas.microsoft.com/office/drawing/2014/main" id="{B82A556A-E22C-129C-07E9-E64A94063CF3}"/>
                    </a:ext>
                  </a:extLst>
                </p:cNvPr>
                <p:cNvSpPr>
                  <a:spLocks noChangeArrowheads="1"/>
                </p:cNvSpPr>
                <p:nvPr/>
              </p:nvSpPr>
              <p:spPr bwMode="auto">
                <a:xfrm>
                  <a:off x="2447" y="452"/>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29" name="Rectangle 9203">
                  <a:extLst>
                    <a:ext uri="{FF2B5EF4-FFF2-40B4-BE49-F238E27FC236}">
                      <a16:creationId xmlns:a16="http://schemas.microsoft.com/office/drawing/2014/main" id="{EAA3CD1B-1BE3-DEE0-974A-96E0831AD0C5}"/>
                    </a:ext>
                  </a:extLst>
                </p:cNvPr>
                <p:cNvSpPr>
                  <a:spLocks noChangeArrowheads="1"/>
                </p:cNvSpPr>
                <p:nvPr/>
              </p:nvSpPr>
              <p:spPr bwMode="auto">
                <a:xfrm>
                  <a:off x="2447" y="817"/>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30" name="Rectangle 9204">
                  <a:extLst>
                    <a:ext uri="{FF2B5EF4-FFF2-40B4-BE49-F238E27FC236}">
                      <a16:creationId xmlns:a16="http://schemas.microsoft.com/office/drawing/2014/main" id="{6841B03D-B804-7869-CAEC-6511E39890E6}"/>
                    </a:ext>
                  </a:extLst>
                </p:cNvPr>
                <p:cNvSpPr>
                  <a:spLocks noChangeArrowheads="1"/>
                </p:cNvSpPr>
                <p:nvPr/>
              </p:nvSpPr>
              <p:spPr bwMode="auto">
                <a:xfrm>
                  <a:off x="2447" y="452"/>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31" name="Rectangle 9205">
                  <a:extLst>
                    <a:ext uri="{FF2B5EF4-FFF2-40B4-BE49-F238E27FC236}">
                      <a16:creationId xmlns:a16="http://schemas.microsoft.com/office/drawing/2014/main" id="{14617C71-EC42-15F4-B2D4-092924843B55}"/>
                    </a:ext>
                  </a:extLst>
                </p:cNvPr>
                <p:cNvSpPr>
                  <a:spLocks noChangeArrowheads="1"/>
                </p:cNvSpPr>
                <p:nvPr/>
              </p:nvSpPr>
              <p:spPr bwMode="auto">
                <a:xfrm>
                  <a:off x="2447" y="452"/>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32" name="Rectangle 9206">
                  <a:extLst>
                    <a:ext uri="{FF2B5EF4-FFF2-40B4-BE49-F238E27FC236}">
                      <a16:creationId xmlns:a16="http://schemas.microsoft.com/office/drawing/2014/main" id="{7516DC97-7587-AEBC-DFFA-F9BB11895970}"/>
                    </a:ext>
                  </a:extLst>
                </p:cNvPr>
                <p:cNvSpPr>
                  <a:spLocks noChangeArrowheads="1"/>
                </p:cNvSpPr>
                <p:nvPr/>
              </p:nvSpPr>
              <p:spPr bwMode="auto">
                <a:xfrm>
                  <a:off x="2447" y="452"/>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33" name="Rectangle 9207">
                  <a:extLst>
                    <a:ext uri="{FF2B5EF4-FFF2-40B4-BE49-F238E27FC236}">
                      <a16:creationId xmlns:a16="http://schemas.microsoft.com/office/drawing/2014/main" id="{63B45BF1-C7B2-93A9-9E69-879B549B6C54}"/>
                    </a:ext>
                  </a:extLst>
                </p:cNvPr>
                <p:cNvSpPr>
                  <a:spLocks noChangeArrowheads="1"/>
                </p:cNvSpPr>
                <p:nvPr/>
              </p:nvSpPr>
              <p:spPr bwMode="auto">
                <a:xfrm>
                  <a:off x="2447" y="569"/>
                  <a:ext cx="139"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34" name="Rectangle 9208">
                  <a:extLst>
                    <a:ext uri="{FF2B5EF4-FFF2-40B4-BE49-F238E27FC236}">
                      <a16:creationId xmlns:a16="http://schemas.microsoft.com/office/drawing/2014/main" id="{5C5F075E-773D-0336-B382-826F95BA40F2}"/>
                    </a:ext>
                  </a:extLst>
                </p:cNvPr>
                <p:cNvSpPr>
                  <a:spLocks noChangeArrowheads="1"/>
                </p:cNvSpPr>
                <p:nvPr/>
              </p:nvSpPr>
              <p:spPr bwMode="auto">
                <a:xfrm>
                  <a:off x="2447" y="427"/>
                  <a:ext cx="139" cy="25"/>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35" name="Rectangle 9209">
                  <a:extLst>
                    <a:ext uri="{FF2B5EF4-FFF2-40B4-BE49-F238E27FC236}">
                      <a16:creationId xmlns:a16="http://schemas.microsoft.com/office/drawing/2014/main" id="{A65AD08A-A742-0BD3-B29E-CDB05CC24996}"/>
                    </a:ext>
                  </a:extLst>
                </p:cNvPr>
                <p:cNvSpPr>
                  <a:spLocks noChangeArrowheads="1"/>
                </p:cNvSpPr>
                <p:nvPr/>
              </p:nvSpPr>
              <p:spPr bwMode="auto">
                <a:xfrm>
                  <a:off x="2447" y="427"/>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36" name="Rectangle 9210">
                  <a:extLst>
                    <a:ext uri="{FF2B5EF4-FFF2-40B4-BE49-F238E27FC236}">
                      <a16:creationId xmlns:a16="http://schemas.microsoft.com/office/drawing/2014/main" id="{418604D9-227C-4C24-2611-C573BDB12837}"/>
                    </a:ext>
                  </a:extLst>
                </p:cNvPr>
                <p:cNvSpPr>
                  <a:spLocks noChangeArrowheads="1"/>
                </p:cNvSpPr>
                <p:nvPr/>
              </p:nvSpPr>
              <p:spPr bwMode="auto">
                <a:xfrm>
                  <a:off x="2447" y="817"/>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37" name="Rectangle 9211">
                  <a:extLst>
                    <a:ext uri="{FF2B5EF4-FFF2-40B4-BE49-F238E27FC236}">
                      <a16:creationId xmlns:a16="http://schemas.microsoft.com/office/drawing/2014/main" id="{38FF065B-06AD-1C69-1865-C497302FDFBB}"/>
                    </a:ext>
                  </a:extLst>
                </p:cNvPr>
                <p:cNvSpPr>
                  <a:spLocks noChangeArrowheads="1"/>
                </p:cNvSpPr>
                <p:nvPr/>
              </p:nvSpPr>
              <p:spPr bwMode="auto">
                <a:xfrm>
                  <a:off x="2447" y="817"/>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38" name="Rectangle 9212">
                  <a:extLst>
                    <a:ext uri="{FF2B5EF4-FFF2-40B4-BE49-F238E27FC236}">
                      <a16:creationId xmlns:a16="http://schemas.microsoft.com/office/drawing/2014/main" id="{161E0E8E-3316-8D36-6291-2E4817334B16}"/>
                    </a:ext>
                  </a:extLst>
                </p:cNvPr>
                <p:cNvSpPr>
                  <a:spLocks noChangeArrowheads="1"/>
                </p:cNvSpPr>
                <p:nvPr/>
              </p:nvSpPr>
              <p:spPr bwMode="auto">
                <a:xfrm>
                  <a:off x="2447" y="817"/>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39" name="Rectangle 9213">
                  <a:extLst>
                    <a:ext uri="{FF2B5EF4-FFF2-40B4-BE49-F238E27FC236}">
                      <a16:creationId xmlns:a16="http://schemas.microsoft.com/office/drawing/2014/main" id="{AFD39CE8-11C9-5268-CEBB-6936C062BC4E}"/>
                    </a:ext>
                  </a:extLst>
                </p:cNvPr>
                <p:cNvSpPr>
                  <a:spLocks noChangeArrowheads="1"/>
                </p:cNvSpPr>
                <p:nvPr/>
              </p:nvSpPr>
              <p:spPr bwMode="auto">
                <a:xfrm>
                  <a:off x="2447" y="640"/>
                  <a:ext cx="139" cy="7"/>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40" name="Rectangle 9214">
                  <a:extLst>
                    <a:ext uri="{FF2B5EF4-FFF2-40B4-BE49-F238E27FC236}">
                      <a16:creationId xmlns:a16="http://schemas.microsoft.com/office/drawing/2014/main" id="{79955A2A-5FF3-7621-1F02-1849BBACA027}"/>
                    </a:ext>
                  </a:extLst>
                </p:cNvPr>
                <p:cNvSpPr>
                  <a:spLocks noChangeArrowheads="1"/>
                </p:cNvSpPr>
                <p:nvPr/>
              </p:nvSpPr>
              <p:spPr bwMode="auto">
                <a:xfrm>
                  <a:off x="2447" y="423"/>
                  <a:ext cx="139" cy="4"/>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41" name="Rectangle 9215">
                  <a:extLst>
                    <a:ext uri="{FF2B5EF4-FFF2-40B4-BE49-F238E27FC236}">
                      <a16:creationId xmlns:a16="http://schemas.microsoft.com/office/drawing/2014/main" id="{C037462D-387C-5B73-1B1E-809F9147AD1A}"/>
                    </a:ext>
                  </a:extLst>
                </p:cNvPr>
                <p:cNvSpPr>
                  <a:spLocks noChangeArrowheads="1"/>
                </p:cNvSpPr>
                <p:nvPr/>
              </p:nvSpPr>
              <p:spPr bwMode="auto">
                <a:xfrm>
                  <a:off x="2447" y="640"/>
                  <a:ext cx="13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42" name="Rectangle 9216">
                  <a:extLst>
                    <a:ext uri="{FF2B5EF4-FFF2-40B4-BE49-F238E27FC236}">
                      <a16:creationId xmlns:a16="http://schemas.microsoft.com/office/drawing/2014/main" id="{218A77E5-C25E-0066-FB25-0058F81633B5}"/>
                    </a:ext>
                  </a:extLst>
                </p:cNvPr>
                <p:cNvSpPr>
                  <a:spLocks noChangeArrowheads="1"/>
                </p:cNvSpPr>
                <p:nvPr/>
              </p:nvSpPr>
              <p:spPr bwMode="auto">
                <a:xfrm>
                  <a:off x="2447" y="324"/>
                  <a:ext cx="139"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43" name="Rectangle 9217">
                  <a:extLst>
                    <a:ext uri="{FF2B5EF4-FFF2-40B4-BE49-F238E27FC236}">
                      <a16:creationId xmlns:a16="http://schemas.microsoft.com/office/drawing/2014/main" id="{29B83BE8-302B-FA1F-09F4-8D88009E3C5C}"/>
                    </a:ext>
                  </a:extLst>
                </p:cNvPr>
                <p:cNvSpPr>
                  <a:spLocks noChangeArrowheads="1"/>
                </p:cNvSpPr>
                <p:nvPr/>
              </p:nvSpPr>
              <p:spPr bwMode="auto">
                <a:xfrm>
                  <a:off x="2447" y="416"/>
                  <a:ext cx="139" cy="7"/>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44" name="Rectangle 9218">
                  <a:extLst>
                    <a:ext uri="{FF2B5EF4-FFF2-40B4-BE49-F238E27FC236}">
                      <a16:creationId xmlns:a16="http://schemas.microsoft.com/office/drawing/2014/main" id="{CA72AD6E-36D1-DF17-977C-14EAAB86B117}"/>
                    </a:ext>
                  </a:extLst>
                </p:cNvPr>
                <p:cNvSpPr>
                  <a:spLocks noChangeArrowheads="1"/>
                </p:cNvSpPr>
                <p:nvPr/>
              </p:nvSpPr>
              <p:spPr bwMode="auto">
                <a:xfrm>
                  <a:off x="2447" y="817"/>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45" name="Rectangle 9219">
                  <a:extLst>
                    <a:ext uri="{FF2B5EF4-FFF2-40B4-BE49-F238E27FC236}">
                      <a16:creationId xmlns:a16="http://schemas.microsoft.com/office/drawing/2014/main" id="{D897AC8C-43F0-EDD7-6319-37E7CB3358F3}"/>
                    </a:ext>
                  </a:extLst>
                </p:cNvPr>
                <p:cNvSpPr>
                  <a:spLocks noChangeArrowheads="1"/>
                </p:cNvSpPr>
                <p:nvPr/>
              </p:nvSpPr>
              <p:spPr bwMode="auto">
                <a:xfrm>
                  <a:off x="2447" y="817"/>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46" name="Rectangle 9220">
                  <a:extLst>
                    <a:ext uri="{FF2B5EF4-FFF2-40B4-BE49-F238E27FC236}">
                      <a16:creationId xmlns:a16="http://schemas.microsoft.com/office/drawing/2014/main" id="{C0B7E0E2-C6C1-7F74-29FA-DE3FB3FEF068}"/>
                    </a:ext>
                  </a:extLst>
                </p:cNvPr>
                <p:cNvSpPr>
                  <a:spLocks noChangeArrowheads="1"/>
                </p:cNvSpPr>
                <p:nvPr/>
              </p:nvSpPr>
              <p:spPr bwMode="auto">
                <a:xfrm>
                  <a:off x="2447" y="817"/>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47" name="Rectangle 9221">
                  <a:extLst>
                    <a:ext uri="{FF2B5EF4-FFF2-40B4-BE49-F238E27FC236}">
                      <a16:creationId xmlns:a16="http://schemas.microsoft.com/office/drawing/2014/main" id="{340CBACA-9E18-7BBC-1BAF-2798DE0428AF}"/>
                    </a:ext>
                  </a:extLst>
                </p:cNvPr>
                <p:cNvSpPr>
                  <a:spLocks noChangeArrowheads="1"/>
                </p:cNvSpPr>
                <p:nvPr/>
              </p:nvSpPr>
              <p:spPr bwMode="auto">
                <a:xfrm>
                  <a:off x="2447" y="817"/>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48" name="Rectangle 9222">
                  <a:extLst>
                    <a:ext uri="{FF2B5EF4-FFF2-40B4-BE49-F238E27FC236}">
                      <a16:creationId xmlns:a16="http://schemas.microsoft.com/office/drawing/2014/main" id="{08EB7E0A-5A4C-8FBE-4313-929E4C99EDC7}"/>
                    </a:ext>
                  </a:extLst>
                </p:cNvPr>
                <p:cNvSpPr>
                  <a:spLocks noChangeArrowheads="1"/>
                </p:cNvSpPr>
                <p:nvPr/>
              </p:nvSpPr>
              <p:spPr bwMode="auto">
                <a:xfrm>
                  <a:off x="2447" y="416"/>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49" name="Rectangle 9223">
                  <a:extLst>
                    <a:ext uri="{FF2B5EF4-FFF2-40B4-BE49-F238E27FC236}">
                      <a16:creationId xmlns:a16="http://schemas.microsoft.com/office/drawing/2014/main" id="{D7E6816F-5A1A-06A7-E3F9-6359DBCF833A}"/>
                    </a:ext>
                  </a:extLst>
                </p:cNvPr>
                <p:cNvSpPr>
                  <a:spLocks noChangeArrowheads="1"/>
                </p:cNvSpPr>
                <p:nvPr/>
              </p:nvSpPr>
              <p:spPr bwMode="auto">
                <a:xfrm>
                  <a:off x="2447" y="1165"/>
                  <a:ext cx="139" cy="85"/>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50" name="Rectangle 9224">
                  <a:extLst>
                    <a:ext uri="{FF2B5EF4-FFF2-40B4-BE49-F238E27FC236}">
                      <a16:creationId xmlns:a16="http://schemas.microsoft.com/office/drawing/2014/main" id="{C6FA2C57-102A-E512-9462-99EBD00C977A}"/>
                    </a:ext>
                  </a:extLst>
                </p:cNvPr>
                <p:cNvSpPr>
                  <a:spLocks noChangeArrowheads="1"/>
                </p:cNvSpPr>
                <p:nvPr/>
              </p:nvSpPr>
              <p:spPr bwMode="auto">
                <a:xfrm>
                  <a:off x="2447" y="640"/>
                  <a:ext cx="13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51" name="Rectangle 9225">
                  <a:extLst>
                    <a:ext uri="{FF2B5EF4-FFF2-40B4-BE49-F238E27FC236}">
                      <a16:creationId xmlns:a16="http://schemas.microsoft.com/office/drawing/2014/main" id="{CA0E86FD-A6CD-9C2E-A1E6-3C6B4417B79A}"/>
                    </a:ext>
                  </a:extLst>
                </p:cNvPr>
                <p:cNvSpPr>
                  <a:spLocks noChangeArrowheads="1"/>
                </p:cNvSpPr>
                <p:nvPr/>
              </p:nvSpPr>
              <p:spPr bwMode="auto">
                <a:xfrm>
                  <a:off x="2447" y="320"/>
                  <a:ext cx="139"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52" name="Rectangle 9226">
                  <a:extLst>
                    <a:ext uri="{FF2B5EF4-FFF2-40B4-BE49-F238E27FC236}">
                      <a16:creationId xmlns:a16="http://schemas.microsoft.com/office/drawing/2014/main" id="{333F71FF-DC11-721D-C82B-920E3328185A}"/>
                    </a:ext>
                  </a:extLst>
                </p:cNvPr>
                <p:cNvSpPr>
                  <a:spLocks noChangeArrowheads="1"/>
                </p:cNvSpPr>
                <p:nvPr/>
              </p:nvSpPr>
              <p:spPr bwMode="auto">
                <a:xfrm>
                  <a:off x="2447" y="817"/>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53" name="Rectangle 9227">
                  <a:extLst>
                    <a:ext uri="{FF2B5EF4-FFF2-40B4-BE49-F238E27FC236}">
                      <a16:creationId xmlns:a16="http://schemas.microsoft.com/office/drawing/2014/main" id="{81AFC53A-2960-B48F-A1DA-22CB515847F9}"/>
                    </a:ext>
                  </a:extLst>
                </p:cNvPr>
                <p:cNvSpPr>
                  <a:spLocks noChangeArrowheads="1"/>
                </p:cNvSpPr>
                <p:nvPr/>
              </p:nvSpPr>
              <p:spPr bwMode="auto">
                <a:xfrm>
                  <a:off x="2447" y="807"/>
                  <a:ext cx="139" cy="10"/>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54" name="Rectangle 9228">
                  <a:extLst>
                    <a:ext uri="{FF2B5EF4-FFF2-40B4-BE49-F238E27FC236}">
                      <a16:creationId xmlns:a16="http://schemas.microsoft.com/office/drawing/2014/main" id="{C6532751-66AC-9999-700F-DD28B154BBC3}"/>
                    </a:ext>
                  </a:extLst>
                </p:cNvPr>
                <p:cNvSpPr>
                  <a:spLocks noChangeArrowheads="1"/>
                </p:cNvSpPr>
                <p:nvPr/>
              </p:nvSpPr>
              <p:spPr bwMode="auto">
                <a:xfrm>
                  <a:off x="2447" y="800"/>
                  <a:ext cx="139" cy="7"/>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55" name="Rectangle 9229">
                  <a:extLst>
                    <a:ext uri="{FF2B5EF4-FFF2-40B4-BE49-F238E27FC236}">
                      <a16:creationId xmlns:a16="http://schemas.microsoft.com/office/drawing/2014/main" id="{AE1810C3-4A5D-62F6-2314-2F212F61E3D3}"/>
                    </a:ext>
                  </a:extLst>
                </p:cNvPr>
                <p:cNvSpPr>
                  <a:spLocks noChangeArrowheads="1"/>
                </p:cNvSpPr>
                <p:nvPr/>
              </p:nvSpPr>
              <p:spPr bwMode="auto">
                <a:xfrm>
                  <a:off x="2447" y="413"/>
                  <a:ext cx="139" cy="3"/>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56" name="Rectangle 9230">
                  <a:extLst>
                    <a:ext uri="{FF2B5EF4-FFF2-40B4-BE49-F238E27FC236}">
                      <a16:creationId xmlns:a16="http://schemas.microsoft.com/office/drawing/2014/main" id="{C6B04108-A5F0-391E-0B6B-08A6421BCCF9}"/>
                    </a:ext>
                  </a:extLst>
                </p:cNvPr>
                <p:cNvSpPr>
                  <a:spLocks noChangeArrowheads="1"/>
                </p:cNvSpPr>
                <p:nvPr/>
              </p:nvSpPr>
              <p:spPr bwMode="auto">
                <a:xfrm>
                  <a:off x="2447" y="640"/>
                  <a:ext cx="13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57" name="Rectangle 9231">
                  <a:extLst>
                    <a:ext uri="{FF2B5EF4-FFF2-40B4-BE49-F238E27FC236}">
                      <a16:creationId xmlns:a16="http://schemas.microsoft.com/office/drawing/2014/main" id="{0A0E4B89-475C-2C79-D60A-15B4507BEE3C}"/>
                    </a:ext>
                  </a:extLst>
                </p:cNvPr>
                <p:cNvSpPr>
                  <a:spLocks noChangeArrowheads="1"/>
                </p:cNvSpPr>
                <p:nvPr/>
              </p:nvSpPr>
              <p:spPr bwMode="auto">
                <a:xfrm>
                  <a:off x="2447" y="413"/>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58" name="Rectangle 9232">
                  <a:extLst>
                    <a:ext uri="{FF2B5EF4-FFF2-40B4-BE49-F238E27FC236}">
                      <a16:creationId xmlns:a16="http://schemas.microsoft.com/office/drawing/2014/main" id="{80776723-8F5F-BEAD-3CE1-D3FAE5949715}"/>
                    </a:ext>
                  </a:extLst>
                </p:cNvPr>
                <p:cNvSpPr>
                  <a:spLocks noChangeArrowheads="1"/>
                </p:cNvSpPr>
                <p:nvPr/>
              </p:nvSpPr>
              <p:spPr bwMode="auto">
                <a:xfrm>
                  <a:off x="2447" y="800"/>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59" name="Rectangle 9233">
                  <a:extLst>
                    <a:ext uri="{FF2B5EF4-FFF2-40B4-BE49-F238E27FC236}">
                      <a16:creationId xmlns:a16="http://schemas.microsoft.com/office/drawing/2014/main" id="{6B12329D-D9D4-58C9-3673-DC292CF94F9E}"/>
                    </a:ext>
                  </a:extLst>
                </p:cNvPr>
                <p:cNvSpPr>
                  <a:spLocks noChangeArrowheads="1"/>
                </p:cNvSpPr>
                <p:nvPr/>
              </p:nvSpPr>
              <p:spPr bwMode="auto">
                <a:xfrm>
                  <a:off x="2447" y="800"/>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60" name="Rectangle 9234">
                  <a:extLst>
                    <a:ext uri="{FF2B5EF4-FFF2-40B4-BE49-F238E27FC236}">
                      <a16:creationId xmlns:a16="http://schemas.microsoft.com/office/drawing/2014/main" id="{1703B97A-1439-3510-E49C-C86D4322955C}"/>
                    </a:ext>
                  </a:extLst>
                </p:cNvPr>
                <p:cNvSpPr>
                  <a:spLocks noChangeArrowheads="1"/>
                </p:cNvSpPr>
                <p:nvPr/>
              </p:nvSpPr>
              <p:spPr bwMode="auto">
                <a:xfrm>
                  <a:off x="2447" y="413"/>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61" name="Rectangle 9235">
                  <a:extLst>
                    <a:ext uri="{FF2B5EF4-FFF2-40B4-BE49-F238E27FC236}">
                      <a16:creationId xmlns:a16="http://schemas.microsoft.com/office/drawing/2014/main" id="{591FE88A-E15E-75CB-0368-F97B727F109B}"/>
                    </a:ext>
                  </a:extLst>
                </p:cNvPr>
                <p:cNvSpPr>
                  <a:spLocks noChangeArrowheads="1"/>
                </p:cNvSpPr>
                <p:nvPr/>
              </p:nvSpPr>
              <p:spPr bwMode="auto">
                <a:xfrm>
                  <a:off x="2447" y="640"/>
                  <a:ext cx="13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62" name="Rectangle 9236">
                  <a:extLst>
                    <a:ext uri="{FF2B5EF4-FFF2-40B4-BE49-F238E27FC236}">
                      <a16:creationId xmlns:a16="http://schemas.microsoft.com/office/drawing/2014/main" id="{86B5A985-2E49-AEFF-221A-63E3F803074F}"/>
                    </a:ext>
                  </a:extLst>
                </p:cNvPr>
                <p:cNvSpPr>
                  <a:spLocks noChangeArrowheads="1"/>
                </p:cNvSpPr>
                <p:nvPr/>
              </p:nvSpPr>
              <p:spPr bwMode="auto">
                <a:xfrm>
                  <a:off x="2447" y="413"/>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63" name="Rectangle 9237">
                  <a:extLst>
                    <a:ext uri="{FF2B5EF4-FFF2-40B4-BE49-F238E27FC236}">
                      <a16:creationId xmlns:a16="http://schemas.microsoft.com/office/drawing/2014/main" id="{35168CE9-27D1-7EA0-7D8D-8D7055200572}"/>
                    </a:ext>
                  </a:extLst>
                </p:cNvPr>
                <p:cNvSpPr>
                  <a:spLocks noChangeArrowheads="1"/>
                </p:cNvSpPr>
                <p:nvPr/>
              </p:nvSpPr>
              <p:spPr bwMode="auto">
                <a:xfrm>
                  <a:off x="2447" y="413"/>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64" name="Rectangle 9238">
                  <a:extLst>
                    <a:ext uri="{FF2B5EF4-FFF2-40B4-BE49-F238E27FC236}">
                      <a16:creationId xmlns:a16="http://schemas.microsoft.com/office/drawing/2014/main" id="{0CD1D265-D36A-9BAC-B557-266884D8D832}"/>
                    </a:ext>
                  </a:extLst>
                </p:cNvPr>
                <p:cNvSpPr>
                  <a:spLocks noChangeArrowheads="1"/>
                </p:cNvSpPr>
                <p:nvPr/>
              </p:nvSpPr>
              <p:spPr bwMode="auto">
                <a:xfrm>
                  <a:off x="2447" y="1456"/>
                  <a:ext cx="139"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65" name="Rectangle 9239">
                  <a:extLst>
                    <a:ext uri="{FF2B5EF4-FFF2-40B4-BE49-F238E27FC236}">
                      <a16:creationId xmlns:a16="http://schemas.microsoft.com/office/drawing/2014/main" id="{F857B61C-BB1F-34D0-2720-0D151AF2337D}"/>
                    </a:ext>
                  </a:extLst>
                </p:cNvPr>
                <p:cNvSpPr>
                  <a:spLocks noChangeArrowheads="1"/>
                </p:cNvSpPr>
                <p:nvPr/>
              </p:nvSpPr>
              <p:spPr bwMode="auto">
                <a:xfrm>
                  <a:off x="2447" y="1456"/>
                  <a:ext cx="139"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66" name="Rectangle 9240">
                  <a:extLst>
                    <a:ext uri="{FF2B5EF4-FFF2-40B4-BE49-F238E27FC236}">
                      <a16:creationId xmlns:a16="http://schemas.microsoft.com/office/drawing/2014/main" id="{14BF8394-6E32-947A-4164-96F893D6003C}"/>
                    </a:ext>
                  </a:extLst>
                </p:cNvPr>
                <p:cNvSpPr>
                  <a:spLocks noChangeArrowheads="1"/>
                </p:cNvSpPr>
                <p:nvPr/>
              </p:nvSpPr>
              <p:spPr bwMode="auto">
                <a:xfrm>
                  <a:off x="2447" y="413"/>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67" name="Rectangle 9241">
                  <a:extLst>
                    <a:ext uri="{FF2B5EF4-FFF2-40B4-BE49-F238E27FC236}">
                      <a16:creationId xmlns:a16="http://schemas.microsoft.com/office/drawing/2014/main" id="{2ADBCCBA-1521-9770-AE16-BF6ED3A5A2B1}"/>
                    </a:ext>
                  </a:extLst>
                </p:cNvPr>
                <p:cNvSpPr>
                  <a:spLocks noChangeArrowheads="1"/>
                </p:cNvSpPr>
                <p:nvPr/>
              </p:nvSpPr>
              <p:spPr bwMode="auto">
                <a:xfrm>
                  <a:off x="2447" y="800"/>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68" name="Rectangle 9242">
                  <a:extLst>
                    <a:ext uri="{FF2B5EF4-FFF2-40B4-BE49-F238E27FC236}">
                      <a16:creationId xmlns:a16="http://schemas.microsoft.com/office/drawing/2014/main" id="{54E48029-5A1F-258B-9FFF-3A2F9C60813D}"/>
                    </a:ext>
                  </a:extLst>
                </p:cNvPr>
                <p:cNvSpPr>
                  <a:spLocks noChangeArrowheads="1"/>
                </p:cNvSpPr>
                <p:nvPr/>
              </p:nvSpPr>
              <p:spPr bwMode="auto">
                <a:xfrm>
                  <a:off x="2447" y="413"/>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69" name="Rectangle 9243">
                  <a:extLst>
                    <a:ext uri="{FF2B5EF4-FFF2-40B4-BE49-F238E27FC236}">
                      <a16:creationId xmlns:a16="http://schemas.microsoft.com/office/drawing/2014/main" id="{5CDB93AE-8EE9-903C-76DC-03737C91EDCE}"/>
                    </a:ext>
                  </a:extLst>
                </p:cNvPr>
                <p:cNvSpPr>
                  <a:spLocks noChangeArrowheads="1"/>
                </p:cNvSpPr>
                <p:nvPr/>
              </p:nvSpPr>
              <p:spPr bwMode="auto">
                <a:xfrm>
                  <a:off x="2447" y="413"/>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70" name="Rectangle 9244">
                  <a:extLst>
                    <a:ext uri="{FF2B5EF4-FFF2-40B4-BE49-F238E27FC236}">
                      <a16:creationId xmlns:a16="http://schemas.microsoft.com/office/drawing/2014/main" id="{AA760D09-F08E-ED30-1A91-4BE143AB8898}"/>
                    </a:ext>
                  </a:extLst>
                </p:cNvPr>
                <p:cNvSpPr>
                  <a:spLocks noChangeArrowheads="1"/>
                </p:cNvSpPr>
                <p:nvPr/>
              </p:nvSpPr>
              <p:spPr bwMode="auto">
                <a:xfrm>
                  <a:off x="2447" y="413"/>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71" name="Rectangle 9245">
                  <a:extLst>
                    <a:ext uri="{FF2B5EF4-FFF2-40B4-BE49-F238E27FC236}">
                      <a16:creationId xmlns:a16="http://schemas.microsoft.com/office/drawing/2014/main" id="{4A2CFE8B-A95F-FFB4-05EC-3037939D591A}"/>
                    </a:ext>
                  </a:extLst>
                </p:cNvPr>
                <p:cNvSpPr>
                  <a:spLocks noChangeArrowheads="1"/>
                </p:cNvSpPr>
                <p:nvPr/>
              </p:nvSpPr>
              <p:spPr bwMode="auto">
                <a:xfrm>
                  <a:off x="2447" y="569"/>
                  <a:ext cx="139"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72" name="Rectangle 9246">
                  <a:extLst>
                    <a:ext uri="{FF2B5EF4-FFF2-40B4-BE49-F238E27FC236}">
                      <a16:creationId xmlns:a16="http://schemas.microsoft.com/office/drawing/2014/main" id="{0C02A0B6-4093-6D64-83BE-5E2DA09BE109}"/>
                    </a:ext>
                  </a:extLst>
                </p:cNvPr>
                <p:cNvSpPr>
                  <a:spLocks noChangeArrowheads="1"/>
                </p:cNvSpPr>
                <p:nvPr/>
              </p:nvSpPr>
              <p:spPr bwMode="auto">
                <a:xfrm>
                  <a:off x="2447" y="409"/>
                  <a:ext cx="139" cy="4"/>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73" name="Rectangle 9247">
                  <a:extLst>
                    <a:ext uri="{FF2B5EF4-FFF2-40B4-BE49-F238E27FC236}">
                      <a16:creationId xmlns:a16="http://schemas.microsoft.com/office/drawing/2014/main" id="{97896D1B-0E18-6146-DDCA-BF039F46ADD9}"/>
                    </a:ext>
                  </a:extLst>
                </p:cNvPr>
                <p:cNvSpPr>
                  <a:spLocks noChangeArrowheads="1"/>
                </p:cNvSpPr>
                <p:nvPr/>
              </p:nvSpPr>
              <p:spPr bwMode="auto">
                <a:xfrm>
                  <a:off x="2447" y="409"/>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74" name="Rectangle 9248">
                  <a:extLst>
                    <a:ext uri="{FF2B5EF4-FFF2-40B4-BE49-F238E27FC236}">
                      <a16:creationId xmlns:a16="http://schemas.microsoft.com/office/drawing/2014/main" id="{4A4A14E0-4928-23BA-84FB-6C29812DBACA}"/>
                    </a:ext>
                  </a:extLst>
                </p:cNvPr>
                <p:cNvSpPr>
                  <a:spLocks noChangeArrowheads="1"/>
                </p:cNvSpPr>
                <p:nvPr/>
              </p:nvSpPr>
              <p:spPr bwMode="auto">
                <a:xfrm>
                  <a:off x="2447" y="800"/>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75" name="Rectangle 9249">
                  <a:extLst>
                    <a:ext uri="{FF2B5EF4-FFF2-40B4-BE49-F238E27FC236}">
                      <a16:creationId xmlns:a16="http://schemas.microsoft.com/office/drawing/2014/main" id="{3054B5B6-C959-D642-961C-F0550DF5D7F0}"/>
                    </a:ext>
                  </a:extLst>
                </p:cNvPr>
                <p:cNvSpPr>
                  <a:spLocks noChangeArrowheads="1"/>
                </p:cNvSpPr>
                <p:nvPr/>
              </p:nvSpPr>
              <p:spPr bwMode="auto">
                <a:xfrm>
                  <a:off x="2447" y="800"/>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76" name="Rectangle 9250">
                  <a:extLst>
                    <a:ext uri="{FF2B5EF4-FFF2-40B4-BE49-F238E27FC236}">
                      <a16:creationId xmlns:a16="http://schemas.microsoft.com/office/drawing/2014/main" id="{517D9C88-BB62-C42E-AB02-EEF625011E9B}"/>
                    </a:ext>
                  </a:extLst>
                </p:cNvPr>
                <p:cNvSpPr>
                  <a:spLocks noChangeArrowheads="1"/>
                </p:cNvSpPr>
                <p:nvPr/>
              </p:nvSpPr>
              <p:spPr bwMode="auto">
                <a:xfrm>
                  <a:off x="2447" y="800"/>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77" name="Rectangle 9251">
                  <a:extLst>
                    <a:ext uri="{FF2B5EF4-FFF2-40B4-BE49-F238E27FC236}">
                      <a16:creationId xmlns:a16="http://schemas.microsoft.com/office/drawing/2014/main" id="{FEFE1BCE-8593-4648-6DFA-28990E4C317D}"/>
                    </a:ext>
                  </a:extLst>
                </p:cNvPr>
                <p:cNvSpPr>
                  <a:spLocks noChangeArrowheads="1"/>
                </p:cNvSpPr>
                <p:nvPr/>
              </p:nvSpPr>
              <p:spPr bwMode="auto">
                <a:xfrm>
                  <a:off x="2447" y="626"/>
                  <a:ext cx="139" cy="14"/>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78" name="Rectangle 9252">
                  <a:extLst>
                    <a:ext uri="{FF2B5EF4-FFF2-40B4-BE49-F238E27FC236}">
                      <a16:creationId xmlns:a16="http://schemas.microsoft.com/office/drawing/2014/main" id="{E517E7C7-E6CB-258E-229E-1E3F35BAE1F3}"/>
                    </a:ext>
                  </a:extLst>
                </p:cNvPr>
                <p:cNvSpPr>
                  <a:spLocks noChangeArrowheads="1"/>
                </p:cNvSpPr>
                <p:nvPr/>
              </p:nvSpPr>
              <p:spPr bwMode="auto">
                <a:xfrm>
                  <a:off x="2447" y="409"/>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79" name="Rectangle 9253">
                  <a:extLst>
                    <a:ext uri="{FF2B5EF4-FFF2-40B4-BE49-F238E27FC236}">
                      <a16:creationId xmlns:a16="http://schemas.microsoft.com/office/drawing/2014/main" id="{DC7B7D45-CA07-FCD3-29A5-EED8A6B9142D}"/>
                    </a:ext>
                  </a:extLst>
                </p:cNvPr>
                <p:cNvSpPr>
                  <a:spLocks noChangeArrowheads="1"/>
                </p:cNvSpPr>
                <p:nvPr/>
              </p:nvSpPr>
              <p:spPr bwMode="auto">
                <a:xfrm>
                  <a:off x="2447" y="626"/>
                  <a:ext cx="13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80" name="Rectangle 9254">
                  <a:extLst>
                    <a:ext uri="{FF2B5EF4-FFF2-40B4-BE49-F238E27FC236}">
                      <a16:creationId xmlns:a16="http://schemas.microsoft.com/office/drawing/2014/main" id="{696C45E5-CC6A-080A-31BE-A2DE84031608}"/>
                    </a:ext>
                  </a:extLst>
                </p:cNvPr>
                <p:cNvSpPr>
                  <a:spLocks noChangeArrowheads="1"/>
                </p:cNvSpPr>
                <p:nvPr/>
              </p:nvSpPr>
              <p:spPr bwMode="auto">
                <a:xfrm>
                  <a:off x="2447" y="324"/>
                  <a:ext cx="139"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81" name="Rectangle 9255">
                  <a:extLst>
                    <a:ext uri="{FF2B5EF4-FFF2-40B4-BE49-F238E27FC236}">
                      <a16:creationId xmlns:a16="http://schemas.microsoft.com/office/drawing/2014/main" id="{801B262B-A3E1-2B5D-903C-6C49C5ED8F9F}"/>
                    </a:ext>
                  </a:extLst>
                </p:cNvPr>
                <p:cNvSpPr>
                  <a:spLocks noChangeArrowheads="1"/>
                </p:cNvSpPr>
                <p:nvPr/>
              </p:nvSpPr>
              <p:spPr bwMode="auto">
                <a:xfrm>
                  <a:off x="2447" y="398"/>
                  <a:ext cx="139" cy="1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82" name="Rectangle 9256">
                  <a:extLst>
                    <a:ext uri="{FF2B5EF4-FFF2-40B4-BE49-F238E27FC236}">
                      <a16:creationId xmlns:a16="http://schemas.microsoft.com/office/drawing/2014/main" id="{2C10F50E-A745-03F8-83F4-F3AA115C1A0A}"/>
                    </a:ext>
                  </a:extLst>
                </p:cNvPr>
                <p:cNvSpPr>
                  <a:spLocks noChangeArrowheads="1"/>
                </p:cNvSpPr>
                <p:nvPr/>
              </p:nvSpPr>
              <p:spPr bwMode="auto">
                <a:xfrm>
                  <a:off x="2447" y="800"/>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83" name="Rectangle 9257">
                  <a:extLst>
                    <a:ext uri="{FF2B5EF4-FFF2-40B4-BE49-F238E27FC236}">
                      <a16:creationId xmlns:a16="http://schemas.microsoft.com/office/drawing/2014/main" id="{C678DCD0-0933-7751-006B-DB2D4A9BE541}"/>
                    </a:ext>
                  </a:extLst>
                </p:cNvPr>
                <p:cNvSpPr>
                  <a:spLocks noChangeArrowheads="1"/>
                </p:cNvSpPr>
                <p:nvPr/>
              </p:nvSpPr>
              <p:spPr bwMode="auto">
                <a:xfrm>
                  <a:off x="2447" y="800"/>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84" name="Rectangle 9258">
                  <a:extLst>
                    <a:ext uri="{FF2B5EF4-FFF2-40B4-BE49-F238E27FC236}">
                      <a16:creationId xmlns:a16="http://schemas.microsoft.com/office/drawing/2014/main" id="{3301049A-F3E8-813B-E33F-29BDF66D41C0}"/>
                    </a:ext>
                  </a:extLst>
                </p:cNvPr>
                <p:cNvSpPr>
                  <a:spLocks noChangeArrowheads="1"/>
                </p:cNvSpPr>
                <p:nvPr/>
              </p:nvSpPr>
              <p:spPr bwMode="auto">
                <a:xfrm>
                  <a:off x="2447" y="800"/>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85" name="Rectangle 9259">
                  <a:extLst>
                    <a:ext uri="{FF2B5EF4-FFF2-40B4-BE49-F238E27FC236}">
                      <a16:creationId xmlns:a16="http://schemas.microsoft.com/office/drawing/2014/main" id="{312CDA50-59AA-26C8-63AF-79BEFBDE3DEA}"/>
                    </a:ext>
                  </a:extLst>
                </p:cNvPr>
                <p:cNvSpPr>
                  <a:spLocks noChangeArrowheads="1"/>
                </p:cNvSpPr>
                <p:nvPr/>
              </p:nvSpPr>
              <p:spPr bwMode="auto">
                <a:xfrm>
                  <a:off x="2447" y="800"/>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86" name="Rectangle 9260">
                  <a:extLst>
                    <a:ext uri="{FF2B5EF4-FFF2-40B4-BE49-F238E27FC236}">
                      <a16:creationId xmlns:a16="http://schemas.microsoft.com/office/drawing/2014/main" id="{09AE4D1D-4668-9F2E-521A-9E1ABEF91A7A}"/>
                    </a:ext>
                  </a:extLst>
                </p:cNvPr>
                <p:cNvSpPr>
                  <a:spLocks noChangeArrowheads="1"/>
                </p:cNvSpPr>
                <p:nvPr/>
              </p:nvSpPr>
              <p:spPr bwMode="auto">
                <a:xfrm>
                  <a:off x="2447" y="398"/>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87" name="Rectangle 9261">
                  <a:extLst>
                    <a:ext uri="{FF2B5EF4-FFF2-40B4-BE49-F238E27FC236}">
                      <a16:creationId xmlns:a16="http://schemas.microsoft.com/office/drawing/2014/main" id="{9BB40E1A-44BC-B724-7CD2-70CD367A3BD4}"/>
                    </a:ext>
                  </a:extLst>
                </p:cNvPr>
                <p:cNvSpPr>
                  <a:spLocks noChangeArrowheads="1"/>
                </p:cNvSpPr>
                <p:nvPr/>
              </p:nvSpPr>
              <p:spPr bwMode="auto">
                <a:xfrm>
                  <a:off x="2447" y="1105"/>
                  <a:ext cx="139" cy="60"/>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88" name="Rectangle 9262">
                  <a:extLst>
                    <a:ext uri="{FF2B5EF4-FFF2-40B4-BE49-F238E27FC236}">
                      <a16:creationId xmlns:a16="http://schemas.microsoft.com/office/drawing/2014/main" id="{2E0C9740-A559-E567-9ADB-092794DD1AB9}"/>
                    </a:ext>
                  </a:extLst>
                </p:cNvPr>
                <p:cNvSpPr>
                  <a:spLocks noChangeArrowheads="1"/>
                </p:cNvSpPr>
                <p:nvPr/>
              </p:nvSpPr>
              <p:spPr bwMode="auto">
                <a:xfrm>
                  <a:off x="2447" y="626"/>
                  <a:ext cx="13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89" name="Rectangle 9263">
                  <a:extLst>
                    <a:ext uri="{FF2B5EF4-FFF2-40B4-BE49-F238E27FC236}">
                      <a16:creationId xmlns:a16="http://schemas.microsoft.com/office/drawing/2014/main" id="{A5697C7E-4E96-4A49-EF5E-EA881073DC59}"/>
                    </a:ext>
                  </a:extLst>
                </p:cNvPr>
                <p:cNvSpPr>
                  <a:spLocks noChangeArrowheads="1"/>
                </p:cNvSpPr>
                <p:nvPr/>
              </p:nvSpPr>
              <p:spPr bwMode="auto">
                <a:xfrm>
                  <a:off x="2447" y="320"/>
                  <a:ext cx="139"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90" name="Rectangle 9264">
                  <a:extLst>
                    <a:ext uri="{FF2B5EF4-FFF2-40B4-BE49-F238E27FC236}">
                      <a16:creationId xmlns:a16="http://schemas.microsoft.com/office/drawing/2014/main" id="{0C71F921-2055-68DC-951E-F9E1EEA3B0ED}"/>
                    </a:ext>
                  </a:extLst>
                </p:cNvPr>
                <p:cNvSpPr>
                  <a:spLocks noChangeArrowheads="1"/>
                </p:cNvSpPr>
                <p:nvPr/>
              </p:nvSpPr>
              <p:spPr bwMode="auto">
                <a:xfrm>
                  <a:off x="2447" y="800"/>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91" name="Rectangle 9265">
                  <a:extLst>
                    <a:ext uri="{FF2B5EF4-FFF2-40B4-BE49-F238E27FC236}">
                      <a16:creationId xmlns:a16="http://schemas.microsoft.com/office/drawing/2014/main" id="{85C8F6DD-A958-45FC-7066-8D809F0F0A81}"/>
                    </a:ext>
                  </a:extLst>
                </p:cNvPr>
                <p:cNvSpPr>
                  <a:spLocks noChangeArrowheads="1"/>
                </p:cNvSpPr>
                <p:nvPr/>
              </p:nvSpPr>
              <p:spPr bwMode="auto">
                <a:xfrm>
                  <a:off x="2447" y="789"/>
                  <a:ext cx="139" cy="1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92" name="Rectangle 9266">
                  <a:extLst>
                    <a:ext uri="{FF2B5EF4-FFF2-40B4-BE49-F238E27FC236}">
                      <a16:creationId xmlns:a16="http://schemas.microsoft.com/office/drawing/2014/main" id="{AE2F376F-78BE-F022-590C-8D2B443CE77F}"/>
                    </a:ext>
                  </a:extLst>
                </p:cNvPr>
                <p:cNvSpPr>
                  <a:spLocks noChangeArrowheads="1"/>
                </p:cNvSpPr>
                <p:nvPr/>
              </p:nvSpPr>
              <p:spPr bwMode="auto">
                <a:xfrm>
                  <a:off x="2447" y="785"/>
                  <a:ext cx="139" cy="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93" name="Rectangle 9267">
                  <a:extLst>
                    <a:ext uri="{FF2B5EF4-FFF2-40B4-BE49-F238E27FC236}">
                      <a16:creationId xmlns:a16="http://schemas.microsoft.com/office/drawing/2014/main" id="{474577A3-C023-54D7-17FC-6F26D52503D4}"/>
                    </a:ext>
                  </a:extLst>
                </p:cNvPr>
                <p:cNvSpPr>
                  <a:spLocks noChangeArrowheads="1"/>
                </p:cNvSpPr>
                <p:nvPr/>
              </p:nvSpPr>
              <p:spPr bwMode="auto">
                <a:xfrm>
                  <a:off x="2447" y="398"/>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94" name="Rectangle 9268">
                  <a:extLst>
                    <a:ext uri="{FF2B5EF4-FFF2-40B4-BE49-F238E27FC236}">
                      <a16:creationId xmlns:a16="http://schemas.microsoft.com/office/drawing/2014/main" id="{28F52388-8AD0-A7D6-6374-CBE2C9F89A50}"/>
                    </a:ext>
                  </a:extLst>
                </p:cNvPr>
                <p:cNvSpPr>
                  <a:spLocks noChangeArrowheads="1"/>
                </p:cNvSpPr>
                <p:nvPr/>
              </p:nvSpPr>
              <p:spPr bwMode="auto">
                <a:xfrm>
                  <a:off x="2447" y="626"/>
                  <a:ext cx="13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95" name="Rectangle 9269">
                  <a:extLst>
                    <a:ext uri="{FF2B5EF4-FFF2-40B4-BE49-F238E27FC236}">
                      <a16:creationId xmlns:a16="http://schemas.microsoft.com/office/drawing/2014/main" id="{2914EEAF-4E1B-A2E3-4345-29CC59D9542F}"/>
                    </a:ext>
                  </a:extLst>
                </p:cNvPr>
                <p:cNvSpPr>
                  <a:spLocks noChangeArrowheads="1"/>
                </p:cNvSpPr>
                <p:nvPr/>
              </p:nvSpPr>
              <p:spPr bwMode="auto">
                <a:xfrm>
                  <a:off x="2447" y="398"/>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96" name="Rectangle 9270">
                  <a:extLst>
                    <a:ext uri="{FF2B5EF4-FFF2-40B4-BE49-F238E27FC236}">
                      <a16:creationId xmlns:a16="http://schemas.microsoft.com/office/drawing/2014/main" id="{9A1A94D3-1EC1-7E7E-9657-75943E82CBD3}"/>
                    </a:ext>
                  </a:extLst>
                </p:cNvPr>
                <p:cNvSpPr>
                  <a:spLocks noChangeArrowheads="1"/>
                </p:cNvSpPr>
                <p:nvPr/>
              </p:nvSpPr>
              <p:spPr bwMode="auto">
                <a:xfrm>
                  <a:off x="2447" y="785"/>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97" name="Rectangle 9271">
                  <a:extLst>
                    <a:ext uri="{FF2B5EF4-FFF2-40B4-BE49-F238E27FC236}">
                      <a16:creationId xmlns:a16="http://schemas.microsoft.com/office/drawing/2014/main" id="{4A3DB2CC-D20C-86F6-966B-A56531153E7A}"/>
                    </a:ext>
                  </a:extLst>
                </p:cNvPr>
                <p:cNvSpPr>
                  <a:spLocks noChangeArrowheads="1"/>
                </p:cNvSpPr>
                <p:nvPr/>
              </p:nvSpPr>
              <p:spPr bwMode="auto">
                <a:xfrm>
                  <a:off x="2447" y="785"/>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98" name="Rectangle 9272">
                  <a:extLst>
                    <a:ext uri="{FF2B5EF4-FFF2-40B4-BE49-F238E27FC236}">
                      <a16:creationId xmlns:a16="http://schemas.microsoft.com/office/drawing/2014/main" id="{CE02D408-F4D1-727C-E4CA-EDB9736F58CF}"/>
                    </a:ext>
                  </a:extLst>
                </p:cNvPr>
                <p:cNvSpPr>
                  <a:spLocks noChangeArrowheads="1"/>
                </p:cNvSpPr>
                <p:nvPr/>
              </p:nvSpPr>
              <p:spPr bwMode="auto">
                <a:xfrm>
                  <a:off x="2447" y="398"/>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99" name="Rectangle 9273">
                  <a:extLst>
                    <a:ext uri="{FF2B5EF4-FFF2-40B4-BE49-F238E27FC236}">
                      <a16:creationId xmlns:a16="http://schemas.microsoft.com/office/drawing/2014/main" id="{8C07DE7B-A7A7-9CF3-6932-44DA736A4AF2}"/>
                    </a:ext>
                  </a:extLst>
                </p:cNvPr>
                <p:cNvSpPr>
                  <a:spLocks noChangeArrowheads="1"/>
                </p:cNvSpPr>
                <p:nvPr/>
              </p:nvSpPr>
              <p:spPr bwMode="auto">
                <a:xfrm>
                  <a:off x="2447" y="626"/>
                  <a:ext cx="13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00" name="Rectangle 9274">
                  <a:extLst>
                    <a:ext uri="{FF2B5EF4-FFF2-40B4-BE49-F238E27FC236}">
                      <a16:creationId xmlns:a16="http://schemas.microsoft.com/office/drawing/2014/main" id="{CF9E91D7-02CC-C551-968F-6CB50CFDFC70}"/>
                    </a:ext>
                  </a:extLst>
                </p:cNvPr>
                <p:cNvSpPr>
                  <a:spLocks noChangeArrowheads="1"/>
                </p:cNvSpPr>
                <p:nvPr/>
              </p:nvSpPr>
              <p:spPr bwMode="auto">
                <a:xfrm>
                  <a:off x="2447" y="398"/>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01" name="Rectangle 9275">
                  <a:extLst>
                    <a:ext uri="{FF2B5EF4-FFF2-40B4-BE49-F238E27FC236}">
                      <a16:creationId xmlns:a16="http://schemas.microsoft.com/office/drawing/2014/main" id="{35CD68DD-DF9E-2F86-3163-D18C1DC12789}"/>
                    </a:ext>
                  </a:extLst>
                </p:cNvPr>
                <p:cNvSpPr>
                  <a:spLocks noChangeArrowheads="1"/>
                </p:cNvSpPr>
                <p:nvPr/>
              </p:nvSpPr>
              <p:spPr bwMode="auto">
                <a:xfrm>
                  <a:off x="2447" y="398"/>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02" name="Rectangle 9276">
                  <a:extLst>
                    <a:ext uri="{FF2B5EF4-FFF2-40B4-BE49-F238E27FC236}">
                      <a16:creationId xmlns:a16="http://schemas.microsoft.com/office/drawing/2014/main" id="{83F912DB-3866-A74B-7E3E-98C408729C7B}"/>
                    </a:ext>
                  </a:extLst>
                </p:cNvPr>
                <p:cNvSpPr>
                  <a:spLocks noChangeArrowheads="1"/>
                </p:cNvSpPr>
                <p:nvPr/>
              </p:nvSpPr>
              <p:spPr bwMode="auto">
                <a:xfrm>
                  <a:off x="2447" y="1456"/>
                  <a:ext cx="139"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03" name="Rectangle 9277">
                  <a:extLst>
                    <a:ext uri="{FF2B5EF4-FFF2-40B4-BE49-F238E27FC236}">
                      <a16:creationId xmlns:a16="http://schemas.microsoft.com/office/drawing/2014/main" id="{36230A68-2294-1A14-B2E7-4EDF4EFAFEE7}"/>
                    </a:ext>
                  </a:extLst>
                </p:cNvPr>
                <p:cNvSpPr>
                  <a:spLocks noChangeArrowheads="1"/>
                </p:cNvSpPr>
                <p:nvPr/>
              </p:nvSpPr>
              <p:spPr bwMode="auto">
                <a:xfrm>
                  <a:off x="2447" y="1453"/>
                  <a:ext cx="139" cy="3"/>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04" name="Rectangle 9278">
                  <a:extLst>
                    <a:ext uri="{FF2B5EF4-FFF2-40B4-BE49-F238E27FC236}">
                      <a16:creationId xmlns:a16="http://schemas.microsoft.com/office/drawing/2014/main" id="{0BBA0F6C-CDDF-260E-ECE2-7DCCD88266DB}"/>
                    </a:ext>
                  </a:extLst>
                </p:cNvPr>
                <p:cNvSpPr>
                  <a:spLocks noChangeArrowheads="1"/>
                </p:cNvSpPr>
                <p:nvPr/>
              </p:nvSpPr>
              <p:spPr bwMode="auto">
                <a:xfrm>
                  <a:off x="2447" y="398"/>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05" name="Rectangle 9279">
                  <a:extLst>
                    <a:ext uri="{FF2B5EF4-FFF2-40B4-BE49-F238E27FC236}">
                      <a16:creationId xmlns:a16="http://schemas.microsoft.com/office/drawing/2014/main" id="{473A8F81-00B9-71AC-F0B8-B16360867D05}"/>
                    </a:ext>
                  </a:extLst>
                </p:cNvPr>
                <p:cNvSpPr>
                  <a:spLocks noChangeArrowheads="1"/>
                </p:cNvSpPr>
                <p:nvPr/>
              </p:nvSpPr>
              <p:spPr bwMode="auto">
                <a:xfrm>
                  <a:off x="2447" y="785"/>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06" name="Rectangle 9280">
                  <a:extLst>
                    <a:ext uri="{FF2B5EF4-FFF2-40B4-BE49-F238E27FC236}">
                      <a16:creationId xmlns:a16="http://schemas.microsoft.com/office/drawing/2014/main" id="{7CBB51C5-FCB7-7E7B-7521-1D49F55E2449}"/>
                    </a:ext>
                  </a:extLst>
                </p:cNvPr>
                <p:cNvSpPr>
                  <a:spLocks noChangeArrowheads="1"/>
                </p:cNvSpPr>
                <p:nvPr/>
              </p:nvSpPr>
              <p:spPr bwMode="auto">
                <a:xfrm>
                  <a:off x="2447" y="398"/>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07" name="Rectangle 9281">
                  <a:extLst>
                    <a:ext uri="{FF2B5EF4-FFF2-40B4-BE49-F238E27FC236}">
                      <a16:creationId xmlns:a16="http://schemas.microsoft.com/office/drawing/2014/main" id="{D3289C27-046C-15F2-6FE1-FDEA25361528}"/>
                    </a:ext>
                  </a:extLst>
                </p:cNvPr>
                <p:cNvSpPr>
                  <a:spLocks noChangeArrowheads="1"/>
                </p:cNvSpPr>
                <p:nvPr/>
              </p:nvSpPr>
              <p:spPr bwMode="auto">
                <a:xfrm>
                  <a:off x="2447" y="398"/>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08" name="Rectangle 9282">
                  <a:extLst>
                    <a:ext uri="{FF2B5EF4-FFF2-40B4-BE49-F238E27FC236}">
                      <a16:creationId xmlns:a16="http://schemas.microsoft.com/office/drawing/2014/main" id="{9A95817D-DE01-E7DB-D99A-5B514C042A16}"/>
                    </a:ext>
                  </a:extLst>
                </p:cNvPr>
                <p:cNvSpPr>
                  <a:spLocks noChangeArrowheads="1"/>
                </p:cNvSpPr>
                <p:nvPr/>
              </p:nvSpPr>
              <p:spPr bwMode="auto">
                <a:xfrm>
                  <a:off x="2447" y="398"/>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09" name="Rectangle 9283">
                  <a:extLst>
                    <a:ext uri="{FF2B5EF4-FFF2-40B4-BE49-F238E27FC236}">
                      <a16:creationId xmlns:a16="http://schemas.microsoft.com/office/drawing/2014/main" id="{B3A44DFA-F4FC-A517-CFED-FBAEB9B5D93E}"/>
                    </a:ext>
                  </a:extLst>
                </p:cNvPr>
                <p:cNvSpPr>
                  <a:spLocks noChangeArrowheads="1"/>
                </p:cNvSpPr>
                <p:nvPr/>
              </p:nvSpPr>
              <p:spPr bwMode="auto">
                <a:xfrm>
                  <a:off x="2447" y="569"/>
                  <a:ext cx="139"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10" name="Rectangle 9284">
                  <a:extLst>
                    <a:ext uri="{FF2B5EF4-FFF2-40B4-BE49-F238E27FC236}">
                      <a16:creationId xmlns:a16="http://schemas.microsoft.com/office/drawing/2014/main" id="{43415C14-4065-4ED8-650F-63885B9B09DA}"/>
                    </a:ext>
                  </a:extLst>
                </p:cNvPr>
                <p:cNvSpPr>
                  <a:spLocks noChangeArrowheads="1"/>
                </p:cNvSpPr>
                <p:nvPr/>
              </p:nvSpPr>
              <p:spPr bwMode="auto">
                <a:xfrm>
                  <a:off x="2447" y="370"/>
                  <a:ext cx="139" cy="28"/>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11" name="Rectangle 9285">
                  <a:extLst>
                    <a:ext uri="{FF2B5EF4-FFF2-40B4-BE49-F238E27FC236}">
                      <a16:creationId xmlns:a16="http://schemas.microsoft.com/office/drawing/2014/main" id="{37723359-8604-FB6F-3BF6-B7F555AC7CBA}"/>
                    </a:ext>
                  </a:extLst>
                </p:cNvPr>
                <p:cNvSpPr>
                  <a:spLocks noChangeArrowheads="1"/>
                </p:cNvSpPr>
                <p:nvPr/>
              </p:nvSpPr>
              <p:spPr bwMode="auto">
                <a:xfrm>
                  <a:off x="2447" y="370"/>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12" name="Rectangle 9286">
                  <a:extLst>
                    <a:ext uri="{FF2B5EF4-FFF2-40B4-BE49-F238E27FC236}">
                      <a16:creationId xmlns:a16="http://schemas.microsoft.com/office/drawing/2014/main" id="{A193F78E-6D47-C833-4F9A-5DAE41607D15}"/>
                    </a:ext>
                  </a:extLst>
                </p:cNvPr>
                <p:cNvSpPr>
                  <a:spLocks noChangeArrowheads="1"/>
                </p:cNvSpPr>
                <p:nvPr/>
              </p:nvSpPr>
              <p:spPr bwMode="auto">
                <a:xfrm>
                  <a:off x="2447" y="785"/>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13" name="Rectangle 9287">
                  <a:extLst>
                    <a:ext uri="{FF2B5EF4-FFF2-40B4-BE49-F238E27FC236}">
                      <a16:creationId xmlns:a16="http://schemas.microsoft.com/office/drawing/2014/main" id="{C1D3B615-515A-E675-CAF6-4E717D34836B}"/>
                    </a:ext>
                  </a:extLst>
                </p:cNvPr>
                <p:cNvSpPr>
                  <a:spLocks noChangeArrowheads="1"/>
                </p:cNvSpPr>
                <p:nvPr/>
              </p:nvSpPr>
              <p:spPr bwMode="auto">
                <a:xfrm>
                  <a:off x="2447" y="785"/>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14" name="Rectangle 9288">
                  <a:extLst>
                    <a:ext uri="{FF2B5EF4-FFF2-40B4-BE49-F238E27FC236}">
                      <a16:creationId xmlns:a16="http://schemas.microsoft.com/office/drawing/2014/main" id="{222EBE9A-19A2-2F5B-982F-F92D4C157DF5}"/>
                    </a:ext>
                  </a:extLst>
                </p:cNvPr>
                <p:cNvSpPr>
                  <a:spLocks noChangeArrowheads="1"/>
                </p:cNvSpPr>
                <p:nvPr/>
              </p:nvSpPr>
              <p:spPr bwMode="auto">
                <a:xfrm>
                  <a:off x="2447" y="785"/>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15" name="Rectangle 9289">
                  <a:extLst>
                    <a:ext uri="{FF2B5EF4-FFF2-40B4-BE49-F238E27FC236}">
                      <a16:creationId xmlns:a16="http://schemas.microsoft.com/office/drawing/2014/main" id="{44585F8C-8151-C079-9448-922BDE9713E0}"/>
                    </a:ext>
                  </a:extLst>
                </p:cNvPr>
                <p:cNvSpPr>
                  <a:spLocks noChangeArrowheads="1"/>
                </p:cNvSpPr>
                <p:nvPr/>
              </p:nvSpPr>
              <p:spPr bwMode="auto">
                <a:xfrm>
                  <a:off x="2447" y="608"/>
                  <a:ext cx="139" cy="18"/>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16" name="Rectangle 9290">
                  <a:extLst>
                    <a:ext uri="{FF2B5EF4-FFF2-40B4-BE49-F238E27FC236}">
                      <a16:creationId xmlns:a16="http://schemas.microsoft.com/office/drawing/2014/main" id="{737CDC80-77F0-4E6E-A35D-158C218F9EE0}"/>
                    </a:ext>
                  </a:extLst>
                </p:cNvPr>
                <p:cNvSpPr>
                  <a:spLocks noChangeArrowheads="1"/>
                </p:cNvSpPr>
                <p:nvPr/>
              </p:nvSpPr>
              <p:spPr bwMode="auto">
                <a:xfrm>
                  <a:off x="2447" y="370"/>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17" name="Rectangle 9291">
                  <a:extLst>
                    <a:ext uri="{FF2B5EF4-FFF2-40B4-BE49-F238E27FC236}">
                      <a16:creationId xmlns:a16="http://schemas.microsoft.com/office/drawing/2014/main" id="{C7DD87B7-E85E-C1CA-0C68-5E51E81B4F1B}"/>
                    </a:ext>
                  </a:extLst>
                </p:cNvPr>
                <p:cNvSpPr>
                  <a:spLocks noChangeArrowheads="1"/>
                </p:cNvSpPr>
                <p:nvPr/>
              </p:nvSpPr>
              <p:spPr bwMode="auto">
                <a:xfrm>
                  <a:off x="2447" y="608"/>
                  <a:ext cx="13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18" name="Rectangle 9292">
                  <a:extLst>
                    <a:ext uri="{FF2B5EF4-FFF2-40B4-BE49-F238E27FC236}">
                      <a16:creationId xmlns:a16="http://schemas.microsoft.com/office/drawing/2014/main" id="{C0F6723E-C749-D68B-87CE-F41F34DFB717}"/>
                    </a:ext>
                  </a:extLst>
                </p:cNvPr>
                <p:cNvSpPr>
                  <a:spLocks noChangeArrowheads="1"/>
                </p:cNvSpPr>
                <p:nvPr/>
              </p:nvSpPr>
              <p:spPr bwMode="auto">
                <a:xfrm>
                  <a:off x="2447" y="324"/>
                  <a:ext cx="139"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19" name="Rectangle 9293">
                  <a:extLst>
                    <a:ext uri="{FF2B5EF4-FFF2-40B4-BE49-F238E27FC236}">
                      <a16:creationId xmlns:a16="http://schemas.microsoft.com/office/drawing/2014/main" id="{C9CA2F01-1FF1-3CA7-6BBA-A47E24AC3A21}"/>
                    </a:ext>
                  </a:extLst>
                </p:cNvPr>
                <p:cNvSpPr>
                  <a:spLocks noChangeArrowheads="1"/>
                </p:cNvSpPr>
                <p:nvPr/>
              </p:nvSpPr>
              <p:spPr bwMode="auto">
                <a:xfrm>
                  <a:off x="2447" y="370"/>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20" name="Rectangle 9294">
                  <a:extLst>
                    <a:ext uri="{FF2B5EF4-FFF2-40B4-BE49-F238E27FC236}">
                      <a16:creationId xmlns:a16="http://schemas.microsoft.com/office/drawing/2014/main" id="{AE096AED-76D7-2145-9DD5-70E38BFA56AA}"/>
                    </a:ext>
                  </a:extLst>
                </p:cNvPr>
                <p:cNvSpPr>
                  <a:spLocks noChangeArrowheads="1"/>
                </p:cNvSpPr>
                <p:nvPr/>
              </p:nvSpPr>
              <p:spPr bwMode="auto">
                <a:xfrm>
                  <a:off x="2447" y="785"/>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21" name="Rectangle 9295">
                  <a:extLst>
                    <a:ext uri="{FF2B5EF4-FFF2-40B4-BE49-F238E27FC236}">
                      <a16:creationId xmlns:a16="http://schemas.microsoft.com/office/drawing/2014/main" id="{42A5B58B-DCE0-7345-1F07-2F144889AE8A}"/>
                    </a:ext>
                  </a:extLst>
                </p:cNvPr>
                <p:cNvSpPr>
                  <a:spLocks noChangeArrowheads="1"/>
                </p:cNvSpPr>
                <p:nvPr/>
              </p:nvSpPr>
              <p:spPr bwMode="auto">
                <a:xfrm>
                  <a:off x="2447" y="785"/>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22" name="Rectangle 9296">
                  <a:extLst>
                    <a:ext uri="{FF2B5EF4-FFF2-40B4-BE49-F238E27FC236}">
                      <a16:creationId xmlns:a16="http://schemas.microsoft.com/office/drawing/2014/main" id="{5443084A-079B-5F9B-59D7-F74D137DE3E6}"/>
                    </a:ext>
                  </a:extLst>
                </p:cNvPr>
                <p:cNvSpPr>
                  <a:spLocks noChangeArrowheads="1"/>
                </p:cNvSpPr>
                <p:nvPr/>
              </p:nvSpPr>
              <p:spPr bwMode="auto">
                <a:xfrm>
                  <a:off x="2447" y="785"/>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23" name="Rectangle 9297">
                  <a:extLst>
                    <a:ext uri="{FF2B5EF4-FFF2-40B4-BE49-F238E27FC236}">
                      <a16:creationId xmlns:a16="http://schemas.microsoft.com/office/drawing/2014/main" id="{8827B8EC-DB93-7FDA-4145-1357C41BF3AF}"/>
                    </a:ext>
                  </a:extLst>
                </p:cNvPr>
                <p:cNvSpPr>
                  <a:spLocks noChangeArrowheads="1"/>
                </p:cNvSpPr>
                <p:nvPr/>
              </p:nvSpPr>
              <p:spPr bwMode="auto">
                <a:xfrm>
                  <a:off x="2447" y="785"/>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24" name="Rectangle 9298">
                  <a:extLst>
                    <a:ext uri="{FF2B5EF4-FFF2-40B4-BE49-F238E27FC236}">
                      <a16:creationId xmlns:a16="http://schemas.microsoft.com/office/drawing/2014/main" id="{89298F09-3BAA-87A8-635C-4AEA40ECACC7}"/>
                    </a:ext>
                  </a:extLst>
                </p:cNvPr>
                <p:cNvSpPr>
                  <a:spLocks noChangeArrowheads="1"/>
                </p:cNvSpPr>
                <p:nvPr/>
              </p:nvSpPr>
              <p:spPr bwMode="auto">
                <a:xfrm>
                  <a:off x="2447" y="370"/>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25" name="Rectangle 9299">
                  <a:extLst>
                    <a:ext uri="{FF2B5EF4-FFF2-40B4-BE49-F238E27FC236}">
                      <a16:creationId xmlns:a16="http://schemas.microsoft.com/office/drawing/2014/main" id="{6513E375-FE26-BE61-8307-5C134D7552F2}"/>
                    </a:ext>
                  </a:extLst>
                </p:cNvPr>
                <p:cNvSpPr>
                  <a:spLocks noChangeArrowheads="1"/>
                </p:cNvSpPr>
                <p:nvPr/>
              </p:nvSpPr>
              <p:spPr bwMode="auto">
                <a:xfrm>
                  <a:off x="2447" y="1020"/>
                  <a:ext cx="139" cy="85"/>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26" name="Rectangle 9300">
                  <a:extLst>
                    <a:ext uri="{FF2B5EF4-FFF2-40B4-BE49-F238E27FC236}">
                      <a16:creationId xmlns:a16="http://schemas.microsoft.com/office/drawing/2014/main" id="{A74C5948-868B-AB20-14CA-343A0E646706}"/>
                    </a:ext>
                  </a:extLst>
                </p:cNvPr>
                <p:cNvSpPr>
                  <a:spLocks noChangeArrowheads="1"/>
                </p:cNvSpPr>
                <p:nvPr/>
              </p:nvSpPr>
              <p:spPr bwMode="auto">
                <a:xfrm>
                  <a:off x="2447" y="601"/>
                  <a:ext cx="139" cy="7"/>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27" name="Rectangle 9301">
                  <a:extLst>
                    <a:ext uri="{FF2B5EF4-FFF2-40B4-BE49-F238E27FC236}">
                      <a16:creationId xmlns:a16="http://schemas.microsoft.com/office/drawing/2014/main" id="{022FB9A2-6189-11B7-B909-82311DB3BF6C}"/>
                    </a:ext>
                  </a:extLst>
                </p:cNvPr>
                <p:cNvSpPr>
                  <a:spLocks noChangeArrowheads="1"/>
                </p:cNvSpPr>
                <p:nvPr/>
              </p:nvSpPr>
              <p:spPr bwMode="auto">
                <a:xfrm>
                  <a:off x="2447" y="320"/>
                  <a:ext cx="139"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28" name="Rectangle 9302">
                  <a:extLst>
                    <a:ext uri="{FF2B5EF4-FFF2-40B4-BE49-F238E27FC236}">
                      <a16:creationId xmlns:a16="http://schemas.microsoft.com/office/drawing/2014/main" id="{D2234285-B688-B09B-7023-46FCF393A8EB}"/>
                    </a:ext>
                  </a:extLst>
                </p:cNvPr>
                <p:cNvSpPr>
                  <a:spLocks noChangeArrowheads="1"/>
                </p:cNvSpPr>
                <p:nvPr/>
              </p:nvSpPr>
              <p:spPr bwMode="auto">
                <a:xfrm>
                  <a:off x="2447" y="785"/>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29" name="Rectangle 9303">
                  <a:extLst>
                    <a:ext uri="{FF2B5EF4-FFF2-40B4-BE49-F238E27FC236}">
                      <a16:creationId xmlns:a16="http://schemas.microsoft.com/office/drawing/2014/main" id="{72E4695F-1521-D6BB-6AF5-634E39E98B92}"/>
                    </a:ext>
                  </a:extLst>
                </p:cNvPr>
                <p:cNvSpPr>
                  <a:spLocks noChangeArrowheads="1"/>
                </p:cNvSpPr>
                <p:nvPr/>
              </p:nvSpPr>
              <p:spPr bwMode="auto">
                <a:xfrm>
                  <a:off x="2447" y="782"/>
                  <a:ext cx="139" cy="3"/>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30" name="Rectangle 9304">
                  <a:extLst>
                    <a:ext uri="{FF2B5EF4-FFF2-40B4-BE49-F238E27FC236}">
                      <a16:creationId xmlns:a16="http://schemas.microsoft.com/office/drawing/2014/main" id="{297826F5-45F1-7AC3-2B3D-3FC6FD89DD4C}"/>
                    </a:ext>
                  </a:extLst>
                </p:cNvPr>
                <p:cNvSpPr>
                  <a:spLocks noChangeArrowheads="1"/>
                </p:cNvSpPr>
                <p:nvPr/>
              </p:nvSpPr>
              <p:spPr bwMode="auto">
                <a:xfrm>
                  <a:off x="2447" y="775"/>
                  <a:ext cx="139" cy="7"/>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31" name="Rectangle 9305">
                  <a:extLst>
                    <a:ext uri="{FF2B5EF4-FFF2-40B4-BE49-F238E27FC236}">
                      <a16:creationId xmlns:a16="http://schemas.microsoft.com/office/drawing/2014/main" id="{58FEAB0F-D3D8-679B-62EE-B406A47112D6}"/>
                    </a:ext>
                  </a:extLst>
                </p:cNvPr>
                <p:cNvSpPr>
                  <a:spLocks noChangeArrowheads="1"/>
                </p:cNvSpPr>
                <p:nvPr/>
              </p:nvSpPr>
              <p:spPr bwMode="auto">
                <a:xfrm>
                  <a:off x="2447" y="370"/>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32" name="Rectangle 9306">
                  <a:extLst>
                    <a:ext uri="{FF2B5EF4-FFF2-40B4-BE49-F238E27FC236}">
                      <a16:creationId xmlns:a16="http://schemas.microsoft.com/office/drawing/2014/main" id="{4E26CBF4-B2F7-92CC-DF65-7C33BD7F211F}"/>
                    </a:ext>
                  </a:extLst>
                </p:cNvPr>
                <p:cNvSpPr>
                  <a:spLocks noChangeArrowheads="1"/>
                </p:cNvSpPr>
                <p:nvPr/>
              </p:nvSpPr>
              <p:spPr bwMode="auto">
                <a:xfrm>
                  <a:off x="2447" y="601"/>
                  <a:ext cx="13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33" name="Rectangle 9307">
                  <a:extLst>
                    <a:ext uri="{FF2B5EF4-FFF2-40B4-BE49-F238E27FC236}">
                      <a16:creationId xmlns:a16="http://schemas.microsoft.com/office/drawing/2014/main" id="{D2CB0B13-C290-A89B-140A-7091EDB3516C}"/>
                    </a:ext>
                  </a:extLst>
                </p:cNvPr>
                <p:cNvSpPr>
                  <a:spLocks noChangeArrowheads="1"/>
                </p:cNvSpPr>
                <p:nvPr/>
              </p:nvSpPr>
              <p:spPr bwMode="auto">
                <a:xfrm>
                  <a:off x="2447" y="370"/>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34" name="Rectangle 9308">
                  <a:extLst>
                    <a:ext uri="{FF2B5EF4-FFF2-40B4-BE49-F238E27FC236}">
                      <a16:creationId xmlns:a16="http://schemas.microsoft.com/office/drawing/2014/main" id="{04A259EE-F60A-82CA-DD70-A669C5AA716E}"/>
                    </a:ext>
                  </a:extLst>
                </p:cNvPr>
                <p:cNvSpPr>
                  <a:spLocks noChangeArrowheads="1"/>
                </p:cNvSpPr>
                <p:nvPr/>
              </p:nvSpPr>
              <p:spPr bwMode="auto">
                <a:xfrm>
                  <a:off x="2447" y="775"/>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35" name="Rectangle 9309">
                  <a:extLst>
                    <a:ext uri="{FF2B5EF4-FFF2-40B4-BE49-F238E27FC236}">
                      <a16:creationId xmlns:a16="http://schemas.microsoft.com/office/drawing/2014/main" id="{9426B4F5-D293-7AF7-174E-BF23223B7D8E}"/>
                    </a:ext>
                  </a:extLst>
                </p:cNvPr>
                <p:cNvSpPr>
                  <a:spLocks noChangeArrowheads="1"/>
                </p:cNvSpPr>
                <p:nvPr/>
              </p:nvSpPr>
              <p:spPr bwMode="auto">
                <a:xfrm>
                  <a:off x="2447" y="775"/>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36" name="Rectangle 9310">
                  <a:extLst>
                    <a:ext uri="{FF2B5EF4-FFF2-40B4-BE49-F238E27FC236}">
                      <a16:creationId xmlns:a16="http://schemas.microsoft.com/office/drawing/2014/main" id="{B0D54CEE-95CD-21B4-B540-30DECF989272}"/>
                    </a:ext>
                  </a:extLst>
                </p:cNvPr>
                <p:cNvSpPr>
                  <a:spLocks noChangeArrowheads="1"/>
                </p:cNvSpPr>
                <p:nvPr/>
              </p:nvSpPr>
              <p:spPr bwMode="auto">
                <a:xfrm>
                  <a:off x="2447" y="370"/>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37" name="Rectangle 9311">
                  <a:extLst>
                    <a:ext uri="{FF2B5EF4-FFF2-40B4-BE49-F238E27FC236}">
                      <a16:creationId xmlns:a16="http://schemas.microsoft.com/office/drawing/2014/main" id="{77F19153-3A4D-1E2F-C8E8-23F95F1C837C}"/>
                    </a:ext>
                  </a:extLst>
                </p:cNvPr>
                <p:cNvSpPr>
                  <a:spLocks noChangeArrowheads="1"/>
                </p:cNvSpPr>
                <p:nvPr/>
              </p:nvSpPr>
              <p:spPr bwMode="auto">
                <a:xfrm>
                  <a:off x="2447" y="601"/>
                  <a:ext cx="13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38" name="Rectangle 9312">
                  <a:extLst>
                    <a:ext uri="{FF2B5EF4-FFF2-40B4-BE49-F238E27FC236}">
                      <a16:creationId xmlns:a16="http://schemas.microsoft.com/office/drawing/2014/main" id="{958EEFC2-8251-F58C-A8F7-CB7E7DE68ACB}"/>
                    </a:ext>
                  </a:extLst>
                </p:cNvPr>
                <p:cNvSpPr>
                  <a:spLocks noChangeArrowheads="1"/>
                </p:cNvSpPr>
                <p:nvPr/>
              </p:nvSpPr>
              <p:spPr bwMode="auto">
                <a:xfrm>
                  <a:off x="2447" y="370"/>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39" name="Rectangle 9313">
                  <a:extLst>
                    <a:ext uri="{FF2B5EF4-FFF2-40B4-BE49-F238E27FC236}">
                      <a16:creationId xmlns:a16="http://schemas.microsoft.com/office/drawing/2014/main" id="{D0EEF5A2-9859-3749-A461-B1DE8DA9E98D}"/>
                    </a:ext>
                  </a:extLst>
                </p:cNvPr>
                <p:cNvSpPr>
                  <a:spLocks noChangeArrowheads="1"/>
                </p:cNvSpPr>
                <p:nvPr/>
              </p:nvSpPr>
              <p:spPr bwMode="auto">
                <a:xfrm>
                  <a:off x="2447" y="370"/>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40" name="Rectangle 9314">
                  <a:extLst>
                    <a:ext uri="{FF2B5EF4-FFF2-40B4-BE49-F238E27FC236}">
                      <a16:creationId xmlns:a16="http://schemas.microsoft.com/office/drawing/2014/main" id="{5348DAB1-140D-B0A1-2FBF-7455828DC99F}"/>
                    </a:ext>
                  </a:extLst>
                </p:cNvPr>
                <p:cNvSpPr>
                  <a:spLocks noChangeArrowheads="1"/>
                </p:cNvSpPr>
                <p:nvPr/>
              </p:nvSpPr>
              <p:spPr bwMode="auto">
                <a:xfrm>
                  <a:off x="2447" y="1453"/>
                  <a:ext cx="139"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41" name="Rectangle 9315">
                  <a:extLst>
                    <a:ext uri="{FF2B5EF4-FFF2-40B4-BE49-F238E27FC236}">
                      <a16:creationId xmlns:a16="http://schemas.microsoft.com/office/drawing/2014/main" id="{A6ACEF04-E253-A65F-37EE-177A9037C08E}"/>
                    </a:ext>
                  </a:extLst>
                </p:cNvPr>
                <p:cNvSpPr>
                  <a:spLocks noChangeArrowheads="1"/>
                </p:cNvSpPr>
                <p:nvPr/>
              </p:nvSpPr>
              <p:spPr bwMode="auto">
                <a:xfrm>
                  <a:off x="2447" y="1453"/>
                  <a:ext cx="139"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42" name="Rectangle 9316">
                  <a:extLst>
                    <a:ext uri="{FF2B5EF4-FFF2-40B4-BE49-F238E27FC236}">
                      <a16:creationId xmlns:a16="http://schemas.microsoft.com/office/drawing/2014/main" id="{A7AAA870-BCA6-2242-8412-B37C25B3ACAC}"/>
                    </a:ext>
                  </a:extLst>
                </p:cNvPr>
                <p:cNvSpPr>
                  <a:spLocks noChangeArrowheads="1"/>
                </p:cNvSpPr>
                <p:nvPr/>
              </p:nvSpPr>
              <p:spPr bwMode="auto">
                <a:xfrm>
                  <a:off x="2447" y="370"/>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43" name="Rectangle 9317">
                  <a:extLst>
                    <a:ext uri="{FF2B5EF4-FFF2-40B4-BE49-F238E27FC236}">
                      <a16:creationId xmlns:a16="http://schemas.microsoft.com/office/drawing/2014/main" id="{73D53351-AD56-ACA0-0354-673EE40B3D37}"/>
                    </a:ext>
                  </a:extLst>
                </p:cNvPr>
                <p:cNvSpPr>
                  <a:spLocks noChangeArrowheads="1"/>
                </p:cNvSpPr>
                <p:nvPr/>
              </p:nvSpPr>
              <p:spPr bwMode="auto">
                <a:xfrm>
                  <a:off x="2447" y="775"/>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44" name="Rectangle 9318">
                  <a:extLst>
                    <a:ext uri="{FF2B5EF4-FFF2-40B4-BE49-F238E27FC236}">
                      <a16:creationId xmlns:a16="http://schemas.microsoft.com/office/drawing/2014/main" id="{C0C487C8-F40E-AC87-7C7B-E60F55BF0326}"/>
                    </a:ext>
                  </a:extLst>
                </p:cNvPr>
                <p:cNvSpPr>
                  <a:spLocks noChangeArrowheads="1"/>
                </p:cNvSpPr>
                <p:nvPr/>
              </p:nvSpPr>
              <p:spPr bwMode="auto">
                <a:xfrm>
                  <a:off x="2447" y="366"/>
                  <a:ext cx="139" cy="4"/>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45" name="Rectangle 9319">
                  <a:extLst>
                    <a:ext uri="{FF2B5EF4-FFF2-40B4-BE49-F238E27FC236}">
                      <a16:creationId xmlns:a16="http://schemas.microsoft.com/office/drawing/2014/main" id="{60E54A81-CAD7-1164-3061-9E1968435388}"/>
                    </a:ext>
                  </a:extLst>
                </p:cNvPr>
                <p:cNvSpPr>
                  <a:spLocks noChangeArrowheads="1"/>
                </p:cNvSpPr>
                <p:nvPr/>
              </p:nvSpPr>
              <p:spPr bwMode="auto">
                <a:xfrm>
                  <a:off x="2447" y="363"/>
                  <a:ext cx="139" cy="3"/>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46" name="Rectangle 9320">
                  <a:extLst>
                    <a:ext uri="{FF2B5EF4-FFF2-40B4-BE49-F238E27FC236}">
                      <a16:creationId xmlns:a16="http://schemas.microsoft.com/office/drawing/2014/main" id="{37DA44EA-619C-1219-9707-6C0BF3901833}"/>
                    </a:ext>
                  </a:extLst>
                </p:cNvPr>
                <p:cNvSpPr>
                  <a:spLocks noChangeArrowheads="1"/>
                </p:cNvSpPr>
                <p:nvPr/>
              </p:nvSpPr>
              <p:spPr bwMode="auto">
                <a:xfrm>
                  <a:off x="2447" y="363"/>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47" name="Rectangle 9321">
                  <a:extLst>
                    <a:ext uri="{FF2B5EF4-FFF2-40B4-BE49-F238E27FC236}">
                      <a16:creationId xmlns:a16="http://schemas.microsoft.com/office/drawing/2014/main" id="{A473F627-DE2D-3792-0C15-638FFD840774}"/>
                    </a:ext>
                  </a:extLst>
                </p:cNvPr>
                <p:cNvSpPr>
                  <a:spLocks noChangeArrowheads="1"/>
                </p:cNvSpPr>
                <p:nvPr/>
              </p:nvSpPr>
              <p:spPr bwMode="auto">
                <a:xfrm>
                  <a:off x="2447" y="569"/>
                  <a:ext cx="139"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grpSp>
          <p:grpSp>
            <p:nvGrpSpPr>
              <p:cNvPr id="7170" name="Group 9523">
                <a:extLst>
                  <a:ext uri="{FF2B5EF4-FFF2-40B4-BE49-F238E27FC236}">
                    <a16:creationId xmlns:a16="http://schemas.microsoft.com/office/drawing/2014/main" id="{6C6F0384-38C8-339E-9F00-0A9CAE0D21F2}"/>
                  </a:ext>
                </a:extLst>
              </p:cNvPr>
              <p:cNvGrpSpPr>
                <a:grpSpLocks/>
              </p:cNvGrpSpPr>
              <p:nvPr/>
            </p:nvGrpSpPr>
            <p:grpSpPr bwMode="auto">
              <a:xfrm>
                <a:off x="2296" y="320"/>
                <a:ext cx="290" cy="1134"/>
                <a:chOff x="2296" y="320"/>
                <a:chExt cx="290" cy="1134"/>
              </a:xfrm>
            </p:grpSpPr>
            <p:sp>
              <p:nvSpPr>
                <p:cNvPr id="9048" name="Rectangle 9323">
                  <a:extLst>
                    <a:ext uri="{FF2B5EF4-FFF2-40B4-BE49-F238E27FC236}">
                      <a16:creationId xmlns:a16="http://schemas.microsoft.com/office/drawing/2014/main" id="{5EDC5BA0-C389-A958-C891-8A44B8DD4BE2}"/>
                    </a:ext>
                  </a:extLst>
                </p:cNvPr>
                <p:cNvSpPr>
                  <a:spLocks noChangeArrowheads="1"/>
                </p:cNvSpPr>
                <p:nvPr/>
              </p:nvSpPr>
              <p:spPr bwMode="auto">
                <a:xfrm>
                  <a:off x="2447" y="363"/>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49" name="Rectangle 9324">
                  <a:extLst>
                    <a:ext uri="{FF2B5EF4-FFF2-40B4-BE49-F238E27FC236}">
                      <a16:creationId xmlns:a16="http://schemas.microsoft.com/office/drawing/2014/main" id="{DD689C93-80B3-D30E-9344-3C4D21934D04}"/>
                    </a:ext>
                  </a:extLst>
                </p:cNvPr>
                <p:cNvSpPr>
                  <a:spLocks noChangeArrowheads="1"/>
                </p:cNvSpPr>
                <p:nvPr/>
              </p:nvSpPr>
              <p:spPr bwMode="auto">
                <a:xfrm>
                  <a:off x="2447" y="363"/>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50" name="Rectangle 9325">
                  <a:extLst>
                    <a:ext uri="{FF2B5EF4-FFF2-40B4-BE49-F238E27FC236}">
                      <a16:creationId xmlns:a16="http://schemas.microsoft.com/office/drawing/2014/main" id="{12EC751C-DD04-2FE0-4FC6-840CFDAEE039}"/>
                    </a:ext>
                  </a:extLst>
                </p:cNvPr>
                <p:cNvSpPr>
                  <a:spLocks noChangeArrowheads="1"/>
                </p:cNvSpPr>
                <p:nvPr/>
              </p:nvSpPr>
              <p:spPr bwMode="auto">
                <a:xfrm>
                  <a:off x="2447" y="775"/>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51" name="Rectangle 9326">
                  <a:extLst>
                    <a:ext uri="{FF2B5EF4-FFF2-40B4-BE49-F238E27FC236}">
                      <a16:creationId xmlns:a16="http://schemas.microsoft.com/office/drawing/2014/main" id="{903236BB-5401-9D85-714F-0CE8758663CE}"/>
                    </a:ext>
                  </a:extLst>
                </p:cNvPr>
                <p:cNvSpPr>
                  <a:spLocks noChangeArrowheads="1"/>
                </p:cNvSpPr>
                <p:nvPr/>
              </p:nvSpPr>
              <p:spPr bwMode="auto">
                <a:xfrm>
                  <a:off x="2447" y="775"/>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52" name="Rectangle 9327">
                  <a:extLst>
                    <a:ext uri="{FF2B5EF4-FFF2-40B4-BE49-F238E27FC236}">
                      <a16:creationId xmlns:a16="http://schemas.microsoft.com/office/drawing/2014/main" id="{CBD982CC-157D-69FC-7BFE-99ADB1C87156}"/>
                    </a:ext>
                  </a:extLst>
                </p:cNvPr>
                <p:cNvSpPr>
                  <a:spLocks noChangeArrowheads="1"/>
                </p:cNvSpPr>
                <p:nvPr/>
              </p:nvSpPr>
              <p:spPr bwMode="auto">
                <a:xfrm>
                  <a:off x="2447" y="775"/>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53" name="Rectangle 9328">
                  <a:extLst>
                    <a:ext uri="{FF2B5EF4-FFF2-40B4-BE49-F238E27FC236}">
                      <a16:creationId xmlns:a16="http://schemas.microsoft.com/office/drawing/2014/main" id="{1514435C-5561-CAC2-5024-EB389058B7A9}"/>
                    </a:ext>
                  </a:extLst>
                </p:cNvPr>
                <p:cNvSpPr>
                  <a:spLocks noChangeArrowheads="1"/>
                </p:cNvSpPr>
                <p:nvPr/>
              </p:nvSpPr>
              <p:spPr bwMode="auto">
                <a:xfrm>
                  <a:off x="2447" y="601"/>
                  <a:ext cx="13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54" name="Rectangle 9329">
                  <a:extLst>
                    <a:ext uri="{FF2B5EF4-FFF2-40B4-BE49-F238E27FC236}">
                      <a16:creationId xmlns:a16="http://schemas.microsoft.com/office/drawing/2014/main" id="{FD48E687-D89A-4F90-52CD-EF17540B5875}"/>
                    </a:ext>
                  </a:extLst>
                </p:cNvPr>
                <p:cNvSpPr>
                  <a:spLocks noChangeArrowheads="1"/>
                </p:cNvSpPr>
                <p:nvPr/>
              </p:nvSpPr>
              <p:spPr bwMode="auto">
                <a:xfrm>
                  <a:off x="2447" y="363"/>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55" name="Rectangle 9330">
                  <a:extLst>
                    <a:ext uri="{FF2B5EF4-FFF2-40B4-BE49-F238E27FC236}">
                      <a16:creationId xmlns:a16="http://schemas.microsoft.com/office/drawing/2014/main" id="{2AA9ACA3-5C2E-63AC-D732-CB4B7B7AD17F}"/>
                    </a:ext>
                  </a:extLst>
                </p:cNvPr>
                <p:cNvSpPr>
                  <a:spLocks noChangeArrowheads="1"/>
                </p:cNvSpPr>
                <p:nvPr/>
              </p:nvSpPr>
              <p:spPr bwMode="auto">
                <a:xfrm>
                  <a:off x="2447" y="601"/>
                  <a:ext cx="13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56" name="Rectangle 9331">
                  <a:extLst>
                    <a:ext uri="{FF2B5EF4-FFF2-40B4-BE49-F238E27FC236}">
                      <a16:creationId xmlns:a16="http://schemas.microsoft.com/office/drawing/2014/main" id="{2F56A2C7-9B47-5081-48B4-9FB33C7E7EFE}"/>
                    </a:ext>
                  </a:extLst>
                </p:cNvPr>
                <p:cNvSpPr>
                  <a:spLocks noChangeArrowheads="1"/>
                </p:cNvSpPr>
                <p:nvPr/>
              </p:nvSpPr>
              <p:spPr bwMode="auto">
                <a:xfrm>
                  <a:off x="2447" y="320"/>
                  <a:ext cx="139" cy="4"/>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57" name="Rectangle 9332">
                  <a:extLst>
                    <a:ext uri="{FF2B5EF4-FFF2-40B4-BE49-F238E27FC236}">
                      <a16:creationId xmlns:a16="http://schemas.microsoft.com/office/drawing/2014/main" id="{F71A1F41-AED8-D9A6-DEA4-A4C9ABF480DE}"/>
                    </a:ext>
                  </a:extLst>
                </p:cNvPr>
                <p:cNvSpPr>
                  <a:spLocks noChangeArrowheads="1"/>
                </p:cNvSpPr>
                <p:nvPr/>
              </p:nvSpPr>
              <p:spPr bwMode="auto">
                <a:xfrm>
                  <a:off x="2447" y="363"/>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58" name="Rectangle 9333">
                  <a:extLst>
                    <a:ext uri="{FF2B5EF4-FFF2-40B4-BE49-F238E27FC236}">
                      <a16:creationId xmlns:a16="http://schemas.microsoft.com/office/drawing/2014/main" id="{6FBAFDFA-0E5D-806B-681B-198AB5503F25}"/>
                    </a:ext>
                  </a:extLst>
                </p:cNvPr>
                <p:cNvSpPr>
                  <a:spLocks noChangeArrowheads="1"/>
                </p:cNvSpPr>
                <p:nvPr/>
              </p:nvSpPr>
              <p:spPr bwMode="auto">
                <a:xfrm>
                  <a:off x="2447" y="775"/>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59" name="Rectangle 9334">
                  <a:extLst>
                    <a:ext uri="{FF2B5EF4-FFF2-40B4-BE49-F238E27FC236}">
                      <a16:creationId xmlns:a16="http://schemas.microsoft.com/office/drawing/2014/main" id="{6941B31F-DFF3-071C-BEC3-1370AD4E842D}"/>
                    </a:ext>
                  </a:extLst>
                </p:cNvPr>
                <p:cNvSpPr>
                  <a:spLocks noChangeArrowheads="1"/>
                </p:cNvSpPr>
                <p:nvPr/>
              </p:nvSpPr>
              <p:spPr bwMode="auto">
                <a:xfrm>
                  <a:off x="2447" y="775"/>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60" name="Rectangle 9335">
                  <a:extLst>
                    <a:ext uri="{FF2B5EF4-FFF2-40B4-BE49-F238E27FC236}">
                      <a16:creationId xmlns:a16="http://schemas.microsoft.com/office/drawing/2014/main" id="{3AC9EE34-E919-0455-6E51-69ECE4B48377}"/>
                    </a:ext>
                  </a:extLst>
                </p:cNvPr>
                <p:cNvSpPr>
                  <a:spLocks noChangeArrowheads="1"/>
                </p:cNvSpPr>
                <p:nvPr/>
              </p:nvSpPr>
              <p:spPr bwMode="auto">
                <a:xfrm>
                  <a:off x="2447" y="775"/>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61" name="Rectangle 9336">
                  <a:extLst>
                    <a:ext uri="{FF2B5EF4-FFF2-40B4-BE49-F238E27FC236}">
                      <a16:creationId xmlns:a16="http://schemas.microsoft.com/office/drawing/2014/main" id="{AD958A00-00BC-34EA-758D-3E9348EF41B2}"/>
                    </a:ext>
                  </a:extLst>
                </p:cNvPr>
                <p:cNvSpPr>
                  <a:spLocks noChangeArrowheads="1"/>
                </p:cNvSpPr>
                <p:nvPr/>
              </p:nvSpPr>
              <p:spPr bwMode="auto">
                <a:xfrm>
                  <a:off x="2447" y="775"/>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62" name="Rectangle 9337">
                  <a:extLst>
                    <a:ext uri="{FF2B5EF4-FFF2-40B4-BE49-F238E27FC236}">
                      <a16:creationId xmlns:a16="http://schemas.microsoft.com/office/drawing/2014/main" id="{B5564F49-0C93-1041-1744-766FE3E24B73}"/>
                    </a:ext>
                  </a:extLst>
                </p:cNvPr>
                <p:cNvSpPr>
                  <a:spLocks noChangeArrowheads="1"/>
                </p:cNvSpPr>
                <p:nvPr/>
              </p:nvSpPr>
              <p:spPr bwMode="auto">
                <a:xfrm>
                  <a:off x="2447" y="363"/>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63" name="Rectangle 9338">
                  <a:extLst>
                    <a:ext uri="{FF2B5EF4-FFF2-40B4-BE49-F238E27FC236}">
                      <a16:creationId xmlns:a16="http://schemas.microsoft.com/office/drawing/2014/main" id="{F841CB86-38A9-B59E-BB3B-F01A30E67726}"/>
                    </a:ext>
                  </a:extLst>
                </p:cNvPr>
                <p:cNvSpPr>
                  <a:spLocks noChangeArrowheads="1"/>
                </p:cNvSpPr>
                <p:nvPr/>
              </p:nvSpPr>
              <p:spPr bwMode="auto">
                <a:xfrm>
                  <a:off x="2447" y="938"/>
                  <a:ext cx="139" cy="82"/>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64" name="Rectangle 9339">
                  <a:extLst>
                    <a:ext uri="{FF2B5EF4-FFF2-40B4-BE49-F238E27FC236}">
                      <a16:creationId xmlns:a16="http://schemas.microsoft.com/office/drawing/2014/main" id="{DEC2B967-5BEB-BB7E-62F3-00BF464D6221}"/>
                    </a:ext>
                  </a:extLst>
                </p:cNvPr>
                <p:cNvSpPr>
                  <a:spLocks noChangeArrowheads="1"/>
                </p:cNvSpPr>
                <p:nvPr/>
              </p:nvSpPr>
              <p:spPr bwMode="auto">
                <a:xfrm>
                  <a:off x="2447" y="579"/>
                  <a:ext cx="139" cy="22"/>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65" name="Rectangle 9340">
                  <a:extLst>
                    <a:ext uri="{FF2B5EF4-FFF2-40B4-BE49-F238E27FC236}">
                      <a16:creationId xmlns:a16="http://schemas.microsoft.com/office/drawing/2014/main" id="{44DE59F3-F038-EEDF-F2AD-11254163F073}"/>
                    </a:ext>
                  </a:extLst>
                </p:cNvPr>
                <p:cNvSpPr>
                  <a:spLocks noChangeArrowheads="1"/>
                </p:cNvSpPr>
                <p:nvPr/>
              </p:nvSpPr>
              <p:spPr bwMode="auto">
                <a:xfrm>
                  <a:off x="2447" y="320"/>
                  <a:ext cx="139"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66" name="Rectangle 9341">
                  <a:extLst>
                    <a:ext uri="{FF2B5EF4-FFF2-40B4-BE49-F238E27FC236}">
                      <a16:creationId xmlns:a16="http://schemas.microsoft.com/office/drawing/2014/main" id="{AB8210DA-CAC4-E582-9A50-6FB1956D4A89}"/>
                    </a:ext>
                  </a:extLst>
                </p:cNvPr>
                <p:cNvSpPr>
                  <a:spLocks noChangeArrowheads="1"/>
                </p:cNvSpPr>
                <p:nvPr/>
              </p:nvSpPr>
              <p:spPr bwMode="auto">
                <a:xfrm>
                  <a:off x="2447" y="775"/>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67" name="Rectangle 9342">
                  <a:extLst>
                    <a:ext uri="{FF2B5EF4-FFF2-40B4-BE49-F238E27FC236}">
                      <a16:creationId xmlns:a16="http://schemas.microsoft.com/office/drawing/2014/main" id="{E30F8B9B-A3A4-9F89-D0CE-E840EE2B03C7}"/>
                    </a:ext>
                  </a:extLst>
                </p:cNvPr>
                <p:cNvSpPr>
                  <a:spLocks noChangeArrowheads="1"/>
                </p:cNvSpPr>
                <p:nvPr/>
              </p:nvSpPr>
              <p:spPr bwMode="auto">
                <a:xfrm>
                  <a:off x="2447" y="775"/>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68" name="Rectangle 9343">
                  <a:extLst>
                    <a:ext uri="{FF2B5EF4-FFF2-40B4-BE49-F238E27FC236}">
                      <a16:creationId xmlns:a16="http://schemas.microsoft.com/office/drawing/2014/main" id="{879F6DE9-74C8-DF30-F66A-FC17540F26AA}"/>
                    </a:ext>
                  </a:extLst>
                </p:cNvPr>
                <p:cNvSpPr>
                  <a:spLocks noChangeArrowheads="1"/>
                </p:cNvSpPr>
                <p:nvPr/>
              </p:nvSpPr>
              <p:spPr bwMode="auto">
                <a:xfrm>
                  <a:off x="2447" y="768"/>
                  <a:ext cx="139" cy="7"/>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69" name="Rectangle 9344">
                  <a:extLst>
                    <a:ext uri="{FF2B5EF4-FFF2-40B4-BE49-F238E27FC236}">
                      <a16:creationId xmlns:a16="http://schemas.microsoft.com/office/drawing/2014/main" id="{CAF4CEC2-79B8-93BD-9871-24764027EE2B}"/>
                    </a:ext>
                  </a:extLst>
                </p:cNvPr>
                <p:cNvSpPr>
                  <a:spLocks noChangeArrowheads="1"/>
                </p:cNvSpPr>
                <p:nvPr/>
              </p:nvSpPr>
              <p:spPr bwMode="auto">
                <a:xfrm>
                  <a:off x="2447" y="359"/>
                  <a:ext cx="139" cy="4"/>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70" name="Rectangle 9345">
                  <a:extLst>
                    <a:ext uri="{FF2B5EF4-FFF2-40B4-BE49-F238E27FC236}">
                      <a16:creationId xmlns:a16="http://schemas.microsoft.com/office/drawing/2014/main" id="{8E46093A-CE1B-0D9D-DDDD-33D133E83277}"/>
                    </a:ext>
                  </a:extLst>
                </p:cNvPr>
                <p:cNvSpPr>
                  <a:spLocks noChangeArrowheads="1"/>
                </p:cNvSpPr>
                <p:nvPr/>
              </p:nvSpPr>
              <p:spPr bwMode="auto">
                <a:xfrm>
                  <a:off x="2447" y="579"/>
                  <a:ext cx="13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71" name="Rectangle 9346">
                  <a:extLst>
                    <a:ext uri="{FF2B5EF4-FFF2-40B4-BE49-F238E27FC236}">
                      <a16:creationId xmlns:a16="http://schemas.microsoft.com/office/drawing/2014/main" id="{06C046A0-7D5A-B78F-1B16-B76172702935}"/>
                    </a:ext>
                  </a:extLst>
                </p:cNvPr>
                <p:cNvSpPr>
                  <a:spLocks noChangeArrowheads="1"/>
                </p:cNvSpPr>
                <p:nvPr/>
              </p:nvSpPr>
              <p:spPr bwMode="auto">
                <a:xfrm>
                  <a:off x="2447" y="359"/>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72" name="Rectangle 9347">
                  <a:extLst>
                    <a:ext uri="{FF2B5EF4-FFF2-40B4-BE49-F238E27FC236}">
                      <a16:creationId xmlns:a16="http://schemas.microsoft.com/office/drawing/2014/main" id="{859E387E-C337-64B7-A1E8-F7E3E5AD0209}"/>
                    </a:ext>
                  </a:extLst>
                </p:cNvPr>
                <p:cNvSpPr>
                  <a:spLocks noChangeArrowheads="1"/>
                </p:cNvSpPr>
                <p:nvPr/>
              </p:nvSpPr>
              <p:spPr bwMode="auto">
                <a:xfrm>
                  <a:off x="2447" y="768"/>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73" name="Rectangle 9348">
                  <a:extLst>
                    <a:ext uri="{FF2B5EF4-FFF2-40B4-BE49-F238E27FC236}">
                      <a16:creationId xmlns:a16="http://schemas.microsoft.com/office/drawing/2014/main" id="{57937505-DF8B-64CD-A841-CCBC7EEA6BAB}"/>
                    </a:ext>
                  </a:extLst>
                </p:cNvPr>
                <p:cNvSpPr>
                  <a:spLocks noChangeArrowheads="1"/>
                </p:cNvSpPr>
                <p:nvPr/>
              </p:nvSpPr>
              <p:spPr bwMode="auto">
                <a:xfrm>
                  <a:off x="2447" y="768"/>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74" name="Rectangle 9349">
                  <a:extLst>
                    <a:ext uri="{FF2B5EF4-FFF2-40B4-BE49-F238E27FC236}">
                      <a16:creationId xmlns:a16="http://schemas.microsoft.com/office/drawing/2014/main" id="{264FEBAF-1C46-AD95-D114-1D7B8666873D}"/>
                    </a:ext>
                  </a:extLst>
                </p:cNvPr>
                <p:cNvSpPr>
                  <a:spLocks noChangeArrowheads="1"/>
                </p:cNvSpPr>
                <p:nvPr/>
              </p:nvSpPr>
              <p:spPr bwMode="auto">
                <a:xfrm>
                  <a:off x="2447" y="356"/>
                  <a:ext cx="139" cy="3"/>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75" name="Rectangle 9350">
                  <a:extLst>
                    <a:ext uri="{FF2B5EF4-FFF2-40B4-BE49-F238E27FC236}">
                      <a16:creationId xmlns:a16="http://schemas.microsoft.com/office/drawing/2014/main" id="{ACC2BC0F-DBC0-103C-6656-0FB4FCE99B8A}"/>
                    </a:ext>
                  </a:extLst>
                </p:cNvPr>
                <p:cNvSpPr>
                  <a:spLocks noChangeArrowheads="1"/>
                </p:cNvSpPr>
                <p:nvPr/>
              </p:nvSpPr>
              <p:spPr bwMode="auto">
                <a:xfrm>
                  <a:off x="2447" y="579"/>
                  <a:ext cx="13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76" name="Rectangle 9351">
                  <a:extLst>
                    <a:ext uri="{FF2B5EF4-FFF2-40B4-BE49-F238E27FC236}">
                      <a16:creationId xmlns:a16="http://schemas.microsoft.com/office/drawing/2014/main" id="{7FC6499D-CC97-CC99-EC85-EC17033DA1EE}"/>
                    </a:ext>
                  </a:extLst>
                </p:cNvPr>
                <p:cNvSpPr>
                  <a:spLocks noChangeArrowheads="1"/>
                </p:cNvSpPr>
                <p:nvPr/>
              </p:nvSpPr>
              <p:spPr bwMode="auto">
                <a:xfrm>
                  <a:off x="2447" y="356"/>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77" name="Rectangle 9352">
                  <a:extLst>
                    <a:ext uri="{FF2B5EF4-FFF2-40B4-BE49-F238E27FC236}">
                      <a16:creationId xmlns:a16="http://schemas.microsoft.com/office/drawing/2014/main" id="{5DBE315E-E0DF-FF22-1A20-9D34C1B5953C}"/>
                    </a:ext>
                  </a:extLst>
                </p:cNvPr>
                <p:cNvSpPr>
                  <a:spLocks noChangeArrowheads="1"/>
                </p:cNvSpPr>
                <p:nvPr/>
              </p:nvSpPr>
              <p:spPr bwMode="auto">
                <a:xfrm>
                  <a:off x="2447" y="356"/>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78" name="Rectangle 9353">
                  <a:extLst>
                    <a:ext uri="{FF2B5EF4-FFF2-40B4-BE49-F238E27FC236}">
                      <a16:creationId xmlns:a16="http://schemas.microsoft.com/office/drawing/2014/main" id="{65D65277-7C7B-A217-6B10-0E34C11B6195}"/>
                    </a:ext>
                  </a:extLst>
                </p:cNvPr>
                <p:cNvSpPr>
                  <a:spLocks noChangeArrowheads="1"/>
                </p:cNvSpPr>
                <p:nvPr/>
              </p:nvSpPr>
              <p:spPr bwMode="auto">
                <a:xfrm>
                  <a:off x="2447" y="1453"/>
                  <a:ext cx="139"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79" name="Rectangle 9354">
                  <a:extLst>
                    <a:ext uri="{FF2B5EF4-FFF2-40B4-BE49-F238E27FC236}">
                      <a16:creationId xmlns:a16="http://schemas.microsoft.com/office/drawing/2014/main" id="{05043CA0-04F1-4D30-116F-366F1039D399}"/>
                    </a:ext>
                  </a:extLst>
                </p:cNvPr>
                <p:cNvSpPr>
                  <a:spLocks noChangeArrowheads="1"/>
                </p:cNvSpPr>
                <p:nvPr/>
              </p:nvSpPr>
              <p:spPr bwMode="auto">
                <a:xfrm>
                  <a:off x="2447" y="1453"/>
                  <a:ext cx="139"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80" name="Rectangle 9355">
                  <a:extLst>
                    <a:ext uri="{FF2B5EF4-FFF2-40B4-BE49-F238E27FC236}">
                      <a16:creationId xmlns:a16="http://schemas.microsoft.com/office/drawing/2014/main" id="{E0BE762E-CEFD-B321-F6CD-0F6C818F7554}"/>
                    </a:ext>
                  </a:extLst>
                </p:cNvPr>
                <p:cNvSpPr>
                  <a:spLocks noChangeArrowheads="1"/>
                </p:cNvSpPr>
                <p:nvPr/>
              </p:nvSpPr>
              <p:spPr bwMode="auto">
                <a:xfrm>
                  <a:off x="2447" y="356"/>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81" name="Rectangle 9356">
                  <a:extLst>
                    <a:ext uri="{FF2B5EF4-FFF2-40B4-BE49-F238E27FC236}">
                      <a16:creationId xmlns:a16="http://schemas.microsoft.com/office/drawing/2014/main" id="{0D2BEA8D-F82F-F8AB-D987-6E35E087DA44}"/>
                    </a:ext>
                  </a:extLst>
                </p:cNvPr>
                <p:cNvSpPr>
                  <a:spLocks noChangeArrowheads="1"/>
                </p:cNvSpPr>
                <p:nvPr/>
              </p:nvSpPr>
              <p:spPr bwMode="auto">
                <a:xfrm>
                  <a:off x="2447" y="768"/>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82" name="Rectangle 9357">
                  <a:extLst>
                    <a:ext uri="{FF2B5EF4-FFF2-40B4-BE49-F238E27FC236}">
                      <a16:creationId xmlns:a16="http://schemas.microsoft.com/office/drawing/2014/main" id="{DF81740A-F381-028B-6008-05302A4CDC8F}"/>
                    </a:ext>
                  </a:extLst>
                </p:cNvPr>
                <p:cNvSpPr>
                  <a:spLocks noChangeArrowheads="1"/>
                </p:cNvSpPr>
                <p:nvPr/>
              </p:nvSpPr>
              <p:spPr bwMode="auto">
                <a:xfrm>
                  <a:off x="2447" y="356"/>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83" name="Rectangle 9358">
                  <a:extLst>
                    <a:ext uri="{FF2B5EF4-FFF2-40B4-BE49-F238E27FC236}">
                      <a16:creationId xmlns:a16="http://schemas.microsoft.com/office/drawing/2014/main" id="{8F489DC5-E0E1-D55E-F53A-7E52487BC9CD}"/>
                    </a:ext>
                  </a:extLst>
                </p:cNvPr>
                <p:cNvSpPr>
                  <a:spLocks noChangeArrowheads="1"/>
                </p:cNvSpPr>
                <p:nvPr/>
              </p:nvSpPr>
              <p:spPr bwMode="auto">
                <a:xfrm>
                  <a:off x="2447" y="352"/>
                  <a:ext cx="139" cy="4"/>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84" name="Rectangle 9359">
                  <a:extLst>
                    <a:ext uri="{FF2B5EF4-FFF2-40B4-BE49-F238E27FC236}">
                      <a16:creationId xmlns:a16="http://schemas.microsoft.com/office/drawing/2014/main" id="{4B50A8C7-983C-CA95-0BEC-66FD3A720B0C}"/>
                    </a:ext>
                  </a:extLst>
                </p:cNvPr>
                <p:cNvSpPr>
                  <a:spLocks noChangeArrowheads="1"/>
                </p:cNvSpPr>
                <p:nvPr/>
              </p:nvSpPr>
              <p:spPr bwMode="auto">
                <a:xfrm>
                  <a:off x="2447" y="352"/>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85" name="Rectangle 9360">
                  <a:extLst>
                    <a:ext uri="{FF2B5EF4-FFF2-40B4-BE49-F238E27FC236}">
                      <a16:creationId xmlns:a16="http://schemas.microsoft.com/office/drawing/2014/main" id="{713D3A34-071E-BFA6-0A63-FE55744B9D36}"/>
                    </a:ext>
                  </a:extLst>
                </p:cNvPr>
                <p:cNvSpPr>
                  <a:spLocks noChangeArrowheads="1"/>
                </p:cNvSpPr>
                <p:nvPr/>
              </p:nvSpPr>
              <p:spPr bwMode="auto">
                <a:xfrm>
                  <a:off x="2447" y="569"/>
                  <a:ext cx="139"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86" name="Rectangle 9361">
                  <a:extLst>
                    <a:ext uri="{FF2B5EF4-FFF2-40B4-BE49-F238E27FC236}">
                      <a16:creationId xmlns:a16="http://schemas.microsoft.com/office/drawing/2014/main" id="{5923D380-7BFD-E6DF-DC6A-61D328D000AC}"/>
                    </a:ext>
                  </a:extLst>
                </p:cNvPr>
                <p:cNvSpPr>
                  <a:spLocks noChangeArrowheads="1"/>
                </p:cNvSpPr>
                <p:nvPr/>
              </p:nvSpPr>
              <p:spPr bwMode="auto">
                <a:xfrm>
                  <a:off x="2447" y="349"/>
                  <a:ext cx="139" cy="3"/>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87" name="Rectangle 9362">
                  <a:extLst>
                    <a:ext uri="{FF2B5EF4-FFF2-40B4-BE49-F238E27FC236}">
                      <a16:creationId xmlns:a16="http://schemas.microsoft.com/office/drawing/2014/main" id="{C904F38B-8625-264F-AF19-DB94B86446F7}"/>
                    </a:ext>
                  </a:extLst>
                </p:cNvPr>
                <p:cNvSpPr>
                  <a:spLocks noChangeArrowheads="1"/>
                </p:cNvSpPr>
                <p:nvPr/>
              </p:nvSpPr>
              <p:spPr bwMode="auto">
                <a:xfrm>
                  <a:off x="2447" y="349"/>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88" name="Rectangle 9363">
                  <a:extLst>
                    <a:ext uri="{FF2B5EF4-FFF2-40B4-BE49-F238E27FC236}">
                      <a16:creationId xmlns:a16="http://schemas.microsoft.com/office/drawing/2014/main" id="{73D093A6-2FDC-5902-0E19-E63BF89687D5}"/>
                    </a:ext>
                  </a:extLst>
                </p:cNvPr>
                <p:cNvSpPr>
                  <a:spLocks noChangeArrowheads="1"/>
                </p:cNvSpPr>
                <p:nvPr/>
              </p:nvSpPr>
              <p:spPr bwMode="auto">
                <a:xfrm>
                  <a:off x="2447" y="768"/>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89" name="Rectangle 9364">
                  <a:extLst>
                    <a:ext uri="{FF2B5EF4-FFF2-40B4-BE49-F238E27FC236}">
                      <a16:creationId xmlns:a16="http://schemas.microsoft.com/office/drawing/2014/main" id="{4951AF89-440F-DC0F-2A44-88EB5554188A}"/>
                    </a:ext>
                  </a:extLst>
                </p:cNvPr>
                <p:cNvSpPr>
                  <a:spLocks noChangeArrowheads="1"/>
                </p:cNvSpPr>
                <p:nvPr/>
              </p:nvSpPr>
              <p:spPr bwMode="auto">
                <a:xfrm>
                  <a:off x="2447" y="768"/>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90" name="Rectangle 9365">
                  <a:extLst>
                    <a:ext uri="{FF2B5EF4-FFF2-40B4-BE49-F238E27FC236}">
                      <a16:creationId xmlns:a16="http://schemas.microsoft.com/office/drawing/2014/main" id="{98348E11-E632-A6C1-D190-8D42EDA649EE}"/>
                    </a:ext>
                  </a:extLst>
                </p:cNvPr>
                <p:cNvSpPr>
                  <a:spLocks noChangeArrowheads="1"/>
                </p:cNvSpPr>
                <p:nvPr/>
              </p:nvSpPr>
              <p:spPr bwMode="auto">
                <a:xfrm>
                  <a:off x="2447" y="768"/>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91" name="Rectangle 9366">
                  <a:extLst>
                    <a:ext uri="{FF2B5EF4-FFF2-40B4-BE49-F238E27FC236}">
                      <a16:creationId xmlns:a16="http://schemas.microsoft.com/office/drawing/2014/main" id="{836F2762-4206-1CF4-E7E0-9BC51F16715E}"/>
                    </a:ext>
                  </a:extLst>
                </p:cNvPr>
                <p:cNvSpPr>
                  <a:spLocks noChangeArrowheads="1"/>
                </p:cNvSpPr>
                <p:nvPr/>
              </p:nvSpPr>
              <p:spPr bwMode="auto">
                <a:xfrm>
                  <a:off x="2447" y="579"/>
                  <a:ext cx="13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92" name="Rectangle 9367">
                  <a:extLst>
                    <a:ext uri="{FF2B5EF4-FFF2-40B4-BE49-F238E27FC236}">
                      <a16:creationId xmlns:a16="http://schemas.microsoft.com/office/drawing/2014/main" id="{9CD5D5A5-1225-D293-A235-3F6CC4EA592C}"/>
                    </a:ext>
                  </a:extLst>
                </p:cNvPr>
                <p:cNvSpPr>
                  <a:spLocks noChangeArrowheads="1"/>
                </p:cNvSpPr>
                <p:nvPr/>
              </p:nvSpPr>
              <p:spPr bwMode="auto">
                <a:xfrm>
                  <a:off x="2447" y="349"/>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93" name="Rectangle 9368">
                  <a:extLst>
                    <a:ext uri="{FF2B5EF4-FFF2-40B4-BE49-F238E27FC236}">
                      <a16:creationId xmlns:a16="http://schemas.microsoft.com/office/drawing/2014/main" id="{30A1447A-3B73-BD90-2AF0-3FCD4159E559}"/>
                    </a:ext>
                  </a:extLst>
                </p:cNvPr>
                <p:cNvSpPr>
                  <a:spLocks noChangeArrowheads="1"/>
                </p:cNvSpPr>
                <p:nvPr/>
              </p:nvSpPr>
              <p:spPr bwMode="auto">
                <a:xfrm>
                  <a:off x="2447" y="579"/>
                  <a:ext cx="13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94" name="Rectangle 9369">
                  <a:extLst>
                    <a:ext uri="{FF2B5EF4-FFF2-40B4-BE49-F238E27FC236}">
                      <a16:creationId xmlns:a16="http://schemas.microsoft.com/office/drawing/2014/main" id="{0194DC90-98F9-3B22-CE68-6D19985A3E7C}"/>
                    </a:ext>
                  </a:extLst>
                </p:cNvPr>
                <p:cNvSpPr>
                  <a:spLocks noChangeArrowheads="1"/>
                </p:cNvSpPr>
                <p:nvPr/>
              </p:nvSpPr>
              <p:spPr bwMode="auto">
                <a:xfrm>
                  <a:off x="2447" y="320"/>
                  <a:ext cx="139"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95" name="Rectangle 9370">
                  <a:extLst>
                    <a:ext uri="{FF2B5EF4-FFF2-40B4-BE49-F238E27FC236}">
                      <a16:creationId xmlns:a16="http://schemas.microsoft.com/office/drawing/2014/main" id="{3B9C024E-4596-A2C3-555A-4DFF62BAED70}"/>
                    </a:ext>
                  </a:extLst>
                </p:cNvPr>
                <p:cNvSpPr>
                  <a:spLocks noChangeArrowheads="1"/>
                </p:cNvSpPr>
                <p:nvPr/>
              </p:nvSpPr>
              <p:spPr bwMode="auto">
                <a:xfrm>
                  <a:off x="2447" y="349"/>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96" name="Rectangle 9371">
                  <a:extLst>
                    <a:ext uri="{FF2B5EF4-FFF2-40B4-BE49-F238E27FC236}">
                      <a16:creationId xmlns:a16="http://schemas.microsoft.com/office/drawing/2014/main" id="{83E3C503-6B77-40FD-4C37-0A94B08D6E2A}"/>
                    </a:ext>
                  </a:extLst>
                </p:cNvPr>
                <p:cNvSpPr>
                  <a:spLocks noChangeArrowheads="1"/>
                </p:cNvSpPr>
                <p:nvPr/>
              </p:nvSpPr>
              <p:spPr bwMode="auto">
                <a:xfrm>
                  <a:off x="2447" y="768"/>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97" name="Rectangle 9372">
                  <a:extLst>
                    <a:ext uri="{FF2B5EF4-FFF2-40B4-BE49-F238E27FC236}">
                      <a16:creationId xmlns:a16="http://schemas.microsoft.com/office/drawing/2014/main" id="{AB5085C8-E615-0B9B-8C67-1CA7C16A3EEF}"/>
                    </a:ext>
                  </a:extLst>
                </p:cNvPr>
                <p:cNvSpPr>
                  <a:spLocks noChangeArrowheads="1"/>
                </p:cNvSpPr>
                <p:nvPr/>
              </p:nvSpPr>
              <p:spPr bwMode="auto">
                <a:xfrm>
                  <a:off x="2447" y="768"/>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98" name="Rectangle 9373">
                  <a:extLst>
                    <a:ext uri="{FF2B5EF4-FFF2-40B4-BE49-F238E27FC236}">
                      <a16:creationId xmlns:a16="http://schemas.microsoft.com/office/drawing/2014/main" id="{BD3D9D14-6D41-33A7-4E6D-E3A6623F81DA}"/>
                    </a:ext>
                  </a:extLst>
                </p:cNvPr>
                <p:cNvSpPr>
                  <a:spLocks noChangeArrowheads="1"/>
                </p:cNvSpPr>
                <p:nvPr/>
              </p:nvSpPr>
              <p:spPr bwMode="auto">
                <a:xfrm>
                  <a:off x="2447" y="768"/>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99" name="Rectangle 9374">
                  <a:extLst>
                    <a:ext uri="{FF2B5EF4-FFF2-40B4-BE49-F238E27FC236}">
                      <a16:creationId xmlns:a16="http://schemas.microsoft.com/office/drawing/2014/main" id="{DB5BE999-E624-6009-1F4B-C56A1B4CBFDC}"/>
                    </a:ext>
                  </a:extLst>
                </p:cNvPr>
                <p:cNvSpPr>
                  <a:spLocks noChangeArrowheads="1"/>
                </p:cNvSpPr>
                <p:nvPr/>
              </p:nvSpPr>
              <p:spPr bwMode="auto">
                <a:xfrm>
                  <a:off x="2447" y="768"/>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00" name="Rectangle 9375">
                  <a:extLst>
                    <a:ext uri="{FF2B5EF4-FFF2-40B4-BE49-F238E27FC236}">
                      <a16:creationId xmlns:a16="http://schemas.microsoft.com/office/drawing/2014/main" id="{B9EB4CEA-2B72-29C0-ECAC-065973A16109}"/>
                    </a:ext>
                  </a:extLst>
                </p:cNvPr>
                <p:cNvSpPr>
                  <a:spLocks noChangeArrowheads="1"/>
                </p:cNvSpPr>
                <p:nvPr/>
              </p:nvSpPr>
              <p:spPr bwMode="auto">
                <a:xfrm>
                  <a:off x="2447" y="349"/>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01" name="Rectangle 9376">
                  <a:extLst>
                    <a:ext uri="{FF2B5EF4-FFF2-40B4-BE49-F238E27FC236}">
                      <a16:creationId xmlns:a16="http://schemas.microsoft.com/office/drawing/2014/main" id="{10CA1805-FA9A-8BD3-DE3F-BAD2C0F05FAE}"/>
                    </a:ext>
                  </a:extLst>
                </p:cNvPr>
                <p:cNvSpPr>
                  <a:spLocks noChangeArrowheads="1"/>
                </p:cNvSpPr>
                <p:nvPr/>
              </p:nvSpPr>
              <p:spPr bwMode="auto">
                <a:xfrm>
                  <a:off x="2447" y="878"/>
                  <a:ext cx="139" cy="60"/>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02" name="Rectangle 9377">
                  <a:extLst>
                    <a:ext uri="{FF2B5EF4-FFF2-40B4-BE49-F238E27FC236}">
                      <a16:creationId xmlns:a16="http://schemas.microsoft.com/office/drawing/2014/main" id="{113DB1A7-B854-3BB6-65EE-B7AD66BDC781}"/>
                    </a:ext>
                  </a:extLst>
                </p:cNvPr>
                <p:cNvSpPr>
                  <a:spLocks noChangeArrowheads="1"/>
                </p:cNvSpPr>
                <p:nvPr/>
              </p:nvSpPr>
              <p:spPr bwMode="auto">
                <a:xfrm>
                  <a:off x="2447" y="569"/>
                  <a:ext cx="139" cy="10"/>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03" name="Rectangle 9378">
                  <a:extLst>
                    <a:ext uri="{FF2B5EF4-FFF2-40B4-BE49-F238E27FC236}">
                      <a16:creationId xmlns:a16="http://schemas.microsoft.com/office/drawing/2014/main" id="{63F59617-9194-03FD-C2C7-1547ED735E4B}"/>
                    </a:ext>
                  </a:extLst>
                </p:cNvPr>
                <p:cNvSpPr>
                  <a:spLocks noChangeArrowheads="1"/>
                </p:cNvSpPr>
                <p:nvPr/>
              </p:nvSpPr>
              <p:spPr bwMode="auto">
                <a:xfrm>
                  <a:off x="2447" y="320"/>
                  <a:ext cx="139"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04" name="Rectangle 9379">
                  <a:extLst>
                    <a:ext uri="{FF2B5EF4-FFF2-40B4-BE49-F238E27FC236}">
                      <a16:creationId xmlns:a16="http://schemas.microsoft.com/office/drawing/2014/main" id="{68680179-7680-8F80-DCF9-E8B494825BBB}"/>
                    </a:ext>
                  </a:extLst>
                </p:cNvPr>
                <p:cNvSpPr>
                  <a:spLocks noChangeArrowheads="1"/>
                </p:cNvSpPr>
                <p:nvPr/>
              </p:nvSpPr>
              <p:spPr bwMode="auto">
                <a:xfrm>
                  <a:off x="2447" y="768"/>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05" name="Rectangle 9380">
                  <a:extLst>
                    <a:ext uri="{FF2B5EF4-FFF2-40B4-BE49-F238E27FC236}">
                      <a16:creationId xmlns:a16="http://schemas.microsoft.com/office/drawing/2014/main" id="{282A9849-5E9E-89E2-D5CB-5379BBB0C9B5}"/>
                    </a:ext>
                  </a:extLst>
                </p:cNvPr>
                <p:cNvSpPr>
                  <a:spLocks noChangeArrowheads="1"/>
                </p:cNvSpPr>
                <p:nvPr/>
              </p:nvSpPr>
              <p:spPr bwMode="auto">
                <a:xfrm>
                  <a:off x="2447" y="743"/>
                  <a:ext cx="139" cy="25"/>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06" name="Rectangle 9381">
                  <a:extLst>
                    <a:ext uri="{FF2B5EF4-FFF2-40B4-BE49-F238E27FC236}">
                      <a16:creationId xmlns:a16="http://schemas.microsoft.com/office/drawing/2014/main" id="{DD3A8ACC-37C5-9FCE-C6EE-2DED5F5F982F}"/>
                    </a:ext>
                  </a:extLst>
                </p:cNvPr>
                <p:cNvSpPr>
                  <a:spLocks noChangeArrowheads="1"/>
                </p:cNvSpPr>
                <p:nvPr/>
              </p:nvSpPr>
              <p:spPr bwMode="auto">
                <a:xfrm>
                  <a:off x="2447" y="739"/>
                  <a:ext cx="139" cy="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07" name="Rectangle 9382">
                  <a:extLst>
                    <a:ext uri="{FF2B5EF4-FFF2-40B4-BE49-F238E27FC236}">
                      <a16:creationId xmlns:a16="http://schemas.microsoft.com/office/drawing/2014/main" id="{F45FB0D5-781C-1061-BE4F-4FAC3428E28C}"/>
                    </a:ext>
                  </a:extLst>
                </p:cNvPr>
                <p:cNvSpPr>
                  <a:spLocks noChangeArrowheads="1"/>
                </p:cNvSpPr>
                <p:nvPr/>
              </p:nvSpPr>
              <p:spPr bwMode="auto">
                <a:xfrm>
                  <a:off x="2447" y="345"/>
                  <a:ext cx="139" cy="4"/>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08" name="Rectangle 9383">
                  <a:extLst>
                    <a:ext uri="{FF2B5EF4-FFF2-40B4-BE49-F238E27FC236}">
                      <a16:creationId xmlns:a16="http://schemas.microsoft.com/office/drawing/2014/main" id="{2FD18E99-1A25-F341-FB74-FFF90BD19EE5}"/>
                    </a:ext>
                  </a:extLst>
                </p:cNvPr>
                <p:cNvSpPr>
                  <a:spLocks noChangeArrowheads="1"/>
                </p:cNvSpPr>
                <p:nvPr/>
              </p:nvSpPr>
              <p:spPr bwMode="auto">
                <a:xfrm>
                  <a:off x="2447" y="569"/>
                  <a:ext cx="13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09" name="Rectangle 9384">
                  <a:extLst>
                    <a:ext uri="{FF2B5EF4-FFF2-40B4-BE49-F238E27FC236}">
                      <a16:creationId xmlns:a16="http://schemas.microsoft.com/office/drawing/2014/main" id="{AAE9D989-648E-E5C1-05EC-E09AC92F4AA7}"/>
                    </a:ext>
                  </a:extLst>
                </p:cNvPr>
                <p:cNvSpPr>
                  <a:spLocks noChangeArrowheads="1"/>
                </p:cNvSpPr>
                <p:nvPr/>
              </p:nvSpPr>
              <p:spPr bwMode="auto">
                <a:xfrm>
                  <a:off x="2447" y="345"/>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10" name="Rectangle 9385">
                  <a:extLst>
                    <a:ext uri="{FF2B5EF4-FFF2-40B4-BE49-F238E27FC236}">
                      <a16:creationId xmlns:a16="http://schemas.microsoft.com/office/drawing/2014/main" id="{E9ADCB4E-4B86-9690-4C6F-0428599C9AEC}"/>
                    </a:ext>
                  </a:extLst>
                </p:cNvPr>
                <p:cNvSpPr>
                  <a:spLocks noChangeArrowheads="1"/>
                </p:cNvSpPr>
                <p:nvPr/>
              </p:nvSpPr>
              <p:spPr bwMode="auto">
                <a:xfrm>
                  <a:off x="2447" y="739"/>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11" name="Rectangle 9386">
                  <a:extLst>
                    <a:ext uri="{FF2B5EF4-FFF2-40B4-BE49-F238E27FC236}">
                      <a16:creationId xmlns:a16="http://schemas.microsoft.com/office/drawing/2014/main" id="{E54C0B4C-E7C9-5381-F283-C5CD63676F6C}"/>
                    </a:ext>
                  </a:extLst>
                </p:cNvPr>
                <p:cNvSpPr>
                  <a:spLocks noChangeArrowheads="1"/>
                </p:cNvSpPr>
                <p:nvPr/>
              </p:nvSpPr>
              <p:spPr bwMode="auto">
                <a:xfrm>
                  <a:off x="2447" y="739"/>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12" name="Rectangle 9387">
                  <a:extLst>
                    <a:ext uri="{FF2B5EF4-FFF2-40B4-BE49-F238E27FC236}">
                      <a16:creationId xmlns:a16="http://schemas.microsoft.com/office/drawing/2014/main" id="{10FF114C-9562-E15E-5BE8-8432D5AB116A}"/>
                    </a:ext>
                  </a:extLst>
                </p:cNvPr>
                <p:cNvSpPr>
                  <a:spLocks noChangeArrowheads="1"/>
                </p:cNvSpPr>
                <p:nvPr/>
              </p:nvSpPr>
              <p:spPr bwMode="auto">
                <a:xfrm>
                  <a:off x="2447" y="345"/>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13" name="Rectangle 9388">
                  <a:extLst>
                    <a:ext uri="{FF2B5EF4-FFF2-40B4-BE49-F238E27FC236}">
                      <a16:creationId xmlns:a16="http://schemas.microsoft.com/office/drawing/2014/main" id="{E18BDAE2-F172-BCAB-2F4D-9261894A69AE}"/>
                    </a:ext>
                  </a:extLst>
                </p:cNvPr>
                <p:cNvSpPr>
                  <a:spLocks noChangeArrowheads="1"/>
                </p:cNvSpPr>
                <p:nvPr/>
              </p:nvSpPr>
              <p:spPr bwMode="auto">
                <a:xfrm>
                  <a:off x="2447" y="569"/>
                  <a:ext cx="139"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14" name="Rectangle 9389">
                  <a:extLst>
                    <a:ext uri="{FF2B5EF4-FFF2-40B4-BE49-F238E27FC236}">
                      <a16:creationId xmlns:a16="http://schemas.microsoft.com/office/drawing/2014/main" id="{6F0C5211-4A53-01A5-BBDF-9B1228F65546}"/>
                    </a:ext>
                  </a:extLst>
                </p:cNvPr>
                <p:cNvSpPr>
                  <a:spLocks noChangeArrowheads="1"/>
                </p:cNvSpPr>
                <p:nvPr/>
              </p:nvSpPr>
              <p:spPr bwMode="auto">
                <a:xfrm>
                  <a:off x="2447" y="345"/>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15" name="Rectangle 9390">
                  <a:extLst>
                    <a:ext uri="{FF2B5EF4-FFF2-40B4-BE49-F238E27FC236}">
                      <a16:creationId xmlns:a16="http://schemas.microsoft.com/office/drawing/2014/main" id="{1094BDC5-66F2-9800-1655-34CE94FE8769}"/>
                    </a:ext>
                  </a:extLst>
                </p:cNvPr>
                <p:cNvSpPr>
                  <a:spLocks noChangeArrowheads="1"/>
                </p:cNvSpPr>
                <p:nvPr/>
              </p:nvSpPr>
              <p:spPr bwMode="auto">
                <a:xfrm>
                  <a:off x="2447" y="345"/>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16" name="Rectangle 9391">
                  <a:extLst>
                    <a:ext uri="{FF2B5EF4-FFF2-40B4-BE49-F238E27FC236}">
                      <a16:creationId xmlns:a16="http://schemas.microsoft.com/office/drawing/2014/main" id="{976EDEA0-4BF6-D6DC-013B-F4B64F8B4802}"/>
                    </a:ext>
                  </a:extLst>
                </p:cNvPr>
                <p:cNvSpPr>
                  <a:spLocks noChangeArrowheads="1"/>
                </p:cNvSpPr>
                <p:nvPr/>
              </p:nvSpPr>
              <p:spPr bwMode="auto">
                <a:xfrm>
                  <a:off x="2447" y="1453"/>
                  <a:ext cx="139"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17" name="Rectangle 9392">
                  <a:extLst>
                    <a:ext uri="{FF2B5EF4-FFF2-40B4-BE49-F238E27FC236}">
                      <a16:creationId xmlns:a16="http://schemas.microsoft.com/office/drawing/2014/main" id="{F2A80507-602F-243E-876F-7A42119CE3DE}"/>
                    </a:ext>
                  </a:extLst>
                </p:cNvPr>
                <p:cNvSpPr>
                  <a:spLocks noChangeArrowheads="1"/>
                </p:cNvSpPr>
                <p:nvPr/>
              </p:nvSpPr>
              <p:spPr bwMode="auto">
                <a:xfrm>
                  <a:off x="2447" y="1453"/>
                  <a:ext cx="139"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18" name="Rectangle 9393">
                  <a:extLst>
                    <a:ext uri="{FF2B5EF4-FFF2-40B4-BE49-F238E27FC236}">
                      <a16:creationId xmlns:a16="http://schemas.microsoft.com/office/drawing/2014/main" id="{A330AB40-F406-2BE5-FDE8-75ED54B3A50B}"/>
                    </a:ext>
                  </a:extLst>
                </p:cNvPr>
                <p:cNvSpPr>
                  <a:spLocks noChangeArrowheads="1"/>
                </p:cNvSpPr>
                <p:nvPr/>
              </p:nvSpPr>
              <p:spPr bwMode="auto">
                <a:xfrm>
                  <a:off x="2447" y="345"/>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19" name="Rectangle 9394">
                  <a:extLst>
                    <a:ext uri="{FF2B5EF4-FFF2-40B4-BE49-F238E27FC236}">
                      <a16:creationId xmlns:a16="http://schemas.microsoft.com/office/drawing/2014/main" id="{F2B4E6F3-94A9-F758-8544-BB7D7174A09C}"/>
                    </a:ext>
                  </a:extLst>
                </p:cNvPr>
                <p:cNvSpPr>
                  <a:spLocks noChangeArrowheads="1"/>
                </p:cNvSpPr>
                <p:nvPr/>
              </p:nvSpPr>
              <p:spPr bwMode="auto">
                <a:xfrm>
                  <a:off x="2447" y="739"/>
                  <a:ext cx="139"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20" name="Rectangle 9395">
                  <a:extLst>
                    <a:ext uri="{FF2B5EF4-FFF2-40B4-BE49-F238E27FC236}">
                      <a16:creationId xmlns:a16="http://schemas.microsoft.com/office/drawing/2014/main" id="{7E906E51-AC4D-972F-46A1-2C711DADE48F}"/>
                    </a:ext>
                  </a:extLst>
                </p:cNvPr>
                <p:cNvSpPr>
                  <a:spLocks noChangeArrowheads="1"/>
                </p:cNvSpPr>
                <p:nvPr/>
              </p:nvSpPr>
              <p:spPr bwMode="auto">
                <a:xfrm>
                  <a:off x="2447" y="345"/>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21" name="Rectangle 9396">
                  <a:extLst>
                    <a:ext uri="{FF2B5EF4-FFF2-40B4-BE49-F238E27FC236}">
                      <a16:creationId xmlns:a16="http://schemas.microsoft.com/office/drawing/2014/main" id="{EA21BBD6-D0E7-F317-5E71-3E86301F7A6A}"/>
                    </a:ext>
                  </a:extLst>
                </p:cNvPr>
                <p:cNvSpPr>
                  <a:spLocks noChangeArrowheads="1"/>
                </p:cNvSpPr>
                <p:nvPr/>
              </p:nvSpPr>
              <p:spPr bwMode="auto">
                <a:xfrm>
                  <a:off x="2447" y="342"/>
                  <a:ext cx="139" cy="3"/>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22" name="Rectangle 9397">
                  <a:extLst>
                    <a:ext uri="{FF2B5EF4-FFF2-40B4-BE49-F238E27FC236}">
                      <a16:creationId xmlns:a16="http://schemas.microsoft.com/office/drawing/2014/main" id="{8672352A-E235-D899-A6E4-8127D64B6B68}"/>
                    </a:ext>
                  </a:extLst>
                </p:cNvPr>
                <p:cNvSpPr>
                  <a:spLocks noChangeArrowheads="1"/>
                </p:cNvSpPr>
                <p:nvPr/>
              </p:nvSpPr>
              <p:spPr bwMode="auto">
                <a:xfrm>
                  <a:off x="2447" y="342"/>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23" name="Rectangle 9398">
                  <a:extLst>
                    <a:ext uri="{FF2B5EF4-FFF2-40B4-BE49-F238E27FC236}">
                      <a16:creationId xmlns:a16="http://schemas.microsoft.com/office/drawing/2014/main" id="{FA079213-6BDA-8641-368C-4D0D13D1FDD3}"/>
                    </a:ext>
                  </a:extLst>
                </p:cNvPr>
                <p:cNvSpPr>
                  <a:spLocks noChangeArrowheads="1"/>
                </p:cNvSpPr>
                <p:nvPr/>
              </p:nvSpPr>
              <p:spPr bwMode="auto">
                <a:xfrm>
                  <a:off x="2447" y="569"/>
                  <a:ext cx="139"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24" name="Rectangle 9399">
                  <a:extLst>
                    <a:ext uri="{FF2B5EF4-FFF2-40B4-BE49-F238E27FC236}">
                      <a16:creationId xmlns:a16="http://schemas.microsoft.com/office/drawing/2014/main" id="{54C0E4E9-8E0E-EDC3-04EB-5846C1D12688}"/>
                    </a:ext>
                  </a:extLst>
                </p:cNvPr>
                <p:cNvSpPr>
                  <a:spLocks noChangeArrowheads="1"/>
                </p:cNvSpPr>
                <p:nvPr/>
              </p:nvSpPr>
              <p:spPr bwMode="auto">
                <a:xfrm>
                  <a:off x="2447" y="324"/>
                  <a:ext cx="139" cy="18"/>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25" name="Rectangle 9400">
                  <a:extLst>
                    <a:ext uri="{FF2B5EF4-FFF2-40B4-BE49-F238E27FC236}">
                      <a16:creationId xmlns:a16="http://schemas.microsoft.com/office/drawing/2014/main" id="{EB74F4CA-1227-4101-7B36-19259799C1BC}"/>
                    </a:ext>
                  </a:extLst>
                </p:cNvPr>
                <p:cNvSpPr>
                  <a:spLocks noChangeArrowheads="1"/>
                </p:cNvSpPr>
                <p:nvPr/>
              </p:nvSpPr>
              <p:spPr bwMode="auto">
                <a:xfrm>
                  <a:off x="2447" y="324"/>
                  <a:ext cx="139"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26" name="Rectangle 9401">
                  <a:extLst>
                    <a:ext uri="{FF2B5EF4-FFF2-40B4-BE49-F238E27FC236}">
                      <a16:creationId xmlns:a16="http://schemas.microsoft.com/office/drawing/2014/main" id="{4E7806ED-06B6-35F4-CC33-16C0C6422A7D}"/>
                    </a:ext>
                  </a:extLst>
                </p:cNvPr>
                <p:cNvSpPr>
                  <a:spLocks noChangeArrowheads="1"/>
                </p:cNvSpPr>
                <p:nvPr/>
              </p:nvSpPr>
              <p:spPr bwMode="auto">
                <a:xfrm>
                  <a:off x="2296" y="977"/>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27" name="Rectangle 9402">
                  <a:extLst>
                    <a:ext uri="{FF2B5EF4-FFF2-40B4-BE49-F238E27FC236}">
                      <a16:creationId xmlns:a16="http://schemas.microsoft.com/office/drawing/2014/main" id="{9B6D952B-0A4F-262A-7C69-C01D118E84A1}"/>
                    </a:ext>
                  </a:extLst>
                </p:cNvPr>
                <p:cNvSpPr>
                  <a:spLocks noChangeArrowheads="1"/>
                </p:cNvSpPr>
                <p:nvPr/>
              </p:nvSpPr>
              <p:spPr bwMode="auto">
                <a:xfrm>
                  <a:off x="2296" y="977"/>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28" name="Rectangle 9403">
                  <a:extLst>
                    <a:ext uri="{FF2B5EF4-FFF2-40B4-BE49-F238E27FC236}">
                      <a16:creationId xmlns:a16="http://schemas.microsoft.com/office/drawing/2014/main" id="{111B1602-5088-36B5-40FF-29156B50E7CF}"/>
                    </a:ext>
                  </a:extLst>
                </p:cNvPr>
                <p:cNvSpPr>
                  <a:spLocks noChangeArrowheads="1"/>
                </p:cNvSpPr>
                <p:nvPr/>
              </p:nvSpPr>
              <p:spPr bwMode="auto">
                <a:xfrm>
                  <a:off x="2296" y="977"/>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29" name="Rectangle 9404">
                  <a:extLst>
                    <a:ext uri="{FF2B5EF4-FFF2-40B4-BE49-F238E27FC236}">
                      <a16:creationId xmlns:a16="http://schemas.microsoft.com/office/drawing/2014/main" id="{5C71DDC9-E645-3AEB-0B64-B540AD371FD2}"/>
                    </a:ext>
                  </a:extLst>
                </p:cNvPr>
                <p:cNvSpPr>
                  <a:spLocks noChangeArrowheads="1"/>
                </p:cNvSpPr>
                <p:nvPr/>
              </p:nvSpPr>
              <p:spPr bwMode="auto">
                <a:xfrm>
                  <a:off x="2296" y="977"/>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30" name="Rectangle 9405">
                  <a:extLst>
                    <a:ext uri="{FF2B5EF4-FFF2-40B4-BE49-F238E27FC236}">
                      <a16:creationId xmlns:a16="http://schemas.microsoft.com/office/drawing/2014/main" id="{903D6233-81C8-EA83-3091-ED82E7CAC1EF}"/>
                    </a:ext>
                  </a:extLst>
                </p:cNvPr>
                <p:cNvSpPr>
                  <a:spLocks noChangeArrowheads="1"/>
                </p:cNvSpPr>
                <p:nvPr/>
              </p:nvSpPr>
              <p:spPr bwMode="auto">
                <a:xfrm>
                  <a:off x="2296" y="977"/>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31" name="Rectangle 9406">
                  <a:extLst>
                    <a:ext uri="{FF2B5EF4-FFF2-40B4-BE49-F238E27FC236}">
                      <a16:creationId xmlns:a16="http://schemas.microsoft.com/office/drawing/2014/main" id="{39DF3F0A-D896-3A78-AA15-E43A1606F093}"/>
                    </a:ext>
                  </a:extLst>
                </p:cNvPr>
                <p:cNvSpPr>
                  <a:spLocks noChangeArrowheads="1"/>
                </p:cNvSpPr>
                <p:nvPr/>
              </p:nvSpPr>
              <p:spPr bwMode="auto">
                <a:xfrm>
                  <a:off x="2296" y="977"/>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32" name="Rectangle 9407">
                  <a:extLst>
                    <a:ext uri="{FF2B5EF4-FFF2-40B4-BE49-F238E27FC236}">
                      <a16:creationId xmlns:a16="http://schemas.microsoft.com/office/drawing/2014/main" id="{AEE34EB7-9EFB-0199-9E5C-13E4D55DC0E1}"/>
                    </a:ext>
                  </a:extLst>
                </p:cNvPr>
                <p:cNvSpPr>
                  <a:spLocks noChangeArrowheads="1"/>
                </p:cNvSpPr>
                <p:nvPr/>
              </p:nvSpPr>
              <p:spPr bwMode="auto">
                <a:xfrm>
                  <a:off x="2296" y="977"/>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33" name="Rectangle 9408">
                  <a:extLst>
                    <a:ext uri="{FF2B5EF4-FFF2-40B4-BE49-F238E27FC236}">
                      <a16:creationId xmlns:a16="http://schemas.microsoft.com/office/drawing/2014/main" id="{0AC5174B-476A-ABD8-766D-496481F990B2}"/>
                    </a:ext>
                  </a:extLst>
                </p:cNvPr>
                <p:cNvSpPr>
                  <a:spLocks noChangeArrowheads="1"/>
                </p:cNvSpPr>
                <p:nvPr/>
              </p:nvSpPr>
              <p:spPr bwMode="auto">
                <a:xfrm>
                  <a:off x="2296" y="977"/>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34" name="Rectangle 9409">
                  <a:extLst>
                    <a:ext uri="{FF2B5EF4-FFF2-40B4-BE49-F238E27FC236}">
                      <a16:creationId xmlns:a16="http://schemas.microsoft.com/office/drawing/2014/main" id="{E3500142-E1C8-2B9F-9E9E-20C0A26D9FB7}"/>
                    </a:ext>
                  </a:extLst>
                </p:cNvPr>
                <p:cNvSpPr>
                  <a:spLocks noChangeArrowheads="1"/>
                </p:cNvSpPr>
                <p:nvPr/>
              </p:nvSpPr>
              <p:spPr bwMode="auto">
                <a:xfrm>
                  <a:off x="2296" y="977"/>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35" name="Rectangle 9410">
                  <a:extLst>
                    <a:ext uri="{FF2B5EF4-FFF2-40B4-BE49-F238E27FC236}">
                      <a16:creationId xmlns:a16="http://schemas.microsoft.com/office/drawing/2014/main" id="{CC685655-A426-E0BD-4D7D-ED420EBD6A8C}"/>
                    </a:ext>
                  </a:extLst>
                </p:cNvPr>
                <p:cNvSpPr>
                  <a:spLocks noChangeArrowheads="1"/>
                </p:cNvSpPr>
                <p:nvPr/>
              </p:nvSpPr>
              <p:spPr bwMode="auto">
                <a:xfrm>
                  <a:off x="2296" y="977"/>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36" name="Rectangle 9411">
                  <a:extLst>
                    <a:ext uri="{FF2B5EF4-FFF2-40B4-BE49-F238E27FC236}">
                      <a16:creationId xmlns:a16="http://schemas.microsoft.com/office/drawing/2014/main" id="{B0A622F3-962A-543B-9EAD-AD485AA1665C}"/>
                    </a:ext>
                  </a:extLst>
                </p:cNvPr>
                <p:cNvSpPr>
                  <a:spLocks noChangeArrowheads="1"/>
                </p:cNvSpPr>
                <p:nvPr/>
              </p:nvSpPr>
              <p:spPr bwMode="auto">
                <a:xfrm>
                  <a:off x="2296" y="977"/>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37" name="Rectangle 9412">
                  <a:extLst>
                    <a:ext uri="{FF2B5EF4-FFF2-40B4-BE49-F238E27FC236}">
                      <a16:creationId xmlns:a16="http://schemas.microsoft.com/office/drawing/2014/main" id="{E2621B74-D5F4-FA6C-11F9-4C3CBD92E7C6}"/>
                    </a:ext>
                  </a:extLst>
                </p:cNvPr>
                <p:cNvSpPr>
                  <a:spLocks noChangeArrowheads="1"/>
                </p:cNvSpPr>
                <p:nvPr/>
              </p:nvSpPr>
              <p:spPr bwMode="auto">
                <a:xfrm>
                  <a:off x="2296" y="973"/>
                  <a:ext cx="138" cy="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38" name="Rectangle 9413">
                  <a:extLst>
                    <a:ext uri="{FF2B5EF4-FFF2-40B4-BE49-F238E27FC236}">
                      <a16:creationId xmlns:a16="http://schemas.microsoft.com/office/drawing/2014/main" id="{0E583DFA-1449-5CF4-666E-3620E4B9806E}"/>
                    </a:ext>
                  </a:extLst>
                </p:cNvPr>
                <p:cNvSpPr>
                  <a:spLocks noChangeArrowheads="1"/>
                </p:cNvSpPr>
                <p:nvPr/>
              </p:nvSpPr>
              <p:spPr bwMode="auto">
                <a:xfrm>
                  <a:off x="2296" y="97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39" name="Rectangle 9414">
                  <a:extLst>
                    <a:ext uri="{FF2B5EF4-FFF2-40B4-BE49-F238E27FC236}">
                      <a16:creationId xmlns:a16="http://schemas.microsoft.com/office/drawing/2014/main" id="{C15FD94F-88E8-3853-206C-E77A84F7DAD0}"/>
                    </a:ext>
                  </a:extLst>
                </p:cNvPr>
                <p:cNvSpPr>
                  <a:spLocks noChangeArrowheads="1"/>
                </p:cNvSpPr>
                <p:nvPr/>
              </p:nvSpPr>
              <p:spPr bwMode="auto">
                <a:xfrm>
                  <a:off x="2296" y="97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40" name="Rectangle 9415">
                  <a:extLst>
                    <a:ext uri="{FF2B5EF4-FFF2-40B4-BE49-F238E27FC236}">
                      <a16:creationId xmlns:a16="http://schemas.microsoft.com/office/drawing/2014/main" id="{6860CEA5-7747-BC26-E3D3-4975E6BE8B7C}"/>
                    </a:ext>
                  </a:extLst>
                </p:cNvPr>
                <p:cNvSpPr>
                  <a:spLocks noChangeArrowheads="1"/>
                </p:cNvSpPr>
                <p:nvPr/>
              </p:nvSpPr>
              <p:spPr bwMode="auto">
                <a:xfrm>
                  <a:off x="2296" y="97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41" name="Rectangle 9416">
                  <a:extLst>
                    <a:ext uri="{FF2B5EF4-FFF2-40B4-BE49-F238E27FC236}">
                      <a16:creationId xmlns:a16="http://schemas.microsoft.com/office/drawing/2014/main" id="{A4059A52-AEF7-B9EF-0D80-0AD164554763}"/>
                    </a:ext>
                  </a:extLst>
                </p:cNvPr>
                <p:cNvSpPr>
                  <a:spLocks noChangeArrowheads="1"/>
                </p:cNvSpPr>
                <p:nvPr/>
              </p:nvSpPr>
              <p:spPr bwMode="auto">
                <a:xfrm>
                  <a:off x="2296" y="97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42" name="Rectangle 9417">
                  <a:extLst>
                    <a:ext uri="{FF2B5EF4-FFF2-40B4-BE49-F238E27FC236}">
                      <a16:creationId xmlns:a16="http://schemas.microsoft.com/office/drawing/2014/main" id="{32B6C197-A976-13ED-D6B0-12E3FF4927CE}"/>
                    </a:ext>
                  </a:extLst>
                </p:cNvPr>
                <p:cNvSpPr>
                  <a:spLocks noChangeArrowheads="1"/>
                </p:cNvSpPr>
                <p:nvPr/>
              </p:nvSpPr>
              <p:spPr bwMode="auto">
                <a:xfrm>
                  <a:off x="2296" y="97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43" name="Rectangle 9418">
                  <a:extLst>
                    <a:ext uri="{FF2B5EF4-FFF2-40B4-BE49-F238E27FC236}">
                      <a16:creationId xmlns:a16="http://schemas.microsoft.com/office/drawing/2014/main" id="{4F8F282C-6728-0EC1-741C-3FA6C02C3663}"/>
                    </a:ext>
                  </a:extLst>
                </p:cNvPr>
                <p:cNvSpPr>
                  <a:spLocks noChangeArrowheads="1"/>
                </p:cNvSpPr>
                <p:nvPr/>
              </p:nvSpPr>
              <p:spPr bwMode="auto">
                <a:xfrm>
                  <a:off x="2296" y="97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44" name="Rectangle 9419">
                  <a:extLst>
                    <a:ext uri="{FF2B5EF4-FFF2-40B4-BE49-F238E27FC236}">
                      <a16:creationId xmlns:a16="http://schemas.microsoft.com/office/drawing/2014/main" id="{098809CF-ABED-683A-978E-446EE3C003FE}"/>
                    </a:ext>
                  </a:extLst>
                </p:cNvPr>
                <p:cNvSpPr>
                  <a:spLocks noChangeArrowheads="1"/>
                </p:cNvSpPr>
                <p:nvPr/>
              </p:nvSpPr>
              <p:spPr bwMode="auto">
                <a:xfrm>
                  <a:off x="2296" y="97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45" name="Rectangle 9420">
                  <a:extLst>
                    <a:ext uri="{FF2B5EF4-FFF2-40B4-BE49-F238E27FC236}">
                      <a16:creationId xmlns:a16="http://schemas.microsoft.com/office/drawing/2014/main" id="{54BAB492-474D-910D-7F8F-595D76381264}"/>
                    </a:ext>
                  </a:extLst>
                </p:cNvPr>
                <p:cNvSpPr>
                  <a:spLocks noChangeArrowheads="1"/>
                </p:cNvSpPr>
                <p:nvPr/>
              </p:nvSpPr>
              <p:spPr bwMode="auto">
                <a:xfrm>
                  <a:off x="2296" y="970"/>
                  <a:ext cx="138" cy="3"/>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46" name="Rectangle 9421">
                  <a:extLst>
                    <a:ext uri="{FF2B5EF4-FFF2-40B4-BE49-F238E27FC236}">
                      <a16:creationId xmlns:a16="http://schemas.microsoft.com/office/drawing/2014/main" id="{A8A81C0C-6CEE-EC3C-CE80-54CEADCE2EC0}"/>
                    </a:ext>
                  </a:extLst>
                </p:cNvPr>
                <p:cNvSpPr>
                  <a:spLocks noChangeArrowheads="1"/>
                </p:cNvSpPr>
                <p:nvPr/>
              </p:nvSpPr>
              <p:spPr bwMode="auto">
                <a:xfrm>
                  <a:off x="2296" y="970"/>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47" name="Rectangle 9422">
                  <a:extLst>
                    <a:ext uri="{FF2B5EF4-FFF2-40B4-BE49-F238E27FC236}">
                      <a16:creationId xmlns:a16="http://schemas.microsoft.com/office/drawing/2014/main" id="{BD21B4D8-CE5C-4CED-B686-BDD9F4581C8D}"/>
                    </a:ext>
                  </a:extLst>
                </p:cNvPr>
                <p:cNvSpPr>
                  <a:spLocks noChangeArrowheads="1"/>
                </p:cNvSpPr>
                <p:nvPr/>
              </p:nvSpPr>
              <p:spPr bwMode="auto">
                <a:xfrm>
                  <a:off x="2296" y="970"/>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48" name="Rectangle 9423">
                  <a:extLst>
                    <a:ext uri="{FF2B5EF4-FFF2-40B4-BE49-F238E27FC236}">
                      <a16:creationId xmlns:a16="http://schemas.microsoft.com/office/drawing/2014/main" id="{20FC3B48-59AC-1412-DF9A-85129FF9CDFD}"/>
                    </a:ext>
                  </a:extLst>
                </p:cNvPr>
                <p:cNvSpPr>
                  <a:spLocks noChangeArrowheads="1"/>
                </p:cNvSpPr>
                <p:nvPr/>
              </p:nvSpPr>
              <p:spPr bwMode="auto">
                <a:xfrm>
                  <a:off x="2296" y="970"/>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49" name="Rectangle 9424">
                  <a:extLst>
                    <a:ext uri="{FF2B5EF4-FFF2-40B4-BE49-F238E27FC236}">
                      <a16:creationId xmlns:a16="http://schemas.microsoft.com/office/drawing/2014/main" id="{C9160E51-6037-CE19-7EED-42324A6F36A1}"/>
                    </a:ext>
                  </a:extLst>
                </p:cNvPr>
                <p:cNvSpPr>
                  <a:spLocks noChangeArrowheads="1"/>
                </p:cNvSpPr>
                <p:nvPr/>
              </p:nvSpPr>
              <p:spPr bwMode="auto">
                <a:xfrm>
                  <a:off x="2296" y="970"/>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50" name="Rectangle 9425">
                  <a:extLst>
                    <a:ext uri="{FF2B5EF4-FFF2-40B4-BE49-F238E27FC236}">
                      <a16:creationId xmlns:a16="http://schemas.microsoft.com/office/drawing/2014/main" id="{B782DC0C-6AF5-AF99-2FC9-9BF686D09C3D}"/>
                    </a:ext>
                  </a:extLst>
                </p:cNvPr>
                <p:cNvSpPr>
                  <a:spLocks noChangeArrowheads="1"/>
                </p:cNvSpPr>
                <p:nvPr/>
              </p:nvSpPr>
              <p:spPr bwMode="auto">
                <a:xfrm>
                  <a:off x="2296" y="970"/>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51" name="Rectangle 9426">
                  <a:extLst>
                    <a:ext uri="{FF2B5EF4-FFF2-40B4-BE49-F238E27FC236}">
                      <a16:creationId xmlns:a16="http://schemas.microsoft.com/office/drawing/2014/main" id="{0863D253-2C60-9C21-6463-75E98C2D0763}"/>
                    </a:ext>
                  </a:extLst>
                </p:cNvPr>
                <p:cNvSpPr>
                  <a:spLocks noChangeArrowheads="1"/>
                </p:cNvSpPr>
                <p:nvPr/>
              </p:nvSpPr>
              <p:spPr bwMode="auto">
                <a:xfrm>
                  <a:off x="2296" y="970"/>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52" name="Rectangle 9427">
                  <a:extLst>
                    <a:ext uri="{FF2B5EF4-FFF2-40B4-BE49-F238E27FC236}">
                      <a16:creationId xmlns:a16="http://schemas.microsoft.com/office/drawing/2014/main" id="{6BA43D2E-A861-7076-CBAC-6236032220B8}"/>
                    </a:ext>
                  </a:extLst>
                </p:cNvPr>
                <p:cNvSpPr>
                  <a:spLocks noChangeArrowheads="1"/>
                </p:cNvSpPr>
                <p:nvPr/>
              </p:nvSpPr>
              <p:spPr bwMode="auto">
                <a:xfrm>
                  <a:off x="2296" y="970"/>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53" name="Rectangle 9428">
                  <a:extLst>
                    <a:ext uri="{FF2B5EF4-FFF2-40B4-BE49-F238E27FC236}">
                      <a16:creationId xmlns:a16="http://schemas.microsoft.com/office/drawing/2014/main" id="{18DF93CA-9B49-5083-0E1E-928042B9AA45}"/>
                    </a:ext>
                  </a:extLst>
                </p:cNvPr>
                <p:cNvSpPr>
                  <a:spLocks noChangeArrowheads="1"/>
                </p:cNvSpPr>
                <p:nvPr/>
              </p:nvSpPr>
              <p:spPr bwMode="auto">
                <a:xfrm>
                  <a:off x="2296" y="970"/>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54" name="Rectangle 9429">
                  <a:extLst>
                    <a:ext uri="{FF2B5EF4-FFF2-40B4-BE49-F238E27FC236}">
                      <a16:creationId xmlns:a16="http://schemas.microsoft.com/office/drawing/2014/main" id="{136718B6-6CB7-9ADB-6D94-5CF7A630E54E}"/>
                    </a:ext>
                  </a:extLst>
                </p:cNvPr>
                <p:cNvSpPr>
                  <a:spLocks noChangeArrowheads="1"/>
                </p:cNvSpPr>
                <p:nvPr/>
              </p:nvSpPr>
              <p:spPr bwMode="auto">
                <a:xfrm>
                  <a:off x="2296" y="970"/>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55" name="Rectangle 9430">
                  <a:extLst>
                    <a:ext uri="{FF2B5EF4-FFF2-40B4-BE49-F238E27FC236}">
                      <a16:creationId xmlns:a16="http://schemas.microsoft.com/office/drawing/2014/main" id="{1E67A1C3-F377-8B89-99A7-455F1AEB019F}"/>
                    </a:ext>
                  </a:extLst>
                </p:cNvPr>
                <p:cNvSpPr>
                  <a:spLocks noChangeArrowheads="1"/>
                </p:cNvSpPr>
                <p:nvPr/>
              </p:nvSpPr>
              <p:spPr bwMode="auto">
                <a:xfrm>
                  <a:off x="2296" y="970"/>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56" name="Rectangle 9431">
                  <a:extLst>
                    <a:ext uri="{FF2B5EF4-FFF2-40B4-BE49-F238E27FC236}">
                      <a16:creationId xmlns:a16="http://schemas.microsoft.com/office/drawing/2014/main" id="{3CF52104-248B-3EDA-2DC7-5D7753639D73}"/>
                    </a:ext>
                  </a:extLst>
                </p:cNvPr>
                <p:cNvSpPr>
                  <a:spLocks noChangeArrowheads="1"/>
                </p:cNvSpPr>
                <p:nvPr/>
              </p:nvSpPr>
              <p:spPr bwMode="auto">
                <a:xfrm>
                  <a:off x="2296" y="970"/>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57" name="Rectangle 9432">
                  <a:extLst>
                    <a:ext uri="{FF2B5EF4-FFF2-40B4-BE49-F238E27FC236}">
                      <a16:creationId xmlns:a16="http://schemas.microsoft.com/office/drawing/2014/main" id="{D8163565-D3DF-55AD-E298-8559CEB0E2AD}"/>
                    </a:ext>
                  </a:extLst>
                </p:cNvPr>
                <p:cNvSpPr>
                  <a:spLocks noChangeArrowheads="1"/>
                </p:cNvSpPr>
                <p:nvPr/>
              </p:nvSpPr>
              <p:spPr bwMode="auto">
                <a:xfrm>
                  <a:off x="2296" y="970"/>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58" name="Rectangle 9433">
                  <a:extLst>
                    <a:ext uri="{FF2B5EF4-FFF2-40B4-BE49-F238E27FC236}">
                      <a16:creationId xmlns:a16="http://schemas.microsoft.com/office/drawing/2014/main" id="{968EC6E1-EB79-C137-8059-37FA40A56160}"/>
                    </a:ext>
                  </a:extLst>
                </p:cNvPr>
                <p:cNvSpPr>
                  <a:spLocks noChangeArrowheads="1"/>
                </p:cNvSpPr>
                <p:nvPr/>
              </p:nvSpPr>
              <p:spPr bwMode="auto">
                <a:xfrm>
                  <a:off x="2296" y="970"/>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59" name="Rectangle 9434">
                  <a:extLst>
                    <a:ext uri="{FF2B5EF4-FFF2-40B4-BE49-F238E27FC236}">
                      <a16:creationId xmlns:a16="http://schemas.microsoft.com/office/drawing/2014/main" id="{A2950758-BF2E-222C-73EC-746DB3152A6E}"/>
                    </a:ext>
                  </a:extLst>
                </p:cNvPr>
                <p:cNvSpPr>
                  <a:spLocks noChangeArrowheads="1"/>
                </p:cNvSpPr>
                <p:nvPr/>
              </p:nvSpPr>
              <p:spPr bwMode="auto">
                <a:xfrm>
                  <a:off x="2296" y="966"/>
                  <a:ext cx="138" cy="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60" name="Rectangle 9435">
                  <a:extLst>
                    <a:ext uri="{FF2B5EF4-FFF2-40B4-BE49-F238E27FC236}">
                      <a16:creationId xmlns:a16="http://schemas.microsoft.com/office/drawing/2014/main" id="{0844D983-AC7F-AE6D-CDCA-3F4177D76880}"/>
                    </a:ext>
                  </a:extLst>
                </p:cNvPr>
                <p:cNvSpPr>
                  <a:spLocks noChangeArrowheads="1"/>
                </p:cNvSpPr>
                <p:nvPr/>
              </p:nvSpPr>
              <p:spPr bwMode="auto">
                <a:xfrm>
                  <a:off x="2296" y="966"/>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61" name="Rectangle 9436">
                  <a:extLst>
                    <a:ext uri="{FF2B5EF4-FFF2-40B4-BE49-F238E27FC236}">
                      <a16:creationId xmlns:a16="http://schemas.microsoft.com/office/drawing/2014/main" id="{412F7897-C522-504E-E192-993B8F3057F3}"/>
                    </a:ext>
                  </a:extLst>
                </p:cNvPr>
                <p:cNvSpPr>
                  <a:spLocks noChangeArrowheads="1"/>
                </p:cNvSpPr>
                <p:nvPr/>
              </p:nvSpPr>
              <p:spPr bwMode="auto">
                <a:xfrm>
                  <a:off x="2296" y="966"/>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62" name="Rectangle 9437">
                  <a:extLst>
                    <a:ext uri="{FF2B5EF4-FFF2-40B4-BE49-F238E27FC236}">
                      <a16:creationId xmlns:a16="http://schemas.microsoft.com/office/drawing/2014/main" id="{76096F97-0C5C-941C-C4F0-F61BBDA6CD05}"/>
                    </a:ext>
                  </a:extLst>
                </p:cNvPr>
                <p:cNvSpPr>
                  <a:spLocks noChangeArrowheads="1"/>
                </p:cNvSpPr>
                <p:nvPr/>
              </p:nvSpPr>
              <p:spPr bwMode="auto">
                <a:xfrm>
                  <a:off x="2296" y="963"/>
                  <a:ext cx="138" cy="3"/>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63" name="Rectangle 9438">
                  <a:extLst>
                    <a:ext uri="{FF2B5EF4-FFF2-40B4-BE49-F238E27FC236}">
                      <a16:creationId xmlns:a16="http://schemas.microsoft.com/office/drawing/2014/main" id="{6D8CBFF0-84B2-7CF9-09E1-D8A972B66BDB}"/>
                    </a:ext>
                  </a:extLst>
                </p:cNvPr>
                <p:cNvSpPr>
                  <a:spLocks noChangeArrowheads="1"/>
                </p:cNvSpPr>
                <p:nvPr/>
              </p:nvSpPr>
              <p:spPr bwMode="auto">
                <a:xfrm>
                  <a:off x="2296" y="96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64" name="Rectangle 9439">
                  <a:extLst>
                    <a:ext uri="{FF2B5EF4-FFF2-40B4-BE49-F238E27FC236}">
                      <a16:creationId xmlns:a16="http://schemas.microsoft.com/office/drawing/2014/main" id="{EFAC7B14-9FC5-85FE-8456-45C19C85986C}"/>
                    </a:ext>
                  </a:extLst>
                </p:cNvPr>
                <p:cNvSpPr>
                  <a:spLocks noChangeArrowheads="1"/>
                </p:cNvSpPr>
                <p:nvPr/>
              </p:nvSpPr>
              <p:spPr bwMode="auto">
                <a:xfrm>
                  <a:off x="2296" y="96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65" name="Rectangle 9440">
                  <a:extLst>
                    <a:ext uri="{FF2B5EF4-FFF2-40B4-BE49-F238E27FC236}">
                      <a16:creationId xmlns:a16="http://schemas.microsoft.com/office/drawing/2014/main" id="{93B83324-CDC4-D989-649B-C4B85E3FB796}"/>
                    </a:ext>
                  </a:extLst>
                </p:cNvPr>
                <p:cNvSpPr>
                  <a:spLocks noChangeArrowheads="1"/>
                </p:cNvSpPr>
                <p:nvPr/>
              </p:nvSpPr>
              <p:spPr bwMode="auto">
                <a:xfrm>
                  <a:off x="2296" y="96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66" name="Rectangle 9441">
                  <a:extLst>
                    <a:ext uri="{FF2B5EF4-FFF2-40B4-BE49-F238E27FC236}">
                      <a16:creationId xmlns:a16="http://schemas.microsoft.com/office/drawing/2014/main" id="{43DC386A-2D95-857C-93AA-BD479854ACD5}"/>
                    </a:ext>
                  </a:extLst>
                </p:cNvPr>
                <p:cNvSpPr>
                  <a:spLocks noChangeArrowheads="1"/>
                </p:cNvSpPr>
                <p:nvPr/>
              </p:nvSpPr>
              <p:spPr bwMode="auto">
                <a:xfrm>
                  <a:off x="2296" y="96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67" name="Rectangle 9442">
                  <a:extLst>
                    <a:ext uri="{FF2B5EF4-FFF2-40B4-BE49-F238E27FC236}">
                      <a16:creationId xmlns:a16="http://schemas.microsoft.com/office/drawing/2014/main" id="{0C3929C0-9B0E-AB8E-8017-80DB8132FFB8}"/>
                    </a:ext>
                  </a:extLst>
                </p:cNvPr>
                <p:cNvSpPr>
                  <a:spLocks noChangeArrowheads="1"/>
                </p:cNvSpPr>
                <p:nvPr/>
              </p:nvSpPr>
              <p:spPr bwMode="auto">
                <a:xfrm>
                  <a:off x="2296" y="96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68" name="Rectangle 9443">
                  <a:extLst>
                    <a:ext uri="{FF2B5EF4-FFF2-40B4-BE49-F238E27FC236}">
                      <a16:creationId xmlns:a16="http://schemas.microsoft.com/office/drawing/2014/main" id="{135CBE8B-AECF-A47B-5970-0241DD9020D4}"/>
                    </a:ext>
                  </a:extLst>
                </p:cNvPr>
                <p:cNvSpPr>
                  <a:spLocks noChangeArrowheads="1"/>
                </p:cNvSpPr>
                <p:nvPr/>
              </p:nvSpPr>
              <p:spPr bwMode="auto">
                <a:xfrm>
                  <a:off x="2296" y="96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69" name="Rectangle 9444">
                  <a:extLst>
                    <a:ext uri="{FF2B5EF4-FFF2-40B4-BE49-F238E27FC236}">
                      <a16:creationId xmlns:a16="http://schemas.microsoft.com/office/drawing/2014/main" id="{9E59C58E-23EC-8D71-4CDD-5CB5B8381C40}"/>
                    </a:ext>
                  </a:extLst>
                </p:cNvPr>
                <p:cNvSpPr>
                  <a:spLocks noChangeArrowheads="1"/>
                </p:cNvSpPr>
                <p:nvPr/>
              </p:nvSpPr>
              <p:spPr bwMode="auto">
                <a:xfrm>
                  <a:off x="2296" y="96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70" name="Rectangle 9445">
                  <a:extLst>
                    <a:ext uri="{FF2B5EF4-FFF2-40B4-BE49-F238E27FC236}">
                      <a16:creationId xmlns:a16="http://schemas.microsoft.com/office/drawing/2014/main" id="{1AF6EFF0-704B-DDA3-3FE1-4B6E5382BFCC}"/>
                    </a:ext>
                  </a:extLst>
                </p:cNvPr>
                <p:cNvSpPr>
                  <a:spLocks noChangeArrowheads="1"/>
                </p:cNvSpPr>
                <p:nvPr/>
              </p:nvSpPr>
              <p:spPr bwMode="auto">
                <a:xfrm>
                  <a:off x="2296" y="96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71" name="Rectangle 9446">
                  <a:extLst>
                    <a:ext uri="{FF2B5EF4-FFF2-40B4-BE49-F238E27FC236}">
                      <a16:creationId xmlns:a16="http://schemas.microsoft.com/office/drawing/2014/main" id="{41E8EFF0-0E8A-EF47-C3A4-75C4C3DEEB80}"/>
                    </a:ext>
                  </a:extLst>
                </p:cNvPr>
                <p:cNvSpPr>
                  <a:spLocks noChangeArrowheads="1"/>
                </p:cNvSpPr>
                <p:nvPr/>
              </p:nvSpPr>
              <p:spPr bwMode="auto">
                <a:xfrm>
                  <a:off x="2296" y="96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72" name="Rectangle 9447">
                  <a:extLst>
                    <a:ext uri="{FF2B5EF4-FFF2-40B4-BE49-F238E27FC236}">
                      <a16:creationId xmlns:a16="http://schemas.microsoft.com/office/drawing/2014/main" id="{380242D8-999F-0CC3-D65A-E944F8C02E5F}"/>
                    </a:ext>
                  </a:extLst>
                </p:cNvPr>
                <p:cNvSpPr>
                  <a:spLocks noChangeArrowheads="1"/>
                </p:cNvSpPr>
                <p:nvPr/>
              </p:nvSpPr>
              <p:spPr bwMode="auto">
                <a:xfrm>
                  <a:off x="2296" y="96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73" name="Rectangle 9448">
                  <a:extLst>
                    <a:ext uri="{FF2B5EF4-FFF2-40B4-BE49-F238E27FC236}">
                      <a16:creationId xmlns:a16="http://schemas.microsoft.com/office/drawing/2014/main" id="{1BB52FEB-B040-35F6-2636-921CD6045275}"/>
                    </a:ext>
                  </a:extLst>
                </p:cNvPr>
                <p:cNvSpPr>
                  <a:spLocks noChangeArrowheads="1"/>
                </p:cNvSpPr>
                <p:nvPr/>
              </p:nvSpPr>
              <p:spPr bwMode="auto">
                <a:xfrm>
                  <a:off x="2296" y="96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74" name="Rectangle 9449">
                  <a:extLst>
                    <a:ext uri="{FF2B5EF4-FFF2-40B4-BE49-F238E27FC236}">
                      <a16:creationId xmlns:a16="http://schemas.microsoft.com/office/drawing/2014/main" id="{E995B5DB-8053-E28B-DAC0-256DC7B19205}"/>
                    </a:ext>
                  </a:extLst>
                </p:cNvPr>
                <p:cNvSpPr>
                  <a:spLocks noChangeArrowheads="1"/>
                </p:cNvSpPr>
                <p:nvPr/>
              </p:nvSpPr>
              <p:spPr bwMode="auto">
                <a:xfrm>
                  <a:off x="2296" y="96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75" name="Rectangle 9450">
                  <a:extLst>
                    <a:ext uri="{FF2B5EF4-FFF2-40B4-BE49-F238E27FC236}">
                      <a16:creationId xmlns:a16="http://schemas.microsoft.com/office/drawing/2014/main" id="{53177566-65E5-263B-D6BD-BD73E51538A8}"/>
                    </a:ext>
                  </a:extLst>
                </p:cNvPr>
                <p:cNvSpPr>
                  <a:spLocks noChangeArrowheads="1"/>
                </p:cNvSpPr>
                <p:nvPr/>
              </p:nvSpPr>
              <p:spPr bwMode="auto">
                <a:xfrm>
                  <a:off x="2296" y="96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76" name="Rectangle 9451">
                  <a:extLst>
                    <a:ext uri="{FF2B5EF4-FFF2-40B4-BE49-F238E27FC236}">
                      <a16:creationId xmlns:a16="http://schemas.microsoft.com/office/drawing/2014/main" id="{F548C97D-02E9-6747-0776-A068F2740120}"/>
                    </a:ext>
                  </a:extLst>
                </p:cNvPr>
                <p:cNvSpPr>
                  <a:spLocks noChangeArrowheads="1"/>
                </p:cNvSpPr>
                <p:nvPr/>
              </p:nvSpPr>
              <p:spPr bwMode="auto">
                <a:xfrm>
                  <a:off x="2296" y="96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77" name="Rectangle 9452">
                  <a:extLst>
                    <a:ext uri="{FF2B5EF4-FFF2-40B4-BE49-F238E27FC236}">
                      <a16:creationId xmlns:a16="http://schemas.microsoft.com/office/drawing/2014/main" id="{F47B8443-8224-3639-5110-B2F12E743F09}"/>
                    </a:ext>
                  </a:extLst>
                </p:cNvPr>
                <p:cNvSpPr>
                  <a:spLocks noChangeArrowheads="1"/>
                </p:cNvSpPr>
                <p:nvPr/>
              </p:nvSpPr>
              <p:spPr bwMode="auto">
                <a:xfrm>
                  <a:off x="2296" y="96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78" name="Rectangle 9453">
                  <a:extLst>
                    <a:ext uri="{FF2B5EF4-FFF2-40B4-BE49-F238E27FC236}">
                      <a16:creationId xmlns:a16="http://schemas.microsoft.com/office/drawing/2014/main" id="{419E4F43-DE2F-295E-25E0-590FE1CE23AC}"/>
                    </a:ext>
                  </a:extLst>
                </p:cNvPr>
                <p:cNvSpPr>
                  <a:spLocks noChangeArrowheads="1"/>
                </p:cNvSpPr>
                <p:nvPr/>
              </p:nvSpPr>
              <p:spPr bwMode="auto">
                <a:xfrm>
                  <a:off x="2296" y="96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79" name="Rectangle 9454">
                  <a:extLst>
                    <a:ext uri="{FF2B5EF4-FFF2-40B4-BE49-F238E27FC236}">
                      <a16:creationId xmlns:a16="http://schemas.microsoft.com/office/drawing/2014/main" id="{592A6ACB-56F6-B60C-D95E-25ECEBD050B2}"/>
                    </a:ext>
                  </a:extLst>
                </p:cNvPr>
                <p:cNvSpPr>
                  <a:spLocks noChangeArrowheads="1"/>
                </p:cNvSpPr>
                <p:nvPr/>
              </p:nvSpPr>
              <p:spPr bwMode="auto">
                <a:xfrm>
                  <a:off x="2296" y="959"/>
                  <a:ext cx="138" cy="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80" name="Rectangle 9455">
                  <a:extLst>
                    <a:ext uri="{FF2B5EF4-FFF2-40B4-BE49-F238E27FC236}">
                      <a16:creationId xmlns:a16="http://schemas.microsoft.com/office/drawing/2014/main" id="{473C895D-DEAA-DA69-22CC-3B9CD23A0E09}"/>
                    </a:ext>
                  </a:extLst>
                </p:cNvPr>
                <p:cNvSpPr>
                  <a:spLocks noChangeArrowheads="1"/>
                </p:cNvSpPr>
                <p:nvPr/>
              </p:nvSpPr>
              <p:spPr bwMode="auto">
                <a:xfrm>
                  <a:off x="2296" y="95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81" name="Rectangle 9456">
                  <a:extLst>
                    <a:ext uri="{FF2B5EF4-FFF2-40B4-BE49-F238E27FC236}">
                      <a16:creationId xmlns:a16="http://schemas.microsoft.com/office/drawing/2014/main" id="{461E187F-0445-5567-830A-CD17EB03725C}"/>
                    </a:ext>
                  </a:extLst>
                </p:cNvPr>
                <p:cNvSpPr>
                  <a:spLocks noChangeArrowheads="1"/>
                </p:cNvSpPr>
                <p:nvPr/>
              </p:nvSpPr>
              <p:spPr bwMode="auto">
                <a:xfrm>
                  <a:off x="2296" y="95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82" name="Rectangle 9457">
                  <a:extLst>
                    <a:ext uri="{FF2B5EF4-FFF2-40B4-BE49-F238E27FC236}">
                      <a16:creationId xmlns:a16="http://schemas.microsoft.com/office/drawing/2014/main" id="{B2E63885-1167-C118-AE7B-4841D8E416B4}"/>
                    </a:ext>
                  </a:extLst>
                </p:cNvPr>
                <p:cNvSpPr>
                  <a:spLocks noChangeArrowheads="1"/>
                </p:cNvSpPr>
                <p:nvPr/>
              </p:nvSpPr>
              <p:spPr bwMode="auto">
                <a:xfrm>
                  <a:off x="2296" y="95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83" name="Rectangle 9458">
                  <a:extLst>
                    <a:ext uri="{FF2B5EF4-FFF2-40B4-BE49-F238E27FC236}">
                      <a16:creationId xmlns:a16="http://schemas.microsoft.com/office/drawing/2014/main" id="{3FD5E69D-D198-61EE-CF1D-84E6FAD132A1}"/>
                    </a:ext>
                  </a:extLst>
                </p:cNvPr>
                <p:cNvSpPr>
                  <a:spLocks noChangeArrowheads="1"/>
                </p:cNvSpPr>
                <p:nvPr/>
              </p:nvSpPr>
              <p:spPr bwMode="auto">
                <a:xfrm>
                  <a:off x="2296" y="95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84" name="Rectangle 9459">
                  <a:extLst>
                    <a:ext uri="{FF2B5EF4-FFF2-40B4-BE49-F238E27FC236}">
                      <a16:creationId xmlns:a16="http://schemas.microsoft.com/office/drawing/2014/main" id="{1FBEF153-6600-3DD5-C8D5-EF2ED63C8868}"/>
                    </a:ext>
                  </a:extLst>
                </p:cNvPr>
                <p:cNvSpPr>
                  <a:spLocks noChangeArrowheads="1"/>
                </p:cNvSpPr>
                <p:nvPr/>
              </p:nvSpPr>
              <p:spPr bwMode="auto">
                <a:xfrm>
                  <a:off x="2296" y="95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85" name="Rectangle 9460">
                  <a:extLst>
                    <a:ext uri="{FF2B5EF4-FFF2-40B4-BE49-F238E27FC236}">
                      <a16:creationId xmlns:a16="http://schemas.microsoft.com/office/drawing/2014/main" id="{6C7485F3-7D15-3489-232E-EBE6D23D279B}"/>
                    </a:ext>
                  </a:extLst>
                </p:cNvPr>
                <p:cNvSpPr>
                  <a:spLocks noChangeArrowheads="1"/>
                </p:cNvSpPr>
                <p:nvPr/>
              </p:nvSpPr>
              <p:spPr bwMode="auto">
                <a:xfrm>
                  <a:off x="2296" y="95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86" name="Rectangle 9461">
                  <a:extLst>
                    <a:ext uri="{FF2B5EF4-FFF2-40B4-BE49-F238E27FC236}">
                      <a16:creationId xmlns:a16="http://schemas.microsoft.com/office/drawing/2014/main" id="{F6683DB4-0258-1CBA-48A5-86CA72DC7E09}"/>
                    </a:ext>
                  </a:extLst>
                </p:cNvPr>
                <p:cNvSpPr>
                  <a:spLocks noChangeArrowheads="1"/>
                </p:cNvSpPr>
                <p:nvPr/>
              </p:nvSpPr>
              <p:spPr bwMode="auto">
                <a:xfrm>
                  <a:off x="2296" y="95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87" name="Rectangle 9462">
                  <a:extLst>
                    <a:ext uri="{FF2B5EF4-FFF2-40B4-BE49-F238E27FC236}">
                      <a16:creationId xmlns:a16="http://schemas.microsoft.com/office/drawing/2014/main" id="{A03EEFC5-892D-D36E-05FD-2F654921F1F3}"/>
                    </a:ext>
                  </a:extLst>
                </p:cNvPr>
                <p:cNvSpPr>
                  <a:spLocks noChangeArrowheads="1"/>
                </p:cNvSpPr>
                <p:nvPr/>
              </p:nvSpPr>
              <p:spPr bwMode="auto">
                <a:xfrm>
                  <a:off x="2296" y="95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88" name="Rectangle 9463">
                  <a:extLst>
                    <a:ext uri="{FF2B5EF4-FFF2-40B4-BE49-F238E27FC236}">
                      <a16:creationId xmlns:a16="http://schemas.microsoft.com/office/drawing/2014/main" id="{056321C4-AD45-CFF4-0ADE-2160168F3A2F}"/>
                    </a:ext>
                  </a:extLst>
                </p:cNvPr>
                <p:cNvSpPr>
                  <a:spLocks noChangeArrowheads="1"/>
                </p:cNvSpPr>
                <p:nvPr/>
              </p:nvSpPr>
              <p:spPr bwMode="auto">
                <a:xfrm>
                  <a:off x="2296" y="95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89" name="Rectangle 9464">
                  <a:extLst>
                    <a:ext uri="{FF2B5EF4-FFF2-40B4-BE49-F238E27FC236}">
                      <a16:creationId xmlns:a16="http://schemas.microsoft.com/office/drawing/2014/main" id="{3C7DAF55-49CF-4373-5CEA-858BCF3BE569}"/>
                    </a:ext>
                  </a:extLst>
                </p:cNvPr>
                <p:cNvSpPr>
                  <a:spLocks noChangeArrowheads="1"/>
                </p:cNvSpPr>
                <p:nvPr/>
              </p:nvSpPr>
              <p:spPr bwMode="auto">
                <a:xfrm>
                  <a:off x="2296" y="95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90" name="Rectangle 9465">
                  <a:extLst>
                    <a:ext uri="{FF2B5EF4-FFF2-40B4-BE49-F238E27FC236}">
                      <a16:creationId xmlns:a16="http://schemas.microsoft.com/office/drawing/2014/main" id="{1DC8C8D3-3585-E305-700C-7007FC65A33A}"/>
                    </a:ext>
                  </a:extLst>
                </p:cNvPr>
                <p:cNvSpPr>
                  <a:spLocks noChangeArrowheads="1"/>
                </p:cNvSpPr>
                <p:nvPr/>
              </p:nvSpPr>
              <p:spPr bwMode="auto">
                <a:xfrm>
                  <a:off x="2296" y="95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91" name="Rectangle 9466">
                  <a:extLst>
                    <a:ext uri="{FF2B5EF4-FFF2-40B4-BE49-F238E27FC236}">
                      <a16:creationId xmlns:a16="http://schemas.microsoft.com/office/drawing/2014/main" id="{F5F19FBA-9063-BC05-A896-64B6F9BBE496}"/>
                    </a:ext>
                  </a:extLst>
                </p:cNvPr>
                <p:cNvSpPr>
                  <a:spLocks noChangeArrowheads="1"/>
                </p:cNvSpPr>
                <p:nvPr/>
              </p:nvSpPr>
              <p:spPr bwMode="auto">
                <a:xfrm>
                  <a:off x="2296" y="95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92" name="Rectangle 9467">
                  <a:extLst>
                    <a:ext uri="{FF2B5EF4-FFF2-40B4-BE49-F238E27FC236}">
                      <a16:creationId xmlns:a16="http://schemas.microsoft.com/office/drawing/2014/main" id="{2EC7AB60-4002-1DC0-1B92-67CE2E37C3E8}"/>
                    </a:ext>
                  </a:extLst>
                </p:cNvPr>
                <p:cNvSpPr>
                  <a:spLocks noChangeArrowheads="1"/>
                </p:cNvSpPr>
                <p:nvPr/>
              </p:nvSpPr>
              <p:spPr bwMode="auto">
                <a:xfrm>
                  <a:off x="2296" y="95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93" name="Rectangle 9468">
                  <a:extLst>
                    <a:ext uri="{FF2B5EF4-FFF2-40B4-BE49-F238E27FC236}">
                      <a16:creationId xmlns:a16="http://schemas.microsoft.com/office/drawing/2014/main" id="{C4C9DD37-F53D-D994-D60B-384A22ED75E9}"/>
                    </a:ext>
                  </a:extLst>
                </p:cNvPr>
                <p:cNvSpPr>
                  <a:spLocks noChangeArrowheads="1"/>
                </p:cNvSpPr>
                <p:nvPr/>
              </p:nvSpPr>
              <p:spPr bwMode="auto">
                <a:xfrm>
                  <a:off x="2296" y="95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94" name="Rectangle 9469">
                  <a:extLst>
                    <a:ext uri="{FF2B5EF4-FFF2-40B4-BE49-F238E27FC236}">
                      <a16:creationId xmlns:a16="http://schemas.microsoft.com/office/drawing/2014/main" id="{A3975BB2-479D-D803-509A-38E4E8E973A8}"/>
                    </a:ext>
                  </a:extLst>
                </p:cNvPr>
                <p:cNvSpPr>
                  <a:spLocks noChangeArrowheads="1"/>
                </p:cNvSpPr>
                <p:nvPr/>
              </p:nvSpPr>
              <p:spPr bwMode="auto">
                <a:xfrm>
                  <a:off x="2296" y="95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95" name="Rectangle 9470">
                  <a:extLst>
                    <a:ext uri="{FF2B5EF4-FFF2-40B4-BE49-F238E27FC236}">
                      <a16:creationId xmlns:a16="http://schemas.microsoft.com/office/drawing/2014/main" id="{BE924ADD-3994-E80C-3722-9344FA07B7C2}"/>
                    </a:ext>
                  </a:extLst>
                </p:cNvPr>
                <p:cNvSpPr>
                  <a:spLocks noChangeArrowheads="1"/>
                </p:cNvSpPr>
                <p:nvPr/>
              </p:nvSpPr>
              <p:spPr bwMode="auto">
                <a:xfrm>
                  <a:off x="2296" y="956"/>
                  <a:ext cx="138" cy="3"/>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96" name="Rectangle 9471">
                  <a:extLst>
                    <a:ext uri="{FF2B5EF4-FFF2-40B4-BE49-F238E27FC236}">
                      <a16:creationId xmlns:a16="http://schemas.microsoft.com/office/drawing/2014/main" id="{B475BF4A-86F3-58C4-6A64-EC69C0BE2C50}"/>
                    </a:ext>
                  </a:extLst>
                </p:cNvPr>
                <p:cNvSpPr>
                  <a:spLocks noChangeArrowheads="1"/>
                </p:cNvSpPr>
                <p:nvPr/>
              </p:nvSpPr>
              <p:spPr bwMode="auto">
                <a:xfrm>
                  <a:off x="2296" y="952"/>
                  <a:ext cx="138" cy="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97" name="Rectangle 9472">
                  <a:extLst>
                    <a:ext uri="{FF2B5EF4-FFF2-40B4-BE49-F238E27FC236}">
                      <a16:creationId xmlns:a16="http://schemas.microsoft.com/office/drawing/2014/main" id="{3F9C4A57-1DFA-CFCB-91E1-DDF23B1092AC}"/>
                    </a:ext>
                  </a:extLst>
                </p:cNvPr>
                <p:cNvSpPr>
                  <a:spLocks noChangeArrowheads="1"/>
                </p:cNvSpPr>
                <p:nvPr/>
              </p:nvSpPr>
              <p:spPr bwMode="auto">
                <a:xfrm>
                  <a:off x="2296" y="95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98" name="Rectangle 9473">
                  <a:extLst>
                    <a:ext uri="{FF2B5EF4-FFF2-40B4-BE49-F238E27FC236}">
                      <a16:creationId xmlns:a16="http://schemas.microsoft.com/office/drawing/2014/main" id="{CA11E37F-3133-997C-B18F-3224A7682C82}"/>
                    </a:ext>
                  </a:extLst>
                </p:cNvPr>
                <p:cNvSpPr>
                  <a:spLocks noChangeArrowheads="1"/>
                </p:cNvSpPr>
                <p:nvPr/>
              </p:nvSpPr>
              <p:spPr bwMode="auto">
                <a:xfrm>
                  <a:off x="2296" y="95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199" name="Rectangle 9474">
                  <a:extLst>
                    <a:ext uri="{FF2B5EF4-FFF2-40B4-BE49-F238E27FC236}">
                      <a16:creationId xmlns:a16="http://schemas.microsoft.com/office/drawing/2014/main" id="{246EB39A-CC5F-2276-AE63-95E9C107ECD2}"/>
                    </a:ext>
                  </a:extLst>
                </p:cNvPr>
                <p:cNvSpPr>
                  <a:spLocks noChangeArrowheads="1"/>
                </p:cNvSpPr>
                <p:nvPr/>
              </p:nvSpPr>
              <p:spPr bwMode="auto">
                <a:xfrm>
                  <a:off x="2296" y="95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00" name="Rectangle 9475">
                  <a:extLst>
                    <a:ext uri="{FF2B5EF4-FFF2-40B4-BE49-F238E27FC236}">
                      <a16:creationId xmlns:a16="http://schemas.microsoft.com/office/drawing/2014/main" id="{3E2820D0-6FB9-7536-1D7E-CF7B9FC8A4A2}"/>
                    </a:ext>
                  </a:extLst>
                </p:cNvPr>
                <p:cNvSpPr>
                  <a:spLocks noChangeArrowheads="1"/>
                </p:cNvSpPr>
                <p:nvPr/>
              </p:nvSpPr>
              <p:spPr bwMode="auto">
                <a:xfrm>
                  <a:off x="2296" y="95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01" name="Rectangle 9476">
                  <a:extLst>
                    <a:ext uri="{FF2B5EF4-FFF2-40B4-BE49-F238E27FC236}">
                      <a16:creationId xmlns:a16="http://schemas.microsoft.com/office/drawing/2014/main" id="{6256C1D6-F1E9-AAE4-68E6-FE2D9EB0A512}"/>
                    </a:ext>
                  </a:extLst>
                </p:cNvPr>
                <p:cNvSpPr>
                  <a:spLocks noChangeArrowheads="1"/>
                </p:cNvSpPr>
                <p:nvPr/>
              </p:nvSpPr>
              <p:spPr bwMode="auto">
                <a:xfrm>
                  <a:off x="2296" y="913"/>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02" name="Rectangle 9477">
                  <a:extLst>
                    <a:ext uri="{FF2B5EF4-FFF2-40B4-BE49-F238E27FC236}">
                      <a16:creationId xmlns:a16="http://schemas.microsoft.com/office/drawing/2014/main" id="{CEABB5EA-5373-1E2B-3C84-9DA280F41D53}"/>
                    </a:ext>
                  </a:extLst>
                </p:cNvPr>
                <p:cNvSpPr>
                  <a:spLocks noChangeArrowheads="1"/>
                </p:cNvSpPr>
                <p:nvPr/>
              </p:nvSpPr>
              <p:spPr bwMode="auto">
                <a:xfrm>
                  <a:off x="2296" y="913"/>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03" name="Rectangle 9478">
                  <a:extLst>
                    <a:ext uri="{FF2B5EF4-FFF2-40B4-BE49-F238E27FC236}">
                      <a16:creationId xmlns:a16="http://schemas.microsoft.com/office/drawing/2014/main" id="{AD1C451B-77FB-9400-95A0-69AD7AB9E544}"/>
                    </a:ext>
                  </a:extLst>
                </p:cNvPr>
                <p:cNvSpPr>
                  <a:spLocks noChangeArrowheads="1"/>
                </p:cNvSpPr>
                <p:nvPr/>
              </p:nvSpPr>
              <p:spPr bwMode="auto">
                <a:xfrm>
                  <a:off x="2296" y="913"/>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04" name="Rectangle 9479">
                  <a:extLst>
                    <a:ext uri="{FF2B5EF4-FFF2-40B4-BE49-F238E27FC236}">
                      <a16:creationId xmlns:a16="http://schemas.microsoft.com/office/drawing/2014/main" id="{2AA0CF4B-F677-54A9-DF46-932B2686B11A}"/>
                    </a:ext>
                  </a:extLst>
                </p:cNvPr>
                <p:cNvSpPr>
                  <a:spLocks noChangeArrowheads="1"/>
                </p:cNvSpPr>
                <p:nvPr/>
              </p:nvSpPr>
              <p:spPr bwMode="auto">
                <a:xfrm>
                  <a:off x="2296" y="913"/>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05" name="Rectangle 9480">
                  <a:extLst>
                    <a:ext uri="{FF2B5EF4-FFF2-40B4-BE49-F238E27FC236}">
                      <a16:creationId xmlns:a16="http://schemas.microsoft.com/office/drawing/2014/main" id="{327B226F-90A5-9FA4-71A3-E3A8FB92A508}"/>
                    </a:ext>
                  </a:extLst>
                </p:cNvPr>
                <p:cNvSpPr>
                  <a:spLocks noChangeArrowheads="1"/>
                </p:cNvSpPr>
                <p:nvPr/>
              </p:nvSpPr>
              <p:spPr bwMode="auto">
                <a:xfrm>
                  <a:off x="2296" y="913"/>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06" name="Rectangle 9481">
                  <a:extLst>
                    <a:ext uri="{FF2B5EF4-FFF2-40B4-BE49-F238E27FC236}">
                      <a16:creationId xmlns:a16="http://schemas.microsoft.com/office/drawing/2014/main" id="{25A00123-150A-E1B7-9C65-CAB53CFDF125}"/>
                    </a:ext>
                  </a:extLst>
                </p:cNvPr>
                <p:cNvSpPr>
                  <a:spLocks noChangeArrowheads="1"/>
                </p:cNvSpPr>
                <p:nvPr/>
              </p:nvSpPr>
              <p:spPr bwMode="auto">
                <a:xfrm>
                  <a:off x="2296" y="913"/>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07" name="Rectangle 9482">
                  <a:extLst>
                    <a:ext uri="{FF2B5EF4-FFF2-40B4-BE49-F238E27FC236}">
                      <a16:creationId xmlns:a16="http://schemas.microsoft.com/office/drawing/2014/main" id="{926A3DE8-ADEE-9B6E-E008-ACB8971807DD}"/>
                    </a:ext>
                  </a:extLst>
                </p:cNvPr>
                <p:cNvSpPr>
                  <a:spLocks noChangeArrowheads="1"/>
                </p:cNvSpPr>
                <p:nvPr/>
              </p:nvSpPr>
              <p:spPr bwMode="auto">
                <a:xfrm>
                  <a:off x="2296" y="913"/>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08" name="Rectangle 9483">
                  <a:extLst>
                    <a:ext uri="{FF2B5EF4-FFF2-40B4-BE49-F238E27FC236}">
                      <a16:creationId xmlns:a16="http://schemas.microsoft.com/office/drawing/2014/main" id="{80B43101-26B0-350E-4D80-A0096065AC93}"/>
                    </a:ext>
                  </a:extLst>
                </p:cNvPr>
                <p:cNvSpPr>
                  <a:spLocks noChangeArrowheads="1"/>
                </p:cNvSpPr>
                <p:nvPr/>
              </p:nvSpPr>
              <p:spPr bwMode="auto">
                <a:xfrm>
                  <a:off x="2296" y="913"/>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09" name="Rectangle 9484">
                  <a:extLst>
                    <a:ext uri="{FF2B5EF4-FFF2-40B4-BE49-F238E27FC236}">
                      <a16:creationId xmlns:a16="http://schemas.microsoft.com/office/drawing/2014/main" id="{7EA12ED9-4445-7CF8-062C-0B6A3684864E}"/>
                    </a:ext>
                  </a:extLst>
                </p:cNvPr>
                <p:cNvSpPr>
                  <a:spLocks noChangeArrowheads="1"/>
                </p:cNvSpPr>
                <p:nvPr/>
              </p:nvSpPr>
              <p:spPr bwMode="auto">
                <a:xfrm>
                  <a:off x="2296" y="913"/>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10" name="Rectangle 9485">
                  <a:extLst>
                    <a:ext uri="{FF2B5EF4-FFF2-40B4-BE49-F238E27FC236}">
                      <a16:creationId xmlns:a16="http://schemas.microsoft.com/office/drawing/2014/main" id="{6F347BC4-284D-BC10-B63B-6A373374CFB4}"/>
                    </a:ext>
                  </a:extLst>
                </p:cNvPr>
                <p:cNvSpPr>
                  <a:spLocks noChangeArrowheads="1"/>
                </p:cNvSpPr>
                <p:nvPr/>
              </p:nvSpPr>
              <p:spPr bwMode="auto">
                <a:xfrm>
                  <a:off x="2296" y="913"/>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11" name="Rectangle 9486">
                  <a:extLst>
                    <a:ext uri="{FF2B5EF4-FFF2-40B4-BE49-F238E27FC236}">
                      <a16:creationId xmlns:a16="http://schemas.microsoft.com/office/drawing/2014/main" id="{41ADFA73-BD62-A2DA-57AB-A317924FE17B}"/>
                    </a:ext>
                  </a:extLst>
                </p:cNvPr>
                <p:cNvSpPr>
                  <a:spLocks noChangeArrowheads="1"/>
                </p:cNvSpPr>
                <p:nvPr/>
              </p:nvSpPr>
              <p:spPr bwMode="auto">
                <a:xfrm>
                  <a:off x="2296" y="913"/>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12" name="Rectangle 9487">
                  <a:extLst>
                    <a:ext uri="{FF2B5EF4-FFF2-40B4-BE49-F238E27FC236}">
                      <a16:creationId xmlns:a16="http://schemas.microsoft.com/office/drawing/2014/main" id="{DAE97517-0C5E-9039-5F24-EC05D1A0B81B}"/>
                    </a:ext>
                  </a:extLst>
                </p:cNvPr>
                <p:cNvSpPr>
                  <a:spLocks noChangeArrowheads="1"/>
                </p:cNvSpPr>
                <p:nvPr/>
              </p:nvSpPr>
              <p:spPr bwMode="auto">
                <a:xfrm>
                  <a:off x="2296" y="913"/>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13" name="Rectangle 9488">
                  <a:extLst>
                    <a:ext uri="{FF2B5EF4-FFF2-40B4-BE49-F238E27FC236}">
                      <a16:creationId xmlns:a16="http://schemas.microsoft.com/office/drawing/2014/main" id="{67A3349B-951A-7793-7FA7-EEC5B9231077}"/>
                    </a:ext>
                  </a:extLst>
                </p:cNvPr>
                <p:cNvSpPr>
                  <a:spLocks noChangeArrowheads="1"/>
                </p:cNvSpPr>
                <p:nvPr/>
              </p:nvSpPr>
              <p:spPr bwMode="auto">
                <a:xfrm>
                  <a:off x="2296" y="913"/>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14" name="Rectangle 9489">
                  <a:extLst>
                    <a:ext uri="{FF2B5EF4-FFF2-40B4-BE49-F238E27FC236}">
                      <a16:creationId xmlns:a16="http://schemas.microsoft.com/office/drawing/2014/main" id="{A01A967A-CD35-0CA9-23EE-8D595A1B1B3A}"/>
                    </a:ext>
                  </a:extLst>
                </p:cNvPr>
                <p:cNvSpPr>
                  <a:spLocks noChangeArrowheads="1"/>
                </p:cNvSpPr>
                <p:nvPr/>
              </p:nvSpPr>
              <p:spPr bwMode="auto">
                <a:xfrm>
                  <a:off x="2296" y="913"/>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15" name="Rectangle 9490">
                  <a:extLst>
                    <a:ext uri="{FF2B5EF4-FFF2-40B4-BE49-F238E27FC236}">
                      <a16:creationId xmlns:a16="http://schemas.microsoft.com/office/drawing/2014/main" id="{1589227B-5538-1F31-5AF8-E1412C18FAB7}"/>
                    </a:ext>
                  </a:extLst>
                </p:cNvPr>
                <p:cNvSpPr>
                  <a:spLocks noChangeArrowheads="1"/>
                </p:cNvSpPr>
                <p:nvPr/>
              </p:nvSpPr>
              <p:spPr bwMode="auto">
                <a:xfrm>
                  <a:off x="2296" y="913"/>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16" name="Rectangle 9491">
                  <a:extLst>
                    <a:ext uri="{FF2B5EF4-FFF2-40B4-BE49-F238E27FC236}">
                      <a16:creationId xmlns:a16="http://schemas.microsoft.com/office/drawing/2014/main" id="{D74B81D6-2F10-6D53-C537-32EFF9D4C3D2}"/>
                    </a:ext>
                  </a:extLst>
                </p:cNvPr>
                <p:cNvSpPr>
                  <a:spLocks noChangeArrowheads="1"/>
                </p:cNvSpPr>
                <p:nvPr/>
              </p:nvSpPr>
              <p:spPr bwMode="auto">
                <a:xfrm>
                  <a:off x="2296" y="913"/>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17" name="Rectangle 9492">
                  <a:extLst>
                    <a:ext uri="{FF2B5EF4-FFF2-40B4-BE49-F238E27FC236}">
                      <a16:creationId xmlns:a16="http://schemas.microsoft.com/office/drawing/2014/main" id="{D9762B94-5A57-9068-CDEE-4457881E59E5}"/>
                    </a:ext>
                  </a:extLst>
                </p:cNvPr>
                <p:cNvSpPr>
                  <a:spLocks noChangeArrowheads="1"/>
                </p:cNvSpPr>
                <p:nvPr/>
              </p:nvSpPr>
              <p:spPr bwMode="auto">
                <a:xfrm>
                  <a:off x="2296" y="913"/>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18" name="Rectangle 9493">
                  <a:extLst>
                    <a:ext uri="{FF2B5EF4-FFF2-40B4-BE49-F238E27FC236}">
                      <a16:creationId xmlns:a16="http://schemas.microsoft.com/office/drawing/2014/main" id="{0D151910-7FA1-7C85-4A5D-56045A9B697C}"/>
                    </a:ext>
                  </a:extLst>
                </p:cNvPr>
                <p:cNvSpPr>
                  <a:spLocks noChangeArrowheads="1"/>
                </p:cNvSpPr>
                <p:nvPr/>
              </p:nvSpPr>
              <p:spPr bwMode="auto">
                <a:xfrm>
                  <a:off x="2296" y="913"/>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19" name="Rectangle 9494">
                  <a:extLst>
                    <a:ext uri="{FF2B5EF4-FFF2-40B4-BE49-F238E27FC236}">
                      <a16:creationId xmlns:a16="http://schemas.microsoft.com/office/drawing/2014/main" id="{67421F6F-9A71-FE3E-63B6-719C0BFBFC90}"/>
                    </a:ext>
                  </a:extLst>
                </p:cNvPr>
                <p:cNvSpPr>
                  <a:spLocks noChangeArrowheads="1"/>
                </p:cNvSpPr>
                <p:nvPr/>
              </p:nvSpPr>
              <p:spPr bwMode="auto">
                <a:xfrm>
                  <a:off x="2296" y="895"/>
                  <a:ext cx="138" cy="18"/>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20" name="Rectangle 9495">
                  <a:extLst>
                    <a:ext uri="{FF2B5EF4-FFF2-40B4-BE49-F238E27FC236}">
                      <a16:creationId xmlns:a16="http://schemas.microsoft.com/office/drawing/2014/main" id="{7ADC449D-69BA-FEA0-1DCE-DFE8F813AF44}"/>
                    </a:ext>
                  </a:extLst>
                </p:cNvPr>
                <p:cNvSpPr>
                  <a:spLocks noChangeArrowheads="1"/>
                </p:cNvSpPr>
                <p:nvPr/>
              </p:nvSpPr>
              <p:spPr bwMode="auto">
                <a:xfrm>
                  <a:off x="2296" y="895"/>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21" name="Rectangle 9496">
                  <a:extLst>
                    <a:ext uri="{FF2B5EF4-FFF2-40B4-BE49-F238E27FC236}">
                      <a16:creationId xmlns:a16="http://schemas.microsoft.com/office/drawing/2014/main" id="{02BB392B-E8E6-835C-4837-2549171E3973}"/>
                    </a:ext>
                  </a:extLst>
                </p:cNvPr>
                <p:cNvSpPr>
                  <a:spLocks noChangeArrowheads="1"/>
                </p:cNvSpPr>
                <p:nvPr/>
              </p:nvSpPr>
              <p:spPr bwMode="auto">
                <a:xfrm>
                  <a:off x="2296" y="895"/>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22" name="Rectangle 9497">
                  <a:extLst>
                    <a:ext uri="{FF2B5EF4-FFF2-40B4-BE49-F238E27FC236}">
                      <a16:creationId xmlns:a16="http://schemas.microsoft.com/office/drawing/2014/main" id="{EF27DBA3-527D-3B12-2CDA-F49E10FC6A36}"/>
                    </a:ext>
                  </a:extLst>
                </p:cNvPr>
                <p:cNvSpPr>
                  <a:spLocks noChangeArrowheads="1"/>
                </p:cNvSpPr>
                <p:nvPr/>
              </p:nvSpPr>
              <p:spPr bwMode="auto">
                <a:xfrm>
                  <a:off x="2296" y="895"/>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23" name="Rectangle 9498">
                  <a:extLst>
                    <a:ext uri="{FF2B5EF4-FFF2-40B4-BE49-F238E27FC236}">
                      <a16:creationId xmlns:a16="http://schemas.microsoft.com/office/drawing/2014/main" id="{54BFA76A-230C-F768-1111-DF20FB703B01}"/>
                    </a:ext>
                  </a:extLst>
                </p:cNvPr>
                <p:cNvSpPr>
                  <a:spLocks noChangeArrowheads="1"/>
                </p:cNvSpPr>
                <p:nvPr/>
              </p:nvSpPr>
              <p:spPr bwMode="auto">
                <a:xfrm>
                  <a:off x="2296" y="895"/>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24" name="Rectangle 9499">
                  <a:extLst>
                    <a:ext uri="{FF2B5EF4-FFF2-40B4-BE49-F238E27FC236}">
                      <a16:creationId xmlns:a16="http://schemas.microsoft.com/office/drawing/2014/main" id="{40F70A10-E43D-1F3E-7081-FDA50C99C730}"/>
                    </a:ext>
                  </a:extLst>
                </p:cNvPr>
                <p:cNvSpPr>
                  <a:spLocks noChangeArrowheads="1"/>
                </p:cNvSpPr>
                <p:nvPr/>
              </p:nvSpPr>
              <p:spPr bwMode="auto">
                <a:xfrm>
                  <a:off x="2296" y="878"/>
                  <a:ext cx="138" cy="17"/>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25" name="Rectangle 9500">
                  <a:extLst>
                    <a:ext uri="{FF2B5EF4-FFF2-40B4-BE49-F238E27FC236}">
                      <a16:creationId xmlns:a16="http://schemas.microsoft.com/office/drawing/2014/main" id="{AD9A4404-40F4-9DF7-D895-5DAF7E212AA2}"/>
                    </a:ext>
                  </a:extLst>
                </p:cNvPr>
                <p:cNvSpPr>
                  <a:spLocks noChangeArrowheads="1"/>
                </p:cNvSpPr>
                <p:nvPr/>
              </p:nvSpPr>
              <p:spPr bwMode="auto">
                <a:xfrm>
                  <a:off x="2296" y="878"/>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26" name="Rectangle 9501">
                  <a:extLst>
                    <a:ext uri="{FF2B5EF4-FFF2-40B4-BE49-F238E27FC236}">
                      <a16:creationId xmlns:a16="http://schemas.microsoft.com/office/drawing/2014/main" id="{A1030ADC-AC10-5203-6396-6F8FB09ED6D6}"/>
                    </a:ext>
                  </a:extLst>
                </p:cNvPr>
                <p:cNvSpPr>
                  <a:spLocks noChangeArrowheads="1"/>
                </p:cNvSpPr>
                <p:nvPr/>
              </p:nvSpPr>
              <p:spPr bwMode="auto">
                <a:xfrm>
                  <a:off x="2296" y="95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27" name="Rectangle 9502">
                  <a:extLst>
                    <a:ext uri="{FF2B5EF4-FFF2-40B4-BE49-F238E27FC236}">
                      <a16:creationId xmlns:a16="http://schemas.microsoft.com/office/drawing/2014/main" id="{792B869E-1D81-B10D-10BD-3B33BD3D970E}"/>
                    </a:ext>
                  </a:extLst>
                </p:cNvPr>
                <p:cNvSpPr>
                  <a:spLocks noChangeArrowheads="1"/>
                </p:cNvSpPr>
                <p:nvPr/>
              </p:nvSpPr>
              <p:spPr bwMode="auto">
                <a:xfrm>
                  <a:off x="2296" y="95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28" name="Rectangle 9503">
                  <a:extLst>
                    <a:ext uri="{FF2B5EF4-FFF2-40B4-BE49-F238E27FC236}">
                      <a16:creationId xmlns:a16="http://schemas.microsoft.com/office/drawing/2014/main" id="{D453AFF2-1FE7-0637-373D-D815EEEEF557}"/>
                    </a:ext>
                  </a:extLst>
                </p:cNvPr>
                <p:cNvSpPr>
                  <a:spLocks noChangeArrowheads="1"/>
                </p:cNvSpPr>
                <p:nvPr/>
              </p:nvSpPr>
              <p:spPr bwMode="auto">
                <a:xfrm>
                  <a:off x="2296" y="95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29" name="Rectangle 9504">
                  <a:extLst>
                    <a:ext uri="{FF2B5EF4-FFF2-40B4-BE49-F238E27FC236}">
                      <a16:creationId xmlns:a16="http://schemas.microsoft.com/office/drawing/2014/main" id="{94AE3DA0-448B-DC1B-2891-B584B26D94E8}"/>
                    </a:ext>
                  </a:extLst>
                </p:cNvPr>
                <p:cNvSpPr>
                  <a:spLocks noChangeArrowheads="1"/>
                </p:cNvSpPr>
                <p:nvPr/>
              </p:nvSpPr>
              <p:spPr bwMode="auto">
                <a:xfrm>
                  <a:off x="2296" y="95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30" name="Rectangle 9505">
                  <a:extLst>
                    <a:ext uri="{FF2B5EF4-FFF2-40B4-BE49-F238E27FC236}">
                      <a16:creationId xmlns:a16="http://schemas.microsoft.com/office/drawing/2014/main" id="{EE3254BA-111E-42CF-1FFB-1E89082CD2EB}"/>
                    </a:ext>
                  </a:extLst>
                </p:cNvPr>
                <p:cNvSpPr>
                  <a:spLocks noChangeArrowheads="1"/>
                </p:cNvSpPr>
                <p:nvPr/>
              </p:nvSpPr>
              <p:spPr bwMode="auto">
                <a:xfrm>
                  <a:off x="2296" y="95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31" name="Rectangle 9506">
                  <a:extLst>
                    <a:ext uri="{FF2B5EF4-FFF2-40B4-BE49-F238E27FC236}">
                      <a16:creationId xmlns:a16="http://schemas.microsoft.com/office/drawing/2014/main" id="{FE8C36D8-1286-3ECF-CBE3-A1A9222B6702}"/>
                    </a:ext>
                  </a:extLst>
                </p:cNvPr>
                <p:cNvSpPr>
                  <a:spLocks noChangeArrowheads="1"/>
                </p:cNvSpPr>
                <p:nvPr/>
              </p:nvSpPr>
              <p:spPr bwMode="auto">
                <a:xfrm>
                  <a:off x="2296" y="95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32" name="Rectangle 9507">
                  <a:extLst>
                    <a:ext uri="{FF2B5EF4-FFF2-40B4-BE49-F238E27FC236}">
                      <a16:creationId xmlns:a16="http://schemas.microsoft.com/office/drawing/2014/main" id="{6B3CA724-EBD8-5322-3D83-2CBA524BB32A}"/>
                    </a:ext>
                  </a:extLst>
                </p:cNvPr>
                <p:cNvSpPr>
                  <a:spLocks noChangeArrowheads="1"/>
                </p:cNvSpPr>
                <p:nvPr/>
              </p:nvSpPr>
              <p:spPr bwMode="auto">
                <a:xfrm>
                  <a:off x="2296" y="95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33" name="Rectangle 9508">
                  <a:extLst>
                    <a:ext uri="{FF2B5EF4-FFF2-40B4-BE49-F238E27FC236}">
                      <a16:creationId xmlns:a16="http://schemas.microsoft.com/office/drawing/2014/main" id="{57BB3696-6942-32DD-E194-9C3E6938E7A1}"/>
                    </a:ext>
                  </a:extLst>
                </p:cNvPr>
                <p:cNvSpPr>
                  <a:spLocks noChangeArrowheads="1"/>
                </p:cNvSpPr>
                <p:nvPr/>
              </p:nvSpPr>
              <p:spPr bwMode="auto">
                <a:xfrm>
                  <a:off x="2296" y="95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34" name="Rectangle 9509">
                  <a:extLst>
                    <a:ext uri="{FF2B5EF4-FFF2-40B4-BE49-F238E27FC236}">
                      <a16:creationId xmlns:a16="http://schemas.microsoft.com/office/drawing/2014/main" id="{D896DFAA-1D33-1ED9-3B58-2AD9D871C4EA}"/>
                    </a:ext>
                  </a:extLst>
                </p:cNvPr>
                <p:cNvSpPr>
                  <a:spLocks noChangeArrowheads="1"/>
                </p:cNvSpPr>
                <p:nvPr/>
              </p:nvSpPr>
              <p:spPr bwMode="auto">
                <a:xfrm>
                  <a:off x="2296" y="95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35" name="Rectangle 9510">
                  <a:extLst>
                    <a:ext uri="{FF2B5EF4-FFF2-40B4-BE49-F238E27FC236}">
                      <a16:creationId xmlns:a16="http://schemas.microsoft.com/office/drawing/2014/main" id="{7CDAE69C-2BBC-B027-D9C7-7748A7E4DE42}"/>
                    </a:ext>
                  </a:extLst>
                </p:cNvPr>
                <p:cNvSpPr>
                  <a:spLocks noChangeArrowheads="1"/>
                </p:cNvSpPr>
                <p:nvPr/>
              </p:nvSpPr>
              <p:spPr bwMode="auto">
                <a:xfrm>
                  <a:off x="2296" y="95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36" name="Rectangle 9511">
                  <a:extLst>
                    <a:ext uri="{FF2B5EF4-FFF2-40B4-BE49-F238E27FC236}">
                      <a16:creationId xmlns:a16="http://schemas.microsoft.com/office/drawing/2014/main" id="{95CD354C-74DC-D808-4E46-E6B45EDE8459}"/>
                    </a:ext>
                  </a:extLst>
                </p:cNvPr>
                <p:cNvSpPr>
                  <a:spLocks noChangeArrowheads="1"/>
                </p:cNvSpPr>
                <p:nvPr/>
              </p:nvSpPr>
              <p:spPr bwMode="auto">
                <a:xfrm>
                  <a:off x="2296" y="95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37" name="Rectangle 9512">
                  <a:extLst>
                    <a:ext uri="{FF2B5EF4-FFF2-40B4-BE49-F238E27FC236}">
                      <a16:creationId xmlns:a16="http://schemas.microsoft.com/office/drawing/2014/main" id="{5ABF851B-56BB-BACF-5889-7087FE8A6C99}"/>
                    </a:ext>
                  </a:extLst>
                </p:cNvPr>
                <p:cNvSpPr>
                  <a:spLocks noChangeArrowheads="1"/>
                </p:cNvSpPr>
                <p:nvPr/>
              </p:nvSpPr>
              <p:spPr bwMode="auto">
                <a:xfrm>
                  <a:off x="2296" y="95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38" name="Rectangle 9513">
                  <a:extLst>
                    <a:ext uri="{FF2B5EF4-FFF2-40B4-BE49-F238E27FC236}">
                      <a16:creationId xmlns:a16="http://schemas.microsoft.com/office/drawing/2014/main" id="{51A62625-A03A-1A61-2F36-476DDA721B1F}"/>
                    </a:ext>
                  </a:extLst>
                </p:cNvPr>
                <p:cNvSpPr>
                  <a:spLocks noChangeArrowheads="1"/>
                </p:cNvSpPr>
                <p:nvPr/>
              </p:nvSpPr>
              <p:spPr bwMode="auto">
                <a:xfrm>
                  <a:off x="2296" y="95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39" name="Rectangle 9514">
                  <a:extLst>
                    <a:ext uri="{FF2B5EF4-FFF2-40B4-BE49-F238E27FC236}">
                      <a16:creationId xmlns:a16="http://schemas.microsoft.com/office/drawing/2014/main" id="{E7D7ED53-2FFA-7679-279B-6FFD6E28B597}"/>
                    </a:ext>
                  </a:extLst>
                </p:cNvPr>
                <p:cNvSpPr>
                  <a:spLocks noChangeArrowheads="1"/>
                </p:cNvSpPr>
                <p:nvPr/>
              </p:nvSpPr>
              <p:spPr bwMode="auto">
                <a:xfrm>
                  <a:off x="2296" y="95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40" name="Rectangle 9515">
                  <a:extLst>
                    <a:ext uri="{FF2B5EF4-FFF2-40B4-BE49-F238E27FC236}">
                      <a16:creationId xmlns:a16="http://schemas.microsoft.com/office/drawing/2014/main" id="{44F28A5C-35FE-034D-D208-3D308E6A961B}"/>
                    </a:ext>
                  </a:extLst>
                </p:cNvPr>
                <p:cNvSpPr>
                  <a:spLocks noChangeArrowheads="1"/>
                </p:cNvSpPr>
                <p:nvPr/>
              </p:nvSpPr>
              <p:spPr bwMode="auto">
                <a:xfrm>
                  <a:off x="2296" y="95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41" name="Rectangle 9516">
                  <a:extLst>
                    <a:ext uri="{FF2B5EF4-FFF2-40B4-BE49-F238E27FC236}">
                      <a16:creationId xmlns:a16="http://schemas.microsoft.com/office/drawing/2014/main" id="{20F1B1B6-F89E-BF5D-0A4C-5E8C49770CC5}"/>
                    </a:ext>
                  </a:extLst>
                </p:cNvPr>
                <p:cNvSpPr>
                  <a:spLocks noChangeArrowheads="1"/>
                </p:cNvSpPr>
                <p:nvPr/>
              </p:nvSpPr>
              <p:spPr bwMode="auto">
                <a:xfrm>
                  <a:off x="2296" y="95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42" name="Rectangle 9517">
                  <a:extLst>
                    <a:ext uri="{FF2B5EF4-FFF2-40B4-BE49-F238E27FC236}">
                      <a16:creationId xmlns:a16="http://schemas.microsoft.com/office/drawing/2014/main" id="{20B1F95E-1124-CE22-0A7A-E6737901FF6F}"/>
                    </a:ext>
                  </a:extLst>
                </p:cNvPr>
                <p:cNvSpPr>
                  <a:spLocks noChangeArrowheads="1"/>
                </p:cNvSpPr>
                <p:nvPr/>
              </p:nvSpPr>
              <p:spPr bwMode="auto">
                <a:xfrm>
                  <a:off x="2296" y="95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43" name="Rectangle 9518">
                  <a:extLst>
                    <a:ext uri="{FF2B5EF4-FFF2-40B4-BE49-F238E27FC236}">
                      <a16:creationId xmlns:a16="http://schemas.microsoft.com/office/drawing/2014/main" id="{C34F04FD-474C-ED28-4280-5C29B00391C7}"/>
                    </a:ext>
                  </a:extLst>
                </p:cNvPr>
                <p:cNvSpPr>
                  <a:spLocks noChangeArrowheads="1"/>
                </p:cNvSpPr>
                <p:nvPr/>
              </p:nvSpPr>
              <p:spPr bwMode="auto">
                <a:xfrm>
                  <a:off x="2296" y="95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44" name="Rectangle 9519">
                  <a:extLst>
                    <a:ext uri="{FF2B5EF4-FFF2-40B4-BE49-F238E27FC236}">
                      <a16:creationId xmlns:a16="http://schemas.microsoft.com/office/drawing/2014/main" id="{22285D4F-B596-1967-B261-D5453CB6A6D7}"/>
                    </a:ext>
                  </a:extLst>
                </p:cNvPr>
                <p:cNvSpPr>
                  <a:spLocks noChangeArrowheads="1"/>
                </p:cNvSpPr>
                <p:nvPr/>
              </p:nvSpPr>
              <p:spPr bwMode="auto">
                <a:xfrm>
                  <a:off x="2296" y="95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45" name="Rectangle 9520">
                  <a:extLst>
                    <a:ext uri="{FF2B5EF4-FFF2-40B4-BE49-F238E27FC236}">
                      <a16:creationId xmlns:a16="http://schemas.microsoft.com/office/drawing/2014/main" id="{2221C7CE-3EDF-70F9-1844-8C06961137F7}"/>
                    </a:ext>
                  </a:extLst>
                </p:cNvPr>
                <p:cNvSpPr>
                  <a:spLocks noChangeArrowheads="1"/>
                </p:cNvSpPr>
                <p:nvPr/>
              </p:nvSpPr>
              <p:spPr bwMode="auto">
                <a:xfrm>
                  <a:off x="2296" y="949"/>
                  <a:ext cx="138" cy="3"/>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46" name="Rectangle 9521">
                  <a:extLst>
                    <a:ext uri="{FF2B5EF4-FFF2-40B4-BE49-F238E27FC236}">
                      <a16:creationId xmlns:a16="http://schemas.microsoft.com/office/drawing/2014/main" id="{265C89CD-F5CF-8171-E264-07131004BA28}"/>
                    </a:ext>
                  </a:extLst>
                </p:cNvPr>
                <p:cNvSpPr>
                  <a:spLocks noChangeArrowheads="1"/>
                </p:cNvSpPr>
                <p:nvPr/>
              </p:nvSpPr>
              <p:spPr bwMode="auto">
                <a:xfrm>
                  <a:off x="2296" y="94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247" name="Rectangle 9522">
                  <a:extLst>
                    <a:ext uri="{FF2B5EF4-FFF2-40B4-BE49-F238E27FC236}">
                      <a16:creationId xmlns:a16="http://schemas.microsoft.com/office/drawing/2014/main" id="{50C7C0F4-1DE6-98DA-9F7B-5E881566E7BB}"/>
                    </a:ext>
                  </a:extLst>
                </p:cNvPr>
                <p:cNvSpPr>
                  <a:spLocks noChangeArrowheads="1"/>
                </p:cNvSpPr>
                <p:nvPr/>
              </p:nvSpPr>
              <p:spPr bwMode="auto">
                <a:xfrm>
                  <a:off x="2296" y="94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grpSp>
          <p:grpSp>
            <p:nvGrpSpPr>
              <p:cNvPr id="7171" name="Group 9724">
                <a:extLst>
                  <a:ext uri="{FF2B5EF4-FFF2-40B4-BE49-F238E27FC236}">
                    <a16:creationId xmlns:a16="http://schemas.microsoft.com/office/drawing/2014/main" id="{22CECFF8-4DA4-1B40-DFEB-6C6CA31EA419}"/>
                  </a:ext>
                </a:extLst>
              </p:cNvPr>
              <p:cNvGrpSpPr>
                <a:grpSpLocks/>
              </p:cNvGrpSpPr>
              <p:nvPr/>
            </p:nvGrpSpPr>
            <p:grpSpPr bwMode="auto">
              <a:xfrm>
                <a:off x="2296" y="320"/>
                <a:ext cx="138" cy="630"/>
                <a:chOff x="2296" y="320"/>
                <a:chExt cx="138" cy="630"/>
              </a:xfrm>
            </p:grpSpPr>
            <p:sp>
              <p:nvSpPr>
                <p:cNvPr id="8848" name="Rectangle 9524">
                  <a:extLst>
                    <a:ext uri="{FF2B5EF4-FFF2-40B4-BE49-F238E27FC236}">
                      <a16:creationId xmlns:a16="http://schemas.microsoft.com/office/drawing/2014/main" id="{7BD61F36-33FE-3591-DF0C-D5FF8CD193B1}"/>
                    </a:ext>
                  </a:extLst>
                </p:cNvPr>
                <p:cNvSpPr>
                  <a:spLocks noChangeArrowheads="1"/>
                </p:cNvSpPr>
                <p:nvPr/>
              </p:nvSpPr>
              <p:spPr bwMode="auto">
                <a:xfrm>
                  <a:off x="2296" y="94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49" name="Rectangle 9525">
                  <a:extLst>
                    <a:ext uri="{FF2B5EF4-FFF2-40B4-BE49-F238E27FC236}">
                      <a16:creationId xmlns:a16="http://schemas.microsoft.com/office/drawing/2014/main" id="{6E507F86-1783-D012-C519-D6678A980FE0}"/>
                    </a:ext>
                  </a:extLst>
                </p:cNvPr>
                <p:cNvSpPr>
                  <a:spLocks noChangeArrowheads="1"/>
                </p:cNvSpPr>
                <p:nvPr/>
              </p:nvSpPr>
              <p:spPr bwMode="auto">
                <a:xfrm>
                  <a:off x="2296" y="94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50" name="Rectangle 9526">
                  <a:extLst>
                    <a:ext uri="{FF2B5EF4-FFF2-40B4-BE49-F238E27FC236}">
                      <a16:creationId xmlns:a16="http://schemas.microsoft.com/office/drawing/2014/main" id="{355C2751-28BF-C0FA-EB7A-03440829059D}"/>
                    </a:ext>
                  </a:extLst>
                </p:cNvPr>
                <p:cNvSpPr>
                  <a:spLocks noChangeArrowheads="1"/>
                </p:cNvSpPr>
                <p:nvPr/>
              </p:nvSpPr>
              <p:spPr bwMode="auto">
                <a:xfrm>
                  <a:off x="2296" y="94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51" name="Rectangle 9527">
                  <a:extLst>
                    <a:ext uri="{FF2B5EF4-FFF2-40B4-BE49-F238E27FC236}">
                      <a16:creationId xmlns:a16="http://schemas.microsoft.com/office/drawing/2014/main" id="{CE95E938-DE0D-385E-C714-5F2F87A5D5A9}"/>
                    </a:ext>
                  </a:extLst>
                </p:cNvPr>
                <p:cNvSpPr>
                  <a:spLocks noChangeArrowheads="1"/>
                </p:cNvSpPr>
                <p:nvPr/>
              </p:nvSpPr>
              <p:spPr bwMode="auto">
                <a:xfrm>
                  <a:off x="2296" y="94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52" name="Rectangle 9528">
                  <a:extLst>
                    <a:ext uri="{FF2B5EF4-FFF2-40B4-BE49-F238E27FC236}">
                      <a16:creationId xmlns:a16="http://schemas.microsoft.com/office/drawing/2014/main" id="{5BD4DDEC-C2FB-3B0D-1A9A-6467DAF7A546}"/>
                    </a:ext>
                  </a:extLst>
                </p:cNvPr>
                <p:cNvSpPr>
                  <a:spLocks noChangeArrowheads="1"/>
                </p:cNvSpPr>
                <p:nvPr/>
              </p:nvSpPr>
              <p:spPr bwMode="auto">
                <a:xfrm>
                  <a:off x="2296" y="94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53" name="Rectangle 9529">
                  <a:extLst>
                    <a:ext uri="{FF2B5EF4-FFF2-40B4-BE49-F238E27FC236}">
                      <a16:creationId xmlns:a16="http://schemas.microsoft.com/office/drawing/2014/main" id="{96DDF40A-03D4-D909-0CAB-676C7B0F1411}"/>
                    </a:ext>
                  </a:extLst>
                </p:cNvPr>
                <p:cNvSpPr>
                  <a:spLocks noChangeArrowheads="1"/>
                </p:cNvSpPr>
                <p:nvPr/>
              </p:nvSpPr>
              <p:spPr bwMode="auto">
                <a:xfrm>
                  <a:off x="2296" y="94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54" name="Rectangle 9530">
                  <a:extLst>
                    <a:ext uri="{FF2B5EF4-FFF2-40B4-BE49-F238E27FC236}">
                      <a16:creationId xmlns:a16="http://schemas.microsoft.com/office/drawing/2014/main" id="{3AE35DCE-2868-B4DE-0AD0-6847F87778DC}"/>
                    </a:ext>
                  </a:extLst>
                </p:cNvPr>
                <p:cNvSpPr>
                  <a:spLocks noChangeArrowheads="1"/>
                </p:cNvSpPr>
                <p:nvPr/>
              </p:nvSpPr>
              <p:spPr bwMode="auto">
                <a:xfrm>
                  <a:off x="2296" y="94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55" name="Rectangle 9531">
                  <a:extLst>
                    <a:ext uri="{FF2B5EF4-FFF2-40B4-BE49-F238E27FC236}">
                      <a16:creationId xmlns:a16="http://schemas.microsoft.com/office/drawing/2014/main" id="{09F00A08-6983-1566-CA23-DCF37232A660}"/>
                    </a:ext>
                  </a:extLst>
                </p:cNvPr>
                <p:cNvSpPr>
                  <a:spLocks noChangeArrowheads="1"/>
                </p:cNvSpPr>
                <p:nvPr/>
              </p:nvSpPr>
              <p:spPr bwMode="auto">
                <a:xfrm>
                  <a:off x="2296" y="94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56" name="Rectangle 9532">
                  <a:extLst>
                    <a:ext uri="{FF2B5EF4-FFF2-40B4-BE49-F238E27FC236}">
                      <a16:creationId xmlns:a16="http://schemas.microsoft.com/office/drawing/2014/main" id="{3E7ED26F-6395-B952-73F3-551CA08BECFC}"/>
                    </a:ext>
                  </a:extLst>
                </p:cNvPr>
                <p:cNvSpPr>
                  <a:spLocks noChangeArrowheads="1"/>
                </p:cNvSpPr>
                <p:nvPr/>
              </p:nvSpPr>
              <p:spPr bwMode="auto">
                <a:xfrm>
                  <a:off x="2296" y="94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57" name="Rectangle 9533">
                  <a:extLst>
                    <a:ext uri="{FF2B5EF4-FFF2-40B4-BE49-F238E27FC236}">
                      <a16:creationId xmlns:a16="http://schemas.microsoft.com/office/drawing/2014/main" id="{7E1A93C5-6479-059A-037F-4AC03A83C2FB}"/>
                    </a:ext>
                  </a:extLst>
                </p:cNvPr>
                <p:cNvSpPr>
                  <a:spLocks noChangeArrowheads="1"/>
                </p:cNvSpPr>
                <p:nvPr/>
              </p:nvSpPr>
              <p:spPr bwMode="auto">
                <a:xfrm>
                  <a:off x="2296" y="94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58" name="Rectangle 9534">
                  <a:extLst>
                    <a:ext uri="{FF2B5EF4-FFF2-40B4-BE49-F238E27FC236}">
                      <a16:creationId xmlns:a16="http://schemas.microsoft.com/office/drawing/2014/main" id="{987DC350-59C0-8364-1558-DE2E696AF77D}"/>
                    </a:ext>
                  </a:extLst>
                </p:cNvPr>
                <p:cNvSpPr>
                  <a:spLocks noChangeArrowheads="1"/>
                </p:cNvSpPr>
                <p:nvPr/>
              </p:nvSpPr>
              <p:spPr bwMode="auto">
                <a:xfrm>
                  <a:off x="2296" y="94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59" name="Rectangle 9535">
                  <a:extLst>
                    <a:ext uri="{FF2B5EF4-FFF2-40B4-BE49-F238E27FC236}">
                      <a16:creationId xmlns:a16="http://schemas.microsoft.com/office/drawing/2014/main" id="{8862BF1E-8639-7E94-D24C-B56322BA731E}"/>
                    </a:ext>
                  </a:extLst>
                </p:cNvPr>
                <p:cNvSpPr>
                  <a:spLocks noChangeArrowheads="1"/>
                </p:cNvSpPr>
                <p:nvPr/>
              </p:nvSpPr>
              <p:spPr bwMode="auto">
                <a:xfrm>
                  <a:off x="2296" y="94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60" name="Rectangle 9536">
                  <a:extLst>
                    <a:ext uri="{FF2B5EF4-FFF2-40B4-BE49-F238E27FC236}">
                      <a16:creationId xmlns:a16="http://schemas.microsoft.com/office/drawing/2014/main" id="{9D6E7B2F-4649-AA0D-2B78-6D6EB41CB3D0}"/>
                    </a:ext>
                  </a:extLst>
                </p:cNvPr>
                <p:cNvSpPr>
                  <a:spLocks noChangeArrowheads="1"/>
                </p:cNvSpPr>
                <p:nvPr/>
              </p:nvSpPr>
              <p:spPr bwMode="auto">
                <a:xfrm>
                  <a:off x="2296" y="94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61" name="Rectangle 9537">
                  <a:extLst>
                    <a:ext uri="{FF2B5EF4-FFF2-40B4-BE49-F238E27FC236}">
                      <a16:creationId xmlns:a16="http://schemas.microsoft.com/office/drawing/2014/main" id="{FEC9E5AD-A0F6-B6FF-BF25-199A1C679F35}"/>
                    </a:ext>
                  </a:extLst>
                </p:cNvPr>
                <p:cNvSpPr>
                  <a:spLocks noChangeArrowheads="1"/>
                </p:cNvSpPr>
                <p:nvPr/>
              </p:nvSpPr>
              <p:spPr bwMode="auto">
                <a:xfrm>
                  <a:off x="2296" y="94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62" name="Rectangle 9538">
                  <a:extLst>
                    <a:ext uri="{FF2B5EF4-FFF2-40B4-BE49-F238E27FC236}">
                      <a16:creationId xmlns:a16="http://schemas.microsoft.com/office/drawing/2014/main" id="{BD479BF0-5C13-4756-E3DD-5BB761E2936F}"/>
                    </a:ext>
                  </a:extLst>
                </p:cNvPr>
                <p:cNvSpPr>
                  <a:spLocks noChangeArrowheads="1"/>
                </p:cNvSpPr>
                <p:nvPr/>
              </p:nvSpPr>
              <p:spPr bwMode="auto">
                <a:xfrm>
                  <a:off x="2296" y="94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63" name="Rectangle 9539">
                  <a:extLst>
                    <a:ext uri="{FF2B5EF4-FFF2-40B4-BE49-F238E27FC236}">
                      <a16:creationId xmlns:a16="http://schemas.microsoft.com/office/drawing/2014/main" id="{94BD629E-20D1-BADD-CDF7-21379CA630A5}"/>
                    </a:ext>
                  </a:extLst>
                </p:cNvPr>
                <p:cNvSpPr>
                  <a:spLocks noChangeArrowheads="1"/>
                </p:cNvSpPr>
                <p:nvPr/>
              </p:nvSpPr>
              <p:spPr bwMode="auto">
                <a:xfrm>
                  <a:off x="2296" y="94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64" name="Rectangle 9540">
                  <a:extLst>
                    <a:ext uri="{FF2B5EF4-FFF2-40B4-BE49-F238E27FC236}">
                      <a16:creationId xmlns:a16="http://schemas.microsoft.com/office/drawing/2014/main" id="{9BEA57A0-FA8B-26FD-5347-0C1EF4CEA125}"/>
                    </a:ext>
                  </a:extLst>
                </p:cNvPr>
                <p:cNvSpPr>
                  <a:spLocks noChangeArrowheads="1"/>
                </p:cNvSpPr>
                <p:nvPr/>
              </p:nvSpPr>
              <p:spPr bwMode="auto">
                <a:xfrm>
                  <a:off x="2296" y="94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65" name="Rectangle 9541">
                  <a:extLst>
                    <a:ext uri="{FF2B5EF4-FFF2-40B4-BE49-F238E27FC236}">
                      <a16:creationId xmlns:a16="http://schemas.microsoft.com/office/drawing/2014/main" id="{33EEE5E0-F1EB-4779-ED84-CF3DC074FE22}"/>
                    </a:ext>
                  </a:extLst>
                </p:cNvPr>
                <p:cNvSpPr>
                  <a:spLocks noChangeArrowheads="1"/>
                </p:cNvSpPr>
                <p:nvPr/>
              </p:nvSpPr>
              <p:spPr bwMode="auto">
                <a:xfrm>
                  <a:off x="2296" y="94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66" name="Rectangle 9542">
                  <a:extLst>
                    <a:ext uri="{FF2B5EF4-FFF2-40B4-BE49-F238E27FC236}">
                      <a16:creationId xmlns:a16="http://schemas.microsoft.com/office/drawing/2014/main" id="{CF05269A-67F6-7BC8-7B82-0335900603B8}"/>
                    </a:ext>
                  </a:extLst>
                </p:cNvPr>
                <p:cNvSpPr>
                  <a:spLocks noChangeArrowheads="1"/>
                </p:cNvSpPr>
                <p:nvPr/>
              </p:nvSpPr>
              <p:spPr bwMode="auto">
                <a:xfrm>
                  <a:off x="2296" y="94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67" name="Rectangle 9543">
                  <a:extLst>
                    <a:ext uri="{FF2B5EF4-FFF2-40B4-BE49-F238E27FC236}">
                      <a16:creationId xmlns:a16="http://schemas.microsoft.com/office/drawing/2014/main" id="{FD648B02-92D8-B780-863A-D05E8A1B4FDB}"/>
                    </a:ext>
                  </a:extLst>
                </p:cNvPr>
                <p:cNvSpPr>
                  <a:spLocks noChangeArrowheads="1"/>
                </p:cNvSpPr>
                <p:nvPr/>
              </p:nvSpPr>
              <p:spPr bwMode="auto">
                <a:xfrm>
                  <a:off x="2296" y="94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68" name="Rectangle 9544">
                  <a:extLst>
                    <a:ext uri="{FF2B5EF4-FFF2-40B4-BE49-F238E27FC236}">
                      <a16:creationId xmlns:a16="http://schemas.microsoft.com/office/drawing/2014/main" id="{6224F0B8-CC01-B108-2425-FF26AC9E8887}"/>
                    </a:ext>
                  </a:extLst>
                </p:cNvPr>
                <p:cNvSpPr>
                  <a:spLocks noChangeArrowheads="1"/>
                </p:cNvSpPr>
                <p:nvPr/>
              </p:nvSpPr>
              <p:spPr bwMode="auto">
                <a:xfrm>
                  <a:off x="2296" y="94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69" name="Rectangle 9545">
                  <a:extLst>
                    <a:ext uri="{FF2B5EF4-FFF2-40B4-BE49-F238E27FC236}">
                      <a16:creationId xmlns:a16="http://schemas.microsoft.com/office/drawing/2014/main" id="{2FFCCC8D-9309-6D38-1376-638FBA4B13A2}"/>
                    </a:ext>
                  </a:extLst>
                </p:cNvPr>
                <p:cNvSpPr>
                  <a:spLocks noChangeArrowheads="1"/>
                </p:cNvSpPr>
                <p:nvPr/>
              </p:nvSpPr>
              <p:spPr bwMode="auto">
                <a:xfrm>
                  <a:off x="2296" y="94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70" name="Rectangle 9546">
                  <a:extLst>
                    <a:ext uri="{FF2B5EF4-FFF2-40B4-BE49-F238E27FC236}">
                      <a16:creationId xmlns:a16="http://schemas.microsoft.com/office/drawing/2014/main" id="{099C986B-A18B-11E6-379D-AE632847DDA1}"/>
                    </a:ext>
                  </a:extLst>
                </p:cNvPr>
                <p:cNvSpPr>
                  <a:spLocks noChangeArrowheads="1"/>
                </p:cNvSpPr>
                <p:nvPr/>
              </p:nvSpPr>
              <p:spPr bwMode="auto">
                <a:xfrm>
                  <a:off x="2296" y="94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71" name="Rectangle 9547">
                  <a:extLst>
                    <a:ext uri="{FF2B5EF4-FFF2-40B4-BE49-F238E27FC236}">
                      <a16:creationId xmlns:a16="http://schemas.microsoft.com/office/drawing/2014/main" id="{04BDB001-7684-8988-21C7-D8FA0B87C716}"/>
                    </a:ext>
                  </a:extLst>
                </p:cNvPr>
                <p:cNvSpPr>
                  <a:spLocks noChangeArrowheads="1"/>
                </p:cNvSpPr>
                <p:nvPr/>
              </p:nvSpPr>
              <p:spPr bwMode="auto">
                <a:xfrm>
                  <a:off x="2296" y="94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72" name="Rectangle 9548">
                  <a:extLst>
                    <a:ext uri="{FF2B5EF4-FFF2-40B4-BE49-F238E27FC236}">
                      <a16:creationId xmlns:a16="http://schemas.microsoft.com/office/drawing/2014/main" id="{6E35AF8B-52F5-C53F-091C-46819BBC584E}"/>
                    </a:ext>
                  </a:extLst>
                </p:cNvPr>
                <p:cNvSpPr>
                  <a:spLocks noChangeArrowheads="1"/>
                </p:cNvSpPr>
                <p:nvPr/>
              </p:nvSpPr>
              <p:spPr bwMode="auto">
                <a:xfrm>
                  <a:off x="2296" y="94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73" name="Rectangle 9549">
                  <a:extLst>
                    <a:ext uri="{FF2B5EF4-FFF2-40B4-BE49-F238E27FC236}">
                      <a16:creationId xmlns:a16="http://schemas.microsoft.com/office/drawing/2014/main" id="{DE84800C-8476-B3CA-28A6-D93E194643A1}"/>
                    </a:ext>
                  </a:extLst>
                </p:cNvPr>
                <p:cNvSpPr>
                  <a:spLocks noChangeArrowheads="1"/>
                </p:cNvSpPr>
                <p:nvPr/>
              </p:nvSpPr>
              <p:spPr bwMode="auto">
                <a:xfrm>
                  <a:off x="2296" y="94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74" name="Rectangle 9550">
                  <a:extLst>
                    <a:ext uri="{FF2B5EF4-FFF2-40B4-BE49-F238E27FC236}">
                      <a16:creationId xmlns:a16="http://schemas.microsoft.com/office/drawing/2014/main" id="{2766770E-CA35-1214-0F9A-315ECC906CBC}"/>
                    </a:ext>
                  </a:extLst>
                </p:cNvPr>
                <p:cNvSpPr>
                  <a:spLocks noChangeArrowheads="1"/>
                </p:cNvSpPr>
                <p:nvPr/>
              </p:nvSpPr>
              <p:spPr bwMode="auto">
                <a:xfrm>
                  <a:off x="2296" y="94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75" name="Rectangle 9551">
                  <a:extLst>
                    <a:ext uri="{FF2B5EF4-FFF2-40B4-BE49-F238E27FC236}">
                      <a16:creationId xmlns:a16="http://schemas.microsoft.com/office/drawing/2014/main" id="{4FB484FC-6D2B-812F-1E28-AD1A3F8A7A3F}"/>
                    </a:ext>
                  </a:extLst>
                </p:cNvPr>
                <p:cNvSpPr>
                  <a:spLocks noChangeArrowheads="1"/>
                </p:cNvSpPr>
                <p:nvPr/>
              </p:nvSpPr>
              <p:spPr bwMode="auto">
                <a:xfrm>
                  <a:off x="2296" y="94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76" name="Rectangle 9552">
                  <a:extLst>
                    <a:ext uri="{FF2B5EF4-FFF2-40B4-BE49-F238E27FC236}">
                      <a16:creationId xmlns:a16="http://schemas.microsoft.com/office/drawing/2014/main" id="{A94A1AEA-212C-42FA-79D0-48274192882F}"/>
                    </a:ext>
                  </a:extLst>
                </p:cNvPr>
                <p:cNvSpPr>
                  <a:spLocks noChangeArrowheads="1"/>
                </p:cNvSpPr>
                <p:nvPr/>
              </p:nvSpPr>
              <p:spPr bwMode="auto">
                <a:xfrm>
                  <a:off x="2296" y="94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77" name="Rectangle 9553">
                  <a:extLst>
                    <a:ext uri="{FF2B5EF4-FFF2-40B4-BE49-F238E27FC236}">
                      <a16:creationId xmlns:a16="http://schemas.microsoft.com/office/drawing/2014/main" id="{69A65B39-5CDD-3484-3198-D997582E4CFA}"/>
                    </a:ext>
                  </a:extLst>
                </p:cNvPr>
                <p:cNvSpPr>
                  <a:spLocks noChangeArrowheads="1"/>
                </p:cNvSpPr>
                <p:nvPr/>
              </p:nvSpPr>
              <p:spPr bwMode="auto">
                <a:xfrm>
                  <a:off x="2296" y="94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78" name="Rectangle 9554">
                  <a:extLst>
                    <a:ext uri="{FF2B5EF4-FFF2-40B4-BE49-F238E27FC236}">
                      <a16:creationId xmlns:a16="http://schemas.microsoft.com/office/drawing/2014/main" id="{E265F370-B32E-A634-FF34-6B15D84332BE}"/>
                    </a:ext>
                  </a:extLst>
                </p:cNvPr>
                <p:cNvSpPr>
                  <a:spLocks noChangeArrowheads="1"/>
                </p:cNvSpPr>
                <p:nvPr/>
              </p:nvSpPr>
              <p:spPr bwMode="auto">
                <a:xfrm>
                  <a:off x="2296" y="94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79" name="Rectangle 9555">
                  <a:extLst>
                    <a:ext uri="{FF2B5EF4-FFF2-40B4-BE49-F238E27FC236}">
                      <a16:creationId xmlns:a16="http://schemas.microsoft.com/office/drawing/2014/main" id="{17D862B5-8D6B-71FC-95B6-D249F1CDBE26}"/>
                    </a:ext>
                  </a:extLst>
                </p:cNvPr>
                <p:cNvSpPr>
                  <a:spLocks noChangeArrowheads="1"/>
                </p:cNvSpPr>
                <p:nvPr/>
              </p:nvSpPr>
              <p:spPr bwMode="auto">
                <a:xfrm>
                  <a:off x="2296" y="94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80" name="Rectangle 9556">
                  <a:extLst>
                    <a:ext uri="{FF2B5EF4-FFF2-40B4-BE49-F238E27FC236}">
                      <a16:creationId xmlns:a16="http://schemas.microsoft.com/office/drawing/2014/main" id="{A85A42D1-7940-A26A-F544-B28FC27E5649}"/>
                    </a:ext>
                  </a:extLst>
                </p:cNvPr>
                <p:cNvSpPr>
                  <a:spLocks noChangeArrowheads="1"/>
                </p:cNvSpPr>
                <p:nvPr/>
              </p:nvSpPr>
              <p:spPr bwMode="auto">
                <a:xfrm>
                  <a:off x="2296" y="94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81" name="Rectangle 9557">
                  <a:extLst>
                    <a:ext uri="{FF2B5EF4-FFF2-40B4-BE49-F238E27FC236}">
                      <a16:creationId xmlns:a16="http://schemas.microsoft.com/office/drawing/2014/main" id="{7651052F-2116-AE34-CA5A-EB5DAC5D03D4}"/>
                    </a:ext>
                  </a:extLst>
                </p:cNvPr>
                <p:cNvSpPr>
                  <a:spLocks noChangeArrowheads="1"/>
                </p:cNvSpPr>
                <p:nvPr/>
              </p:nvSpPr>
              <p:spPr bwMode="auto">
                <a:xfrm>
                  <a:off x="2296" y="94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82" name="Rectangle 9558">
                  <a:extLst>
                    <a:ext uri="{FF2B5EF4-FFF2-40B4-BE49-F238E27FC236}">
                      <a16:creationId xmlns:a16="http://schemas.microsoft.com/office/drawing/2014/main" id="{DC0BB85C-E1D4-3C8D-3570-A10DF91FF376}"/>
                    </a:ext>
                  </a:extLst>
                </p:cNvPr>
                <p:cNvSpPr>
                  <a:spLocks noChangeArrowheads="1"/>
                </p:cNvSpPr>
                <p:nvPr/>
              </p:nvSpPr>
              <p:spPr bwMode="auto">
                <a:xfrm>
                  <a:off x="2296" y="94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83" name="Rectangle 9559">
                  <a:extLst>
                    <a:ext uri="{FF2B5EF4-FFF2-40B4-BE49-F238E27FC236}">
                      <a16:creationId xmlns:a16="http://schemas.microsoft.com/office/drawing/2014/main" id="{E5DC22BF-5366-919D-EE65-B25FE2521EB2}"/>
                    </a:ext>
                  </a:extLst>
                </p:cNvPr>
                <p:cNvSpPr>
                  <a:spLocks noChangeArrowheads="1"/>
                </p:cNvSpPr>
                <p:nvPr/>
              </p:nvSpPr>
              <p:spPr bwMode="auto">
                <a:xfrm>
                  <a:off x="2296" y="94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84" name="Rectangle 9560">
                  <a:extLst>
                    <a:ext uri="{FF2B5EF4-FFF2-40B4-BE49-F238E27FC236}">
                      <a16:creationId xmlns:a16="http://schemas.microsoft.com/office/drawing/2014/main" id="{DFF709D2-7557-8524-AA37-7EA2BFD6603C}"/>
                    </a:ext>
                  </a:extLst>
                </p:cNvPr>
                <p:cNvSpPr>
                  <a:spLocks noChangeArrowheads="1"/>
                </p:cNvSpPr>
                <p:nvPr/>
              </p:nvSpPr>
              <p:spPr bwMode="auto">
                <a:xfrm>
                  <a:off x="2296" y="94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85" name="Rectangle 9561">
                  <a:extLst>
                    <a:ext uri="{FF2B5EF4-FFF2-40B4-BE49-F238E27FC236}">
                      <a16:creationId xmlns:a16="http://schemas.microsoft.com/office/drawing/2014/main" id="{C8605480-37BF-5E4C-F116-E2CAE2F40987}"/>
                    </a:ext>
                  </a:extLst>
                </p:cNvPr>
                <p:cNvSpPr>
                  <a:spLocks noChangeArrowheads="1"/>
                </p:cNvSpPr>
                <p:nvPr/>
              </p:nvSpPr>
              <p:spPr bwMode="auto">
                <a:xfrm>
                  <a:off x="2296" y="94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86" name="Rectangle 9562">
                  <a:extLst>
                    <a:ext uri="{FF2B5EF4-FFF2-40B4-BE49-F238E27FC236}">
                      <a16:creationId xmlns:a16="http://schemas.microsoft.com/office/drawing/2014/main" id="{2E9E559D-79AC-9656-6D5F-6B92269B9A42}"/>
                    </a:ext>
                  </a:extLst>
                </p:cNvPr>
                <p:cNvSpPr>
                  <a:spLocks noChangeArrowheads="1"/>
                </p:cNvSpPr>
                <p:nvPr/>
              </p:nvSpPr>
              <p:spPr bwMode="auto">
                <a:xfrm>
                  <a:off x="2296" y="94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87" name="Rectangle 9563">
                  <a:extLst>
                    <a:ext uri="{FF2B5EF4-FFF2-40B4-BE49-F238E27FC236}">
                      <a16:creationId xmlns:a16="http://schemas.microsoft.com/office/drawing/2014/main" id="{78BC439A-4DBD-4764-5720-DC0ED501830A}"/>
                    </a:ext>
                  </a:extLst>
                </p:cNvPr>
                <p:cNvSpPr>
                  <a:spLocks noChangeArrowheads="1"/>
                </p:cNvSpPr>
                <p:nvPr/>
              </p:nvSpPr>
              <p:spPr bwMode="auto">
                <a:xfrm>
                  <a:off x="2296" y="94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88" name="Rectangle 9564">
                  <a:extLst>
                    <a:ext uri="{FF2B5EF4-FFF2-40B4-BE49-F238E27FC236}">
                      <a16:creationId xmlns:a16="http://schemas.microsoft.com/office/drawing/2014/main" id="{82ADA84F-0FA4-BB3A-8138-D7F6997A5A4F}"/>
                    </a:ext>
                  </a:extLst>
                </p:cNvPr>
                <p:cNvSpPr>
                  <a:spLocks noChangeArrowheads="1"/>
                </p:cNvSpPr>
                <p:nvPr/>
              </p:nvSpPr>
              <p:spPr bwMode="auto">
                <a:xfrm>
                  <a:off x="2296" y="94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89" name="Rectangle 9565">
                  <a:extLst>
                    <a:ext uri="{FF2B5EF4-FFF2-40B4-BE49-F238E27FC236}">
                      <a16:creationId xmlns:a16="http://schemas.microsoft.com/office/drawing/2014/main" id="{F93654C1-498E-CAFD-DE60-7667967E160D}"/>
                    </a:ext>
                  </a:extLst>
                </p:cNvPr>
                <p:cNvSpPr>
                  <a:spLocks noChangeArrowheads="1"/>
                </p:cNvSpPr>
                <p:nvPr/>
              </p:nvSpPr>
              <p:spPr bwMode="auto">
                <a:xfrm>
                  <a:off x="2296" y="94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90" name="Rectangle 9566">
                  <a:extLst>
                    <a:ext uri="{FF2B5EF4-FFF2-40B4-BE49-F238E27FC236}">
                      <a16:creationId xmlns:a16="http://schemas.microsoft.com/office/drawing/2014/main" id="{22891E0F-6663-E06F-F9E4-04F8609DAE34}"/>
                    </a:ext>
                  </a:extLst>
                </p:cNvPr>
                <p:cNvSpPr>
                  <a:spLocks noChangeArrowheads="1"/>
                </p:cNvSpPr>
                <p:nvPr/>
              </p:nvSpPr>
              <p:spPr bwMode="auto">
                <a:xfrm>
                  <a:off x="2296" y="94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91" name="Rectangle 9567">
                  <a:extLst>
                    <a:ext uri="{FF2B5EF4-FFF2-40B4-BE49-F238E27FC236}">
                      <a16:creationId xmlns:a16="http://schemas.microsoft.com/office/drawing/2014/main" id="{DB256539-CD7E-6FD9-1BD6-D3DA8FEE326C}"/>
                    </a:ext>
                  </a:extLst>
                </p:cNvPr>
                <p:cNvSpPr>
                  <a:spLocks noChangeArrowheads="1"/>
                </p:cNvSpPr>
                <p:nvPr/>
              </p:nvSpPr>
              <p:spPr bwMode="auto">
                <a:xfrm>
                  <a:off x="2296" y="94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92" name="Rectangle 9568">
                  <a:extLst>
                    <a:ext uri="{FF2B5EF4-FFF2-40B4-BE49-F238E27FC236}">
                      <a16:creationId xmlns:a16="http://schemas.microsoft.com/office/drawing/2014/main" id="{B6D818E5-9E1A-4F59-4295-BB2D8D728C28}"/>
                    </a:ext>
                  </a:extLst>
                </p:cNvPr>
                <p:cNvSpPr>
                  <a:spLocks noChangeArrowheads="1"/>
                </p:cNvSpPr>
                <p:nvPr/>
              </p:nvSpPr>
              <p:spPr bwMode="auto">
                <a:xfrm>
                  <a:off x="2296" y="94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93" name="Rectangle 9569">
                  <a:extLst>
                    <a:ext uri="{FF2B5EF4-FFF2-40B4-BE49-F238E27FC236}">
                      <a16:creationId xmlns:a16="http://schemas.microsoft.com/office/drawing/2014/main" id="{783898B9-9B6D-8F3E-C2CE-3D11ECBDC26D}"/>
                    </a:ext>
                  </a:extLst>
                </p:cNvPr>
                <p:cNvSpPr>
                  <a:spLocks noChangeArrowheads="1"/>
                </p:cNvSpPr>
                <p:nvPr/>
              </p:nvSpPr>
              <p:spPr bwMode="auto">
                <a:xfrm>
                  <a:off x="2296" y="94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94" name="Rectangle 9570">
                  <a:extLst>
                    <a:ext uri="{FF2B5EF4-FFF2-40B4-BE49-F238E27FC236}">
                      <a16:creationId xmlns:a16="http://schemas.microsoft.com/office/drawing/2014/main" id="{E519CB07-1198-2ABA-B1A9-EB29BB635807}"/>
                    </a:ext>
                  </a:extLst>
                </p:cNvPr>
                <p:cNvSpPr>
                  <a:spLocks noChangeArrowheads="1"/>
                </p:cNvSpPr>
                <p:nvPr/>
              </p:nvSpPr>
              <p:spPr bwMode="auto">
                <a:xfrm>
                  <a:off x="2296" y="94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95" name="Rectangle 9571">
                  <a:extLst>
                    <a:ext uri="{FF2B5EF4-FFF2-40B4-BE49-F238E27FC236}">
                      <a16:creationId xmlns:a16="http://schemas.microsoft.com/office/drawing/2014/main" id="{B5A00595-CD4D-F746-1DE3-9B802DBAC9D2}"/>
                    </a:ext>
                  </a:extLst>
                </p:cNvPr>
                <p:cNvSpPr>
                  <a:spLocks noChangeArrowheads="1"/>
                </p:cNvSpPr>
                <p:nvPr/>
              </p:nvSpPr>
              <p:spPr bwMode="auto">
                <a:xfrm>
                  <a:off x="2296" y="94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96" name="Rectangle 9572">
                  <a:extLst>
                    <a:ext uri="{FF2B5EF4-FFF2-40B4-BE49-F238E27FC236}">
                      <a16:creationId xmlns:a16="http://schemas.microsoft.com/office/drawing/2014/main" id="{62C6272B-F7D5-A34F-B0A6-0DE86C621E8F}"/>
                    </a:ext>
                  </a:extLst>
                </p:cNvPr>
                <p:cNvSpPr>
                  <a:spLocks noChangeArrowheads="1"/>
                </p:cNvSpPr>
                <p:nvPr/>
              </p:nvSpPr>
              <p:spPr bwMode="auto">
                <a:xfrm>
                  <a:off x="2296" y="94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97" name="Rectangle 9573">
                  <a:extLst>
                    <a:ext uri="{FF2B5EF4-FFF2-40B4-BE49-F238E27FC236}">
                      <a16:creationId xmlns:a16="http://schemas.microsoft.com/office/drawing/2014/main" id="{C09F5DA1-8315-B849-FBCA-80D190EDFED2}"/>
                    </a:ext>
                  </a:extLst>
                </p:cNvPr>
                <p:cNvSpPr>
                  <a:spLocks noChangeArrowheads="1"/>
                </p:cNvSpPr>
                <p:nvPr/>
              </p:nvSpPr>
              <p:spPr bwMode="auto">
                <a:xfrm>
                  <a:off x="2296" y="94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98" name="Rectangle 9574">
                  <a:extLst>
                    <a:ext uri="{FF2B5EF4-FFF2-40B4-BE49-F238E27FC236}">
                      <a16:creationId xmlns:a16="http://schemas.microsoft.com/office/drawing/2014/main" id="{90057D5F-3380-5F9E-305F-7ADF9C0DEAFC}"/>
                    </a:ext>
                  </a:extLst>
                </p:cNvPr>
                <p:cNvSpPr>
                  <a:spLocks noChangeArrowheads="1"/>
                </p:cNvSpPr>
                <p:nvPr/>
              </p:nvSpPr>
              <p:spPr bwMode="auto">
                <a:xfrm>
                  <a:off x="2296" y="94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99" name="Rectangle 9575">
                  <a:extLst>
                    <a:ext uri="{FF2B5EF4-FFF2-40B4-BE49-F238E27FC236}">
                      <a16:creationId xmlns:a16="http://schemas.microsoft.com/office/drawing/2014/main" id="{3CA79ABA-26A0-BABC-A690-C8BFAD57EC54}"/>
                    </a:ext>
                  </a:extLst>
                </p:cNvPr>
                <p:cNvSpPr>
                  <a:spLocks noChangeArrowheads="1"/>
                </p:cNvSpPr>
                <p:nvPr/>
              </p:nvSpPr>
              <p:spPr bwMode="auto">
                <a:xfrm>
                  <a:off x="2296" y="94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00" name="Rectangle 9576">
                  <a:extLst>
                    <a:ext uri="{FF2B5EF4-FFF2-40B4-BE49-F238E27FC236}">
                      <a16:creationId xmlns:a16="http://schemas.microsoft.com/office/drawing/2014/main" id="{82177A5C-B9C8-803F-AB19-57BD60410512}"/>
                    </a:ext>
                  </a:extLst>
                </p:cNvPr>
                <p:cNvSpPr>
                  <a:spLocks noChangeArrowheads="1"/>
                </p:cNvSpPr>
                <p:nvPr/>
              </p:nvSpPr>
              <p:spPr bwMode="auto">
                <a:xfrm>
                  <a:off x="2296" y="949"/>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01" name="Rectangle 9577">
                  <a:extLst>
                    <a:ext uri="{FF2B5EF4-FFF2-40B4-BE49-F238E27FC236}">
                      <a16:creationId xmlns:a16="http://schemas.microsoft.com/office/drawing/2014/main" id="{6EEB96E3-9391-79E0-9267-68F105E23CFB}"/>
                    </a:ext>
                  </a:extLst>
                </p:cNvPr>
                <p:cNvSpPr>
                  <a:spLocks noChangeArrowheads="1"/>
                </p:cNvSpPr>
                <p:nvPr/>
              </p:nvSpPr>
              <p:spPr bwMode="auto">
                <a:xfrm>
                  <a:off x="2296" y="945"/>
                  <a:ext cx="138" cy="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02" name="Rectangle 9578">
                  <a:extLst>
                    <a:ext uri="{FF2B5EF4-FFF2-40B4-BE49-F238E27FC236}">
                      <a16:creationId xmlns:a16="http://schemas.microsoft.com/office/drawing/2014/main" id="{51261B56-2787-F282-F31E-085F2025E0AA}"/>
                    </a:ext>
                  </a:extLst>
                </p:cNvPr>
                <p:cNvSpPr>
                  <a:spLocks noChangeArrowheads="1"/>
                </p:cNvSpPr>
                <p:nvPr/>
              </p:nvSpPr>
              <p:spPr bwMode="auto">
                <a:xfrm>
                  <a:off x="2296" y="945"/>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03" name="Rectangle 9579">
                  <a:extLst>
                    <a:ext uri="{FF2B5EF4-FFF2-40B4-BE49-F238E27FC236}">
                      <a16:creationId xmlns:a16="http://schemas.microsoft.com/office/drawing/2014/main" id="{44BA3311-1D33-38FB-29A7-8CA8CDDDC59C}"/>
                    </a:ext>
                  </a:extLst>
                </p:cNvPr>
                <p:cNvSpPr>
                  <a:spLocks noChangeArrowheads="1"/>
                </p:cNvSpPr>
                <p:nvPr/>
              </p:nvSpPr>
              <p:spPr bwMode="auto">
                <a:xfrm>
                  <a:off x="2296" y="945"/>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04" name="Rectangle 9580">
                  <a:extLst>
                    <a:ext uri="{FF2B5EF4-FFF2-40B4-BE49-F238E27FC236}">
                      <a16:creationId xmlns:a16="http://schemas.microsoft.com/office/drawing/2014/main" id="{B1311C2F-0225-8BAF-6040-F3637C320D63}"/>
                    </a:ext>
                  </a:extLst>
                </p:cNvPr>
                <p:cNvSpPr>
                  <a:spLocks noChangeArrowheads="1"/>
                </p:cNvSpPr>
                <p:nvPr/>
              </p:nvSpPr>
              <p:spPr bwMode="auto">
                <a:xfrm>
                  <a:off x="2296" y="942"/>
                  <a:ext cx="138" cy="3"/>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05" name="Rectangle 9581">
                  <a:extLst>
                    <a:ext uri="{FF2B5EF4-FFF2-40B4-BE49-F238E27FC236}">
                      <a16:creationId xmlns:a16="http://schemas.microsoft.com/office/drawing/2014/main" id="{F3187F51-3EFB-6965-636A-87938733608E}"/>
                    </a:ext>
                  </a:extLst>
                </p:cNvPr>
                <p:cNvSpPr>
                  <a:spLocks noChangeArrowheads="1"/>
                </p:cNvSpPr>
                <p:nvPr/>
              </p:nvSpPr>
              <p:spPr bwMode="auto">
                <a:xfrm>
                  <a:off x="2296" y="94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06" name="Rectangle 9582">
                  <a:extLst>
                    <a:ext uri="{FF2B5EF4-FFF2-40B4-BE49-F238E27FC236}">
                      <a16:creationId xmlns:a16="http://schemas.microsoft.com/office/drawing/2014/main" id="{8B3958F8-F245-77B9-CA29-B09934807AC6}"/>
                    </a:ext>
                  </a:extLst>
                </p:cNvPr>
                <p:cNvSpPr>
                  <a:spLocks noChangeArrowheads="1"/>
                </p:cNvSpPr>
                <p:nvPr/>
              </p:nvSpPr>
              <p:spPr bwMode="auto">
                <a:xfrm>
                  <a:off x="2296" y="94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07" name="Rectangle 9583">
                  <a:extLst>
                    <a:ext uri="{FF2B5EF4-FFF2-40B4-BE49-F238E27FC236}">
                      <a16:creationId xmlns:a16="http://schemas.microsoft.com/office/drawing/2014/main" id="{123FA399-3F4D-EA35-48CD-A010F0F59EEF}"/>
                    </a:ext>
                  </a:extLst>
                </p:cNvPr>
                <p:cNvSpPr>
                  <a:spLocks noChangeArrowheads="1"/>
                </p:cNvSpPr>
                <p:nvPr/>
              </p:nvSpPr>
              <p:spPr bwMode="auto">
                <a:xfrm>
                  <a:off x="2296" y="94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08" name="Rectangle 9584">
                  <a:extLst>
                    <a:ext uri="{FF2B5EF4-FFF2-40B4-BE49-F238E27FC236}">
                      <a16:creationId xmlns:a16="http://schemas.microsoft.com/office/drawing/2014/main" id="{0BA7AF24-7009-A643-8043-A2A9BA3C3843}"/>
                    </a:ext>
                  </a:extLst>
                </p:cNvPr>
                <p:cNvSpPr>
                  <a:spLocks noChangeArrowheads="1"/>
                </p:cNvSpPr>
                <p:nvPr/>
              </p:nvSpPr>
              <p:spPr bwMode="auto">
                <a:xfrm>
                  <a:off x="2296" y="94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09" name="Rectangle 9585">
                  <a:extLst>
                    <a:ext uri="{FF2B5EF4-FFF2-40B4-BE49-F238E27FC236}">
                      <a16:creationId xmlns:a16="http://schemas.microsoft.com/office/drawing/2014/main" id="{D6EA08B6-0BD1-1404-1E4B-BB9F9FE1C04D}"/>
                    </a:ext>
                  </a:extLst>
                </p:cNvPr>
                <p:cNvSpPr>
                  <a:spLocks noChangeArrowheads="1"/>
                </p:cNvSpPr>
                <p:nvPr/>
              </p:nvSpPr>
              <p:spPr bwMode="auto">
                <a:xfrm>
                  <a:off x="2296" y="94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10" name="Rectangle 9586">
                  <a:extLst>
                    <a:ext uri="{FF2B5EF4-FFF2-40B4-BE49-F238E27FC236}">
                      <a16:creationId xmlns:a16="http://schemas.microsoft.com/office/drawing/2014/main" id="{324D45E9-A1CD-D240-11BB-51D592F7F63A}"/>
                    </a:ext>
                  </a:extLst>
                </p:cNvPr>
                <p:cNvSpPr>
                  <a:spLocks noChangeArrowheads="1"/>
                </p:cNvSpPr>
                <p:nvPr/>
              </p:nvSpPr>
              <p:spPr bwMode="auto">
                <a:xfrm>
                  <a:off x="2296" y="94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11" name="Rectangle 9587">
                  <a:extLst>
                    <a:ext uri="{FF2B5EF4-FFF2-40B4-BE49-F238E27FC236}">
                      <a16:creationId xmlns:a16="http://schemas.microsoft.com/office/drawing/2014/main" id="{7E101ACE-2653-BBDB-FA17-5AAF11658FCC}"/>
                    </a:ext>
                  </a:extLst>
                </p:cNvPr>
                <p:cNvSpPr>
                  <a:spLocks noChangeArrowheads="1"/>
                </p:cNvSpPr>
                <p:nvPr/>
              </p:nvSpPr>
              <p:spPr bwMode="auto">
                <a:xfrm>
                  <a:off x="2296" y="94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12" name="Rectangle 9588">
                  <a:extLst>
                    <a:ext uri="{FF2B5EF4-FFF2-40B4-BE49-F238E27FC236}">
                      <a16:creationId xmlns:a16="http://schemas.microsoft.com/office/drawing/2014/main" id="{29603F93-B0FB-0D2A-21C6-4C786FC816E5}"/>
                    </a:ext>
                  </a:extLst>
                </p:cNvPr>
                <p:cNvSpPr>
                  <a:spLocks noChangeArrowheads="1"/>
                </p:cNvSpPr>
                <p:nvPr/>
              </p:nvSpPr>
              <p:spPr bwMode="auto">
                <a:xfrm>
                  <a:off x="2296" y="94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13" name="Rectangle 9589">
                  <a:extLst>
                    <a:ext uri="{FF2B5EF4-FFF2-40B4-BE49-F238E27FC236}">
                      <a16:creationId xmlns:a16="http://schemas.microsoft.com/office/drawing/2014/main" id="{0AA3C253-84D3-A9EB-B080-7FD971AD1DEF}"/>
                    </a:ext>
                  </a:extLst>
                </p:cNvPr>
                <p:cNvSpPr>
                  <a:spLocks noChangeArrowheads="1"/>
                </p:cNvSpPr>
                <p:nvPr/>
              </p:nvSpPr>
              <p:spPr bwMode="auto">
                <a:xfrm>
                  <a:off x="2296" y="94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14" name="Rectangle 9590">
                  <a:extLst>
                    <a:ext uri="{FF2B5EF4-FFF2-40B4-BE49-F238E27FC236}">
                      <a16:creationId xmlns:a16="http://schemas.microsoft.com/office/drawing/2014/main" id="{63465313-B3D8-18F2-095E-04D0108BD82B}"/>
                    </a:ext>
                  </a:extLst>
                </p:cNvPr>
                <p:cNvSpPr>
                  <a:spLocks noChangeArrowheads="1"/>
                </p:cNvSpPr>
                <p:nvPr/>
              </p:nvSpPr>
              <p:spPr bwMode="auto">
                <a:xfrm>
                  <a:off x="2296" y="94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15" name="Rectangle 9591">
                  <a:extLst>
                    <a:ext uri="{FF2B5EF4-FFF2-40B4-BE49-F238E27FC236}">
                      <a16:creationId xmlns:a16="http://schemas.microsoft.com/office/drawing/2014/main" id="{B835E4F3-8CB8-B9F8-6C42-CBCC25B1C908}"/>
                    </a:ext>
                  </a:extLst>
                </p:cNvPr>
                <p:cNvSpPr>
                  <a:spLocks noChangeArrowheads="1"/>
                </p:cNvSpPr>
                <p:nvPr/>
              </p:nvSpPr>
              <p:spPr bwMode="auto">
                <a:xfrm>
                  <a:off x="2296" y="94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16" name="Rectangle 9592">
                  <a:extLst>
                    <a:ext uri="{FF2B5EF4-FFF2-40B4-BE49-F238E27FC236}">
                      <a16:creationId xmlns:a16="http://schemas.microsoft.com/office/drawing/2014/main" id="{12B12F0E-5B07-12EF-337B-7437D918874A}"/>
                    </a:ext>
                  </a:extLst>
                </p:cNvPr>
                <p:cNvSpPr>
                  <a:spLocks noChangeArrowheads="1"/>
                </p:cNvSpPr>
                <p:nvPr/>
              </p:nvSpPr>
              <p:spPr bwMode="auto">
                <a:xfrm>
                  <a:off x="2296" y="94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17" name="Rectangle 9593">
                  <a:extLst>
                    <a:ext uri="{FF2B5EF4-FFF2-40B4-BE49-F238E27FC236}">
                      <a16:creationId xmlns:a16="http://schemas.microsoft.com/office/drawing/2014/main" id="{5F4884D4-13DA-FD02-752B-EB385EE77B18}"/>
                    </a:ext>
                  </a:extLst>
                </p:cNvPr>
                <p:cNvSpPr>
                  <a:spLocks noChangeArrowheads="1"/>
                </p:cNvSpPr>
                <p:nvPr/>
              </p:nvSpPr>
              <p:spPr bwMode="auto">
                <a:xfrm>
                  <a:off x="2296" y="94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18" name="Rectangle 9594">
                  <a:extLst>
                    <a:ext uri="{FF2B5EF4-FFF2-40B4-BE49-F238E27FC236}">
                      <a16:creationId xmlns:a16="http://schemas.microsoft.com/office/drawing/2014/main" id="{2AFC452D-1FB3-A977-E6AA-92302F088021}"/>
                    </a:ext>
                  </a:extLst>
                </p:cNvPr>
                <p:cNvSpPr>
                  <a:spLocks noChangeArrowheads="1"/>
                </p:cNvSpPr>
                <p:nvPr/>
              </p:nvSpPr>
              <p:spPr bwMode="auto">
                <a:xfrm>
                  <a:off x="2296" y="94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19" name="Rectangle 9595">
                  <a:extLst>
                    <a:ext uri="{FF2B5EF4-FFF2-40B4-BE49-F238E27FC236}">
                      <a16:creationId xmlns:a16="http://schemas.microsoft.com/office/drawing/2014/main" id="{7BFA4A7F-D0FD-AAEF-3793-11D10BB75ECD}"/>
                    </a:ext>
                  </a:extLst>
                </p:cNvPr>
                <p:cNvSpPr>
                  <a:spLocks noChangeArrowheads="1"/>
                </p:cNvSpPr>
                <p:nvPr/>
              </p:nvSpPr>
              <p:spPr bwMode="auto">
                <a:xfrm>
                  <a:off x="2296" y="942"/>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20" name="Rectangle 9596">
                  <a:extLst>
                    <a:ext uri="{FF2B5EF4-FFF2-40B4-BE49-F238E27FC236}">
                      <a16:creationId xmlns:a16="http://schemas.microsoft.com/office/drawing/2014/main" id="{4CAF68DE-626F-43FD-46DB-1CD77643876B}"/>
                    </a:ext>
                  </a:extLst>
                </p:cNvPr>
                <p:cNvSpPr>
                  <a:spLocks noChangeArrowheads="1"/>
                </p:cNvSpPr>
                <p:nvPr/>
              </p:nvSpPr>
              <p:spPr bwMode="auto">
                <a:xfrm>
                  <a:off x="2296" y="934"/>
                  <a:ext cx="138" cy="8"/>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21" name="Rectangle 9597">
                  <a:extLst>
                    <a:ext uri="{FF2B5EF4-FFF2-40B4-BE49-F238E27FC236}">
                      <a16:creationId xmlns:a16="http://schemas.microsoft.com/office/drawing/2014/main" id="{B93F3432-3D74-3EAB-16A7-05DD4A12F0E3}"/>
                    </a:ext>
                  </a:extLst>
                </p:cNvPr>
                <p:cNvSpPr>
                  <a:spLocks noChangeArrowheads="1"/>
                </p:cNvSpPr>
                <p:nvPr/>
              </p:nvSpPr>
              <p:spPr bwMode="auto">
                <a:xfrm>
                  <a:off x="2296" y="913"/>
                  <a:ext cx="138" cy="2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22" name="Rectangle 9598">
                  <a:extLst>
                    <a:ext uri="{FF2B5EF4-FFF2-40B4-BE49-F238E27FC236}">
                      <a16:creationId xmlns:a16="http://schemas.microsoft.com/office/drawing/2014/main" id="{1FD8AA3C-CC3E-47F9-FAE0-6967D025A8A9}"/>
                    </a:ext>
                  </a:extLst>
                </p:cNvPr>
                <p:cNvSpPr>
                  <a:spLocks noChangeArrowheads="1"/>
                </p:cNvSpPr>
                <p:nvPr/>
              </p:nvSpPr>
              <p:spPr bwMode="auto">
                <a:xfrm>
                  <a:off x="2296" y="91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23" name="Rectangle 9599">
                  <a:extLst>
                    <a:ext uri="{FF2B5EF4-FFF2-40B4-BE49-F238E27FC236}">
                      <a16:creationId xmlns:a16="http://schemas.microsoft.com/office/drawing/2014/main" id="{5907BF91-71E4-05B5-EAE9-3579A5CA803E}"/>
                    </a:ext>
                  </a:extLst>
                </p:cNvPr>
                <p:cNvSpPr>
                  <a:spLocks noChangeArrowheads="1"/>
                </p:cNvSpPr>
                <p:nvPr/>
              </p:nvSpPr>
              <p:spPr bwMode="auto">
                <a:xfrm>
                  <a:off x="2296" y="91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24" name="Rectangle 9600">
                  <a:extLst>
                    <a:ext uri="{FF2B5EF4-FFF2-40B4-BE49-F238E27FC236}">
                      <a16:creationId xmlns:a16="http://schemas.microsoft.com/office/drawing/2014/main" id="{DAB00752-6752-6B4F-0181-837CE45289F9}"/>
                    </a:ext>
                  </a:extLst>
                </p:cNvPr>
                <p:cNvSpPr>
                  <a:spLocks noChangeArrowheads="1"/>
                </p:cNvSpPr>
                <p:nvPr/>
              </p:nvSpPr>
              <p:spPr bwMode="auto">
                <a:xfrm>
                  <a:off x="2296" y="91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25" name="Rectangle 9601">
                  <a:extLst>
                    <a:ext uri="{FF2B5EF4-FFF2-40B4-BE49-F238E27FC236}">
                      <a16:creationId xmlns:a16="http://schemas.microsoft.com/office/drawing/2014/main" id="{DA97FD82-12D4-59A4-0CB8-16E442023CDD}"/>
                    </a:ext>
                  </a:extLst>
                </p:cNvPr>
                <p:cNvSpPr>
                  <a:spLocks noChangeArrowheads="1"/>
                </p:cNvSpPr>
                <p:nvPr/>
              </p:nvSpPr>
              <p:spPr bwMode="auto">
                <a:xfrm>
                  <a:off x="2296" y="91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26" name="Rectangle 9602">
                  <a:extLst>
                    <a:ext uri="{FF2B5EF4-FFF2-40B4-BE49-F238E27FC236}">
                      <a16:creationId xmlns:a16="http://schemas.microsoft.com/office/drawing/2014/main" id="{5BAC4EB0-8C73-24EF-B3B1-2B8DBB44EBEB}"/>
                    </a:ext>
                  </a:extLst>
                </p:cNvPr>
                <p:cNvSpPr>
                  <a:spLocks noChangeArrowheads="1"/>
                </p:cNvSpPr>
                <p:nvPr/>
              </p:nvSpPr>
              <p:spPr bwMode="auto">
                <a:xfrm>
                  <a:off x="2296" y="878"/>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27" name="Rectangle 9603">
                  <a:extLst>
                    <a:ext uri="{FF2B5EF4-FFF2-40B4-BE49-F238E27FC236}">
                      <a16:creationId xmlns:a16="http://schemas.microsoft.com/office/drawing/2014/main" id="{0679DAE8-78F3-BA4E-666A-093847A40CA7}"/>
                    </a:ext>
                  </a:extLst>
                </p:cNvPr>
                <p:cNvSpPr>
                  <a:spLocks noChangeArrowheads="1"/>
                </p:cNvSpPr>
                <p:nvPr/>
              </p:nvSpPr>
              <p:spPr bwMode="auto">
                <a:xfrm>
                  <a:off x="2296" y="878"/>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28" name="Rectangle 9604">
                  <a:extLst>
                    <a:ext uri="{FF2B5EF4-FFF2-40B4-BE49-F238E27FC236}">
                      <a16:creationId xmlns:a16="http://schemas.microsoft.com/office/drawing/2014/main" id="{14F7B024-C697-2D4B-DB01-77C5F1131EB0}"/>
                    </a:ext>
                  </a:extLst>
                </p:cNvPr>
                <p:cNvSpPr>
                  <a:spLocks noChangeArrowheads="1"/>
                </p:cNvSpPr>
                <p:nvPr/>
              </p:nvSpPr>
              <p:spPr bwMode="auto">
                <a:xfrm>
                  <a:off x="2296" y="878"/>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29" name="Rectangle 9605">
                  <a:extLst>
                    <a:ext uri="{FF2B5EF4-FFF2-40B4-BE49-F238E27FC236}">
                      <a16:creationId xmlns:a16="http://schemas.microsoft.com/office/drawing/2014/main" id="{CCDCFDC9-606D-1B26-7A4A-AC0311BAEB7E}"/>
                    </a:ext>
                  </a:extLst>
                </p:cNvPr>
                <p:cNvSpPr>
                  <a:spLocks noChangeArrowheads="1"/>
                </p:cNvSpPr>
                <p:nvPr/>
              </p:nvSpPr>
              <p:spPr bwMode="auto">
                <a:xfrm>
                  <a:off x="2296" y="878"/>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30" name="Rectangle 9606">
                  <a:extLst>
                    <a:ext uri="{FF2B5EF4-FFF2-40B4-BE49-F238E27FC236}">
                      <a16:creationId xmlns:a16="http://schemas.microsoft.com/office/drawing/2014/main" id="{4AD70C98-EBA3-587B-5AEB-C181F807A1B6}"/>
                    </a:ext>
                  </a:extLst>
                </p:cNvPr>
                <p:cNvSpPr>
                  <a:spLocks noChangeArrowheads="1"/>
                </p:cNvSpPr>
                <p:nvPr/>
              </p:nvSpPr>
              <p:spPr bwMode="auto">
                <a:xfrm>
                  <a:off x="2296" y="878"/>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31" name="Rectangle 9607">
                  <a:extLst>
                    <a:ext uri="{FF2B5EF4-FFF2-40B4-BE49-F238E27FC236}">
                      <a16:creationId xmlns:a16="http://schemas.microsoft.com/office/drawing/2014/main" id="{32D5F093-53E9-7332-1246-EE1A282C3DE9}"/>
                    </a:ext>
                  </a:extLst>
                </p:cNvPr>
                <p:cNvSpPr>
                  <a:spLocks noChangeArrowheads="1"/>
                </p:cNvSpPr>
                <p:nvPr/>
              </p:nvSpPr>
              <p:spPr bwMode="auto">
                <a:xfrm>
                  <a:off x="2296" y="878"/>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32" name="Rectangle 9608">
                  <a:extLst>
                    <a:ext uri="{FF2B5EF4-FFF2-40B4-BE49-F238E27FC236}">
                      <a16:creationId xmlns:a16="http://schemas.microsoft.com/office/drawing/2014/main" id="{6AD437AD-5666-80D8-DB3A-16D96B918DBA}"/>
                    </a:ext>
                  </a:extLst>
                </p:cNvPr>
                <p:cNvSpPr>
                  <a:spLocks noChangeArrowheads="1"/>
                </p:cNvSpPr>
                <p:nvPr/>
              </p:nvSpPr>
              <p:spPr bwMode="auto">
                <a:xfrm>
                  <a:off x="2296" y="878"/>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33" name="Rectangle 9609">
                  <a:extLst>
                    <a:ext uri="{FF2B5EF4-FFF2-40B4-BE49-F238E27FC236}">
                      <a16:creationId xmlns:a16="http://schemas.microsoft.com/office/drawing/2014/main" id="{6B64D27D-8C32-9BA6-1D7A-10F359228CE9}"/>
                    </a:ext>
                  </a:extLst>
                </p:cNvPr>
                <p:cNvSpPr>
                  <a:spLocks noChangeArrowheads="1"/>
                </p:cNvSpPr>
                <p:nvPr/>
              </p:nvSpPr>
              <p:spPr bwMode="auto">
                <a:xfrm>
                  <a:off x="2296" y="878"/>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34" name="Rectangle 9610">
                  <a:extLst>
                    <a:ext uri="{FF2B5EF4-FFF2-40B4-BE49-F238E27FC236}">
                      <a16:creationId xmlns:a16="http://schemas.microsoft.com/office/drawing/2014/main" id="{E7BC682D-E550-C2C4-75B9-29CFD963C635}"/>
                    </a:ext>
                  </a:extLst>
                </p:cNvPr>
                <p:cNvSpPr>
                  <a:spLocks noChangeArrowheads="1"/>
                </p:cNvSpPr>
                <p:nvPr/>
              </p:nvSpPr>
              <p:spPr bwMode="auto">
                <a:xfrm>
                  <a:off x="2296" y="878"/>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35" name="Rectangle 9611">
                  <a:extLst>
                    <a:ext uri="{FF2B5EF4-FFF2-40B4-BE49-F238E27FC236}">
                      <a16:creationId xmlns:a16="http://schemas.microsoft.com/office/drawing/2014/main" id="{C44268FB-7B98-4DBD-BDE6-EF78BB4908F9}"/>
                    </a:ext>
                  </a:extLst>
                </p:cNvPr>
                <p:cNvSpPr>
                  <a:spLocks noChangeArrowheads="1"/>
                </p:cNvSpPr>
                <p:nvPr/>
              </p:nvSpPr>
              <p:spPr bwMode="auto">
                <a:xfrm>
                  <a:off x="2296" y="878"/>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36" name="Rectangle 9612">
                  <a:extLst>
                    <a:ext uri="{FF2B5EF4-FFF2-40B4-BE49-F238E27FC236}">
                      <a16:creationId xmlns:a16="http://schemas.microsoft.com/office/drawing/2014/main" id="{AD77AF62-EFC1-778A-2162-AB3FEA795134}"/>
                    </a:ext>
                  </a:extLst>
                </p:cNvPr>
                <p:cNvSpPr>
                  <a:spLocks noChangeArrowheads="1"/>
                </p:cNvSpPr>
                <p:nvPr/>
              </p:nvSpPr>
              <p:spPr bwMode="auto">
                <a:xfrm>
                  <a:off x="2296" y="878"/>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37" name="Rectangle 9613">
                  <a:extLst>
                    <a:ext uri="{FF2B5EF4-FFF2-40B4-BE49-F238E27FC236}">
                      <a16:creationId xmlns:a16="http://schemas.microsoft.com/office/drawing/2014/main" id="{F442E16A-E729-FEA3-72B1-4FE3D6035840}"/>
                    </a:ext>
                  </a:extLst>
                </p:cNvPr>
                <p:cNvSpPr>
                  <a:spLocks noChangeArrowheads="1"/>
                </p:cNvSpPr>
                <p:nvPr/>
              </p:nvSpPr>
              <p:spPr bwMode="auto">
                <a:xfrm>
                  <a:off x="2296" y="878"/>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38" name="Rectangle 9614">
                  <a:extLst>
                    <a:ext uri="{FF2B5EF4-FFF2-40B4-BE49-F238E27FC236}">
                      <a16:creationId xmlns:a16="http://schemas.microsoft.com/office/drawing/2014/main" id="{ACB73BA4-0070-DA9E-680A-F5FA6FE2B7D2}"/>
                    </a:ext>
                  </a:extLst>
                </p:cNvPr>
                <p:cNvSpPr>
                  <a:spLocks noChangeArrowheads="1"/>
                </p:cNvSpPr>
                <p:nvPr/>
              </p:nvSpPr>
              <p:spPr bwMode="auto">
                <a:xfrm>
                  <a:off x="2296" y="878"/>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39" name="Rectangle 9615">
                  <a:extLst>
                    <a:ext uri="{FF2B5EF4-FFF2-40B4-BE49-F238E27FC236}">
                      <a16:creationId xmlns:a16="http://schemas.microsoft.com/office/drawing/2014/main" id="{86810EA5-3746-3302-379B-7E0CCE0EC002}"/>
                    </a:ext>
                  </a:extLst>
                </p:cNvPr>
                <p:cNvSpPr>
                  <a:spLocks noChangeArrowheads="1"/>
                </p:cNvSpPr>
                <p:nvPr/>
              </p:nvSpPr>
              <p:spPr bwMode="auto">
                <a:xfrm>
                  <a:off x="2296" y="878"/>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40" name="Rectangle 9616">
                  <a:extLst>
                    <a:ext uri="{FF2B5EF4-FFF2-40B4-BE49-F238E27FC236}">
                      <a16:creationId xmlns:a16="http://schemas.microsoft.com/office/drawing/2014/main" id="{D9E5EFA6-3C77-2C48-D8D4-2ACC6FE9151C}"/>
                    </a:ext>
                  </a:extLst>
                </p:cNvPr>
                <p:cNvSpPr>
                  <a:spLocks noChangeArrowheads="1"/>
                </p:cNvSpPr>
                <p:nvPr/>
              </p:nvSpPr>
              <p:spPr bwMode="auto">
                <a:xfrm>
                  <a:off x="2296" y="878"/>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41" name="Rectangle 9617">
                  <a:extLst>
                    <a:ext uri="{FF2B5EF4-FFF2-40B4-BE49-F238E27FC236}">
                      <a16:creationId xmlns:a16="http://schemas.microsoft.com/office/drawing/2014/main" id="{442FAD53-E280-39BE-4850-1084F601832F}"/>
                    </a:ext>
                  </a:extLst>
                </p:cNvPr>
                <p:cNvSpPr>
                  <a:spLocks noChangeArrowheads="1"/>
                </p:cNvSpPr>
                <p:nvPr/>
              </p:nvSpPr>
              <p:spPr bwMode="auto">
                <a:xfrm>
                  <a:off x="2296" y="878"/>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42" name="Rectangle 9618">
                  <a:extLst>
                    <a:ext uri="{FF2B5EF4-FFF2-40B4-BE49-F238E27FC236}">
                      <a16:creationId xmlns:a16="http://schemas.microsoft.com/office/drawing/2014/main" id="{93F4C886-F613-35A3-3E54-ACF1C8347E44}"/>
                    </a:ext>
                  </a:extLst>
                </p:cNvPr>
                <p:cNvSpPr>
                  <a:spLocks noChangeArrowheads="1"/>
                </p:cNvSpPr>
                <p:nvPr/>
              </p:nvSpPr>
              <p:spPr bwMode="auto">
                <a:xfrm>
                  <a:off x="2296" y="874"/>
                  <a:ext cx="138" cy="4"/>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43" name="Rectangle 9619">
                  <a:extLst>
                    <a:ext uri="{FF2B5EF4-FFF2-40B4-BE49-F238E27FC236}">
                      <a16:creationId xmlns:a16="http://schemas.microsoft.com/office/drawing/2014/main" id="{D3E52BDF-3E2A-F177-C153-3CA327B47073}"/>
                    </a:ext>
                  </a:extLst>
                </p:cNvPr>
                <p:cNvSpPr>
                  <a:spLocks noChangeArrowheads="1"/>
                </p:cNvSpPr>
                <p:nvPr/>
              </p:nvSpPr>
              <p:spPr bwMode="auto">
                <a:xfrm>
                  <a:off x="2296" y="842"/>
                  <a:ext cx="138" cy="32"/>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44" name="Rectangle 9620">
                  <a:extLst>
                    <a:ext uri="{FF2B5EF4-FFF2-40B4-BE49-F238E27FC236}">
                      <a16:creationId xmlns:a16="http://schemas.microsoft.com/office/drawing/2014/main" id="{E53B6C08-F60D-CD6C-11FF-8D352F1A5630}"/>
                    </a:ext>
                  </a:extLst>
                </p:cNvPr>
                <p:cNvSpPr>
                  <a:spLocks noChangeArrowheads="1"/>
                </p:cNvSpPr>
                <p:nvPr/>
              </p:nvSpPr>
              <p:spPr bwMode="auto">
                <a:xfrm>
                  <a:off x="2296" y="828"/>
                  <a:ext cx="138" cy="14"/>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45" name="Rectangle 9621">
                  <a:extLst>
                    <a:ext uri="{FF2B5EF4-FFF2-40B4-BE49-F238E27FC236}">
                      <a16:creationId xmlns:a16="http://schemas.microsoft.com/office/drawing/2014/main" id="{AFCF20D7-0DB0-7DA5-C410-91398042F3AC}"/>
                    </a:ext>
                  </a:extLst>
                </p:cNvPr>
                <p:cNvSpPr>
                  <a:spLocks noChangeArrowheads="1"/>
                </p:cNvSpPr>
                <p:nvPr/>
              </p:nvSpPr>
              <p:spPr bwMode="auto">
                <a:xfrm>
                  <a:off x="2296" y="828"/>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46" name="Rectangle 9622">
                  <a:extLst>
                    <a:ext uri="{FF2B5EF4-FFF2-40B4-BE49-F238E27FC236}">
                      <a16:creationId xmlns:a16="http://schemas.microsoft.com/office/drawing/2014/main" id="{11BCE186-1D67-7015-F1E2-92CE01E6BA4E}"/>
                    </a:ext>
                  </a:extLst>
                </p:cNvPr>
                <p:cNvSpPr>
                  <a:spLocks noChangeArrowheads="1"/>
                </p:cNvSpPr>
                <p:nvPr/>
              </p:nvSpPr>
              <p:spPr bwMode="auto">
                <a:xfrm>
                  <a:off x="2296" y="828"/>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47" name="Rectangle 9623">
                  <a:extLst>
                    <a:ext uri="{FF2B5EF4-FFF2-40B4-BE49-F238E27FC236}">
                      <a16:creationId xmlns:a16="http://schemas.microsoft.com/office/drawing/2014/main" id="{A29CBA76-2EFC-B6F4-DA09-D6DA10B49A27}"/>
                    </a:ext>
                  </a:extLst>
                </p:cNvPr>
                <p:cNvSpPr>
                  <a:spLocks noChangeArrowheads="1"/>
                </p:cNvSpPr>
                <p:nvPr/>
              </p:nvSpPr>
              <p:spPr bwMode="auto">
                <a:xfrm>
                  <a:off x="2296" y="800"/>
                  <a:ext cx="138" cy="28"/>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48" name="Rectangle 9624">
                  <a:extLst>
                    <a:ext uri="{FF2B5EF4-FFF2-40B4-BE49-F238E27FC236}">
                      <a16:creationId xmlns:a16="http://schemas.microsoft.com/office/drawing/2014/main" id="{0FF861F8-8E94-2091-A680-32A1C8D08A46}"/>
                    </a:ext>
                  </a:extLst>
                </p:cNvPr>
                <p:cNvSpPr>
                  <a:spLocks noChangeArrowheads="1"/>
                </p:cNvSpPr>
                <p:nvPr/>
              </p:nvSpPr>
              <p:spPr bwMode="auto">
                <a:xfrm>
                  <a:off x="2296" y="792"/>
                  <a:ext cx="138" cy="8"/>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49" name="Rectangle 9625">
                  <a:extLst>
                    <a:ext uri="{FF2B5EF4-FFF2-40B4-BE49-F238E27FC236}">
                      <a16:creationId xmlns:a16="http://schemas.microsoft.com/office/drawing/2014/main" id="{C0CF36CA-2050-01D6-5D5C-1C4AEC5AC02B}"/>
                    </a:ext>
                  </a:extLst>
                </p:cNvPr>
                <p:cNvSpPr>
                  <a:spLocks noChangeArrowheads="1"/>
                </p:cNvSpPr>
                <p:nvPr/>
              </p:nvSpPr>
              <p:spPr bwMode="auto">
                <a:xfrm>
                  <a:off x="2296" y="792"/>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50" name="Rectangle 9626">
                  <a:extLst>
                    <a:ext uri="{FF2B5EF4-FFF2-40B4-BE49-F238E27FC236}">
                      <a16:creationId xmlns:a16="http://schemas.microsoft.com/office/drawing/2014/main" id="{BC6ABADB-210F-10F8-2286-80BC7EFD507E}"/>
                    </a:ext>
                  </a:extLst>
                </p:cNvPr>
                <p:cNvSpPr>
                  <a:spLocks noChangeArrowheads="1"/>
                </p:cNvSpPr>
                <p:nvPr/>
              </p:nvSpPr>
              <p:spPr bwMode="auto">
                <a:xfrm>
                  <a:off x="2296" y="750"/>
                  <a:ext cx="138" cy="42"/>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51" name="Rectangle 9627">
                  <a:extLst>
                    <a:ext uri="{FF2B5EF4-FFF2-40B4-BE49-F238E27FC236}">
                      <a16:creationId xmlns:a16="http://schemas.microsoft.com/office/drawing/2014/main" id="{8E984E7F-CB00-E7BE-5E84-588EC1DEAB34}"/>
                    </a:ext>
                  </a:extLst>
                </p:cNvPr>
                <p:cNvSpPr>
                  <a:spLocks noChangeArrowheads="1"/>
                </p:cNvSpPr>
                <p:nvPr/>
              </p:nvSpPr>
              <p:spPr bwMode="auto">
                <a:xfrm>
                  <a:off x="2296" y="714"/>
                  <a:ext cx="138" cy="36"/>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52" name="Rectangle 9628">
                  <a:extLst>
                    <a:ext uri="{FF2B5EF4-FFF2-40B4-BE49-F238E27FC236}">
                      <a16:creationId xmlns:a16="http://schemas.microsoft.com/office/drawing/2014/main" id="{D129379F-251A-083A-6DFA-4E4D33593C63}"/>
                    </a:ext>
                  </a:extLst>
                </p:cNvPr>
                <p:cNvSpPr>
                  <a:spLocks noChangeArrowheads="1"/>
                </p:cNvSpPr>
                <p:nvPr/>
              </p:nvSpPr>
              <p:spPr bwMode="auto">
                <a:xfrm>
                  <a:off x="2296" y="686"/>
                  <a:ext cx="138" cy="28"/>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53" name="Rectangle 9629">
                  <a:extLst>
                    <a:ext uri="{FF2B5EF4-FFF2-40B4-BE49-F238E27FC236}">
                      <a16:creationId xmlns:a16="http://schemas.microsoft.com/office/drawing/2014/main" id="{9CEF1A2D-BFE5-307A-3583-4660E8B5DDFB}"/>
                    </a:ext>
                  </a:extLst>
                </p:cNvPr>
                <p:cNvSpPr>
                  <a:spLocks noChangeArrowheads="1"/>
                </p:cNvSpPr>
                <p:nvPr/>
              </p:nvSpPr>
              <p:spPr bwMode="auto">
                <a:xfrm>
                  <a:off x="2296" y="661"/>
                  <a:ext cx="138" cy="25"/>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54" name="Rectangle 9630">
                  <a:extLst>
                    <a:ext uri="{FF2B5EF4-FFF2-40B4-BE49-F238E27FC236}">
                      <a16:creationId xmlns:a16="http://schemas.microsoft.com/office/drawing/2014/main" id="{2DFA15B3-7A78-628A-CD01-044A941D04F9}"/>
                    </a:ext>
                  </a:extLst>
                </p:cNvPr>
                <p:cNvSpPr>
                  <a:spLocks noChangeArrowheads="1"/>
                </p:cNvSpPr>
                <p:nvPr/>
              </p:nvSpPr>
              <p:spPr bwMode="auto">
                <a:xfrm>
                  <a:off x="2296" y="647"/>
                  <a:ext cx="138" cy="14"/>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55" name="Rectangle 9631">
                  <a:extLst>
                    <a:ext uri="{FF2B5EF4-FFF2-40B4-BE49-F238E27FC236}">
                      <a16:creationId xmlns:a16="http://schemas.microsoft.com/office/drawing/2014/main" id="{C7FFB955-D0A8-A624-8C64-2C960DE032D8}"/>
                    </a:ext>
                  </a:extLst>
                </p:cNvPr>
                <p:cNvSpPr>
                  <a:spLocks noChangeArrowheads="1"/>
                </p:cNvSpPr>
                <p:nvPr/>
              </p:nvSpPr>
              <p:spPr bwMode="auto">
                <a:xfrm>
                  <a:off x="2296" y="640"/>
                  <a:ext cx="138" cy="7"/>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56" name="Rectangle 9632">
                  <a:extLst>
                    <a:ext uri="{FF2B5EF4-FFF2-40B4-BE49-F238E27FC236}">
                      <a16:creationId xmlns:a16="http://schemas.microsoft.com/office/drawing/2014/main" id="{AADFCDD3-823A-8074-00EE-E61635BB0BAE}"/>
                    </a:ext>
                  </a:extLst>
                </p:cNvPr>
                <p:cNvSpPr>
                  <a:spLocks noChangeArrowheads="1"/>
                </p:cNvSpPr>
                <p:nvPr/>
              </p:nvSpPr>
              <p:spPr bwMode="auto">
                <a:xfrm>
                  <a:off x="2296" y="633"/>
                  <a:ext cx="138" cy="7"/>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57" name="Rectangle 9633">
                  <a:extLst>
                    <a:ext uri="{FF2B5EF4-FFF2-40B4-BE49-F238E27FC236}">
                      <a16:creationId xmlns:a16="http://schemas.microsoft.com/office/drawing/2014/main" id="{AF0EDB61-C068-4ED1-0767-6459976460D9}"/>
                    </a:ext>
                  </a:extLst>
                </p:cNvPr>
                <p:cNvSpPr>
                  <a:spLocks noChangeArrowheads="1"/>
                </p:cNvSpPr>
                <p:nvPr/>
              </p:nvSpPr>
              <p:spPr bwMode="auto">
                <a:xfrm>
                  <a:off x="2296" y="604"/>
                  <a:ext cx="138" cy="29"/>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58" name="Rectangle 9634">
                  <a:extLst>
                    <a:ext uri="{FF2B5EF4-FFF2-40B4-BE49-F238E27FC236}">
                      <a16:creationId xmlns:a16="http://schemas.microsoft.com/office/drawing/2014/main" id="{C483B529-9E18-22B4-DABC-92226B2D494F}"/>
                    </a:ext>
                  </a:extLst>
                </p:cNvPr>
                <p:cNvSpPr>
                  <a:spLocks noChangeArrowheads="1"/>
                </p:cNvSpPr>
                <p:nvPr/>
              </p:nvSpPr>
              <p:spPr bwMode="auto">
                <a:xfrm>
                  <a:off x="2296" y="590"/>
                  <a:ext cx="138" cy="14"/>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59" name="Rectangle 9635">
                  <a:extLst>
                    <a:ext uri="{FF2B5EF4-FFF2-40B4-BE49-F238E27FC236}">
                      <a16:creationId xmlns:a16="http://schemas.microsoft.com/office/drawing/2014/main" id="{3887FC46-0338-381D-F5F3-6ED1DBC1DECA}"/>
                    </a:ext>
                  </a:extLst>
                </p:cNvPr>
                <p:cNvSpPr>
                  <a:spLocks noChangeArrowheads="1"/>
                </p:cNvSpPr>
                <p:nvPr/>
              </p:nvSpPr>
              <p:spPr bwMode="auto">
                <a:xfrm>
                  <a:off x="2296" y="579"/>
                  <a:ext cx="138" cy="1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60" name="Rectangle 9636">
                  <a:extLst>
                    <a:ext uri="{FF2B5EF4-FFF2-40B4-BE49-F238E27FC236}">
                      <a16:creationId xmlns:a16="http://schemas.microsoft.com/office/drawing/2014/main" id="{8EE2DE96-180A-E980-E041-25B450FBF129}"/>
                    </a:ext>
                  </a:extLst>
                </p:cNvPr>
                <p:cNvSpPr>
                  <a:spLocks noChangeArrowheads="1"/>
                </p:cNvSpPr>
                <p:nvPr/>
              </p:nvSpPr>
              <p:spPr bwMode="auto">
                <a:xfrm>
                  <a:off x="2296" y="562"/>
                  <a:ext cx="138" cy="17"/>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61" name="Rectangle 9637">
                  <a:extLst>
                    <a:ext uri="{FF2B5EF4-FFF2-40B4-BE49-F238E27FC236}">
                      <a16:creationId xmlns:a16="http://schemas.microsoft.com/office/drawing/2014/main" id="{F93BD655-3E7C-3E24-8295-C700349EB52E}"/>
                    </a:ext>
                  </a:extLst>
                </p:cNvPr>
                <p:cNvSpPr>
                  <a:spLocks noChangeArrowheads="1"/>
                </p:cNvSpPr>
                <p:nvPr/>
              </p:nvSpPr>
              <p:spPr bwMode="auto">
                <a:xfrm>
                  <a:off x="2296" y="537"/>
                  <a:ext cx="138" cy="25"/>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62" name="Rectangle 9638">
                  <a:extLst>
                    <a:ext uri="{FF2B5EF4-FFF2-40B4-BE49-F238E27FC236}">
                      <a16:creationId xmlns:a16="http://schemas.microsoft.com/office/drawing/2014/main" id="{7CEEAD7D-9708-C842-6510-EA52D32F3258}"/>
                    </a:ext>
                  </a:extLst>
                </p:cNvPr>
                <p:cNvSpPr>
                  <a:spLocks noChangeArrowheads="1"/>
                </p:cNvSpPr>
                <p:nvPr/>
              </p:nvSpPr>
              <p:spPr bwMode="auto">
                <a:xfrm>
                  <a:off x="2296" y="519"/>
                  <a:ext cx="138" cy="18"/>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63" name="Rectangle 9639">
                  <a:extLst>
                    <a:ext uri="{FF2B5EF4-FFF2-40B4-BE49-F238E27FC236}">
                      <a16:creationId xmlns:a16="http://schemas.microsoft.com/office/drawing/2014/main" id="{C74F9425-0603-2BDC-94A5-D38D45364E0F}"/>
                    </a:ext>
                  </a:extLst>
                </p:cNvPr>
                <p:cNvSpPr>
                  <a:spLocks noChangeArrowheads="1"/>
                </p:cNvSpPr>
                <p:nvPr/>
              </p:nvSpPr>
              <p:spPr bwMode="auto">
                <a:xfrm>
                  <a:off x="2296" y="508"/>
                  <a:ext cx="138" cy="1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64" name="Rectangle 9640">
                  <a:extLst>
                    <a:ext uri="{FF2B5EF4-FFF2-40B4-BE49-F238E27FC236}">
                      <a16:creationId xmlns:a16="http://schemas.microsoft.com/office/drawing/2014/main" id="{C319658E-B4CD-6B83-756D-9D7D98BFEA6A}"/>
                    </a:ext>
                  </a:extLst>
                </p:cNvPr>
                <p:cNvSpPr>
                  <a:spLocks noChangeArrowheads="1"/>
                </p:cNvSpPr>
                <p:nvPr/>
              </p:nvSpPr>
              <p:spPr bwMode="auto">
                <a:xfrm>
                  <a:off x="2296" y="487"/>
                  <a:ext cx="138" cy="2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65" name="Rectangle 9641">
                  <a:extLst>
                    <a:ext uri="{FF2B5EF4-FFF2-40B4-BE49-F238E27FC236}">
                      <a16:creationId xmlns:a16="http://schemas.microsoft.com/office/drawing/2014/main" id="{AFF90313-EBB2-6B33-3353-F670FF31CCCB}"/>
                    </a:ext>
                  </a:extLst>
                </p:cNvPr>
                <p:cNvSpPr>
                  <a:spLocks noChangeArrowheads="1"/>
                </p:cNvSpPr>
                <p:nvPr/>
              </p:nvSpPr>
              <p:spPr bwMode="auto">
                <a:xfrm>
                  <a:off x="2296" y="462"/>
                  <a:ext cx="138" cy="25"/>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66" name="Rectangle 9642">
                  <a:extLst>
                    <a:ext uri="{FF2B5EF4-FFF2-40B4-BE49-F238E27FC236}">
                      <a16:creationId xmlns:a16="http://schemas.microsoft.com/office/drawing/2014/main" id="{21BF25B6-BA40-D2CC-7B8D-D33A0533983C}"/>
                    </a:ext>
                  </a:extLst>
                </p:cNvPr>
                <p:cNvSpPr>
                  <a:spLocks noChangeArrowheads="1"/>
                </p:cNvSpPr>
                <p:nvPr/>
              </p:nvSpPr>
              <p:spPr bwMode="auto">
                <a:xfrm>
                  <a:off x="2296" y="441"/>
                  <a:ext cx="138" cy="2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67" name="Rectangle 9643">
                  <a:extLst>
                    <a:ext uri="{FF2B5EF4-FFF2-40B4-BE49-F238E27FC236}">
                      <a16:creationId xmlns:a16="http://schemas.microsoft.com/office/drawing/2014/main" id="{AE07F3BD-6EC4-8047-E150-44C09DB47A1B}"/>
                    </a:ext>
                  </a:extLst>
                </p:cNvPr>
                <p:cNvSpPr>
                  <a:spLocks noChangeArrowheads="1"/>
                </p:cNvSpPr>
                <p:nvPr/>
              </p:nvSpPr>
              <p:spPr bwMode="auto">
                <a:xfrm>
                  <a:off x="2296" y="420"/>
                  <a:ext cx="138" cy="2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68" name="Rectangle 9644">
                  <a:extLst>
                    <a:ext uri="{FF2B5EF4-FFF2-40B4-BE49-F238E27FC236}">
                      <a16:creationId xmlns:a16="http://schemas.microsoft.com/office/drawing/2014/main" id="{A584BCCC-54F6-D7FE-CBC5-E096CEDE8BBA}"/>
                    </a:ext>
                  </a:extLst>
                </p:cNvPr>
                <p:cNvSpPr>
                  <a:spLocks noChangeArrowheads="1"/>
                </p:cNvSpPr>
                <p:nvPr/>
              </p:nvSpPr>
              <p:spPr bwMode="auto">
                <a:xfrm>
                  <a:off x="2296" y="420"/>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69" name="Rectangle 9645">
                  <a:extLst>
                    <a:ext uri="{FF2B5EF4-FFF2-40B4-BE49-F238E27FC236}">
                      <a16:creationId xmlns:a16="http://schemas.microsoft.com/office/drawing/2014/main" id="{56081B4B-ED63-E0B5-256A-B7797187C0FC}"/>
                    </a:ext>
                  </a:extLst>
                </p:cNvPr>
                <p:cNvSpPr>
                  <a:spLocks noChangeArrowheads="1"/>
                </p:cNvSpPr>
                <p:nvPr/>
              </p:nvSpPr>
              <p:spPr bwMode="auto">
                <a:xfrm>
                  <a:off x="2296" y="413"/>
                  <a:ext cx="138" cy="7"/>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70" name="Rectangle 9646">
                  <a:extLst>
                    <a:ext uri="{FF2B5EF4-FFF2-40B4-BE49-F238E27FC236}">
                      <a16:creationId xmlns:a16="http://schemas.microsoft.com/office/drawing/2014/main" id="{FE155BC3-9C56-E886-8C4C-F42B4ABFB1C5}"/>
                    </a:ext>
                  </a:extLst>
                </p:cNvPr>
                <p:cNvSpPr>
                  <a:spLocks noChangeArrowheads="1"/>
                </p:cNvSpPr>
                <p:nvPr/>
              </p:nvSpPr>
              <p:spPr bwMode="auto">
                <a:xfrm>
                  <a:off x="2296" y="391"/>
                  <a:ext cx="138" cy="22"/>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71" name="Rectangle 9647">
                  <a:extLst>
                    <a:ext uri="{FF2B5EF4-FFF2-40B4-BE49-F238E27FC236}">
                      <a16:creationId xmlns:a16="http://schemas.microsoft.com/office/drawing/2014/main" id="{CF214615-1E72-4646-30B6-85F8E55D0B1F}"/>
                    </a:ext>
                  </a:extLst>
                </p:cNvPr>
                <p:cNvSpPr>
                  <a:spLocks noChangeArrowheads="1"/>
                </p:cNvSpPr>
                <p:nvPr/>
              </p:nvSpPr>
              <p:spPr bwMode="auto">
                <a:xfrm>
                  <a:off x="2296" y="377"/>
                  <a:ext cx="138" cy="14"/>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72" name="Rectangle 9648">
                  <a:extLst>
                    <a:ext uri="{FF2B5EF4-FFF2-40B4-BE49-F238E27FC236}">
                      <a16:creationId xmlns:a16="http://schemas.microsoft.com/office/drawing/2014/main" id="{92871609-0EB8-91A8-7BC0-1196D0B07A93}"/>
                    </a:ext>
                  </a:extLst>
                </p:cNvPr>
                <p:cNvSpPr>
                  <a:spLocks noChangeArrowheads="1"/>
                </p:cNvSpPr>
                <p:nvPr/>
              </p:nvSpPr>
              <p:spPr bwMode="auto">
                <a:xfrm>
                  <a:off x="2296" y="377"/>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73" name="Rectangle 9649">
                  <a:extLst>
                    <a:ext uri="{FF2B5EF4-FFF2-40B4-BE49-F238E27FC236}">
                      <a16:creationId xmlns:a16="http://schemas.microsoft.com/office/drawing/2014/main" id="{D143EBE2-5536-9593-1985-D36A9A9A9BA2}"/>
                    </a:ext>
                  </a:extLst>
                </p:cNvPr>
                <p:cNvSpPr>
                  <a:spLocks noChangeArrowheads="1"/>
                </p:cNvSpPr>
                <p:nvPr/>
              </p:nvSpPr>
              <p:spPr bwMode="auto">
                <a:xfrm>
                  <a:off x="2296" y="377"/>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74" name="Rectangle 9650">
                  <a:extLst>
                    <a:ext uri="{FF2B5EF4-FFF2-40B4-BE49-F238E27FC236}">
                      <a16:creationId xmlns:a16="http://schemas.microsoft.com/office/drawing/2014/main" id="{C9E2C71F-53B5-E43E-779A-BCC16FAF37B8}"/>
                    </a:ext>
                  </a:extLst>
                </p:cNvPr>
                <p:cNvSpPr>
                  <a:spLocks noChangeArrowheads="1"/>
                </p:cNvSpPr>
                <p:nvPr/>
              </p:nvSpPr>
              <p:spPr bwMode="auto">
                <a:xfrm>
                  <a:off x="2296" y="377"/>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75" name="Rectangle 9651">
                  <a:extLst>
                    <a:ext uri="{FF2B5EF4-FFF2-40B4-BE49-F238E27FC236}">
                      <a16:creationId xmlns:a16="http://schemas.microsoft.com/office/drawing/2014/main" id="{1C9AE95A-851C-73B5-3200-790271877553}"/>
                    </a:ext>
                  </a:extLst>
                </p:cNvPr>
                <p:cNvSpPr>
                  <a:spLocks noChangeArrowheads="1"/>
                </p:cNvSpPr>
                <p:nvPr/>
              </p:nvSpPr>
              <p:spPr bwMode="auto">
                <a:xfrm>
                  <a:off x="2296" y="377"/>
                  <a:ext cx="138"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76" name="Rectangle 9652">
                  <a:extLst>
                    <a:ext uri="{FF2B5EF4-FFF2-40B4-BE49-F238E27FC236}">
                      <a16:creationId xmlns:a16="http://schemas.microsoft.com/office/drawing/2014/main" id="{592692D1-6A3B-C869-D16B-85620DB0B605}"/>
                    </a:ext>
                  </a:extLst>
                </p:cNvPr>
                <p:cNvSpPr>
                  <a:spLocks noChangeArrowheads="1"/>
                </p:cNvSpPr>
                <p:nvPr/>
              </p:nvSpPr>
              <p:spPr bwMode="auto">
                <a:xfrm>
                  <a:off x="2296" y="377"/>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77" name="Rectangle 9653">
                  <a:extLst>
                    <a:ext uri="{FF2B5EF4-FFF2-40B4-BE49-F238E27FC236}">
                      <a16:creationId xmlns:a16="http://schemas.microsoft.com/office/drawing/2014/main" id="{B1F8BE20-4F0F-DBB1-E039-1F60C17FAB16}"/>
                    </a:ext>
                  </a:extLst>
                </p:cNvPr>
                <p:cNvSpPr>
                  <a:spLocks noChangeArrowheads="1"/>
                </p:cNvSpPr>
                <p:nvPr/>
              </p:nvSpPr>
              <p:spPr bwMode="auto">
                <a:xfrm>
                  <a:off x="2296" y="377"/>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78" name="Rectangle 9654">
                  <a:extLst>
                    <a:ext uri="{FF2B5EF4-FFF2-40B4-BE49-F238E27FC236}">
                      <a16:creationId xmlns:a16="http://schemas.microsoft.com/office/drawing/2014/main" id="{19FF80D9-BA75-4B20-3B70-92397720DA24}"/>
                    </a:ext>
                  </a:extLst>
                </p:cNvPr>
                <p:cNvSpPr>
                  <a:spLocks noChangeArrowheads="1"/>
                </p:cNvSpPr>
                <p:nvPr/>
              </p:nvSpPr>
              <p:spPr bwMode="auto">
                <a:xfrm>
                  <a:off x="2296" y="377"/>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79" name="Rectangle 9655">
                  <a:extLst>
                    <a:ext uri="{FF2B5EF4-FFF2-40B4-BE49-F238E27FC236}">
                      <a16:creationId xmlns:a16="http://schemas.microsoft.com/office/drawing/2014/main" id="{C93BB36A-960E-1528-1449-60553E9E2BC0}"/>
                    </a:ext>
                  </a:extLst>
                </p:cNvPr>
                <p:cNvSpPr>
                  <a:spLocks noChangeArrowheads="1"/>
                </p:cNvSpPr>
                <p:nvPr/>
              </p:nvSpPr>
              <p:spPr bwMode="auto">
                <a:xfrm>
                  <a:off x="2296" y="377"/>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80" name="Rectangle 9656">
                  <a:extLst>
                    <a:ext uri="{FF2B5EF4-FFF2-40B4-BE49-F238E27FC236}">
                      <a16:creationId xmlns:a16="http://schemas.microsoft.com/office/drawing/2014/main" id="{1184A284-AC65-12D0-7911-3B4FA6B6B3E9}"/>
                    </a:ext>
                  </a:extLst>
                </p:cNvPr>
                <p:cNvSpPr>
                  <a:spLocks noChangeArrowheads="1"/>
                </p:cNvSpPr>
                <p:nvPr/>
              </p:nvSpPr>
              <p:spPr bwMode="auto">
                <a:xfrm>
                  <a:off x="2296" y="377"/>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81" name="Rectangle 9657">
                  <a:extLst>
                    <a:ext uri="{FF2B5EF4-FFF2-40B4-BE49-F238E27FC236}">
                      <a16:creationId xmlns:a16="http://schemas.microsoft.com/office/drawing/2014/main" id="{3E2F9DDB-262D-AA34-5801-591037BBFFDB}"/>
                    </a:ext>
                  </a:extLst>
                </p:cNvPr>
                <p:cNvSpPr>
                  <a:spLocks noChangeArrowheads="1"/>
                </p:cNvSpPr>
                <p:nvPr/>
              </p:nvSpPr>
              <p:spPr bwMode="auto">
                <a:xfrm>
                  <a:off x="2296" y="377"/>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82" name="Rectangle 9658">
                  <a:extLst>
                    <a:ext uri="{FF2B5EF4-FFF2-40B4-BE49-F238E27FC236}">
                      <a16:creationId xmlns:a16="http://schemas.microsoft.com/office/drawing/2014/main" id="{420A97F9-6F53-C62F-79B5-BFD8D73EBD7B}"/>
                    </a:ext>
                  </a:extLst>
                </p:cNvPr>
                <p:cNvSpPr>
                  <a:spLocks noChangeArrowheads="1"/>
                </p:cNvSpPr>
                <p:nvPr/>
              </p:nvSpPr>
              <p:spPr bwMode="auto">
                <a:xfrm>
                  <a:off x="2296" y="377"/>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83" name="Rectangle 9659">
                  <a:extLst>
                    <a:ext uri="{FF2B5EF4-FFF2-40B4-BE49-F238E27FC236}">
                      <a16:creationId xmlns:a16="http://schemas.microsoft.com/office/drawing/2014/main" id="{6C4A2CC4-3ECB-56FA-95D9-B5CC9E448186}"/>
                    </a:ext>
                  </a:extLst>
                </p:cNvPr>
                <p:cNvSpPr>
                  <a:spLocks noChangeArrowheads="1"/>
                </p:cNvSpPr>
                <p:nvPr/>
              </p:nvSpPr>
              <p:spPr bwMode="auto">
                <a:xfrm>
                  <a:off x="2296" y="377"/>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84" name="Rectangle 9660">
                  <a:extLst>
                    <a:ext uri="{FF2B5EF4-FFF2-40B4-BE49-F238E27FC236}">
                      <a16:creationId xmlns:a16="http://schemas.microsoft.com/office/drawing/2014/main" id="{EE77558D-8B41-4ECC-A1C9-75BE987C3BAA}"/>
                    </a:ext>
                  </a:extLst>
                </p:cNvPr>
                <p:cNvSpPr>
                  <a:spLocks noChangeArrowheads="1"/>
                </p:cNvSpPr>
                <p:nvPr/>
              </p:nvSpPr>
              <p:spPr bwMode="auto">
                <a:xfrm>
                  <a:off x="2296" y="377"/>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85" name="Rectangle 9661">
                  <a:extLst>
                    <a:ext uri="{FF2B5EF4-FFF2-40B4-BE49-F238E27FC236}">
                      <a16:creationId xmlns:a16="http://schemas.microsoft.com/office/drawing/2014/main" id="{A42B9FC5-A685-16F0-D2FB-0692A7481990}"/>
                    </a:ext>
                  </a:extLst>
                </p:cNvPr>
                <p:cNvSpPr>
                  <a:spLocks noChangeArrowheads="1"/>
                </p:cNvSpPr>
                <p:nvPr/>
              </p:nvSpPr>
              <p:spPr bwMode="auto">
                <a:xfrm>
                  <a:off x="2296" y="377"/>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86" name="Rectangle 9662">
                  <a:extLst>
                    <a:ext uri="{FF2B5EF4-FFF2-40B4-BE49-F238E27FC236}">
                      <a16:creationId xmlns:a16="http://schemas.microsoft.com/office/drawing/2014/main" id="{4A278B04-DE8C-2FB5-5408-CD6357ABCA91}"/>
                    </a:ext>
                  </a:extLst>
                </p:cNvPr>
                <p:cNvSpPr>
                  <a:spLocks noChangeArrowheads="1"/>
                </p:cNvSpPr>
                <p:nvPr/>
              </p:nvSpPr>
              <p:spPr bwMode="auto">
                <a:xfrm>
                  <a:off x="2296" y="377"/>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87" name="Rectangle 9663">
                  <a:extLst>
                    <a:ext uri="{FF2B5EF4-FFF2-40B4-BE49-F238E27FC236}">
                      <a16:creationId xmlns:a16="http://schemas.microsoft.com/office/drawing/2014/main" id="{0331F3B0-48C1-8A97-91FC-CC216AE81387}"/>
                    </a:ext>
                  </a:extLst>
                </p:cNvPr>
                <p:cNvSpPr>
                  <a:spLocks noChangeArrowheads="1"/>
                </p:cNvSpPr>
                <p:nvPr/>
              </p:nvSpPr>
              <p:spPr bwMode="auto">
                <a:xfrm>
                  <a:off x="2296" y="377"/>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88" name="Rectangle 9664">
                  <a:extLst>
                    <a:ext uri="{FF2B5EF4-FFF2-40B4-BE49-F238E27FC236}">
                      <a16:creationId xmlns:a16="http://schemas.microsoft.com/office/drawing/2014/main" id="{9A78EF63-771B-D1EB-CA73-1EE4BB432278}"/>
                    </a:ext>
                  </a:extLst>
                </p:cNvPr>
                <p:cNvSpPr>
                  <a:spLocks noChangeArrowheads="1"/>
                </p:cNvSpPr>
                <p:nvPr/>
              </p:nvSpPr>
              <p:spPr bwMode="auto">
                <a:xfrm>
                  <a:off x="2296" y="377"/>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89" name="Rectangle 9665">
                  <a:extLst>
                    <a:ext uri="{FF2B5EF4-FFF2-40B4-BE49-F238E27FC236}">
                      <a16:creationId xmlns:a16="http://schemas.microsoft.com/office/drawing/2014/main" id="{9C1BD44E-B21C-9DF4-74AF-4303D1495FC2}"/>
                    </a:ext>
                  </a:extLst>
                </p:cNvPr>
                <p:cNvSpPr>
                  <a:spLocks noChangeArrowheads="1"/>
                </p:cNvSpPr>
                <p:nvPr/>
              </p:nvSpPr>
              <p:spPr bwMode="auto">
                <a:xfrm>
                  <a:off x="2296" y="377"/>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90" name="Rectangle 9666">
                  <a:extLst>
                    <a:ext uri="{FF2B5EF4-FFF2-40B4-BE49-F238E27FC236}">
                      <a16:creationId xmlns:a16="http://schemas.microsoft.com/office/drawing/2014/main" id="{5496ABA8-F299-E950-864B-05180DB1CE82}"/>
                    </a:ext>
                  </a:extLst>
                </p:cNvPr>
                <p:cNvSpPr>
                  <a:spLocks noChangeArrowheads="1"/>
                </p:cNvSpPr>
                <p:nvPr/>
              </p:nvSpPr>
              <p:spPr bwMode="auto">
                <a:xfrm>
                  <a:off x="2296" y="377"/>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91" name="Rectangle 9667">
                  <a:extLst>
                    <a:ext uri="{FF2B5EF4-FFF2-40B4-BE49-F238E27FC236}">
                      <a16:creationId xmlns:a16="http://schemas.microsoft.com/office/drawing/2014/main" id="{1A980E4F-8ADB-0D51-BCE8-8130F491F15F}"/>
                    </a:ext>
                  </a:extLst>
                </p:cNvPr>
                <p:cNvSpPr>
                  <a:spLocks noChangeArrowheads="1"/>
                </p:cNvSpPr>
                <p:nvPr/>
              </p:nvSpPr>
              <p:spPr bwMode="auto">
                <a:xfrm>
                  <a:off x="2296" y="377"/>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92" name="Rectangle 9668">
                  <a:extLst>
                    <a:ext uri="{FF2B5EF4-FFF2-40B4-BE49-F238E27FC236}">
                      <a16:creationId xmlns:a16="http://schemas.microsoft.com/office/drawing/2014/main" id="{F6E830F0-9F66-E7FF-234A-6B23CEAEAA16}"/>
                    </a:ext>
                  </a:extLst>
                </p:cNvPr>
                <p:cNvSpPr>
                  <a:spLocks noChangeArrowheads="1"/>
                </p:cNvSpPr>
                <p:nvPr/>
              </p:nvSpPr>
              <p:spPr bwMode="auto">
                <a:xfrm>
                  <a:off x="2296" y="377"/>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93" name="Rectangle 9669">
                  <a:extLst>
                    <a:ext uri="{FF2B5EF4-FFF2-40B4-BE49-F238E27FC236}">
                      <a16:creationId xmlns:a16="http://schemas.microsoft.com/office/drawing/2014/main" id="{2472FAE1-D90D-C4F3-065F-4864E5482B39}"/>
                    </a:ext>
                  </a:extLst>
                </p:cNvPr>
                <p:cNvSpPr>
                  <a:spLocks noChangeArrowheads="1"/>
                </p:cNvSpPr>
                <p:nvPr/>
              </p:nvSpPr>
              <p:spPr bwMode="auto">
                <a:xfrm>
                  <a:off x="2296" y="377"/>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94" name="Rectangle 9670">
                  <a:extLst>
                    <a:ext uri="{FF2B5EF4-FFF2-40B4-BE49-F238E27FC236}">
                      <a16:creationId xmlns:a16="http://schemas.microsoft.com/office/drawing/2014/main" id="{27E031FD-112D-445D-6B39-FB2EEA52E871}"/>
                    </a:ext>
                  </a:extLst>
                </p:cNvPr>
                <p:cNvSpPr>
                  <a:spLocks noChangeArrowheads="1"/>
                </p:cNvSpPr>
                <p:nvPr/>
              </p:nvSpPr>
              <p:spPr bwMode="auto">
                <a:xfrm>
                  <a:off x="2296" y="377"/>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95" name="Rectangle 9671">
                  <a:extLst>
                    <a:ext uri="{FF2B5EF4-FFF2-40B4-BE49-F238E27FC236}">
                      <a16:creationId xmlns:a16="http://schemas.microsoft.com/office/drawing/2014/main" id="{7159C4A0-2287-5733-4F9B-BE6A30ABBAF5}"/>
                    </a:ext>
                  </a:extLst>
                </p:cNvPr>
                <p:cNvSpPr>
                  <a:spLocks noChangeArrowheads="1"/>
                </p:cNvSpPr>
                <p:nvPr/>
              </p:nvSpPr>
              <p:spPr bwMode="auto">
                <a:xfrm>
                  <a:off x="2296" y="377"/>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96" name="Rectangle 9672">
                  <a:extLst>
                    <a:ext uri="{FF2B5EF4-FFF2-40B4-BE49-F238E27FC236}">
                      <a16:creationId xmlns:a16="http://schemas.microsoft.com/office/drawing/2014/main" id="{88639260-6A85-8E82-AC96-7DBE3166DE3A}"/>
                    </a:ext>
                  </a:extLst>
                </p:cNvPr>
                <p:cNvSpPr>
                  <a:spLocks noChangeArrowheads="1"/>
                </p:cNvSpPr>
                <p:nvPr/>
              </p:nvSpPr>
              <p:spPr bwMode="auto">
                <a:xfrm>
                  <a:off x="2296" y="377"/>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97" name="Rectangle 9673">
                  <a:extLst>
                    <a:ext uri="{FF2B5EF4-FFF2-40B4-BE49-F238E27FC236}">
                      <a16:creationId xmlns:a16="http://schemas.microsoft.com/office/drawing/2014/main" id="{DD856A6D-3E4D-F986-1D38-0FA691668E01}"/>
                    </a:ext>
                  </a:extLst>
                </p:cNvPr>
                <p:cNvSpPr>
                  <a:spLocks noChangeArrowheads="1"/>
                </p:cNvSpPr>
                <p:nvPr/>
              </p:nvSpPr>
              <p:spPr bwMode="auto">
                <a:xfrm>
                  <a:off x="2296" y="377"/>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98" name="Rectangle 9674">
                  <a:extLst>
                    <a:ext uri="{FF2B5EF4-FFF2-40B4-BE49-F238E27FC236}">
                      <a16:creationId xmlns:a16="http://schemas.microsoft.com/office/drawing/2014/main" id="{C01F34DF-F396-9091-3D1E-764C39E256BC}"/>
                    </a:ext>
                  </a:extLst>
                </p:cNvPr>
                <p:cNvSpPr>
                  <a:spLocks noChangeArrowheads="1"/>
                </p:cNvSpPr>
                <p:nvPr/>
              </p:nvSpPr>
              <p:spPr bwMode="auto">
                <a:xfrm>
                  <a:off x="2296" y="377"/>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999" name="Rectangle 9675">
                  <a:extLst>
                    <a:ext uri="{FF2B5EF4-FFF2-40B4-BE49-F238E27FC236}">
                      <a16:creationId xmlns:a16="http://schemas.microsoft.com/office/drawing/2014/main" id="{C06001CB-DAB9-AA2C-96D8-8E35DDF07A72}"/>
                    </a:ext>
                  </a:extLst>
                </p:cNvPr>
                <p:cNvSpPr>
                  <a:spLocks noChangeArrowheads="1"/>
                </p:cNvSpPr>
                <p:nvPr/>
              </p:nvSpPr>
              <p:spPr bwMode="auto">
                <a:xfrm>
                  <a:off x="2296" y="377"/>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00" name="Rectangle 9676">
                  <a:extLst>
                    <a:ext uri="{FF2B5EF4-FFF2-40B4-BE49-F238E27FC236}">
                      <a16:creationId xmlns:a16="http://schemas.microsoft.com/office/drawing/2014/main" id="{66E0685A-BA9B-90E5-E7CB-5D69D3810FBF}"/>
                    </a:ext>
                  </a:extLst>
                </p:cNvPr>
                <p:cNvSpPr>
                  <a:spLocks noChangeArrowheads="1"/>
                </p:cNvSpPr>
                <p:nvPr/>
              </p:nvSpPr>
              <p:spPr bwMode="auto">
                <a:xfrm>
                  <a:off x="2296" y="377"/>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01" name="Rectangle 9677">
                  <a:extLst>
                    <a:ext uri="{FF2B5EF4-FFF2-40B4-BE49-F238E27FC236}">
                      <a16:creationId xmlns:a16="http://schemas.microsoft.com/office/drawing/2014/main" id="{91C96402-3261-AA21-60CB-9DA62D59206A}"/>
                    </a:ext>
                  </a:extLst>
                </p:cNvPr>
                <p:cNvSpPr>
                  <a:spLocks noChangeArrowheads="1"/>
                </p:cNvSpPr>
                <p:nvPr/>
              </p:nvSpPr>
              <p:spPr bwMode="auto">
                <a:xfrm>
                  <a:off x="2296" y="324"/>
                  <a:ext cx="138"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02" name="Rectangle 9678">
                  <a:extLst>
                    <a:ext uri="{FF2B5EF4-FFF2-40B4-BE49-F238E27FC236}">
                      <a16:creationId xmlns:a16="http://schemas.microsoft.com/office/drawing/2014/main" id="{23BF24AC-E632-81AB-69F9-C4ED7E99186C}"/>
                    </a:ext>
                  </a:extLst>
                </p:cNvPr>
                <p:cNvSpPr>
                  <a:spLocks noChangeArrowheads="1"/>
                </p:cNvSpPr>
                <p:nvPr/>
              </p:nvSpPr>
              <p:spPr bwMode="auto">
                <a:xfrm>
                  <a:off x="2296" y="324"/>
                  <a:ext cx="138"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03" name="Rectangle 9679">
                  <a:extLst>
                    <a:ext uri="{FF2B5EF4-FFF2-40B4-BE49-F238E27FC236}">
                      <a16:creationId xmlns:a16="http://schemas.microsoft.com/office/drawing/2014/main" id="{D2D47E11-BBC3-6C77-83AD-9C94C15E5CC5}"/>
                    </a:ext>
                  </a:extLst>
                </p:cNvPr>
                <p:cNvSpPr>
                  <a:spLocks noChangeArrowheads="1"/>
                </p:cNvSpPr>
                <p:nvPr/>
              </p:nvSpPr>
              <p:spPr bwMode="auto">
                <a:xfrm>
                  <a:off x="2296" y="324"/>
                  <a:ext cx="138"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04" name="Rectangle 9680">
                  <a:extLst>
                    <a:ext uri="{FF2B5EF4-FFF2-40B4-BE49-F238E27FC236}">
                      <a16:creationId xmlns:a16="http://schemas.microsoft.com/office/drawing/2014/main" id="{A55D18E6-4D63-007C-C4B2-A8C473E79E12}"/>
                    </a:ext>
                  </a:extLst>
                </p:cNvPr>
                <p:cNvSpPr>
                  <a:spLocks noChangeArrowheads="1"/>
                </p:cNvSpPr>
                <p:nvPr/>
              </p:nvSpPr>
              <p:spPr bwMode="auto">
                <a:xfrm>
                  <a:off x="2296" y="324"/>
                  <a:ext cx="138"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05" name="Rectangle 9681">
                  <a:extLst>
                    <a:ext uri="{FF2B5EF4-FFF2-40B4-BE49-F238E27FC236}">
                      <a16:creationId xmlns:a16="http://schemas.microsoft.com/office/drawing/2014/main" id="{28726179-678D-08AC-34B8-4DF34E232182}"/>
                    </a:ext>
                  </a:extLst>
                </p:cNvPr>
                <p:cNvSpPr>
                  <a:spLocks noChangeArrowheads="1"/>
                </p:cNvSpPr>
                <p:nvPr/>
              </p:nvSpPr>
              <p:spPr bwMode="auto">
                <a:xfrm>
                  <a:off x="2296" y="324"/>
                  <a:ext cx="138"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06" name="Rectangle 9682">
                  <a:extLst>
                    <a:ext uri="{FF2B5EF4-FFF2-40B4-BE49-F238E27FC236}">
                      <a16:creationId xmlns:a16="http://schemas.microsoft.com/office/drawing/2014/main" id="{12ABFC40-A965-EFDA-5BEF-750520C834AF}"/>
                    </a:ext>
                  </a:extLst>
                </p:cNvPr>
                <p:cNvSpPr>
                  <a:spLocks noChangeArrowheads="1"/>
                </p:cNvSpPr>
                <p:nvPr/>
              </p:nvSpPr>
              <p:spPr bwMode="auto">
                <a:xfrm>
                  <a:off x="2296" y="324"/>
                  <a:ext cx="138"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07" name="Rectangle 9683">
                  <a:extLst>
                    <a:ext uri="{FF2B5EF4-FFF2-40B4-BE49-F238E27FC236}">
                      <a16:creationId xmlns:a16="http://schemas.microsoft.com/office/drawing/2014/main" id="{3C718FBC-E928-B78F-81A7-23B7002C5120}"/>
                    </a:ext>
                  </a:extLst>
                </p:cNvPr>
                <p:cNvSpPr>
                  <a:spLocks noChangeArrowheads="1"/>
                </p:cNvSpPr>
                <p:nvPr/>
              </p:nvSpPr>
              <p:spPr bwMode="auto">
                <a:xfrm>
                  <a:off x="2296" y="324"/>
                  <a:ext cx="138"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08" name="Rectangle 9684">
                  <a:extLst>
                    <a:ext uri="{FF2B5EF4-FFF2-40B4-BE49-F238E27FC236}">
                      <a16:creationId xmlns:a16="http://schemas.microsoft.com/office/drawing/2014/main" id="{E24A8160-9DA8-BD61-7BFC-A68CD868752D}"/>
                    </a:ext>
                  </a:extLst>
                </p:cNvPr>
                <p:cNvSpPr>
                  <a:spLocks noChangeArrowheads="1"/>
                </p:cNvSpPr>
                <p:nvPr/>
              </p:nvSpPr>
              <p:spPr bwMode="auto">
                <a:xfrm>
                  <a:off x="2296" y="324"/>
                  <a:ext cx="138"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09" name="Rectangle 9685">
                  <a:extLst>
                    <a:ext uri="{FF2B5EF4-FFF2-40B4-BE49-F238E27FC236}">
                      <a16:creationId xmlns:a16="http://schemas.microsoft.com/office/drawing/2014/main" id="{4864ED64-8B66-45BF-CE69-5647868C5C84}"/>
                    </a:ext>
                  </a:extLst>
                </p:cNvPr>
                <p:cNvSpPr>
                  <a:spLocks noChangeArrowheads="1"/>
                </p:cNvSpPr>
                <p:nvPr/>
              </p:nvSpPr>
              <p:spPr bwMode="auto">
                <a:xfrm>
                  <a:off x="2296" y="324"/>
                  <a:ext cx="138"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10" name="Rectangle 9686">
                  <a:extLst>
                    <a:ext uri="{FF2B5EF4-FFF2-40B4-BE49-F238E27FC236}">
                      <a16:creationId xmlns:a16="http://schemas.microsoft.com/office/drawing/2014/main" id="{8A0746F5-3847-F47A-6F8F-C7CC5CD29103}"/>
                    </a:ext>
                  </a:extLst>
                </p:cNvPr>
                <p:cNvSpPr>
                  <a:spLocks noChangeArrowheads="1"/>
                </p:cNvSpPr>
                <p:nvPr/>
              </p:nvSpPr>
              <p:spPr bwMode="auto">
                <a:xfrm>
                  <a:off x="2296" y="324"/>
                  <a:ext cx="138"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11" name="Rectangle 9687">
                  <a:extLst>
                    <a:ext uri="{FF2B5EF4-FFF2-40B4-BE49-F238E27FC236}">
                      <a16:creationId xmlns:a16="http://schemas.microsoft.com/office/drawing/2014/main" id="{ED164186-9CA7-4D26-7089-F7BAEC771AC2}"/>
                    </a:ext>
                  </a:extLst>
                </p:cNvPr>
                <p:cNvSpPr>
                  <a:spLocks noChangeArrowheads="1"/>
                </p:cNvSpPr>
                <p:nvPr/>
              </p:nvSpPr>
              <p:spPr bwMode="auto">
                <a:xfrm>
                  <a:off x="2296" y="324"/>
                  <a:ext cx="138"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12" name="Rectangle 9688">
                  <a:extLst>
                    <a:ext uri="{FF2B5EF4-FFF2-40B4-BE49-F238E27FC236}">
                      <a16:creationId xmlns:a16="http://schemas.microsoft.com/office/drawing/2014/main" id="{5BB31D19-5535-392C-4EAA-0137036438F8}"/>
                    </a:ext>
                  </a:extLst>
                </p:cNvPr>
                <p:cNvSpPr>
                  <a:spLocks noChangeArrowheads="1"/>
                </p:cNvSpPr>
                <p:nvPr/>
              </p:nvSpPr>
              <p:spPr bwMode="auto">
                <a:xfrm>
                  <a:off x="2296" y="324"/>
                  <a:ext cx="138"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13" name="Rectangle 9689">
                  <a:extLst>
                    <a:ext uri="{FF2B5EF4-FFF2-40B4-BE49-F238E27FC236}">
                      <a16:creationId xmlns:a16="http://schemas.microsoft.com/office/drawing/2014/main" id="{35848848-CC09-A12E-B405-3B5530BA6EED}"/>
                    </a:ext>
                  </a:extLst>
                </p:cNvPr>
                <p:cNvSpPr>
                  <a:spLocks noChangeArrowheads="1"/>
                </p:cNvSpPr>
                <p:nvPr/>
              </p:nvSpPr>
              <p:spPr bwMode="auto">
                <a:xfrm>
                  <a:off x="2296" y="324"/>
                  <a:ext cx="138"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14" name="Rectangle 9690">
                  <a:extLst>
                    <a:ext uri="{FF2B5EF4-FFF2-40B4-BE49-F238E27FC236}">
                      <a16:creationId xmlns:a16="http://schemas.microsoft.com/office/drawing/2014/main" id="{0B4DCF69-6BCE-FC27-D068-6D96BF7DFDEE}"/>
                    </a:ext>
                  </a:extLst>
                </p:cNvPr>
                <p:cNvSpPr>
                  <a:spLocks noChangeArrowheads="1"/>
                </p:cNvSpPr>
                <p:nvPr/>
              </p:nvSpPr>
              <p:spPr bwMode="auto">
                <a:xfrm>
                  <a:off x="2296" y="324"/>
                  <a:ext cx="138"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15" name="Rectangle 9691">
                  <a:extLst>
                    <a:ext uri="{FF2B5EF4-FFF2-40B4-BE49-F238E27FC236}">
                      <a16:creationId xmlns:a16="http://schemas.microsoft.com/office/drawing/2014/main" id="{B0987B0A-111E-D312-9682-8509157F587B}"/>
                    </a:ext>
                  </a:extLst>
                </p:cNvPr>
                <p:cNvSpPr>
                  <a:spLocks noChangeArrowheads="1"/>
                </p:cNvSpPr>
                <p:nvPr/>
              </p:nvSpPr>
              <p:spPr bwMode="auto">
                <a:xfrm>
                  <a:off x="2296" y="324"/>
                  <a:ext cx="138"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16" name="Rectangle 9692">
                  <a:extLst>
                    <a:ext uri="{FF2B5EF4-FFF2-40B4-BE49-F238E27FC236}">
                      <a16:creationId xmlns:a16="http://schemas.microsoft.com/office/drawing/2014/main" id="{41301CF2-1A2C-3F43-C547-3535EFE60BA9}"/>
                    </a:ext>
                  </a:extLst>
                </p:cNvPr>
                <p:cNvSpPr>
                  <a:spLocks noChangeArrowheads="1"/>
                </p:cNvSpPr>
                <p:nvPr/>
              </p:nvSpPr>
              <p:spPr bwMode="auto">
                <a:xfrm>
                  <a:off x="2296" y="324"/>
                  <a:ext cx="138"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17" name="Rectangle 9693">
                  <a:extLst>
                    <a:ext uri="{FF2B5EF4-FFF2-40B4-BE49-F238E27FC236}">
                      <a16:creationId xmlns:a16="http://schemas.microsoft.com/office/drawing/2014/main" id="{74F109C2-D2FC-D25D-453E-55AF8A731CDF}"/>
                    </a:ext>
                  </a:extLst>
                </p:cNvPr>
                <p:cNvSpPr>
                  <a:spLocks noChangeArrowheads="1"/>
                </p:cNvSpPr>
                <p:nvPr/>
              </p:nvSpPr>
              <p:spPr bwMode="auto">
                <a:xfrm>
                  <a:off x="2296" y="324"/>
                  <a:ext cx="138"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18" name="Rectangle 9694">
                  <a:extLst>
                    <a:ext uri="{FF2B5EF4-FFF2-40B4-BE49-F238E27FC236}">
                      <a16:creationId xmlns:a16="http://schemas.microsoft.com/office/drawing/2014/main" id="{A4C83F75-CD76-BD8B-A092-52FF499864D0}"/>
                    </a:ext>
                  </a:extLst>
                </p:cNvPr>
                <p:cNvSpPr>
                  <a:spLocks noChangeArrowheads="1"/>
                </p:cNvSpPr>
                <p:nvPr/>
              </p:nvSpPr>
              <p:spPr bwMode="auto">
                <a:xfrm>
                  <a:off x="2296" y="324"/>
                  <a:ext cx="138"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19" name="Rectangle 9695">
                  <a:extLst>
                    <a:ext uri="{FF2B5EF4-FFF2-40B4-BE49-F238E27FC236}">
                      <a16:creationId xmlns:a16="http://schemas.microsoft.com/office/drawing/2014/main" id="{2DE63508-70C9-EEF3-445E-50067E69DECF}"/>
                    </a:ext>
                  </a:extLst>
                </p:cNvPr>
                <p:cNvSpPr>
                  <a:spLocks noChangeArrowheads="1"/>
                </p:cNvSpPr>
                <p:nvPr/>
              </p:nvSpPr>
              <p:spPr bwMode="auto">
                <a:xfrm>
                  <a:off x="2296" y="324"/>
                  <a:ext cx="138"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20" name="Rectangle 9696">
                  <a:extLst>
                    <a:ext uri="{FF2B5EF4-FFF2-40B4-BE49-F238E27FC236}">
                      <a16:creationId xmlns:a16="http://schemas.microsoft.com/office/drawing/2014/main" id="{DC40A74A-7FCB-8102-72D0-8B76E8A9A73A}"/>
                    </a:ext>
                  </a:extLst>
                </p:cNvPr>
                <p:cNvSpPr>
                  <a:spLocks noChangeArrowheads="1"/>
                </p:cNvSpPr>
                <p:nvPr/>
              </p:nvSpPr>
              <p:spPr bwMode="auto">
                <a:xfrm>
                  <a:off x="2296" y="324"/>
                  <a:ext cx="138"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21" name="Rectangle 9697">
                  <a:extLst>
                    <a:ext uri="{FF2B5EF4-FFF2-40B4-BE49-F238E27FC236}">
                      <a16:creationId xmlns:a16="http://schemas.microsoft.com/office/drawing/2014/main" id="{9CD5210E-FB00-45A3-C655-B3D04DFA64A8}"/>
                    </a:ext>
                  </a:extLst>
                </p:cNvPr>
                <p:cNvSpPr>
                  <a:spLocks noChangeArrowheads="1"/>
                </p:cNvSpPr>
                <p:nvPr/>
              </p:nvSpPr>
              <p:spPr bwMode="auto">
                <a:xfrm>
                  <a:off x="2296" y="324"/>
                  <a:ext cx="138"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22" name="Rectangle 9698">
                  <a:extLst>
                    <a:ext uri="{FF2B5EF4-FFF2-40B4-BE49-F238E27FC236}">
                      <a16:creationId xmlns:a16="http://schemas.microsoft.com/office/drawing/2014/main" id="{CA51383B-3329-C7D6-2794-CB779FE722C1}"/>
                    </a:ext>
                  </a:extLst>
                </p:cNvPr>
                <p:cNvSpPr>
                  <a:spLocks noChangeArrowheads="1"/>
                </p:cNvSpPr>
                <p:nvPr/>
              </p:nvSpPr>
              <p:spPr bwMode="auto">
                <a:xfrm>
                  <a:off x="2296" y="320"/>
                  <a:ext cx="138" cy="4"/>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23" name="Rectangle 9699">
                  <a:extLst>
                    <a:ext uri="{FF2B5EF4-FFF2-40B4-BE49-F238E27FC236}">
                      <a16:creationId xmlns:a16="http://schemas.microsoft.com/office/drawing/2014/main" id="{A183D590-75C0-659C-65E9-C1A58FCE1E97}"/>
                    </a:ext>
                  </a:extLst>
                </p:cNvPr>
                <p:cNvSpPr>
                  <a:spLocks noChangeArrowheads="1"/>
                </p:cNvSpPr>
                <p:nvPr/>
              </p:nvSpPr>
              <p:spPr bwMode="auto">
                <a:xfrm>
                  <a:off x="2296" y="320"/>
                  <a:ext cx="138"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24" name="Rectangle 9700">
                  <a:extLst>
                    <a:ext uri="{FF2B5EF4-FFF2-40B4-BE49-F238E27FC236}">
                      <a16:creationId xmlns:a16="http://schemas.microsoft.com/office/drawing/2014/main" id="{5EC564D6-29B9-2060-7B25-EB88F99215B0}"/>
                    </a:ext>
                  </a:extLst>
                </p:cNvPr>
                <p:cNvSpPr>
                  <a:spLocks noChangeArrowheads="1"/>
                </p:cNvSpPr>
                <p:nvPr/>
              </p:nvSpPr>
              <p:spPr bwMode="auto">
                <a:xfrm>
                  <a:off x="2296" y="320"/>
                  <a:ext cx="138"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25" name="Rectangle 9701">
                  <a:extLst>
                    <a:ext uri="{FF2B5EF4-FFF2-40B4-BE49-F238E27FC236}">
                      <a16:creationId xmlns:a16="http://schemas.microsoft.com/office/drawing/2014/main" id="{137372AE-B9DB-4EA0-B9A9-C3EF2BFD6C1E}"/>
                    </a:ext>
                  </a:extLst>
                </p:cNvPr>
                <p:cNvSpPr>
                  <a:spLocks noChangeArrowheads="1"/>
                </p:cNvSpPr>
                <p:nvPr/>
              </p:nvSpPr>
              <p:spPr bwMode="auto">
                <a:xfrm>
                  <a:off x="2296" y="320"/>
                  <a:ext cx="138"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26" name="Rectangle 9702">
                  <a:extLst>
                    <a:ext uri="{FF2B5EF4-FFF2-40B4-BE49-F238E27FC236}">
                      <a16:creationId xmlns:a16="http://schemas.microsoft.com/office/drawing/2014/main" id="{60654236-020A-B168-D35A-ED3ACCF16588}"/>
                    </a:ext>
                  </a:extLst>
                </p:cNvPr>
                <p:cNvSpPr>
                  <a:spLocks noChangeArrowheads="1"/>
                </p:cNvSpPr>
                <p:nvPr/>
              </p:nvSpPr>
              <p:spPr bwMode="auto">
                <a:xfrm>
                  <a:off x="2296" y="91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27" name="Rectangle 9703">
                  <a:extLst>
                    <a:ext uri="{FF2B5EF4-FFF2-40B4-BE49-F238E27FC236}">
                      <a16:creationId xmlns:a16="http://schemas.microsoft.com/office/drawing/2014/main" id="{7E9C18A8-EA6B-5017-F847-53B42BBEFF61}"/>
                    </a:ext>
                  </a:extLst>
                </p:cNvPr>
                <p:cNvSpPr>
                  <a:spLocks noChangeArrowheads="1"/>
                </p:cNvSpPr>
                <p:nvPr/>
              </p:nvSpPr>
              <p:spPr bwMode="auto">
                <a:xfrm>
                  <a:off x="2296" y="91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28" name="Rectangle 9704">
                  <a:extLst>
                    <a:ext uri="{FF2B5EF4-FFF2-40B4-BE49-F238E27FC236}">
                      <a16:creationId xmlns:a16="http://schemas.microsoft.com/office/drawing/2014/main" id="{0780D045-EEF3-8719-2796-5BD276E8C7F7}"/>
                    </a:ext>
                  </a:extLst>
                </p:cNvPr>
                <p:cNvSpPr>
                  <a:spLocks noChangeArrowheads="1"/>
                </p:cNvSpPr>
                <p:nvPr/>
              </p:nvSpPr>
              <p:spPr bwMode="auto">
                <a:xfrm>
                  <a:off x="2296" y="91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29" name="Rectangle 9705">
                  <a:extLst>
                    <a:ext uri="{FF2B5EF4-FFF2-40B4-BE49-F238E27FC236}">
                      <a16:creationId xmlns:a16="http://schemas.microsoft.com/office/drawing/2014/main" id="{0E00428B-AB55-F98F-1AC2-1EED638233C5}"/>
                    </a:ext>
                  </a:extLst>
                </p:cNvPr>
                <p:cNvSpPr>
                  <a:spLocks noChangeArrowheads="1"/>
                </p:cNvSpPr>
                <p:nvPr/>
              </p:nvSpPr>
              <p:spPr bwMode="auto">
                <a:xfrm>
                  <a:off x="2296" y="91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30" name="Rectangle 9706">
                  <a:extLst>
                    <a:ext uri="{FF2B5EF4-FFF2-40B4-BE49-F238E27FC236}">
                      <a16:creationId xmlns:a16="http://schemas.microsoft.com/office/drawing/2014/main" id="{626D602B-5467-278C-5EC8-3A402EF1AA99}"/>
                    </a:ext>
                  </a:extLst>
                </p:cNvPr>
                <p:cNvSpPr>
                  <a:spLocks noChangeArrowheads="1"/>
                </p:cNvSpPr>
                <p:nvPr/>
              </p:nvSpPr>
              <p:spPr bwMode="auto">
                <a:xfrm>
                  <a:off x="2296" y="91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31" name="Rectangle 9707">
                  <a:extLst>
                    <a:ext uri="{FF2B5EF4-FFF2-40B4-BE49-F238E27FC236}">
                      <a16:creationId xmlns:a16="http://schemas.microsoft.com/office/drawing/2014/main" id="{70525E9D-8D6A-044A-D188-08982C63EE82}"/>
                    </a:ext>
                  </a:extLst>
                </p:cNvPr>
                <p:cNvSpPr>
                  <a:spLocks noChangeArrowheads="1"/>
                </p:cNvSpPr>
                <p:nvPr/>
              </p:nvSpPr>
              <p:spPr bwMode="auto">
                <a:xfrm>
                  <a:off x="2296" y="91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32" name="Rectangle 9708">
                  <a:extLst>
                    <a:ext uri="{FF2B5EF4-FFF2-40B4-BE49-F238E27FC236}">
                      <a16:creationId xmlns:a16="http://schemas.microsoft.com/office/drawing/2014/main" id="{C8F1AA8C-F722-FF3A-0386-1F78F6F82F20}"/>
                    </a:ext>
                  </a:extLst>
                </p:cNvPr>
                <p:cNvSpPr>
                  <a:spLocks noChangeArrowheads="1"/>
                </p:cNvSpPr>
                <p:nvPr/>
              </p:nvSpPr>
              <p:spPr bwMode="auto">
                <a:xfrm>
                  <a:off x="2296" y="91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33" name="Rectangle 9709">
                  <a:extLst>
                    <a:ext uri="{FF2B5EF4-FFF2-40B4-BE49-F238E27FC236}">
                      <a16:creationId xmlns:a16="http://schemas.microsoft.com/office/drawing/2014/main" id="{7396FD6A-C6DE-5BEF-69D2-374E1E72D8D0}"/>
                    </a:ext>
                  </a:extLst>
                </p:cNvPr>
                <p:cNvSpPr>
                  <a:spLocks noChangeArrowheads="1"/>
                </p:cNvSpPr>
                <p:nvPr/>
              </p:nvSpPr>
              <p:spPr bwMode="auto">
                <a:xfrm>
                  <a:off x="2296" y="91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34" name="Rectangle 9710">
                  <a:extLst>
                    <a:ext uri="{FF2B5EF4-FFF2-40B4-BE49-F238E27FC236}">
                      <a16:creationId xmlns:a16="http://schemas.microsoft.com/office/drawing/2014/main" id="{31AA4514-BC96-5A94-22ED-1A3D5BC423F7}"/>
                    </a:ext>
                  </a:extLst>
                </p:cNvPr>
                <p:cNvSpPr>
                  <a:spLocks noChangeArrowheads="1"/>
                </p:cNvSpPr>
                <p:nvPr/>
              </p:nvSpPr>
              <p:spPr bwMode="auto">
                <a:xfrm>
                  <a:off x="2296" y="91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35" name="Rectangle 9711">
                  <a:extLst>
                    <a:ext uri="{FF2B5EF4-FFF2-40B4-BE49-F238E27FC236}">
                      <a16:creationId xmlns:a16="http://schemas.microsoft.com/office/drawing/2014/main" id="{8206A5A7-2C6B-866E-6B42-FF13EA2EC01B}"/>
                    </a:ext>
                  </a:extLst>
                </p:cNvPr>
                <p:cNvSpPr>
                  <a:spLocks noChangeArrowheads="1"/>
                </p:cNvSpPr>
                <p:nvPr/>
              </p:nvSpPr>
              <p:spPr bwMode="auto">
                <a:xfrm>
                  <a:off x="2296" y="91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36" name="Rectangle 9712">
                  <a:extLst>
                    <a:ext uri="{FF2B5EF4-FFF2-40B4-BE49-F238E27FC236}">
                      <a16:creationId xmlns:a16="http://schemas.microsoft.com/office/drawing/2014/main" id="{223735A1-4E4C-3F58-94A8-4A9D654D7D00}"/>
                    </a:ext>
                  </a:extLst>
                </p:cNvPr>
                <p:cNvSpPr>
                  <a:spLocks noChangeArrowheads="1"/>
                </p:cNvSpPr>
                <p:nvPr/>
              </p:nvSpPr>
              <p:spPr bwMode="auto">
                <a:xfrm>
                  <a:off x="2296" y="91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37" name="Rectangle 9713">
                  <a:extLst>
                    <a:ext uri="{FF2B5EF4-FFF2-40B4-BE49-F238E27FC236}">
                      <a16:creationId xmlns:a16="http://schemas.microsoft.com/office/drawing/2014/main" id="{4C4A7CDE-C08F-C352-0710-00AF5899BC19}"/>
                    </a:ext>
                  </a:extLst>
                </p:cNvPr>
                <p:cNvSpPr>
                  <a:spLocks noChangeArrowheads="1"/>
                </p:cNvSpPr>
                <p:nvPr/>
              </p:nvSpPr>
              <p:spPr bwMode="auto">
                <a:xfrm>
                  <a:off x="2296" y="91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38" name="Rectangle 9714">
                  <a:extLst>
                    <a:ext uri="{FF2B5EF4-FFF2-40B4-BE49-F238E27FC236}">
                      <a16:creationId xmlns:a16="http://schemas.microsoft.com/office/drawing/2014/main" id="{93965C0F-F65D-BC22-4984-3D5651E72B77}"/>
                    </a:ext>
                  </a:extLst>
                </p:cNvPr>
                <p:cNvSpPr>
                  <a:spLocks noChangeArrowheads="1"/>
                </p:cNvSpPr>
                <p:nvPr/>
              </p:nvSpPr>
              <p:spPr bwMode="auto">
                <a:xfrm>
                  <a:off x="2296" y="91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39" name="Rectangle 9715">
                  <a:extLst>
                    <a:ext uri="{FF2B5EF4-FFF2-40B4-BE49-F238E27FC236}">
                      <a16:creationId xmlns:a16="http://schemas.microsoft.com/office/drawing/2014/main" id="{25CB165E-DF00-F3DC-ED0D-9957817123FF}"/>
                    </a:ext>
                  </a:extLst>
                </p:cNvPr>
                <p:cNvSpPr>
                  <a:spLocks noChangeArrowheads="1"/>
                </p:cNvSpPr>
                <p:nvPr/>
              </p:nvSpPr>
              <p:spPr bwMode="auto">
                <a:xfrm>
                  <a:off x="2296" y="91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40" name="Rectangle 9716">
                  <a:extLst>
                    <a:ext uri="{FF2B5EF4-FFF2-40B4-BE49-F238E27FC236}">
                      <a16:creationId xmlns:a16="http://schemas.microsoft.com/office/drawing/2014/main" id="{18D43E48-1536-A06C-7D5D-EAAC2E2C11DE}"/>
                    </a:ext>
                  </a:extLst>
                </p:cNvPr>
                <p:cNvSpPr>
                  <a:spLocks noChangeArrowheads="1"/>
                </p:cNvSpPr>
                <p:nvPr/>
              </p:nvSpPr>
              <p:spPr bwMode="auto">
                <a:xfrm>
                  <a:off x="2296" y="91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41" name="Rectangle 9717">
                  <a:extLst>
                    <a:ext uri="{FF2B5EF4-FFF2-40B4-BE49-F238E27FC236}">
                      <a16:creationId xmlns:a16="http://schemas.microsoft.com/office/drawing/2014/main" id="{57E519F7-DA75-2CF3-C5EF-80811CAA6AE7}"/>
                    </a:ext>
                  </a:extLst>
                </p:cNvPr>
                <p:cNvSpPr>
                  <a:spLocks noChangeArrowheads="1"/>
                </p:cNvSpPr>
                <p:nvPr/>
              </p:nvSpPr>
              <p:spPr bwMode="auto">
                <a:xfrm>
                  <a:off x="2296" y="91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42" name="Rectangle 9718">
                  <a:extLst>
                    <a:ext uri="{FF2B5EF4-FFF2-40B4-BE49-F238E27FC236}">
                      <a16:creationId xmlns:a16="http://schemas.microsoft.com/office/drawing/2014/main" id="{662D7A52-CF28-90D2-5607-9EFD8AB741FB}"/>
                    </a:ext>
                  </a:extLst>
                </p:cNvPr>
                <p:cNvSpPr>
                  <a:spLocks noChangeArrowheads="1"/>
                </p:cNvSpPr>
                <p:nvPr/>
              </p:nvSpPr>
              <p:spPr bwMode="auto">
                <a:xfrm>
                  <a:off x="2296" y="91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43" name="Rectangle 9719">
                  <a:extLst>
                    <a:ext uri="{FF2B5EF4-FFF2-40B4-BE49-F238E27FC236}">
                      <a16:creationId xmlns:a16="http://schemas.microsoft.com/office/drawing/2014/main" id="{A73021C3-5CFB-6E00-C3F2-549190D7BA33}"/>
                    </a:ext>
                  </a:extLst>
                </p:cNvPr>
                <p:cNvSpPr>
                  <a:spLocks noChangeArrowheads="1"/>
                </p:cNvSpPr>
                <p:nvPr/>
              </p:nvSpPr>
              <p:spPr bwMode="auto">
                <a:xfrm>
                  <a:off x="2296" y="91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44" name="Rectangle 9720">
                  <a:extLst>
                    <a:ext uri="{FF2B5EF4-FFF2-40B4-BE49-F238E27FC236}">
                      <a16:creationId xmlns:a16="http://schemas.microsoft.com/office/drawing/2014/main" id="{5FDC219F-3206-DD26-C3DD-5439DB5F89D2}"/>
                    </a:ext>
                  </a:extLst>
                </p:cNvPr>
                <p:cNvSpPr>
                  <a:spLocks noChangeArrowheads="1"/>
                </p:cNvSpPr>
                <p:nvPr/>
              </p:nvSpPr>
              <p:spPr bwMode="auto">
                <a:xfrm>
                  <a:off x="2296" y="91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45" name="Rectangle 9721">
                  <a:extLst>
                    <a:ext uri="{FF2B5EF4-FFF2-40B4-BE49-F238E27FC236}">
                      <a16:creationId xmlns:a16="http://schemas.microsoft.com/office/drawing/2014/main" id="{ACA6A21D-6A89-C2D4-300D-ED9B4257A6C5}"/>
                    </a:ext>
                  </a:extLst>
                </p:cNvPr>
                <p:cNvSpPr>
                  <a:spLocks noChangeArrowheads="1"/>
                </p:cNvSpPr>
                <p:nvPr/>
              </p:nvSpPr>
              <p:spPr bwMode="auto">
                <a:xfrm>
                  <a:off x="2296" y="91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46" name="Rectangle 9722">
                  <a:extLst>
                    <a:ext uri="{FF2B5EF4-FFF2-40B4-BE49-F238E27FC236}">
                      <a16:creationId xmlns:a16="http://schemas.microsoft.com/office/drawing/2014/main" id="{343A0451-86AE-8528-10CD-6CFDD75F077A}"/>
                    </a:ext>
                  </a:extLst>
                </p:cNvPr>
                <p:cNvSpPr>
                  <a:spLocks noChangeArrowheads="1"/>
                </p:cNvSpPr>
                <p:nvPr/>
              </p:nvSpPr>
              <p:spPr bwMode="auto">
                <a:xfrm>
                  <a:off x="2296" y="91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47" name="Rectangle 9723">
                  <a:extLst>
                    <a:ext uri="{FF2B5EF4-FFF2-40B4-BE49-F238E27FC236}">
                      <a16:creationId xmlns:a16="http://schemas.microsoft.com/office/drawing/2014/main" id="{B4D69AA8-E816-50EA-129B-1685CB4B9270}"/>
                    </a:ext>
                  </a:extLst>
                </p:cNvPr>
                <p:cNvSpPr>
                  <a:spLocks noChangeArrowheads="1"/>
                </p:cNvSpPr>
                <p:nvPr/>
              </p:nvSpPr>
              <p:spPr bwMode="auto">
                <a:xfrm>
                  <a:off x="2296" y="91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grpSp>
          <p:grpSp>
            <p:nvGrpSpPr>
              <p:cNvPr id="7172" name="Group 9925">
                <a:extLst>
                  <a:ext uri="{FF2B5EF4-FFF2-40B4-BE49-F238E27FC236}">
                    <a16:creationId xmlns:a16="http://schemas.microsoft.com/office/drawing/2014/main" id="{66ED9486-3C07-112E-F47A-2D4412A8286B}"/>
                  </a:ext>
                </a:extLst>
              </p:cNvPr>
              <p:cNvGrpSpPr>
                <a:grpSpLocks/>
              </p:cNvGrpSpPr>
              <p:nvPr/>
            </p:nvGrpSpPr>
            <p:grpSpPr bwMode="auto">
              <a:xfrm>
                <a:off x="1963" y="263"/>
                <a:ext cx="1615" cy="1257"/>
                <a:chOff x="1963" y="263"/>
                <a:chExt cx="1615" cy="1257"/>
              </a:xfrm>
            </p:grpSpPr>
            <p:sp>
              <p:nvSpPr>
                <p:cNvPr id="8648" name="Rectangle 9725">
                  <a:extLst>
                    <a:ext uri="{FF2B5EF4-FFF2-40B4-BE49-F238E27FC236}">
                      <a16:creationId xmlns:a16="http://schemas.microsoft.com/office/drawing/2014/main" id="{E194B5B6-90D9-0DA4-7F10-112A9535088C}"/>
                    </a:ext>
                  </a:extLst>
                </p:cNvPr>
                <p:cNvSpPr>
                  <a:spLocks noChangeArrowheads="1"/>
                </p:cNvSpPr>
                <p:nvPr/>
              </p:nvSpPr>
              <p:spPr bwMode="auto">
                <a:xfrm>
                  <a:off x="2296" y="91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49" name="Rectangle 9726">
                  <a:extLst>
                    <a:ext uri="{FF2B5EF4-FFF2-40B4-BE49-F238E27FC236}">
                      <a16:creationId xmlns:a16="http://schemas.microsoft.com/office/drawing/2014/main" id="{245BE283-3F4D-CB19-10B1-72303F8FB038}"/>
                    </a:ext>
                  </a:extLst>
                </p:cNvPr>
                <p:cNvSpPr>
                  <a:spLocks noChangeArrowheads="1"/>
                </p:cNvSpPr>
                <p:nvPr/>
              </p:nvSpPr>
              <p:spPr bwMode="auto">
                <a:xfrm>
                  <a:off x="2296" y="91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50" name="Rectangle 9727">
                  <a:extLst>
                    <a:ext uri="{FF2B5EF4-FFF2-40B4-BE49-F238E27FC236}">
                      <a16:creationId xmlns:a16="http://schemas.microsoft.com/office/drawing/2014/main" id="{E66C4C05-AD9D-22EF-7435-90E9B3642FD2}"/>
                    </a:ext>
                  </a:extLst>
                </p:cNvPr>
                <p:cNvSpPr>
                  <a:spLocks noChangeArrowheads="1"/>
                </p:cNvSpPr>
                <p:nvPr/>
              </p:nvSpPr>
              <p:spPr bwMode="auto">
                <a:xfrm>
                  <a:off x="2296" y="91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51" name="Rectangle 9728">
                  <a:extLst>
                    <a:ext uri="{FF2B5EF4-FFF2-40B4-BE49-F238E27FC236}">
                      <a16:creationId xmlns:a16="http://schemas.microsoft.com/office/drawing/2014/main" id="{31395A16-AE0A-58CD-C063-08E138579836}"/>
                    </a:ext>
                  </a:extLst>
                </p:cNvPr>
                <p:cNvSpPr>
                  <a:spLocks noChangeArrowheads="1"/>
                </p:cNvSpPr>
                <p:nvPr/>
              </p:nvSpPr>
              <p:spPr bwMode="auto">
                <a:xfrm>
                  <a:off x="2296" y="91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52" name="Rectangle 9729">
                  <a:extLst>
                    <a:ext uri="{FF2B5EF4-FFF2-40B4-BE49-F238E27FC236}">
                      <a16:creationId xmlns:a16="http://schemas.microsoft.com/office/drawing/2014/main" id="{CA9B0F5B-6602-54DC-0863-504402E3D827}"/>
                    </a:ext>
                  </a:extLst>
                </p:cNvPr>
                <p:cNvSpPr>
                  <a:spLocks noChangeArrowheads="1"/>
                </p:cNvSpPr>
                <p:nvPr/>
              </p:nvSpPr>
              <p:spPr bwMode="auto">
                <a:xfrm>
                  <a:off x="2296" y="91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53" name="Rectangle 9730">
                  <a:extLst>
                    <a:ext uri="{FF2B5EF4-FFF2-40B4-BE49-F238E27FC236}">
                      <a16:creationId xmlns:a16="http://schemas.microsoft.com/office/drawing/2014/main" id="{1472D005-6F91-A108-CA38-79D9DFD74627}"/>
                    </a:ext>
                  </a:extLst>
                </p:cNvPr>
                <p:cNvSpPr>
                  <a:spLocks noChangeArrowheads="1"/>
                </p:cNvSpPr>
                <p:nvPr/>
              </p:nvSpPr>
              <p:spPr bwMode="auto">
                <a:xfrm>
                  <a:off x="2296" y="91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54" name="Rectangle 9731">
                  <a:extLst>
                    <a:ext uri="{FF2B5EF4-FFF2-40B4-BE49-F238E27FC236}">
                      <a16:creationId xmlns:a16="http://schemas.microsoft.com/office/drawing/2014/main" id="{6C19D7C8-7748-9C02-2CC9-ACDA6DE03130}"/>
                    </a:ext>
                  </a:extLst>
                </p:cNvPr>
                <p:cNvSpPr>
                  <a:spLocks noChangeArrowheads="1"/>
                </p:cNvSpPr>
                <p:nvPr/>
              </p:nvSpPr>
              <p:spPr bwMode="auto">
                <a:xfrm>
                  <a:off x="2296" y="91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55" name="Rectangle 9732">
                  <a:extLst>
                    <a:ext uri="{FF2B5EF4-FFF2-40B4-BE49-F238E27FC236}">
                      <a16:creationId xmlns:a16="http://schemas.microsoft.com/office/drawing/2014/main" id="{13E9D1E5-473B-60AD-A87F-CB8E05C7D3BB}"/>
                    </a:ext>
                  </a:extLst>
                </p:cNvPr>
                <p:cNvSpPr>
                  <a:spLocks noChangeArrowheads="1"/>
                </p:cNvSpPr>
                <p:nvPr/>
              </p:nvSpPr>
              <p:spPr bwMode="auto">
                <a:xfrm>
                  <a:off x="2296" y="91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56" name="Rectangle 9733">
                  <a:extLst>
                    <a:ext uri="{FF2B5EF4-FFF2-40B4-BE49-F238E27FC236}">
                      <a16:creationId xmlns:a16="http://schemas.microsoft.com/office/drawing/2014/main" id="{25E4D172-951C-2509-3A82-F92199C8CBFD}"/>
                    </a:ext>
                  </a:extLst>
                </p:cNvPr>
                <p:cNvSpPr>
                  <a:spLocks noChangeArrowheads="1"/>
                </p:cNvSpPr>
                <p:nvPr/>
              </p:nvSpPr>
              <p:spPr bwMode="auto">
                <a:xfrm>
                  <a:off x="2296" y="91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57" name="Rectangle 9734">
                  <a:extLst>
                    <a:ext uri="{FF2B5EF4-FFF2-40B4-BE49-F238E27FC236}">
                      <a16:creationId xmlns:a16="http://schemas.microsoft.com/office/drawing/2014/main" id="{675DCA82-8822-B70B-7412-D796C8E419E9}"/>
                    </a:ext>
                  </a:extLst>
                </p:cNvPr>
                <p:cNvSpPr>
                  <a:spLocks noChangeArrowheads="1"/>
                </p:cNvSpPr>
                <p:nvPr/>
              </p:nvSpPr>
              <p:spPr bwMode="auto">
                <a:xfrm>
                  <a:off x="2296" y="91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58" name="Rectangle 9735">
                  <a:extLst>
                    <a:ext uri="{FF2B5EF4-FFF2-40B4-BE49-F238E27FC236}">
                      <a16:creationId xmlns:a16="http://schemas.microsoft.com/office/drawing/2014/main" id="{A798742C-BF04-CADC-E9A6-1108A0B3136F}"/>
                    </a:ext>
                  </a:extLst>
                </p:cNvPr>
                <p:cNvSpPr>
                  <a:spLocks noChangeArrowheads="1"/>
                </p:cNvSpPr>
                <p:nvPr/>
              </p:nvSpPr>
              <p:spPr bwMode="auto">
                <a:xfrm>
                  <a:off x="2296" y="91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59" name="Rectangle 9736">
                  <a:extLst>
                    <a:ext uri="{FF2B5EF4-FFF2-40B4-BE49-F238E27FC236}">
                      <a16:creationId xmlns:a16="http://schemas.microsoft.com/office/drawing/2014/main" id="{3E6C699F-DE40-68A4-A9E0-B35F3550E448}"/>
                    </a:ext>
                  </a:extLst>
                </p:cNvPr>
                <p:cNvSpPr>
                  <a:spLocks noChangeArrowheads="1"/>
                </p:cNvSpPr>
                <p:nvPr/>
              </p:nvSpPr>
              <p:spPr bwMode="auto">
                <a:xfrm>
                  <a:off x="2296" y="91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60" name="Rectangle 9737">
                  <a:extLst>
                    <a:ext uri="{FF2B5EF4-FFF2-40B4-BE49-F238E27FC236}">
                      <a16:creationId xmlns:a16="http://schemas.microsoft.com/office/drawing/2014/main" id="{D7782F4C-E77B-C773-3FE8-2A57C48FF1C9}"/>
                    </a:ext>
                  </a:extLst>
                </p:cNvPr>
                <p:cNvSpPr>
                  <a:spLocks noChangeArrowheads="1"/>
                </p:cNvSpPr>
                <p:nvPr/>
              </p:nvSpPr>
              <p:spPr bwMode="auto">
                <a:xfrm>
                  <a:off x="2296" y="91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61" name="Rectangle 9738">
                  <a:extLst>
                    <a:ext uri="{FF2B5EF4-FFF2-40B4-BE49-F238E27FC236}">
                      <a16:creationId xmlns:a16="http://schemas.microsoft.com/office/drawing/2014/main" id="{E77B31B5-A122-8D87-CE51-AA2F77E536B4}"/>
                    </a:ext>
                  </a:extLst>
                </p:cNvPr>
                <p:cNvSpPr>
                  <a:spLocks noChangeArrowheads="1"/>
                </p:cNvSpPr>
                <p:nvPr/>
              </p:nvSpPr>
              <p:spPr bwMode="auto">
                <a:xfrm>
                  <a:off x="2296" y="91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62" name="Rectangle 9739">
                  <a:extLst>
                    <a:ext uri="{FF2B5EF4-FFF2-40B4-BE49-F238E27FC236}">
                      <a16:creationId xmlns:a16="http://schemas.microsoft.com/office/drawing/2014/main" id="{FF6F5B70-DD52-07D6-978E-41B432E3EE93}"/>
                    </a:ext>
                  </a:extLst>
                </p:cNvPr>
                <p:cNvSpPr>
                  <a:spLocks noChangeArrowheads="1"/>
                </p:cNvSpPr>
                <p:nvPr/>
              </p:nvSpPr>
              <p:spPr bwMode="auto">
                <a:xfrm>
                  <a:off x="2296" y="91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63" name="Rectangle 9740">
                  <a:extLst>
                    <a:ext uri="{FF2B5EF4-FFF2-40B4-BE49-F238E27FC236}">
                      <a16:creationId xmlns:a16="http://schemas.microsoft.com/office/drawing/2014/main" id="{5BC50BF1-544A-5985-8F3A-A82F095AB1FA}"/>
                    </a:ext>
                  </a:extLst>
                </p:cNvPr>
                <p:cNvSpPr>
                  <a:spLocks noChangeArrowheads="1"/>
                </p:cNvSpPr>
                <p:nvPr/>
              </p:nvSpPr>
              <p:spPr bwMode="auto">
                <a:xfrm>
                  <a:off x="2296" y="91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64" name="Rectangle 9741">
                  <a:extLst>
                    <a:ext uri="{FF2B5EF4-FFF2-40B4-BE49-F238E27FC236}">
                      <a16:creationId xmlns:a16="http://schemas.microsoft.com/office/drawing/2014/main" id="{B54B0193-DF5C-3485-0BD9-38DAC0C1D9AB}"/>
                    </a:ext>
                  </a:extLst>
                </p:cNvPr>
                <p:cNvSpPr>
                  <a:spLocks noChangeArrowheads="1"/>
                </p:cNvSpPr>
                <p:nvPr/>
              </p:nvSpPr>
              <p:spPr bwMode="auto">
                <a:xfrm>
                  <a:off x="2296" y="91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65" name="Rectangle 9742">
                  <a:extLst>
                    <a:ext uri="{FF2B5EF4-FFF2-40B4-BE49-F238E27FC236}">
                      <a16:creationId xmlns:a16="http://schemas.microsoft.com/office/drawing/2014/main" id="{80D807F2-2969-AC17-DE22-9045FE9538C7}"/>
                    </a:ext>
                  </a:extLst>
                </p:cNvPr>
                <p:cNvSpPr>
                  <a:spLocks noChangeArrowheads="1"/>
                </p:cNvSpPr>
                <p:nvPr/>
              </p:nvSpPr>
              <p:spPr bwMode="auto">
                <a:xfrm>
                  <a:off x="2296" y="91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66" name="Rectangle 9743">
                  <a:extLst>
                    <a:ext uri="{FF2B5EF4-FFF2-40B4-BE49-F238E27FC236}">
                      <a16:creationId xmlns:a16="http://schemas.microsoft.com/office/drawing/2014/main" id="{ED4B924E-264E-244A-7571-521F4AD1EFF8}"/>
                    </a:ext>
                  </a:extLst>
                </p:cNvPr>
                <p:cNvSpPr>
                  <a:spLocks noChangeArrowheads="1"/>
                </p:cNvSpPr>
                <p:nvPr/>
              </p:nvSpPr>
              <p:spPr bwMode="auto">
                <a:xfrm>
                  <a:off x="2296" y="91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67" name="Rectangle 9744">
                  <a:extLst>
                    <a:ext uri="{FF2B5EF4-FFF2-40B4-BE49-F238E27FC236}">
                      <a16:creationId xmlns:a16="http://schemas.microsoft.com/office/drawing/2014/main" id="{F12F6952-13A3-615B-2363-8DF4B95FEBB5}"/>
                    </a:ext>
                  </a:extLst>
                </p:cNvPr>
                <p:cNvSpPr>
                  <a:spLocks noChangeArrowheads="1"/>
                </p:cNvSpPr>
                <p:nvPr/>
              </p:nvSpPr>
              <p:spPr bwMode="auto">
                <a:xfrm>
                  <a:off x="2296" y="91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68" name="Rectangle 9745">
                  <a:extLst>
                    <a:ext uri="{FF2B5EF4-FFF2-40B4-BE49-F238E27FC236}">
                      <a16:creationId xmlns:a16="http://schemas.microsoft.com/office/drawing/2014/main" id="{931A0D7D-F6B3-EDC7-201B-319B0C68DAFF}"/>
                    </a:ext>
                  </a:extLst>
                </p:cNvPr>
                <p:cNvSpPr>
                  <a:spLocks noChangeArrowheads="1"/>
                </p:cNvSpPr>
                <p:nvPr/>
              </p:nvSpPr>
              <p:spPr bwMode="auto">
                <a:xfrm>
                  <a:off x="2296" y="91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69" name="Rectangle 9746">
                  <a:extLst>
                    <a:ext uri="{FF2B5EF4-FFF2-40B4-BE49-F238E27FC236}">
                      <a16:creationId xmlns:a16="http://schemas.microsoft.com/office/drawing/2014/main" id="{76D33B4F-D872-BEBA-F89A-F97A3E81C034}"/>
                    </a:ext>
                  </a:extLst>
                </p:cNvPr>
                <p:cNvSpPr>
                  <a:spLocks noChangeArrowheads="1"/>
                </p:cNvSpPr>
                <p:nvPr/>
              </p:nvSpPr>
              <p:spPr bwMode="auto">
                <a:xfrm>
                  <a:off x="2296" y="91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70" name="Rectangle 9747">
                  <a:extLst>
                    <a:ext uri="{FF2B5EF4-FFF2-40B4-BE49-F238E27FC236}">
                      <a16:creationId xmlns:a16="http://schemas.microsoft.com/office/drawing/2014/main" id="{92195224-E975-146A-8618-59D6F3357AF8}"/>
                    </a:ext>
                  </a:extLst>
                </p:cNvPr>
                <p:cNvSpPr>
                  <a:spLocks noChangeArrowheads="1"/>
                </p:cNvSpPr>
                <p:nvPr/>
              </p:nvSpPr>
              <p:spPr bwMode="auto">
                <a:xfrm>
                  <a:off x="2296" y="91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71" name="Rectangle 9748">
                  <a:extLst>
                    <a:ext uri="{FF2B5EF4-FFF2-40B4-BE49-F238E27FC236}">
                      <a16:creationId xmlns:a16="http://schemas.microsoft.com/office/drawing/2014/main" id="{9234A780-F625-4F88-F811-C5704F1514B4}"/>
                    </a:ext>
                  </a:extLst>
                </p:cNvPr>
                <p:cNvSpPr>
                  <a:spLocks noChangeArrowheads="1"/>
                </p:cNvSpPr>
                <p:nvPr/>
              </p:nvSpPr>
              <p:spPr bwMode="auto">
                <a:xfrm>
                  <a:off x="2296" y="91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72" name="Rectangle 9749">
                  <a:extLst>
                    <a:ext uri="{FF2B5EF4-FFF2-40B4-BE49-F238E27FC236}">
                      <a16:creationId xmlns:a16="http://schemas.microsoft.com/office/drawing/2014/main" id="{289069CB-2E9F-381E-443E-E52AA5369305}"/>
                    </a:ext>
                  </a:extLst>
                </p:cNvPr>
                <p:cNvSpPr>
                  <a:spLocks noChangeArrowheads="1"/>
                </p:cNvSpPr>
                <p:nvPr/>
              </p:nvSpPr>
              <p:spPr bwMode="auto">
                <a:xfrm>
                  <a:off x="2296" y="91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73" name="Rectangle 9750">
                  <a:extLst>
                    <a:ext uri="{FF2B5EF4-FFF2-40B4-BE49-F238E27FC236}">
                      <a16:creationId xmlns:a16="http://schemas.microsoft.com/office/drawing/2014/main" id="{6D917C57-49D1-1876-021B-C7866D041588}"/>
                    </a:ext>
                  </a:extLst>
                </p:cNvPr>
                <p:cNvSpPr>
                  <a:spLocks noChangeArrowheads="1"/>
                </p:cNvSpPr>
                <p:nvPr/>
              </p:nvSpPr>
              <p:spPr bwMode="auto">
                <a:xfrm>
                  <a:off x="2296" y="91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74" name="Rectangle 9751">
                  <a:extLst>
                    <a:ext uri="{FF2B5EF4-FFF2-40B4-BE49-F238E27FC236}">
                      <a16:creationId xmlns:a16="http://schemas.microsoft.com/office/drawing/2014/main" id="{6D833CDF-8EB8-5229-E344-66E72FCC957F}"/>
                    </a:ext>
                  </a:extLst>
                </p:cNvPr>
                <p:cNvSpPr>
                  <a:spLocks noChangeArrowheads="1"/>
                </p:cNvSpPr>
                <p:nvPr/>
              </p:nvSpPr>
              <p:spPr bwMode="auto">
                <a:xfrm>
                  <a:off x="2296" y="91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75" name="Rectangle 9752">
                  <a:extLst>
                    <a:ext uri="{FF2B5EF4-FFF2-40B4-BE49-F238E27FC236}">
                      <a16:creationId xmlns:a16="http://schemas.microsoft.com/office/drawing/2014/main" id="{4757D747-4E6C-9339-C10F-7F6D1670EBED}"/>
                    </a:ext>
                  </a:extLst>
                </p:cNvPr>
                <p:cNvSpPr>
                  <a:spLocks noChangeArrowheads="1"/>
                </p:cNvSpPr>
                <p:nvPr/>
              </p:nvSpPr>
              <p:spPr bwMode="auto">
                <a:xfrm>
                  <a:off x="2296" y="913"/>
                  <a:ext cx="138"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76" name="Rectangle 9753">
                  <a:extLst>
                    <a:ext uri="{FF2B5EF4-FFF2-40B4-BE49-F238E27FC236}">
                      <a16:creationId xmlns:a16="http://schemas.microsoft.com/office/drawing/2014/main" id="{712FFB31-CB7E-C1A3-A615-D65257387959}"/>
                    </a:ext>
                  </a:extLst>
                </p:cNvPr>
                <p:cNvSpPr>
                  <a:spLocks noChangeArrowheads="1"/>
                </p:cNvSpPr>
                <p:nvPr/>
              </p:nvSpPr>
              <p:spPr bwMode="auto">
                <a:xfrm>
                  <a:off x="2296" y="345"/>
                  <a:ext cx="138" cy="4"/>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77" name="Rectangle 9754">
                  <a:extLst>
                    <a:ext uri="{FF2B5EF4-FFF2-40B4-BE49-F238E27FC236}">
                      <a16:creationId xmlns:a16="http://schemas.microsoft.com/office/drawing/2014/main" id="{8B70AF9A-2CD5-50FF-F02F-C01CF986C951}"/>
                    </a:ext>
                  </a:extLst>
                </p:cNvPr>
                <p:cNvSpPr>
                  <a:spLocks noChangeArrowheads="1"/>
                </p:cNvSpPr>
                <p:nvPr/>
              </p:nvSpPr>
              <p:spPr bwMode="auto">
                <a:xfrm>
                  <a:off x="2296" y="345"/>
                  <a:ext cx="138"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78" name="Rectangle 9755">
                  <a:extLst>
                    <a:ext uri="{FF2B5EF4-FFF2-40B4-BE49-F238E27FC236}">
                      <a16:creationId xmlns:a16="http://schemas.microsoft.com/office/drawing/2014/main" id="{41D4B013-EEC6-E148-3C5A-B050A0C3A07B}"/>
                    </a:ext>
                  </a:extLst>
                </p:cNvPr>
                <p:cNvSpPr>
                  <a:spLocks noChangeArrowheads="1"/>
                </p:cNvSpPr>
                <p:nvPr/>
              </p:nvSpPr>
              <p:spPr bwMode="auto">
                <a:xfrm>
                  <a:off x="2296" y="342"/>
                  <a:ext cx="138" cy="3"/>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79" name="Rectangle 9756">
                  <a:extLst>
                    <a:ext uri="{FF2B5EF4-FFF2-40B4-BE49-F238E27FC236}">
                      <a16:creationId xmlns:a16="http://schemas.microsoft.com/office/drawing/2014/main" id="{90D46A67-A7B7-3A08-7A5F-A7E902297E14}"/>
                    </a:ext>
                  </a:extLst>
                </p:cNvPr>
                <p:cNvSpPr>
                  <a:spLocks noChangeArrowheads="1"/>
                </p:cNvSpPr>
                <p:nvPr/>
              </p:nvSpPr>
              <p:spPr bwMode="auto">
                <a:xfrm>
                  <a:off x="2296" y="342"/>
                  <a:ext cx="138"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80" name="Rectangle 9757">
                  <a:extLst>
                    <a:ext uri="{FF2B5EF4-FFF2-40B4-BE49-F238E27FC236}">
                      <a16:creationId xmlns:a16="http://schemas.microsoft.com/office/drawing/2014/main" id="{FF32038D-05C0-C4C0-0DC7-B51FD727FBF0}"/>
                    </a:ext>
                  </a:extLst>
                </p:cNvPr>
                <p:cNvSpPr>
                  <a:spLocks noChangeArrowheads="1"/>
                </p:cNvSpPr>
                <p:nvPr/>
              </p:nvSpPr>
              <p:spPr bwMode="auto">
                <a:xfrm>
                  <a:off x="2296" y="342"/>
                  <a:ext cx="138"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81" name="Rectangle 9758">
                  <a:extLst>
                    <a:ext uri="{FF2B5EF4-FFF2-40B4-BE49-F238E27FC236}">
                      <a16:creationId xmlns:a16="http://schemas.microsoft.com/office/drawing/2014/main" id="{B52AC5AE-CF27-9EEE-E97F-1B28A69A0D2C}"/>
                    </a:ext>
                  </a:extLst>
                </p:cNvPr>
                <p:cNvSpPr>
                  <a:spLocks noChangeArrowheads="1"/>
                </p:cNvSpPr>
                <p:nvPr/>
              </p:nvSpPr>
              <p:spPr bwMode="auto">
                <a:xfrm>
                  <a:off x="2296" y="334"/>
                  <a:ext cx="138" cy="8"/>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82" name="Rectangle 9759">
                  <a:extLst>
                    <a:ext uri="{FF2B5EF4-FFF2-40B4-BE49-F238E27FC236}">
                      <a16:creationId xmlns:a16="http://schemas.microsoft.com/office/drawing/2014/main" id="{4CE03122-0119-DA3A-7E65-B524F5C0E87F}"/>
                    </a:ext>
                  </a:extLst>
                </p:cNvPr>
                <p:cNvSpPr>
                  <a:spLocks noChangeArrowheads="1"/>
                </p:cNvSpPr>
                <p:nvPr/>
              </p:nvSpPr>
              <p:spPr bwMode="auto">
                <a:xfrm>
                  <a:off x="2296" y="334"/>
                  <a:ext cx="138"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83" name="Rectangle 9760">
                  <a:extLst>
                    <a:ext uri="{FF2B5EF4-FFF2-40B4-BE49-F238E27FC236}">
                      <a16:creationId xmlns:a16="http://schemas.microsoft.com/office/drawing/2014/main" id="{61C77143-E8C6-30E6-F2B2-B83FB635F4A5}"/>
                    </a:ext>
                  </a:extLst>
                </p:cNvPr>
                <p:cNvSpPr>
                  <a:spLocks noChangeArrowheads="1"/>
                </p:cNvSpPr>
                <p:nvPr/>
              </p:nvSpPr>
              <p:spPr bwMode="auto">
                <a:xfrm>
                  <a:off x="2296" y="334"/>
                  <a:ext cx="138"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84" name="Rectangle 9761">
                  <a:extLst>
                    <a:ext uri="{FF2B5EF4-FFF2-40B4-BE49-F238E27FC236}">
                      <a16:creationId xmlns:a16="http://schemas.microsoft.com/office/drawing/2014/main" id="{937B88D4-5245-941E-BD5C-58C69958ED2D}"/>
                    </a:ext>
                  </a:extLst>
                </p:cNvPr>
                <p:cNvSpPr>
                  <a:spLocks noChangeArrowheads="1"/>
                </p:cNvSpPr>
                <p:nvPr/>
              </p:nvSpPr>
              <p:spPr bwMode="auto">
                <a:xfrm>
                  <a:off x="2296" y="334"/>
                  <a:ext cx="138"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85" name="Rectangle 9762">
                  <a:extLst>
                    <a:ext uri="{FF2B5EF4-FFF2-40B4-BE49-F238E27FC236}">
                      <a16:creationId xmlns:a16="http://schemas.microsoft.com/office/drawing/2014/main" id="{2D066011-06E0-2169-F547-1E2978BFCF38}"/>
                    </a:ext>
                  </a:extLst>
                </p:cNvPr>
                <p:cNvSpPr>
                  <a:spLocks noChangeArrowheads="1"/>
                </p:cNvSpPr>
                <p:nvPr/>
              </p:nvSpPr>
              <p:spPr bwMode="auto">
                <a:xfrm>
                  <a:off x="2296" y="334"/>
                  <a:ext cx="138"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86" name="Rectangle 9763">
                  <a:extLst>
                    <a:ext uri="{FF2B5EF4-FFF2-40B4-BE49-F238E27FC236}">
                      <a16:creationId xmlns:a16="http://schemas.microsoft.com/office/drawing/2014/main" id="{08EEF2A8-C456-8C27-8488-C54101C58E83}"/>
                    </a:ext>
                  </a:extLst>
                </p:cNvPr>
                <p:cNvSpPr>
                  <a:spLocks noChangeArrowheads="1"/>
                </p:cNvSpPr>
                <p:nvPr/>
              </p:nvSpPr>
              <p:spPr bwMode="auto">
                <a:xfrm>
                  <a:off x="2296" y="334"/>
                  <a:ext cx="138"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87" name="Rectangle 9764">
                  <a:extLst>
                    <a:ext uri="{FF2B5EF4-FFF2-40B4-BE49-F238E27FC236}">
                      <a16:creationId xmlns:a16="http://schemas.microsoft.com/office/drawing/2014/main" id="{76E08556-4F96-337D-37B9-7048C4D04195}"/>
                    </a:ext>
                  </a:extLst>
                </p:cNvPr>
                <p:cNvSpPr>
                  <a:spLocks noChangeArrowheads="1"/>
                </p:cNvSpPr>
                <p:nvPr/>
              </p:nvSpPr>
              <p:spPr bwMode="auto">
                <a:xfrm>
                  <a:off x="2296" y="334"/>
                  <a:ext cx="138"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88" name="Rectangle 9765">
                  <a:extLst>
                    <a:ext uri="{FF2B5EF4-FFF2-40B4-BE49-F238E27FC236}">
                      <a16:creationId xmlns:a16="http://schemas.microsoft.com/office/drawing/2014/main" id="{9C658494-2236-B242-FBB5-E433C57B1B4B}"/>
                    </a:ext>
                  </a:extLst>
                </p:cNvPr>
                <p:cNvSpPr>
                  <a:spLocks noChangeArrowheads="1"/>
                </p:cNvSpPr>
                <p:nvPr/>
              </p:nvSpPr>
              <p:spPr bwMode="auto">
                <a:xfrm>
                  <a:off x="2296" y="331"/>
                  <a:ext cx="138" cy="3"/>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89" name="Rectangle 9766">
                  <a:extLst>
                    <a:ext uri="{FF2B5EF4-FFF2-40B4-BE49-F238E27FC236}">
                      <a16:creationId xmlns:a16="http://schemas.microsoft.com/office/drawing/2014/main" id="{99C59343-2DAE-CA39-3649-8BAD925A6E84}"/>
                    </a:ext>
                  </a:extLst>
                </p:cNvPr>
                <p:cNvSpPr>
                  <a:spLocks noChangeArrowheads="1"/>
                </p:cNvSpPr>
                <p:nvPr/>
              </p:nvSpPr>
              <p:spPr bwMode="auto">
                <a:xfrm>
                  <a:off x="2296" y="331"/>
                  <a:ext cx="138"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90" name="Rectangle 9767">
                  <a:extLst>
                    <a:ext uri="{FF2B5EF4-FFF2-40B4-BE49-F238E27FC236}">
                      <a16:creationId xmlns:a16="http://schemas.microsoft.com/office/drawing/2014/main" id="{0E189879-9464-AB7B-2795-4ED181CA1289}"/>
                    </a:ext>
                  </a:extLst>
                </p:cNvPr>
                <p:cNvSpPr>
                  <a:spLocks noChangeArrowheads="1"/>
                </p:cNvSpPr>
                <p:nvPr/>
              </p:nvSpPr>
              <p:spPr bwMode="auto">
                <a:xfrm>
                  <a:off x="2296" y="331"/>
                  <a:ext cx="138"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91" name="Rectangle 9768">
                  <a:extLst>
                    <a:ext uri="{FF2B5EF4-FFF2-40B4-BE49-F238E27FC236}">
                      <a16:creationId xmlns:a16="http://schemas.microsoft.com/office/drawing/2014/main" id="{A249EF6C-4A3F-F087-99F8-79FC4FC42F18}"/>
                    </a:ext>
                  </a:extLst>
                </p:cNvPr>
                <p:cNvSpPr>
                  <a:spLocks noChangeArrowheads="1"/>
                </p:cNvSpPr>
                <p:nvPr/>
              </p:nvSpPr>
              <p:spPr bwMode="auto">
                <a:xfrm>
                  <a:off x="2296" y="331"/>
                  <a:ext cx="138"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92" name="Rectangle 9769">
                  <a:extLst>
                    <a:ext uri="{FF2B5EF4-FFF2-40B4-BE49-F238E27FC236}">
                      <a16:creationId xmlns:a16="http://schemas.microsoft.com/office/drawing/2014/main" id="{EC3E5E42-EBA5-9F89-6041-0BC5A828EE04}"/>
                    </a:ext>
                  </a:extLst>
                </p:cNvPr>
                <p:cNvSpPr>
                  <a:spLocks noChangeArrowheads="1"/>
                </p:cNvSpPr>
                <p:nvPr/>
              </p:nvSpPr>
              <p:spPr bwMode="auto">
                <a:xfrm>
                  <a:off x="2296" y="324"/>
                  <a:ext cx="138" cy="7"/>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93" name="Rectangle 9770">
                  <a:extLst>
                    <a:ext uri="{FF2B5EF4-FFF2-40B4-BE49-F238E27FC236}">
                      <a16:creationId xmlns:a16="http://schemas.microsoft.com/office/drawing/2014/main" id="{2EE64E9E-7B72-58C5-901E-750F339FB4A8}"/>
                    </a:ext>
                  </a:extLst>
                </p:cNvPr>
                <p:cNvSpPr>
                  <a:spLocks noChangeArrowheads="1"/>
                </p:cNvSpPr>
                <p:nvPr/>
              </p:nvSpPr>
              <p:spPr bwMode="auto">
                <a:xfrm>
                  <a:off x="2296" y="324"/>
                  <a:ext cx="138"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94" name="Rectangle 9771">
                  <a:extLst>
                    <a:ext uri="{FF2B5EF4-FFF2-40B4-BE49-F238E27FC236}">
                      <a16:creationId xmlns:a16="http://schemas.microsoft.com/office/drawing/2014/main" id="{42C5D2FC-91DD-8E39-7326-17BF08611AF6}"/>
                    </a:ext>
                  </a:extLst>
                </p:cNvPr>
                <p:cNvSpPr>
                  <a:spLocks noChangeArrowheads="1"/>
                </p:cNvSpPr>
                <p:nvPr/>
              </p:nvSpPr>
              <p:spPr bwMode="auto">
                <a:xfrm>
                  <a:off x="2296" y="324"/>
                  <a:ext cx="138"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95" name="Rectangle 9772">
                  <a:extLst>
                    <a:ext uri="{FF2B5EF4-FFF2-40B4-BE49-F238E27FC236}">
                      <a16:creationId xmlns:a16="http://schemas.microsoft.com/office/drawing/2014/main" id="{0985E58E-BEA1-A2AA-468C-8DFD7875EEDD}"/>
                    </a:ext>
                  </a:extLst>
                </p:cNvPr>
                <p:cNvSpPr>
                  <a:spLocks noChangeArrowheads="1"/>
                </p:cNvSpPr>
                <p:nvPr/>
              </p:nvSpPr>
              <p:spPr bwMode="auto">
                <a:xfrm>
                  <a:off x="2296" y="324"/>
                  <a:ext cx="138"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96" name="Rectangle 9773">
                  <a:extLst>
                    <a:ext uri="{FF2B5EF4-FFF2-40B4-BE49-F238E27FC236}">
                      <a16:creationId xmlns:a16="http://schemas.microsoft.com/office/drawing/2014/main" id="{DAB57FE0-E625-1524-96D9-83CA1F6014A8}"/>
                    </a:ext>
                  </a:extLst>
                </p:cNvPr>
                <p:cNvSpPr>
                  <a:spLocks noChangeArrowheads="1"/>
                </p:cNvSpPr>
                <p:nvPr/>
              </p:nvSpPr>
              <p:spPr bwMode="auto">
                <a:xfrm>
                  <a:off x="2296" y="324"/>
                  <a:ext cx="138"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97" name="Rectangle 9774">
                  <a:extLst>
                    <a:ext uri="{FF2B5EF4-FFF2-40B4-BE49-F238E27FC236}">
                      <a16:creationId xmlns:a16="http://schemas.microsoft.com/office/drawing/2014/main" id="{A1915FAA-2FDA-FD18-2A27-290A20BB151A}"/>
                    </a:ext>
                  </a:extLst>
                </p:cNvPr>
                <p:cNvSpPr>
                  <a:spLocks noChangeArrowheads="1"/>
                </p:cNvSpPr>
                <p:nvPr/>
              </p:nvSpPr>
              <p:spPr bwMode="auto">
                <a:xfrm>
                  <a:off x="2296" y="324"/>
                  <a:ext cx="138"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98" name="Rectangle 9775">
                  <a:extLst>
                    <a:ext uri="{FF2B5EF4-FFF2-40B4-BE49-F238E27FC236}">
                      <a16:creationId xmlns:a16="http://schemas.microsoft.com/office/drawing/2014/main" id="{D3D8B62B-2BE4-6604-6EF0-40A90F92AA31}"/>
                    </a:ext>
                  </a:extLst>
                </p:cNvPr>
                <p:cNvSpPr>
                  <a:spLocks noChangeArrowheads="1"/>
                </p:cNvSpPr>
                <p:nvPr/>
              </p:nvSpPr>
              <p:spPr bwMode="auto">
                <a:xfrm>
                  <a:off x="2296" y="324"/>
                  <a:ext cx="138"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99" name="Rectangle 9776">
                  <a:extLst>
                    <a:ext uri="{FF2B5EF4-FFF2-40B4-BE49-F238E27FC236}">
                      <a16:creationId xmlns:a16="http://schemas.microsoft.com/office/drawing/2014/main" id="{B3F825FE-EDA6-68EE-3AA7-741F65F6F04A}"/>
                    </a:ext>
                  </a:extLst>
                </p:cNvPr>
                <p:cNvSpPr>
                  <a:spLocks noChangeArrowheads="1"/>
                </p:cNvSpPr>
                <p:nvPr/>
              </p:nvSpPr>
              <p:spPr bwMode="auto">
                <a:xfrm>
                  <a:off x="2296" y="324"/>
                  <a:ext cx="138"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00" name="Rectangle 9777">
                  <a:extLst>
                    <a:ext uri="{FF2B5EF4-FFF2-40B4-BE49-F238E27FC236}">
                      <a16:creationId xmlns:a16="http://schemas.microsoft.com/office/drawing/2014/main" id="{9309FBDB-B8F9-5E2C-E716-41053C2623D2}"/>
                    </a:ext>
                  </a:extLst>
                </p:cNvPr>
                <p:cNvSpPr>
                  <a:spLocks noChangeArrowheads="1"/>
                </p:cNvSpPr>
                <p:nvPr/>
              </p:nvSpPr>
              <p:spPr bwMode="auto">
                <a:xfrm>
                  <a:off x="2296" y="324"/>
                  <a:ext cx="138"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01" name="Rectangle 9778">
                  <a:extLst>
                    <a:ext uri="{FF2B5EF4-FFF2-40B4-BE49-F238E27FC236}">
                      <a16:creationId xmlns:a16="http://schemas.microsoft.com/office/drawing/2014/main" id="{D67F4103-C867-30A6-6553-77098E208B2B}"/>
                    </a:ext>
                  </a:extLst>
                </p:cNvPr>
                <p:cNvSpPr>
                  <a:spLocks noChangeArrowheads="1"/>
                </p:cNvSpPr>
                <p:nvPr/>
              </p:nvSpPr>
              <p:spPr bwMode="auto">
                <a:xfrm>
                  <a:off x="2296" y="377"/>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02" name="Rectangle 9779">
                  <a:extLst>
                    <a:ext uri="{FF2B5EF4-FFF2-40B4-BE49-F238E27FC236}">
                      <a16:creationId xmlns:a16="http://schemas.microsoft.com/office/drawing/2014/main" id="{2540310A-53C8-B905-0D9C-186BBECCFC99}"/>
                    </a:ext>
                  </a:extLst>
                </p:cNvPr>
                <p:cNvSpPr>
                  <a:spLocks noChangeArrowheads="1"/>
                </p:cNvSpPr>
                <p:nvPr/>
              </p:nvSpPr>
              <p:spPr bwMode="auto">
                <a:xfrm>
                  <a:off x="2296" y="377"/>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03" name="Rectangle 9780">
                  <a:extLst>
                    <a:ext uri="{FF2B5EF4-FFF2-40B4-BE49-F238E27FC236}">
                      <a16:creationId xmlns:a16="http://schemas.microsoft.com/office/drawing/2014/main" id="{0BA4A6C8-EEE6-4AB6-B956-548051A70CBD}"/>
                    </a:ext>
                  </a:extLst>
                </p:cNvPr>
                <p:cNvSpPr>
                  <a:spLocks noChangeArrowheads="1"/>
                </p:cNvSpPr>
                <p:nvPr/>
              </p:nvSpPr>
              <p:spPr bwMode="auto">
                <a:xfrm>
                  <a:off x="2296" y="377"/>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04" name="Rectangle 9781">
                  <a:extLst>
                    <a:ext uri="{FF2B5EF4-FFF2-40B4-BE49-F238E27FC236}">
                      <a16:creationId xmlns:a16="http://schemas.microsoft.com/office/drawing/2014/main" id="{3D246FF5-0692-3096-926E-EF0E2D1356EE}"/>
                    </a:ext>
                  </a:extLst>
                </p:cNvPr>
                <p:cNvSpPr>
                  <a:spLocks noChangeArrowheads="1"/>
                </p:cNvSpPr>
                <p:nvPr/>
              </p:nvSpPr>
              <p:spPr bwMode="auto">
                <a:xfrm>
                  <a:off x="2296" y="377"/>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05" name="Rectangle 9782">
                  <a:extLst>
                    <a:ext uri="{FF2B5EF4-FFF2-40B4-BE49-F238E27FC236}">
                      <a16:creationId xmlns:a16="http://schemas.microsoft.com/office/drawing/2014/main" id="{5F6620DE-CD98-4AC1-DA4A-6E689BD738BE}"/>
                    </a:ext>
                  </a:extLst>
                </p:cNvPr>
                <p:cNvSpPr>
                  <a:spLocks noChangeArrowheads="1"/>
                </p:cNvSpPr>
                <p:nvPr/>
              </p:nvSpPr>
              <p:spPr bwMode="auto">
                <a:xfrm>
                  <a:off x="2296" y="377"/>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06" name="Rectangle 9783">
                  <a:extLst>
                    <a:ext uri="{FF2B5EF4-FFF2-40B4-BE49-F238E27FC236}">
                      <a16:creationId xmlns:a16="http://schemas.microsoft.com/office/drawing/2014/main" id="{A24038E1-4133-2C18-63D1-8154CD778DD8}"/>
                    </a:ext>
                  </a:extLst>
                </p:cNvPr>
                <p:cNvSpPr>
                  <a:spLocks noChangeArrowheads="1"/>
                </p:cNvSpPr>
                <p:nvPr/>
              </p:nvSpPr>
              <p:spPr bwMode="auto">
                <a:xfrm>
                  <a:off x="2296" y="377"/>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07" name="Rectangle 9784">
                  <a:extLst>
                    <a:ext uri="{FF2B5EF4-FFF2-40B4-BE49-F238E27FC236}">
                      <a16:creationId xmlns:a16="http://schemas.microsoft.com/office/drawing/2014/main" id="{EAC1DC14-B204-EEE1-31B8-552152E9A5A7}"/>
                    </a:ext>
                  </a:extLst>
                </p:cNvPr>
                <p:cNvSpPr>
                  <a:spLocks noChangeArrowheads="1"/>
                </p:cNvSpPr>
                <p:nvPr/>
              </p:nvSpPr>
              <p:spPr bwMode="auto">
                <a:xfrm>
                  <a:off x="2296" y="377"/>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08" name="Rectangle 9785">
                  <a:extLst>
                    <a:ext uri="{FF2B5EF4-FFF2-40B4-BE49-F238E27FC236}">
                      <a16:creationId xmlns:a16="http://schemas.microsoft.com/office/drawing/2014/main" id="{20A07460-31B5-0CA2-E795-B9DC8EE3D3E3}"/>
                    </a:ext>
                  </a:extLst>
                </p:cNvPr>
                <p:cNvSpPr>
                  <a:spLocks noChangeArrowheads="1"/>
                </p:cNvSpPr>
                <p:nvPr/>
              </p:nvSpPr>
              <p:spPr bwMode="auto">
                <a:xfrm>
                  <a:off x="2296" y="377"/>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09" name="Rectangle 9786">
                  <a:extLst>
                    <a:ext uri="{FF2B5EF4-FFF2-40B4-BE49-F238E27FC236}">
                      <a16:creationId xmlns:a16="http://schemas.microsoft.com/office/drawing/2014/main" id="{55445203-68D2-B292-503D-6470B077BBB7}"/>
                    </a:ext>
                  </a:extLst>
                </p:cNvPr>
                <p:cNvSpPr>
                  <a:spLocks noChangeArrowheads="1"/>
                </p:cNvSpPr>
                <p:nvPr/>
              </p:nvSpPr>
              <p:spPr bwMode="auto">
                <a:xfrm>
                  <a:off x="2296" y="377"/>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10" name="Rectangle 9787">
                  <a:extLst>
                    <a:ext uri="{FF2B5EF4-FFF2-40B4-BE49-F238E27FC236}">
                      <a16:creationId xmlns:a16="http://schemas.microsoft.com/office/drawing/2014/main" id="{B5C34B52-3C18-971A-57AB-BCD8B1CE9D1B}"/>
                    </a:ext>
                  </a:extLst>
                </p:cNvPr>
                <p:cNvSpPr>
                  <a:spLocks noChangeArrowheads="1"/>
                </p:cNvSpPr>
                <p:nvPr/>
              </p:nvSpPr>
              <p:spPr bwMode="auto">
                <a:xfrm>
                  <a:off x="2296" y="377"/>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11" name="Rectangle 9788">
                  <a:extLst>
                    <a:ext uri="{FF2B5EF4-FFF2-40B4-BE49-F238E27FC236}">
                      <a16:creationId xmlns:a16="http://schemas.microsoft.com/office/drawing/2014/main" id="{E701C46C-5B6C-9715-1C59-64490CEEE0D2}"/>
                    </a:ext>
                  </a:extLst>
                </p:cNvPr>
                <p:cNvSpPr>
                  <a:spLocks noChangeArrowheads="1"/>
                </p:cNvSpPr>
                <p:nvPr/>
              </p:nvSpPr>
              <p:spPr bwMode="auto">
                <a:xfrm>
                  <a:off x="2296" y="377"/>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12" name="Rectangle 9789">
                  <a:extLst>
                    <a:ext uri="{FF2B5EF4-FFF2-40B4-BE49-F238E27FC236}">
                      <a16:creationId xmlns:a16="http://schemas.microsoft.com/office/drawing/2014/main" id="{031B97AC-D442-ACC9-23B6-39E4D36CC327}"/>
                    </a:ext>
                  </a:extLst>
                </p:cNvPr>
                <p:cNvSpPr>
                  <a:spLocks noChangeArrowheads="1"/>
                </p:cNvSpPr>
                <p:nvPr/>
              </p:nvSpPr>
              <p:spPr bwMode="auto">
                <a:xfrm>
                  <a:off x="2296" y="377"/>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13" name="Rectangle 9790">
                  <a:extLst>
                    <a:ext uri="{FF2B5EF4-FFF2-40B4-BE49-F238E27FC236}">
                      <a16:creationId xmlns:a16="http://schemas.microsoft.com/office/drawing/2014/main" id="{383A3CA3-D4EE-E4C9-C308-91D63D2D8A52}"/>
                    </a:ext>
                  </a:extLst>
                </p:cNvPr>
                <p:cNvSpPr>
                  <a:spLocks noChangeArrowheads="1"/>
                </p:cNvSpPr>
                <p:nvPr/>
              </p:nvSpPr>
              <p:spPr bwMode="auto">
                <a:xfrm>
                  <a:off x="2296" y="377"/>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14" name="Rectangle 9791">
                  <a:extLst>
                    <a:ext uri="{FF2B5EF4-FFF2-40B4-BE49-F238E27FC236}">
                      <a16:creationId xmlns:a16="http://schemas.microsoft.com/office/drawing/2014/main" id="{40C130C4-69B4-BB8E-043C-C41AEA2E7BE7}"/>
                    </a:ext>
                  </a:extLst>
                </p:cNvPr>
                <p:cNvSpPr>
                  <a:spLocks noChangeArrowheads="1"/>
                </p:cNvSpPr>
                <p:nvPr/>
              </p:nvSpPr>
              <p:spPr bwMode="auto">
                <a:xfrm>
                  <a:off x="2296" y="377"/>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15" name="Rectangle 9792">
                  <a:extLst>
                    <a:ext uri="{FF2B5EF4-FFF2-40B4-BE49-F238E27FC236}">
                      <a16:creationId xmlns:a16="http://schemas.microsoft.com/office/drawing/2014/main" id="{CD3F1E54-A7ED-6324-7865-50153CD05AB4}"/>
                    </a:ext>
                  </a:extLst>
                </p:cNvPr>
                <p:cNvSpPr>
                  <a:spLocks noChangeArrowheads="1"/>
                </p:cNvSpPr>
                <p:nvPr/>
              </p:nvSpPr>
              <p:spPr bwMode="auto">
                <a:xfrm>
                  <a:off x="2296" y="377"/>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16" name="Rectangle 9793">
                  <a:extLst>
                    <a:ext uri="{FF2B5EF4-FFF2-40B4-BE49-F238E27FC236}">
                      <a16:creationId xmlns:a16="http://schemas.microsoft.com/office/drawing/2014/main" id="{81FADDA9-FD77-4A23-AC1B-73C60492042F}"/>
                    </a:ext>
                  </a:extLst>
                </p:cNvPr>
                <p:cNvSpPr>
                  <a:spLocks noChangeArrowheads="1"/>
                </p:cNvSpPr>
                <p:nvPr/>
              </p:nvSpPr>
              <p:spPr bwMode="auto">
                <a:xfrm>
                  <a:off x="2296" y="377"/>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17" name="Rectangle 9794">
                  <a:extLst>
                    <a:ext uri="{FF2B5EF4-FFF2-40B4-BE49-F238E27FC236}">
                      <a16:creationId xmlns:a16="http://schemas.microsoft.com/office/drawing/2014/main" id="{E706F580-378A-E684-0DE9-F0EB1AC7E168}"/>
                    </a:ext>
                  </a:extLst>
                </p:cNvPr>
                <p:cNvSpPr>
                  <a:spLocks noChangeArrowheads="1"/>
                </p:cNvSpPr>
                <p:nvPr/>
              </p:nvSpPr>
              <p:spPr bwMode="auto">
                <a:xfrm>
                  <a:off x="2296" y="377"/>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18" name="Rectangle 9795">
                  <a:extLst>
                    <a:ext uri="{FF2B5EF4-FFF2-40B4-BE49-F238E27FC236}">
                      <a16:creationId xmlns:a16="http://schemas.microsoft.com/office/drawing/2014/main" id="{D30AF2B9-B7F3-D45B-EA5A-9B64C298E235}"/>
                    </a:ext>
                  </a:extLst>
                </p:cNvPr>
                <p:cNvSpPr>
                  <a:spLocks noChangeArrowheads="1"/>
                </p:cNvSpPr>
                <p:nvPr/>
              </p:nvSpPr>
              <p:spPr bwMode="auto">
                <a:xfrm>
                  <a:off x="2296" y="377"/>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19" name="Rectangle 9796">
                  <a:extLst>
                    <a:ext uri="{FF2B5EF4-FFF2-40B4-BE49-F238E27FC236}">
                      <a16:creationId xmlns:a16="http://schemas.microsoft.com/office/drawing/2014/main" id="{EA3CDDE6-34DA-0B70-1905-1111FFB0EED7}"/>
                    </a:ext>
                  </a:extLst>
                </p:cNvPr>
                <p:cNvSpPr>
                  <a:spLocks noChangeArrowheads="1"/>
                </p:cNvSpPr>
                <p:nvPr/>
              </p:nvSpPr>
              <p:spPr bwMode="auto">
                <a:xfrm>
                  <a:off x="2296" y="377"/>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20" name="Rectangle 9797">
                  <a:extLst>
                    <a:ext uri="{FF2B5EF4-FFF2-40B4-BE49-F238E27FC236}">
                      <a16:creationId xmlns:a16="http://schemas.microsoft.com/office/drawing/2014/main" id="{4881AE09-8C0F-EC3D-ECE7-293D30CA435C}"/>
                    </a:ext>
                  </a:extLst>
                </p:cNvPr>
                <p:cNvSpPr>
                  <a:spLocks noChangeArrowheads="1"/>
                </p:cNvSpPr>
                <p:nvPr/>
              </p:nvSpPr>
              <p:spPr bwMode="auto">
                <a:xfrm>
                  <a:off x="2296" y="377"/>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21" name="Rectangle 9798">
                  <a:extLst>
                    <a:ext uri="{FF2B5EF4-FFF2-40B4-BE49-F238E27FC236}">
                      <a16:creationId xmlns:a16="http://schemas.microsoft.com/office/drawing/2014/main" id="{A931D538-A527-F21E-0E31-4B0E7A659507}"/>
                    </a:ext>
                  </a:extLst>
                </p:cNvPr>
                <p:cNvSpPr>
                  <a:spLocks noChangeArrowheads="1"/>
                </p:cNvSpPr>
                <p:nvPr/>
              </p:nvSpPr>
              <p:spPr bwMode="auto">
                <a:xfrm>
                  <a:off x="2296" y="377"/>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22" name="Rectangle 9799">
                  <a:extLst>
                    <a:ext uri="{FF2B5EF4-FFF2-40B4-BE49-F238E27FC236}">
                      <a16:creationId xmlns:a16="http://schemas.microsoft.com/office/drawing/2014/main" id="{59B39498-13FF-1BFC-1B87-55FB9BF40939}"/>
                    </a:ext>
                  </a:extLst>
                </p:cNvPr>
                <p:cNvSpPr>
                  <a:spLocks noChangeArrowheads="1"/>
                </p:cNvSpPr>
                <p:nvPr/>
              </p:nvSpPr>
              <p:spPr bwMode="auto">
                <a:xfrm>
                  <a:off x="2296" y="366"/>
                  <a:ext cx="138" cy="1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23" name="Rectangle 9800">
                  <a:extLst>
                    <a:ext uri="{FF2B5EF4-FFF2-40B4-BE49-F238E27FC236}">
                      <a16:creationId xmlns:a16="http://schemas.microsoft.com/office/drawing/2014/main" id="{7099044F-DD80-3661-237D-34116C9BFD87}"/>
                    </a:ext>
                  </a:extLst>
                </p:cNvPr>
                <p:cNvSpPr>
                  <a:spLocks noChangeArrowheads="1"/>
                </p:cNvSpPr>
                <p:nvPr/>
              </p:nvSpPr>
              <p:spPr bwMode="auto">
                <a:xfrm>
                  <a:off x="2296" y="36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24" name="Rectangle 9801">
                  <a:extLst>
                    <a:ext uri="{FF2B5EF4-FFF2-40B4-BE49-F238E27FC236}">
                      <a16:creationId xmlns:a16="http://schemas.microsoft.com/office/drawing/2014/main" id="{35A52E1D-CFC6-1A36-42B8-EB6C74B0A681}"/>
                    </a:ext>
                  </a:extLst>
                </p:cNvPr>
                <p:cNvSpPr>
                  <a:spLocks noChangeArrowheads="1"/>
                </p:cNvSpPr>
                <p:nvPr/>
              </p:nvSpPr>
              <p:spPr bwMode="auto">
                <a:xfrm>
                  <a:off x="2296" y="36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25" name="Rectangle 9802">
                  <a:extLst>
                    <a:ext uri="{FF2B5EF4-FFF2-40B4-BE49-F238E27FC236}">
                      <a16:creationId xmlns:a16="http://schemas.microsoft.com/office/drawing/2014/main" id="{0CCB1B70-9482-A307-882A-90D7E58D07EF}"/>
                    </a:ext>
                  </a:extLst>
                </p:cNvPr>
                <p:cNvSpPr>
                  <a:spLocks noChangeArrowheads="1"/>
                </p:cNvSpPr>
                <p:nvPr/>
              </p:nvSpPr>
              <p:spPr bwMode="auto">
                <a:xfrm>
                  <a:off x="2296" y="36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26" name="Rectangle 9803">
                  <a:extLst>
                    <a:ext uri="{FF2B5EF4-FFF2-40B4-BE49-F238E27FC236}">
                      <a16:creationId xmlns:a16="http://schemas.microsoft.com/office/drawing/2014/main" id="{3206C4F9-ED94-CFE6-6096-12B2B12E73BD}"/>
                    </a:ext>
                  </a:extLst>
                </p:cNvPr>
                <p:cNvSpPr>
                  <a:spLocks noChangeArrowheads="1"/>
                </p:cNvSpPr>
                <p:nvPr/>
              </p:nvSpPr>
              <p:spPr bwMode="auto">
                <a:xfrm>
                  <a:off x="2296" y="36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27" name="Rectangle 9804">
                  <a:extLst>
                    <a:ext uri="{FF2B5EF4-FFF2-40B4-BE49-F238E27FC236}">
                      <a16:creationId xmlns:a16="http://schemas.microsoft.com/office/drawing/2014/main" id="{FF6466F8-95A7-C2D0-7F7A-75F7DBB3BBF8}"/>
                    </a:ext>
                  </a:extLst>
                </p:cNvPr>
                <p:cNvSpPr>
                  <a:spLocks noChangeArrowheads="1"/>
                </p:cNvSpPr>
                <p:nvPr/>
              </p:nvSpPr>
              <p:spPr bwMode="auto">
                <a:xfrm>
                  <a:off x="2296" y="36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28" name="Rectangle 9805">
                  <a:extLst>
                    <a:ext uri="{FF2B5EF4-FFF2-40B4-BE49-F238E27FC236}">
                      <a16:creationId xmlns:a16="http://schemas.microsoft.com/office/drawing/2014/main" id="{0E5DADF0-5CD9-BF6F-7323-5E7073F44969}"/>
                    </a:ext>
                  </a:extLst>
                </p:cNvPr>
                <p:cNvSpPr>
                  <a:spLocks noChangeArrowheads="1"/>
                </p:cNvSpPr>
                <p:nvPr/>
              </p:nvSpPr>
              <p:spPr bwMode="auto">
                <a:xfrm>
                  <a:off x="2296" y="36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29" name="Rectangle 9806">
                  <a:extLst>
                    <a:ext uri="{FF2B5EF4-FFF2-40B4-BE49-F238E27FC236}">
                      <a16:creationId xmlns:a16="http://schemas.microsoft.com/office/drawing/2014/main" id="{EA354B51-A694-47A2-D552-A4973162E991}"/>
                    </a:ext>
                  </a:extLst>
                </p:cNvPr>
                <p:cNvSpPr>
                  <a:spLocks noChangeArrowheads="1"/>
                </p:cNvSpPr>
                <p:nvPr/>
              </p:nvSpPr>
              <p:spPr bwMode="auto">
                <a:xfrm>
                  <a:off x="2296" y="36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30" name="Rectangle 9807">
                  <a:extLst>
                    <a:ext uri="{FF2B5EF4-FFF2-40B4-BE49-F238E27FC236}">
                      <a16:creationId xmlns:a16="http://schemas.microsoft.com/office/drawing/2014/main" id="{6ACC1424-0421-3CF2-1458-5A44273EA8D5}"/>
                    </a:ext>
                  </a:extLst>
                </p:cNvPr>
                <p:cNvSpPr>
                  <a:spLocks noChangeArrowheads="1"/>
                </p:cNvSpPr>
                <p:nvPr/>
              </p:nvSpPr>
              <p:spPr bwMode="auto">
                <a:xfrm>
                  <a:off x="2296" y="36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31" name="Rectangle 9808">
                  <a:extLst>
                    <a:ext uri="{FF2B5EF4-FFF2-40B4-BE49-F238E27FC236}">
                      <a16:creationId xmlns:a16="http://schemas.microsoft.com/office/drawing/2014/main" id="{921687AA-7887-C77D-FA5E-A3E7118C0E9F}"/>
                    </a:ext>
                  </a:extLst>
                </p:cNvPr>
                <p:cNvSpPr>
                  <a:spLocks noChangeArrowheads="1"/>
                </p:cNvSpPr>
                <p:nvPr/>
              </p:nvSpPr>
              <p:spPr bwMode="auto">
                <a:xfrm>
                  <a:off x="2296" y="36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32" name="Rectangle 9809">
                  <a:extLst>
                    <a:ext uri="{FF2B5EF4-FFF2-40B4-BE49-F238E27FC236}">
                      <a16:creationId xmlns:a16="http://schemas.microsoft.com/office/drawing/2014/main" id="{2916B5A8-B5D9-DD08-5613-222697553556}"/>
                    </a:ext>
                  </a:extLst>
                </p:cNvPr>
                <p:cNvSpPr>
                  <a:spLocks noChangeArrowheads="1"/>
                </p:cNvSpPr>
                <p:nvPr/>
              </p:nvSpPr>
              <p:spPr bwMode="auto">
                <a:xfrm>
                  <a:off x="2296" y="36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33" name="Rectangle 9810">
                  <a:extLst>
                    <a:ext uri="{FF2B5EF4-FFF2-40B4-BE49-F238E27FC236}">
                      <a16:creationId xmlns:a16="http://schemas.microsoft.com/office/drawing/2014/main" id="{24C712E3-4F5B-B613-DAD8-22872BAA4B6F}"/>
                    </a:ext>
                  </a:extLst>
                </p:cNvPr>
                <p:cNvSpPr>
                  <a:spLocks noChangeArrowheads="1"/>
                </p:cNvSpPr>
                <p:nvPr/>
              </p:nvSpPr>
              <p:spPr bwMode="auto">
                <a:xfrm>
                  <a:off x="2296" y="36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34" name="Rectangle 9811">
                  <a:extLst>
                    <a:ext uri="{FF2B5EF4-FFF2-40B4-BE49-F238E27FC236}">
                      <a16:creationId xmlns:a16="http://schemas.microsoft.com/office/drawing/2014/main" id="{BF8CF8EE-D59C-F33B-15A6-8A4860D38EE4}"/>
                    </a:ext>
                  </a:extLst>
                </p:cNvPr>
                <p:cNvSpPr>
                  <a:spLocks noChangeArrowheads="1"/>
                </p:cNvSpPr>
                <p:nvPr/>
              </p:nvSpPr>
              <p:spPr bwMode="auto">
                <a:xfrm>
                  <a:off x="2296" y="36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35" name="Rectangle 9812">
                  <a:extLst>
                    <a:ext uri="{FF2B5EF4-FFF2-40B4-BE49-F238E27FC236}">
                      <a16:creationId xmlns:a16="http://schemas.microsoft.com/office/drawing/2014/main" id="{051EE4C7-89DA-EDBB-AF4D-587C72830C72}"/>
                    </a:ext>
                  </a:extLst>
                </p:cNvPr>
                <p:cNvSpPr>
                  <a:spLocks noChangeArrowheads="1"/>
                </p:cNvSpPr>
                <p:nvPr/>
              </p:nvSpPr>
              <p:spPr bwMode="auto">
                <a:xfrm>
                  <a:off x="2296" y="36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36" name="Rectangle 9813">
                  <a:extLst>
                    <a:ext uri="{FF2B5EF4-FFF2-40B4-BE49-F238E27FC236}">
                      <a16:creationId xmlns:a16="http://schemas.microsoft.com/office/drawing/2014/main" id="{D59F628B-5E4E-AF29-C8CC-487156F902E2}"/>
                    </a:ext>
                  </a:extLst>
                </p:cNvPr>
                <p:cNvSpPr>
                  <a:spLocks noChangeArrowheads="1"/>
                </p:cNvSpPr>
                <p:nvPr/>
              </p:nvSpPr>
              <p:spPr bwMode="auto">
                <a:xfrm>
                  <a:off x="2296" y="36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37" name="Rectangle 9814">
                  <a:extLst>
                    <a:ext uri="{FF2B5EF4-FFF2-40B4-BE49-F238E27FC236}">
                      <a16:creationId xmlns:a16="http://schemas.microsoft.com/office/drawing/2014/main" id="{AE121A9C-7FCB-8A6D-D398-44E343ED838C}"/>
                    </a:ext>
                  </a:extLst>
                </p:cNvPr>
                <p:cNvSpPr>
                  <a:spLocks noChangeArrowheads="1"/>
                </p:cNvSpPr>
                <p:nvPr/>
              </p:nvSpPr>
              <p:spPr bwMode="auto">
                <a:xfrm>
                  <a:off x="2296" y="36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38" name="Rectangle 9815">
                  <a:extLst>
                    <a:ext uri="{FF2B5EF4-FFF2-40B4-BE49-F238E27FC236}">
                      <a16:creationId xmlns:a16="http://schemas.microsoft.com/office/drawing/2014/main" id="{D7C28CD3-F9F2-C101-0F56-740BAA169AA9}"/>
                    </a:ext>
                  </a:extLst>
                </p:cNvPr>
                <p:cNvSpPr>
                  <a:spLocks noChangeArrowheads="1"/>
                </p:cNvSpPr>
                <p:nvPr/>
              </p:nvSpPr>
              <p:spPr bwMode="auto">
                <a:xfrm>
                  <a:off x="2296" y="36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39" name="Rectangle 9816">
                  <a:extLst>
                    <a:ext uri="{FF2B5EF4-FFF2-40B4-BE49-F238E27FC236}">
                      <a16:creationId xmlns:a16="http://schemas.microsoft.com/office/drawing/2014/main" id="{CF0ADB98-A732-8999-D9C4-8878FD41D0A2}"/>
                    </a:ext>
                  </a:extLst>
                </p:cNvPr>
                <p:cNvSpPr>
                  <a:spLocks noChangeArrowheads="1"/>
                </p:cNvSpPr>
                <p:nvPr/>
              </p:nvSpPr>
              <p:spPr bwMode="auto">
                <a:xfrm>
                  <a:off x="2296" y="36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40" name="Rectangle 9817">
                  <a:extLst>
                    <a:ext uri="{FF2B5EF4-FFF2-40B4-BE49-F238E27FC236}">
                      <a16:creationId xmlns:a16="http://schemas.microsoft.com/office/drawing/2014/main" id="{657C2557-2D23-6217-9D12-04C62DEFBB28}"/>
                    </a:ext>
                  </a:extLst>
                </p:cNvPr>
                <p:cNvSpPr>
                  <a:spLocks noChangeArrowheads="1"/>
                </p:cNvSpPr>
                <p:nvPr/>
              </p:nvSpPr>
              <p:spPr bwMode="auto">
                <a:xfrm>
                  <a:off x="2296" y="36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41" name="Rectangle 9818">
                  <a:extLst>
                    <a:ext uri="{FF2B5EF4-FFF2-40B4-BE49-F238E27FC236}">
                      <a16:creationId xmlns:a16="http://schemas.microsoft.com/office/drawing/2014/main" id="{7303B368-1700-0C2F-DF16-46049E0CCC8D}"/>
                    </a:ext>
                  </a:extLst>
                </p:cNvPr>
                <p:cNvSpPr>
                  <a:spLocks noChangeArrowheads="1"/>
                </p:cNvSpPr>
                <p:nvPr/>
              </p:nvSpPr>
              <p:spPr bwMode="auto">
                <a:xfrm>
                  <a:off x="2296" y="36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42" name="Rectangle 9819">
                  <a:extLst>
                    <a:ext uri="{FF2B5EF4-FFF2-40B4-BE49-F238E27FC236}">
                      <a16:creationId xmlns:a16="http://schemas.microsoft.com/office/drawing/2014/main" id="{96D6F44C-695A-8EC0-3753-E8442F5F6897}"/>
                    </a:ext>
                  </a:extLst>
                </p:cNvPr>
                <p:cNvSpPr>
                  <a:spLocks noChangeArrowheads="1"/>
                </p:cNvSpPr>
                <p:nvPr/>
              </p:nvSpPr>
              <p:spPr bwMode="auto">
                <a:xfrm>
                  <a:off x="2296" y="36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43" name="Rectangle 9820">
                  <a:extLst>
                    <a:ext uri="{FF2B5EF4-FFF2-40B4-BE49-F238E27FC236}">
                      <a16:creationId xmlns:a16="http://schemas.microsoft.com/office/drawing/2014/main" id="{F562EC95-02CF-E055-E2D5-7C158E2ED437}"/>
                    </a:ext>
                  </a:extLst>
                </p:cNvPr>
                <p:cNvSpPr>
                  <a:spLocks noChangeArrowheads="1"/>
                </p:cNvSpPr>
                <p:nvPr/>
              </p:nvSpPr>
              <p:spPr bwMode="auto">
                <a:xfrm>
                  <a:off x="2296" y="36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44" name="Rectangle 9821">
                  <a:extLst>
                    <a:ext uri="{FF2B5EF4-FFF2-40B4-BE49-F238E27FC236}">
                      <a16:creationId xmlns:a16="http://schemas.microsoft.com/office/drawing/2014/main" id="{75AE15E2-9D39-7FB6-0C2E-CD7F0F8EDA81}"/>
                    </a:ext>
                  </a:extLst>
                </p:cNvPr>
                <p:cNvSpPr>
                  <a:spLocks noChangeArrowheads="1"/>
                </p:cNvSpPr>
                <p:nvPr/>
              </p:nvSpPr>
              <p:spPr bwMode="auto">
                <a:xfrm>
                  <a:off x="2296" y="36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45" name="Rectangle 9822">
                  <a:extLst>
                    <a:ext uri="{FF2B5EF4-FFF2-40B4-BE49-F238E27FC236}">
                      <a16:creationId xmlns:a16="http://schemas.microsoft.com/office/drawing/2014/main" id="{CA1CE9F0-9F5F-77E7-47BE-92D63083D6DA}"/>
                    </a:ext>
                  </a:extLst>
                </p:cNvPr>
                <p:cNvSpPr>
                  <a:spLocks noChangeArrowheads="1"/>
                </p:cNvSpPr>
                <p:nvPr/>
              </p:nvSpPr>
              <p:spPr bwMode="auto">
                <a:xfrm>
                  <a:off x="2296" y="36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46" name="Rectangle 9823">
                  <a:extLst>
                    <a:ext uri="{FF2B5EF4-FFF2-40B4-BE49-F238E27FC236}">
                      <a16:creationId xmlns:a16="http://schemas.microsoft.com/office/drawing/2014/main" id="{80C6EE0A-88F8-69B7-C05B-106421B7B501}"/>
                    </a:ext>
                  </a:extLst>
                </p:cNvPr>
                <p:cNvSpPr>
                  <a:spLocks noChangeArrowheads="1"/>
                </p:cNvSpPr>
                <p:nvPr/>
              </p:nvSpPr>
              <p:spPr bwMode="auto">
                <a:xfrm>
                  <a:off x="2296" y="36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47" name="Rectangle 9824">
                  <a:extLst>
                    <a:ext uri="{FF2B5EF4-FFF2-40B4-BE49-F238E27FC236}">
                      <a16:creationId xmlns:a16="http://schemas.microsoft.com/office/drawing/2014/main" id="{5A3068B6-24EA-2F71-21DE-C64CA38F9D30}"/>
                    </a:ext>
                  </a:extLst>
                </p:cNvPr>
                <p:cNvSpPr>
                  <a:spLocks noChangeArrowheads="1"/>
                </p:cNvSpPr>
                <p:nvPr/>
              </p:nvSpPr>
              <p:spPr bwMode="auto">
                <a:xfrm>
                  <a:off x="2296" y="36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48" name="Rectangle 9825">
                  <a:extLst>
                    <a:ext uri="{FF2B5EF4-FFF2-40B4-BE49-F238E27FC236}">
                      <a16:creationId xmlns:a16="http://schemas.microsoft.com/office/drawing/2014/main" id="{C5B398F9-1647-688B-27FC-FCBEBEA03D1D}"/>
                    </a:ext>
                  </a:extLst>
                </p:cNvPr>
                <p:cNvSpPr>
                  <a:spLocks noChangeArrowheads="1"/>
                </p:cNvSpPr>
                <p:nvPr/>
              </p:nvSpPr>
              <p:spPr bwMode="auto">
                <a:xfrm>
                  <a:off x="2296" y="36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49" name="Rectangle 9826">
                  <a:extLst>
                    <a:ext uri="{FF2B5EF4-FFF2-40B4-BE49-F238E27FC236}">
                      <a16:creationId xmlns:a16="http://schemas.microsoft.com/office/drawing/2014/main" id="{D0593396-D512-B1E2-6E03-372C144EC458}"/>
                    </a:ext>
                  </a:extLst>
                </p:cNvPr>
                <p:cNvSpPr>
                  <a:spLocks noChangeArrowheads="1"/>
                </p:cNvSpPr>
                <p:nvPr/>
              </p:nvSpPr>
              <p:spPr bwMode="auto">
                <a:xfrm>
                  <a:off x="2296" y="36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50" name="Rectangle 9827">
                  <a:extLst>
                    <a:ext uri="{FF2B5EF4-FFF2-40B4-BE49-F238E27FC236}">
                      <a16:creationId xmlns:a16="http://schemas.microsoft.com/office/drawing/2014/main" id="{377CCC00-1124-4116-4FBA-0A3DF7E4D9A2}"/>
                    </a:ext>
                  </a:extLst>
                </p:cNvPr>
                <p:cNvSpPr>
                  <a:spLocks noChangeArrowheads="1"/>
                </p:cNvSpPr>
                <p:nvPr/>
              </p:nvSpPr>
              <p:spPr bwMode="auto">
                <a:xfrm>
                  <a:off x="2296" y="36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51" name="Rectangle 9828">
                  <a:extLst>
                    <a:ext uri="{FF2B5EF4-FFF2-40B4-BE49-F238E27FC236}">
                      <a16:creationId xmlns:a16="http://schemas.microsoft.com/office/drawing/2014/main" id="{2295D21F-52F2-229D-720A-D64431523EF1}"/>
                    </a:ext>
                  </a:extLst>
                </p:cNvPr>
                <p:cNvSpPr>
                  <a:spLocks noChangeArrowheads="1"/>
                </p:cNvSpPr>
                <p:nvPr/>
              </p:nvSpPr>
              <p:spPr bwMode="auto">
                <a:xfrm>
                  <a:off x="2296" y="36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52" name="Rectangle 9829">
                  <a:extLst>
                    <a:ext uri="{FF2B5EF4-FFF2-40B4-BE49-F238E27FC236}">
                      <a16:creationId xmlns:a16="http://schemas.microsoft.com/office/drawing/2014/main" id="{C3F25219-80F2-938A-DD7C-DB6907273D3E}"/>
                    </a:ext>
                  </a:extLst>
                </p:cNvPr>
                <p:cNvSpPr>
                  <a:spLocks noChangeArrowheads="1"/>
                </p:cNvSpPr>
                <p:nvPr/>
              </p:nvSpPr>
              <p:spPr bwMode="auto">
                <a:xfrm>
                  <a:off x="2296" y="36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53" name="Rectangle 9830">
                  <a:extLst>
                    <a:ext uri="{FF2B5EF4-FFF2-40B4-BE49-F238E27FC236}">
                      <a16:creationId xmlns:a16="http://schemas.microsoft.com/office/drawing/2014/main" id="{56548341-5472-87EC-9663-D042D9E157A5}"/>
                    </a:ext>
                  </a:extLst>
                </p:cNvPr>
                <p:cNvSpPr>
                  <a:spLocks noChangeArrowheads="1"/>
                </p:cNvSpPr>
                <p:nvPr/>
              </p:nvSpPr>
              <p:spPr bwMode="auto">
                <a:xfrm>
                  <a:off x="2296" y="36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54" name="Rectangle 9831">
                  <a:extLst>
                    <a:ext uri="{FF2B5EF4-FFF2-40B4-BE49-F238E27FC236}">
                      <a16:creationId xmlns:a16="http://schemas.microsoft.com/office/drawing/2014/main" id="{3AA6C7C0-EB7D-E40F-3F83-7AC7A88A5C4B}"/>
                    </a:ext>
                  </a:extLst>
                </p:cNvPr>
                <p:cNvSpPr>
                  <a:spLocks noChangeArrowheads="1"/>
                </p:cNvSpPr>
                <p:nvPr/>
              </p:nvSpPr>
              <p:spPr bwMode="auto">
                <a:xfrm>
                  <a:off x="2296" y="363"/>
                  <a:ext cx="138" cy="3"/>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55" name="Rectangle 9832">
                  <a:extLst>
                    <a:ext uri="{FF2B5EF4-FFF2-40B4-BE49-F238E27FC236}">
                      <a16:creationId xmlns:a16="http://schemas.microsoft.com/office/drawing/2014/main" id="{4BD98DEB-B257-D3A1-9471-E15B1A67764B}"/>
                    </a:ext>
                  </a:extLst>
                </p:cNvPr>
                <p:cNvSpPr>
                  <a:spLocks noChangeArrowheads="1"/>
                </p:cNvSpPr>
                <p:nvPr/>
              </p:nvSpPr>
              <p:spPr bwMode="auto">
                <a:xfrm>
                  <a:off x="2296" y="363"/>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56" name="Rectangle 9833">
                  <a:extLst>
                    <a:ext uri="{FF2B5EF4-FFF2-40B4-BE49-F238E27FC236}">
                      <a16:creationId xmlns:a16="http://schemas.microsoft.com/office/drawing/2014/main" id="{505A8C65-4086-1394-49A8-B099760FDD4E}"/>
                    </a:ext>
                  </a:extLst>
                </p:cNvPr>
                <p:cNvSpPr>
                  <a:spLocks noChangeArrowheads="1"/>
                </p:cNvSpPr>
                <p:nvPr/>
              </p:nvSpPr>
              <p:spPr bwMode="auto">
                <a:xfrm>
                  <a:off x="2296" y="359"/>
                  <a:ext cx="138" cy="4"/>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57" name="Rectangle 9834">
                  <a:extLst>
                    <a:ext uri="{FF2B5EF4-FFF2-40B4-BE49-F238E27FC236}">
                      <a16:creationId xmlns:a16="http://schemas.microsoft.com/office/drawing/2014/main" id="{4A8D3DA2-38D9-53B8-7241-934699A9E613}"/>
                    </a:ext>
                  </a:extLst>
                </p:cNvPr>
                <p:cNvSpPr>
                  <a:spLocks noChangeArrowheads="1"/>
                </p:cNvSpPr>
                <p:nvPr/>
              </p:nvSpPr>
              <p:spPr bwMode="auto">
                <a:xfrm>
                  <a:off x="2296" y="359"/>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58" name="Rectangle 9835">
                  <a:extLst>
                    <a:ext uri="{FF2B5EF4-FFF2-40B4-BE49-F238E27FC236}">
                      <a16:creationId xmlns:a16="http://schemas.microsoft.com/office/drawing/2014/main" id="{3CBC02D9-15B2-06B8-BF73-EBFF053FD7DE}"/>
                    </a:ext>
                  </a:extLst>
                </p:cNvPr>
                <p:cNvSpPr>
                  <a:spLocks noChangeArrowheads="1"/>
                </p:cNvSpPr>
                <p:nvPr/>
              </p:nvSpPr>
              <p:spPr bwMode="auto">
                <a:xfrm>
                  <a:off x="2296" y="356"/>
                  <a:ext cx="138" cy="3"/>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59" name="Rectangle 9836">
                  <a:extLst>
                    <a:ext uri="{FF2B5EF4-FFF2-40B4-BE49-F238E27FC236}">
                      <a16:creationId xmlns:a16="http://schemas.microsoft.com/office/drawing/2014/main" id="{57185DDB-3740-FC30-6115-372B5CD6109F}"/>
                    </a:ext>
                  </a:extLst>
                </p:cNvPr>
                <p:cNvSpPr>
                  <a:spLocks noChangeArrowheads="1"/>
                </p:cNvSpPr>
                <p:nvPr/>
              </p:nvSpPr>
              <p:spPr bwMode="auto">
                <a:xfrm>
                  <a:off x="2296" y="35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60" name="Rectangle 9837">
                  <a:extLst>
                    <a:ext uri="{FF2B5EF4-FFF2-40B4-BE49-F238E27FC236}">
                      <a16:creationId xmlns:a16="http://schemas.microsoft.com/office/drawing/2014/main" id="{6E5951EC-F0C1-DEBC-9710-E9171EAED813}"/>
                    </a:ext>
                  </a:extLst>
                </p:cNvPr>
                <p:cNvSpPr>
                  <a:spLocks noChangeArrowheads="1"/>
                </p:cNvSpPr>
                <p:nvPr/>
              </p:nvSpPr>
              <p:spPr bwMode="auto">
                <a:xfrm>
                  <a:off x="2296" y="35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61" name="Rectangle 9838">
                  <a:extLst>
                    <a:ext uri="{FF2B5EF4-FFF2-40B4-BE49-F238E27FC236}">
                      <a16:creationId xmlns:a16="http://schemas.microsoft.com/office/drawing/2014/main" id="{D4D9A5AF-BF04-BFA1-C3F6-C45A029F7D25}"/>
                    </a:ext>
                  </a:extLst>
                </p:cNvPr>
                <p:cNvSpPr>
                  <a:spLocks noChangeArrowheads="1"/>
                </p:cNvSpPr>
                <p:nvPr/>
              </p:nvSpPr>
              <p:spPr bwMode="auto">
                <a:xfrm>
                  <a:off x="2296" y="35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62" name="Rectangle 9839">
                  <a:extLst>
                    <a:ext uri="{FF2B5EF4-FFF2-40B4-BE49-F238E27FC236}">
                      <a16:creationId xmlns:a16="http://schemas.microsoft.com/office/drawing/2014/main" id="{B230FCEE-C20B-8C82-545B-5F52932EEF7C}"/>
                    </a:ext>
                  </a:extLst>
                </p:cNvPr>
                <p:cNvSpPr>
                  <a:spLocks noChangeArrowheads="1"/>
                </p:cNvSpPr>
                <p:nvPr/>
              </p:nvSpPr>
              <p:spPr bwMode="auto">
                <a:xfrm>
                  <a:off x="2296" y="35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63" name="Rectangle 9840">
                  <a:extLst>
                    <a:ext uri="{FF2B5EF4-FFF2-40B4-BE49-F238E27FC236}">
                      <a16:creationId xmlns:a16="http://schemas.microsoft.com/office/drawing/2014/main" id="{0753C38C-135C-A9EB-F248-0B567A7FBB93}"/>
                    </a:ext>
                  </a:extLst>
                </p:cNvPr>
                <p:cNvSpPr>
                  <a:spLocks noChangeArrowheads="1"/>
                </p:cNvSpPr>
                <p:nvPr/>
              </p:nvSpPr>
              <p:spPr bwMode="auto">
                <a:xfrm>
                  <a:off x="2296" y="35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64" name="Rectangle 9841">
                  <a:extLst>
                    <a:ext uri="{FF2B5EF4-FFF2-40B4-BE49-F238E27FC236}">
                      <a16:creationId xmlns:a16="http://schemas.microsoft.com/office/drawing/2014/main" id="{F31565CC-63EA-398D-BC9B-E06A93A1DA76}"/>
                    </a:ext>
                  </a:extLst>
                </p:cNvPr>
                <p:cNvSpPr>
                  <a:spLocks noChangeArrowheads="1"/>
                </p:cNvSpPr>
                <p:nvPr/>
              </p:nvSpPr>
              <p:spPr bwMode="auto">
                <a:xfrm>
                  <a:off x="2296" y="35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65" name="Rectangle 9842">
                  <a:extLst>
                    <a:ext uri="{FF2B5EF4-FFF2-40B4-BE49-F238E27FC236}">
                      <a16:creationId xmlns:a16="http://schemas.microsoft.com/office/drawing/2014/main" id="{840440FB-60B3-62C8-8ABF-80AE5EA8D5C5}"/>
                    </a:ext>
                  </a:extLst>
                </p:cNvPr>
                <p:cNvSpPr>
                  <a:spLocks noChangeArrowheads="1"/>
                </p:cNvSpPr>
                <p:nvPr/>
              </p:nvSpPr>
              <p:spPr bwMode="auto">
                <a:xfrm>
                  <a:off x="2296" y="35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66" name="Rectangle 9843">
                  <a:extLst>
                    <a:ext uri="{FF2B5EF4-FFF2-40B4-BE49-F238E27FC236}">
                      <a16:creationId xmlns:a16="http://schemas.microsoft.com/office/drawing/2014/main" id="{C72F441F-BEAD-78FC-DF45-F77E5ABB1A17}"/>
                    </a:ext>
                  </a:extLst>
                </p:cNvPr>
                <p:cNvSpPr>
                  <a:spLocks noChangeArrowheads="1"/>
                </p:cNvSpPr>
                <p:nvPr/>
              </p:nvSpPr>
              <p:spPr bwMode="auto">
                <a:xfrm>
                  <a:off x="2296" y="35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67" name="Rectangle 9844">
                  <a:extLst>
                    <a:ext uri="{FF2B5EF4-FFF2-40B4-BE49-F238E27FC236}">
                      <a16:creationId xmlns:a16="http://schemas.microsoft.com/office/drawing/2014/main" id="{4B664C24-5408-746E-38A8-55A8A8F9FF20}"/>
                    </a:ext>
                  </a:extLst>
                </p:cNvPr>
                <p:cNvSpPr>
                  <a:spLocks noChangeArrowheads="1"/>
                </p:cNvSpPr>
                <p:nvPr/>
              </p:nvSpPr>
              <p:spPr bwMode="auto">
                <a:xfrm>
                  <a:off x="2296" y="35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68" name="Rectangle 9845">
                  <a:extLst>
                    <a:ext uri="{FF2B5EF4-FFF2-40B4-BE49-F238E27FC236}">
                      <a16:creationId xmlns:a16="http://schemas.microsoft.com/office/drawing/2014/main" id="{2F85EF30-0FB6-D5D6-13D5-95FAF3F6314A}"/>
                    </a:ext>
                  </a:extLst>
                </p:cNvPr>
                <p:cNvSpPr>
                  <a:spLocks noChangeArrowheads="1"/>
                </p:cNvSpPr>
                <p:nvPr/>
              </p:nvSpPr>
              <p:spPr bwMode="auto">
                <a:xfrm>
                  <a:off x="2296" y="356"/>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69" name="Rectangle 9846">
                  <a:extLst>
                    <a:ext uri="{FF2B5EF4-FFF2-40B4-BE49-F238E27FC236}">
                      <a16:creationId xmlns:a16="http://schemas.microsoft.com/office/drawing/2014/main" id="{737355A5-8AF6-9AAA-ECAF-3FD011A18688}"/>
                    </a:ext>
                  </a:extLst>
                </p:cNvPr>
                <p:cNvSpPr>
                  <a:spLocks noChangeArrowheads="1"/>
                </p:cNvSpPr>
                <p:nvPr/>
              </p:nvSpPr>
              <p:spPr bwMode="auto">
                <a:xfrm>
                  <a:off x="2296" y="352"/>
                  <a:ext cx="138" cy="4"/>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70" name="Rectangle 9847">
                  <a:extLst>
                    <a:ext uri="{FF2B5EF4-FFF2-40B4-BE49-F238E27FC236}">
                      <a16:creationId xmlns:a16="http://schemas.microsoft.com/office/drawing/2014/main" id="{04597B79-6356-26D9-E7C9-7257C5C010F6}"/>
                    </a:ext>
                  </a:extLst>
                </p:cNvPr>
                <p:cNvSpPr>
                  <a:spLocks noChangeArrowheads="1"/>
                </p:cNvSpPr>
                <p:nvPr/>
              </p:nvSpPr>
              <p:spPr bwMode="auto">
                <a:xfrm>
                  <a:off x="2296" y="349"/>
                  <a:ext cx="138" cy="3"/>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71" name="Rectangle 9848">
                  <a:extLst>
                    <a:ext uri="{FF2B5EF4-FFF2-40B4-BE49-F238E27FC236}">
                      <a16:creationId xmlns:a16="http://schemas.microsoft.com/office/drawing/2014/main" id="{7E3D7433-1E9D-060D-1F17-D460A1ED03B2}"/>
                    </a:ext>
                  </a:extLst>
                </p:cNvPr>
                <p:cNvSpPr>
                  <a:spLocks noChangeArrowheads="1"/>
                </p:cNvSpPr>
                <p:nvPr/>
              </p:nvSpPr>
              <p:spPr bwMode="auto">
                <a:xfrm>
                  <a:off x="2296" y="349"/>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72" name="Rectangle 9849">
                  <a:extLst>
                    <a:ext uri="{FF2B5EF4-FFF2-40B4-BE49-F238E27FC236}">
                      <a16:creationId xmlns:a16="http://schemas.microsoft.com/office/drawing/2014/main" id="{8572EB13-0470-1C37-1C03-750CA798A205}"/>
                    </a:ext>
                  </a:extLst>
                </p:cNvPr>
                <p:cNvSpPr>
                  <a:spLocks noChangeArrowheads="1"/>
                </p:cNvSpPr>
                <p:nvPr/>
              </p:nvSpPr>
              <p:spPr bwMode="auto">
                <a:xfrm>
                  <a:off x="2296" y="349"/>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73" name="Rectangle 9850">
                  <a:extLst>
                    <a:ext uri="{FF2B5EF4-FFF2-40B4-BE49-F238E27FC236}">
                      <a16:creationId xmlns:a16="http://schemas.microsoft.com/office/drawing/2014/main" id="{B72BFE1E-4433-CD9C-59E7-59923B64C3EC}"/>
                    </a:ext>
                  </a:extLst>
                </p:cNvPr>
                <p:cNvSpPr>
                  <a:spLocks noChangeArrowheads="1"/>
                </p:cNvSpPr>
                <p:nvPr/>
              </p:nvSpPr>
              <p:spPr bwMode="auto">
                <a:xfrm>
                  <a:off x="2296" y="349"/>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74" name="Rectangle 9851">
                  <a:extLst>
                    <a:ext uri="{FF2B5EF4-FFF2-40B4-BE49-F238E27FC236}">
                      <a16:creationId xmlns:a16="http://schemas.microsoft.com/office/drawing/2014/main" id="{B0F5261D-538A-45D9-086F-C1CAD565251E}"/>
                    </a:ext>
                  </a:extLst>
                </p:cNvPr>
                <p:cNvSpPr>
                  <a:spLocks noChangeArrowheads="1"/>
                </p:cNvSpPr>
                <p:nvPr/>
              </p:nvSpPr>
              <p:spPr bwMode="auto">
                <a:xfrm>
                  <a:off x="2296" y="349"/>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75" name="Rectangle 9852">
                  <a:extLst>
                    <a:ext uri="{FF2B5EF4-FFF2-40B4-BE49-F238E27FC236}">
                      <a16:creationId xmlns:a16="http://schemas.microsoft.com/office/drawing/2014/main" id="{3F72F1B9-7796-5720-EC41-7360283F5177}"/>
                    </a:ext>
                  </a:extLst>
                </p:cNvPr>
                <p:cNvSpPr>
                  <a:spLocks noChangeArrowheads="1"/>
                </p:cNvSpPr>
                <p:nvPr/>
              </p:nvSpPr>
              <p:spPr bwMode="auto">
                <a:xfrm>
                  <a:off x="2296" y="349"/>
                  <a:ext cx="138"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76" name="Rectangle 9853">
                  <a:extLst>
                    <a:ext uri="{FF2B5EF4-FFF2-40B4-BE49-F238E27FC236}">
                      <a16:creationId xmlns:a16="http://schemas.microsoft.com/office/drawing/2014/main" id="{4AAA497A-C483-2B7C-E840-011C5D9EBE58}"/>
                    </a:ext>
                  </a:extLst>
                </p:cNvPr>
                <p:cNvSpPr>
                  <a:spLocks noChangeArrowheads="1"/>
                </p:cNvSpPr>
                <p:nvPr/>
              </p:nvSpPr>
              <p:spPr bwMode="auto">
                <a:xfrm>
                  <a:off x="2296" y="1453"/>
                  <a:ext cx="138" cy="10"/>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77" name="Rectangle 9854">
                  <a:extLst>
                    <a:ext uri="{FF2B5EF4-FFF2-40B4-BE49-F238E27FC236}">
                      <a16:creationId xmlns:a16="http://schemas.microsoft.com/office/drawing/2014/main" id="{6D69D4DA-3C6B-54CF-7BDF-34FA6F615E5D}"/>
                    </a:ext>
                  </a:extLst>
                </p:cNvPr>
                <p:cNvSpPr>
                  <a:spLocks noChangeArrowheads="1"/>
                </p:cNvSpPr>
                <p:nvPr/>
              </p:nvSpPr>
              <p:spPr bwMode="auto">
                <a:xfrm>
                  <a:off x="2296" y="1435"/>
                  <a:ext cx="138" cy="18"/>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78" name="Rectangle 9855">
                  <a:extLst>
                    <a:ext uri="{FF2B5EF4-FFF2-40B4-BE49-F238E27FC236}">
                      <a16:creationId xmlns:a16="http://schemas.microsoft.com/office/drawing/2014/main" id="{CC218F58-3165-C967-FB69-98B97EB98182}"/>
                    </a:ext>
                  </a:extLst>
                </p:cNvPr>
                <p:cNvSpPr>
                  <a:spLocks noChangeArrowheads="1"/>
                </p:cNvSpPr>
                <p:nvPr/>
              </p:nvSpPr>
              <p:spPr bwMode="auto">
                <a:xfrm>
                  <a:off x="2296" y="1424"/>
                  <a:ext cx="138" cy="1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79" name="Rectangle 9856">
                  <a:extLst>
                    <a:ext uri="{FF2B5EF4-FFF2-40B4-BE49-F238E27FC236}">
                      <a16:creationId xmlns:a16="http://schemas.microsoft.com/office/drawing/2014/main" id="{FC07F53D-4A4E-DA32-320C-6CEAF5B91E9B}"/>
                    </a:ext>
                  </a:extLst>
                </p:cNvPr>
                <p:cNvSpPr>
                  <a:spLocks noChangeArrowheads="1"/>
                </p:cNvSpPr>
                <p:nvPr/>
              </p:nvSpPr>
              <p:spPr bwMode="auto">
                <a:xfrm>
                  <a:off x="2296" y="1399"/>
                  <a:ext cx="138" cy="25"/>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80" name="Rectangle 9857">
                  <a:extLst>
                    <a:ext uri="{FF2B5EF4-FFF2-40B4-BE49-F238E27FC236}">
                      <a16:creationId xmlns:a16="http://schemas.microsoft.com/office/drawing/2014/main" id="{1A0BF82B-4412-BCF2-E54C-77B7FA810C72}"/>
                    </a:ext>
                  </a:extLst>
                </p:cNvPr>
                <p:cNvSpPr>
                  <a:spLocks noChangeArrowheads="1"/>
                </p:cNvSpPr>
                <p:nvPr/>
              </p:nvSpPr>
              <p:spPr bwMode="auto">
                <a:xfrm>
                  <a:off x="2296" y="1364"/>
                  <a:ext cx="138" cy="35"/>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81" name="Rectangle 9858">
                  <a:extLst>
                    <a:ext uri="{FF2B5EF4-FFF2-40B4-BE49-F238E27FC236}">
                      <a16:creationId xmlns:a16="http://schemas.microsoft.com/office/drawing/2014/main" id="{B921847D-D112-A656-576D-B9D369D6880E}"/>
                    </a:ext>
                  </a:extLst>
                </p:cNvPr>
                <p:cNvSpPr>
                  <a:spLocks noChangeArrowheads="1"/>
                </p:cNvSpPr>
                <p:nvPr/>
              </p:nvSpPr>
              <p:spPr bwMode="auto">
                <a:xfrm>
                  <a:off x="2296" y="1339"/>
                  <a:ext cx="138" cy="25"/>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82" name="Rectangle 9859">
                  <a:extLst>
                    <a:ext uri="{FF2B5EF4-FFF2-40B4-BE49-F238E27FC236}">
                      <a16:creationId xmlns:a16="http://schemas.microsoft.com/office/drawing/2014/main" id="{38D1B373-3274-57CF-4D7D-4FA5C770CA53}"/>
                    </a:ext>
                  </a:extLst>
                </p:cNvPr>
                <p:cNvSpPr>
                  <a:spLocks noChangeArrowheads="1"/>
                </p:cNvSpPr>
                <p:nvPr/>
              </p:nvSpPr>
              <p:spPr bwMode="auto">
                <a:xfrm>
                  <a:off x="2296" y="1318"/>
                  <a:ext cx="138" cy="2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83" name="Rectangle 9860">
                  <a:extLst>
                    <a:ext uri="{FF2B5EF4-FFF2-40B4-BE49-F238E27FC236}">
                      <a16:creationId xmlns:a16="http://schemas.microsoft.com/office/drawing/2014/main" id="{3EE4732C-67ED-EA87-FA79-F7C6BBA427F0}"/>
                    </a:ext>
                  </a:extLst>
                </p:cNvPr>
                <p:cNvSpPr>
                  <a:spLocks noChangeArrowheads="1"/>
                </p:cNvSpPr>
                <p:nvPr/>
              </p:nvSpPr>
              <p:spPr bwMode="auto">
                <a:xfrm>
                  <a:off x="2296" y="1293"/>
                  <a:ext cx="138" cy="25"/>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84" name="Rectangle 9861">
                  <a:extLst>
                    <a:ext uri="{FF2B5EF4-FFF2-40B4-BE49-F238E27FC236}">
                      <a16:creationId xmlns:a16="http://schemas.microsoft.com/office/drawing/2014/main" id="{121281EF-2A88-BAE7-E3E8-B45653DB43D2}"/>
                    </a:ext>
                  </a:extLst>
                </p:cNvPr>
                <p:cNvSpPr>
                  <a:spLocks noChangeArrowheads="1"/>
                </p:cNvSpPr>
                <p:nvPr/>
              </p:nvSpPr>
              <p:spPr bwMode="auto">
                <a:xfrm>
                  <a:off x="2296" y="1261"/>
                  <a:ext cx="138" cy="32"/>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85" name="Rectangle 9862">
                  <a:extLst>
                    <a:ext uri="{FF2B5EF4-FFF2-40B4-BE49-F238E27FC236}">
                      <a16:creationId xmlns:a16="http://schemas.microsoft.com/office/drawing/2014/main" id="{ACA60836-1E95-83F5-8F91-D7CD2424FF00}"/>
                    </a:ext>
                  </a:extLst>
                </p:cNvPr>
                <p:cNvSpPr>
                  <a:spLocks noChangeArrowheads="1"/>
                </p:cNvSpPr>
                <p:nvPr/>
              </p:nvSpPr>
              <p:spPr bwMode="auto">
                <a:xfrm>
                  <a:off x="2296" y="1229"/>
                  <a:ext cx="138" cy="32"/>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86" name="Rectangle 9863">
                  <a:extLst>
                    <a:ext uri="{FF2B5EF4-FFF2-40B4-BE49-F238E27FC236}">
                      <a16:creationId xmlns:a16="http://schemas.microsoft.com/office/drawing/2014/main" id="{2194E111-EF16-5FBE-5EC1-272CDCECB09B}"/>
                    </a:ext>
                  </a:extLst>
                </p:cNvPr>
                <p:cNvSpPr>
                  <a:spLocks noChangeArrowheads="1"/>
                </p:cNvSpPr>
                <p:nvPr/>
              </p:nvSpPr>
              <p:spPr bwMode="auto">
                <a:xfrm>
                  <a:off x="2296" y="1211"/>
                  <a:ext cx="138" cy="18"/>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87" name="Rectangle 9864">
                  <a:extLst>
                    <a:ext uri="{FF2B5EF4-FFF2-40B4-BE49-F238E27FC236}">
                      <a16:creationId xmlns:a16="http://schemas.microsoft.com/office/drawing/2014/main" id="{F62C13DB-4F01-2E4F-0557-ED27C6F570A0}"/>
                    </a:ext>
                  </a:extLst>
                </p:cNvPr>
                <p:cNvSpPr>
                  <a:spLocks noChangeArrowheads="1"/>
                </p:cNvSpPr>
                <p:nvPr/>
              </p:nvSpPr>
              <p:spPr bwMode="auto">
                <a:xfrm>
                  <a:off x="2296" y="1190"/>
                  <a:ext cx="138" cy="2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88" name="Rectangle 9865">
                  <a:extLst>
                    <a:ext uri="{FF2B5EF4-FFF2-40B4-BE49-F238E27FC236}">
                      <a16:creationId xmlns:a16="http://schemas.microsoft.com/office/drawing/2014/main" id="{5793D738-1388-62C4-0420-3FCAD4E3770A}"/>
                    </a:ext>
                  </a:extLst>
                </p:cNvPr>
                <p:cNvSpPr>
                  <a:spLocks noChangeArrowheads="1"/>
                </p:cNvSpPr>
                <p:nvPr/>
              </p:nvSpPr>
              <p:spPr bwMode="auto">
                <a:xfrm>
                  <a:off x="2296" y="1155"/>
                  <a:ext cx="138" cy="35"/>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89" name="Rectangle 9866">
                  <a:extLst>
                    <a:ext uri="{FF2B5EF4-FFF2-40B4-BE49-F238E27FC236}">
                      <a16:creationId xmlns:a16="http://schemas.microsoft.com/office/drawing/2014/main" id="{65393000-003D-E427-B985-8B08E2748E1D}"/>
                    </a:ext>
                  </a:extLst>
                </p:cNvPr>
                <p:cNvSpPr>
                  <a:spLocks noChangeArrowheads="1"/>
                </p:cNvSpPr>
                <p:nvPr/>
              </p:nvSpPr>
              <p:spPr bwMode="auto">
                <a:xfrm>
                  <a:off x="2296" y="1130"/>
                  <a:ext cx="138" cy="25"/>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90" name="Rectangle 9867">
                  <a:extLst>
                    <a:ext uri="{FF2B5EF4-FFF2-40B4-BE49-F238E27FC236}">
                      <a16:creationId xmlns:a16="http://schemas.microsoft.com/office/drawing/2014/main" id="{14C3AB9E-5835-7C56-201F-E7EB6F4157FF}"/>
                    </a:ext>
                  </a:extLst>
                </p:cNvPr>
                <p:cNvSpPr>
                  <a:spLocks noChangeArrowheads="1"/>
                </p:cNvSpPr>
                <p:nvPr/>
              </p:nvSpPr>
              <p:spPr bwMode="auto">
                <a:xfrm>
                  <a:off x="2296" y="1112"/>
                  <a:ext cx="138" cy="18"/>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91" name="Rectangle 9868">
                  <a:extLst>
                    <a:ext uri="{FF2B5EF4-FFF2-40B4-BE49-F238E27FC236}">
                      <a16:creationId xmlns:a16="http://schemas.microsoft.com/office/drawing/2014/main" id="{566E31F5-CFA7-FF1B-2B9C-2B8E6336FE2D}"/>
                    </a:ext>
                  </a:extLst>
                </p:cNvPr>
                <p:cNvSpPr>
                  <a:spLocks noChangeArrowheads="1"/>
                </p:cNvSpPr>
                <p:nvPr/>
              </p:nvSpPr>
              <p:spPr bwMode="auto">
                <a:xfrm>
                  <a:off x="2296" y="1091"/>
                  <a:ext cx="138" cy="2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92" name="Rectangle 9869">
                  <a:extLst>
                    <a:ext uri="{FF2B5EF4-FFF2-40B4-BE49-F238E27FC236}">
                      <a16:creationId xmlns:a16="http://schemas.microsoft.com/office/drawing/2014/main" id="{29C0B8D6-7B64-46C5-47AC-DA255D0E7C73}"/>
                    </a:ext>
                  </a:extLst>
                </p:cNvPr>
                <p:cNvSpPr>
                  <a:spLocks noChangeArrowheads="1"/>
                </p:cNvSpPr>
                <p:nvPr/>
              </p:nvSpPr>
              <p:spPr bwMode="auto">
                <a:xfrm>
                  <a:off x="2296" y="1073"/>
                  <a:ext cx="138" cy="18"/>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93" name="Rectangle 9870">
                  <a:extLst>
                    <a:ext uri="{FF2B5EF4-FFF2-40B4-BE49-F238E27FC236}">
                      <a16:creationId xmlns:a16="http://schemas.microsoft.com/office/drawing/2014/main" id="{3FD7B5F5-A849-3E9E-CE73-FE48B472965D}"/>
                    </a:ext>
                  </a:extLst>
                </p:cNvPr>
                <p:cNvSpPr>
                  <a:spLocks noChangeArrowheads="1"/>
                </p:cNvSpPr>
                <p:nvPr/>
              </p:nvSpPr>
              <p:spPr bwMode="auto">
                <a:xfrm>
                  <a:off x="2296" y="1062"/>
                  <a:ext cx="138" cy="1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94" name="Rectangle 9871">
                  <a:extLst>
                    <a:ext uri="{FF2B5EF4-FFF2-40B4-BE49-F238E27FC236}">
                      <a16:creationId xmlns:a16="http://schemas.microsoft.com/office/drawing/2014/main" id="{88E7D919-6EC7-7AED-0A31-17957B983DFA}"/>
                    </a:ext>
                  </a:extLst>
                </p:cNvPr>
                <p:cNvSpPr>
                  <a:spLocks noChangeArrowheads="1"/>
                </p:cNvSpPr>
                <p:nvPr/>
              </p:nvSpPr>
              <p:spPr bwMode="auto">
                <a:xfrm>
                  <a:off x="2296" y="1059"/>
                  <a:ext cx="138" cy="3"/>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95" name="Rectangle 9872">
                  <a:extLst>
                    <a:ext uri="{FF2B5EF4-FFF2-40B4-BE49-F238E27FC236}">
                      <a16:creationId xmlns:a16="http://schemas.microsoft.com/office/drawing/2014/main" id="{6D156A36-D79B-2D93-D5D4-DD2B24AAAC14}"/>
                    </a:ext>
                  </a:extLst>
                </p:cNvPr>
                <p:cNvSpPr>
                  <a:spLocks noChangeArrowheads="1"/>
                </p:cNvSpPr>
                <p:nvPr/>
              </p:nvSpPr>
              <p:spPr bwMode="auto">
                <a:xfrm>
                  <a:off x="2296" y="1052"/>
                  <a:ext cx="138" cy="7"/>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96" name="Rectangle 9873">
                  <a:extLst>
                    <a:ext uri="{FF2B5EF4-FFF2-40B4-BE49-F238E27FC236}">
                      <a16:creationId xmlns:a16="http://schemas.microsoft.com/office/drawing/2014/main" id="{52163471-2809-85ED-A83E-0202E3F44C61}"/>
                    </a:ext>
                  </a:extLst>
                </p:cNvPr>
                <p:cNvSpPr>
                  <a:spLocks noChangeArrowheads="1"/>
                </p:cNvSpPr>
                <p:nvPr/>
              </p:nvSpPr>
              <p:spPr bwMode="auto">
                <a:xfrm>
                  <a:off x="2296" y="1048"/>
                  <a:ext cx="138" cy="4"/>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97" name="Rectangle 9874">
                  <a:extLst>
                    <a:ext uri="{FF2B5EF4-FFF2-40B4-BE49-F238E27FC236}">
                      <a16:creationId xmlns:a16="http://schemas.microsoft.com/office/drawing/2014/main" id="{140B99BD-9C53-969C-6A85-2AD38ECF8B1C}"/>
                    </a:ext>
                  </a:extLst>
                </p:cNvPr>
                <p:cNvSpPr>
                  <a:spLocks noChangeArrowheads="1"/>
                </p:cNvSpPr>
                <p:nvPr/>
              </p:nvSpPr>
              <p:spPr bwMode="auto">
                <a:xfrm>
                  <a:off x="2296" y="1041"/>
                  <a:ext cx="138" cy="7"/>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98" name="Rectangle 9875">
                  <a:extLst>
                    <a:ext uri="{FF2B5EF4-FFF2-40B4-BE49-F238E27FC236}">
                      <a16:creationId xmlns:a16="http://schemas.microsoft.com/office/drawing/2014/main" id="{46B96952-2FFF-9D2F-736C-BC64BB57606C}"/>
                    </a:ext>
                  </a:extLst>
                </p:cNvPr>
                <p:cNvSpPr>
                  <a:spLocks noChangeArrowheads="1"/>
                </p:cNvSpPr>
                <p:nvPr/>
              </p:nvSpPr>
              <p:spPr bwMode="auto">
                <a:xfrm>
                  <a:off x="2296" y="1002"/>
                  <a:ext cx="138" cy="39"/>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99" name="Rectangle 9876">
                  <a:extLst>
                    <a:ext uri="{FF2B5EF4-FFF2-40B4-BE49-F238E27FC236}">
                      <a16:creationId xmlns:a16="http://schemas.microsoft.com/office/drawing/2014/main" id="{C246D022-963C-2997-8D55-FD6847D58798}"/>
                    </a:ext>
                  </a:extLst>
                </p:cNvPr>
                <p:cNvSpPr>
                  <a:spLocks noChangeArrowheads="1"/>
                </p:cNvSpPr>
                <p:nvPr/>
              </p:nvSpPr>
              <p:spPr bwMode="auto">
                <a:xfrm>
                  <a:off x="2296" y="977"/>
                  <a:ext cx="138" cy="25"/>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00" name="Rectangle 9877">
                  <a:extLst>
                    <a:ext uri="{FF2B5EF4-FFF2-40B4-BE49-F238E27FC236}">
                      <a16:creationId xmlns:a16="http://schemas.microsoft.com/office/drawing/2014/main" id="{670D7747-EDB7-DEB5-D4BA-72F9FBD5963F}"/>
                    </a:ext>
                  </a:extLst>
                </p:cNvPr>
                <p:cNvSpPr>
                  <a:spLocks noChangeArrowheads="1"/>
                </p:cNvSpPr>
                <p:nvPr/>
              </p:nvSpPr>
              <p:spPr bwMode="auto">
                <a:xfrm>
                  <a:off x="2296" y="977"/>
                  <a:ext cx="138"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01" name="Rectangle 9878">
                  <a:extLst>
                    <a:ext uri="{FF2B5EF4-FFF2-40B4-BE49-F238E27FC236}">
                      <a16:creationId xmlns:a16="http://schemas.microsoft.com/office/drawing/2014/main" id="{822949FA-A95E-29DF-852B-FCB9147BEA13}"/>
                    </a:ext>
                  </a:extLst>
                </p:cNvPr>
                <p:cNvSpPr>
                  <a:spLocks noChangeArrowheads="1"/>
                </p:cNvSpPr>
                <p:nvPr/>
              </p:nvSpPr>
              <p:spPr bwMode="auto">
                <a:xfrm>
                  <a:off x="1963" y="263"/>
                  <a:ext cx="801" cy="1257"/>
                </a:xfrm>
                <a:prstGeom prst="rect">
                  <a:avLst/>
                </a:prstGeom>
                <a:noFill/>
                <a:ln w="3175"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8802" name="Rectangle 9879">
                  <a:extLst>
                    <a:ext uri="{FF2B5EF4-FFF2-40B4-BE49-F238E27FC236}">
                      <a16:creationId xmlns:a16="http://schemas.microsoft.com/office/drawing/2014/main" id="{F0AA7F85-B4D1-8982-7053-033EBA6DBBB6}"/>
                    </a:ext>
                  </a:extLst>
                </p:cNvPr>
                <p:cNvSpPr>
                  <a:spLocks noChangeArrowheads="1"/>
                </p:cNvSpPr>
                <p:nvPr/>
              </p:nvSpPr>
              <p:spPr bwMode="auto">
                <a:xfrm>
                  <a:off x="2780" y="263"/>
                  <a:ext cx="798" cy="125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03" name="Line 9880">
                  <a:extLst>
                    <a:ext uri="{FF2B5EF4-FFF2-40B4-BE49-F238E27FC236}">
                      <a16:creationId xmlns:a16="http://schemas.microsoft.com/office/drawing/2014/main" id="{1F3CE85A-CC25-E4B5-9C47-15D82015A8AD}"/>
                    </a:ext>
                  </a:extLst>
                </p:cNvPr>
                <p:cNvSpPr>
                  <a:spLocks noChangeShapeType="1"/>
                </p:cNvSpPr>
                <p:nvPr/>
              </p:nvSpPr>
              <p:spPr bwMode="auto">
                <a:xfrm>
                  <a:off x="2780" y="1321"/>
                  <a:ext cx="798"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8804" name="Line 9881">
                  <a:extLst>
                    <a:ext uri="{FF2B5EF4-FFF2-40B4-BE49-F238E27FC236}">
                      <a16:creationId xmlns:a16="http://schemas.microsoft.com/office/drawing/2014/main" id="{6E27010C-C765-9C9B-6CEC-AB051D4E3CA7}"/>
                    </a:ext>
                  </a:extLst>
                </p:cNvPr>
                <p:cNvSpPr>
                  <a:spLocks noChangeShapeType="1"/>
                </p:cNvSpPr>
                <p:nvPr/>
              </p:nvSpPr>
              <p:spPr bwMode="auto">
                <a:xfrm>
                  <a:off x="2780" y="1034"/>
                  <a:ext cx="798"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8805" name="Line 9882">
                  <a:extLst>
                    <a:ext uri="{FF2B5EF4-FFF2-40B4-BE49-F238E27FC236}">
                      <a16:creationId xmlns:a16="http://schemas.microsoft.com/office/drawing/2014/main" id="{4FE93ACA-234A-841D-4C19-6413AB4E8AC6}"/>
                    </a:ext>
                  </a:extLst>
                </p:cNvPr>
                <p:cNvSpPr>
                  <a:spLocks noChangeShapeType="1"/>
                </p:cNvSpPr>
                <p:nvPr/>
              </p:nvSpPr>
              <p:spPr bwMode="auto">
                <a:xfrm>
                  <a:off x="2780" y="750"/>
                  <a:ext cx="798"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8806" name="Line 9883">
                  <a:extLst>
                    <a:ext uri="{FF2B5EF4-FFF2-40B4-BE49-F238E27FC236}">
                      <a16:creationId xmlns:a16="http://schemas.microsoft.com/office/drawing/2014/main" id="{787134E7-3832-24D3-B050-B3287BA17F23}"/>
                    </a:ext>
                  </a:extLst>
                </p:cNvPr>
                <p:cNvSpPr>
                  <a:spLocks noChangeShapeType="1"/>
                </p:cNvSpPr>
                <p:nvPr/>
              </p:nvSpPr>
              <p:spPr bwMode="auto">
                <a:xfrm>
                  <a:off x="2780" y="462"/>
                  <a:ext cx="798"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8807" name="Line 9884">
                  <a:extLst>
                    <a:ext uri="{FF2B5EF4-FFF2-40B4-BE49-F238E27FC236}">
                      <a16:creationId xmlns:a16="http://schemas.microsoft.com/office/drawing/2014/main" id="{23664989-FE13-0067-6785-E165AA76766D}"/>
                    </a:ext>
                  </a:extLst>
                </p:cNvPr>
                <p:cNvSpPr>
                  <a:spLocks noChangeShapeType="1"/>
                </p:cNvSpPr>
                <p:nvPr/>
              </p:nvSpPr>
              <p:spPr bwMode="auto">
                <a:xfrm>
                  <a:off x="2780" y="1463"/>
                  <a:ext cx="798"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8808" name="Line 9885">
                  <a:extLst>
                    <a:ext uri="{FF2B5EF4-FFF2-40B4-BE49-F238E27FC236}">
                      <a16:creationId xmlns:a16="http://schemas.microsoft.com/office/drawing/2014/main" id="{E5AEE4EA-95F3-4F5E-4CB1-E9E3F6D4967D}"/>
                    </a:ext>
                  </a:extLst>
                </p:cNvPr>
                <p:cNvSpPr>
                  <a:spLocks noChangeShapeType="1"/>
                </p:cNvSpPr>
                <p:nvPr/>
              </p:nvSpPr>
              <p:spPr bwMode="auto">
                <a:xfrm>
                  <a:off x="2780" y="1179"/>
                  <a:ext cx="798"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8809" name="Line 9886">
                  <a:extLst>
                    <a:ext uri="{FF2B5EF4-FFF2-40B4-BE49-F238E27FC236}">
                      <a16:creationId xmlns:a16="http://schemas.microsoft.com/office/drawing/2014/main" id="{3B257EA0-57AD-28F5-2DBE-B4FD79ABE485}"/>
                    </a:ext>
                  </a:extLst>
                </p:cNvPr>
                <p:cNvSpPr>
                  <a:spLocks noChangeShapeType="1"/>
                </p:cNvSpPr>
                <p:nvPr/>
              </p:nvSpPr>
              <p:spPr bwMode="auto">
                <a:xfrm>
                  <a:off x="2780" y="892"/>
                  <a:ext cx="798"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8810" name="Line 9887">
                  <a:extLst>
                    <a:ext uri="{FF2B5EF4-FFF2-40B4-BE49-F238E27FC236}">
                      <a16:creationId xmlns:a16="http://schemas.microsoft.com/office/drawing/2014/main" id="{FFEFB647-CABD-7164-D7C8-CAD6D59BE57A}"/>
                    </a:ext>
                  </a:extLst>
                </p:cNvPr>
                <p:cNvSpPr>
                  <a:spLocks noChangeShapeType="1"/>
                </p:cNvSpPr>
                <p:nvPr/>
              </p:nvSpPr>
              <p:spPr bwMode="auto">
                <a:xfrm>
                  <a:off x="2780" y="604"/>
                  <a:ext cx="798"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8811" name="Line 9888">
                  <a:extLst>
                    <a:ext uri="{FF2B5EF4-FFF2-40B4-BE49-F238E27FC236}">
                      <a16:creationId xmlns:a16="http://schemas.microsoft.com/office/drawing/2014/main" id="{95E1BA24-AAA6-6EEC-99B4-A8CB74970321}"/>
                    </a:ext>
                  </a:extLst>
                </p:cNvPr>
                <p:cNvSpPr>
                  <a:spLocks noChangeShapeType="1"/>
                </p:cNvSpPr>
                <p:nvPr/>
              </p:nvSpPr>
              <p:spPr bwMode="auto">
                <a:xfrm>
                  <a:off x="2780" y="320"/>
                  <a:ext cx="798"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8812" name="Line 9889">
                  <a:extLst>
                    <a:ext uri="{FF2B5EF4-FFF2-40B4-BE49-F238E27FC236}">
                      <a16:creationId xmlns:a16="http://schemas.microsoft.com/office/drawing/2014/main" id="{8E3C6989-32F7-1E9F-E454-86F9DF81F131}"/>
                    </a:ext>
                  </a:extLst>
                </p:cNvPr>
                <p:cNvSpPr>
                  <a:spLocks noChangeShapeType="1"/>
                </p:cNvSpPr>
                <p:nvPr/>
              </p:nvSpPr>
              <p:spPr bwMode="auto">
                <a:xfrm flipV="1">
                  <a:off x="2894" y="263"/>
                  <a:ext cx="0" cy="1257"/>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8813" name="Line 9890">
                  <a:extLst>
                    <a:ext uri="{FF2B5EF4-FFF2-40B4-BE49-F238E27FC236}">
                      <a16:creationId xmlns:a16="http://schemas.microsoft.com/office/drawing/2014/main" id="{36CC29F3-E1A6-14FE-7078-130A3874D38D}"/>
                    </a:ext>
                  </a:extLst>
                </p:cNvPr>
                <p:cNvSpPr>
                  <a:spLocks noChangeShapeType="1"/>
                </p:cNvSpPr>
                <p:nvPr/>
              </p:nvSpPr>
              <p:spPr bwMode="auto">
                <a:xfrm flipV="1">
                  <a:off x="3083" y="263"/>
                  <a:ext cx="0" cy="1257"/>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8814" name="Line 9891">
                  <a:extLst>
                    <a:ext uri="{FF2B5EF4-FFF2-40B4-BE49-F238E27FC236}">
                      <a16:creationId xmlns:a16="http://schemas.microsoft.com/office/drawing/2014/main" id="{6143F6E9-0497-2AB0-444D-EE1B7EB36AFE}"/>
                    </a:ext>
                  </a:extLst>
                </p:cNvPr>
                <p:cNvSpPr>
                  <a:spLocks noChangeShapeType="1"/>
                </p:cNvSpPr>
                <p:nvPr/>
              </p:nvSpPr>
              <p:spPr bwMode="auto">
                <a:xfrm flipV="1">
                  <a:off x="3275" y="263"/>
                  <a:ext cx="0" cy="1257"/>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8815" name="Line 9892">
                  <a:extLst>
                    <a:ext uri="{FF2B5EF4-FFF2-40B4-BE49-F238E27FC236}">
                      <a16:creationId xmlns:a16="http://schemas.microsoft.com/office/drawing/2014/main" id="{10792AF8-24FD-8747-833A-4BD0CD8195A6}"/>
                    </a:ext>
                  </a:extLst>
                </p:cNvPr>
                <p:cNvSpPr>
                  <a:spLocks noChangeShapeType="1"/>
                </p:cNvSpPr>
                <p:nvPr/>
              </p:nvSpPr>
              <p:spPr bwMode="auto">
                <a:xfrm flipV="1">
                  <a:off x="3464" y="263"/>
                  <a:ext cx="0" cy="1257"/>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8816" name="Rectangle 9893">
                  <a:extLst>
                    <a:ext uri="{FF2B5EF4-FFF2-40B4-BE49-F238E27FC236}">
                      <a16:creationId xmlns:a16="http://schemas.microsoft.com/office/drawing/2014/main" id="{9C98780C-42B5-1DCF-5F4F-5E20FF6770DC}"/>
                    </a:ext>
                  </a:extLst>
                </p:cNvPr>
                <p:cNvSpPr>
                  <a:spLocks noChangeArrowheads="1"/>
                </p:cNvSpPr>
                <p:nvPr/>
              </p:nvSpPr>
              <p:spPr bwMode="auto">
                <a:xfrm>
                  <a:off x="2998" y="1350"/>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17" name="Rectangle 9894">
                  <a:extLst>
                    <a:ext uri="{FF2B5EF4-FFF2-40B4-BE49-F238E27FC236}">
                      <a16:creationId xmlns:a16="http://schemas.microsoft.com/office/drawing/2014/main" id="{E97D58E3-DB88-5D30-F5CA-3DA0B2E1C497}"/>
                    </a:ext>
                  </a:extLst>
                </p:cNvPr>
                <p:cNvSpPr>
                  <a:spLocks noChangeArrowheads="1"/>
                </p:cNvSpPr>
                <p:nvPr/>
              </p:nvSpPr>
              <p:spPr bwMode="auto">
                <a:xfrm>
                  <a:off x="2998" y="1350"/>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18" name="Rectangle 9895">
                  <a:extLst>
                    <a:ext uri="{FF2B5EF4-FFF2-40B4-BE49-F238E27FC236}">
                      <a16:creationId xmlns:a16="http://schemas.microsoft.com/office/drawing/2014/main" id="{E5019199-6C7E-B529-3BBD-3655A84C4AF3}"/>
                    </a:ext>
                  </a:extLst>
                </p:cNvPr>
                <p:cNvSpPr>
                  <a:spLocks noChangeArrowheads="1"/>
                </p:cNvSpPr>
                <p:nvPr/>
              </p:nvSpPr>
              <p:spPr bwMode="auto">
                <a:xfrm>
                  <a:off x="2998" y="1350"/>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19" name="Rectangle 9896">
                  <a:extLst>
                    <a:ext uri="{FF2B5EF4-FFF2-40B4-BE49-F238E27FC236}">
                      <a16:creationId xmlns:a16="http://schemas.microsoft.com/office/drawing/2014/main" id="{C700B1CA-685D-2BAA-CF3C-690861C15FF3}"/>
                    </a:ext>
                  </a:extLst>
                </p:cNvPr>
                <p:cNvSpPr>
                  <a:spLocks noChangeArrowheads="1"/>
                </p:cNvSpPr>
                <p:nvPr/>
              </p:nvSpPr>
              <p:spPr bwMode="auto">
                <a:xfrm>
                  <a:off x="2998" y="1350"/>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20" name="Rectangle 9897">
                  <a:extLst>
                    <a:ext uri="{FF2B5EF4-FFF2-40B4-BE49-F238E27FC236}">
                      <a16:creationId xmlns:a16="http://schemas.microsoft.com/office/drawing/2014/main" id="{42A1D43E-EEBC-3F3E-EF10-0130188F2E6C}"/>
                    </a:ext>
                  </a:extLst>
                </p:cNvPr>
                <p:cNvSpPr>
                  <a:spLocks noChangeArrowheads="1"/>
                </p:cNvSpPr>
                <p:nvPr/>
              </p:nvSpPr>
              <p:spPr bwMode="auto">
                <a:xfrm>
                  <a:off x="2998" y="1350"/>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21" name="Rectangle 9898">
                  <a:extLst>
                    <a:ext uri="{FF2B5EF4-FFF2-40B4-BE49-F238E27FC236}">
                      <a16:creationId xmlns:a16="http://schemas.microsoft.com/office/drawing/2014/main" id="{1B3466B2-4857-B39A-DB2B-30F203C8E941}"/>
                    </a:ext>
                  </a:extLst>
                </p:cNvPr>
                <p:cNvSpPr>
                  <a:spLocks noChangeArrowheads="1"/>
                </p:cNvSpPr>
                <p:nvPr/>
              </p:nvSpPr>
              <p:spPr bwMode="auto">
                <a:xfrm>
                  <a:off x="2998" y="1350"/>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22" name="Rectangle 9899">
                  <a:extLst>
                    <a:ext uri="{FF2B5EF4-FFF2-40B4-BE49-F238E27FC236}">
                      <a16:creationId xmlns:a16="http://schemas.microsoft.com/office/drawing/2014/main" id="{431B2EEC-015A-3DFD-52E3-90CDE3F7AC15}"/>
                    </a:ext>
                  </a:extLst>
                </p:cNvPr>
                <p:cNvSpPr>
                  <a:spLocks noChangeArrowheads="1"/>
                </p:cNvSpPr>
                <p:nvPr/>
              </p:nvSpPr>
              <p:spPr bwMode="auto">
                <a:xfrm>
                  <a:off x="2998" y="1346"/>
                  <a:ext cx="171" cy="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23" name="Rectangle 9900">
                  <a:extLst>
                    <a:ext uri="{FF2B5EF4-FFF2-40B4-BE49-F238E27FC236}">
                      <a16:creationId xmlns:a16="http://schemas.microsoft.com/office/drawing/2014/main" id="{20571534-6834-C5B3-CEB4-8128D3AE9CF9}"/>
                    </a:ext>
                  </a:extLst>
                </p:cNvPr>
                <p:cNvSpPr>
                  <a:spLocks noChangeArrowheads="1"/>
                </p:cNvSpPr>
                <p:nvPr/>
              </p:nvSpPr>
              <p:spPr bwMode="auto">
                <a:xfrm>
                  <a:off x="2998" y="1343"/>
                  <a:ext cx="171" cy="3"/>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24" name="Rectangle 9901">
                  <a:extLst>
                    <a:ext uri="{FF2B5EF4-FFF2-40B4-BE49-F238E27FC236}">
                      <a16:creationId xmlns:a16="http://schemas.microsoft.com/office/drawing/2014/main" id="{C6BE5BCF-FA6A-9505-5606-D87F9A4F13B6}"/>
                    </a:ext>
                  </a:extLst>
                </p:cNvPr>
                <p:cNvSpPr>
                  <a:spLocks noChangeArrowheads="1"/>
                </p:cNvSpPr>
                <p:nvPr/>
              </p:nvSpPr>
              <p:spPr bwMode="auto">
                <a:xfrm>
                  <a:off x="2998" y="1343"/>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25" name="Rectangle 9902">
                  <a:extLst>
                    <a:ext uri="{FF2B5EF4-FFF2-40B4-BE49-F238E27FC236}">
                      <a16:creationId xmlns:a16="http://schemas.microsoft.com/office/drawing/2014/main" id="{37440EAC-371F-E2DC-5AC3-9DB9AF86D532}"/>
                    </a:ext>
                  </a:extLst>
                </p:cNvPr>
                <p:cNvSpPr>
                  <a:spLocks noChangeArrowheads="1"/>
                </p:cNvSpPr>
                <p:nvPr/>
              </p:nvSpPr>
              <p:spPr bwMode="auto">
                <a:xfrm>
                  <a:off x="2998" y="1343"/>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26" name="Rectangle 9903">
                  <a:extLst>
                    <a:ext uri="{FF2B5EF4-FFF2-40B4-BE49-F238E27FC236}">
                      <a16:creationId xmlns:a16="http://schemas.microsoft.com/office/drawing/2014/main" id="{B3772E1B-3DC9-CA11-C47E-3015E67FE3ED}"/>
                    </a:ext>
                  </a:extLst>
                </p:cNvPr>
                <p:cNvSpPr>
                  <a:spLocks noChangeArrowheads="1"/>
                </p:cNvSpPr>
                <p:nvPr/>
              </p:nvSpPr>
              <p:spPr bwMode="auto">
                <a:xfrm>
                  <a:off x="2998" y="1339"/>
                  <a:ext cx="171" cy="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27" name="Rectangle 9904">
                  <a:extLst>
                    <a:ext uri="{FF2B5EF4-FFF2-40B4-BE49-F238E27FC236}">
                      <a16:creationId xmlns:a16="http://schemas.microsoft.com/office/drawing/2014/main" id="{1B75F26F-2C70-F0F9-CCE1-47C8E6BFF517}"/>
                    </a:ext>
                  </a:extLst>
                </p:cNvPr>
                <p:cNvSpPr>
                  <a:spLocks noChangeArrowheads="1"/>
                </p:cNvSpPr>
                <p:nvPr/>
              </p:nvSpPr>
              <p:spPr bwMode="auto">
                <a:xfrm>
                  <a:off x="2998" y="1339"/>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28" name="Rectangle 9905">
                  <a:extLst>
                    <a:ext uri="{FF2B5EF4-FFF2-40B4-BE49-F238E27FC236}">
                      <a16:creationId xmlns:a16="http://schemas.microsoft.com/office/drawing/2014/main" id="{6FBA39CB-F309-1320-A879-9526BF93E4F0}"/>
                    </a:ext>
                  </a:extLst>
                </p:cNvPr>
                <p:cNvSpPr>
                  <a:spLocks noChangeArrowheads="1"/>
                </p:cNvSpPr>
                <p:nvPr/>
              </p:nvSpPr>
              <p:spPr bwMode="auto">
                <a:xfrm>
                  <a:off x="2998" y="1339"/>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29" name="Rectangle 9906">
                  <a:extLst>
                    <a:ext uri="{FF2B5EF4-FFF2-40B4-BE49-F238E27FC236}">
                      <a16:creationId xmlns:a16="http://schemas.microsoft.com/office/drawing/2014/main" id="{7BAFCDC0-EE67-5CE9-EE22-1EFB5F4A9ABC}"/>
                    </a:ext>
                  </a:extLst>
                </p:cNvPr>
                <p:cNvSpPr>
                  <a:spLocks noChangeArrowheads="1"/>
                </p:cNvSpPr>
                <p:nvPr/>
              </p:nvSpPr>
              <p:spPr bwMode="auto">
                <a:xfrm>
                  <a:off x="2998" y="1332"/>
                  <a:ext cx="171" cy="7"/>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30" name="Rectangle 9907">
                  <a:extLst>
                    <a:ext uri="{FF2B5EF4-FFF2-40B4-BE49-F238E27FC236}">
                      <a16:creationId xmlns:a16="http://schemas.microsoft.com/office/drawing/2014/main" id="{330CE5A0-3C5F-CA40-CDAC-EE15F0EB8328}"/>
                    </a:ext>
                  </a:extLst>
                </p:cNvPr>
                <p:cNvSpPr>
                  <a:spLocks noChangeArrowheads="1"/>
                </p:cNvSpPr>
                <p:nvPr/>
              </p:nvSpPr>
              <p:spPr bwMode="auto">
                <a:xfrm>
                  <a:off x="2998" y="1332"/>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31" name="Rectangle 9908">
                  <a:extLst>
                    <a:ext uri="{FF2B5EF4-FFF2-40B4-BE49-F238E27FC236}">
                      <a16:creationId xmlns:a16="http://schemas.microsoft.com/office/drawing/2014/main" id="{FD27E4DC-A6C2-9EC2-3767-093A3D3D18BB}"/>
                    </a:ext>
                  </a:extLst>
                </p:cNvPr>
                <p:cNvSpPr>
                  <a:spLocks noChangeArrowheads="1"/>
                </p:cNvSpPr>
                <p:nvPr/>
              </p:nvSpPr>
              <p:spPr bwMode="auto">
                <a:xfrm>
                  <a:off x="2998" y="1332"/>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32" name="Rectangle 9909">
                  <a:extLst>
                    <a:ext uri="{FF2B5EF4-FFF2-40B4-BE49-F238E27FC236}">
                      <a16:creationId xmlns:a16="http://schemas.microsoft.com/office/drawing/2014/main" id="{021EE84A-4CD2-393A-3DB8-FBE40282F8C1}"/>
                    </a:ext>
                  </a:extLst>
                </p:cNvPr>
                <p:cNvSpPr>
                  <a:spLocks noChangeArrowheads="1"/>
                </p:cNvSpPr>
                <p:nvPr/>
              </p:nvSpPr>
              <p:spPr bwMode="auto">
                <a:xfrm>
                  <a:off x="2998" y="1328"/>
                  <a:ext cx="171" cy="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33" name="Rectangle 9910">
                  <a:extLst>
                    <a:ext uri="{FF2B5EF4-FFF2-40B4-BE49-F238E27FC236}">
                      <a16:creationId xmlns:a16="http://schemas.microsoft.com/office/drawing/2014/main" id="{B453B203-C828-95B1-D062-CD00981352CF}"/>
                    </a:ext>
                  </a:extLst>
                </p:cNvPr>
                <p:cNvSpPr>
                  <a:spLocks noChangeArrowheads="1"/>
                </p:cNvSpPr>
                <p:nvPr/>
              </p:nvSpPr>
              <p:spPr bwMode="auto">
                <a:xfrm>
                  <a:off x="2998" y="1325"/>
                  <a:ext cx="171" cy="3"/>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34" name="Rectangle 9911">
                  <a:extLst>
                    <a:ext uri="{FF2B5EF4-FFF2-40B4-BE49-F238E27FC236}">
                      <a16:creationId xmlns:a16="http://schemas.microsoft.com/office/drawing/2014/main" id="{75C1F555-7E3D-B1C2-FC30-F48BF780E40B}"/>
                    </a:ext>
                  </a:extLst>
                </p:cNvPr>
                <p:cNvSpPr>
                  <a:spLocks noChangeArrowheads="1"/>
                </p:cNvSpPr>
                <p:nvPr/>
              </p:nvSpPr>
              <p:spPr bwMode="auto">
                <a:xfrm>
                  <a:off x="2998" y="1321"/>
                  <a:ext cx="171" cy="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35" name="Rectangle 9912">
                  <a:extLst>
                    <a:ext uri="{FF2B5EF4-FFF2-40B4-BE49-F238E27FC236}">
                      <a16:creationId xmlns:a16="http://schemas.microsoft.com/office/drawing/2014/main" id="{EBFB290F-7E4E-2AF5-D155-BAFB2A97FE65}"/>
                    </a:ext>
                  </a:extLst>
                </p:cNvPr>
                <p:cNvSpPr>
                  <a:spLocks noChangeArrowheads="1"/>
                </p:cNvSpPr>
                <p:nvPr/>
              </p:nvSpPr>
              <p:spPr bwMode="auto">
                <a:xfrm>
                  <a:off x="2998" y="1321"/>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36" name="Rectangle 9913">
                  <a:extLst>
                    <a:ext uri="{FF2B5EF4-FFF2-40B4-BE49-F238E27FC236}">
                      <a16:creationId xmlns:a16="http://schemas.microsoft.com/office/drawing/2014/main" id="{AE4F4804-E838-FC19-57F9-F1D3610915EB}"/>
                    </a:ext>
                  </a:extLst>
                </p:cNvPr>
                <p:cNvSpPr>
                  <a:spLocks noChangeArrowheads="1"/>
                </p:cNvSpPr>
                <p:nvPr/>
              </p:nvSpPr>
              <p:spPr bwMode="auto">
                <a:xfrm>
                  <a:off x="2998" y="1321"/>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37" name="Rectangle 9914">
                  <a:extLst>
                    <a:ext uri="{FF2B5EF4-FFF2-40B4-BE49-F238E27FC236}">
                      <a16:creationId xmlns:a16="http://schemas.microsoft.com/office/drawing/2014/main" id="{EBF17B9E-0A80-DCE8-838F-3DE874C63977}"/>
                    </a:ext>
                  </a:extLst>
                </p:cNvPr>
                <p:cNvSpPr>
                  <a:spLocks noChangeArrowheads="1"/>
                </p:cNvSpPr>
                <p:nvPr/>
              </p:nvSpPr>
              <p:spPr bwMode="auto">
                <a:xfrm>
                  <a:off x="2998" y="1321"/>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38" name="Rectangle 9915">
                  <a:extLst>
                    <a:ext uri="{FF2B5EF4-FFF2-40B4-BE49-F238E27FC236}">
                      <a16:creationId xmlns:a16="http://schemas.microsoft.com/office/drawing/2014/main" id="{EC373CD5-126B-67C0-E2DF-7A12F5F8E977}"/>
                    </a:ext>
                  </a:extLst>
                </p:cNvPr>
                <p:cNvSpPr>
                  <a:spLocks noChangeArrowheads="1"/>
                </p:cNvSpPr>
                <p:nvPr/>
              </p:nvSpPr>
              <p:spPr bwMode="auto">
                <a:xfrm>
                  <a:off x="2998" y="1318"/>
                  <a:ext cx="171" cy="3"/>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39" name="Rectangle 9916">
                  <a:extLst>
                    <a:ext uri="{FF2B5EF4-FFF2-40B4-BE49-F238E27FC236}">
                      <a16:creationId xmlns:a16="http://schemas.microsoft.com/office/drawing/2014/main" id="{B9A78087-E768-1C76-5DB3-9613D9E5E20A}"/>
                    </a:ext>
                  </a:extLst>
                </p:cNvPr>
                <p:cNvSpPr>
                  <a:spLocks noChangeArrowheads="1"/>
                </p:cNvSpPr>
                <p:nvPr/>
              </p:nvSpPr>
              <p:spPr bwMode="auto">
                <a:xfrm>
                  <a:off x="2998" y="1314"/>
                  <a:ext cx="171" cy="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40" name="Rectangle 9917">
                  <a:extLst>
                    <a:ext uri="{FF2B5EF4-FFF2-40B4-BE49-F238E27FC236}">
                      <a16:creationId xmlns:a16="http://schemas.microsoft.com/office/drawing/2014/main" id="{E1859F0D-5B0C-8D9E-F34D-BC49CDC23694}"/>
                    </a:ext>
                  </a:extLst>
                </p:cNvPr>
                <p:cNvSpPr>
                  <a:spLocks noChangeArrowheads="1"/>
                </p:cNvSpPr>
                <p:nvPr/>
              </p:nvSpPr>
              <p:spPr bwMode="auto">
                <a:xfrm>
                  <a:off x="2998" y="1311"/>
                  <a:ext cx="171" cy="3"/>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41" name="Rectangle 9918">
                  <a:extLst>
                    <a:ext uri="{FF2B5EF4-FFF2-40B4-BE49-F238E27FC236}">
                      <a16:creationId xmlns:a16="http://schemas.microsoft.com/office/drawing/2014/main" id="{387D85A6-A123-0E86-DC7A-95341D945EF9}"/>
                    </a:ext>
                  </a:extLst>
                </p:cNvPr>
                <p:cNvSpPr>
                  <a:spLocks noChangeArrowheads="1"/>
                </p:cNvSpPr>
                <p:nvPr/>
              </p:nvSpPr>
              <p:spPr bwMode="auto">
                <a:xfrm>
                  <a:off x="2998" y="1311"/>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42" name="Rectangle 9919">
                  <a:extLst>
                    <a:ext uri="{FF2B5EF4-FFF2-40B4-BE49-F238E27FC236}">
                      <a16:creationId xmlns:a16="http://schemas.microsoft.com/office/drawing/2014/main" id="{A0FAF9A3-624B-7A8E-17A7-4F848142AFE5}"/>
                    </a:ext>
                  </a:extLst>
                </p:cNvPr>
                <p:cNvSpPr>
                  <a:spLocks noChangeArrowheads="1"/>
                </p:cNvSpPr>
                <p:nvPr/>
              </p:nvSpPr>
              <p:spPr bwMode="auto">
                <a:xfrm>
                  <a:off x="2998" y="1297"/>
                  <a:ext cx="171" cy="1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43" name="Rectangle 9920">
                  <a:extLst>
                    <a:ext uri="{FF2B5EF4-FFF2-40B4-BE49-F238E27FC236}">
                      <a16:creationId xmlns:a16="http://schemas.microsoft.com/office/drawing/2014/main" id="{438CE857-8A7F-6500-9506-AA2EF89A7CF2}"/>
                    </a:ext>
                  </a:extLst>
                </p:cNvPr>
                <p:cNvSpPr>
                  <a:spLocks noChangeArrowheads="1"/>
                </p:cNvSpPr>
                <p:nvPr/>
              </p:nvSpPr>
              <p:spPr bwMode="auto">
                <a:xfrm>
                  <a:off x="2998" y="1297"/>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44" name="Rectangle 9921">
                  <a:extLst>
                    <a:ext uri="{FF2B5EF4-FFF2-40B4-BE49-F238E27FC236}">
                      <a16:creationId xmlns:a16="http://schemas.microsoft.com/office/drawing/2014/main" id="{231B1884-A976-520C-9D7F-AE31A8565750}"/>
                    </a:ext>
                  </a:extLst>
                </p:cNvPr>
                <p:cNvSpPr>
                  <a:spLocks noChangeArrowheads="1"/>
                </p:cNvSpPr>
                <p:nvPr/>
              </p:nvSpPr>
              <p:spPr bwMode="auto">
                <a:xfrm>
                  <a:off x="2998" y="1293"/>
                  <a:ext cx="171" cy="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45" name="Rectangle 9922">
                  <a:extLst>
                    <a:ext uri="{FF2B5EF4-FFF2-40B4-BE49-F238E27FC236}">
                      <a16:creationId xmlns:a16="http://schemas.microsoft.com/office/drawing/2014/main" id="{67EE2726-1875-EE44-5040-AF1B43C1249C}"/>
                    </a:ext>
                  </a:extLst>
                </p:cNvPr>
                <p:cNvSpPr>
                  <a:spLocks noChangeArrowheads="1"/>
                </p:cNvSpPr>
                <p:nvPr/>
              </p:nvSpPr>
              <p:spPr bwMode="auto">
                <a:xfrm>
                  <a:off x="2998" y="1286"/>
                  <a:ext cx="171" cy="7"/>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46" name="Rectangle 9923">
                  <a:extLst>
                    <a:ext uri="{FF2B5EF4-FFF2-40B4-BE49-F238E27FC236}">
                      <a16:creationId xmlns:a16="http://schemas.microsoft.com/office/drawing/2014/main" id="{157619FA-FB25-DCD1-C7A5-E76FC3D9319D}"/>
                    </a:ext>
                  </a:extLst>
                </p:cNvPr>
                <p:cNvSpPr>
                  <a:spLocks noChangeArrowheads="1"/>
                </p:cNvSpPr>
                <p:nvPr/>
              </p:nvSpPr>
              <p:spPr bwMode="auto">
                <a:xfrm>
                  <a:off x="2998" y="1279"/>
                  <a:ext cx="171" cy="7"/>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847" name="Rectangle 9924">
                  <a:extLst>
                    <a:ext uri="{FF2B5EF4-FFF2-40B4-BE49-F238E27FC236}">
                      <a16:creationId xmlns:a16="http://schemas.microsoft.com/office/drawing/2014/main" id="{CCD123B3-3458-66D5-DEB8-F571BFE34D6D}"/>
                    </a:ext>
                  </a:extLst>
                </p:cNvPr>
                <p:cNvSpPr>
                  <a:spLocks noChangeArrowheads="1"/>
                </p:cNvSpPr>
                <p:nvPr/>
              </p:nvSpPr>
              <p:spPr bwMode="auto">
                <a:xfrm>
                  <a:off x="2998" y="1279"/>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grpSp>
          <p:grpSp>
            <p:nvGrpSpPr>
              <p:cNvPr id="7173" name="Group 10126">
                <a:extLst>
                  <a:ext uri="{FF2B5EF4-FFF2-40B4-BE49-F238E27FC236}">
                    <a16:creationId xmlns:a16="http://schemas.microsoft.com/office/drawing/2014/main" id="{A51BE792-84B9-35C9-EED3-315BE2271088}"/>
                  </a:ext>
                </a:extLst>
              </p:cNvPr>
              <p:cNvGrpSpPr>
                <a:grpSpLocks/>
              </p:cNvGrpSpPr>
              <p:nvPr/>
            </p:nvGrpSpPr>
            <p:grpSpPr bwMode="auto">
              <a:xfrm>
                <a:off x="2998" y="800"/>
                <a:ext cx="171" cy="480"/>
                <a:chOff x="2998" y="800"/>
                <a:chExt cx="171" cy="480"/>
              </a:xfrm>
            </p:grpSpPr>
            <p:sp>
              <p:nvSpPr>
                <p:cNvPr id="8448" name="Rectangle 9926">
                  <a:extLst>
                    <a:ext uri="{FF2B5EF4-FFF2-40B4-BE49-F238E27FC236}">
                      <a16:creationId xmlns:a16="http://schemas.microsoft.com/office/drawing/2014/main" id="{D5EAC313-4FC9-BCE2-258B-5E1C31241073}"/>
                    </a:ext>
                  </a:extLst>
                </p:cNvPr>
                <p:cNvSpPr>
                  <a:spLocks noChangeArrowheads="1"/>
                </p:cNvSpPr>
                <p:nvPr/>
              </p:nvSpPr>
              <p:spPr bwMode="auto">
                <a:xfrm>
                  <a:off x="2998" y="1279"/>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49" name="Rectangle 9927">
                  <a:extLst>
                    <a:ext uri="{FF2B5EF4-FFF2-40B4-BE49-F238E27FC236}">
                      <a16:creationId xmlns:a16="http://schemas.microsoft.com/office/drawing/2014/main" id="{88562A31-7F71-16F7-8404-6AAAE8613667}"/>
                    </a:ext>
                  </a:extLst>
                </p:cNvPr>
                <p:cNvSpPr>
                  <a:spLocks noChangeArrowheads="1"/>
                </p:cNvSpPr>
                <p:nvPr/>
              </p:nvSpPr>
              <p:spPr bwMode="auto">
                <a:xfrm>
                  <a:off x="2998" y="1275"/>
                  <a:ext cx="171" cy="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50" name="Rectangle 9928">
                  <a:extLst>
                    <a:ext uri="{FF2B5EF4-FFF2-40B4-BE49-F238E27FC236}">
                      <a16:creationId xmlns:a16="http://schemas.microsoft.com/office/drawing/2014/main" id="{FF072232-C887-1C86-9553-10E7DE10AA9A}"/>
                    </a:ext>
                  </a:extLst>
                </p:cNvPr>
                <p:cNvSpPr>
                  <a:spLocks noChangeArrowheads="1"/>
                </p:cNvSpPr>
                <p:nvPr/>
              </p:nvSpPr>
              <p:spPr bwMode="auto">
                <a:xfrm>
                  <a:off x="2998" y="1272"/>
                  <a:ext cx="171" cy="3"/>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51" name="Rectangle 9929">
                  <a:extLst>
                    <a:ext uri="{FF2B5EF4-FFF2-40B4-BE49-F238E27FC236}">
                      <a16:creationId xmlns:a16="http://schemas.microsoft.com/office/drawing/2014/main" id="{DAE77635-1D3D-D8A7-431A-E7BEE63E70FB}"/>
                    </a:ext>
                  </a:extLst>
                </p:cNvPr>
                <p:cNvSpPr>
                  <a:spLocks noChangeArrowheads="1"/>
                </p:cNvSpPr>
                <p:nvPr/>
              </p:nvSpPr>
              <p:spPr bwMode="auto">
                <a:xfrm>
                  <a:off x="2998" y="1272"/>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52" name="Rectangle 9930">
                  <a:extLst>
                    <a:ext uri="{FF2B5EF4-FFF2-40B4-BE49-F238E27FC236}">
                      <a16:creationId xmlns:a16="http://schemas.microsoft.com/office/drawing/2014/main" id="{A506184D-3FA3-3F79-E3E6-8FB4106A0100}"/>
                    </a:ext>
                  </a:extLst>
                </p:cNvPr>
                <p:cNvSpPr>
                  <a:spLocks noChangeArrowheads="1"/>
                </p:cNvSpPr>
                <p:nvPr/>
              </p:nvSpPr>
              <p:spPr bwMode="auto">
                <a:xfrm>
                  <a:off x="2998" y="1254"/>
                  <a:ext cx="171" cy="18"/>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53" name="Rectangle 9931">
                  <a:extLst>
                    <a:ext uri="{FF2B5EF4-FFF2-40B4-BE49-F238E27FC236}">
                      <a16:creationId xmlns:a16="http://schemas.microsoft.com/office/drawing/2014/main" id="{6DD1B787-5DB2-900B-F1A7-77D8D49D6B0C}"/>
                    </a:ext>
                  </a:extLst>
                </p:cNvPr>
                <p:cNvSpPr>
                  <a:spLocks noChangeArrowheads="1"/>
                </p:cNvSpPr>
                <p:nvPr/>
              </p:nvSpPr>
              <p:spPr bwMode="auto">
                <a:xfrm>
                  <a:off x="2998" y="1254"/>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54" name="Rectangle 9932">
                  <a:extLst>
                    <a:ext uri="{FF2B5EF4-FFF2-40B4-BE49-F238E27FC236}">
                      <a16:creationId xmlns:a16="http://schemas.microsoft.com/office/drawing/2014/main" id="{F62F536E-6EDD-2A83-02C7-0DBBE63B0AB1}"/>
                    </a:ext>
                  </a:extLst>
                </p:cNvPr>
                <p:cNvSpPr>
                  <a:spLocks noChangeArrowheads="1"/>
                </p:cNvSpPr>
                <p:nvPr/>
              </p:nvSpPr>
              <p:spPr bwMode="auto">
                <a:xfrm>
                  <a:off x="2998" y="1254"/>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55" name="Rectangle 9933">
                  <a:extLst>
                    <a:ext uri="{FF2B5EF4-FFF2-40B4-BE49-F238E27FC236}">
                      <a16:creationId xmlns:a16="http://schemas.microsoft.com/office/drawing/2014/main" id="{77E22655-A565-9D5E-CB41-D96C0FA8903D}"/>
                    </a:ext>
                  </a:extLst>
                </p:cNvPr>
                <p:cNvSpPr>
                  <a:spLocks noChangeArrowheads="1"/>
                </p:cNvSpPr>
                <p:nvPr/>
              </p:nvSpPr>
              <p:spPr bwMode="auto">
                <a:xfrm>
                  <a:off x="2998" y="1254"/>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56" name="Rectangle 9934">
                  <a:extLst>
                    <a:ext uri="{FF2B5EF4-FFF2-40B4-BE49-F238E27FC236}">
                      <a16:creationId xmlns:a16="http://schemas.microsoft.com/office/drawing/2014/main" id="{2332D9DB-A0B8-12CB-1132-27F62EABF09F}"/>
                    </a:ext>
                  </a:extLst>
                </p:cNvPr>
                <p:cNvSpPr>
                  <a:spLocks noChangeArrowheads="1"/>
                </p:cNvSpPr>
                <p:nvPr/>
              </p:nvSpPr>
              <p:spPr bwMode="auto">
                <a:xfrm>
                  <a:off x="2998" y="1247"/>
                  <a:ext cx="171" cy="7"/>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57" name="Rectangle 9935">
                  <a:extLst>
                    <a:ext uri="{FF2B5EF4-FFF2-40B4-BE49-F238E27FC236}">
                      <a16:creationId xmlns:a16="http://schemas.microsoft.com/office/drawing/2014/main" id="{B977C502-88E4-C2FE-56D6-6CE21729F3A7}"/>
                    </a:ext>
                  </a:extLst>
                </p:cNvPr>
                <p:cNvSpPr>
                  <a:spLocks noChangeArrowheads="1"/>
                </p:cNvSpPr>
                <p:nvPr/>
              </p:nvSpPr>
              <p:spPr bwMode="auto">
                <a:xfrm>
                  <a:off x="2998" y="1247"/>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58" name="Rectangle 9936">
                  <a:extLst>
                    <a:ext uri="{FF2B5EF4-FFF2-40B4-BE49-F238E27FC236}">
                      <a16:creationId xmlns:a16="http://schemas.microsoft.com/office/drawing/2014/main" id="{11863E63-77FE-F31A-8F1F-FD003CB5EAC1}"/>
                    </a:ext>
                  </a:extLst>
                </p:cNvPr>
                <p:cNvSpPr>
                  <a:spLocks noChangeArrowheads="1"/>
                </p:cNvSpPr>
                <p:nvPr/>
              </p:nvSpPr>
              <p:spPr bwMode="auto">
                <a:xfrm>
                  <a:off x="2998" y="1247"/>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59" name="Rectangle 9937">
                  <a:extLst>
                    <a:ext uri="{FF2B5EF4-FFF2-40B4-BE49-F238E27FC236}">
                      <a16:creationId xmlns:a16="http://schemas.microsoft.com/office/drawing/2014/main" id="{BE410C57-FD9D-6C79-6A2E-A37B88DE5972}"/>
                    </a:ext>
                  </a:extLst>
                </p:cNvPr>
                <p:cNvSpPr>
                  <a:spLocks noChangeArrowheads="1"/>
                </p:cNvSpPr>
                <p:nvPr/>
              </p:nvSpPr>
              <p:spPr bwMode="auto">
                <a:xfrm>
                  <a:off x="2998" y="1247"/>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60" name="Rectangle 9938">
                  <a:extLst>
                    <a:ext uri="{FF2B5EF4-FFF2-40B4-BE49-F238E27FC236}">
                      <a16:creationId xmlns:a16="http://schemas.microsoft.com/office/drawing/2014/main" id="{7D773D9E-DAED-1347-8BD7-A541510A2680}"/>
                    </a:ext>
                  </a:extLst>
                </p:cNvPr>
                <p:cNvSpPr>
                  <a:spLocks noChangeArrowheads="1"/>
                </p:cNvSpPr>
                <p:nvPr/>
              </p:nvSpPr>
              <p:spPr bwMode="auto">
                <a:xfrm>
                  <a:off x="2998" y="1243"/>
                  <a:ext cx="171" cy="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61" name="Rectangle 9939">
                  <a:extLst>
                    <a:ext uri="{FF2B5EF4-FFF2-40B4-BE49-F238E27FC236}">
                      <a16:creationId xmlns:a16="http://schemas.microsoft.com/office/drawing/2014/main" id="{A435D74B-9FDD-12F7-5908-950A8B884788}"/>
                    </a:ext>
                  </a:extLst>
                </p:cNvPr>
                <p:cNvSpPr>
                  <a:spLocks noChangeArrowheads="1"/>
                </p:cNvSpPr>
                <p:nvPr/>
              </p:nvSpPr>
              <p:spPr bwMode="auto">
                <a:xfrm>
                  <a:off x="2998" y="1236"/>
                  <a:ext cx="171" cy="7"/>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62" name="Rectangle 9940">
                  <a:extLst>
                    <a:ext uri="{FF2B5EF4-FFF2-40B4-BE49-F238E27FC236}">
                      <a16:creationId xmlns:a16="http://schemas.microsoft.com/office/drawing/2014/main" id="{B473BCB6-8A9F-20BA-1375-A58C3373EBA9}"/>
                    </a:ext>
                  </a:extLst>
                </p:cNvPr>
                <p:cNvSpPr>
                  <a:spLocks noChangeArrowheads="1"/>
                </p:cNvSpPr>
                <p:nvPr/>
              </p:nvSpPr>
              <p:spPr bwMode="auto">
                <a:xfrm>
                  <a:off x="2998" y="1236"/>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63" name="Rectangle 9941">
                  <a:extLst>
                    <a:ext uri="{FF2B5EF4-FFF2-40B4-BE49-F238E27FC236}">
                      <a16:creationId xmlns:a16="http://schemas.microsoft.com/office/drawing/2014/main" id="{558CAB0C-D923-15FD-8784-AD1B2B3482AB}"/>
                    </a:ext>
                  </a:extLst>
                </p:cNvPr>
                <p:cNvSpPr>
                  <a:spLocks noChangeArrowheads="1"/>
                </p:cNvSpPr>
                <p:nvPr/>
              </p:nvSpPr>
              <p:spPr bwMode="auto">
                <a:xfrm>
                  <a:off x="2998" y="1236"/>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64" name="Rectangle 9942">
                  <a:extLst>
                    <a:ext uri="{FF2B5EF4-FFF2-40B4-BE49-F238E27FC236}">
                      <a16:creationId xmlns:a16="http://schemas.microsoft.com/office/drawing/2014/main" id="{FB137F9D-B633-B9AD-6EF0-43F33C5D36CF}"/>
                    </a:ext>
                  </a:extLst>
                </p:cNvPr>
                <p:cNvSpPr>
                  <a:spLocks noChangeArrowheads="1"/>
                </p:cNvSpPr>
                <p:nvPr/>
              </p:nvSpPr>
              <p:spPr bwMode="auto">
                <a:xfrm>
                  <a:off x="2998" y="1236"/>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65" name="Rectangle 9943">
                  <a:extLst>
                    <a:ext uri="{FF2B5EF4-FFF2-40B4-BE49-F238E27FC236}">
                      <a16:creationId xmlns:a16="http://schemas.microsoft.com/office/drawing/2014/main" id="{D4C137BD-B6C2-A6DC-5802-ED8CC9985496}"/>
                    </a:ext>
                  </a:extLst>
                </p:cNvPr>
                <p:cNvSpPr>
                  <a:spLocks noChangeArrowheads="1"/>
                </p:cNvSpPr>
                <p:nvPr/>
              </p:nvSpPr>
              <p:spPr bwMode="auto">
                <a:xfrm>
                  <a:off x="2998" y="1236"/>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66" name="Rectangle 9944">
                  <a:extLst>
                    <a:ext uri="{FF2B5EF4-FFF2-40B4-BE49-F238E27FC236}">
                      <a16:creationId xmlns:a16="http://schemas.microsoft.com/office/drawing/2014/main" id="{D4DE97F5-E9CC-448C-AFED-1744E5AEBE6A}"/>
                    </a:ext>
                  </a:extLst>
                </p:cNvPr>
                <p:cNvSpPr>
                  <a:spLocks noChangeArrowheads="1"/>
                </p:cNvSpPr>
                <p:nvPr/>
              </p:nvSpPr>
              <p:spPr bwMode="auto">
                <a:xfrm>
                  <a:off x="2998" y="1233"/>
                  <a:ext cx="171" cy="3"/>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67" name="Rectangle 9945">
                  <a:extLst>
                    <a:ext uri="{FF2B5EF4-FFF2-40B4-BE49-F238E27FC236}">
                      <a16:creationId xmlns:a16="http://schemas.microsoft.com/office/drawing/2014/main" id="{A9AAC37C-9D10-999E-4385-63010F70AE4E}"/>
                    </a:ext>
                  </a:extLst>
                </p:cNvPr>
                <p:cNvSpPr>
                  <a:spLocks noChangeArrowheads="1"/>
                </p:cNvSpPr>
                <p:nvPr/>
              </p:nvSpPr>
              <p:spPr bwMode="auto">
                <a:xfrm>
                  <a:off x="2998" y="1233"/>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68" name="Rectangle 9946">
                  <a:extLst>
                    <a:ext uri="{FF2B5EF4-FFF2-40B4-BE49-F238E27FC236}">
                      <a16:creationId xmlns:a16="http://schemas.microsoft.com/office/drawing/2014/main" id="{87216FF9-E861-4CD4-725A-CFFFD768B9F8}"/>
                    </a:ext>
                  </a:extLst>
                </p:cNvPr>
                <p:cNvSpPr>
                  <a:spLocks noChangeArrowheads="1"/>
                </p:cNvSpPr>
                <p:nvPr/>
              </p:nvSpPr>
              <p:spPr bwMode="auto">
                <a:xfrm>
                  <a:off x="2998" y="1229"/>
                  <a:ext cx="171" cy="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69" name="Rectangle 9947">
                  <a:extLst>
                    <a:ext uri="{FF2B5EF4-FFF2-40B4-BE49-F238E27FC236}">
                      <a16:creationId xmlns:a16="http://schemas.microsoft.com/office/drawing/2014/main" id="{F6C0CB9C-8E98-3885-CDFF-3740D8DD352B}"/>
                    </a:ext>
                  </a:extLst>
                </p:cNvPr>
                <p:cNvSpPr>
                  <a:spLocks noChangeArrowheads="1"/>
                </p:cNvSpPr>
                <p:nvPr/>
              </p:nvSpPr>
              <p:spPr bwMode="auto">
                <a:xfrm>
                  <a:off x="2998" y="1222"/>
                  <a:ext cx="171" cy="7"/>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70" name="Rectangle 9948">
                  <a:extLst>
                    <a:ext uri="{FF2B5EF4-FFF2-40B4-BE49-F238E27FC236}">
                      <a16:creationId xmlns:a16="http://schemas.microsoft.com/office/drawing/2014/main" id="{484F21E6-50CE-1324-E2F3-39D2C0FCDBB7}"/>
                    </a:ext>
                  </a:extLst>
                </p:cNvPr>
                <p:cNvSpPr>
                  <a:spLocks noChangeArrowheads="1"/>
                </p:cNvSpPr>
                <p:nvPr/>
              </p:nvSpPr>
              <p:spPr bwMode="auto">
                <a:xfrm>
                  <a:off x="2998" y="1218"/>
                  <a:ext cx="171" cy="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71" name="Rectangle 9949">
                  <a:extLst>
                    <a:ext uri="{FF2B5EF4-FFF2-40B4-BE49-F238E27FC236}">
                      <a16:creationId xmlns:a16="http://schemas.microsoft.com/office/drawing/2014/main" id="{98B4F215-7157-E92F-57A7-6A0416DD4960}"/>
                    </a:ext>
                  </a:extLst>
                </p:cNvPr>
                <p:cNvSpPr>
                  <a:spLocks noChangeArrowheads="1"/>
                </p:cNvSpPr>
                <p:nvPr/>
              </p:nvSpPr>
              <p:spPr bwMode="auto">
                <a:xfrm>
                  <a:off x="2998" y="1208"/>
                  <a:ext cx="171" cy="10"/>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72" name="Rectangle 9950">
                  <a:extLst>
                    <a:ext uri="{FF2B5EF4-FFF2-40B4-BE49-F238E27FC236}">
                      <a16:creationId xmlns:a16="http://schemas.microsoft.com/office/drawing/2014/main" id="{F2400C36-EBDB-B456-B60D-18B200FAC98C}"/>
                    </a:ext>
                  </a:extLst>
                </p:cNvPr>
                <p:cNvSpPr>
                  <a:spLocks noChangeArrowheads="1"/>
                </p:cNvSpPr>
                <p:nvPr/>
              </p:nvSpPr>
              <p:spPr bwMode="auto">
                <a:xfrm>
                  <a:off x="2998" y="1204"/>
                  <a:ext cx="171" cy="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73" name="Rectangle 9951">
                  <a:extLst>
                    <a:ext uri="{FF2B5EF4-FFF2-40B4-BE49-F238E27FC236}">
                      <a16:creationId xmlns:a16="http://schemas.microsoft.com/office/drawing/2014/main" id="{3C6AA3D3-AA14-82BF-881B-1F88C0CBCA0C}"/>
                    </a:ext>
                  </a:extLst>
                </p:cNvPr>
                <p:cNvSpPr>
                  <a:spLocks noChangeArrowheads="1"/>
                </p:cNvSpPr>
                <p:nvPr/>
              </p:nvSpPr>
              <p:spPr bwMode="auto">
                <a:xfrm>
                  <a:off x="2998" y="1204"/>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74" name="Rectangle 9952">
                  <a:extLst>
                    <a:ext uri="{FF2B5EF4-FFF2-40B4-BE49-F238E27FC236}">
                      <a16:creationId xmlns:a16="http://schemas.microsoft.com/office/drawing/2014/main" id="{16095C94-A56A-E327-6886-293BBAF3639F}"/>
                    </a:ext>
                  </a:extLst>
                </p:cNvPr>
                <p:cNvSpPr>
                  <a:spLocks noChangeArrowheads="1"/>
                </p:cNvSpPr>
                <p:nvPr/>
              </p:nvSpPr>
              <p:spPr bwMode="auto">
                <a:xfrm>
                  <a:off x="2998" y="1197"/>
                  <a:ext cx="171" cy="7"/>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75" name="Rectangle 9953">
                  <a:extLst>
                    <a:ext uri="{FF2B5EF4-FFF2-40B4-BE49-F238E27FC236}">
                      <a16:creationId xmlns:a16="http://schemas.microsoft.com/office/drawing/2014/main" id="{98ACCC08-2841-22E6-5B64-F73B77A048BE}"/>
                    </a:ext>
                  </a:extLst>
                </p:cNvPr>
                <p:cNvSpPr>
                  <a:spLocks noChangeArrowheads="1"/>
                </p:cNvSpPr>
                <p:nvPr/>
              </p:nvSpPr>
              <p:spPr bwMode="auto">
                <a:xfrm>
                  <a:off x="2998" y="1194"/>
                  <a:ext cx="171" cy="3"/>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76" name="Rectangle 9954">
                  <a:extLst>
                    <a:ext uri="{FF2B5EF4-FFF2-40B4-BE49-F238E27FC236}">
                      <a16:creationId xmlns:a16="http://schemas.microsoft.com/office/drawing/2014/main" id="{E8E32071-8116-D889-7344-2303492FA7FF}"/>
                    </a:ext>
                  </a:extLst>
                </p:cNvPr>
                <p:cNvSpPr>
                  <a:spLocks noChangeArrowheads="1"/>
                </p:cNvSpPr>
                <p:nvPr/>
              </p:nvSpPr>
              <p:spPr bwMode="auto">
                <a:xfrm>
                  <a:off x="2998" y="1186"/>
                  <a:ext cx="171" cy="8"/>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77" name="Rectangle 9955">
                  <a:extLst>
                    <a:ext uri="{FF2B5EF4-FFF2-40B4-BE49-F238E27FC236}">
                      <a16:creationId xmlns:a16="http://schemas.microsoft.com/office/drawing/2014/main" id="{920B17C1-86FA-61BD-22B4-CE4D44EC8AAD}"/>
                    </a:ext>
                  </a:extLst>
                </p:cNvPr>
                <p:cNvSpPr>
                  <a:spLocks noChangeArrowheads="1"/>
                </p:cNvSpPr>
                <p:nvPr/>
              </p:nvSpPr>
              <p:spPr bwMode="auto">
                <a:xfrm>
                  <a:off x="2998" y="1186"/>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78" name="Rectangle 9956">
                  <a:extLst>
                    <a:ext uri="{FF2B5EF4-FFF2-40B4-BE49-F238E27FC236}">
                      <a16:creationId xmlns:a16="http://schemas.microsoft.com/office/drawing/2014/main" id="{B977DB51-ADC8-F2F0-EB90-D63A37F1B8F9}"/>
                    </a:ext>
                  </a:extLst>
                </p:cNvPr>
                <p:cNvSpPr>
                  <a:spLocks noChangeArrowheads="1"/>
                </p:cNvSpPr>
                <p:nvPr/>
              </p:nvSpPr>
              <p:spPr bwMode="auto">
                <a:xfrm>
                  <a:off x="2998" y="1186"/>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79" name="Rectangle 9957">
                  <a:extLst>
                    <a:ext uri="{FF2B5EF4-FFF2-40B4-BE49-F238E27FC236}">
                      <a16:creationId xmlns:a16="http://schemas.microsoft.com/office/drawing/2014/main" id="{3C6BA0D2-C995-E5D4-F2BA-AC33A934B005}"/>
                    </a:ext>
                  </a:extLst>
                </p:cNvPr>
                <p:cNvSpPr>
                  <a:spLocks noChangeArrowheads="1"/>
                </p:cNvSpPr>
                <p:nvPr/>
              </p:nvSpPr>
              <p:spPr bwMode="auto">
                <a:xfrm>
                  <a:off x="2998" y="1183"/>
                  <a:ext cx="171" cy="3"/>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80" name="Rectangle 9958">
                  <a:extLst>
                    <a:ext uri="{FF2B5EF4-FFF2-40B4-BE49-F238E27FC236}">
                      <a16:creationId xmlns:a16="http://schemas.microsoft.com/office/drawing/2014/main" id="{536EFF7C-77A0-8585-9599-062508B763E5}"/>
                    </a:ext>
                  </a:extLst>
                </p:cNvPr>
                <p:cNvSpPr>
                  <a:spLocks noChangeArrowheads="1"/>
                </p:cNvSpPr>
                <p:nvPr/>
              </p:nvSpPr>
              <p:spPr bwMode="auto">
                <a:xfrm>
                  <a:off x="2998" y="1176"/>
                  <a:ext cx="171" cy="7"/>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81" name="Rectangle 9959">
                  <a:extLst>
                    <a:ext uri="{FF2B5EF4-FFF2-40B4-BE49-F238E27FC236}">
                      <a16:creationId xmlns:a16="http://schemas.microsoft.com/office/drawing/2014/main" id="{7156D662-51B1-D608-4353-56CAB8EE7DA1}"/>
                    </a:ext>
                  </a:extLst>
                </p:cNvPr>
                <p:cNvSpPr>
                  <a:spLocks noChangeArrowheads="1"/>
                </p:cNvSpPr>
                <p:nvPr/>
              </p:nvSpPr>
              <p:spPr bwMode="auto">
                <a:xfrm>
                  <a:off x="2998" y="1176"/>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82" name="Rectangle 9960">
                  <a:extLst>
                    <a:ext uri="{FF2B5EF4-FFF2-40B4-BE49-F238E27FC236}">
                      <a16:creationId xmlns:a16="http://schemas.microsoft.com/office/drawing/2014/main" id="{6D0DF3F9-5444-F78F-CB32-3F60EB64ED48}"/>
                    </a:ext>
                  </a:extLst>
                </p:cNvPr>
                <p:cNvSpPr>
                  <a:spLocks noChangeArrowheads="1"/>
                </p:cNvSpPr>
                <p:nvPr/>
              </p:nvSpPr>
              <p:spPr bwMode="auto">
                <a:xfrm>
                  <a:off x="2998" y="1172"/>
                  <a:ext cx="171" cy="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83" name="Rectangle 9961">
                  <a:extLst>
                    <a:ext uri="{FF2B5EF4-FFF2-40B4-BE49-F238E27FC236}">
                      <a16:creationId xmlns:a16="http://schemas.microsoft.com/office/drawing/2014/main" id="{8918901A-8079-2B63-9F8D-E02250162E0D}"/>
                    </a:ext>
                  </a:extLst>
                </p:cNvPr>
                <p:cNvSpPr>
                  <a:spLocks noChangeArrowheads="1"/>
                </p:cNvSpPr>
                <p:nvPr/>
              </p:nvSpPr>
              <p:spPr bwMode="auto">
                <a:xfrm>
                  <a:off x="2998" y="1165"/>
                  <a:ext cx="171" cy="7"/>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84" name="Rectangle 9962">
                  <a:extLst>
                    <a:ext uri="{FF2B5EF4-FFF2-40B4-BE49-F238E27FC236}">
                      <a16:creationId xmlns:a16="http://schemas.microsoft.com/office/drawing/2014/main" id="{5A76B6F7-6BEE-BC70-C1EA-85E39AFB5E7E}"/>
                    </a:ext>
                  </a:extLst>
                </p:cNvPr>
                <p:cNvSpPr>
                  <a:spLocks noChangeArrowheads="1"/>
                </p:cNvSpPr>
                <p:nvPr/>
              </p:nvSpPr>
              <p:spPr bwMode="auto">
                <a:xfrm>
                  <a:off x="2998" y="1158"/>
                  <a:ext cx="171" cy="7"/>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85" name="Rectangle 9963">
                  <a:extLst>
                    <a:ext uri="{FF2B5EF4-FFF2-40B4-BE49-F238E27FC236}">
                      <a16:creationId xmlns:a16="http://schemas.microsoft.com/office/drawing/2014/main" id="{03D86426-43F0-9E10-5C16-1200AA1B3A08}"/>
                    </a:ext>
                  </a:extLst>
                </p:cNvPr>
                <p:cNvSpPr>
                  <a:spLocks noChangeArrowheads="1"/>
                </p:cNvSpPr>
                <p:nvPr/>
              </p:nvSpPr>
              <p:spPr bwMode="auto">
                <a:xfrm>
                  <a:off x="2998" y="1147"/>
                  <a:ext cx="171" cy="1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86" name="Rectangle 9964">
                  <a:extLst>
                    <a:ext uri="{FF2B5EF4-FFF2-40B4-BE49-F238E27FC236}">
                      <a16:creationId xmlns:a16="http://schemas.microsoft.com/office/drawing/2014/main" id="{E66DBF65-687B-6FEF-060B-5E3507224ACA}"/>
                    </a:ext>
                  </a:extLst>
                </p:cNvPr>
                <p:cNvSpPr>
                  <a:spLocks noChangeArrowheads="1"/>
                </p:cNvSpPr>
                <p:nvPr/>
              </p:nvSpPr>
              <p:spPr bwMode="auto">
                <a:xfrm>
                  <a:off x="2998" y="1144"/>
                  <a:ext cx="171" cy="3"/>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87" name="Rectangle 9965">
                  <a:extLst>
                    <a:ext uri="{FF2B5EF4-FFF2-40B4-BE49-F238E27FC236}">
                      <a16:creationId xmlns:a16="http://schemas.microsoft.com/office/drawing/2014/main" id="{55F17EC5-5C47-83D0-95FF-30B78EE8F4FF}"/>
                    </a:ext>
                  </a:extLst>
                </p:cNvPr>
                <p:cNvSpPr>
                  <a:spLocks noChangeArrowheads="1"/>
                </p:cNvSpPr>
                <p:nvPr/>
              </p:nvSpPr>
              <p:spPr bwMode="auto">
                <a:xfrm>
                  <a:off x="2998" y="1130"/>
                  <a:ext cx="171" cy="1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88" name="Rectangle 9966">
                  <a:extLst>
                    <a:ext uri="{FF2B5EF4-FFF2-40B4-BE49-F238E27FC236}">
                      <a16:creationId xmlns:a16="http://schemas.microsoft.com/office/drawing/2014/main" id="{C284F958-73C5-FD98-5071-493F0420268C}"/>
                    </a:ext>
                  </a:extLst>
                </p:cNvPr>
                <p:cNvSpPr>
                  <a:spLocks noChangeArrowheads="1"/>
                </p:cNvSpPr>
                <p:nvPr/>
              </p:nvSpPr>
              <p:spPr bwMode="auto">
                <a:xfrm>
                  <a:off x="2998" y="1123"/>
                  <a:ext cx="171" cy="7"/>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89" name="Rectangle 9967">
                  <a:extLst>
                    <a:ext uri="{FF2B5EF4-FFF2-40B4-BE49-F238E27FC236}">
                      <a16:creationId xmlns:a16="http://schemas.microsoft.com/office/drawing/2014/main" id="{7EE216D1-95B8-65A6-B838-04CF39C12E7E}"/>
                    </a:ext>
                  </a:extLst>
                </p:cNvPr>
                <p:cNvSpPr>
                  <a:spLocks noChangeArrowheads="1"/>
                </p:cNvSpPr>
                <p:nvPr/>
              </p:nvSpPr>
              <p:spPr bwMode="auto">
                <a:xfrm>
                  <a:off x="2998" y="1112"/>
                  <a:ext cx="171" cy="1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90" name="Rectangle 9968">
                  <a:extLst>
                    <a:ext uri="{FF2B5EF4-FFF2-40B4-BE49-F238E27FC236}">
                      <a16:creationId xmlns:a16="http://schemas.microsoft.com/office/drawing/2014/main" id="{FB4F50DC-1389-B7CE-DFD0-9C786CC8DD4A}"/>
                    </a:ext>
                  </a:extLst>
                </p:cNvPr>
                <p:cNvSpPr>
                  <a:spLocks noChangeArrowheads="1"/>
                </p:cNvSpPr>
                <p:nvPr/>
              </p:nvSpPr>
              <p:spPr bwMode="auto">
                <a:xfrm>
                  <a:off x="2998" y="1108"/>
                  <a:ext cx="171" cy="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91" name="Rectangle 9969">
                  <a:extLst>
                    <a:ext uri="{FF2B5EF4-FFF2-40B4-BE49-F238E27FC236}">
                      <a16:creationId xmlns:a16="http://schemas.microsoft.com/office/drawing/2014/main" id="{0D94E9B0-B407-27DA-422E-1B3F5B0384E3}"/>
                    </a:ext>
                  </a:extLst>
                </p:cNvPr>
                <p:cNvSpPr>
                  <a:spLocks noChangeArrowheads="1"/>
                </p:cNvSpPr>
                <p:nvPr/>
              </p:nvSpPr>
              <p:spPr bwMode="auto">
                <a:xfrm>
                  <a:off x="2998" y="831"/>
                  <a:ext cx="17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92" name="Rectangle 9970">
                  <a:extLst>
                    <a:ext uri="{FF2B5EF4-FFF2-40B4-BE49-F238E27FC236}">
                      <a16:creationId xmlns:a16="http://schemas.microsoft.com/office/drawing/2014/main" id="{30BA1B79-80CE-4CEF-C66C-B5BEF09EBFCE}"/>
                    </a:ext>
                  </a:extLst>
                </p:cNvPr>
                <p:cNvSpPr>
                  <a:spLocks noChangeArrowheads="1"/>
                </p:cNvSpPr>
                <p:nvPr/>
              </p:nvSpPr>
              <p:spPr bwMode="auto">
                <a:xfrm>
                  <a:off x="2998" y="831"/>
                  <a:ext cx="17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93" name="Rectangle 9971">
                  <a:extLst>
                    <a:ext uri="{FF2B5EF4-FFF2-40B4-BE49-F238E27FC236}">
                      <a16:creationId xmlns:a16="http://schemas.microsoft.com/office/drawing/2014/main" id="{62EDE0A6-0B52-DAED-2E37-1DD7656BB7B6}"/>
                    </a:ext>
                  </a:extLst>
                </p:cNvPr>
                <p:cNvSpPr>
                  <a:spLocks noChangeArrowheads="1"/>
                </p:cNvSpPr>
                <p:nvPr/>
              </p:nvSpPr>
              <p:spPr bwMode="auto">
                <a:xfrm>
                  <a:off x="2998" y="831"/>
                  <a:ext cx="17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94" name="Rectangle 9972">
                  <a:extLst>
                    <a:ext uri="{FF2B5EF4-FFF2-40B4-BE49-F238E27FC236}">
                      <a16:creationId xmlns:a16="http://schemas.microsoft.com/office/drawing/2014/main" id="{ACDADE26-7F85-5F5B-F9E0-51E9DF40BD60}"/>
                    </a:ext>
                  </a:extLst>
                </p:cNvPr>
                <p:cNvSpPr>
                  <a:spLocks noChangeArrowheads="1"/>
                </p:cNvSpPr>
                <p:nvPr/>
              </p:nvSpPr>
              <p:spPr bwMode="auto">
                <a:xfrm>
                  <a:off x="2998" y="831"/>
                  <a:ext cx="17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95" name="Rectangle 9973">
                  <a:extLst>
                    <a:ext uri="{FF2B5EF4-FFF2-40B4-BE49-F238E27FC236}">
                      <a16:creationId xmlns:a16="http://schemas.microsoft.com/office/drawing/2014/main" id="{B27DBCFD-B30C-908C-4FD2-23D5EDD7135B}"/>
                    </a:ext>
                  </a:extLst>
                </p:cNvPr>
                <p:cNvSpPr>
                  <a:spLocks noChangeArrowheads="1"/>
                </p:cNvSpPr>
                <p:nvPr/>
              </p:nvSpPr>
              <p:spPr bwMode="auto">
                <a:xfrm>
                  <a:off x="2998" y="831"/>
                  <a:ext cx="17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96" name="Rectangle 9974">
                  <a:extLst>
                    <a:ext uri="{FF2B5EF4-FFF2-40B4-BE49-F238E27FC236}">
                      <a16:creationId xmlns:a16="http://schemas.microsoft.com/office/drawing/2014/main" id="{84FCF737-6E72-87EB-6106-BEB3AD07A10D}"/>
                    </a:ext>
                  </a:extLst>
                </p:cNvPr>
                <p:cNvSpPr>
                  <a:spLocks noChangeArrowheads="1"/>
                </p:cNvSpPr>
                <p:nvPr/>
              </p:nvSpPr>
              <p:spPr bwMode="auto">
                <a:xfrm>
                  <a:off x="2998" y="831"/>
                  <a:ext cx="17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97" name="Rectangle 9975">
                  <a:extLst>
                    <a:ext uri="{FF2B5EF4-FFF2-40B4-BE49-F238E27FC236}">
                      <a16:creationId xmlns:a16="http://schemas.microsoft.com/office/drawing/2014/main" id="{B5E865F4-8F90-B334-E4D4-0F22557EA108}"/>
                    </a:ext>
                  </a:extLst>
                </p:cNvPr>
                <p:cNvSpPr>
                  <a:spLocks noChangeArrowheads="1"/>
                </p:cNvSpPr>
                <p:nvPr/>
              </p:nvSpPr>
              <p:spPr bwMode="auto">
                <a:xfrm>
                  <a:off x="2998" y="831"/>
                  <a:ext cx="17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98" name="Rectangle 9976">
                  <a:extLst>
                    <a:ext uri="{FF2B5EF4-FFF2-40B4-BE49-F238E27FC236}">
                      <a16:creationId xmlns:a16="http://schemas.microsoft.com/office/drawing/2014/main" id="{7D346D4C-0224-7B15-CB4D-9661EA573CBD}"/>
                    </a:ext>
                  </a:extLst>
                </p:cNvPr>
                <p:cNvSpPr>
                  <a:spLocks noChangeArrowheads="1"/>
                </p:cNvSpPr>
                <p:nvPr/>
              </p:nvSpPr>
              <p:spPr bwMode="auto">
                <a:xfrm>
                  <a:off x="2998" y="831"/>
                  <a:ext cx="17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99" name="Rectangle 9977">
                  <a:extLst>
                    <a:ext uri="{FF2B5EF4-FFF2-40B4-BE49-F238E27FC236}">
                      <a16:creationId xmlns:a16="http://schemas.microsoft.com/office/drawing/2014/main" id="{64EAA1E4-E526-322C-FA59-7A97B50AA5C0}"/>
                    </a:ext>
                  </a:extLst>
                </p:cNvPr>
                <p:cNvSpPr>
                  <a:spLocks noChangeArrowheads="1"/>
                </p:cNvSpPr>
                <p:nvPr/>
              </p:nvSpPr>
              <p:spPr bwMode="auto">
                <a:xfrm>
                  <a:off x="2998" y="831"/>
                  <a:ext cx="17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00" name="Rectangle 9978">
                  <a:extLst>
                    <a:ext uri="{FF2B5EF4-FFF2-40B4-BE49-F238E27FC236}">
                      <a16:creationId xmlns:a16="http://schemas.microsoft.com/office/drawing/2014/main" id="{3EB9EB66-A731-A9EA-93D1-5CCE4310C764}"/>
                    </a:ext>
                  </a:extLst>
                </p:cNvPr>
                <p:cNvSpPr>
                  <a:spLocks noChangeArrowheads="1"/>
                </p:cNvSpPr>
                <p:nvPr/>
              </p:nvSpPr>
              <p:spPr bwMode="auto">
                <a:xfrm>
                  <a:off x="2998" y="831"/>
                  <a:ext cx="17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01" name="Rectangle 9979">
                  <a:extLst>
                    <a:ext uri="{FF2B5EF4-FFF2-40B4-BE49-F238E27FC236}">
                      <a16:creationId xmlns:a16="http://schemas.microsoft.com/office/drawing/2014/main" id="{A85866D7-288F-D034-21AB-88246D5DD706}"/>
                    </a:ext>
                  </a:extLst>
                </p:cNvPr>
                <p:cNvSpPr>
                  <a:spLocks noChangeArrowheads="1"/>
                </p:cNvSpPr>
                <p:nvPr/>
              </p:nvSpPr>
              <p:spPr bwMode="auto">
                <a:xfrm>
                  <a:off x="2998" y="831"/>
                  <a:ext cx="17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02" name="Rectangle 9980">
                  <a:extLst>
                    <a:ext uri="{FF2B5EF4-FFF2-40B4-BE49-F238E27FC236}">
                      <a16:creationId xmlns:a16="http://schemas.microsoft.com/office/drawing/2014/main" id="{F19B6423-5C6B-B0D1-204A-D85310332796}"/>
                    </a:ext>
                  </a:extLst>
                </p:cNvPr>
                <p:cNvSpPr>
                  <a:spLocks noChangeArrowheads="1"/>
                </p:cNvSpPr>
                <p:nvPr/>
              </p:nvSpPr>
              <p:spPr bwMode="auto">
                <a:xfrm>
                  <a:off x="2998" y="831"/>
                  <a:ext cx="17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03" name="Rectangle 9981">
                  <a:extLst>
                    <a:ext uri="{FF2B5EF4-FFF2-40B4-BE49-F238E27FC236}">
                      <a16:creationId xmlns:a16="http://schemas.microsoft.com/office/drawing/2014/main" id="{8AA3CA2F-5C69-6F7F-8C13-573FB6494CC5}"/>
                    </a:ext>
                  </a:extLst>
                </p:cNvPr>
                <p:cNvSpPr>
                  <a:spLocks noChangeArrowheads="1"/>
                </p:cNvSpPr>
                <p:nvPr/>
              </p:nvSpPr>
              <p:spPr bwMode="auto">
                <a:xfrm>
                  <a:off x="2998" y="831"/>
                  <a:ext cx="17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04" name="Rectangle 9982">
                  <a:extLst>
                    <a:ext uri="{FF2B5EF4-FFF2-40B4-BE49-F238E27FC236}">
                      <a16:creationId xmlns:a16="http://schemas.microsoft.com/office/drawing/2014/main" id="{98D322EB-3C46-F68A-243A-4520A278ACFE}"/>
                    </a:ext>
                  </a:extLst>
                </p:cNvPr>
                <p:cNvSpPr>
                  <a:spLocks noChangeArrowheads="1"/>
                </p:cNvSpPr>
                <p:nvPr/>
              </p:nvSpPr>
              <p:spPr bwMode="auto">
                <a:xfrm>
                  <a:off x="2998" y="831"/>
                  <a:ext cx="17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05" name="Rectangle 9983">
                  <a:extLst>
                    <a:ext uri="{FF2B5EF4-FFF2-40B4-BE49-F238E27FC236}">
                      <a16:creationId xmlns:a16="http://schemas.microsoft.com/office/drawing/2014/main" id="{54B6B637-B376-825B-DA1A-1A03545D0C0C}"/>
                    </a:ext>
                  </a:extLst>
                </p:cNvPr>
                <p:cNvSpPr>
                  <a:spLocks noChangeArrowheads="1"/>
                </p:cNvSpPr>
                <p:nvPr/>
              </p:nvSpPr>
              <p:spPr bwMode="auto">
                <a:xfrm>
                  <a:off x="2998" y="831"/>
                  <a:ext cx="17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06" name="Rectangle 9984">
                  <a:extLst>
                    <a:ext uri="{FF2B5EF4-FFF2-40B4-BE49-F238E27FC236}">
                      <a16:creationId xmlns:a16="http://schemas.microsoft.com/office/drawing/2014/main" id="{C2069F46-D4CA-30F3-8227-22B702C12B93}"/>
                    </a:ext>
                  </a:extLst>
                </p:cNvPr>
                <p:cNvSpPr>
                  <a:spLocks noChangeArrowheads="1"/>
                </p:cNvSpPr>
                <p:nvPr/>
              </p:nvSpPr>
              <p:spPr bwMode="auto">
                <a:xfrm>
                  <a:off x="2998" y="831"/>
                  <a:ext cx="17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07" name="Rectangle 9985">
                  <a:extLst>
                    <a:ext uri="{FF2B5EF4-FFF2-40B4-BE49-F238E27FC236}">
                      <a16:creationId xmlns:a16="http://schemas.microsoft.com/office/drawing/2014/main" id="{D63F47B5-3543-9D4E-5E9B-4F50FBA78859}"/>
                    </a:ext>
                  </a:extLst>
                </p:cNvPr>
                <p:cNvSpPr>
                  <a:spLocks noChangeArrowheads="1"/>
                </p:cNvSpPr>
                <p:nvPr/>
              </p:nvSpPr>
              <p:spPr bwMode="auto">
                <a:xfrm>
                  <a:off x="2998" y="831"/>
                  <a:ext cx="17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08" name="Rectangle 9986">
                  <a:extLst>
                    <a:ext uri="{FF2B5EF4-FFF2-40B4-BE49-F238E27FC236}">
                      <a16:creationId xmlns:a16="http://schemas.microsoft.com/office/drawing/2014/main" id="{0C2B4F23-80C1-8552-A305-1DC6751D30C4}"/>
                    </a:ext>
                  </a:extLst>
                </p:cNvPr>
                <p:cNvSpPr>
                  <a:spLocks noChangeArrowheads="1"/>
                </p:cNvSpPr>
                <p:nvPr/>
              </p:nvSpPr>
              <p:spPr bwMode="auto">
                <a:xfrm>
                  <a:off x="2998" y="831"/>
                  <a:ext cx="17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09" name="Rectangle 9987">
                  <a:extLst>
                    <a:ext uri="{FF2B5EF4-FFF2-40B4-BE49-F238E27FC236}">
                      <a16:creationId xmlns:a16="http://schemas.microsoft.com/office/drawing/2014/main" id="{9CD38214-482F-9236-8C0E-7E74C40700C6}"/>
                    </a:ext>
                  </a:extLst>
                </p:cNvPr>
                <p:cNvSpPr>
                  <a:spLocks noChangeArrowheads="1"/>
                </p:cNvSpPr>
                <p:nvPr/>
              </p:nvSpPr>
              <p:spPr bwMode="auto">
                <a:xfrm>
                  <a:off x="2998" y="831"/>
                  <a:ext cx="17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10" name="Rectangle 9988">
                  <a:extLst>
                    <a:ext uri="{FF2B5EF4-FFF2-40B4-BE49-F238E27FC236}">
                      <a16:creationId xmlns:a16="http://schemas.microsoft.com/office/drawing/2014/main" id="{D5DA14D5-3A29-8F17-4916-7E3AB9E4FFD2}"/>
                    </a:ext>
                  </a:extLst>
                </p:cNvPr>
                <p:cNvSpPr>
                  <a:spLocks noChangeArrowheads="1"/>
                </p:cNvSpPr>
                <p:nvPr/>
              </p:nvSpPr>
              <p:spPr bwMode="auto">
                <a:xfrm>
                  <a:off x="2998" y="831"/>
                  <a:ext cx="17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11" name="Rectangle 9989">
                  <a:extLst>
                    <a:ext uri="{FF2B5EF4-FFF2-40B4-BE49-F238E27FC236}">
                      <a16:creationId xmlns:a16="http://schemas.microsoft.com/office/drawing/2014/main" id="{DFEF24F0-2786-B71E-7CC8-0E42CAFD8362}"/>
                    </a:ext>
                  </a:extLst>
                </p:cNvPr>
                <p:cNvSpPr>
                  <a:spLocks noChangeArrowheads="1"/>
                </p:cNvSpPr>
                <p:nvPr/>
              </p:nvSpPr>
              <p:spPr bwMode="auto">
                <a:xfrm>
                  <a:off x="2998" y="831"/>
                  <a:ext cx="17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12" name="Rectangle 9990">
                  <a:extLst>
                    <a:ext uri="{FF2B5EF4-FFF2-40B4-BE49-F238E27FC236}">
                      <a16:creationId xmlns:a16="http://schemas.microsoft.com/office/drawing/2014/main" id="{D608507B-6B66-299F-1DDA-815D51BDD4A4}"/>
                    </a:ext>
                  </a:extLst>
                </p:cNvPr>
                <p:cNvSpPr>
                  <a:spLocks noChangeArrowheads="1"/>
                </p:cNvSpPr>
                <p:nvPr/>
              </p:nvSpPr>
              <p:spPr bwMode="auto">
                <a:xfrm>
                  <a:off x="2998" y="831"/>
                  <a:ext cx="17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13" name="Rectangle 9991">
                  <a:extLst>
                    <a:ext uri="{FF2B5EF4-FFF2-40B4-BE49-F238E27FC236}">
                      <a16:creationId xmlns:a16="http://schemas.microsoft.com/office/drawing/2014/main" id="{3A3EF879-3EC1-016A-8DEE-84DDEC6D9941}"/>
                    </a:ext>
                  </a:extLst>
                </p:cNvPr>
                <p:cNvSpPr>
                  <a:spLocks noChangeArrowheads="1"/>
                </p:cNvSpPr>
                <p:nvPr/>
              </p:nvSpPr>
              <p:spPr bwMode="auto">
                <a:xfrm>
                  <a:off x="2998" y="831"/>
                  <a:ext cx="17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14" name="Rectangle 9992">
                  <a:extLst>
                    <a:ext uri="{FF2B5EF4-FFF2-40B4-BE49-F238E27FC236}">
                      <a16:creationId xmlns:a16="http://schemas.microsoft.com/office/drawing/2014/main" id="{B71E10FC-462D-4CA4-58C6-5D82608618F8}"/>
                    </a:ext>
                  </a:extLst>
                </p:cNvPr>
                <p:cNvSpPr>
                  <a:spLocks noChangeArrowheads="1"/>
                </p:cNvSpPr>
                <p:nvPr/>
              </p:nvSpPr>
              <p:spPr bwMode="auto">
                <a:xfrm>
                  <a:off x="2998" y="831"/>
                  <a:ext cx="17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15" name="Rectangle 9993">
                  <a:extLst>
                    <a:ext uri="{FF2B5EF4-FFF2-40B4-BE49-F238E27FC236}">
                      <a16:creationId xmlns:a16="http://schemas.microsoft.com/office/drawing/2014/main" id="{90B839C8-B0FA-5F1A-D9C4-926CE4862228}"/>
                    </a:ext>
                  </a:extLst>
                </p:cNvPr>
                <p:cNvSpPr>
                  <a:spLocks noChangeArrowheads="1"/>
                </p:cNvSpPr>
                <p:nvPr/>
              </p:nvSpPr>
              <p:spPr bwMode="auto">
                <a:xfrm>
                  <a:off x="2998" y="831"/>
                  <a:ext cx="17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16" name="Rectangle 9994">
                  <a:extLst>
                    <a:ext uri="{FF2B5EF4-FFF2-40B4-BE49-F238E27FC236}">
                      <a16:creationId xmlns:a16="http://schemas.microsoft.com/office/drawing/2014/main" id="{71F40BDD-1603-22E6-5B36-9CBDC3F5705E}"/>
                    </a:ext>
                  </a:extLst>
                </p:cNvPr>
                <p:cNvSpPr>
                  <a:spLocks noChangeArrowheads="1"/>
                </p:cNvSpPr>
                <p:nvPr/>
              </p:nvSpPr>
              <p:spPr bwMode="auto">
                <a:xfrm>
                  <a:off x="2998" y="1101"/>
                  <a:ext cx="171" cy="7"/>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17" name="Rectangle 9995">
                  <a:extLst>
                    <a:ext uri="{FF2B5EF4-FFF2-40B4-BE49-F238E27FC236}">
                      <a16:creationId xmlns:a16="http://schemas.microsoft.com/office/drawing/2014/main" id="{F13912B3-CEDF-A90B-6804-60A86917C9ED}"/>
                    </a:ext>
                  </a:extLst>
                </p:cNvPr>
                <p:cNvSpPr>
                  <a:spLocks noChangeArrowheads="1"/>
                </p:cNvSpPr>
                <p:nvPr/>
              </p:nvSpPr>
              <p:spPr bwMode="auto">
                <a:xfrm>
                  <a:off x="2998" y="1101"/>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18" name="Rectangle 9996">
                  <a:extLst>
                    <a:ext uri="{FF2B5EF4-FFF2-40B4-BE49-F238E27FC236}">
                      <a16:creationId xmlns:a16="http://schemas.microsoft.com/office/drawing/2014/main" id="{E5CEE47B-F0A9-2F37-2128-EDAC878DBD6B}"/>
                    </a:ext>
                  </a:extLst>
                </p:cNvPr>
                <p:cNvSpPr>
                  <a:spLocks noChangeArrowheads="1"/>
                </p:cNvSpPr>
                <p:nvPr/>
              </p:nvSpPr>
              <p:spPr bwMode="auto">
                <a:xfrm>
                  <a:off x="2998" y="1098"/>
                  <a:ext cx="171" cy="3"/>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19" name="Rectangle 9997">
                  <a:extLst>
                    <a:ext uri="{FF2B5EF4-FFF2-40B4-BE49-F238E27FC236}">
                      <a16:creationId xmlns:a16="http://schemas.microsoft.com/office/drawing/2014/main" id="{A7A9FFDF-635B-8D23-DF63-BAD25109051F}"/>
                    </a:ext>
                  </a:extLst>
                </p:cNvPr>
                <p:cNvSpPr>
                  <a:spLocks noChangeArrowheads="1"/>
                </p:cNvSpPr>
                <p:nvPr/>
              </p:nvSpPr>
              <p:spPr bwMode="auto">
                <a:xfrm>
                  <a:off x="2998" y="1094"/>
                  <a:ext cx="171" cy="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20" name="Rectangle 9998">
                  <a:extLst>
                    <a:ext uri="{FF2B5EF4-FFF2-40B4-BE49-F238E27FC236}">
                      <a16:creationId xmlns:a16="http://schemas.microsoft.com/office/drawing/2014/main" id="{A38C56CC-453E-8AB9-74E4-C938914B94B4}"/>
                    </a:ext>
                  </a:extLst>
                </p:cNvPr>
                <p:cNvSpPr>
                  <a:spLocks noChangeArrowheads="1"/>
                </p:cNvSpPr>
                <p:nvPr/>
              </p:nvSpPr>
              <p:spPr bwMode="auto">
                <a:xfrm>
                  <a:off x="2998" y="1094"/>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21" name="Rectangle 9999">
                  <a:extLst>
                    <a:ext uri="{FF2B5EF4-FFF2-40B4-BE49-F238E27FC236}">
                      <a16:creationId xmlns:a16="http://schemas.microsoft.com/office/drawing/2014/main" id="{A6CFC4B3-A6EE-F39A-D1AE-81A958DDBB75}"/>
                    </a:ext>
                  </a:extLst>
                </p:cNvPr>
                <p:cNvSpPr>
                  <a:spLocks noChangeArrowheads="1"/>
                </p:cNvSpPr>
                <p:nvPr/>
              </p:nvSpPr>
              <p:spPr bwMode="auto">
                <a:xfrm>
                  <a:off x="2998" y="1094"/>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22" name="Rectangle 10000">
                  <a:extLst>
                    <a:ext uri="{FF2B5EF4-FFF2-40B4-BE49-F238E27FC236}">
                      <a16:creationId xmlns:a16="http://schemas.microsoft.com/office/drawing/2014/main" id="{06829441-BE2B-0929-B5BA-BA444D6043BC}"/>
                    </a:ext>
                  </a:extLst>
                </p:cNvPr>
                <p:cNvSpPr>
                  <a:spLocks noChangeArrowheads="1"/>
                </p:cNvSpPr>
                <p:nvPr/>
              </p:nvSpPr>
              <p:spPr bwMode="auto">
                <a:xfrm>
                  <a:off x="2998" y="1076"/>
                  <a:ext cx="171" cy="18"/>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23" name="Rectangle 10001">
                  <a:extLst>
                    <a:ext uri="{FF2B5EF4-FFF2-40B4-BE49-F238E27FC236}">
                      <a16:creationId xmlns:a16="http://schemas.microsoft.com/office/drawing/2014/main" id="{D9B8F454-C510-4F1E-BD74-987AEFB46009}"/>
                    </a:ext>
                  </a:extLst>
                </p:cNvPr>
                <p:cNvSpPr>
                  <a:spLocks noChangeArrowheads="1"/>
                </p:cNvSpPr>
                <p:nvPr/>
              </p:nvSpPr>
              <p:spPr bwMode="auto">
                <a:xfrm>
                  <a:off x="2998" y="1066"/>
                  <a:ext cx="171" cy="10"/>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24" name="Rectangle 10002">
                  <a:extLst>
                    <a:ext uri="{FF2B5EF4-FFF2-40B4-BE49-F238E27FC236}">
                      <a16:creationId xmlns:a16="http://schemas.microsoft.com/office/drawing/2014/main" id="{58626609-5598-8499-5509-3339142FACFF}"/>
                    </a:ext>
                  </a:extLst>
                </p:cNvPr>
                <p:cNvSpPr>
                  <a:spLocks noChangeArrowheads="1"/>
                </p:cNvSpPr>
                <p:nvPr/>
              </p:nvSpPr>
              <p:spPr bwMode="auto">
                <a:xfrm>
                  <a:off x="2998" y="1052"/>
                  <a:ext cx="171" cy="1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25" name="Rectangle 10003">
                  <a:extLst>
                    <a:ext uri="{FF2B5EF4-FFF2-40B4-BE49-F238E27FC236}">
                      <a16:creationId xmlns:a16="http://schemas.microsoft.com/office/drawing/2014/main" id="{CBC20960-80E5-67D9-6847-574D44626A38}"/>
                    </a:ext>
                  </a:extLst>
                </p:cNvPr>
                <p:cNvSpPr>
                  <a:spLocks noChangeArrowheads="1"/>
                </p:cNvSpPr>
                <p:nvPr/>
              </p:nvSpPr>
              <p:spPr bwMode="auto">
                <a:xfrm>
                  <a:off x="2998" y="1052"/>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26" name="Rectangle 10004">
                  <a:extLst>
                    <a:ext uri="{FF2B5EF4-FFF2-40B4-BE49-F238E27FC236}">
                      <a16:creationId xmlns:a16="http://schemas.microsoft.com/office/drawing/2014/main" id="{043790A9-F9CB-88BB-835C-99CE4993E406}"/>
                    </a:ext>
                  </a:extLst>
                </p:cNvPr>
                <p:cNvSpPr>
                  <a:spLocks noChangeArrowheads="1"/>
                </p:cNvSpPr>
                <p:nvPr/>
              </p:nvSpPr>
              <p:spPr bwMode="auto">
                <a:xfrm>
                  <a:off x="2998" y="1034"/>
                  <a:ext cx="171" cy="18"/>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27" name="Rectangle 10005">
                  <a:extLst>
                    <a:ext uri="{FF2B5EF4-FFF2-40B4-BE49-F238E27FC236}">
                      <a16:creationId xmlns:a16="http://schemas.microsoft.com/office/drawing/2014/main" id="{A4E7A8D5-9BA6-0771-CDE6-75EE0E1D2CB7}"/>
                    </a:ext>
                  </a:extLst>
                </p:cNvPr>
                <p:cNvSpPr>
                  <a:spLocks noChangeArrowheads="1"/>
                </p:cNvSpPr>
                <p:nvPr/>
              </p:nvSpPr>
              <p:spPr bwMode="auto">
                <a:xfrm>
                  <a:off x="2998" y="1034"/>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28" name="Rectangle 10006">
                  <a:extLst>
                    <a:ext uri="{FF2B5EF4-FFF2-40B4-BE49-F238E27FC236}">
                      <a16:creationId xmlns:a16="http://schemas.microsoft.com/office/drawing/2014/main" id="{D5A9151C-59C8-11AC-D94D-1EE692DFFBD7}"/>
                    </a:ext>
                  </a:extLst>
                </p:cNvPr>
                <p:cNvSpPr>
                  <a:spLocks noChangeArrowheads="1"/>
                </p:cNvSpPr>
                <p:nvPr/>
              </p:nvSpPr>
              <p:spPr bwMode="auto">
                <a:xfrm>
                  <a:off x="2998" y="1027"/>
                  <a:ext cx="171" cy="7"/>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29" name="Rectangle 10007">
                  <a:extLst>
                    <a:ext uri="{FF2B5EF4-FFF2-40B4-BE49-F238E27FC236}">
                      <a16:creationId xmlns:a16="http://schemas.microsoft.com/office/drawing/2014/main" id="{28DC2E6D-90DD-0620-2D5E-C7FB6F30D976}"/>
                    </a:ext>
                  </a:extLst>
                </p:cNvPr>
                <p:cNvSpPr>
                  <a:spLocks noChangeArrowheads="1"/>
                </p:cNvSpPr>
                <p:nvPr/>
              </p:nvSpPr>
              <p:spPr bwMode="auto">
                <a:xfrm>
                  <a:off x="2998" y="1023"/>
                  <a:ext cx="171" cy="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30" name="Rectangle 10008">
                  <a:extLst>
                    <a:ext uri="{FF2B5EF4-FFF2-40B4-BE49-F238E27FC236}">
                      <a16:creationId xmlns:a16="http://schemas.microsoft.com/office/drawing/2014/main" id="{51991654-7A33-A2E9-358F-8DB43A70F208}"/>
                    </a:ext>
                  </a:extLst>
                </p:cNvPr>
                <p:cNvSpPr>
                  <a:spLocks noChangeArrowheads="1"/>
                </p:cNvSpPr>
                <p:nvPr/>
              </p:nvSpPr>
              <p:spPr bwMode="auto">
                <a:xfrm>
                  <a:off x="2998" y="1016"/>
                  <a:ext cx="171" cy="7"/>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31" name="Rectangle 10009">
                  <a:extLst>
                    <a:ext uri="{FF2B5EF4-FFF2-40B4-BE49-F238E27FC236}">
                      <a16:creationId xmlns:a16="http://schemas.microsoft.com/office/drawing/2014/main" id="{F9DDD9AF-A165-1D8F-6D20-05B9E4E35B51}"/>
                    </a:ext>
                  </a:extLst>
                </p:cNvPr>
                <p:cNvSpPr>
                  <a:spLocks noChangeArrowheads="1"/>
                </p:cNvSpPr>
                <p:nvPr/>
              </p:nvSpPr>
              <p:spPr bwMode="auto">
                <a:xfrm>
                  <a:off x="2998" y="1016"/>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32" name="Rectangle 10010">
                  <a:extLst>
                    <a:ext uri="{FF2B5EF4-FFF2-40B4-BE49-F238E27FC236}">
                      <a16:creationId xmlns:a16="http://schemas.microsoft.com/office/drawing/2014/main" id="{F8516C9D-C711-E47E-FA9E-7B0ECEB57F56}"/>
                    </a:ext>
                  </a:extLst>
                </p:cNvPr>
                <p:cNvSpPr>
                  <a:spLocks noChangeArrowheads="1"/>
                </p:cNvSpPr>
                <p:nvPr/>
              </p:nvSpPr>
              <p:spPr bwMode="auto">
                <a:xfrm>
                  <a:off x="2998" y="1009"/>
                  <a:ext cx="171" cy="7"/>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33" name="Rectangle 10011">
                  <a:extLst>
                    <a:ext uri="{FF2B5EF4-FFF2-40B4-BE49-F238E27FC236}">
                      <a16:creationId xmlns:a16="http://schemas.microsoft.com/office/drawing/2014/main" id="{0F5D118B-B5FC-A0D4-0EB5-127F3E0D5750}"/>
                    </a:ext>
                  </a:extLst>
                </p:cNvPr>
                <p:cNvSpPr>
                  <a:spLocks noChangeArrowheads="1"/>
                </p:cNvSpPr>
                <p:nvPr/>
              </p:nvSpPr>
              <p:spPr bwMode="auto">
                <a:xfrm>
                  <a:off x="2998" y="988"/>
                  <a:ext cx="171" cy="2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34" name="Rectangle 10012">
                  <a:extLst>
                    <a:ext uri="{FF2B5EF4-FFF2-40B4-BE49-F238E27FC236}">
                      <a16:creationId xmlns:a16="http://schemas.microsoft.com/office/drawing/2014/main" id="{9A2B4686-2AEB-3A92-0F08-E49C52398065}"/>
                    </a:ext>
                  </a:extLst>
                </p:cNvPr>
                <p:cNvSpPr>
                  <a:spLocks noChangeArrowheads="1"/>
                </p:cNvSpPr>
                <p:nvPr/>
              </p:nvSpPr>
              <p:spPr bwMode="auto">
                <a:xfrm>
                  <a:off x="2998" y="973"/>
                  <a:ext cx="171" cy="15"/>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35" name="Rectangle 10013">
                  <a:extLst>
                    <a:ext uri="{FF2B5EF4-FFF2-40B4-BE49-F238E27FC236}">
                      <a16:creationId xmlns:a16="http://schemas.microsoft.com/office/drawing/2014/main" id="{FE9A9DEA-3044-A094-14F3-52F4E44798FC}"/>
                    </a:ext>
                  </a:extLst>
                </p:cNvPr>
                <p:cNvSpPr>
                  <a:spLocks noChangeArrowheads="1"/>
                </p:cNvSpPr>
                <p:nvPr/>
              </p:nvSpPr>
              <p:spPr bwMode="auto">
                <a:xfrm>
                  <a:off x="2998" y="956"/>
                  <a:ext cx="171" cy="17"/>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36" name="Rectangle 10014">
                  <a:extLst>
                    <a:ext uri="{FF2B5EF4-FFF2-40B4-BE49-F238E27FC236}">
                      <a16:creationId xmlns:a16="http://schemas.microsoft.com/office/drawing/2014/main" id="{4E923E1B-A64B-9BE9-49AF-5257FAE23ED2}"/>
                    </a:ext>
                  </a:extLst>
                </p:cNvPr>
                <p:cNvSpPr>
                  <a:spLocks noChangeArrowheads="1"/>
                </p:cNvSpPr>
                <p:nvPr/>
              </p:nvSpPr>
              <p:spPr bwMode="auto">
                <a:xfrm>
                  <a:off x="2998" y="956"/>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37" name="Rectangle 10015">
                  <a:extLst>
                    <a:ext uri="{FF2B5EF4-FFF2-40B4-BE49-F238E27FC236}">
                      <a16:creationId xmlns:a16="http://schemas.microsoft.com/office/drawing/2014/main" id="{CC739201-8717-C38C-59A3-FFFAF8CDD9D8}"/>
                    </a:ext>
                  </a:extLst>
                </p:cNvPr>
                <p:cNvSpPr>
                  <a:spLocks noChangeArrowheads="1"/>
                </p:cNvSpPr>
                <p:nvPr/>
              </p:nvSpPr>
              <p:spPr bwMode="auto">
                <a:xfrm>
                  <a:off x="2998" y="945"/>
                  <a:ext cx="171" cy="1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38" name="Rectangle 10016">
                  <a:extLst>
                    <a:ext uri="{FF2B5EF4-FFF2-40B4-BE49-F238E27FC236}">
                      <a16:creationId xmlns:a16="http://schemas.microsoft.com/office/drawing/2014/main" id="{EEC0BA37-CD2F-B6B5-D4A2-AA3BDEA9EC66}"/>
                    </a:ext>
                  </a:extLst>
                </p:cNvPr>
                <p:cNvSpPr>
                  <a:spLocks noChangeArrowheads="1"/>
                </p:cNvSpPr>
                <p:nvPr/>
              </p:nvSpPr>
              <p:spPr bwMode="auto">
                <a:xfrm>
                  <a:off x="2998" y="924"/>
                  <a:ext cx="171" cy="2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39" name="Rectangle 10017">
                  <a:extLst>
                    <a:ext uri="{FF2B5EF4-FFF2-40B4-BE49-F238E27FC236}">
                      <a16:creationId xmlns:a16="http://schemas.microsoft.com/office/drawing/2014/main" id="{2090091C-8D9F-14C5-5423-324D5D9577A0}"/>
                    </a:ext>
                  </a:extLst>
                </p:cNvPr>
                <p:cNvSpPr>
                  <a:spLocks noChangeArrowheads="1"/>
                </p:cNvSpPr>
                <p:nvPr/>
              </p:nvSpPr>
              <p:spPr bwMode="auto">
                <a:xfrm>
                  <a:off x="2998" y="917"/>
                  <a:ext cx="171" cy="7"/>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40" name="Rectangle 10018">
                  <a:extLst>
                    <a:ext uri="{FF2B5EF4-FFF2-40B4-BE49-F238E27FC236}">
                      <a16:creationId xmlns:a16="http://schemas.microsoft.com/office/drawing/2014/main" id="{C0ECB633-56F8-DC31-E2AD-853102E0C997}"/>
                    </a:ext>
                  </a:extLst>
                </p:cNvPr>
                <p:cNvSpPr>
                  <a:spLocks noChangeArrowheads="1"/>
                </p:cNvSpPr>
                <p:nvPr/>
              </p:nvSpPr>
              <p:spPr bwMode="auto">
                <a:xfrm>
                  <a:off x="2998" y="910"/>
                  <a:ext cx="171" cy="7"/>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41" name="Rectangle 10019">
                  <a:extLst>
                    <a:ext uri="{FF2B5EF4-FFF2-40B4-BE49-F238E27FC236}">
                      <a16:creationId xmlns:a16="http://schemas.microsoft.com/office/drawing/2014/main" id="{D7299F88-6946-DF9E-4AFE-16DEC518DEE8}"/>
                    </a:ext>
                  </a:extLst>
                </p:cNvPr>
                <p:cNvSpPr>
                  <a:spLocks noChangeArrowheads="1"/>
                </p:cNvSpPr>
                <p:nvPr/>
              </p:nvSpPr>
              <p:spPr bwMode="auto">
                <a:xfrm>
                  <a:off x="2998" y="910"/>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42" name="Rectangle 10020">
                  <a:extLst>
                    <a:ext uri="{FF2B5EF4-FFF2-40B4-BE49-F238E27FC236}">
                      <a16:creationId xmlns:a16="http://schemas.microsoft.com/office/drawing/2014/main" id="{3456842C-9DB3-A1F6-E718-66FFDF7D2C27}"/>
                    </a:ext>
                  </a:extLst>
                </p:cNvPr>
                <p:cNvSpPr>
                  <a:spLocks noChangeArrowheads="1"/>
                </p:cNvSpPr>
                <p:nvPr/>
              </p:nvSpPr>
              <p:spPr bwMode="auto">
                <a:xfrm>
                  <a:off x="2998" y="910"/>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43" name="Rectangle 10021">
                  <a:extLst>
                    <a:ext uri="{FF2B5EF4-FFF2-40B4-BE49-F238E27FC236}">
                      <a16:creationId xmlns:a16="http://schemas.microsoft.com/office/drawing/2014/main" id="{365ED5FC-266D-6746-5163-8E3D00DA824F}"/>
                    </a:ext>
                  </a:extLst>
                </p:cNvPr>
                <p:cNvSpPr>
                  <a:spLocks noChangeArrowheads="1"/>
                </p:cNvSpPr>
                <p:nvPr/>
              </p:nvSpPr>
              <p:spPr bwMode="auto">
                <a:xfrm>
                  <a:off x="2998" y="906"/>
                  <a:ext cx="171" cy="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44" name="Rectangle 10022">
                  <a:extLst>
                    <a:ext uri="{FF2B5EF4-FFF2-40B4-BE49-F238E27FC236}">
                      <a16:creationId xmlns:a16="http://schemas.microsoft.com/office/drawing/2014/main" id="{3DE0E135-E558-8105-B74A-E1CF592C7802}"/>
                    </a:ext>
                  </a:extLst>
                </p:cNvPr>
                <p:cNvSpPr>
                  <a:spLocks noChangeArrowheads="1"/>
                </p:cNvSpPr>
                <p:nvPr/>
              </p:nvSpPr>
              <p:spPr bwMode="auto">
                <a:xfrm>
                  <a:off x="2998" y="906"/>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45" name="Rectangle 10023">
                  <a:extLst>
                    <a:ext uri="{FF2B5EF4-FFF2-40B4-BE49-F238E27FC236}">
                      <a16:creationId xmlns:a16="http://schemas.microsoft.com/office/drawing/2014/main" id="{BB2C1DC6-B0F0-CCC4-F300-07EF05107074}"/>
                    </a:ext>
                  </a:extLst>
                </p:cNvPr>
                <p:cNvSpPr>
                  <a:spLocks noChangeArrowheads="1"/>
                </p:cNvSpPr>
                <p:nvPr/>
              </p:nvSpPr>
              <p:spPr bwMode="auto">
                <a:xfrm>
                  <a:off x="2998" y="902"/>
                  <a:ext cx="171" cy="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46" name="Rectangle 10024">
                  <a:extLst>
                    <a:ext uri="{FF2B5EF4-FFF2-40B4-BE49-F238E27FC236}">
                      <a16:creationId xmlns:a16="http://schemas.microsoft.com/office/drawing/2014/main" id="{618F9B84-2E51-E049-94CC-19417A095EB2}"/>
                    </a:ext>
                  </a:extLst>
                </p:cNvPr>
                <p:cNvSpPr>
                  <a:spLocks noChangeArrowheads="1"/>
                </p:cNvSpPr>
                <p:nvPr/>
              </p:nvSpPr>
              <p:spPr bwMode="auto">
                <a:xfrm>
                  <a:off x="2998" y="902"/>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47" name="Rectangle 10025">
                  <a:extLst>
                    <a:ext uri="{FF2B5EF4-FFF2-40B4-BE49-F238E27FC236}">
                      <a16:creationId xmlns:a16="http://schemas.microsoft.com/office/drawing/2014/main" id="{FB3B17EF-13AB-0E9E-7AD6-512CAFF67FE4}"/>
                    </a:ext>
                  </a:extLst>
                </p:cNvPr>
                <p:cNvSpPr>
                  <a:spLocks noChangeArrowheads="1"/>
                </p:cNvSpPr>
                <p:nvPr/>
              </p:nvSpPr>
              <p:spPr bwMode="auto">
                <a:xfrm>
                  <a:off x="2998" y="902"/>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48" name="Rectangle 10026">
                  <a:extLst>
                    <a:ext uri="{FF2B5EF4-FFF2-40B4-BE49-F238E27FC236}">
                      <a16:creationId xmlns:a16="http://schemas.microsoft.com/office/drawing/2014/main" id="{C9DD99FE-E09E-9412-E009-086837C85B96}"/>
                    </a:ext>
                  </a:extLst>
                </p:cNvPr>
                <p:cNvSpPr>
                  <a:spLocks noChangeArrowheads="1"/>
                </p:cNvSpPr>
                <p:nvPr/>
              </p:nvSpPr>
              <p:spPr bwMode="auto">
                <a:xfrm>
                  <a:off x="2998" y="902"/>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49" name="Rectangle 10027">
                  <a:extLst>
                    <a:ext uri="{FF2B5EF4-FFF2-40B4-BE49-F238E27FC236}">
                      <a16:creationId xmlns:a16="http://schemas.microsoft.com/office/drawing/2014/main" id="{75FFD1E7-1A97-9FEB-8FF5-3E22049EEC15}"/>
                    </a:ext>
                  </a:extLst>
                </p:cNvPr>
                <p:cNvSpPr>
                  <a:spLocks noChangeArrowheads="1"/>
                </p:cNvSpPr>
                <p:nvPr/>
              </p:nvSpPr>
              <p:spPr bwMode="auto">
                <a:xfrm>
                  <a:off x="2998" y="902"/>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50" name="Rectangle 10028">
                  <a:extLst>
                    <a:ext uri="{FF2B5EF4-FFF2-40B4-BE49-F238E27FC236}">
                      <a16:creationId xmlns:a16="http://schemas.microsoft.com/office/drawing/2014/main" id="{EB2E368B-0406-83E4-D784-8668EC54135E}"/>
                    </a:ext>
                  </a:extLst>
                </p:cNvPr>
                <p:cNvSpPr>
                  <a:spLocks noChangeArrowheads="1"/>
                </p:cNvSpPr>
                <p:nvPr/>
              </p:nvSpPr>
              <p:spPr bwMode="auto">
                <a:xfrm>
                  <a:off x="2998" y="902"/>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51" name="Rectangle 10029">
                  <a:extLst>
                    <a:ext uri="{FF2B5EF4-FFF2-40B4-BE49-F238E27FC236}">
                      <a16:creationId xmlns:a16="http://schemas.microsoft.com/office/drawing/2014/main" id="{CA738B2E-99A8-F2BA-521C-80C2702331F9}"/>
                    </a:ext>
                  </a:extLst>
                </p:cNvPr>
                <p:cNvSpPr>
                  <a:spLocks noChangeArrowheads="1"/>
                </p:cNvSpPr>
                <p:nvPr/>
              </p:nvSpPr>
              <p:spPr bwMode="auto">
                <a:xfrm>
                  <a:off x="2998" y="902"/>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52" name="Rectangle 10030">
                  <a:extLst>
                    <a:ext uri="{FF2B5EF4-FFF2-40B4-BE49-F238E27FC236}">
                      <a16:creationId xmlns:a16="http://schemas.microsoft.com/office/drawing/2014/main" id="{174D3B4A-EAAB-018C-E0EB-9CC1B4475CAF}"/>
                    </a:ext>
                  </a:extLst>
                </p:cNvPr>
                <p:cNvSpPr>
                  <a:spLocks noChangeArrowheads="1"/>
                </p:cNvSpPr>
                <p:nvPr/>
              </p:nvSpPr>
              <p:spPr bwMode="auto">
                <a:xfrm>
                  <a:off x="2998" y="902"/>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53" name="Rectangle 10031">
                  <a:extLst>
                    <a:ext uri="{FF2B5EF4-FFF2-40B4-BE49-F238E27FC236}">
                      <a16:creationId xmlns:a16="http://schemas.microsoft.com/office/drawing/2014/main" id="{C1C44208-1866-3B6C-0951-DC3859D20901}"/>
                    </a:ext>
                  </a:extLst>
                </p:cNvPr>
                <p:cNvSpPr>
                  <a:spLocks noChangeArrowheads="1"/>
                </p:cNvSpPr>
                <p:nvPr/>
              </p:nvSpPr>
              <p:spPr bwMode="auto">
                <a:xfrm>
                  <a:off x="2998" y="902"/>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54" name="Rectangle 10032">
                  <a:extLst>
                    <a:ext uri="{FF2B5EF4-FFF2-40B4-BE49-F238E27FC236}">
                      <a16:creationId xmlns:a16="http://schemas.microsoft.com/office/drawing/2014/main" id="{A86241F6-3BB3-21DD-FC9A-5008DC4AC9CC}"/>
                    </a:ext>
                  </a:extLst>
                </p:cNvPr>
                <p:cNvSpPr>
                  <a:spLocks noChangeArrowheads="1"/>
                </p:cNvSpPr>
                <p:nvPr/>
              </p:nvSpPr>
              <p:spPr bwMode="auto">
                <a:xfrm>
                  <a:off x="2998" y="902"/>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55" name="Rectangle 10033">
                  <a:extLst>
                    <a:ext uri="{FF2B5EF4-FFF2-40B4-BE49-F238E27FC236}">
                      <a16:creationId xmlns:a16="http://schemas.microsoft.com/office/drawing/2014/main" id="{9E8D7A38-1142-F4ED-7D9E-8A4B8EECF31E}"/>
                    </a:ext>
                  </a:extLst>
                </p:cNvPr>
                <p:cNvSpPr>
                  <a:spLocks noChangeArrowheads="1"/>
                </p:cNvSpPr>
                <p:nvPr/>
              </p:nvSpPr>
              <p:spPr bwMode="auto">
                <a:xfrm>
                  <a:off x="2998" y="902"/>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56" name="Rectangle 10034">
                  <a:extLst>
                    <a:ext uri="{FF2B5EF4-FFF2-40B4-BE49-F238E27FC236}">
                      <a16:creationId xmlns:a16="http://schemas.microsoft.com/office/drawing/2014/main" id="{26539159-2395-9DE3-8E82-F1EE214F00DC}"/>
                    </a:ext>
                  </a:extLst>
                </p:cNvPr>
                <p:cNvSpPr>
                  <a:spLocks noChangeArrowheads="1"/>
                </p:cNvSpPr>
                <p:nvPr/>
              </p:nvSpPr>
              <p:spPr bwMode="auto">
                <a:xfrm>
                  <a:off x="2998" y="902"/>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57" name="Rectangle 10035">
                  <a:extLst>
                    <a:ext uri="{FF2B5EF4-FFF2-40B4-BE49-F238E27FC236}">
                      <a16:creationId xmlns:a16="http://schemas.microsoft.com/office/drawing/2014/main" id="{074F7A1E-A978-FDB6-832E-617ED1519EFC}"/>
                    </a:ext>
                  </a:extLst>
                </p:cNvPr>
                <p:cNvSpPr>
                  <a:spLocks noChangeArrowheads="1"/>
                </p:cNvSpPr>
                <p:nvPr/>
              </p:nvSpPr>
              <p:spPr bwMode="auto">
                <a:xfrm>
                  <a:off x="2998" y="902"/>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58" name="Rectangle 10036">
                  <a:extLst>
                    <a:ext uri="{FF2B5EF4-FFF2-40B4-BE49-F238E27FC236}">
                      <a16:creationId xmlns:a16="http://schemas.microsoft.com/office/drawing/2014/main" id="{7FFB4AEA-2D24-310A-2910-0320BD209EA4}"/>
                    </a:ext>
                  </a:extLst>
                </p:cNvPr>
                <p:cNvSpPr>
                  <a:spLocks noChangeArrowheads="1"/>
                </p:cNvSpPr>
                <p:nvPr/>
              </p:nvSpPr>
              <p:spPr bwMode="auto">
                <a:xfrm>
                  <a:off x="2998" y="902"/>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59" name="Rectangle 10037">
                  <a:extLst>
                    <a:ext uri="{FF2B5EF4-FFF2-40B4-BE49-F238E27FC236}">
                      <a16:creationId xmlns:a16="http://schemas.microsoft.com/office/drawing/2014/main" id="{C33A2300-3D94-0DE1-81DA-C5269DE9EE6B}"/>
                    </a:ext>
                  </a:extLst>
                </p:cNvPr>
                <p:cNvSpPr>
                  <a:spLocks noChangeArrowheads="1"/>
                </p:cNvSpPr>
                <p:nvPr/>
              </p:nvSpPr>
              <p:spPr bwMode="auto">
                <a:xfrm>
                  <a:off x="2998" y="902"/>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60" name="Rectangle 10038">
                  <a:extLst>
                    <a:ext uri="{FF2B5EF4-FFF2-40B4-BE49-F238E27FC236}">
                      <a16:creationId xmlns:a16="http://schemas.microsoft.com/office/drawing/2014/main" id="{63189784-3E8E-CC14-8654-E702161B053C}"/>
                    </a:ext>
                  </a:extLst>
                </p:cNvPr>
                <p:cNvSpPr>
                  <a:spLocks noChangeArrowheads="1"/>
                </p:cNvSpPr>
                <p:nvPr/>
              </p:nvSpPr>
              <p:spPr bwMode="auto">
                <a:xfrm>
                  <a:off x="2998" y="902"/>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61" name="Rectangle 10039">
                  <a:extLst>
                    <a:ext uri="{FF2B5EF4-FFF2-40B4-BE49-F238E27FC236}">
                      <a16:creationId xmlns:a16="http://schemas.microsoft.com/office/drawing/2014/main" id="{F84BE9A6-32FA-50EB-C51E-CF208FBAE56F}"/>
                    </a:ext>
                  </a:extLst>
                </p:cNvPr>
                <p:cNvSpPr>
                  <a:spLocks noChangeArrowheads="1"/>
                </p:cNvSpPr>
                <p:nvPr/>
              </p:nvSpPr>
              <p:spPr bwMode="auto">
                <a:xfrm>
                  <a:off x="2998" y="902"/>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62" name="Rectangle 10040">
                  <a:extLst>
                    <a:ext uri="{FF2B5EF4-FFF2-40B4-BE49-F238E27FC236}">
                      <a16:creationId xmlns:a16="http://schemas.microsoft.com/office/drawing/2014/main" id="{04B81C4C-AE5B-78AE-DB1A-E6B7697FDE67}"/>
                    </a:ext>
                  </a:extLst>
                </p:cNvPr>
                <p:cNvSpPr>
                  <a:spLocks noChangeArrowheads="1"/>
                </p:cNvSpPr>
                <p:nvPr/>
              </p:nvSpPr>
              <p:spPr bwMode="auto">
                <a:xfrm>
                  <a:off x="2998" y="902"/>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63" name="Rectangle 10041">
                  <a:extLst>
                    <a:ext uri="{FF2B5EF4-FFF2-40B4-BE49-F238E27FC236}">
                      <a16:creationId xmlns:a16="http://schemas.microsoft.com/office/drawing/2014/main" id="{1A612444-3BBB-E922-934B-58AA3B9581C3}"/>
                    </a:ext>
                  </a:extLst>
                </p:cNvPr>
                <p:cNvSpPr>
                  <a:spLocks noChangeArrowheads="1"/>
                </p:cNvSpPr>
                <p:nvPr/>
              </p:nvSpPr>
              <p:spPr bwMode="auto">
                <a:xfrm>
                  <a:off x="2998" y="902"/>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64" name="Rectangle 10042">
                  <a:extLst>
                    <a:ext uri="{FF2B5EF4-FFF2-40B4-BE49-F238E27FC236}">
                      <a16:creationId xmlns:a16="http://schemas.microsoft.com/office/drawing/2014/main" id="{0E821088-09B6-177B-56FB-7237122A13DE}"/>
                    </a:ext>
                  </a:extLst>
                </p:cNvPr>
                <p:cNvSpPr>
                  <a:spLocks noChangeArrowheads="1"/>
                </p:cNvSpPr>
                <p:nvPr/>
              </p:nvSpPr>
              <p:spPr bwMode="auto">
                <a:xfrm>
                  <a:off x="2998" y="902"/>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65" name="Rectangle 10043">
                  <a:extLst>
                    <a:ext uri="{FF2B5EF4-FFF2-40B4-BE49-F238E27FC236}">
                      <a16:creationId xmlns:a16="http://schemas.microsoft.com/office/drawing/2014/main" id="{69F57EB1-46E7-E310-5A98-1C5A950FAE12}"/>
                    </a:ext>
                  </a:extLst>
                </p:cNvPr>
                <p:cNvSpPr>
                  <a:spLocks noChangeArrowheads="1"/>
                </p:cNvSpPr>
                <p:nvPr/>
              </p:nvSpPr>
              <p:spPr bwMode="auto">
                <a:xfrm>
                  <a:off x="2998" y="902"/>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66" name="Rectangle 10044">
                  <a:extLst>
                    <a:ext uri="{FF2B5EF4-FFF2-40B4-BE49-F238E27FC236}">
                      <a16:creationId xmlns:a16="http://schemas.microsoft.com/office/drawing/2014/main" id="{41CFC3DF-EB5A-2F6D-346C-8BB958E1F85D}"/>
                    </a:ext>
                  </a:extLst>
                </p:cNvPr>
                <p:cNvSpPr>
                  <a:spLocks noChangeArrowheads="1"/>
                </p:cNvSpPr>
                <p:nvPr/>
              </p:nvSpPr>
              <p:spPr bwMode="auto">
                <a:xfrm>
                  <a:off x="2998" y="902"/>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67" name="Rectangle 10045">
                  <a:extLst>
                    <a:ext uri="{FF2B5EF4-FFF2-40B4-BE49-F238E27FC236}">
                      <a16:creationId xmlns:a16="http://schemas.microsoft.com/office/drawing/2014/main" id="{18329146-F211-D200-659B-66718E040CD8}"/>
                    </a:ext>
                  </a:extLst>
                </p:cNvPr>
                <p:cNvSpPr>
                  <a:spLocks noChangeArrowheads="1"/>
                </p:cNvSpPr>
                <p:nvPr/>
              </p:nvSpPr>
              <p:spPr bwMode="auto">
                <a:xfrm>
                  <a:off x="2998" y="902"/>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68" name="Rectangle 10046">
                  <a:extLst>
                    <a:ext uri="{FF2B5EF4-FFF2-40B4-BE49-F238E27FC236}">
                      <a16:creationId xmlns:a16="http://schemas.microsoft.com/office/drawing/2014/main" id="{79E086EF-55D4-01E3-EE58-4A712CD3791C}"/>
                    </a:ext>
                  </a:extLst>
                </p:cNvPr>
                <p:cNvSpPr>
                  <a:spLocks noChangeArrowheads="1"/>
                </p:cNvSpPr>
                <p:nvPr/>
              </p:nvSpPr>
              <p:spPr bwMode="auto">
                <a:xfrm>
                  <a:off x="2998" y="902"/>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69" name="Rectangle 10047">
                  <a:extLst>
                    <a:ext uri="{FF2B5EF4-FFF2-40B4-BE49-F238E27FC236}">
                      <a16:creationId xmlns:a16="http://schemas.microsoft.com/office/drawing/2014/main" id="{42C25CD1-FEDC-1FE5-9428-B4C6F8FDDAE0}"/>
                    </a:ext>
                  </a:extLst>
                </p:cNvPr>
                <p:cNvSpPr>
                  <a:spLocks noChangeArrowheads="1"/>
                </p:cNvSpPr>
                <p:nvPr/>
              </p:nvSpPr>
              <p:spPr bwMode="auto">
                <a:xfrm>
                  <a:off x="2998" y="902"/>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70" name="Rectangle 10048">
                  <a:extLst>
                    <a:ext uri="{FF2B5EF4-FFF2-40B4-BE49-F238E27FC236}">
                      <a16:creationId xmlns:a16="http://schemas.microsoft.com/office/drawing/2014/main" id="{BEBA74B6-F3F7-388A-6B69-9A5FDFD01191}"/>
                    </a:ext>
                  </a:extLst>
                </p:cNvPr>
                <p:cNvSpPr>
                  <a:spLocks noChangeArrowheads="1"/>
                </p:cNvSpPr>
                <p:nvPr/>
              </p:nvSpPr>
              <p:spPr bwMode="auto">
                <a:xfrm>
                  <a:off x="2998" y="902"/>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71" name="Rectangle 10049">
                  <a:extLst>
                    <a:ext uri="{FF2B5EF4-FFF2-40B4-BE49-F238E27FC236}">
                      <a16:creationId xmlns:a16="http://schemas.microsoft.com/office/drawing/2014/main" id="{8A01996E-78D7-9A24-E204-831A35EE3314}"/>
                    </a:ext>
                  </a:extLst>
                </p:cNvPr>
                <p:cNvSpPr>
                  <a:spLocks noChangeArrowheads="1"/>
                </p:cNvSpPr>
                <p:nvPr/>
              </p:nvSpPr>
              <p:spPr bwMode="auto">
                <a:xfrm>
                  <a:off x="2998" y="902"/>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72" name="Rectangle 10050">
                  <a:extLst>
                    <a:ext uri="{FF2B5EF4-FFF2-40B4-BE49-F238E27FC236}">
                      <a16:creationId xmlns:a16="http://schemas.microsoft.com/office/drawing/2014/main" id="{D2D3AAB0-2762-E323-9AE6-7EE009FAA522}"/>
                    </a:ext>
                  </a:extLst>
                </p:cNvPr>
                <p:cNvSpPr>
                  <a:spLocks noChangeArrowheads="1"/>
                </p:cNvSpPr>
                <p:nvPr/>
              </p:nvSpPr>
              <p:spPr bwMode="auto">
                <a:xfrm>
                  <a:off x="2998" y="902"/>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73" name="Rectangle 10051">
                  <a:extLst>
                    <a:ext uri="{FF2B5EF4-FFF2-40B4-BE49-F238E27FC236}">
                      <a16:creationId xmlns:a16="http://schemas.microsoft.com/office/drawing/2014/main" id="{D79FB56C-D556-ADD0-321E-40CA0ED86A49}"/>
                    </a:ext>
                  </a:extLst>
                </p:cNvPr>
                <p:cNvSpPr>
                  <a:spLocks noChangeArrowheads="1"/>
                </p:cNvSpPr>
                <p:nvPr/>
              </p:nvSpPr>
              <p:spPr bwMode="auto">
                <a:xfrm>
                  <a:off x="2998" y="902"/>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74" name="Rectangle 10052">
                  <a:extLst>
                    <a:ext uri="{FF2B5EF4-FFF2-40B4-BE49-F238E27FC236}">
                      <a16:creationId xmlns:a16="http://schemas.microsoft.com/office/drawing/2014/main" id="{DABF67D7-0F8A-1420-13C5-378D4C125721}"/>
                    </a:ext>
                  </a:extLst>
                </p:cNvPr>
                <p:cNvSpPr>
                  <a:spLocks noChangeArrowheads="1"/>
                </p:cNvSpPr>
                <p:nvPr/>
              </p:nvSpPr>
              <p:spPr bwMode="auto">
                <a:xfrm>
                  <a:off x="2998" y="902"/>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75" name="Rectangle 10053">
                  <a:extLst>
                    <a:ext uri="{FF2B5EF4-FFF2-40B4-BE49-F238E27FC236}">
                      <a16:creationId xmlns:a16="http://schemas.microsoft.com/office/drawing/2014/main" id="{236CC51E-4240-9DF4-6E92-50DD6120CD8B}"/>
                    </a:ext>
                  </a:extLst>
                </p:cNvPr>
                <p:cNvSpPr>
                  <a:spLocks noChangeArrowheads="1"/>
                </p:cNvSpPr>
                <p:nvPr/>
              </p:nvSpPr>
              <p:spPr bwMode="auto">
                <a:xfrm>
                  <a:off x="2998" y="902"/>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76" name="Rectangle 10054">
                  <a:extLst>
                    <a:ext uri="{FF2B5EF4-FFF2-40B4-BE49-F238E27FC236}">
                      <a16:creationId xmlns:a16="http://schemas.microsoft.com/office/drawing/2014/main" id="{1B82A4AC-9B75-CA46-432A-26FF9F84FA4F}"/>
                    </a:ext>
                  </a:extLst>
                </p:cNvPr>
                <p:cNvSpPr>
                  <a:spLocks noChangeArrowheads="1"/>
                </p:cNvSpPr>
                <p:nvPr/>
              </p:nvSpPr>
              <p:spPr bwMode="auto">
                <a:xfrm>
                  <a:off x="2998" y="902"/>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77" name="Rectangle 10055">
                  <a:extLst>
                    <a:ext uri="{FF2B5EF4-FFF2-40B4-BE49-F238E27FC236}">
                      <a16:creationId xmlns:a16="http://schemas.microsoft.com/office/drawing/2014/main" id="{53ECD426-5E9C-F1DE-8ECF-8ADE9349A7C6}"/>
                    </a:ext>
                  </a:extLst>
                </p:cNvPr>
                <p:cNvSpPr>
                  <a:spLocks noChangeArrowheads="1"/>
                </p:cNvSpPr>
                <p:nvPr/>
              </p:nvSpPr>
              <p:spPr bwMode="auto">
                <a:xfrm>
                  <a:off x="2998" y="902"/>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78" name="Rectangle 10056">
                  <a:extLst>
                    <a:ext uri="{FF2B5EF4-FFF2-40B4-BE49-F238E27FC236}">
                      <a16:creationId xmlns:a16="http://schemas.microsoft.com/office/drawing/2014/main" id="{7F4927AC-8396-435E-A897-01C9E1E99C20}"/>
                    </a:ext>
                  </a:extLst>
                </p:cNvPr>
                <p:cNvSpPr>
                  <a:spLocks noChangeArrowheads="1"/>
                </p:cNvSpPr>
                <p:nvPr/>
              </p:nvSpPr>
              <p:spPr bwMode="auto">
                <a:xfrm>
                  <a:off x="2998" y="902"/>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79" name="Rectangle 10057">
                  <a:extLst>
                    <a:ext uri="{FF2B5EF4-FFF2-40B4-BE49-F238E27FC236}">
                      <a16:creationId xmlns:a16="http://schemas.microsoft.com/office/drawing/2014/main" id="{96B0D1D8-FDE3-39D9-45BA-8CABAFF3B250}"/>
                    </a:ext>
                  </a:extLst>
                </p:cNvPr>
                <p:cNvSpPr>
                  <a:spLocks noChangeArrowheads="1"/>
                </p:cNvSpPr>
                <p:nvPr/>
              </p:nvSpPr>
              <p:spPr bwMode="auto">
                <a:xfrm>
                  <a:off x="2998" y="902"/>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80" name="Rectangle 10058">
                  <a:extLst>
                    <a:ext uri="{FF2B5EF4-FFF2-40B4-BE49-F238E27FC236}">
                      <a16:creationId xmlns:a16="http://schemas.microsoft.com/office/drawing/2014/main" id="{A7DA6ECD-826F-5EDE-EA76-D76B34E28CDC}"/>
                    </a:ext>
                  </a:extLst>
                </p:cNvPr>
                <p:cNvSpPr>
                  <a:spLocks noChangeArrowheads="1"/>
                </p:cNvSpPr>
                <p:nvPr/>
              </p:nvSpPr>
              <p:spPr bwMode="auto">
                <a:xfrm>
                  <a:off x="2998" y="902"/>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81" name="Rectangle 10059">
                  <a:extLst>
                    <a:ext uri="{FF2B5EF4-FFF2-40B4-BE49-F238E27FC236}">
                      <a16:creationId xmlns:a16="http://schemas.microsoft.com/office/drawing/2014/main" id="{4A5D2D4F-7C4A-7378-F23C-BCEF48D8A639}"/>
                    </a:ext>
                  </a:extLst>
                </p:cNvPr>
                <p:cNvSpPr>
                  <a:spLocks noChangeArrowheads="1"/>
                </p:cNvSpPr>
                <p:nvPr/>
              </p:nvSpPr>
              <p:spPr bwMode="auto">
                <a:xfrm>
                  <a:off x="2998" y="902"/>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82" name="Rectangle 10060">
                  <a:extLst>
                    <a:ext uri="{FF2B5EF4-FFF2-40B4-BE49-F238E27FC236}">
                      <a16:creationId xmlns:a16="http://schemas.microsoft.com/office/drawing/2014/main" id="{FB15033D-7108-B51B-740E-C9CC988EE58B}"/>
                    </a:ext>
                  </a:extLst>
                </p:cNvPr>
                <p:cNvSpPr>
                  <a:spLocks noChangeArrowheads="1"/>
                </p:cNvSpPr>
                <p:nvPr/>
              </p:nvSpPr>
              <p:spPr bwMode="auto">
                <a:xfrm>
                  <a:off x="2998" y="902"/>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83" name="Rectangle 10061">
                  <a:extLst>
                    <a:ext uri="{FF2B5EF4-FFF2-40B4-BE49-F238E27FC236}">
                      <a16:creationId xmlns:a16="http://schemas.microsoft.com/office/drawing/2014/main" id="{9BDB76E9-7118-3D5A-D6BE-8C729C8662A3}"/>
                    </a:ext>
                  </a:extLst>
                </p:cNvPr>
                <p:cNvSpPr>
                  <a:spLocks noChangeArrowheads="1"/>
                </p:cNvSpPr>
                <p:nvPr/>
              </p:nvSpPr>
              <p:spPr bwMode="auto">
                <a:xfrm>
                  <a:off x="2998" y="902"/>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84" name="Rectangle 10062">
                  <a:extLst>
                    <a:ext uri="{FF2B5EF4-FFF2-40B4-BE49-F238E27FC236}">
                      <a16:creationId xmlns:a16="http://schemas.microsoft.com/office/drawing/2014/main" id="{15D4C78A-6E0D-EB67-D2DA-BB3C4B094736}"/>
                    </a:ext>
                  </a:extLst>
                </p:cNvPr>
                <p:cNvSpPr>
                  <a:spLocks noChangeArrowheads="1"/>
                </p:cNvSpPr>
                <p:nvPr/>
              </p:nvSpPr>
              <p:spPr bwMode="auto">
                <a:xfrm>
                  <a:off x="2998" y="902"/>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85" name="Rectangle 10063">
                  <a:extLst>
                    <a:ext uri="{FF2B5EF4-FFF2-40B4-BE49-F238E27FC236}">
                      <a16:creationId xmlns:a16="http://schemas.microsoft.com/office/drawing/2014/main" id="{9DC424B7-CFF7-51AA-5C10-C2F61DFC8B14}"/>
                    </a:ext>
                  </a:extLst>
                </p:cNvPr>
                <p:cNvSpPr>
                  <a:spLocks noChangeArrowheads="1"/>
                </p:cNvSpPr>
                <p:nvPr/>
              </p:nvSpPr>
              <p:spPr bwMode="auto">
                <a:xfrm>
                  <a:off x="2998" y="902"/>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86" name="Rectangle 10064">
                  <a:extLst>
                    <a:ext uri="{FF2B5EF4-FFF2-40B4-BE49-F238E27FC236}">
                      <a16:creationId xmlns:a16="http://schemas.microsoft.com/office/drawing/2014/main" id="{13285A2B-9F02-0904-B5A1-80FC96D05698}"/>
                    </a:ext>
                  </a:extLst>
                </p:cNvPr>
                <p:cNvSpPr>
                  <a:spLocks noChangeArrowheads="1"/>
                </p:cNvSpPr>
                <p:nvPr/>
              </p:nvSpPr>
              <p:spPr bwMode="auto">
                <a:xfrm>
                  <a:off x="2998" y="902"/>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87" name="Rectangle 10065">
                  <a:extLst>
                    <a:ext uri="{FF2B5EF4-FFF2-40B4-BE49-F238E27FC236}">
                      <a16:creationId xmlns:a16="http://schemas.microsoft.com/office/drawing/2014/main" id="{A093955D-C03E-88CB-E5EE-1CD2E0A6862F}"/>
                    </a:ext>
                  </a:extLst>
                </p:cNvPr>
                <p:cNvSpPr>
                  <a:spLocks noChangeArrowheads="1"/>
                </p:cNvSpPr>
                <p:nvPr/>
              </p:nvSpPr>
              <p:spPr bwMode="auto">
                <a:xfrm>
                  <a:off x="2998" y="902"/>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88" name="Rectangle 10066">
                  <a:extLst>
                    <a:ext uri="{FF2B5EF4-FFF2-40B4-BE49-F238E27FC236}">
                      <a16:creationId xmlns:a16="http://schemas.microsoft.com/office/drawing/2014/main" id="{162D8B5C-DF91-ADBA-A229-04D26644CDBB}"/>
                    </a:ext>
                  </a:extLst>
                </p:cNvPr>
                <p:cNvSpPr>
                  <a:spLocks noChangeArrowheads="1"/>
                </p:cNvSpPr>
                <p:nvPr/>
              </p:nvSpPr>
              <p:spPr bwMode="auto">
                <a:xfrm>
                  <a:off x="2998" y="902"/>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89" name="Rectangle 10067">
                  <a:extLst>
                    <a:ext uri="{FF2B5EF4-FFF2-40B4-BE49-F238E27FC236}">
                      <a16:creationId xmlns:a16="http://schemas.microsoft.com/office/drawing/2014/main" id="{03D4C524-54B4-6B51-2C7B-942522127467}"/>
                    </a:ext>
                  </a:extLst>
                </p:cNvPr>
                <p:cNvSpPr>
                  <a:spLocks noChangeArrowheads="1"/>
                </p:cNvSpPr>
                <p:nvPr/>
              </p:nvSpPr>
              <p:spPr bwMode="auto">
                <a:xfrm>
                  <a:off x="2998" y="902"/>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90" name="Rectangle 10068">
                  <a:extLst>
                    <a:ext uri="{FF2B5EF4-FFF2-40B4-BE49-F238E27FC236}">
                      <a16:creationId xmlns:a16="http://schemas.microsoft.com/office/drawing/2014/main" id="{039F39C4-6B37-EF00-DEAD-70B91E678C5E}"/>
                    </a:ext>
                  </a:extLst>
                </p:cNvPr>
                <p:cNvSpPr>
                  <a:spLocks noChangeArrowheads="1"/>
                </p:cNvSpPr>
                <p:nvPr/>
              </p:nvSpPr>
              <p:spPr bwMode="auto">
                <a:xfrm>
                  <a:off x="2998" y="902"/>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91" name="Rectangle 10069">
                  <a:extLst>
                    <a:ext uri="{FF2B5EF4-FFF2-40B4-BE49-F238E27FC236}">
                      <a16:creationId xmlns:a16="http://schemas.microsoft.com/office/drawing/2014/main" id="{0BD49A53-80A8-DFA3-A8EF-4D259F97CB76}"/>
                    </a:ext>
                  </a:extLst>
                </p:cNvPr>
                <p:cNvSpPr>
                  <a:spLocks noChangeArrowheads="1"/>
                </p:cNvSpPr>
                <p:nvPr/>
              </p:nvSpPr>
              <p:spPr bwMode="auto">
                <a:xfrm>
                  <a:off x="2998" y="902"/>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92" name="Rectangle 10070">
                  <a:extLst>
                    <a:ext uri="{FF2B5EF4-FFF2-40B4-BE49-F238E27FC236}">
                      <a16:creationId xmlns:a16="http://schemas.microsoft.com/office/drawing/2014/main" id="{37FBB9DA-8630-376D-4DAB-D1BAB44014F4}"/>
                    </a:ext>
                  </a:extLst>
                </p:cNvPr>
                <p:cNvSpPr>
                  <a:spLocks noChangeArrowheads="1"/>
                </p:cNvSpPr>
                <p:nvPr/>
              </p:nvSpPr>
              <p:spPr bwMode="auto">
                <a:xfrm>
                  <a:off x="2998" y="902"/>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93" name="Rectangle 10071">
                  <a:extLst>
                    <a:ext uri="{FF2B5EF4-FFF2-40B4-BE49-F238E27FC236}">
                      <a16:creationId xmlns:a16="http://schemas.microsoft.com/office/drawing/2014/main" id="{C46BA35E-D0A6-AF90-F62F-A0019DB25FAB}"/>
                    </a:ext>
                  </a:extLst>
                </p:cNvPr>
                <p:cNvSpPr>
                  <a:spLocks noChangeArrowheads="1"/>
                </p:cNvSpPr>
                <p:nvPr/>
              </p:nvSpPr>
              <p:spPr bwMode="auto">
                <a:xfrm>
                  <a:off x="2998" y="899"/>
                  <a:ext cx="171" cy="3"/>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94" name="Rectangle 10072">
                  <a:extLst>
                    <a:ext uri="{FF2B5EF4-FFF2-40B4-BE49-F238E27FC236}">
                      <a16:creationId xmlns:a16="http://schemas.microsoft.com/office/drawing/2014/main" id="{502E6B6F-DFD7-4043-CF51-B5EE5E5458EB}"/>
                    </a:ext>
                  </a:extLst>
                </p:cNvPr>
                <p:cNvSpPr>
                  <a:spLocks noChangeArrowheads="1"/>
                </p:cNvSpPr>
                <p:nvPr/>
              </p:nvSpPr>
              <p:spPr bwMode="auto">
                <a:xfrm>
                  <a:off x="2998" y="899"/>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95" name="Rectangle 10073">
                  <a:extLst>
                    <a:ext uri="{FF2B5EF4-FFF2-40B4-BE49-F238E27FC236}">
                      <a16:creationId xmlns:a16="http://schemas.microsoft.com/office/drawing/2014/main" id="{22706C8B-C7A8-8227-F660-F1ADB199D373}"/>
                    </a:ext>
                  </a:extLst>
                </p:cNvPr>
                <p:cNvSpPr>
                  <a:spLocks noChangeArrowheads="1"/>
                </p:cNvSpPr>
                <p:nvPr/>
              </p:nvSpPr>
              <p:spPr bwMode="auto">
                <a:xfrm>
                  <a:off x="2998" y="895"/>
                  <a:ext cx="171" cy="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96" name="Rectangle 10074">
                  <a:extLst>
                    <a:ext uri="{FF2B5EF4-FFF2-40B4-BE49-F238E27FC236}">
                      <a16:creationId xmlns:a16="http://schemas.microsoft.com/office/drawing/2014/main" id="{446BFAF3-76F2-E749-E9DA-98C0FEA1A1D1}"/>
                    </a:ext>
                  </a:extLst>
                </p:cNvPr>
                <p:cNvSpPr>
                  <a:spLocks noChangeArrowheads="1"/>
                </p:cNvSpPr>
                <p:nvPr/>
              </p:nvSpPr>
              <p:spPr bwMode="auto">
                <a:xfrm>
                  <a:off x="2998" y="895"/>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97" name="Rectangle 10075">
                  <a:extLst>
                    <a:ext uri="{FF2B5EF4-FFF2-40B4-BE49-F238E27FC236}">
                      <a16:creationId xmlns:a16="http://schemas.microsoft.com/office/drawing/2014/main" id="{30CAD274-6209-5568-970C-DB58A1B26FE9}"/>
                    </a:ext>
                  </a:extLst>
                </p:cNvPr>
                <p:cNvSpPr>
                  <a:spLocks noChangeArrowheads="1"/>
                </p:cNvSpPr>
                <p:nvPr/>
              </p:nvSpPr>
              <p:spPr bwMode="auto">
                <a:xfrm>
                  <a:off x="2998" y="892"/>
                  <a:ext cx="171" cy="3"/>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98" name="Rectangle 10076">
                  <a:extLst>
                    <a:ext uri="{FF2B5EF4-FFF2-40B4-BE49-F238E27FC236}">
                      <a16:creationId xmlns:a16="http://schemas.microsoft.com/office/drawing/2014/main" id="{59EA98D3-9647-90A7-7B48-F3D1A02FBE4D}"/>
                    </a:ext>
                  </a:extLst>
                </p:cNvPr>
                <p:cNvSpPr>
                  <a:spLocks noChangeArrowheads="1"/>
                </p:cNvSpPr>
                <p:nvPr/>
              </p:nvSpPr>
              <p:spPr bwMode="auto">
                <a:xfrm>
                  <a:off x="2998" y="892"/>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599" name="Rectangle 10077">
                  <a:extLst>
                    <a:ext uri="{FF2B5EF4-FFF2-40B4-BE49-F238E27FC236}">
                      <a16:creationId xmlns:a16="http://schemas.microsoft.com/office/drawing/2014/main" id="{C36535FC-80A6-8B41-AB50-ECE1473E98D7}"/>
                    </a:ext>
                  </a:extLst>
                </p:cNvPr>
                <p:cNvSpPr>
                  <a:spLocks noChangeArrowheads="1"/>
                </p:cNvSpPr>
                <p:nvPr/>
              </p:nvSpPr>
              <p:spPr bwMode="auto">
                <a:xfrm>
                  <a:off x="2998" y="888"/>
                  <a:ext cx="171" cy="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00" name="Rectangle 10078">
                  <a:extLst>
                    <a:ext uri="{FF2B5EF4-FFF2-40B4-BE49-F238E27FC236}">
                      <a16:creationId xmlns:a16="http://schemas.microsoft.com/office/drawing/2014/main" id="{6B8897C2-051B-FB72-00B6-B7906A42ED7E}"/>
                    </a:ext>
                  </a:extLst>
                </p:cNvPr>
                <p:cNvSpPr>
                  <a:spLocks noChangeArrowheads="1"/>
                </p:cNvSpPr>
                <p:nvPr/>
              </p:nvSpPr>
              <p:spPr bwMode="auto">
                <a:xfrm>
                  <a:off x="2998" y="888"/>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01" name="Rectangle 10079">
                  <a:extLst>
                    <a:ext uri="{FF2B5EF4-FFF2-40B4-BE49-F238E27FC236}">
                      <a16:creationId xmlns:a16="http://schemas.microsoft.com/office/drawing/2014/main" id="{97FA0DC9-E741-1CB0-1B53-1F0410A923FC}"/>
                    </a:ext>
                  </a:extLst>
                </p:cNvPr>
                <p:cNvSpPr>
                  <a:spLocks noChangeArrowheads="1"/>
                </p:cNvSpPr>
                <p:nvPr/>
              </p:nvSpPr>
              <p:spPr bwMode="auto">
                <a:xfrm>
                  <a:off x="2998" y="885"/>
                  <a:ext cx="171" cy="3"/>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02" name="Rectangle 10080">
                  <a:extLst>
                    <a:ext uri="{FF2B5EF4-FFF2-40B4-BE49-F238E27FC236}">
                      <a16:creationId xmlns:a16="http://schemas.microsoft.com/office/drawing/2014/main" id="{5CC0A423-12A5-BA4C-7F35-F24E082F95A7}"/>
                    </a:ext>
                  </a:extLst>
                </p:cNvPr>
                <p:cNvSpPr>
                  <a:spLocks noChangeArrowheads="1"/>
                </p:cNvSpPr>
                <p:nvPr/>
              </p:nvSpPr>
              <p:spPr bwMode="auto">
                <a:xfrm>
                  <a:off x="2998" y="885"/>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03" name="Rectangle 10081">
                  <a:extLst>
                    <a:ext uri="{FF2B5EF4-FFF2-40B4-BE49-F238E27FC236}">
                      <a16:creationId xmlns:a16="http://schemas.microsoft.com/office/drawing/2014/main" id="{7BCF3BDE-0367-11C1-D624-8CAB0F46B3C9}"/>
                    </a:ext>
                  </a:extLst>
                </p:cNvPr>
                <p:cNvSpPr>
                  <a:spLocks noChangeArrowheads="1"/>
                </p:cNvSpPr>
                <p:nvPr/>
              </p:nvSpPr>
              <p:spPr bwMode="auto">
                <a:xfrm>
                  <a:off x="2998" y="878"/>
                  <a:ext cx="171" cy="7"/>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04" name="Rectangle 10082">
                  <a:extLst>
                    <a:ext uri="{FF2B5EF4-FFF2-40B4-BE49-F238E27FC236}">
                      <a16:creationId xmlns:a16="http://schemas.microsoft.com/office/drawing/2014/main" id="{24DBB559-441E-877B-339C-C3052463B2A4}"/>
                    </a:ext>
                  </a:extLst>
                </p:cNvPr>
                <p:cNvSpPr>
                  <a:spLocks noChangeArrowheads="1"/>
                </p:cNvSpPr>
                <p:nvPr/>
              </p:nvSpPr>
              <p:spPr bwMode="auto">
                <a:xfrm>
                  <a:off x="2998" y="874"/>
                  <a:ext cx="171" cy="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05" name="Rectangle 10083">
                  <a:extLst>
                    <a:ext uri="{FF2B5EF4-FFF2-40B4-BE49-F238E27FC236}">
                      <a16:creationId xmlns:a16="http://schemas.microsoft.com/office/drawing/2014/main" id="{A24C69CC-FD06-8508-58AA-838441720ACB}"/>
                    </a:ext>
                  </a:extLst>
                </p:cNvPr>
                <p:cNvSpPr>
                  <a:spLocks noChangeArrowheads="1"/>
                </p:cNvSpPr>
                <p:nvPr/>
              </p:nvSpPr>
              <p:spPr bwMode="auto">
                <a:xfrm>
                  <a:off x="2998" y="874"/>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06" name="Rectangle 10084">
                  <a:extLst>
                    <a:ext uri="{FF2B5EF4-FFF2-40B4-BE49-F238E27FC236}">
                      <a16:creationId xmlns:a16="http://schemas.microsoft.com/office/drawing/2014/main" id="{C7ACF4D9-1369-5BB2-4772-BEF1C73E8C3B}"/>
                    </a:ext>
                  </a:extLst>
                </p:cNvPr>
                <p:cNvSpPr>
                  <a:spLocks noChangeArrowheads="1"/>
                </p:cNvSpPr>
                <p:nvPr/>
              </p:nvSpPr>
              <p:spPr bwMode="auto">
                <a:xfrm>
                  <a:off x="2998" y="874"/>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07" name="Rectangle 10085">
                  <a:extLst>
                    <a:ext uri="{FF2B5EF4-FFF2-40B4-BE49-F238E27FC236}">
                      <a16:creationId xmlns:a16="http://schemas.microsoft.com/office/drawing/2014/main" id="{793E52C3-EEC6-657A-A213-2EFFB9A59D42}"/>
                    </a:ext>
                  </a:extLst>
                </p:cNvPr>
                <p:cNvSpPr>
                  <a:spLocks noChangeArrowheads="1"/>
                </p:cNvSpPr>
                <p:nvPr/>
              </p:nvSpPr>
              <p:spPr bwMode="auto">
                <a:xfrm>
                  <a:off x="2998" y="867"/>
                  <a:ext cx="171" cy="7"/>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08" name="Rectangle 10086">
                  <a:extLst>
                    <a:ext uri="{FF2B5EF4-FFF2-40B4-BE49-F238E27FC236}">
                      <a16:creationId xmlns:a16="http://schemas.microsoft.com/office/drawing/2014/main" id="{CC6CADD8-26D9-8E4A-BA5A-9C220E0E0CE4}"/>
                    </a:ext>
                  </a:extLst>
                </p:cNvPr>
                <p:cNvSpPr>
                  <a:spLocks noChangeArrowheads="1"/>
                </p:cNvSpPr>
                <p:nvPr/>
              </p:nvSpPr>
              <p:spPr bwMode="auto">
                <a:xfrm>
                  <a:off x="2998" y="863"/>
                  <a:ext cx="171" cy="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09" name="Rectangle 10087">
                  <a:extLst>
                    <a:ext uri="{FF2B5EF4-FFF2-40B4-BE49-F238E27FC236}">
                      <a16:creationId xmlns:a16="http://schemas.microsoft.com/office/drawing/2014/main" id="{4B291D9F-0E4C-B78B-A2EB-B0D68E281041}"/>
                    </a:ext>
                  </a:extLst>
                </p:cNvPr>
                <p:cNvSpPr>
                  <a:spLocks noChangeArrowheads="1"/>
                </p:cNvSpPr>
                <p:nvPr/>
              </p:nvSpPr>
              <p:spPr bwMode="auto">
                <a:xfrm>
                  <a:off x="2998" y="863"/>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10" name="Rectangle 10088">
                  <a:extLst>
                    <a:ext uri="{FF2B5EF4-FFF2-40B4-BE49-F238E27FC236}">
                      <a16:creationId xmlns:a16="http://schemas.microsoft.com/office/drawing/2014/main" id="{A143B8FC-25FD-ABAA-C51B-1430F244BCD6}"/>
                    </a:ext>
                  </a:extLst>
                </p:cNvPr>
                <p:cNvSpPr>
                  <a:spLocks noChangeArrowheads="1"/>
                </p:cNvSpPr>
                <p:nvPr/>
              </p:nvSpPr>
              <p:spPr bwMode="auto">
                <a:xfrm>
                  <a:off x="2998" y="863"/>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11" name="Rectangle 10089">
                  <a:extLst>
                    <a:ext uri="{FF2B5EF4-FFF2-40B4-BE49-F238E27FC236}">
                      <a16:creationId xmlns:a16="http://schemas.microsoft.com/office/drawing/2014/main" id="{999F7B2D-CBA7-7DE8-8914-253CA52E853E}"/>
                    </a:ext>
                  </a:extLst>
                </p:cNvPr>
                <p:cNvSpPr>
                  <a:spLocks noChangeArrowheads="1"/>
                </p:cNvSpPr>
                <p:nvPr/>
              </p:nvSpPr>
              <p:spPr bwMode="auto">
                <a:xfrm>
                  <a:off x="2998" y="863"/>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12" name="Rectangle 10090">
                  <a:extLst>
                    <a:ext uri="{FF2B5EF4-FFF2-40B4-BE49-F238E27FC236}">
                      <a16:creationId xmlns:a16="http://schemas.microsoft.com/office/drawing/2014/main" id="{D7300D57-EB39-CD45-57CA-9A78C8770C8B}"/>
                    </a:ext>
                  </a:extLst>
                </p:cNvPr>
                <p:cNvSpPr>
                  <a:spLocks noChangeArrowheads="1"/>
                </p:cNvSpPr>
                <p:nvPr/>
              </p:nvSpPr>
              <p:spPr bwMode="auto">
                <a:xfrm>
                  <a:off x="2998" y="856"/>
                  <a:ext cx="171" cy="7"/>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13" name="Rectangle 10091">
                  <a:extLst>
                    <a:ext uri="{FF2B5EF4-FFF2-40B4-BE49-F238E27FC236}">
                      <a16:creationId xmlns:a16="http://schemas.microsoft.com/office/drawing/2014/main" id="{75410CCC-5693-DB69-EBBA-DD1D631A3D75}"/>
                    </a:ext>
                  </a:extLst>
                </p:cNvPr>
                <p:cNvSpPr>
                  <a:spLocks noChangeArrowheads="1"/>
                </p:cNvSpPr>
                <p:nvPr/>
              </p:nvSpPr>
              <p:spPr bwMode="auto">
                <a:xfrm>
                  <a:off x="2998" y="853"/>
                  <a:ext cx="171" cy="3"/>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14" name="Rectangle 10092">
                  <a:extLst>
                    <a:ext uri="{FF2B5EF4-FFF2-40B4-BE49-F238E27FC236}">
                      <a16:creationId xmlns:a16="http://schemas.microsoft.com/office/drawing/2014/main" id="{F56D913F-DEBF-3963-B723-15B115671D9F}"/>
                    </a:ext>
                  </a:extLst>
                </p:cNvPr>
                <p:cNvSpPr>
                  <a:spLocks noChangeArrowheads="1"/>
                </p:cNvSpPr>
                <p:nvPr/>
              </p:nvSpPr>
              <p:spPr bwMode="auto">
                <a:xfrm>
                  <a:off x="2998" y="846"/>
                  <a:ext cx="171" cy="7"/>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15" name="Rectangle 10093">
                  <a:extLst>
                    <a:ext uri="{FF2B5EF4-FFF2-40B4-BE49-F238E27FC236}">
                      <a16:creationId xmlns:a16="http://schemas.microsoft.com/office/drawing/2014/main" id="{24B8CE4A-DA72-F73E-490E-7A2CBDA62B45}"/>
                    </a:ext>
                  </a:extLst>
                </p:cNvPr>
                <p:cNvSpPr>
                  <a:spLocks noChangeArrowheads="1"/>
                </p:cNvSpPr>
                <p:nvPr/>
              </p:nvSpPr>
              <p:spPr bwMode="auto">
                <a:xfrm>
                  <a:off x="2998" y="835"/>
                  <a:ext cx="171" cy="1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16" name="Rectangle 10094">
                  <a:extLst>
                    <a:ext uri="{FF2B5EF4-FFF2-40B4-BE49-F238E27FC236}">
                      <a16:creationId xmlns:a16="http://schemas.microsoft.com/office/drawing/2014/main" id="{FD495098-80D6-A3E6-A42E-B33480FB50D2}"/>
                    </a:ext>
                  </a:extLst>
                </p:cNvPr>
                <p:cNvSpPr>
                  <a:spLocks noChangeArrowheads="1"/>
                </p:cNvSpPr>
                <p:nvPr/>
              </p:nvSpPr>
              <p:spPr bwMode="auto">
                <a:xfrm>
                  <a:off x="2998" y="831"/>
                  <a:ext cx="17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17" name="Rectangle 10095">
                  <a:extLst>
                    <a:ext uri="{FF2B5EF4-FFF2-40B4-BE49-F238E27FC236}">
                      <a16:creationId xmlns:a16="http://schemas.microsoft.com/office/drawing/2014/main" id="{77C5BF93-3C14-98B9-4C25-7C7E582A1D85}"/>
                    </a:ext>
                  </a:extLst>
                </p:cNvPr>
                <p:cNvSpPr>
                  <a:spLocks noChangeArrowheads="1"/>
                </p:cNvSpPr>
                <p:nvPr/>
              </p:nvSpPr>
              <p:spPr bwMode="auto">
                <a:xfrm>
                  <a:off x="2998" y="831"/>
                  <a:ext cx="17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18" name="Rectangle 10096">
                  <a:extLst>
                    <a:ext uri="{FF2B5EF4-FFF2-40B4-BE49-F238E27FC236}">
                      <a16:creationId xmlns:a16="http://schemas.microsoft.com/office/drawing/2014/main" id="{4C120202-5111-2BEA-2EFB-306F8C8240FF}"/>
                    </a:ext>
                  </a:extLst>
                </p:cNvPr>
                <p:cNvSpPr>
                  <a:spLocks noChangeArrowheads="1"/>
                </p:cNvSpPr>
                <p:nvPr/>
              </p:nvSpPr>
              <p:spPr bwMode="auto">
                <a:xfrm>
                  <a:off x="2998" y="831"/>
                  <a:ext cx="17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19" name="Rectangle 10097">
                  <a:extLst>
                    <a:ext uri="{FF2B5EF4-FFF2-40B4-BE49-F238E27FC236}">
                      <a16:creationId xmlns:a16="http://schemas.microsoft.com/office/drawing/2014/main" id="{2AF93CBD-B4C2-5A03-415B-1E923856D308}"/>
                    </a:ext>
                  </a:extLst>
                </p:cNvPr>
                <p:cNvSpPr>
                  <a:spLocks noChangeArrowheads="1"/>
                </p:cNvSpPr>
                <p:nvPr/>
              </p:nvSpPr>
              <p:spPr bwMode="auto">
                <a:xfrm>
                  <a:off x="2998" y="831"/>
                  <a:ext cx="17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20" name="Rectangle 10098">
                  <a:extLst>
                    <a:ext uri="{FF2B5EF4-FFF2-40B4-BE49-F238E27FC236}">
                      <a16:creationId xmlns:a16="http://schemas.microsoft.com/office/drawing/2014/main" id="{DF9F3515-8305-4146-6F56-889DC2DCC632}"/>
                    </a:ext>
                  </a:extLst>
                </p:cNvPr>
                <p:cNvSpPr>
                  <a:spLocks noChangeArrowheads="1"/>
                </p:cNvSpPr>
                <p:nvPr/>
              </p:nvSpPr>
              <p:spPr bwMode="auto">
                <a:xfrm>
                  <a:off x="2998" y="831"/>
                  <a:ext cx="17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21" name="Rectangle 10099">
                  <a:extLst>
                    <a:ext uri="{FF2B5EF4-FFF2-40B4-BE49-F238E27FC236}">
                      <a16:creationId xmlns:a16="http://schemas.microsoft.com/office/drawing/2014/main" id="{E807EE4B-E272-A515-B57E-7510F729CCCF}"/>
                    </a:ext>
                  </a:extLst>
                </p:cNvPr>
                <p:cNvSpPr>
                  <a:spLocks noChangeArrowheads="1"/>
                </p:cNvSpPr>
                <p:nvPr/>
              </p:nvSpPr>
              <p:spPr bwMode="auto">
                <a:xfrm>
                  <a:off x="2998" y="831"/>
                  <a:ext cx="17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22" name="Rectangle 10100">
                  <a:extLst>
                    <a:ext uri="{FF2B5EF4-FFF2-40B4-BE49-F238E27FC236}">
                      <a16:creationId xmlns:a16="http://schemas.microsoft.com/office/drawing/2014/main" id="{D5F48F92-8DDC-F80D-C694-2EC698B62BFC}"/>
                    </a:ext>
                  </a:extLst>
                </p:cNvPr>
                <p:cNvSpPr>
                  <a:spLocks noChangeArrowheads="1"/>
                </p:cNvSpPr>
                <p:nvPr/>
              </p:nvSpPr>
              <p:spPr bwMode="auto">
                <a:xfrm>
                  <a:off x="2998" y="831"/>
                  <a:ext cx="17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23" name="Rectangle 10101">
                  <a:extLst>
                    <a:ext uri="{FF2B5EF4-FFF2-40B4-BE49-F238E27FC236}">
                      <a16:creationId xmlns:a16="http://schemas.microsoft.com/office/drawing/2014/main" id="{7CD9D340-0362-654B-3FEC-CA78DDE04AE0}"/>
                    </a:ext>
                  </a:extLst>
                </p:cNvPr>
                <p:cNvSpPr>
                  <a:spLocks noChangeArrowheads="1"/>
                </p:cNvSpPr>
                <p:nvPr/>
              </p:nvSpPr>
              <p:spPr bwMode="auto">
                <a:xfrm>
                  <a:off x="2998" y="831"/>
                  <a:ext cx="17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24" name="Rectangle 10102">
                  <a:extLst>
                    <a:ext uri="{FF2B5EF4-FFF2-40B4-BE49-F238E27FC236}">
                      <a16:creationId xmlns:a16="http://schemas.microsoft.com/office/drawing/2014/main" id="{6664C6D8-416B-5E4B-26F4-3D2B57D7E016}"/>
                    </a:ext>
                  </a:extLst>
                </p:cNvPr>
                <p:cNvSpPr>
                  <a:spLocks noChangeArrowheads="1"/>
                </p:cNvSpPr>
                <p:nvPr/>
              </p:nvSpPr>
              <p:spPr bwMode="auto">
                <a:xfrm>
                  <a:off x="2998" y="831"/>
                  <a:ext cx="17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25" name="Rectangle 10103">
                  <a:extLst>
                    <a:ext uri="{FF2B5EF4-FFF2-40B4-BE49-F238E27FC236}">
                      <a16:creationId xmlns:a16="http://schemas.microsoft.com/office/drawing/2014/main" id="{F048CB57-256A-C11A-6319-3CE27D4A1B04}"/>
                    </a:ext>
                  </a:extLst>
                </p:cNvPr>
                <p:cNvSpPr>
                  <a:spLocks noChangeArrowheads="1"/>
                </p:cNvSpPr>
                <p:nvPr/>
              </p:nvSpPr>
              <p:spPr bwMode="auto">
                <a:xfrm>
                  <a:off x="2998" y="831"/>
                  <a:ext cx="17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26" name="Rectangle 10104">
                  <a:extLst>
                    <a:ext uri="{FF2B5EF4-FFF2-40B4-BE49-F238E27FC236}">
                      <a16:creationId xmlns:a16="http://schemas.microsoft.com/office/drawing/2014/main" id="{D857FACB-080D-FFAB-3C66-45AB75B8C3E5}"/>
                    </a:ext>
                  </a:extLst>
                </p:cNvPr>
                <p:cNvSpPr>
                  <a:spLocks noChangeArrowheads="1"/>
                </p:cNvSpPr>
                <p:nvPr/>
              </p:nvSpPr>
              <p:spPr bwMode="auto">
                <a:xfrm>
                  <a:off x="2998" y="831"/>
                  <a:ext cx="17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27" name="Rectangle 10105">
                  <a:extLst>
                    <a:ext uri="{FF2B5EF4-FFF2-40B4-BE49-F238E27FC236}">
                      <a16:creationId xmlns:a16="http://schemas.microsoft.com/office/drawing/2014/main" id="{EF626086-B8B6-0EA5-F682-0C5C5503EAFC}"/>
                    </a:ext>
                  </a:extLst>
                </p:cNvPr>
                <p:cNvSpPr>
                  <a:spLocks noChangeArrowheads="1"/>
                </p:cNvSpPr>
                <p:nvPr/>
              </p:nvSpPr>
              <p:spPr bwMode="auto">
                <a:xfrm>
                  <a:off x="2998" y="831"/>
                  <a:ext cx="17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28" name="Rectangle 10106">
                  <a:extLst>
                    <a:ext uri="{FF2B5EF4-FFF2-40B4-BE49-F238E27FC236}">
                      <a16:creationId xmlns:a16="http://schemas.microsoft.com/office/drawing/2014/main" id="{90E85153-718D-96F5-E09D-65339AC548CC}"/>
                    </a:ext>
                  </a:extLst>
                </p:cNvPr>
                <p:cNvSpPr>
                  <a:spLocks noChangeArrowheads="1"/>
                </p:cNvSpPr>
                <p:nvPr/>
              </p:nvSpPr>
              <p:spPr bwMode="auto">
                <a:xfrm>
                  <a:off x="2998" y="831"/>
                  <a:ext cx="17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29" name="Rectangle 10107">
                  <a:extLst>
                    <a:ext uri="{FF2B5EF4-FFF2-40B4-BE49-F238E27FC236}">
                      <a16:creationId xmlns:a16="http://schemas.microsoft.com/office/drawing/2014/main" id="{4D30BC19-A5EC-9CAC-1924-353B223C54DF}"/>
                    </a:ext>
                  </a:extLst>
                </p:cNvPr>
                <p:cNvSpPr>
                  <a:spLocks noChangeArrowheads="1"/>
                </p:cNvSpPr>
                <p:nvPr/>
              </p:nvSpPr>
              <p:spPr bwMode="auto">
                <a:xfrm>
                  <a:off x="2998" y="831"/>
                  <a:ext cx="17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30" name="Rectangle 10108">
                  <a:extLst>
                    <a:ext uri="{FF2B5EF4-FFF2-40B4-BE49-F238E27FC236}">
                      <a16:creationId xmlns:a16="http://schemas.microsoft.com/office/drawing/2014/main" id="{71956A47-6F4E-DFA4-6BD9-1924FF2D114D}"/>
                    </a:ext>
                  </a:extLst>
                </p:cNvPr>
                <p:cNvSpPr>
                  <a:spLocks noChangeArrowheads="1"/>
                </p:cNvSpPr>
                <p:nvPr/>
              </p:nvSpPr>
              <p:spPr bwMode="auto">
                <a:xfrm>
                  <a:off x="2998" y="831"/>
                  <a:ext cx="17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31" name="Rectangle 10109">
                  <a:extLst>
                    <a:ext uri="{FF2B5EF4-FFF2-40B4-BE49-F238E27FC236}">
                      <a16:creationId xmlns:a16="http://schemas.microsoft.com/office/drawing/2014/main" id="{4544A577-6B66-0738-FCCC-AAF2D1E2C1F0}"/>
                    </a:ext>
                  </a:extLst>
                </p:cNvPr>
                <p:cNvSpPr>
                  <a:spLocks noChangeArrowheads="1"/>
                </p:cNvSpPr>
                <p:nvPr/>
              </p:nvSpPr>
              <p:spPr bwMode="auto">
                <a:xfrm>
                  <a:off x="2998" y="831"/>
                  <a:ext cx="17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32" name="Rectangle 10110">
                  <a:extLst>
                    <a:ext uri="{FF2B5EF4-FFF2-40B4-BE49-F238E27FC236}">
                      <a16:creationId xmlns:a16="http://schemas.microsoft.com/office/drawing/2014/main" id="{8BBC2D3F-10AF-9596-F89C-10C6EEEB64D7}"/>
                    </a:ext>
                  </a:extLst>
                </p:cNvPr>
                <p:cNvSpPr>
                  <a:spLocks noChangeArrowheads="1"/>
                </p:cNvSpPr>
                <p:nvPr/>
              </p:nvSpPr>
              <p:spPr bwMode="auto">
                <a:xfrm>
                  <a:off x="2998" y="831"/>
                  <a:ext cx="17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33" name="Rectangle 10111">
                  <a:extLst>
                    <a:ext uri="{FF2B5EF4-FFF2-40B4-BE49-F238E27FC236}">
                      <a16:creationId xmlns:a16="http://schemas.microsoft.com/office/drawing/2014/main" id="{8BE5162D-24E6-59E0-9B91-05B4FDF6A20C}"/>
                    </a:ext>
                  </a:extLst>
                </p:cNvPr>
                <p:cNvSpPr>
                  <a:spLocks noChangeArrowheads="1"/>
                </p:cNvSpPr>
                <p:nvPr/>
              </p:nvSpPr>
              <p:spPr bwMode="auto">
                <a:xfrm>
                  <a:off x="2998" y="831"/>
                  <a:ext cx="17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34" name="Rectangle 10112">
                  <a:extLst>
                    <a:ext uri="{FF2B5EF4-FFF2-40B4-BE49-F238E27FC236}">
                      <a16:creationId xmlns:a16="http://schemas.microsoft.com/office/drawing/2014/main" id="{0E80292C-B855-5E41-3FC2-46F6E38DF918}"/>
                    </a:ext>
                  </a:extLst>
                </p:cNvPr>
                <p:cNvSpPr>
                  <a:spLocks noChangeArrowheads="1"/>
                </p:cNvSpPr>
                <p:nvPr/>
              </p:nvSpPr>
              <p:spPr bwMode="auto">
                <a:xfrm>
                  <a:off x="2998" y="831"/>
                  <a:ext cx="17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35" name="Rectangle 10113">
                  <a:extLst>
                    <a:ext uri="{FF2B5EF4-FFF2-40B4-BE49-F238E27FC236}">
                      <a16:creationId xmlns:a16="http://schemas.microsoft.com/office/drawing/2014/main" id="{536C5889-413F-B82A-BE47-93261E47C61C}"/>
                    </a:ext>
                  </a:extLst>
                </p:cNvPr>
                <p:cNvSpPr>
                  <a:spLocks noChangeArrowheads="1"/>
                </p:cNvSpPr>
                <p:nvPr/>
              </p:nvSpPr>
              <p:spPr bwMode="auto">
                <a:xfrm>
                  <a:off x="2998" y="831"/>
                  <a:ext cx="17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36" name="Rectangle 10114">
                  <a:extLst>
                    <a:ext uri="{FF2B5EF4-FFF2-40B4-BE49-F238E27FC236}">
                      <a16:creationId xmlns:a16="http://schemas.microsoft.com/office/drawing/2014/main" id="{63F87390-32CB-6AA2-8B12-677F881D8AE2}"/>
                    </a:ext>
                  </a:extLst>
                </p:cNvPr>
                <p:cNvSpPr>
                  <a:spLocks noChangeArrowheads="1"/>
                </p:cNvSpPr>
                <p:nvPr/>
              </p:nvSpPr>
              <p:spPr bwMode="auto">
                <a:xfrm>
                  <a:off x="2998" y="831"/>
                  <a:ext cx="17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37" name="Rectangle 10115">
                  <a:extLst>
                    <a:ext uri="{FF2B5EF4-FFF2-40B4-BE49-F238E27FC236}">
                      <a16:creationId xmlns:a16="http://schemas.microsoft.com/office/drawing/2014/main" id="{7FDF03B9-4045-89C9-D084-B4D0D574D8BB}"/>
                    </a:ext>
                  </a:extLst>
                </p:cNvPr>
                <p:cNvSpPr>
                  <a:spLocks noChangeArrowheads="1"/>
                </p:cNvSpPr>
                <p:nvPr/>
              </p:nvSpPr>
              <p:spPr bwMode="auto">
                <a:xfrm>
                  <a:off x="2998" y="831"/>
                  <a:ext cx="17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38" name="Rectangle 10116">
                  <a:extLst>
                    <a:ext uri="{FF2B5EF4-FFF2-40B4-BE49-F238E27FC236}">
                      <a16:creationId xmlns:a16="http://schemas.microsoft.com/office/drawing/2014/main" id="{FDC115CD-D2DF-4133-8479-3CACD1AACCA1}"/>
                    </a:ext>
                  </a:extLst>
                </p:cNvPr>
                <p:cNvSpPr>
                  <a:spLocks noChangeArrowheads="1"/>
                </p:cNvSpPr>
                <p:nvPr/>
              </p:nvSpPr>
              <p:spPr bwMode="auto">
                <a:xfrm>
                  <a:off x="2998" y="831"/>
                  <a:ext cx="17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39" name="Rectangle 10117">
                  <a:extLst>
                    <a:ext uri="{FF2B5EF4-FFF2-40B4-BE49-F238E27FC236}">
                      <a16:creationId xmlns:a16="http://schemas.microsoft.com/office/drawing/2014/main" id="{56A4FFF4-B93E-C17E-27EF-88B9C601BBE9}"/>
                    </a:ext>
                  </a:extLst>
                </p:cNvPr>
                <p:cNvSpPr>
                  <a:spLocks noChangeArrowheads="1"/>
                </p:cNvSpPr>
                <p:nvPr/>
              </p:nvSpPr>
              <p:spPr bwMode="auto">
                <a:xfrm>
                  <a:off x="2998" y="831"/>
                  <a:ext cx="17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40" name="Rectangle 10118">
                  <a:extLst>
                    <a:ext uri="{FF2B5EF4-FFF2-40B4-BE49-F238E27FC236}">
                      <a16:creationId xmlns:a16="http://schemas.microsoft.com/office/drawing/2014/main" id="{12037A1A-65C5-AD6C-195F-9A36B8FF72F3}"/>
                    </a:ext>
                  </a:extLst>
                </p:cNvPr>
                <p:cNvSpPr>
                  <a:spLocks noChangeArrowheads="1"/>
                </p:cNvSpPr>
                <p:nvPr/>
              </p:nvSpPr>
              <p:spPr bwMode="auto">
                <a:xfrm>
                  <a:off x="2998" y="831"/>
                  <a:ext cx="17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41" name="Rectangle 10119">
                  <a:extLst>
                    <a:ext uri="{FF2B5EF4-FFF2-40B4-BE49-F238E27FC236}">
                      <a16:creationId xmlns:a16="http://schemas.microsoft.com/office/drawing/2014/main" id="{A2C900CF-89FE-46AE-B8FD-3599F3BC52B0}"/>
                    </a:ext>
                  </a:extLst>
                </p:cNvPr>
                <p:cNvSpPr>
                  <a:spLocks noChangeArrowheads="1"/>
                </p:cNvSpPr>
                <p:nvPr/>
              </p:nvSpPr>
              <p:spPr bwMode="auto">
                <a:xfrm>
                  <a:off x="2998" y="821"/>
                  <a:ext cx="171" cy="10"/>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42" name="Rectangle 10120">
                  <a:extLst>
                    <a:ext uri="{FF2B5EF4-FFF2-40B4-BE49-F238E27FC236}">
                      <a16:creationId xmlns:a16="http://schemas.microsoft.com/office/drawing/2014/main" id="{483ED418-898C-78B1-5865-A4C5A895ED8C}"/>
                    </a:ext>
                  </a:extLst>
                </p:cNvPr>
                <p:cNvSpPr>
                  <a:spLocks noChangeArrowheads="1"/>
                </p:cNvSpPr>
                <p:nvPr/>
              </p:nvSpPr>
              <p:spPr bwMode="auto">
                <a:xfrm>
                  <a:off x="2998" y="817"/>
                  <a:ext cx="171" cy="4"/>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43" name="Rectangle 10121">
                  <a:extLst>
                    <a:ext uri="{FF2B5EF4-FFF2-40B4-BE49-F238E27FC236}">
                      <a16:creationId xmlns:a16="http://schemas.microsoft.com/office/drawing/2014/main" id="{26310676-6BED-38F6-F156-DFD6D3687D45}"/>
                    </a:ext>
                  </a:extLst>
                </p:cNvPr>
                <p:cNvSpPr>
                  <a:spLocks noChangeArrowheads="1"/>
                </p:cNvSpPr>
                <p:nvPr/>
              </p:nvSpPr>
              <p:spPr bwMode="auto">
                <a:xfrm>
                  <a:off x="2998" y="817"/>
                  <a:ext cx="17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44" name="Rectangle 10122">
                  <a:extLst>
                    <a:ext uri="{FF2B5EF4-FFF2-40B4-BE49-F238E27FC236}">
                      <a16:creationId xmlns:a16="http://schemas.microsoft.com/office/drawing/2014/main" id="{E7D87519-861F-7C64-8ACB-5980297694D7}"/>
                    </a:ext>
                  </a:extLst>
                </p:cNvPr>
                <p:cNvSpPr>
                  <a:spLocks noChangeArrowheads="1"/>
                </p:cNvSpPr>
                <p:nvPr/>
              </p:nvSpPr>
              <p:spPr bwMode="auto">
                <a:xfrm>
                  <a:off x="2998" y="817"/>
                  <a:ext cx="17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45" name="Rectangle 10123">
                  <a:extLst>
                    <a:ext uri="{FF2B5EF4-FFF2-40B4-BE49-F238E27FC236}">
                      <a16:creationId xmlns:a16="http://schemas.microsoft.com/office/drawing/2014/main" id="{E5352BD8-B776-1192-DEF6-B9710D8ED38C}"/>
                    </a:ext>
                  </a:extLst>
                </p:cNvPr>
                <p:cNvSpPr>
                  <a:spLocks noChangeArrowheads="1"/>
                </p:cNvSpPr>
                <p:nvPr/>
              </p:nvSpPr>
              <p:spPr bwMode="auto">
                <a:xfrm>
                  <a:off x="2998" y="814"/>
                  <a:ext cx="171" cy="3"/>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46" name="Rectangle 10124">
                  <a:extLst>
                    <a:ext uri="{FF2B5EF4-FFF2-40B4-BE49-F238E27FC236}">
                      <a16:creationId xmlns:a16="http://schemas.microsoft.com/office/drawing/2014/main" id="{1BC83E09-0D2A-E986-CBE2-699BA3FC2292}"/>
                    </a:ext>
                  </a:extLst>
                </p:cNvPr>
                <p:cNvSpPr>
                  <a:spLocks noChangeArrowheads="1"/>
                </p:cNvSpPr>
                <p:nvPr/>
              </p:nvSpPr>
              <p:spPr bwMode="auto">
                <a:xfrm>
                  <a:off x="2998" y="810"/>
                  <a:ext cx="171" cy="4"/>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647" name="Rectangle 10125">
                  <a:extLst>
                    <a:ext uri="{FF2B5EF4-FFF2-40B4-BE49-F238E27FC236}">
                      <a16:creationId xmlns:a16="http://schemas.microsoft.com/office/drawing/2014/main" id="{3F500D9E-2F77-E3C4-7F54-6CC6348EEA4D}"/>
                    </a:ext>
                  </a:extLst>
                </p:cNvPr>
                <p:cNvSpPr>
                  <a:spLocks noChangeArrowheads="1"/>
                </p:cNvSpPr>
                <p:nvPr/>
              </p:nvSpPr>
              <p:spPr bwMode="auto">
                <a:xfrm>
                  <a:off x="2998" y="800"/>
                  <a:ext cx="171" cy="10"/>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grpSp>
          <p:grpSp>
            <p:nvGrpSpPr>
              <p:cNvPr id="7174" name="Group 10327">
                <a:extLst>
                  <a:ext uri="{FF2B5EF4-FFF2-40B4-BE49-F238E27FC236}">
                    <a16:creationId xmlns:a16="http://schemas.microsoft.com/office/drawing/2014/main" id="{4972D3B4-B9F4-A51E-D4B1-6B0B69DD88DE}"/>
                  </a:ext>
                </a:extLst>
              </p:cNvPr>
              <p:cNvGrpSpPr>
                <a:grpSpLocks/>
              </p:cNvGrpSpPr>
              <p:nvPr/>
            </p:nvGrpSpPr>
            <p:grpSpPr bwMode="auto">
              <a:xfrm>
                <a:off x="2998" y="320"/>
                <a:ext cx="171" cy="516"/>
                <a:chOff x="2998" y="320"/>
                <a:chExt cx="171" cy="516"/>
              </a:xfrm>
            </p:grpSpPr>
            <p:sp>
              <p:nvSpPr>
                <p:cNvPr id="8248" name="Rectangle 10127">
                  <a:extLst>
                    <a:ext uri="{FF2B5EF4-FFF2-40B4-BE49-F238E27FC236}">
                      <a16:creationId xmlns:a16="http://schemas.microsoft.com/office/drawing/2014/main" id="{4C81E694-6AFE-9D60-A0E8-9ADA02901E37}"/>
                    </a:ext>
                  </a:extLst>
                </p:cNvPr>
                <p:cNvSpPr>
                  <a:spLocks noChangeArrowheads="1"/>
                </p:cNvSpPr>
                <p:nvPr/>
              </p:nvSpPr>
              <p:spPr bwMode="auto">
                <a:xfrm>
                  <a:off x="2998" y="785"/>
                  <a:ext cx="171" cy="15"/>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49" name="Rectangle 10128">
                  <a:extLst>
                    <a:ext uri="{FF2B5EF4-FFF2-40B4-BE49-F238E27FC236}">
                      <a16:creationId xmlns:a16="http://schemas.microsoft.com/office/drawing/2014/main" id="{4C211BC4-818A-0229-BC65-F161E8AB76C4}"/>
                    </a:ext>
                  </a:extLst>
                </p:cNvPr>
                <p:cNvSpPr>
                  <a:spLocks noChangeArrowheads="1"/>
                </p:cNvSpPr>
                <p:nvPr/>
              </p:nvSpPr>
              <p:spPr bwMode="auto">
                <a:xfrm>
                  <a:off x="2998" y="785"/>
                  <a:ext cx="17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50" name="Rectangle 10129">
                  <a:extLst>
                    <a:ext uri="{FF2B5EF4-FFF2-40B4-BE49-F238E27FC236}">
                      <a16:creationId xmlns:a16="http://schemas.microsoft.com/office/drawing/2014/main" id="{4D282903-4450-4002-262F-C589DF954CA9}"/>
                    </a:ext>
                  </a:extLst>
                </p:cNvPr>
                <p:cNvSpPr>
                  <a:spLocks noChangeArrowheads="1"/>
                </p:cNvSpPr>
                <p:nvPr/>
              </p:nvSpPr>
              <p:spPr bwMode="auto">
                <a:xfrm>
                  <a:off x="2998" y="775"/>
                  <a:ext cx="171" cy="10"/>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51" name="Rectangle 10130">
                  <a:extLst>
                    <a:ext uri="{FF2B5EF4-FFF2-40B4-BE49-F238E27FC236}">
                      <a16:creationId xmlns:a16="http://schemas.microsoft.com/office/drawing/2014/main" id="{92F946C1-9458-6EDE-0FCF-A0441304E9D6}"/>
                    </a:ext>
                  </a:extLst>
                </p:cNvPr>
                <p:cNvSpPr>
                  <a:spLocks noChangeArrowheads="1"/>
                </p:cNvSpPr>
                <p:nvPr/>
              </p:nvSpPr>
              <p:spPr bwMode="auto">
                <a:xfrm>
                  <a:off x="2998" y="775"/>
                  <a:ext cx="17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52" name="Rectangle 10131">
                  <a:extLst>
                    <a:ext uri="{FF2B5EF4-FFF2-40B4-BE49-F238E27FC236}">
                      <a16:creationId xmlns:a16="http://schemas.microsoft.com/office/drawing/2014/main" id="{DD888A93-022E-FB6A-C203-E4A035B103BC}"/>
                    </a:ext>
                  </a:extLst>
                </p:cNvPr>
                <p:cNvSpPr>
                  <a:spLocks noChangeArrowheads="1"/>
                </p:cNvSpPr>
                <p:nvPr/>
              </p:nvSpPr>
              <p:spPr bwMode="auto">
                <a:xfrm>
                  <a:off x="2998" y="771"/>
                  <a:ext cx="171" cy="4"/>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53" name="Rectangle 10132">
                  <a:extLst>
                    <a:ext uri="{FF2B5EF4-FFF2-40B4-BE49-F238E27FC236}">
                      <a16:creationId xmlns:a16="http://schemas.microsoft.com/office/drawing/2014/main" id="{CED4F52C-ACA4-6507-7910-F4986276201E}"/>
                    </a:ext>
                  </a:extLst>
                </p:cNvPr>
                <p:cNvSpPr>
                  <a:spLocks noChangeArrowheads="1"/>
                </p:cNvSpPr>
                <p:nvPr/>
              </p:nvSpPr>
              <p:spPr bwMode="auto">
                <a:xfrm>
                  <a:off x="2998" y="746"/>
                  <a:ext cx="171" cy="25"/>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54" name="Rectangle 10133">
                  <a:extLst>
                    <a:ext uri="{FF2B5EF4-FFF2-40B4-BE49-F238E27FC236}">
                      <a16:creationId xmlns:a16="http://schemas.microsoft.com/office/drawing/2014/main" id="{3BD6CA73-7AF6-40BA-5AE3-ACF97FE69070}"/>
                    </a:ext>
                  </a:extLst>
                </p:cNvPr>
                <p:cNvSpPr>
                  <a:spLocks noChangeArrowheads="1"/>
                </p:cNvSpPr>
                <p:nvPr/>
              </p:nvSpPr>
              <p:spPr bwMode="auto">
                <a:xfrm>
                  <a:off x="2998" y="736"/>
                  <a:ext cx="171" cy="10"/>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55" name="Rectangle 10134">
                  <a:extLst>
                    <a:ext uri="{FF2B5EF4-FFF2-40B4-BE49-F238E27FC236}">
                      <a16:creationId xmlns:a16="http://schemas.microsoft.com/office/drawing/2014/main" id="{C5B9E6E7-E281-AE53-5675-9568BDD3CB3E}"/>
                    </a:ext>
                  </a:extLst>
                </p:cNvPr>
                <p:cNvSpPr>
                  <a:spLocks noChangeArrowheads="1"/>
                </p:cNvSpPr>
                <p:nvPr/>
              </p:nvSpPr>
              <p:spPr bwMode="auto">
                <a:xfrm>
                  <a:off x="2998" y="729"/>
                  <a:ext cx="171" cy="7"/>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56" name="Rectangle 10135">
                  <a:extLst>
                    <a:ext uri="{FF2B5EF4-FFF2-40B4-BE49-F238E27FC236}">
                      <a16:creationId xmlns:a16="http://schemas.microsoft.com/office/drawing/2014/main" id="{4A69A019-708D-7037-7FD2-16EA7FD9E3A6}"/>
                    </a:ext>
                  </a:extLst>
                </p:cNvPr>
                <p:cNvSpPr>
                  <a:spLocks noChangeArrowheads="1"/>
                </p:cNvSpPr>
                <p:nvPr/>
              </p:nvSpPr>
              <p:spPr bwMode="auto">
                <a:xfrm>
                  <a:off x="2998" y="725"/>
                  <a:ext cx="171" cy="4"/>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57" name="Rectangle 10136">
                  <a:extLst>
                    <a:ext uri="{FF2B5EF4-FFF2-40B4-BE49-F238E27FC236}">
                      <a16:creationId xmlns:a16="http://schemas.microsoft.com/office/drawing/2014/main" id="{E6C205E6-4BED-B52D-E6B3-D506A0836698}"/>
                    </a:ext>
                  </a:extLst>
                </p:cNvPr>
                <p:cNvSpPr>
                  <a:spLocks noChangeArrowheads="1"/>
                </p:cNvSpPr>
                <p:nvPr/>
              </p:nvSpPr>
              <p:spPr bwMode="auto">
                <a:xfrm>
                  <a:off x="2998" y="718"/>
                  <a:ext cx="171" cy="7"/>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58" name="Rectangle 10137">
                  <a:extLst>
                    <a:ext uri="{FF2B5EF4-FFF2-40B4-BE49-F238E27FC236}">
                      <a16:creationId xmlns:a16="http://schemas.microsoft.com/office/drawing/2014/main" id="{5D85ED03-64D3-9934-2851-1B276A62E8FE}"/>
                    </a:ext>
                  </a:extLst>
                </p:cNvPr>
                <p:cNvSpPr>
                  <a:spLocks noChangeArrowheads="1"/>
                </p:cNvSpPr>
                <p:nvPr/>
              </p:nvSpPr>
              <p:spPr bwMode="auto">
                <a:xfrm>
                  <a:off x="2998" y="714"/>
                  <a:ext cx="171" cy="4"/>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59" name="Rectangle 10138">
                  <a:extLst>
                    <a:ext uri="{FF2B5EF4-FFF2-40B4-BE49-F238E27FC236}">
                      <a16:creationId xmlns:a16="http://schemas.microsoft.com/office/drawing/2014/main" id="{F3F550EF-1798-79F1-C9AF-9511E01CE227}"/>
                    </a:ext>
                  </a:extLst>
                </p:cNvPr>
                <p:cNvSpPr>
                  <a:spLocks noChangeArrowheads="1"/>
                </p:cNvSpPr>
                <p:nvPr/>
              </p:nvSpPr>
              <p:spPr bwMode="auto">
                <a:xfrm>
                  <a:off x="2998" y="704"/>
                  <a:ext cx="171" cy="10"/>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60" name="Rectangle 10139">
                  <a:extLst>
                    <a:ext uri="{FF2B5EF4-FFF2-40B4-BE49-F238E27FC236}">
                      <a16:creationId xmlns:a16="http://schemas.microsoft.com/office/drawing/2014/main" id="{7BEF35B5-8F46-B6BA-64B2-1E802D5AE028}"/>
                    </a:ext>
                  </a:extLst>
                </p:cNvPr>
                <p:cNvSpPr>
                  <a:spLocks noChangeArrowheads="1"/>
                </p:cNvSpPr>
                <p:nvPr/>
              </p:nvSpPr>
              <p:spPr bwMode="auto">
                <a:xfrm>
                  <a:off x="2998" y="700"/>
                  <a:ext cx="171" cy="4"/>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61" name="Rectangle 10140">
                  <a:extLst>
                    <a:ext uri="{FF2B5EF4-FFF2-40B4-BE49-F238E27FC236}">
                      <a16:creationId xmlns:a16="http://schemas.microsoft.com/office/drawing/2014/main" id="{BD38B1CB-CD2D-8BC5-1A89-9DEEA9306036}"/>
                    </a:ext>
                  </a:extLst>
                </p:cNvPr>
                <p:cNvSpPr>
                  <a:spLocks noChangeArrowheads="1"/>
                </p:cNvSpPr>
                <p:nvPr/>
              </p:nvSpPr>
              <p:spPr bwMode="auto">
                <a:xfrm>
                  <a:off x="2998" y="697"/>
                  <a:ext cx="171" cy="3"/>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62" name="Rectangle 10141">
                  <a:extLst>
                    <a:ext uri="{FF2B5EF4-FFF2-40B4-BE49-F238E27FC236}">
                      <a16:creationId xmlns:a16="http://schemas.microsoft.com/office/drawing/2014/main" id="{86DCCE1B-E6F3-012D-A2DA-C5ABCFE5EB56}"/>
                    </a:ext>
                  </a:extLst>
                </p:cNvPr>
                <p:cNvSpPr>
                  <a:spLocks noChangeArrowheads="1"/>
                </p:cNvSpPr>
                <p:nvPr/>
              </p:nvSpPr>
              <p:spPr bwMode="auto">
                <a:xfrm>
                  <a:off x="2998" y="697"/>
                  <a:ext cx="17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63" name="Rectangle 10142">
                  <a:extLst>
                    <a:ext uri="{FF2B5EF4-FFF2-40B4-BE49-F238E27FC236}">
                      <a16:creationId xmlns:a16="http://schemas.microsoft.com/office/drawing/2014/main" id="{5C3A1934-F4CF-6C90-0A76-A80CB30D6DC7}"/>
                    </a:ext>
                  </a:extLst>
                </p:cNvPr>
                <p:cNvSpPr>
                  <a:spLocks noChangeArrowheads="1"/>
                </p:cNvSpPr>
                <p:nvPr/>
              </p:nvSpPr>
              <p:spPr bwMode="auto">
                <a:xfrm>
                  <a:off x="2998" y="697"/>
                  <a:ext cx="171"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64" name="Rectangle 10143">
                  <a:extLst>
                    <a:ext uri="{FF2B5EF4-FFF2-40B4-BE49-F238E27FC236}">
                      <a16:creationId xmlns:a16="http://schemas.microsoft.com/office/drawing/2014/main" id="{4CF360AF-DFEB-FF2D-FAA1-0B2D11D36B82}"/>
                    </a:ext>
                  </a:extLst>
                </p:cNvPr>
                <p:cNvSpPr>
                  <a:spLocks noChangeArrowheads="1"/>
                </p:cNvSpPr>
                <p:nvPr/>
              </p:nvSpPr>
              <p:spPr bwMode="auto">
                <a:xfrm>
                  <a:off x="2998" y="686"/>
                  <a:ext cx="171" cy="1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65" name="Rectangle 10144">
                  <a:extLst>
                    <a:ext uri="{FF2B5EF4-FFF2-40B4-BE49-F238E27FC236}">
                      <a16:creationId xmlns:a16="http://schemas.microsoft.com/office/drawing/2014/main" id="{BEE10229-D34B-52A1-CC4E-579D851C98C0}"/>
                    </a:ext>
                  </a:extLst>
                </p:cNvPr>
                <p:cNvSpPr>
                  <a:spLocks noChangeArrowheads="1"/>
                </p:cNvSpPr>
                <p:nvPr/>
              </p:nvSpPr>
              <p:spPr bwMode="auto">
                <a:xfrm>
                  <a:off x="2998" y="675"/>
                  <a:ext cx="171" cy="1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66" name="Rectangle 10145">
                  <a:extLst>
                    <a:ext uri="{FF2B5EF4-FFF2-40B4-BE49-F238E27FC236}">
                      <a16:creationId xmlns:a16="http://schemas.microsoft.com/office/drawing/2014/main" id="{A6982C5A-34A8-60DC-361C-F25E391487AA}"/>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67" name="Rectangle 10146">
                  <a:extLst>
                    <a:ext uri="{FF2B5EF4-FFF2-40B4-BE49-F238E27FC236}">
                      <a16:creationId xmlns:a16="http://schemas.microsoft.com/office/drawing/2014/main" id="{F1E86C1E-6B2C-BB59-3107-BDCE3FD53919}"/>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68" name="Rectangle 10147">
                  <a:extLst>
                    <a:ext uri="{FF2B5EF4-FFF2-40B4-BE49-F238E27FC236}">
                      <a16:creationId xmlns:a16="http://schemas.microsoft.com/office/drawing/2014/main" id="{FCE4A3AA-56DB-D0AD-B719-276759DEDA4A}"/>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69" name="Rectangle 10148">
                  <a:extLst>
                    <a:ext uri="{FF2B5EF4-FFF2-40B4-BE49-F238E27FC236}">
                      <a16:creationId xmlns:a16="http://schemas.microsoft.com/office/drawing/2014/main" id="{0BEE508F-D683-FB7D-992A-5BFBDF8E8FD2}"/>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70" name="Rectangle 10149">
                  <a:extLst>
                    <a:ext uri="{FF2B5EF4-FFF2-40B4-BE49-F238E27FC236}">
                      <a16:creationId xmlns:a16="http://schemas.microsoft.com/office/drawing/2014/main" id="{AB7A5D08-1B21-B61E-BAE6-04CD63E082E2}"/>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71" name="Rectangle 10150">
                  <a:extLst>
                    <a:ext uri="{FF2B5EF4-FFF2-40B4-BE49-F238E27FC236}">
                      <a16:creationId xmlns:a16="http://schemas.microsoft.com/office/drawing/2014/main" id="{DB0E87B8-BD1D-A749-C61B-48B6C958766D}"/>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72" name="Rectangle 10151">
                  <a:extLst>
                    <a:ext uri="{FF2B5EF4-FFF2-40B4-BE49-F238E27FC236}">
                      <a16:creationId xmlns:a16="http://schemas.microsoft.com/office/drawing/2014/main" id="{0D10F30C-EF0B-B145-B7FA-2CB78349A56A}"/>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73" name="Rectangle 10152">
                  <a:extLst>
                    <a:ext uri="{FF2B5EF4-FFF2-40B4-BE49-F238E27FC236}">
                      <a16:creationId xmlns:a16="http://schemas.microsoft.com/office/drawing/2014/main" id="{49AF6618-70D0-3906-4F5F-3BD58D61E839}"/>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74" name="Rectangle 10153">
                  <a:extLst>
                    <a:ext uri="{FF2B5EF4-FFF2-40B4-BE49-F238E27FC236}">
                      <a16:creationId xmlns:a16="http://schemas.microsoft.com/office/drawing/2014/main" id="{614EE38B-51C3-EED5-27E3-3DD68FD8763C}"/>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75" name="Rectangle 10154">
                  <a:extLst>
                    <a:ext uri="{FF2B5EF4-FFF2-40B4-BE49-F238E27FC236}">
                      <a16:creationId xmlns:a16="http://schemas.microsoft.com/office/drawing/2014/main" id="{136A5B1E-A8B7-2AC2-462D-1F376345E2E2}"/>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76" name="Rectangle 10155">
                  <a:extLst>
                    <a:ext uri="{FF2B5EF4-FFF2-40B4-BE49-F238E27FC236}">
                      <a16:creationId xmlns:a16="http://schemas.microsoft.com/office/drawing/2014/main" id="{2C326216-FFFC-A112-FC4E-07DDFB23BE5D}"/>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77" name="Rectangle 10156">
                  <a:extLst>
                    <a:ext uri="{FF2B5EF4-FFF2-40B4-BE49-F238E27FC236}">
                      <a16:creationId xmlns:a16="http://schemas.microsoft.com/office/drawing/2014/main" id="{2E4B2054-3129-B0C5-DAE9-638AC3E8AA22}"/>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78" name="Rectangle 10157">
                  <a:extLst>
                    <a:ext uri="{FF2B5EF4-FFF2-40B4-BE49-F238E27FC236}">
                      <a16:creationId xmlns:a16="http://schemas.microsoft.com/office/drawing/2014/main" id="{EEBE9919-BCF8-1FA2-A5DE-A1FBC091B877}"/>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79" name="Rectangle 10158">
                  <a:extLst>
                    <a:ext uri="{FF2B5EF4-FFF2-40B4-BE49-F238E27FC236}">
                      <a16:creationId xmlns:a16="http://schemas.microsoft.com/office/drawing/2014/main" id="{C7333902-6A2C-0DA9-3955-0B70988B9275}"/>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80" name="Rectangle 10159">
                  <a:extLst>
                    <a:ext uri="{FF2B5EF4-FFF2-40B4-BE49-F238E27FC236}">
                      <a16:creationId xmlns:a16="http://schemas.microsoft.com/office/drawing/2014/main" id="{16041D69-844B-72A6-5C0F-65C750BDC9C1}"/>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81" name="Rectangle 10160">
                  <a:extLst>
                    <a:ext uri="{FF2B5EF4-FFF2-40B4-BE49-F238E27FC236}">
                      <a16:creationId xmlns:a16="http://schemas.microsoft.com/office/drawing/2014/main" id="{D9C4936F-226B-DCF1-87E8-DFFBE67F94AE}"/>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82" name="Rectangle 10161">
                  <a:extLst>
                    <a:ext uri="{FF2B5EF4-FFF2-40B4-BE49-F238E27FC236}">
                      <a16:creationId xmlns:a16="http://schemas.microsoft.com/office/drawing/2014/main" id="{C9BECC5F-6AFF-3B6F-973D-A6A9DA9ABE63}"/>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83" name="Rectangle 10162">
                  <a:extLst>
                    <a:ext uri="{FF2B5EF4-FFF2-40B4-BE49-F238E27FC236}">
                      <a16:creationId xmlns:a16="http://schemas.microsoft.com/office/drawing/2014/main" id="{6D67CC66-D450-16C7-C10F-C7D7D96C1AAD}"/>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84" name="Rectangle 10163">
                  <a:extLst>
                    <a:ext uri="{FF2B5EF4-FFF2-40B4-BE49-F238E27FC236}">
                      <a16:creationId xmlns:a16="http://schemas.microsoft.com/office/drawing/2014/main" id="{EFEEB7C0-732A-62CC-5A7F-1A75FE4C6F88}"/>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85" name="Rectangle 10164">
                  <a:extLst>
                    <a:ext uri="{FF2B5EF4-FFF2-40B4-BE49-F238E27FC236}">
                      <a16:creationId xmlns:a16="http://schemas.microsoft.com/office/drawing/2014/main" id="{C99525E4-05D7-1547-D986-4E63EC214EE5}"/>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86" name="Rectangle 10165">
                  <a:extLst>
                    <a:ext uri="{FF2B5EF4-FFF2-40B4-BE49-F238E27FC236}">
                      <a16:creationId xmlns:a16="http://schemas.microsoft.com/office/drawing/2014/main" id="{BA41845B-BD0F-9B92-2F3E-C0C0307E33CB}"/>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87" name="Rectangle 10166">
                  <a:extLst>
                    <a:ext uri="{FF2B5EF4-FFF2-40B4-BE49-F238E27FC236}">
                      <a16:creationId xmlns:a16="http://schemas.microsoft.com/office/drawing/2014/main" id="{D1BA3774-EA49-5A41-8952-11A979D5FB48}"/>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88" name="Rectangle 10167">
                  <a:extLst>
                    <a:ext uri="{FF2B5EF4-FFF2-40B4-BE49-F238E27FC236}">
                      <a16:creationId xmlns:a16="http://schemas.microsoft.com/office/drawing/2014/main" id="{2EF91B24-DDD0-15C2-705D-2EC57DDF50D8}"/>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89" name="Rectangle 10168">
                  <a:extLst>
                    <a:ext uri="{FF2B5EF4-FFF2-40B4-BE49-F238E27FC236}">
                      <a16:creationId xmlns:a16="http://schemas.microsoft.com/office/drawing/2014/main" id="{322170DB-6B13-DFD6-26E0-B3407A7BF965}"/>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90" name="Rectangle 10169">
                  <a:extLst>
                    <a:ext uri="{FF2B5EF4-FFF2-40B4-BE49-F238E27FC236}">
                      <a16:creationId xmlns:a16="http://schemas.microsoft.com/office/drawing/2014/main" id="{A133118D-8561-49DE-6432-CC764250EB0E}"/>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91" name="Rectangle 10170">
                  <a:extLst>
                    <a:ext uri="{FF2B5EF4-FFF2-40B4-BE49-F238E27FC236}">
                      <a16:creationId xmlns:a16="http://schemas.microsoft.com/office/drawing/2014/main" id="{789DA7AE-D34A-5ADA-5058-9E110B8A30AA}"/>
                    </a:ext>
                  </a:extLst>
                </p:cNvPr>
                <p:cNvSpPr>
                  <a:spLocks noChangeArrowheads="1"/>
                </p:cNvSpPr>
                <p:nvPr/>
              </p:nvSpPr>
              <p:spPr bwMode="auto">
                <a:xfrm>
                  <a:off x="2998" y="476"/>
                  <a:ext cx="171"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92" name="Rectangle 10171">
                  <a:extLst>
                    <a:ext uri="{FF2B5EF4-FFF2-40B4-BE49-F238E27FC236}">
                      <a16:creationId xmlns:a16="http://schemas.microsoft.com/office/drawing/2014/main" id="{8B0BC7D6-2C73-E138-1844-9E73FB9FD2CC}"/>
                    </a:ext>
                  </a:extLst>
                </p:cNvPr>
                <p:cNvSpPr>
                  <a:spLocks noChangeArrowheads="1"/>
                </p:cNvSpPr>
                <p:nvPr/>
              </p:nvSpPr>
              <p:spPr bwMode="auto">
                <a:xfrm>
                  <a:off x="2998" y="462"/>
                  <a:ext cx="171" cy="14"/>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93" name="Rectangle 10172">
                  <a:extLst>
                    <a:ext uri="{FF2B5EF4-FFF2-40B4-BE49-F238E27FC236}">
                      <a16:creationId xmlns:a16="http://schemas.microsoft.com/office/drawing/2014/main" id="{C980FF31-0385-3B25-51E6-587C7A337ADF}"/>
                    </a:ext>
                  </a:extLst>
                </p:cNvPr>
                <p:cNvSpPr>
                  <a:spLocks noChangeArrowheads="1"/>
                </p:cNvSpPr>
                <p:nvPr/>
              </p:nvSpPr>
              <p:spPr bwMode="auto">
                <a:xfrm>
                  <a:off x="2998" y="462"/>
                  <a:ext cx="171"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94" name="Rectangle 10173">
                  <a:extLst>
                    <a:ext uri="{FF2B5EF4-FFF2-40B4-BE49-F238E27FC236}">
                      <a16:creationId xmlns:a16="http://schemas.microsoft.com/office/drawing/2014/main" id="{A2D88955-1260-D47B-92E3-C5B31B307AD2}"/>
                    </a:ext>
                  </a:extLst>
                </p:cNvPr>
                <p:cNvSpPr>
                  <a:spLocks noChangeArrowheads="1"/>
                </p:cNvSpPr>
                <p:nvPr/>
              </p:nvSpPr>
              <p:spPr bwMode="auto">
                <a:xfrm>
                  <a:off x="2998" y="448"/>
                  <a:ext cx="171" cy="14"/>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95" name="Rectangle 10174">
                  <a:extLst>
                    <a:ext uri="{FF2B5EF4-FFF2-40B4-BE49-F238E27FC236}">
                      <a16:creationId xmlns:a16="http://schemas.microsoft.com/office/drawing/2014/main" id="{278389F7-8D55-C7E3-F4E4-A523A92D4C7E}"/>
                    </a:ext>
                  </a:extLst>
                </p:cNvPr>
                <p:cNvSpPr>
                  <a:spLocks noChangeArrowheads="1"/>
                </p:cNvSpPr>
                <p:nvPr/>
              </p:nvSpPr>
              <p:spPr bwMode="auto">
                <a:xfrm>
                  <a:off x="2998" y="434"/>
                  <a:ext cx="171" cy="14"/>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96" name="Rectangle 10175">
                  <a:extLst>
                    <a:ext uri="{FF2B5EF4-FFF2-40B4-BE49-F238E27FC236}">
                      <a16:creationId xmlns:a16="http://schemas.microsoft.com/office/drawing/2014/main" id="{E1D3FA77-71C7-0067-F5C8-9116B8C15448}"/>
                    </a:ext>
                  </a:extLst>
                </p:cNvPr>
                <p:cNvSpPr>
                  <a:spLocks noChangeArrowheads="1"/>
                </p:cNvSpPr>
                <p:nvPr/>
              </p:nvSpPr>
              <p:spPr bwMode="auto">
                <a:xfrm>
                  <a:off x="2998" y="430"/>
                  <a:ext cx="171" cy="4"/>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97" name="Rectangle 10176">
                  <a:extLst>
                    <a:ext uri="{FF2B5EF4-FFF2-40B4-BE49-F238E27FC236}">
                      <a16:creationId xmlns:a16="http://schemas.microsoft.com/office/drawing/2014/main" id="{F61A4AB9-D5AA-B857-9522-4788F937D9AE}"/>
                    </a:ext>
                  </a:extLst>
                </p:cNvPr>
                <p:cNvSpPr>
                  <a:spLocks noChangeArrowheads="1"/>
                </p:cNvSpPr>
                <p:nvPr/>
              </p:nvSpPr>
              <p:spPr bwMode="auto">
                <a:xfrm>
                  <a:off x="2998" y="427"/>
                  <a:ext cx="171" cy="3"/>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98" name="Rectangle 10177">
                  <a:extLst>
                    <a:ext uri="{FF2B5EF4-FFF2-40B4-BE49-F238E27FC236}">
                      <a16:creationId xmlns:a16="http://schemas.microsoft.com/office/drawing/2014/main" id="{57241704-96C8-6984-531B-93A2213FF3DA}"/>
                    </a:ext>
                  </a:extLst>
                </p:cNvPr>
                <p:cNvSpPr>
                  <a:spLocks noChangeArrowheads="1"/>
                </p:cNvSpPr>
                <p:nvPr/>
              </p:nvSpPr>
              <p:spPr bwMode="auto">
                <a:xfrm>
                  <a:off x="2998" y="420"/>
                  <a:ext cx="171" cy="7"/>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99" name="Rectangle 10178">
                  <a:extLst>
                    <a:ext uri="{FF2B5EF4-FFF2-40B4-BE49-F238E27FC236}">
                      <a16:creationId xmlns:a16="http://schemas.microsoft.com/office/drawing/2014/main" id="{17CAEC88-BC21-846C-791B-2512CECEB245}"/>
                    </a:ext>
                  </a:extLst>
                </p:cNvPr>
                <p:cNvSpPr>
                  <a:spLocks noChangeArrowheads="1"/>
                </p:cNvSpPr>
                <p:nvPr/>
              </p:nvSpPr>
              <p:spPr bwMode="auto">
                <a:xfrm>
                  <a:off x="2998" y="409"/>
                  <a:ext cx="171" cy="1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00" name="Rectangle 10179">
                  <a:extLst>
                    <a:ext uri="{FF2B5EF4-FFF2-40B4-BE49-F238E27FC236}">
                      <a16:creationId xmlns:a16="http://schemas.microsoft.com/office/drawing/2014/main" id="{8E47B7B1-6419-BF51-4849-DED344D173FA}"/>
                    </a:ext>
                  </a:extLst>
                </p:cNvPr>
                <p:cNvSpPr>
                  <a:spLocks noChangeArrowheads="1"/>
                </p:cNvSpPr>
                <p:nvPr/>
              </p:nvSpPr>
              <p:spPr bwMode="auto">
                <a:xfrm>
                  <a:off x="2998" y="405"/>
                  <a:ext cx="171" cy="4"/>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01" name="Rectangle 10180">
                  <a:extLst>
                    <a:ext uri="{FF2B5EF4-FFF2-40B4-BE49-F238E27FC236}">
                      <a16:creationId xmlns:a16="http://schemas.microsoft.com/office/drawing/2014/main" id="{570DFE6F-02D7-DE13-7D4C-A083221546B8}"/>
                    </a:ext>
                  </a:extLst>
                </p:cNvPr>
                <p:cNvSpPr>
                  <a:spLocks noChangeArrowheads="1"/>
                </p:cNvSpPr>
                <p:nvPr/>
              </p:nvSpPr>
              <p:spPr bwMode="auto">
                <a:xfrm>
                  <a:off x="2998" y="405"/>
                  <a:ext cx="171"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02" name="Rectangle 10181">
                  <a:extLst>
                    <a:ext uri="{FF2B5EF4-FFF2-40B4-BE49-F238E27FC236}">
                      <a16:creationId xmlns:a16="http://schemas.microsoft.com/office/drawing/2014/main" id="{020AAAED-A4B6-6E60-BD0A-0866CC82CD50}"/>
                    </a:ext>
                  </a:extLst>
                </p:cNvPr>
                <p:cNvSpPr>
                  <a:spLocks noChangeArrowheads="1"/>
                </p:cNvSpPr>
                <p:nvPr/>
              </p:nvSpPr>
              <p:spPr bwMode="auto">
                <a:xfrm>
                  <a:off x="2998" y="395"/>
                  <a:ext cx="171" cy="10"/>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03" name="Rectangle 10182">
                  <a:extLst>
                    <a:ext uri="{FF2B5EF4-FFF2-40B4-BE49-F238E27FC236}">
                      <a16:creationId xmlns:a16="http://schemas.microsoft.com/office/drawing/2014/main" id="{424EDB5D-0204-DF68-A54A-597B21DF5F91}"/>
                    </a:ext>
                  </a:extLst>
                </p:cNvPr>
                <p:cNvSpPr>
                  <a:spLocks noChangeArrowheads="1"/>
                </p:cNvSpPr>
                <p:nvPr/>
              </p:nvSpPr>
              <p:spPr bwMode="auto">
                <a:xfrm>
                  <a:off x="2998" y="395"/>
                  <a:ext cx="171"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04" name="Rectangle 10183">
                  <a:extLst>
                    <a:ext uri="{FF2B5EF4-FFF2-40B4-BE49-F238E27FC236}">
                      <a16:creationId xmlns:a16="http://schemas.microsoft.com/office/drawing/2014/main" id="{64F222BA-8B3B-4B7D-4EA0-60F5F0F0C6B9}"/>
                    </a:ext>
                  </a:extLst>
                </p:cNvPr>
                <p:cNvSpPr>
                  <a:spLocks noChangeArrowheads="1"/>
                </p:cNvSpPr>
                <p:nvPr/>
              </p:nvSpPr>
              <p:spPr bwMode="auto">
                <a:xfrm>
                  <a:off x="2998" y="388"/>
                  <a:ext cx="171" cy="7"/>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05" name="Rectangle 10184">
                  <a:extLst>
                    <a:ext uri="{FF2B5EF4-FFF2-40B4-BE49-F238E27FC236}">
                      <a16:creationId xmlns:a16="http://schemas.microsoft.com/office/drawing/2014/main" id="{CAEB8C4D-7E46-494F-C0DC-12523B27F192}"/>
                    </a:ext>
                  </a:extLst>
                </p:cNvPr>
                <p:cNvSpPr>
                  <a:spLocks noChangeArrowheads="1"/>
                </p:cNvSpPr>
                <p:nvPr/>
              </p:nvSpPr>
              <p:spPr bwMode="auto">
                <a:xfrm>
                  <a:off x="2998" y="381"/>
                  <a:ext cx="171" cy="7"/>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06" name="Rectangle 10185">
                  <a:extLst>
                    <a:ext uri="{FF2B5EF4-FFF2-40B4-BE49-F238E27FC236}">
                      <a16:creationId xmlns:a16="http://schemas.microsoft.com/office/drawing/2014/main" id="{83C56713-03E3-EB92-C4A9-52081D64ED3E}"/>
                    </a:ext>
                  </a:extLst>
                </p:cNvPr>
                <p:cNvSpPr>
                  <a:spLocks noChangeArrowheads="1"/>
                </p:cNvSpPr>
                <p:nvPr/>
              </p:nvSpPr>
              <p:spPr bwMode="auto">
                <a:xfrm>
                  <a:off x="2998" y="366"/>
                  <a:ext cx="171" cy="15"/>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07" name="Rectangle 10186">
                  <a:extLst>
                    <a:ext uri="{FF2B5EF4-FFF2-40B4-BE49-F238E27FC236}">
                      <a16:creationId xmlns:a16="http://schemas.microsoft.com/office/drawing/2014/main" id="{89E01CE9-E165-FF56-EB7D-FF8D66A4DD82}"/>
                    </a:ext>
                  </a:extLst>
                </p:cNvPr>
                <p:cNvSpPr>
                  <a:spLocks noChangeArrowheads="1"/>
                </p:cNvSpPr>
                <p:nvPr/>
              </p:nvSpPr>
              <p:spPr bwMode="auto">
                <a:xfrm>
                  <a:off x="2998" y="366"/>
                  <a:ext cx="171"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08" name="Rectangle 10187">
                  <a:extLst>
                    <a:ext uri="{FF2B5EF4-FFF2-40B4-BE49-F238E27FC236}">
                      <a16:creationId xmlns:a16="http://schemas.microsoft.com/office/drawing/2014/main" id="{6716FB73-D82C-8EF5-464A-3C9B39FBECCC}"/>
                    </a:ext>
                  </a:extLst>
                </p:cNvPr>
                <p:cNvSpPr>
                  <a:spLocks noChangeArrowheads="1"/>
                </p:cNvSpPr>
                <p:nvPr/>
              </p:nvSpPr>
              <p:spPr bwMode="auto">
                <a:xfrm>
                  <a:off x="2998" y="363"/>
                  <a:ext cx="171" cy="3"/>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09" name="Rectangle 10188">
                  <a:extLst>
                    <a:ext uri="{FF2B5EF4-FFF2-40B4-BE49-F238E27FC236}">
                      <a16:creationId xmlns:a16="http://schemas.microsoft.com/office/drawing/2014/main" id="{30787405-7918-620C-0867-C17656F4BC99}"/>
                    </a:ext>
                  </a:extLst>
                </p:cNvPr>
                <p:cNvSpPr>
                  <a:spLocks noChangeArrowheads="1"/>
                </p:cNvSpPr>
                <p:nvPr/>
              </p:nvSpPr>
              <p:spPr bwMode="auto">
                <a:xfrm>
                  <a:off x="2998" y="359"/>
                  <a:ext cx="171" cy="4"/>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10" name="Rectangle 10189">
                  <a:extLst>
                    <a:ext uri="{FF2B5EF4-FFF2-40B4-BE49-F238E27FC236}">
                      <a16:creationId xmlns:a16="http://schemas.microsoft.com/office/drawing/2014/main" id="{CE9AA0B5-5C87-3B12-2D1A-3B76C9D7EF04}"/>
                    </a:ext>
                  </a:extLst>
                </p:cNvPr>
                <p:cNvSpPr>
                  <a:spLocks noChangeArrowheads="1"/>
                </p:cNvSpPr>
                <p:nvPr/>
              </p:nvSpPr>
              <p:spPr bwMode="auto">
                <a:xfrm>
                  <a:off x="2998" y="359"/>
                  <a:ext cx="171"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11" name="Rectangle 10190">
                  <a:extLst>
                    <a:ext uri="{FF2B5EF4-FFF2-40B4-BE49-F238E27FC236}">
                      <a16:creationId xmlns:a16="http://schemas.microsoft.com/office/drawing/2014/main" id="{90711CAE-7DB3-79F1-6468-410036E39F6F}"/>
                    </a:ext>
                  </a:extLst>
                </p:cNvPr>
                <p:cNvSpPr>
                  <a:spLocks noChangeArrowheads="1"/>
                </p:cNvSpPr>
                <p:nvPr/>
              </p:nvSpPr>
              <p:spPr bwMode="auto">
                <a:xfrm>
                  <a:off x="2998" y="327"/>
                  <a:ext cx="171" cy="32"/>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12" name="Rectangle 10191">
                  <a:extLst>
                    <a:ext uri="{FF2B5EF4-FFF2-40B4-BE49-F238E27FC236}">
                      <a16:creationId xmlns:a16="http://schemas.microsoft.com/office/drawing/2014/main" id="{B9A392D3-6810-985C-7EA1-7F494A3F9C95}"/>
                    </a:ext>
                  </a:extLst>
                </p:cNvPr>
                <p:cNvSpPr>
                  <a:spLocks noChangeArrowheads="1"/>
                </p:cNvSpPr>
                <p:nvPr/>
              </p:nvSpPr>
              <p:spPr bwMode="auto">
                <a:xfrm>
                  <a:off x="2998" y="327"/>
                  <a:ext cx="171"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13" name="Rectangle 10192">
                  <a:extLst>
                    <a:ext uri="{FF2B5EF4-FFF2-40B4-BE49-F238E27FC236}">
                      <a16:creationId xmlns:a16="http://schemas.microsoft.com/office/drawing/2014/main" id="{EEBCB88D-6C6D-9646-6300-37E9C8214DEA}"/>
                    </a:ext>
                  </a:extLst>
                </p:cNvPr>
                <p:cNvSpPr>
                  <a:spLocks noChangeArrowheads="1"/>
                </p:cNvSpPr>
                <p:nvPr/>
              </p:nvSpPr>
              <p:spPr bwMode="auto">
                <a:xfrm>
                  <a:off x="2998" y="320"/>
                  <a:ext cx="171" cy="7"/>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14" name="Rectangle 10193">
                  <a:extLst>
                    <a:ext uri="{FF2B5EF4-FFF2-40B4-BE49-F238E27FC236}">
                      <a16:creationId xmlns:a16="http://schemas.microsoft.com/office/drawing/2014/main" id="{5FE377E7-6826-CF43-806D-7064454FCB55}"/>
                    </a:ext>
                  </a:extLst>
                </p:cNvPr>
                <p:cNvSpPr>
                  <a:spLocks noChangeArrowheads="1"/>
                </p:cNvSpPr>
                <p:nvPr/>
              </p:nvSpPr>
              <p:spPr bwMode="auto">
                <a:xfrm>
                  <a:off x="2998" y="320"/>
                  <a:ext cx="171"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15" name="Rectangle 10194">
                  <a:extLst>
                    <a:ext uri="{FF2B5EF4-FFF2-40B4-BE49-F238E27FC236}">
                      <a16:creationId xmlns:a16="http://schemas.microsoft.com/office/drawing/2014/main" id="{0DAD672A-E5C0-FC9F-FA3B-216C3C1CE742}"/>
                    </a:ext>
                  </a:extLst>
                </p:cNvPr>
                <p:cNvSpPr>
                  <a:spLocks noChangeArrowheads="1"/>
                </p:cNvSpPr>
                <p:nvPr/>
              </p:nvSpPr>
              <p:spPr bwMode="auto">
                <a:xfrm>
                  <a:off x="2998" y="320"/>
                  <a:ext cx="171"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16" name="Rectangle 10195">
                  <a:extLst>
                    <a:ext uri="{FF2B5EF4-FFF2-40B4-BE49-F238E27FC236}">
                      <a16:creationId xmlns:a16="http://schemas.microsoft.com/office/drawing/2014/main" id="{8789900B-7632-C690-0697-737F0D510C92}"/>
                    </a:ext>
                  </a:extLst>
                </p:cNvPr>
                <p:cNvSpPr>
                  <a:spLocks noChangeArrowheads="1"/>
                </p:cNvSpPr>
                <p:nvPr/>
              </p:nvSpPr>
              <p:spPr bwMode="auto">
                <a:xfrm>
                  <a:off x="2998" y="835"/>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17" name="Rectangle 10196">
                  <a:extLst>
                    <a:ext uri="{FF2B5EF4-FFF2-40B4-BE49-F238E27FC236}">
                      <a16:creationId xmlns:a16="http://schemas.microsoft.com/office/drawing/2014/main" id="{F33D986A-D76D-49CE-FE8D-0C43DB7BF044}"/>
                    </a:ext>
                  </a:extLst>
                </p:cNvPr>
                <p:cNvSpPr>
                  <a:spLocks noChangeArrowheads="1"/>
                </p:cNvSpPr>
                <p:nvPr/>
              </p:nvSpPr>
              <p:spPr bwMode="auto">
                <a:xfrm>
                  <a:off x="2998" y="835"/>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18" name="Rectangle 10197">
                  <a:extLst>
                    <a:ext uri="{FF2B5EF4-FFF2-40B4-BE49-F238E27FC236}">
                      <a16:creationId xmlns:a16="http://schemas.microsoft.com/office/drawing/2014/main" id="{7BB85C7D-435F-6E0C-DB1B-00DF0B219B31}"/>
                    </a:ext>
                  </a:extLst>
                </p:cNvPr>
                <p:cNvSpPr>
                  <a:spLocks noChangeArrowheads="1"/>
                </p:cNvSpPr>
                <p:nvPr/>
              </p:nvSpPr>
              <p:spPr bwMode="auto">
                <a:xfrm>
                  <a:off x="2998" y="835"/>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19" name="Rectangle 10198">
                  <a:extLst>
                    <a:ext uri="{FF2B5EF4-FFF2-40B4-BE49-F238E27FC236}">
                      <a16:creationId xmlns:a16="http://schemas.microsoft.com/office/drawing/2014/main" id="{85BED8C4-1A9E-4644-D455-F90D8A2390F8}"/>
                    </a:ext>
                  </a:extLst>
                </p:cNvPr>
                <p:cNvSpPr>
                  <a:spLocks noChangeArrowheads="1"/>
                </p:cNvSpPr>
                <p:nvPr/>
              </p:nvSpPr>
              <p:spPr bwMode="auto">
                <a:xfrm>
                  <a:off x="2998" y="835"/>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20" name="Rectangle 10199">
                  <a:extLst>
                    <a:ext uri="{FF2B5EF4-FFF2-40B4-BE49-F238E27FC236}">
                      <a16:creationId xmlns:a16="http://schemas.microsoft.com/office/drawing/2014/main" id="{AEA527AB-8D72-D2AE-21B6-06AE420CA38A}"/>
                    </a:ext>
                  </a:extLst>
                </p:cNvPr>
                <p:cNvSpPr>
                  <a:spLocks noChangeArrowheads="1"/>
                </p:cNvSpPr>
                <p:nvPr/>
              </p:nvSpPr>
              <p:spPr bwMode="auto">
                <a:xfrm>
                  <a:off x="2998" y="835"/>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21" name="Rectangle 10200">
                  <a:extLst>
                    <a:ext uri="{FF2B5EF4-FFF2-40B4-BE49-F238E27FC236}">
                      <a16:creationId xmlns:a16="http://schemas.microsoft.com/office/drawing/2014/main" id="{1110DBFE-9CE3-3E71-4F3A-FAEE952836D2}"/>
                    </a:ext>
                  </a:extLst>
                </p:cNvPr>
                <p:cNvSpPr>
                  <a:spLocks noChangeArrowheads="1"/>
                </p:cNvSpPr>
                <p:nvPr/>
              </p:nvSpPr>
              <p:spPr bwMode="auto">
                <a:xfrm>
                  <a:off x="2998" y="835"/>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22" name="Rectangle 10201">
                  <a:extLst>
                    <a:ext uri="{FF2B5EF4-FFF2-40B4-BE49-F238E27FC236}">
                      <a16:creationId xmlns:a16="http://schemas.microsoft.com/office/drawing/2014/main" id="{A79C3EF2-BA22-959A-97FD-6F63B37940A0}"/>
                    </a:ext>
                  </a:extLst>
                </p:cNvPr>
                <p:cNvSpPr>
                  <a:spLocks noChangeArrowheads="1"/>
                </p:cNvSpPr>
                <p:nvPr/>
              </p:nvSpPr>
              <p:spPr bwMode="auto">
                <a:xfrm>
                  <a:off x="2998" y="835"/>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23" name="Rectangle 10202">
                  <a:extLst>
                    <a:ext uri="{FF2B5EF4-FFF2-40B4-BE49-F238E27FC236}">
                      <a16:creationId xmlns:a16="http://schemas.microsoft.com/office/drawing/2014/main" id="{F41A9510-FC4D-2044-0033-110D52F400A2}"/>
                    </a:ext>
                  </a:extLst>
                </p:cNvPr>
                <p:cNvSpPr>
                  <a:spLocks noChangeArrowheads="1"/>
                </p:cNvSpPr>
                <p:nvPr/>
              </p:nvSpPr>
              <p:spPr bwMode="auto">
                <a:xfrm>
                  <a:off x="2998" y="835"/>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24" name="Rectangle 10203">
                  <a:extLst>
                    <a:ext uri="{FF2B5EF4-FFF2-40B4-BE49-F238E27FC236}">
                      <a16:creationId xmlns:a16="http://schemas.microsoft.com/office/drawing/2014/main" id="{072797AD-719E-B1FF-5380-EA2C254A61BA}"/>
                    </a:ext>
                  </a:extLst>
                </p:cNvPr>
                <p:cNvSpPr>
                  <a:spLocks noChangeArrowheads="1"/>
                </p:cNvSpPr>
                <p:nvPr/>
              </p:nvSpPr>
              <p:spPr bwMode="auto">
                <a:xfrm>
                  <a:off x="2998" y="835"/>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25" name="Rectangle 10204">
                  <a:extLst>
                    <a:ext uri="{FF2B5EF4-FFF2-40B4-BE49-F238E27FC236}">
                      <a16:creationId xmlns:a16="http://schemas.microsoft.com/office/drawing/2014/main" id="{134D68D2-2880-98FF-15DF-BEDF9055E024}"/>
                    </a:ext>
                  </a:extLst>
                </p:cNvPr>
                <p:cNvSpPr>
                  <a:spLocks noChangeArrowheads="1"/>
                </p:cNvSpPr>
                <p:nvPr/>
              </p:nvSpPr>
              <p:spPr bwMode="auto">
                <a:xfrm>
                  <a:off x="2998" y="835"/>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26" name="Rectangle 10205">
                  <a:extLst>
                    <a:ext uri="{FF2B5EF4-FFF2-40B4-BE49-F238E27FC236}">
                      <a16:creationId xmlns:a16="http://schemas.microsoft.com/office/drawing/2014/main" id="{D40BCC81-3AF4-922D-3301-051CCD54B76B}"/>
                    </a:ext>
                  </a:extLst>
                </p:cNvPr>
                <p:cNvSpPr>
                  <a:spLocks noChangeArrowheads="1"/>
                </p:cNvSpPr>
                <p:nvPr/>
              </p:nvSpPr>
              <p:spPr bwMode="auto">
                <a:xfrm>
                  <a:off x="2998" y="835"/>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27" name="Rectangle 10206">
                  <a:extLst>
                    <a:ext uri="{FF2B5EF4-FFF2-40B4-BE49-F238E27FC236}">
                      <a16:creationId xmlns:a16="http://schemas.microsoft.com/office/drawing/2014/main" id="{C06A14A4-7A2D-B0FD-960B-DA671D0EF192}"/>
                    </a:ext>
                  </a:extLst>
                </p:cNvPr>
                <p:cNvSpPr>
                  <a:spLocks noChangeArrowheads="1"/>
                </p:cNvSpPr>
                <p:nvPr/>
              </p:nvSpPr>
              <p:spPr bwMode="auto">
                <a:xfrm>
                  <a:off x="2998" y="835"/>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28" name="Rectangle 10207">
                  <a:extLst>
                    <a:ext uri="{FF2B5EF4-FFF2-40B4-BE49-F238E27FC236}">
                      <a16:creationId xmlns:a16="http://schemas.microsoft.com/office/drawing/2014/main" id="{12B6D3C9-6EBE-41CB-70FC-CB315A89C595}"/>
                    </a:ext>
                  </a:extLst>
                </p:cNvPr>
                <p:cNvSpPr>
                  <a:spLocks noChangeArrowheads="1"/>
                </p:cNvSpPr>
                <p:nvPr/>
              </p:nvSpPr>
              <p:spPr bwMode="auto">
                <a:xfrm>
                  <a:off x="2998" y="835"/>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29" name="Rectangle 10208">
                  <a:extLst>
                    <a:ext uri="{FF2B5EF4-FFF2-40B4-BE49-F238E27FC236}">
                      <a16:creationId xmlns:a16="http://schemas.microsoft.com/office/drawing/2014/main" id="{1D899EEC-79DD-AC08-EC41-2700253DE40E}"/>
                    </a:ext>
                  </a:extLst>
                </p:cNvPr>
                <p:cNvSpPr>
                  <a:spLocks noChangeArrowheads="1"/>
                </p:cNvSpPr>
                <p:nvPr/>
              </p:nvSpPr>
              <p:spPr bwMode="auto">
                <a:xfrm>
                  <a:off x="2998" y="835"/>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30" name="Rectangle 10209">
                  <a:extLst>
                    <a:ext uri="{FF2B5EF4-FFF2-40B4-BE49-F238E27FC236}">
                      <a16:creationId xmlns:a16="http://schemas.microsoft.com/office/drawing/2014/main" id="{36E710CA-57E6-F720-DF6A-A360CC3B1586}"/>
                    </a:ext>
                  </a:extLst>
                </p:cNvPr>
                <p:cNvSpPr>
                  <a:spLocks noChangeArrowheads="1"/>
                </p:cNvSpPr>
                <p:nvPr/>
              </p:nvSpPr>
              <p:spPr bwMode="auto">
                <a:xfrm>
                  <a:off x="2998" y="835"/>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31" name="Rectangle 10210">
                  <a:extLst>
                    <a:ext uri="{FF2B5EF4-FFF2-40B4-BE49-F238E27FC236}">
                      <a16:creationId xmlns:a16="http://schemas.microsoft.com/office/drawing/2014/main" id="{A010D8F4-594C-6ED6-06B6-A504508272E1}"/>
                    </a:ext>
                  </a:extLst>
                </p:cNvPr>
                <p:cNvSpPr>
                  <a:spLocks noChangeArrowheads="1"/>
                </p:cNvSpPr>
                <p:nvPr/>
              </p:nvSpPr>
              <p:spPr bwMode="auto">
                <a:xfrm>
                  <a:off x="2998" y="835"/>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32" name="Rectangle 10211">
                  <a:extLst>
                    <a:ext uri="{FF2B5EF4-FFF2-40B4-BE49-F238E27FC236}">
                      <a16:creationId xmlns:a16="http://schemas.microsoft.com/office/drawing/2014/main" id="{C9481A8A-5BB5-7DEC-45FA-F81886139D1C}"/>
                    </a:ext>
                  </a:extLst>
                </p:cNvPr>
                <p:cNvSpPr>
                  <a:spLocks noChangeArrowheads="1"/>
                </p:cNvSpPr>
                <p:nvPr/>
              </p:nvSpPr>
              <p:spPr bwMode="auto">
                <a:xfrm>
                  <a:off x="2998" y="835"/>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33" name="Rectangle 10212">
                  <a:extLst>
                    <a:ext uri="{FF2B5EF4-FFF2-40B4-BE49-F238E27FC236}">
                      <a16:creationId xmlns:a16="http://schemas.microsoft.com/office/drawing/2014/main" id="{3072D9E2-F792-0A61-9D02-92FEB911E92F}"/>
                    </a:ext>
                  </a:extLst>
                </p:cNvPr>
                <p:cNvSpPr>
                  <a:spLocks noChangeArrowheads="1"/>
                </p:cNvSpPr>
                <p:nvPr/>
              </p:nvSpPr>
              <p:spPr bwMode="auto">
                <a:xfrm>
                  <a:off x="2998" y="835"/>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34" name="Rectangle 10213">
                  <a:extLst>
                    <a:ext uri="{FF2B5EF4-FFF2-40B4-BE49-F238E27FC236}">
                      <a16:creationId xmlns:a16="http://schemas.microsoft.com/office/drawing/2014/main" id="{418C668A-4AE1-CFB2-A030-2414F1B44A85}"/>
                    </a:ext>
                  </a:extLst>
                </p:cNvPr>
                <p:cNvSpPr>
                  <a:spLocks noChangeArrowheads="1"/>
                </p:cNvSpPr>
                <p:nvPr/>
              </p:nvSpPr>
              <p:spPr bwMode="auto">
                <a:xfrm>
                  <a:off x="2998" y="831"/>
                  <a:ext cx="171" cy="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35" name="Rectangle 10214">
                  <a:extLst>
                    <a:ext uri="{FF2B5EF4-FFF2-40B4-BE49-F238E27FC236}">
                      <a16:creationId xmlns:a16="http://schemas.microsoft.com/office/drawing/2014/main" id="{4D1ED02E-A7D1-C8D8-5267-8C404E5E554D}"/>
                    </a:ext>
                  </a:extLst>
                </p:cNvPr>
                <p:cNvSpPr>
                  <a:spLocks noChangeArrowheads="1"/>
                </p:cNvSpPr>
                <p:nvPr/>
              </p:nvSpPr>
              <p:spPr bwMode="auto">
                <a:xfrm>
                  <a:off x="2998" y="831"/>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36" name="Rectangle 10215">
                  <a:extLst>
                    <a:ext uri="{FF2B5EF4-FFF2-40B4-BE49-F238E27FC236}">
                      <a16:creationId xmlns:a16="http://schemas.microsoft.com/office/drawing/2014/main" id="{696089A7-D425-99CC-F505-98EDB8A24100}"/>
                    </a:ext>
                  </a:extLst>
                </p:cNvPr>
                <p:cNvSpPr>
                  <a:spLocks noChangeArrowheads="1"/>
                </p:cNvSpPr>
                <p:nvPr/>
              </p:nvSpPr>
              <p:spPr bwMode="auto">
                <a:xfrm>
                  <a:off x="2998" y="831"/>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37" name="Rectangle 10216">
                  <a:extLst>
                    <a:ext uri="{FF2B5EF4-FFF2-40B4-BE49-F238E27FC236}">
                      <a16:creationId xmlns:a16="http://schemas.microsoft.com/office/drawing/2014/main" id="{154A3B99-6E41-4FF3-D659-383C9F2FA17F}"/>
                    </a:ext>
                  </a:extLst>
                </p:cNvPr>
                <p:cNvSpPr>
                  <a:spLocks noChangeArrowheads="1"/>
                </p:cNvSpPr>
                <p:nvPr/>
              </p:nvSpPr>
              <p:spPr bwMode="auto">
                <a:xfrm>
                  <a:off x="2998" y="831"/>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38" name="Rectangle 10217">
                  <a:extLst>
                    <a:ext uri="{FF2B5EF4-FFF2-40B4-BE49-F238E27FC236}">
                      <a16:creationId xmlns:a16="http://schemas.microsoft.com/office/drawing/2014/main" id="{B35BBCE3-759B-9F92-A809-9A4F07E57EE6}"/>
                    </a:ext>
                  </a:extLst>
                </p:cNvPr>
                <p:cNvSpPr>
                  <a:spLocks noChangeArrowheads="1"/>
                </p:cNvSpPr>
                <p:nvPr/>
              </p:nvSpPr>
              <p:spPr bwMode="auto">
                <a:xfrm>
                  <a:off x="2998" y="831"/>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39" name="Rectangle 10218">
                  <a:extLst>
                    <a:ext uri="{FF2B5EF4-FFF2-40B4-BE49-F238E27FC236}">
                      <a16:creationId xmlns:a16="http://schemas.microsoft.com/office/drawing/2014/main" id="{EBF1AAF7-2755-B792-2238-41EE156EB933}"/>
                    </a:ext>
                  </a:extLst>
                </p:cNvPr>
                <p:cNvSpPr>
                  <a:spLocks noChangeArrowheads="1"/>
                </p:cNvSpPr>
                <p:nvPr/>
              </p:nvSpPr>
              <p:spPr bwMode="auto">
                <a:xfrm>
                  <a:off x="2998" y="831"/>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40" name="Rectangle 10219">
                  <a:extLst>
                    <a:ext uri="{FF2B5EF4-FFF2-40B4-BE49-F238E27FC236}">
                      <a16:creationId xmlns:a16="http://schemas.microsoft.com/office/drawing/2014/main" id="{CD2D0FF1-C364-3BF9-A0DA-AAA99AFF3D29}"/>
                    </a:ext>
                  </a:extLst>
                </p:cNvPr>
                <p:cNvSpPr>
                  <a:spLocks noChangeArrowheads="1"/>
                </p:cNvSpPr>
                <p:nvPr/>
              </p:nvSpPr>
              <p:spPr bwMode="auto">
                <a:xfrm>
                  <a:off x="2998" y="831"/>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41" name="Rectangle 10220">
                  <a:extLst>
                    <a:ext uri="{FF2B5EF4-FFF2-40B4-BE49-F238E27FC236}">
                      <a16:creationId xmlns:a16="http://schemas.microsoft.com/office/drawing/2014/main" id="{330A653A-1338-2019-6CAF-445889D8D51D}"/>
                    </a:ext>
                  </a:extLst>
                </p:cNvPr>
                <p:cNvSpPr>
                  <a:spLocks noChangeArrowheads="1"/>
                </p:cNvSpPr>
                <p:nvPr/>
              </p:nvSpPr>
              <p:spPr bwMode="auto">
                <a:xfrm>
                  <a:off x="2998" y="831"/>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42" name="Rectangle 10221">
                  <a:extLst>
                    <a:ext uri="{FF2B5EF4-FFF2-40B4-BE49-F238E27FC236}">
                      <a16:creationId xmlns:a16="http://schemas.microsoft.com/office/drawing/2014/main" id="{BE337D25-0E17-A725-5224-472D2FBA582A}"/>
                    </a:ext>
                  </a:extLst>
                </p:cNvPr>
                <p:cNvSpPr>
                  <a:spLocks noChangeArrowheads="1"/>
                </p:cNvSpPr>
                <p:nvPr/>
              </p:nvSpPr>
              <p:spPr bwMode="auto">
                <a:xfrm>
                  <a:off x="2998" y="831"/>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43" name="Rectangle 10222">
                  <a:extLst>
                    <a:ext uri="{FF2B5EF4-FFF2-40B4-BE49-F238E27FC236}">
                      <a16:creationId xmlns:a16="http://schemas.microsoft.com/office/drawing/2014/main" id="{346FC71A-6B39-56CD-DD53-33C14B5BF05A}"/>
                    </a:ext>
                  </a:extLst>
                </p:cNvPr>
                <p:cNvSpPr>
                  <a:spLocks noChangeArrowheads="1"/>
                </p:cNvSpPr>
                <p:nvPr/>
              </p:nvSpPr>
              <p:spPr bwMode="auto">
                <a:xfrm>
                  <a:off x="2998" y="831"/>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44" name="Rectangle 10223">
                  <a:extLst>
                    <a:ext uri="{FF2B5EF4-FFF2-40B4-BE49-F238E27FC236}">
                      <a16:creationId xmlns:a16="http://schemas.microsoft.com/office/drawing/2014/main" id="{F51E19D2-CD6E-11BB-8170-F04776ACC894}"/>
                    </a:ext>
                  </a:extLst>
                </p:cNvPr>
                <p:cNvSpPr>
                  <a:spLocks noChangeArrowheads="1"/>
                </p:cNvSpPr>
                <p:nvPr/>
              </p:nvSpPr>
              <p:spPr bwMode="auto">
                <a:xfrm>
                  <a:off x="2998" y="831"/>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45" name="Rectangle 10224">
                  <a:extLst>
                    <a:ext uri="{FF2B5EF4-FFF2-40B4-BE49-F238E27FC236}">
                      <a16:creationId xmlns:a16="http://schemas.microsoft.com/office/drawing/2014/main" id="{CD852B7F-EBB6-9D15-F67B-17726329AEB7}"/>
                    </a:ext>
                  </a:extLst>
                </p:cNvPr>
                <p:cNvSpPr>
                  <a:spLocks noChangeArrowheads="1"/>
                </p:cNvSpPr>
                <p:nvPr/>
              </p:nvSpPr>
              <p:spPr bwMode="auto">
                <a:xfrm>
                  <a:off x="2998" y="831"/>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46" name="Rectangle 10225">
                  <a:extLst>
                    <a:ext uri="{FF2B5EF4-FFF2-40B4-BE49-F238E27FC236}">
                      <a16:creationId xmlns:a16="http://schemas.microsoft.com/office/drawing/2014/main" id="{E45B412B-B51B-4808-1454-9E855DC0CC19}"/>
                    </a:ext>
                  </a:extLst>
                </p:cNvPr>
                <p:cNvSpPr>
                  <a:spLocks noChangeArrowheads="1"/>
                </p:cNvSpPr>
                <p:nvPr/>
              </p:nvSpPr>
              <p:spPr bwMode="auto">
                <a:xfrm>
                  <a:off x="2998" y="831"/>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47" name="Rectangle 10226">
                  <a:extLst>
                    <a:ext uri="{FF2B5EF4-FFF2-40B4-BE49-F238E27FC236}">
                      <a16:creationId xmlns:a16="http://schemas.microsoft.com/office/drawing/2014/main" id="{7672B73C-946A-08DA-459B-6A65F3A15E4F}"/>
                    </a:ext>
                  </a:extLst>
                </p:cNvPr>
                <p:cNvSpPr>
                  <a:spLocks noChangeArrowheads="1"/>
                </p:cNvSpPr>
                <p:nvPr/>
              </p:nvSpPr>
              <p:spPr bwMode="auto">
                <a:xfrm>
                  <a:off x="2998" y="831"/>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48" name="Rectangle 10227">
                  <a:extLst>
                    <a:ext uri="{FF2B5EF4-FFF2-40B4-BE49-F238E27FC236}">
                      <a16:creationId xmlns:a16="http://schemas.microsoft.com/office/drawing/2014/main" id="{9766E345-75B9-E410-B6D6-DAABB0FC0C5D}"/>
                    </a:ext>
                  </a:extLst>
                </p:cNvPr>
                <p:cNvSpPr>
                  <a:spLocks noChangeArrowheads="1"/>
                </p:cNvSpPr>
                <p:nvPr/>
              </p:nvSpPr>
              <p:spPr bwMode="auto">
                <a:xfrm>
                  <a:off x="2998" y="831"/>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49" name="Rectangle 10228">
                  <a:extLst>
                    <a:ext uri="{FF2B5EF4-FFF2-40B4-BE49-F238E27FC236}">
                      <a16:creationId xmlns:a16="http://schemas.microsoft.com/office/drawing/2014/main" id="{063BCFFB-640C-2FCB-1C5E-448D915AB316}"/>
                    </a:ext>
                  </a:extLst>
                </p:cNvPr>
                <p:cNvSpPr>
                  <a:spLocks noChangeArrowheads="1"/>
                </p:cNvSpPr>
                <p:nvPr/>
              </p:nvSpPr>
              <p:spPr bwMode="auto">
                <a:xfrm>
                  <a:off x="2998" y="831"/>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50" name="Rectangle 10229">
                  <a:extLst>
                    <a:ext uri="{FF2B5EF4-FFF2-40B4-BE49-F238E27FC236}">
                      <a16:creationId xmlns:a16="http://schemas.microsoft.com/office/drawing/2014/main" id="{4FAC0D5A-A57D-ECF7-1D91-9ECFCD1FBFD8}"/>
                    </a:ext>
                  </a:extLst>
                </p:cNvPr>
                <p:cNvSpPr>
                  <a:spLocks noChangeArrowheads="1"/>
                </p:cNvSpPr>
                <p:nvPr/>
              </p:nvSpPr>
              <p:spPr bwMode="auto">
                <a:xfrm>
                  <a:off x="2998" y="831"/>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51" name="Rectangle 10230">
                  <a:extLst>
                    <a:ext uri="{FF2B5EF4-FFF2-40B4-BE49-F238E27FC236}">
                      <a16:creationId xmlns:a16="http://schemas.microsoft.com/office/drawing/2014/main" id="{31DEA5B4-E050-805A-7156-8BEDC439D53B}"/>
                    </a:ext>
                  </a:extLst>
                </p:cNvPr>
                <p:cNvSpPr>
                  <a:spLocks noChangeArrowheads="1"/>
                </p:cNvSpPr>
                <p:nvPr/>
              </p:nvSpPr>
              <p:spPr bwMode="auto">
                <a:xfrm>
                  <a:off x="2998" y="831"/>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52" name="Rectangle 10231">
                  <a:extLst>
                    <a:ext uri="{FF2B5EF4-FFF2-40B4-BE49-F238E27FC236}">
                      <a16:creationId xmlns:a16="http://schemas.microsoft.com/office/drawing/2014/main" id="{42E05E31-5C8A-B4CD-326D-08D920D52C6A}"/>
                    </a:ext>
                  </a:extLst>
                </p:cNvPr>
                <p:cNvSpPr>
                  <a:spLocks noChangeArrowheads="1"/>
                </p:cNvSpPr>
                <p:nvPr/>
              </p:nvSpPr>
              <p:spPr bwMode="auto">
                <a:xfrm>
                  <a:off x="2998" y="831"/>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53" name="Rectangle 10232">
                  <a:extLst>
                    <a:ext uri="{FF2B5EF4-FFF2-40B4-BE49-F238E27FC236}">
                      <a16:creationId xmlns:a16="http://schemas.microsoft.com/office/drawing/2014/main" id="{6748540B-0DAF-8962-1309-C986B9037A22}"/>
                    </a:ext>
                  </a:extLst>
                </p:cNvPr>
                <p:cNvSpPr>
                  <a:spLocks noChangeArrowheads="1"/>
                </p:cNvSpPr>
                <p:nvPr/>
              </p:nvSpPr>
              <p:spPr bwMode="auto">
                <a:xfrm>
                  <a:off x="2998" y="831"/>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54" name="Rectangle 10233">
                  <a:extLst>
                    <a:ext uri="{FF2B5EF4-FFF2-40B4-BE49-F238E27FC236}">
                      <a16:creationId xmlns:a16="http://schemas.microsoft.com/office/drawing/2014/main" id="{5A4EF122-0A6F-9D8C-1FC5-56B89D3EF845}"/>
                    </a:ext>
                  </a:extLst>
                </p:cNvPr>
                <p:cNvSpPr>
                  <a:spLocks noChangeArrowheads="1"/>
                </p:cNvSpPr>
                <p:nvPr/>
              </p:nvSpPr>
              <p:spPr bwMode="auto">
                <a:xfrm>
                  <a:off x="2998" y="831"/>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55" name="Rectangle 10234">
                  <a:extLst>
                    <a:ext uri="{FF2B5EF4-FFF2-40B4-BE49-F238E27FC236}">
                      <a16:creationId xmlns:a16="http://schemas.microsoft.com/office/drawing/2014/main" id="{7D451D76-23C1-569A-5551-922658B194F1}"/>
                    </a:ext>
                  </a:extLst>
                </p:cNvPr>
                <p:cNvSpPr>
                  <a:spLocks noChangeArrowheads="1"/>
                </p:cNvSpPr>
                <p:nvPr/>
              </p:nvSpPr>
              <p:spPr bwMode="auto">
                <a:xfrm>
                  <a:off x="2998" y="831"/>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56" name="Rectangle 10235">
                  <a:extLst>
                    <a:ext uri="{FF2B5EF4-FFF2-40B4-BE49-F238E27FC236}">
                      <a16:creationId xmlns:a16="http://schemas.microsoft.com/office/drawing/2014/main" id="{2AB7562A-CCFE-B9C1-478B-7478064C8AF1}"/>
                    </a:ext>
                  </a:extLst>
                </p:cNvPr>
                <p:cNvSpPr>
                  <a:spLocks noChangeArrowheads="1"/>
                </p:cNvSpPr>
                <p:nvPr/>
              </p:nvSpPr>
              <p:spPr bwMode="auto">
                <a:xfrm>
                  <a:off x="2998" y="831"/>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57" name="Rectangle 10236">
                  <a:extLst>
                    <a:ext uri="{FF2B5EF4-FFF2-40B4-BE49-F238E27FC236}">
                      <a16:creationId xmlns:a16="http://schemas.microsoft.com/office/drawing/2014/main" id="{80BDB53D-2435-4665-A5A1-EE10EA217FCC}"/>
                    </a:ext>
                  </a:extLst>
                </p:cNvPr>
                <p:cNvSpPr>
                  <a:spLocks noChangeArrowheads="1"/>
                </p:cNvSpPr>
                <p:nvPr/>
              </p:nvSpPr>
              <p:spPr bwMode="auto">
                <a:xfrm>
                  <a:off x="2998" y="831"/>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58" name="Rectangle 10237">
                  <a:extLst>
                    <a:ext uri="{FF2B5EF4-FFF2-40B4-BE49-F238E27FC236}">
                      <a16:creationId xmlns:a16="http://schemas.microsoft.com/office/drawing/2014/main" id="{FEF0C49A-A52A-4303-267B-02F4BFAC2E17}"/>
                    </a:ext>
                  </a:extLst>
                </p:cNvPr>
                <p:cNvSpPr>
                  <a:spLocks noChangeArrowheads="1"/>
                </p:cNvSpPr>
                <p:nvPr/>
              </p:nvSpPr>
              <p:spPr bwMode="auto">
                <a:xfrm>
                  <a:off x="2998" y="831"/>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59" name="Rectangle 10238">
                  <a:extLst>
                    <a:ext uri="{FF2B5EF4-FFF2-40B4-BE49-F238E27FC236}">
                      <a16:creationId xmlns:a16="http://schemas.microsoft.com/office/drawing/2014/main" id="{AAF4DF22-B86A-7AB1-B569-B8FD2B1A362A}"/>
                    </a:ext>
                  </a:extLst>
                </p:cNvPr>
                <p:cNvSpPr>
                  <a:spLocks noChangeArrowheads="1"/>
                </p:cNvSpPr>
                <p:nvPr/>
              </p:nvSpPr>
              <p:spPr bwMode="auto">
                <a:xfrm>
                  <a:off x="2998" y="831"/>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60" name="Rectangle 10239">
                  <a:extLst>
                    <a:ext uri="{FF2B5EF4-FFF2-40B4-BE49-F238E27FC236}">
                      <a16:creationId xmlns:a16="http://schemas.microsoft.com/office/drawing/2014/main" id="{DF625D6C-46C7-8B0A-875C-7E61CD707817}"/>
                    </a:ext>
                  </a:extLst>
                </p:cNvPr>
                <p:cNvSpPr>
                  <a:spLocks noChangeArrowheads="1"/>
                </p:cNvSpPr>
                <p:nvPr/>
              </p:nvSpPr>
              <p:spPr bwMode="auto">
                <a:xfrm>
                  <a:off x="2998" y="831"/>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61" name="Rectangle 10240">
                  <a:extLst>
                    <a:ext uri="{FF2B5EF4-FFF2-40B4-BE49-F238E27FC236}">
                      <a16:creationId xmlns:a16="http://schemas.microsoft.com/office/drawing/2014/main" id="{C471E9D5-957E-44E9-07B0-0A4DC9052A8D}"/>
                    </a:ext>
                  </a:extLst>
                </p:cNvPr>
                <p:cNvSpPr>
                  <a:spLocks noChangeArrowheads="1"/>
                </p:cNvSpPr>
                <p:nvPr/>
              </p:nvSpPr>
              <p:spPr bwMode="auto">
                <a:xfrm>
                  <a:off x="2998" y="831"/>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62" name="Rectangle 10241">
                  <a:extLst>
                    <a:ext uri="{FF2B5EF4-FFF2-40B4-BE49-F238E27FC236}">
                      <a16:creationId xmlns:a16="http://schemas.microsoft.com/office/drawing/2014/main" id="{D95E19F1-E80C-2C61-DFF4-4686FFC52BBC}"/>
                    </a:ext>
                  </a:extLst>
                </p:cNvPr>
                <p:cNvSpPr>
                  <a:spLocks noChangeArrowheads="1"/>
                </p:cNvSpPr>
                <p:nvPr/>
              </p:nvSpPr>
              <p:spPr bwMode="auto">
                <a:xfrm>
                  <a:off x="2998" y="831"/>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63" name="Rectangle 10242">
                  <a:extLst>
                    <a:ext uri="{FF2B5EF4-FFF2-40B4-BE49-F238E27FC236}">
                      <a16:creationId xmlns:a16="http://schemas.microsoft.com/office/drawing/2014/main" id="{A4D662EC-369A-E0E4-6511-25DC253AE13A}"/>
                    </a:ext>
                  </a:extLst>
                </p:cNvPr>
                <p:cNvSpPr>
                  <a:spLocks noChangeArrowheads="1"/>
                </p:cNvSpPr>
                <p:nvPr/>
              </p:nvSpPr>
              <p:spPr bwMode="auto">
                <a:xfrm>
                  <a:off x="2998" y="831"/>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64" name="Rectangle 10243">
                  <a:extLst>
                    <a:ext uri="{FF2B5EF4-FFF2-40B4-BE49-F238E27FC236}">
                      <a16:creationId xmlns:a16="http://schemas.microsoft.com/office/drawing/2014/main" id="{2ABE873D-A0B1-573F-96DB-88D35E499ABA}"/>
                    </a:ext>
                  </a:extLst>
                </p:cNvPr>
                <p:cNvSpPr>
                  <a:spLocks noChangeArrowheads="1"/>
                </p:cNvSpPr>
                <p:nvPr/>
              </p:nvSpPr>
              <p:spPr bwMode="auto">
                <a:xfrm>
                  <a:off x="2998" y="831"/>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65" name="Rectangle 10244">
                  <a:extLst>
                    <a:ext uri="{FF2B5EF4-FFF2-40B4-BE49-F238E27FC236}">
                      <a16:creationId xmlns:a16="http://schemas.microsoft.com/office/drawing/2014/main" id="{B02FA5CE-522B-3E8D-159F-F1CB780BCCD7}"/>
                    </a:ext>
                  </a:extLst>
                </p:cNvPr>
                <p:cNvSpPr>
                  <a:spLocks noChangeArrowheads="1"/>
                </p:cNvSpPr>
                <p:nvPr/>
              </p:nvSpPr>
              <p:spPr bwMode="auto">
                <a:xfrm>
                  <a:off x="2998" y="831"/>
                  <a:ext cx="171"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66" name="Rectangle 10245">
                  <a:extLst>
                    <a:ext uri="{FF2B5EF4-FFF2-40B4-BE49-F238E27FC236}">
                      <a16:creationId xmlns:a16="http://schemas.microsoft.com/office/drawing/2014/main" id="{4AF2240C-A211-4295-DE5F-3827996A38CC}"/>
                    </a:ext>
                  </a:extLst>
                </p:cNvPr>
                <p:cNvSpPr>
                  <a:spLocks noChangeArrowheads="1"/>
                </p:cNvSpPr>
                <p:nvPr/>
              </p:nvSpPr>
              <p:spPr bwMode="auto">
                <a:xfrm>
                  <a:off x="2998" y="476"/>
                  <a:ext cx="171"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67" name="Rectangle 10246">
                  <a:extLst>
                    <a:ext uri="{FF2B5EF4-FFF2-40B4-BE49-F238E27FC236}">
                      <a16:creationId xmlns:a16="http://schemas.microsoft.com/office/drawing/2014/main" id="{87CD49C2-2514-0E77-768A-F86902E0F222}"/>
                    </a:ext>
                  </a:extLst>
                </p:cNvPr>
                <p:cNvSpPr>
                  <a:spLocks noChangeArrowheads="1"/>
                </p:cNvSpPr>
                <p:nvPr/>
              </p:nvSpPr>
              <p:spPr bwMode="auto">
                <a:xfrm>
                  <a:off x="2998" y="476"/>
                  <a:ext cx="171"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68" name="Rectangle 10247">
                  <a:extLst>
                    <a:ext uri="{FF2B5EF4-FFF2-40B4-BE49-F238E27FC236}">
                      <a16:creationId xmlns:a16="http://schemas.microsoft.com/office/drawing/2014/main" id="{965F5777-5AB2-805E-04C5-8DAD6EE6E2BE}"/>
                    </a:ext>
                  </a:extLst>
                </p:cNvPr>
                <p:cNvSpPr>
                  <a:spLocks noChangeArrowheads="1"/>
                </p:cNvSpPr>
                <p:nvPr/>
              </p:nvSpPr>
              <p:spPr bwMode="auto">
                <a:xfrm>
                  <a:off x="2998" y="476"/>
                  <a:ext cx="171"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69" name="Rectangle 10248">
                  <a:extLst>
                    <a:ext uri="{FF2B5EF4-FFF2-40B4-BE49-F238E27FC236}">
                      <a16:creationId xmlns:a16="http://schemas.microsoft.com/office/drawing/2014/main" id="{73885BF8-DEC7-2A1A-A536-42B0FF396EF5}"/>
                    </a:ext>
                  </a:extLst>
                </p:cNvPr>
                <p:cNvSpPr>
                  <a:spLocks noChangeArrowheads="1"/>
                </p:cNvSpPr>
                <p:nvPr/>
              </p:nvSpPr>
              <p:spPr bwMode="auto">
                <a:xfrm>
                  <a:off x="2998" y="476"/>
                  <a:ext cx="171"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70" name="Rectangle 10249">
                  <a:extLst>
                    <a:ext uri="{FF2B5EF4-FFF2-40B4-BE49-F238E27FC236}">
                      <a16:creationId xmlns:a16="http://schemas.microsoft.com/office/drawing/2014/main" id="{07228F37-C589-D293-ECF6-F30381350756}"/>
                    </a:ext>
                  </a:extLst>
                </p:cNvPr>
                <p:cNvSpPr>
                  <a:spLocks noChangeArrowheads="1"/>
                </p:cNvSpPr>
                <p:nvPr/>
              </p:nvSpPr>
              <p:spPr bwMode="auto">
                <a:xfrm>
                  <a:off x="2998" y="476"/>
                  <a:ext cx="171"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71" name="Rectangle 10250">
                  <a:extLst>
                    <a:ext uri="{FF2B5EF4-FFF2-40B4-BE49-F238E27FC236}">
                      <a16:creationId xmlns:a16="http://schemas.microsoft.com/office/drawing/2014/main" id="{79FBF8BA-9AB1-BF97-FEC4-A1D6D10B4617}"/>
                    </a:ext>
                  </a:extLst>
                </p:cNvPr>
                <p:cNvSpPr>
                  <a:spLocks noChangeArrowheads="1"/>
                </p:cNvSpPr>
                <p:nvPr/>
              </p:nvSpPr>
              <p:spPr bwMode="auto">
                <a:xfrm>
                  <a:off x="2998" y="476"/>
                  <a:ext cx="171"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72" name="Rectangle 10251">
                  <a:extLst>
                    <a:ext uri="{FF2B5EF4-FFF2-40B4-BE49-F238E27FC236}">
                      <a16:creationId xmlns:a16="http://schemas.microsoft.com/office/drawing/2014/main" id="{E24776B1-BB24-3599-945F-C3F710BEDBCC}"/>
                    </a:ext>
                  </a:extLst>
                </p:cNvPr>
                <p:cNvSpPr>
                  <a:spLocks noChangeArrowheads="1"/>
                </p:cNvSpPr>
                <p:nvPr/>
              </p:nvSpPr>
              <p:spPr bwMode="auto">
                <a:xfrm>
                  <a:off x="2998" y="476"/>
                  <a:ext cx="171"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73" name="Rectangle 10252">
                  <a:extLst>
                    <a:ext uri="{FF2B5EF4-FFF2-40B4-BE49-F238E27FC236}">
                      <a16:creationId xmlns:a16="http://schemas.microsoft.com/office/drawing/2014/main" id="{FC53B47F-583E-9F9B-8E85-2B53A44E2A6D}"/>
                    </a:ext>
                  </a:extLst>
                </p:cNvPr>
                <p:cNvSpPr>
                  <a:spLocks noChangeArrowheads="1"/>
                </p:cNvSpPr>
                <p:nvPr/>
              </p:nvSpPr>
              <p:spPr bwMode="auto">
                <a:xfrm>
                  <a:off x="2998" y="476"/>
                  <a:ext cx="171"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74" name="Rectangle 10253">
                  <a:extLst>
                    <a:ext uri="{FF2B5EF4-FFF2-40B4-BE49-F238E27FC236}">
                      <a16:creationId xmlns:a16="http://schemas.microsoft.com/office/drawing/2014/main" id="{CA186EA7-D32D-041D-D206-B7E4D4CB9F5D}"/>
                    </a:ext>
                  </a:extLst>
                </p:cNvPr>
                <p:cNvSpPr>
                  <a:spLocks noChangeArrowheads="1"/>
                </p:cNvSpPr>
                <p:nvPr/>
              </p:nvSpPr>
              <p:spPr bwMode="auto">
                <a:xfrm>
                  <a:off x="2998" y="476"/>
                  <a:ext cx="171"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75" name="Rectangle 10254">
                  <a:extLst>
                    <a:ext uri="{FF2B5EF4-FFF2-40B4-BE49-F238E27FC236}">
                      <a16:creationId xmlns:a16="http://schemas.microsoft.com/office/drawing/2014/main" id="{8CD848A7-12CB-7E9F-16BD-98468742E26C}"/>
                    </a:ext>
                  </a:extLst>
                </p:cNvPr>
                <p:cNvSpPr>
                  <a:spLocks noChangeArrowheads="1"/>
                </p:cNvSpPr>
                <p:nvPr/>
              </p:nvSpPr>
              <p:spPr bwMode="auto">
                <a:xfrm>
                  <a:off x="2998" y="476"/>
                  <a:ext cx="171"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76" name="Rectangle 10255">
                  <a:extLst>
                    <a:ext uri="{FF2B5EF4-FFF2-40B4-BE49-F238E27FC236}">
                      <a16:creationId xmlns:a16="http://schemas.microsoft.com/office/drawing/2014/main" id="{F883CE17-04B3-CAFE-23BD-04C01474E2FD}"/>
                    </a:ext>
                  </a:extLst>
                </p:cNvPr>
                <p:cNvSpPr>
                  <a:spLocks noChangeArrowheads="1"/>
                </p:cNvSpPr>
                <p:nvPr/>
              </p:nvSpPr>
              <p:spPr bwMode="auto">
                <a:xfrm>
                  <a:off x="2998" y="476"/>
                  <a:ext cx="171"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77" name="Rectangle 10256">
                  <a:extLst>
                    <a:ext uri="{FF2B5EF4-FFF2-40B4-BE49-F238E27FC236}">
                      <a16:creationId xmlns:a16="http://schemas.microsoft.com/office/drawing/2014/main" id="{ABB70291-EF2C-7218-9179-48B7F01B6D5E}"/>
                    </a:ext>
                  </a:extLst>
                </p:cNvPr>
                <p:cNvSpPr>
                  <a:spLocks noChangeArrowheads="1"/>
                </p:cNvSpPr>
                <p:nvPr/>
              </p:nvSpPr>
              <p:spPr bwMode="auto">
                <a:xfrm>
                  <a:off x="2998" y="476"/>
                  <a:ext cx="171"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78" name="Rectangle 10257">
                  <a:extLst>
                    <a:ext uri="{FF2B5EF4-FFF2-40B4-BE49-F238E27FC236}">
                      <a16:creationId xmlns:a16="http://schemas.microsoft.com/office/drawing/2014/main" id="{C8ABCD15-315E-0365-452B-29AC8087B6AF}"/>
                    </a:ext>
                  </a:extLst>
                </p:cNvPr>
                <p:cNvSpPr>
                  <a:spLocks noChangeArrowheads="1"/>
                </p:cNvSpPr>
                <p:nvPr/>
              </p:nvSpPr>
              <p:spPr bwMode="auto">
                <a:xfrm>
                  <a:off x="2998" y="476"/>
                  <a:ext cx="171"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79" name="Rectangle 10258">
                  <a:extLst>
                    <a:ext uri="{FF2B5EF4-FFF2-40B4-BE49-F238E27FC236}">
                      <a16:creationId xmlns:a16="http://schemas.microsoft.com/office/drawing/2014/main" id="{900EB192-3EB5-56BE-6AA4-02AB5813CE61}"/>
                    </a:ext>
                  </a:extLst>
                </p:cNvPr>
                <p:cNvSpPr>
                  <a:spLocks noChangeArrowheads="1"/>
                </p:cNvSpPr>
                <p:nvPr/>
              </p:nvSpPr>
              <p:spPr bwMode="auto">
                <a:xfrm>
                  <a:off x="2998" y="476"/>
                  <a:ext cx="171"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80" name="Rectangle 10259">
                  <a:extLst>
                    <a:ext uri="{FF2B5EF4-FFF2-40B4-BE49-F238E27FC236}">
                      <a16:creationId xmlns:a16="http://schemas.microsoft.com/office/drawing/2014/main" id="{19245595-4685-22DE-C097-7D3FA3AF0B1F}"/>
                    </a:ext>
                  </a:extLst>
                </p:cNvPr>
                <p:cNvSpPr>
                  <a:spLocks noChangeArrowheads="1"/>
                </p:cNvSpPr>
                <p:nvPr/>
              </p:nvSpPr>
              <p:spPr bwMode="auto">
                <a:xfrm>
                  <a:off x="2998" y="476"/>
                  <a:ext cx="171"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81" name="Rectangle 10260">
                  <a:extLst>
                    <a:ext uri="{FF2B5EF4-FFF2-40B4-BE49-F238E27FC236}">
                      <a16:creationId xmlns:a16="http://schemas.microsoft.com/office/drawing/2014/main" id="{29935C90-608E-9B34-84B6-EB2290E7B80C}"/>
                    </a:ext>
                  </a:extLst>
                </p:cNvPr>
                <p:cNvSpPr>
                  <a:spLocks noChangeArrowheads="1"/>
                </p:cNvSpPr>
                <p:nvPr/>
              </p:nvSpPr>
              <p:spPr bwMode="auto">
                <a:xfrm>
                  <a:off x="2998" y="476"/>
                  <a:ext cx="171"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82" name="Rectangle 10261">
                  <a:extLst>
                    <a:ext uri="{FF2B5EF4-FFF2-40B4-BE49-F238E27FC236}">
                      <a16:creationId xmlns:a16="http://schemas.microsoft.com/office/drawing/2014/main" id="{CA074F91-5CBD-DFDF-847D-95FCF4B2B5C3}"/>
                    </a:ext>
                  </a:extLst>
                </p:cNvPr>
                <p:cNvSpPr>
                  <a:spLocks noChangeArrowheads="1"/>
                </p:cNvSpPr>
                <p:nvPr/>
              </p:nvSpPr>
              <p:spPr bwMode="auto">
                <a:xfrm>
                  <a:off x="2998" y="476"/>
                  <a:ext cx="171"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83" name="Rectangle 10262">
                  <a:extLst>
                    <a:ext uri="{FF2B5EF4-FFF2-40B4-BE49-F238E27FC236}">
                      <a16:creationId xmlns:a16="http://schemas.microsoft.com/office/drawing/2014/main" id="{8AF79B63-3E29-9FB6-EC11-57DADD737DA1}"/>
                    </a:ext>
                  </a:extLst>
                </p:cNvPr>
                <p:cNvSpPr>
                  <a:spLocks noChangeArrowheads="1"/>
                </p:cNvSpPr>
                <p:nvPr/>
              </p:nvSpPr>
              <p:spPr bwMode="auto">
                <a:xfrm>
                  <a:off x="2998" y="476"/>
                  <a:ext cx="171"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84" name="Rectangle 10263">
                  <a:extLst>
                    <a:ext uri="{FF2B5EF4-FFF2-40B4-BE49-F238E27FC236}">
                      <a16:creationId xmlns:a16="http://schemas.microsoft.com/office/drawing/2014/main" id="{2FA6E6FF-ED0D-13C8-D8E4-D72743BF20A9}"/>
                    </a:ext>
                  </a:extLst>
                </p:cNvPr>
                <p:cNvSpPr>
                  <a:spLocks noChangeArrowheads="1"/>
                </p:cNvSpPr>
                <p:nvPr/>
              </p:nvSpPr>
              <p:spPr bwMode="auto">
                <a:xfrm>
                  <a:off x="2998" y="476"/>
                  <a:ext cx="171"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85" name="Rectangle 10264">
                  <a:extLst>
                    <a:ext uri="{FF2B5EF4-FFF2-40B4-BE49-F238E27FC236}">
                      <a16:creationId xmlns:a16="http://schemas.microsoft.com/office/drawing/2014/main" id="{664EF465-9B21-0513-EB31-EEADB335EF2D}"/>
                    </a:ext>
                  </a:extLst>
                </p:cNvPr>
                <p:cNvSpPr>
                  <a:spLocks noChangeArrowheads="1"/>
                </p:cNvSpPr>
                <p:nvPr/>
              </p:nvSpPr>
              <p:spPr bwMode="auto">
                <a:xfrm>
                  <a:off x="2998" y="476"/>
                  <a:ext cx="171"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86" name="Rectangle 10265">
                  <a:extLst>
                    <a:ext uri="{FF2B5EF4-FFF2-40B4-BE49-F238E27FC236}">
                      <a16:creationId xmlns:a16="http://schemas.microsoft.com/office/drawing/2014/main" id="{B1FF8EC9-EC61-55A0-E4C0-487EBD4D3C27}"/>
                    </a:ext>
                  </a:extLst>
                </p:cNvPr>
                <p:cNvSpPr>
                  <a:spLocks noChangeArrowheads="1"/>
                </p:cNvSpPr>
                <p:nvPr/>
              </p:nvSpPr>
              <p:spPr bwMode="auto">
                <a:xfrm>
                  <a:off x="2998" y="476"/>
                  <a:ext cx="171"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87" name="Rectangle 10266">
                  <a:extLst>
                    <a:ext uri="{FF2B5EF4-FFF2-40B4-BE49-F238E27FC236}">
                      <a16:creationId xmlns:a16="http://schemas.microsoft.com/office/drawing/2014/main" id="{EDD70059-CD2F-0D71-B339-6F7886E7A79E}"/>
                    </a:ext>
                  </a:extLst>
                </p:cNvPr>
                <p:cNvSpPr>
                  <a:spLocks noChangeArrowheads="1"/>
                </p:cNvSpPr>
                <p:nvPr/>
              </p:nvSpPr>
              <p:spPr bwMode="auto">
                <a:xfrm>
                  <a:off x="2998" y="476"/>
                  <a:ext cx="171"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88" name="Rectangle 10267">
                  <a:extLst>
                    <a:ext uri="{FF2B5EF4-FFF2-40B4-BE49-F238E27FC236}">
                      <a16:creationId xmlns:a16="http://schemas.microsoft.com/office/drawing/2014/main" id="{23DA6535-307C-6582-D61B-52F28A794E54}"/>
                    </a:ext>
                  </a:extLst>
                </p:cNvPr>
                <p:cNvSpPr>
                  <a:spLocks noChangeArrowheads="1"/>
                </p:cNvSpPr>
                <p:nvPr/>
              </p:nvSpPr>
              <p:spPr bwMode="auto">
                <a:xfrm>
                  <a:off x="2998" y="476"/>
                  <a:ext cx="171"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89" name="Rectangle 10268">
                  <a:extLst>
                    <a:ext uri="{FF2B5EF4-FFF2-40B4-BE49-F238E27FC236}">
                      <a16:creationId xmlns:a16="http://schemas.microsoft.com/office/drawing/2014/main" id="{2098738C-85E4-322B-A13E-99369AB884BB}"/>
                    </a:ext>
                  </a:extLst>
                </p:cNvPr>
                <p:cNvSpPr>
                  <a:spLocks noChangeArrowheads="1"/>
                </p:cNvSpPr>
                <p:nvPr/>
              </p:nvSpPr>
              <p:spPr bwMode="auto">
                <a:xfrm>
                  <a:off x="2998" y="476"/>
                  <a:ext cx="171"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90" name="Rectangle 10269">
                  <a:extLst>
                    <a:ext uri="{FF2B5EF4-FFF2-40B4-BE49-F238E27FC236}">
                      <a16:creationId xmlns:a16="http://schemas.microsoft.com/office/drawing/2014/main" id="{FB02CF7F-F17C-24BB-504F-436C8B908846}"/>
                    </a:ext>
                  </a:extLst>
                </p:cNvPr>
                <p:cNvSpPr>
                  <a:spLocks noChangeArrowheads="1"/>
                </p:cNvSpPr>
                <p:nvPr/>
              </p:nvSpPr>
              <p:spPr bwMode="auto">
                <a:xfrm>
                  <a:off x="2998" y="476"/>
                  <a:ext cx="171"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91" name="Rectangle 10270">
                  <a:extLst>
                    <a:ext uri="{FF2B5EF4-FFF2-40B4-BE49-F238E27FC236}">
                      <a16:creationId xmlns:a16="http://schemas.microsoft.com/office/drawing/2014/main" id="{AADD470E-DEA5-4D4A-065F-C3DA2F65A19F}"/>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92" name="Rectangle 10271">
                  <a:extLst>
                    <a:ext uri="{FF2B5EF4-FFF2-40B4-BE49-F238E27FC236}">
                      <a16:creationId xmlns:a16="http://schemas.microsoft.com/office/drawing/2014/main" id="{B00F6C4E-2980-AB00-2169-B5DB29969EB6}"/>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93" name="Rectangle 10272">
                  <a:extLst>
                    <a:ext uri="{FF2B5EF4-FFF2-40B4-BE49-F238E27FC236}">
                      <a16:creationId xmlns:a16="http://schemas.microsoft.com/office/drawing/2014/main" id="{D51B9637-6D59-1F02-7055-966C96860C5B}"/>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94" name="Rectangle 10273">
                  <a:extLst>
                    <a:ext uri="{FF2B5EF4-FFF2-40B4-BE49-F238E27FC236}">
                      <a16:creationId xmlns:a16="http://schemas.microsoft.com/office/drawing/2014/main" id="{DA1AA9EB-1998-2080-3143-B1CAEDDF0EF1}"/>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95" name="Rectangle 10274">
                  <a:extLst>
                    <a:ext uri="{FF2B5EF4-FFF2-40B4-BE49-F238E27FC236}">
                      <a16:creationId xmlns:a16="http://schemas.microsoft.com/office/drawing/2014/main" id="{D5E670F8-3CE5-028B-92EC-60A2F142D3E8}"/>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96" name="Rectangle 10275">
                  <a:extLst>
                    <a:ext uri="{FF2B5EF4-FFF2-40B4-BE49-F238E27FC236}">
                      <a16:creationId xmlns:a16="http://schemas.microsoft.com/office/drawing/2014/main" id="{1FC1EFCC-DB2C-8428-00C5-72827296FA94}"/>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97" name="Rectangle 10276">
                  <a:extLst>
                    <a:ext uri="{FF2B5EF4-FFF2-40B4-BE49-F238E27FC236}">
                      <a16:creationId xmlns:a16="http://schemas.microsoft.com/office/drawing/2014/main" id="{90CE25B0-8387-887C-ED48-2EE7BFA394B0}"/>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98" name="Rectangle 10277">
                  <a:extLst>
                    <a:ext uri="{FF2B5EF4-FFF2-40B4-BE49-F238E27FC236}">
                      <a16:creationId xmlns:a16="http://schemas.microsoft.com/office/drawing/2014/main" id="{D0DBAD32-2766-0B01-0593-FA4D7925ED07}"/>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399" name="Rectangle 10278">
                  <a:extLst>
                    <a:ext uri="{FF2B5EF4-FFF2-40B4-BE49-F238E27FC236}">
                      <a16:creationId xmlns:a16="http://schemas.microsoft.com/office/drawing/2014/main" id="{DFD7296A-976D-DC45-0772-D9C9C977A3BD}"/>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00" name="Rectangle 10279">
                  <a:extLst>
                    <a:ext uri="{FF2B5EF4-FFF2-40B4-BE49-F238E27FC236}">
                      <a16:creationId xmlns:a16="http://schemas.microsoft.com/office/drawing/2014/main" id="{788A8BD1-F75C-A619-E78B-0DCF1F8448BB}"/>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01" name="Rectangle 10280">
                  <a:extLst>
                    <a:ext uri="{FF2B5EF4-FFF2-40B4-BE49-F238E27FC236}">
                      <a16:creationId xmlns:a16="http://schemas.microsoft.com/office/drawing/2014/main" id="{DF4EF771-1A8F-8ABD-75F8-6CEC12396583}"/>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02" name="Rectangle 10281">
                  <a:extLst>
                    <a:ext uri="{FF2B5EF4-FFF2-40B4-BE49-F238E27FC236}">
                      <a16:creationId xmlns:a16="http://schemas.microsoft.com/office/drawing/2014/main" id="{03DFE6E5-A26F-F40E-4FDC-DC1F68C87417}"/>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03" name="Rectangle 10282">
                  <a:extLst>
                    <a:ext uri="{FF2B5EF4-FFF2-40B4-BE49-F238E27FC236}">
                      <a16:creationId xmlns:a16="http://schemas.microsoft.com/office/drawing/2014/main" id="{E12A8D35-6576-1142-E735-1CD59F1BEF58}"/>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04" name="Rectangle 10283">
                  <a:extLst>
                    <a:ext uri="{FF2B5EF4-FFF2-40B4-BE49-F238E27FC236}">
                      <a16:creationId xmlns:a16="http://schemas.microsoft.com/office/drawing/2014/main" id="{DA779422-3DFB-3F50-6B19-82D536E6B0BD}"/>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05" name="Rectangle 10284">
                  <a:extLst>
                    <a:ext uri="{FF2B5EF4-FFF2-40B4-BE49-F238E27FC236}">
                      <a16:creationId xmlns:a16="http://schemas.microsoft.com/office/drawing/2014/main" id="{EEE2294B-E92A-9C15-3F00-AE124B3EA1F6}"/>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06" name="Rectangle 10285">
                  <a:extLst>
                    <a:ext uri="{FF2B5EF4-FFF2-40B4-BE49-F238E27FC236}">
                      <a16:creationId xmlns:a16="http://schemas.microsoft.com/office/drawing/2014/main" id="{D8CABF04-C8CC-2DBF-9489-DF60C7837575}"/>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07" name="Rectangle 10286">
                  <a:extLst>
                    <a:ext uri="{FF2B5EF4-FFF2-40B4-BE49-F238E27FC236}">
                      <a16:creationId xmlns:a16="http://schemas.microsoft.com/office/drawing/2014/main" id="{2981C508-9008-E97F-8C96-15C99C2E0E17}"/>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08" name="Rectangle 10287">
                  <a:extLst>
                    <a:ext uri="{FF2B5EF4-FFF2-40B4-BE49-F238E27FC236}">
                      <a16:creationId xmlns:a16="http://schemas.microsoft.com/office/drawing/2014/main" id="{1D9E7BA4-652C-6AEB-7D2D-91A25B6AF181}"/>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09" name="Rectangle 10288">
                  <a:extLst>
                    <a:ext uri="{FF2B5EF4-FFF2-40B4-BE49-F238E27FC236}">
                      <a16:creationId xmlns:a16="http://schemas.microsoft.com/office/drawing/2014/main" id="{67986734-E4FC-8E27-B186-38D68FD88C1F}"/>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10" name="Rectangle 10289">
                  <a:extLst>
                    <a:ext uri="{FF2B5EF4-FFF2-40B4-BE49-F238E27FC236}">
                      <a16:creationId xmlns:a16="http://schemas.microsoft.com/office/drawing/2014/main" id="{810A75DA-D4C7-9CBC-4D16-A25B585B9D72}"/>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11" name="Rectangle 10290">
                  <a:extLst>
                    <a:ext uri="{FF2B5EF4-FFF2-40B4-BE49-F238E27FC236}">
                      <a16:creationId xmlns:a16="http://schemas.microsoft.com/office/drawing/2014/main" id="{0F897700-5197-D803-AFBE-78C47334871E}"/>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12" name="Rectangle 10291">
                  <a:extLst>
                    <a:ext uri="{FF2B5EF4-FFF2-40B4-BE49-F238E27FC236}">
                      <a16:creationId xmlns:a16="http://schemas.microsoft.com/office/drawing/2014/main" id="{39AA3A4E-3F58-E3AA-0D92-9B9E16C37168}"/>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13" name="Rectangle 10292">
                  <a:extLst>
                    <a:ext uri="{FF2B5EF4-FFF2-40B4-BE49-F238E27FC236}">
                      <a16:creationId xmlns:a16="http://schemas.microsoft.com/office/drawing/2014/main" id="{9026F790-F389-C092-C943-914619F2EDCA}"/>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14" name="Rectangle 10293">
                  <a:extLst>
                    <a:ext uri="{FF2B5EF4-FFF2-40B4-BE49-F238E27FC236}">
                      <a16:creationId xmlns:a16="http://schemas.microsoft.com/office/drawing/2014/main" id="{5CDA7168-35BE-B2BA-F8DE-717F979D2B37}"/>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15" name="Rectangle 10294">
                  <a:extLst>
                    <a:ext uri="{FF2B5EF4-FFF2-40B4-BE49-F238E27FC236}">
                      <a16:creationId xmlns:a16="http://schemas.microsoft.com/office/drawing/2014/main" id="{3B04117E-7D64-2233-F85C-D6F2FC8AFF3B}"/>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16" name="Rectangle 10295">
                  <a:extLst>
                    <a:ext uri="{FF2B5EF4-FFF2-40B4-BE49-F238E27FC236}">
                      <a16:creationId xmlns:a16="http://schemas.microsoft.com/office/drawing/2014/main" id="{A97AA798-F0BC-5118-F747-6F2CB42809B9}"/>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17" name="Rectangle 10296">
                  <a:extLst>
                    <a:ext uri="{FF2B5EF4-FFF2-40B4-BE49-F238E27FC236}">
                      <a16:creationId xmlns:a16="http://schemas.microsoft.com/office/drawing/2014/main" id="{16789339-5012-A0B3-2782-1F5DED765F86}"/>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18" name="Rectangle 10297">
                  <a:extLst>
                    <a:ext uri="{FF2B5EF4-FFF2-40B4-BE49-F238E27FC236}">
                      <a16:creationId xmlns:a16="http://schemas.microsoft.com/office/drawing/2014/main" id="{345B2C43-BB55-FCB4-3B6C-39C17405388F}"/>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19" name="Rectangle 10298">
                  <a:extLst>
                    <a:ext uri="{FF2B5EF4-FFF2-40B4-BE49-F238E27FC236}">
                      <a16:creationId xmlns:a16="http://schemas.microsoft.com/office/drawing/2014/main" id="{766AB8B1-D288-A352-FB22-E578937C917E}"/>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20" name="Rectangle 10299">
                  <a:extLst>
                    <a:ext uri="{FF2B5EF4-FFF2-40B4-BE49-F238E27FC236}">
                      <a16:creationId xmlns:a16="http://schemas.microsoft.com/office/drawing/2014/main" id="{0536F34B-AFEA-5786-6B80-F926D03D0D5A}"/>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21" name="Rectangle 10300">
                  <a:extLst>
                    <a:ext uri="{FF2B5EF4-FFF2-40B4-BE49-F238E27FC236}">
                      <a16:creationId xmlns:a16="http://schemas.microsoft.com/office/drawing/2014/main" id="{647E3A5A-7951-F7D6-CFDE-CBC69AE64E3E}"/>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22" name="Rectangle 10301">
                  <a:extLst>
                    <a:ext uri="{FF2B5EF4-FFF2-40B4-BE49-F238E27FC236}">
                      <a16:creationId xmlns:a16="http://schemas.microsoft.com/office/drawing/2014/main" id="{9ADA3952-3F29-2100-03B0-18CC53BB7A00}"/>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23" name="Rectangle 10302">
                  <a:extLst>
                    <a:ext uri="{FF2B5EF4-FFF2-40B4-BE49-F238E27FC236}">
                      <a16:creationId xmlns:a16="http://schemas.microsoft.com/office/drawing/2014/main" id="{BBD76470-F07C-A5A6-E22A-98250FA6E0CA}"/>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24" name="Rectangle 10303">
                  <a:extLst>
                    <a:ext uri="{FF2B5EF4-FFF2-40B4-BE49-F238E27FC236}">
                      <a16:creationId xmlns:a16="http://schemas.microsoft.com/office/drawing/2014/main" id="{CCF4683C-1BB3-AA40-FDB7-6D9642006384}"/>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25" name="Rectangle 10304">
                  <a:extLst>
                    <a:ext uri="{FF2B5EF4-FFF2-40B4-BE49-F238E27FC236}">
                      <a16:creationId xmlns:a16="http://schemas.microsoft.com/office/drawing/2014/main" id="{58A3C66E-0E1E-0F05-3E96-BCCB4D53A037}"/>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26" name="Rectangle 10305">
                  <a:extLst>
                    <a:ext uri="{FF2B5EF4-FFF2-40B4-BE49-F238E27FC236}">
                      <a16:creationId xmlns:a16="http://schemas.microsoft.com/office/drawing/2014/main" id="{9868ECA7-7F45-346A-A8DF-A1C8C8B4C9B7}"/>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27" name="Rectangle 10306">
                  <a:extLst>
                    <a:ext uri="{FF2B5EF4-FFF2-40B4-BE49-F238E27FC236}">
                      <a16:creationId xmlns:a16="http://schemas.microsoft.com/office/drawing/2014/main" id="{05163EBF-CC77-FD94-24B2-A7FB1C1F27F6}"/>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28" name="Rectangle 10307">
                  <a:extLst>
                    <a:ext uri="{FF2B5EF4-FFF2-40B4-BE49-F238E27FC236}">
                      <a16:creationId xmlns:a16="http://schemas.microsoft.com/office/drawing/2014/main" id="{326A4F1C-EC64-B778-D114-8BC74B6094BD}"/>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29" name="Rectangle 10308">
                  <a:extLst>
                    <a:ext uri="{FF2B5EF4-FFF2-40B4-BE49-F238E27FC236}">
                      <a16:creationId xmlns:a16="http://schemas.microsoft.com/office/drawing/2014/main" id="{5EC51B6F-AFCB-96C2-7BFD-CEB3601C5805}"/>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30" name="Rectangle 10309">
                  <a:extLst>
                    <a:ext uri="{FF2B5EF4-FFF2-40B4-BE49-F238E27FC236}">
                      <a16:creationId xmlns:a16="http://schemas.microsoft.com/office/drawing/2014/main" id="{24D3CECF-8327-05A8-6AA1-F43D7A135BC3}"/>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31" name="Rectangle 10310">
                  <a:extLst>
                    <a:ext uri="{FF2B5EF4-FFF2-40B4-BE49-F238E27FC236}">
                      <a16:creationId xmlns:a16="http://schemas.microsoft.com/office/drawing/2014/main" id="{28C67EAA-F01D-9D66-D6BF-81D5D2798945}"/>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32" name="Rectangle 10311">
                  <a:extLst>
                    <a:ext uri="{FF2B5EF4-FFF2-40B4-BE49-F238E27FC236}">
                      <a16:creationId xmlns:a16="http://schemas.microsoft.com/office/drawing/2014/main" id="{6DF797AC-697F-2797-F7AF-FD8953D47604}"/>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33" name="Rectangle 10312">
                  <a:extLst>
                    <a:ext uri="{FF2B5EF4-FFF2-40B4-BE49-F238E27FC236}">
                      <a16:creationId xmlns:a16="http://schemas.microsoft.com/office/drawing/2014/main" id="{AE12498D-E2CD-2FB5-8901-E99153A655D6}"/>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34" name="Rectangle 10313">
                  <a:extLst>
                    <a:ext uri="{FF2B5EF4-FFF2-40B4-BE49-F238E27FC236}">
                      <a16:creationId xmlns:a16="http://schemas.microsoft.com/office/drawing/2014/main" id="{383A6A35-04CF-E141-B252-68E40D9D3821}"/>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35" name="Rectangle 10314">
                  <a:extLst>
                    <a:ext uri="{FF2B5EF4-FFF2-40B4-BE49-F238E27FC236}">
                      <a16:creationId xmlns:a16="http://schemas.microsoft.com/office/drawing/2014/main" id="{4BED4CCF-63E4-B8E8-CBDC-DDEC28ACAFD6}"/>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36" name="Rectangle 10315">
                  <a:extLst>
                    <a:ext uri="{FF2B5EF4-FFF2-40B4-BE49-F238E27FC236}">
                      <a16:creationId xmlns:a16="http://schemas.microsoft.com/office/drawing/2014/main" id="{B6976EE9-92FA-4F37-278B-87F1AE196CAB}"/>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37" name="Rectangle 10316">
                  <a:extLst>
                    <a:ext uri="{FF2B5EF4-FFF2-40B4-BE49-F238E27FC236}">
                      <a16:creationId xmlns:a16="http://schemas.microsoft.com/office/drawing/2014/main" id="{E99490E5-EAFC-6392-8547-3AD215D2A5ED}"/>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38" name="Rectangle 10317">
                  <a:extLst>
                    <a:ext uri="{FF2B5EF4-FFF2-40B4-BE49-F238E27FC236}">
                      <a16:creationId xmlns:a16="http://schemas.microsoft.com/office/drawing/2014/main" id="{E0B22BD1-F21D-711D-34DB-5D74365CF73A}"/>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39" name="Rectangle 10318">
                  <a:extLst>
                    <a:ext uri="{FF2B5EF4-FFF2-40B4-BE49-F238E27FC236}">
                      <a16:creationId xmlns:a16="http://schemas.microsoft.com/office/drawing/2014/main" id="{4E9C17FB-7B2E-E4E2-DA39-F9CDE48D20F1}"/>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40" name="Rectangle 10319">
                  <a:extLst>
                    <a:ext uri="{FF2B5EF4-FFF2-40B4-BE49-F238E27FC236}">
                      <a16:creationId xmlns:a16="http://schemas.microsoft.com/office/drawing/2014/main" id="{0C78387C-D5BB-A752-DC22-678E96CBBF5E}"/>
                    </a:ext>
                  </a:extLst>
                </p:cNvPr>
                <p:cNvSpPr>
                  <a:spLocks noChangeArrowheads="1"/>
                </p:cNvSpPr>
                <p:nvPr/>
              </p:nvSpPr>
              <p:spPr bwMode="auto">
                <a:xfrm>
                  <a:off x="2998" y="67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41" name="Rectangle 10320">
                  <a:extLst>
                    <a:ext uri="{FF2B5EF4-FFF2-40B4-BE49-F238E27FC236}">
                      <a16:creationId xmlns:a16="http://schemas.microsoft.com/office/drawing/2014/main" id="{D91849D2-08E3-0253-B717-C1F378A1D0C8}"/>
                    </a:ext>
                  </a:extLst>
                </p:cNvPr>
                <p:cNvSpPr>
                  <a:spLocks noChangeArrowheads="1"/>
                </p:cNvSpPr>
                <p:nvPr/>
              </p:nvSpPr>
              <p:spPr bwMode="auto">
                <a:xfrm>
                  <a:off x="2998" y="661"/>
                  <a:ext cx="171" cy="14"/>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42" name="Rectangle 10321">
                  <a:extLst>
                    <a:ext uri="{FF2B5EF4-FFF2-40B4-BE49-F238E27FC236}">
                      <a16:creationId xmlns:a16="http://schemas.microsoft.com/office/drawing/2014/main" id="{C08ACB32-6C0B-DC97-70C1-A74AA2297617}"/>
                    </a:ext>
                  </a:extLst>
                </p:cNvPr>
                <p:cNvSpPr>
                  <a:spLocks noChangeArrowheads="1"/>
                </p:cNvSpPr>
                <p:nvPr/>
              </p:nvSpPr>
              <p:spPr bwMode="auto">
                <a:xfrm>
                  <a:off x="2998" y="650"/>
                  <a:ext cx="171" cy="1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43" name="Rectangle 10322">
                  <a:extLst>
                    <a:ext uri="{FF2B5EF4-FFF2-40B4-BE49-F238E27FC236}">
                      <a16:creationId xmlns:a16="http://schemas.microsoft.com/office/drawing/2014/main" id="{C00E3C92-250D-9042-7162-82C308D56A27}"/>
                    </a:ext>
                  </a:extLst>
                </p:cNvPr>
                <p:cNvSpPr>
                  <a:spLocks noChangeArrowheads="1"/>
                </p:cNvSpPr>
                <p:nvPr/>
              </p:nvSpPr>
              <p:spPr bwMode="auto">
                <a:xfrm>
                  <a:off x="2998" y="618"/>
                  <a:ext cx="171" cy="32"/>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44" name="Rectangle 10323">
                  <a:extLst>
                    <a:ext uri="{FF2B5EF4-FFF2-40B4-BE49-F238E27FC236}">
                      <a16:creationId xmlns:a16="http://schemas.microsoft.com/office/drawing/2014/main" id="{44CFC13D-C77C-DF61-70E1-39C87DA846EC}"/>
                    </a:ext>
                  </a:extLst>
                </p:cNvPr>
                <p:cNvSpPr>
                  <a:spLocks noChangeArrowheads="1"/>
                </p:cNvSpPr>
                <p:nvPr/>
              </p:nvSpPr>
              <p:spPr bwMode="auto">
                <a:xfrm>
                  <a:off x="2998" y="608"/>
                  <a:ext cx="171" cy="10"/>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45" name="Rectangle 10324">
                  <a:extLst>
                    <a:ext uri="{FF2B5EF4-FFF2-40B4-BE49-F238E27FC236}">
                      <a16:creationId xmlns:a16="http://schemas.microsoft.com/office/drawing/2014/main" id="{5E3BD72F-107C-22C9-5B41-5EF0D5FC71A1}"/>
                    </a:ext>
                  </a:extLst>
                </p:cNvPr>
                <p:cNvSpPr>
                  <a:spLocks noChangeArrowheads="1"/>
                </p:cNvSpPr>
                <p:nvPr/>
              </p:nvSpPr>
              <p:spPr bwMode="auto">
                <a:xfrm>
                  <a:off x="2998" y="597"/>
                  <a:ext cx="171" cy="1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46" name="Rectangle 10325">
                  <a:extLst>
                    <a:ext uri="{FF2B5EF4-FFF2-40B4-BE49-F238E27FC236}">
                      <a16:creationId xmlns:a16="http://schemas.microsoft.com/office/drawing/2014/main" id="{E7EE14FD-6A07-69A4-EF05-0BEE2C91D3AD}"/>
                    </a:ext>
                  </a:extLst>
                </p:cNvPr>
                <p:cNvSpPr>
                  <a:spLocks noChangeArrowheads="1"/>
                </p:cNvSpPr>
                <p:nvPr/>
              </p:nvSpPr>
              <p:spPr bwMode="auto">
                <a:xfrm>
                  <a:off x="2998" y="587"/>
                  <a:ext cx="171" cy="10"/>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447" name="Rectangle 10326">
                  <a:extLst>
                    <a:ext uri="{FF2B5EF4-FFF2-40B4-BE49-F238E27FC236}">
                      <a16:creationId xmlns:a16="http://schemas.microsoft.com/office/drawing/2014/main" id="{99B00947-61FF-08BC-8AB2-0EB40F0FA0A2}"/>
                    </a:ext>
                  </a:extLst>
                </p:cNvPr>
                <p:cNvSpPr>
                  <a:spLocks noChangeArrowheads="1"/>
                </p:cNvSpPr>
                <p:nvPr/>
              </p:nvSpPr>
              <p:spPr bwMode="auto">
                <a:xfrm>
                  <a:off x="2998" y="583"/>
                  <a:ext cx="171" cy="4"/>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grpSp>
          <p:grpSp>
            <p:nvGrpSpPr>
              <p:cNvPr id="7175" name="Group 10528">
                <a:extLst>
                  <a:ext uri="{FF2B5EF4-FFF2-40B4-BE49-F238E27FC236}">
                    <a16:creationId xmlns:a16="http://schemas.microsoft.com/office/drawing/2014/main" id="{E5A21D0E-9B1E-FED9-EC2C-1E9B8BC56801}"/>
                  </a:ext>
                </a:extLst>
              </p:cNvPr>
              <p:cNvGrpSpPr>
                <a:grpSpLocks/>
              </p:cNvGrpSpPr>
              <p:nvPr/>
            </p:nvGrpSpPr>
            <p:grpSpPr bwMode="auto">
              <a:xfrm>
                <a:off x="2998" y="409"/>
                <a:ext cx="552" cy="1055"/>
                <a:chOff x="2998" y="409"/>
                <a:chExt cx="552" cy="1055"/>
              </a:xfrm>
            </p:grpSpPr>
            <p:sp>
              <p:nvSpPr>
                <p:cNvPr id="8048" name="Rectangle 10328">
                  <a:extLst>
                    <a:ext uri="{FF2B5EF4-FFF2-40B4-BE49-F238E27FC236}">
                      <a16:creationId xmlns:a16="http://schemas.microsoft.com/office/drawing/2014/main" id="{62568B8D-D488-963A-0569-B03061B4EFE3}"/>
                    </a:ext>
                  </a:extLst>
                </p:cNvPr>
                <p:cNvSpPr>
                  <a:spLocks noChangeArrowheads="1"/>
                </p:cNvSpPr>
                <p:nvPr/>
              </p:nvSpPr>
              <p:spPr bwMode="auto">
                <a:xfrm>
                  <a:off x="2998" y="576"/>
                  <a:ext cx="171" cy="7"/>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49" name="Rectangle 10329">
                  <a:extLst>
                    <a:ext uri="{FF2B5EF4-FFF2-40B4-BE49-F238E27FC236}">
                      <a16:creationId xmlns:a16="http://schemas.microsoft.com/office/drawing/2014/main" id="{99ED5D37-47BE-F394-CB5C-8F3BEECA6650}"/>
                    </a:ext>
                  </a:extLst>
                </p:cNvPr>
                <p:cNvSpPr>
                  <a:spLocks noChangeArrowheads="1"/>
                </p:cNvSpPr>
                <p:nvPr/>
              </p:nvSpPr>
              <p:spPr bwMode="auto">
                <a:xfrm>
                  <a:off x="2998" y="572"/>
                  <a:ext cx="171" cy="4"/>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50" name="Rectangle 10330">
                  <a:extLst>
                    <a:ext uri="{FF2B5EF4-FFF2-40B4-BE49-F238E27FC236}">
                      <a16:creationId xmlns:a16="http://schemas.microsoft.com/office/drawing/2014/main" id="{36D94C4F-3AF3-B674-94DD-8802B179512E}"/>
                    </a:ext>
                  </a:extLst>
                </p:cNvPr>
                <p:cNvSpPr>
                  <a:spLocks noChangeArrowheads="1"/>
                </p:cNvSpPr>
                <p:nvPr/>
              </p:nvSpPr>
              <p:spPr bwMode="auto">
                <a:xfrm>
                  <a:off x="2998" y="572"/>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51" name="Rectangle 10331">
                  <a:extLst>
                    <a:ext uri="{FF2B5EF4-FFF2-40B4-BE49-F238E27FC236}">
                      <a16:creationId xmlns:a16="http://schemas.microsoft.com/office/drawing/2014/main" id="{53AF6B95-B115-54C7-ED63-6ECB09CD4CF4}"/>
                    </a:ext>
                  </a:extLst>
                </p:cNvPr>
                <p:cNvSpPr>
                  <a:spLocks noChangeArrowheads="1"/>
                </p:cNvSpPr>
                <p:nvPr/>
              </p:nvSpPr>
              <p:spPr bwMode="auto">
                <a:xfrm>
                  <a:off x="2998" y="562"/>
                  <a:ext cx="171" cy="10"/>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52" name="Rectangle 10332">
                  <a:extLst>
                    <a:ext uri="{FF2B5EF4-FFF2-40B4-BE49-F238E27FC236}">
                      <a16:creationId xmlns:a16="http://schemas.microsoft.com/office/drawing/2014/main" id="{3C950EA4-0625-7E7C-5422-5D0F661CC74B}"/>
                    </a:ext>
                  </a:extLst>
                </p:cNvPr>
                <p:cNvSpPr>
                  <a:spLocks noChangeArrowheads="1"/>
                </p:cNvSpPr>
                <p:nvPr/>
              </p:nvSpPr>
              <p:spPr bwMode="auto">
                <a:xfrm>
                  <a:off x="2998" y="555"/>
                  <a:ext cx="171" cy="7"/>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53" name="Rectangle 10333">
                  <a:extLst>
                    <a:ext uri="{FF2B5EF4-FFF2-40B4-BE49-F238E27FC236}">
                      <a16:creationId xmlns:a16="http://schemas.microsoft.com/office/drawing/2014/main" id="{8E0879FC-FABE-110C-FB5D-68497AB34843}"/>
                    </a:ext>
                  </a:extLst>
                </p:cNvPr>
                <p:cNvSpPr>
                  <a:spLocks noChangeArrowheads="1"/>
                </p:cNvSpPr>
                <p:nvPr/>
              </p:nvSpPr>
              <p:spPr bwMode="auto">
                <a:xfrm>
                  <a:off x="2998" y="555"/>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54" name="Rectangle 10334">
                  <a:extLst>
                    <a:ext uri="{FF2B5EF4-FFF2-40B4-BE49-F238E27FC236}">
                      <a16:creationId xmlns:a16="http://schemas.microsoft.com/office/drawing/2014/main" id="{91B6A2FC-A592-E56C-12EB-CDA77E2F0BD1}"/>
                    </a:ext>
                  </a:extLst>
                </p:cNvPr>
                <p:cNvSpPr>
                  <a:spLocks noChangeArrowheads="1"/>
                </p:cNvSpPr>
                <p:nvPr/>
              </p:nvSpPr>
              <p:spPr bwMode="auto">
                <a:xfrm>
                  <a:off x="2998" y="547"/>
                  <a:ext cx="171" cy="8"/>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55" name="Rectangle 10335">
                  <a:extLst>
                    <a:ext uri="{FF2B5EF4-FFF2-40B4-BE49-F238E27FC236}">
                      <a16:creationId xmlns:a16="http://schemas.microsoft.com/office/drawing/2014/main" id="{E5197A4B-EA6A-93F0-88A6-613B69B889D5}"/>
                    </a:ext>
                  </a:extLst>
                </p:cNvPr>
                <p:cNvSpPr>
                  <a:spLocks noChangeArrowheads="1"/>
                </p:cNvSpPr>
                <p:nvPr/>
              </p:nvSpPr>
              <p:spPr bwMode="auto">
                <a:xfrm>
                  <a:off x="2998" y="540"/>
                  <a:ext cx="171" cy="7"/>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56" name="Rectangle 10336">
                  <a:extLst>
                    <a:ext uri="{FF2B5EF4-FFF2-40B4-BE49-F238E27FC236}">
                      <a16:creationId xmlns:a16="http://schemas.microsoft.com/office/drawing/2014/main" id="{C14BC466-5E9E-8FE6-3AE5-776C43615FD1}"/>
                    </a:ext>
                  </a:extLst>
                </p:cNvPr>
                <p:cNvSpPr>
                  <a:spLocks noChangeArrowheads="1"/>
                </p:cNvSpPr>
                <p:nvPr/>
              </p:nvSpPr>
              <p:spPr bwMode="auto">
                <a:xfrm>
                  <a:off x="2998" y="523"/>
                  <a:ext cx="171" cy="17"/>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57" name="Rectangle 10337">
                  <a:extLst>
                    <a:ext uri="{FF2B5EF4-FFF2-40B4-BE49-F238E27FC236}">
                      <a16:creationId xmlns:a16="http://schemas.microsoft.com/office/drawing/2014/main" id="{2C9F805D-13E7-555D-D70C-64B4F6CFEEBD}"/>
                    </a:ext>
                  </a:extLst>
                </p:cNvPr>
                <p:cNvSpPr>
                  <a:spLocks noChangeArrowheads="1"/>
                </p:cNvSpPr>
                <p:nvPr/>
              </p:nvSpPr>
              <p:spPr bwMode="auto">
                <a:xfrm>
                  <a:off x="2998" y="508"/>
                  <a:ext cx="171" cy="15"/>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58" name="Rectangle 10338">
                  <a:extLst>
                    <a:ext uri="{FF2B5EF4-FFF2-40B4-BE49-F238E27FC236}">
                      <a16:creationId xmlns:a16="http://schemas.microsoft.com/office/drawing/2014/main" id="{3D20C5CB-7569-0C0F-5D66-89ADD446AF97}"/>
                    </a:ext>
                  </a:extLst>
                </p:cNvPr>
                <p:cNvSpPr>
                  <a:spLocks noChangeArrowheads="1"/>
                </p:cNvSpPr>
                <p:nvPr/>
              </p:nvSpPr>
              <p:spPr bwMode="auto">
                <a:xfrm>
                  <a:off x="2998" y="501"/>
                  <a:ext cx="171" cy="7"/>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59" name="Rectangle 10339">
                  <a:extLst>
                    <a:ext uri="{FF2B5EF4-FFF2-40B4-BE49-F238E27FC236}">
                      <a16:creationId xmlns:a16="http://schemas.microsoft.com/office/drawing/2014/main" id="{DBD86C8E-D953-21DD-D595-5306A10B54FE}"/>
                    </a:ext>
                  </a:extLst>
                </p:cNvPr>
                <p:cNvSpPr>
                  <a:spLocks noChangeArrowheads="1"/>
                </p:cNvSpPr>
                <p:nvPr/>
              </p:nvSpPr>
              <p:spPr bwMode="auto">
                <a:xfrm>
                  <a:off x="2998" y="498"/>
                  <a:ext cx="171" cy="3"/>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60" name="Rectangle 10340">
                  <a:extLst>
                    <a:ext uri="{FF2B5EF4-FFF2-40B4-BE49-F238E27FC236}">
                      <a16:creationId xmlns:a16="http://schemas.microsoft.com/office/drawing/2014/main" id="{5A301F48-FA27-C740-6994-73E07E228FF5}"/>
                    </a:ext>
                  </a:extLst>
                </p:cNvPr>
                <p:cNvSpPr>
                  <a:spLocks noChangeArrowheads="1"/>
                </p:cNvSpPr>
                <p:nvPr/>
              </p:nvSpPr>
              <p:spPr bwMode="auto">
                <a:xfrm>
                  <a:off x="2998" y="491"/>
                  <a:ext cx="171" cy="7"/>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61" name="Rectangle 10341">
                  <a:extLst>
                    <a:ext uri="{FF2B5EF4-FFF2-40B4-BE49-F238E27FC236}">
                      <a16:creationId xmlns:a16="http://schemas.microsoft.com/office/drawing/2014/main" id="{549BF296-342B-E2C8-E4AB-2B5515C935C6}"/>
                    </a:ext>
                  </a:extLst>
                </p:cNvPr>
                <p:cNvSpPr>
                  <a:spLocks noChangeArrowheads="1"/>
                </p:cNvSpPr>
                <p:nvPr/>
              </p:nvSpPr>
              <p:spPr bwMode="auto">
                <a:xfrm>
                  <a:off x="2998" y="491"/>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62" name="Rectangle 10342">
                  <a:extLst>
                    <a:ext uri="{FF2B5EF4-FFF2-40B4-BE49-F238E27FC236}">
                      <a16:creationId xmlns:a16="http://schemas.microsoft.com/office/drawing/2014/main" id="{608EDBB7-863B-A78C-DAF0-13C3CD3ADF30}"/>
                    </a:ext>
                  </a:extLst>
                </p:cNvPr>
                <p:cNvSpPr>
                  <a:spLocks noChangeArrowheads="1"/>
                </p:cNvSpPr>
                <p:nvPr/>
              </p:nvSpPr>
              <p:spPr bwMode="auto">
                <a:xfrm>
                  <a:off x="2998" y="491"/>
                  <a:ext cx="171"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63" name="Rectangle 10343">
                  <a:extLst>
                    <a:ext uri="{FF2B5EF4-FFF2-40B4-BE49-F238E27FC236}">
                      <a16:creationId xmlns:a16="http://schemas.microsoft.com/office/drawing/2014/main" id="{30338252-7030-FB75-EDAB-FD3BD665BC16}"/>
                    </a:ext>
                  </a:extLst>
                </p:cNvPr>
                <p:cNvSpPr>
                  <a:spLocks noChangeArrowheads="1"/>
                </p:cNvSpPr>
                <p:nvPr/>
              </p:nvSpPr>
              <p:spPr bwMode="auto">
                <a:xfrm>
                  <a:off x="2998" y="487"/>
                  <a:ext cx="171" cy="4"/>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64" name="Rectangle 10344">
                  <a:extLst>
                    <a:ext uri="{FF2B5EF4-FFF2-40B4-BE49-F238E27FC236}">
                      <a16:creationId xmlns:a16="http://schemas.microsoft.com/office/drawing/2014/main" id="{D4EA9768-B3E7-C6D0-5F6E-2F3F942EB4F8}"/>
                    </a:ext>
                  </a:extLst>
                </p:cNvPr>
                <p:cNvSpPr>
                  <a:spLocks noChangeArrowheads="1"/>
                </p:cNvSpPr>
                <p:nvPr/>
              </p:nvSpPr>
              <p:spPr bwMode="auto">
                <a:xfrm>
                  <a:off x="2998" y="484"/>
                  <a:ext cx="171" cy="3"/>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65" name="Rectangle 10345">
                  <a:extLst>
                    <a:ext uri="{FF2B5EF4-FFF2-40B4-BE49-F238E27FC236}">
                      <a16:creationId xmlns:a16="http://schemas.microsoft.com/office/drawing/2014/main" id="{D4210A99-73DB-0DE8-5C38-D8140A3F5870}"/>
                    </a:ext>
                  </a:extLst>
                </p:cNvPr>
                <p:cNvSpPr>
                  <a:spLocks noChangeArrowheads="1"/>
                </p:cNvSpPr>
                <p:nvPr/>
              </p:nvSpPr>
              <p:spPr bwMode="auto">
                <a:xfrm>
                  <a:off x="2998" y="476"/>
                  <a:ext cx="171" cy="8"/>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66" name="Rectangle 10346">
                  <a:extLst>
                    <a:ext uri="{FF2B5EF4-FFF2-40B4-BE49-F238E27FC236}">
                      <a16:creationId xmlns:a16="http://schemas.microsoft.com/office/drawing/2014/main" id="{33E4C78F-1186-3BFF-BD2A-98123E112087}"/>
                    </a:ext>
                  </a:extLst>
                </p:cNvPr>
                <p:cNvSpPr>
                  <a:spLocks noChangeArrowheads="1"/>
                </p:cNvSpPr>
                <p:nvPr/>
              </p:nvSpPr>
              <p:spPr bwMode="auto">
                <a:xfrm>
                  <a:off x="2998" y="1456"/>
                  <a:ext cx="171" cy="7"/>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67" name="Rectangle 10347">
                  <a:extLst>
                    <a:ext uri="{FF2B5EF4-FFF2-40B4-BE49-F238E27FC236}">
                      <a16:creationId xmlns:a16="http://schemas.microsoft.com/office/drawing/2014/main" id="{944F5021-F31C-2F1E-1D80-C0E4D8364E5F}"/>
                    </a:ext>
                  </a:extLst>
                </p:cNvPr>
                <p:cNvSpPr>
                  <a:spLocks noChangeArrowheads="1"/>
                </p:cNvSpPr>
                <p:nvPr/>
              </p:nvSpPr>
              <p:spPr bwMode="auto">
                <a:xfrm>
                  <a:off x="2998" y="1453"/>
                  <a:ext cx="171" cy="3"/>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68" name="Rectangle 10348">
                  <a:extLst>
                    <a:ext uri="{FF2B5EF4-FFF2-40B4-BE49-F238E27FC236}">
                      <a16:creationId xmlns:a16="http://schemas.microsoft.com/office/drawing/2014/main" id="{4782C447-FAEE-B68F-3D28-216597D0783C}"/>
                    </a:ext>
                  </a:extLst>
                </p:cNvPr>
                <p:cNvSpPr>
                  <a:spLocks noChangeArrowheads="1"/>
                </p:cNvSpPr>
                <p:nvPr/>
              </p:nvSpPr>
              <p:spPr bwMode="auto">
                <a:xfrm>
                  <a:off x="2998" y="1449"/>
                  <a:ext cx="171" cy="4"/>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69" name="Rectangle 10349">
                  <a:extLst>
                    <a:ext uri="{FF2B5EF4-FFF2-40B4-BE49-F238E27FC236}">
                      <a16:creationId xmlns:a16="http://schemas.microsoft.com/office/drawing/2014/main" id="{06FC4C32-B42F-CE31-4776-497CAE93F93F}"/>
                    </a:ext>
                  </a:extLst>
                </p:cNvPr>
                <p:cNvSpPr>
                  <a:spLocks noChangeArrowheads="1"/>
                </p:cNvSpPr>
                <p:nvPr/>
              </p:nvSpPr>
              <p:spPr bwMode="auto">
                <a:xfrm>
                  <a:off x="2998" y="1449"/>
                  <a:ext cx="171"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70" name="Rectangle 10350">
                  <a:extLst>
                    <a:ext uri="{FF2B5EF4-FFF2-40B4-BE49-F238E27FC236}">
                      <a16:creationId xmlns:a16="http://schemas.microsoft.com/office/drawing/2014/main" id="{E5CD66D2-F7FA-8CE5-44C5-FF409708433F}"/>
                    </a:ext>
                  </a:extLst>
                </p:cNvPr>
                <p:cNvSpPr>
                  <a:spLocks noChangeArrowheads="1"/>
                </p:cNvSpPr>
                <p:nvPr/>
              </p:nvSpPr>
              <p:spPr bwMode="auto">
                <a:xfrm>
                  <a:off x="2998" y="1446"/>
                  <a:ext cx="171" cy="3"/>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71" name="Rectangle 10351">
                  <a:extLst>
                    <a:ext uri="{FF2B5EF4-FFF2-40B4-BE49-F238E27FC236}">
                      <a16:creationId xmlns:a16="http://schemas.microsoft.com/office/drawing/2014/main" id="{2DFA7516-9692-0785-BEB8-939FA2C14792}"/>
                    </a:ext>
                  </a:extLst>
                </p:cNvPr>
                <p:cNvSpPr>
                  <a:spLocks noChangeArrowheads="1"/>
                </p:cNvSpPr>
                <p:nvPr/>
              </p:nvSpPr>
              <p:spPr bwMode="auto">
                <a:xfrm>
                  <a:off x="2998" y="1439"/>
                  <a:ext cx="171" cy="7"/>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72" name="Rectangle 10352">
                  <a:extLst>
                    <a:ext uri="{FF2B5EF4-FFF2-40B4-BE49-F238E27FC236}">
                      <a16:creationId xmlns:a16="http://schemas.microsoft.com/office/drawing/2014/main" id="{94E761AD-05BB-02DE-932C-680F0A5894A4}"/>
                    </a:ext>
                  </a:extLst>
                </p:cNvPr>
                <p:cNvSpPr>
                  <a:spLocks noChangeArrowheads="1"/>
                </p:cNvSpPr>
                <p:nvPr/>
              </p:nvSpPr>
              <p:spPr bwMode="auto">
                <a:xfrm>
                  <a:off x="2998" y="1439"/>
                  <a:ext cx="171"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73" name="Rectangle 10353">
                  <a:extLst>
                    <a:ext uri="{FF2B5EF4-FFF2-40B4-BE49-F238E27FC236}">
                      <a16:creationId xmlns:a16="http://schemas.microsoft.com/office/drawing/2014/main" id="{C7199DE9-46A3-CA3F-A3B2-CE722F5B0432}"/>
                    </a:ext>
                  </a:extLst>
                </p:cNvPr>
                <p:cNvSpPr>
                  <a:spLocks noChangeArrowheads="1"/>
                </p:cNvSpPr>
                <p:nvPr/>
              </p:nvSpPr>
              <p:spPr bwMode="auto">
                <a:xfrm>
                  <a:off x="2998" y="1435"/>
                  <a:ext cx="171" cy="4"/>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74" name="Rectangle 10354">
                  <a:extLst>
                    <a:ext uri="{FF2B5EF4-FFF2-40B4-BE49-F238E27FC236}">
                      <a16:creationId xmlns:a16="http://schemas.microsoft.com/office/drawing/2014/main" id="{6F050F09-798F-978B-8680-01602AE7D178}"/>
                    </a:ext>
                  </a:extLst>
                </p:cNvPr>
                <p:cNvSpPr>
                  <a:spLocks noChangeArrowheads="1"/>
                </p:cNvSpPr>
                <p:nvPr/>
              </p:nvSpPr>
              <p:spPr bwMode="auto">
                <a:xfrm>
                  <a:off x="2998" y="1428"/>
                  <a:ext cx="171" cy="7"/>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75" name="Rectangle 10355">
                  <a:extLst>
                    <a:ext uri="{FF2B5EF4-FFF2-40B4-BE49-F238E27FC236}">
                      <a16:creationId xmlns:a16="http://schemas.microsoft.com/office/drawing/2014/main" id="{2B6B8429-AFCD-BA14-F75F-BB580E1711B6}"/>
                    </a:ext>
                  </a:extLst>
                </p:cNvPr>
                <p:cNvSpPr>
                  <a:spLocks noChangeArrowheads="1"/>
                </p:cNvSpPr>
                <p:nvPr/>
              </p:nvSpPr>
              <p:spPr bwMode="auto">
                <a:xfrm>
                  <a:off x="2998" y="1407"/>
                  <a:ext cx="171" cy="2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76" name="Rectangle 10356">
                  <a:extLst>
                    <a:ext uri="{FF2B5EF4-FFF2-40B4-BE49-F238E27FC236}">
                      <a16:creationId xmlns:a16="http://schemas.microsoft.com/office/drawing/2014/main" id="{13B3F4B2-5780-0E80-E59D-9304DC569164}"/>
                    </a:ext>
                  </a:extLst>
                </p:cNvPr>
                <p:cNvSpPr>
                  <a:spLocks noChangeArrowheads="1"/>
                </p:cNvSpPr>
                <p:nvPr/>
              </p:nvSpPr>
              <p:spPr bwMode="auto">
                <a:xfrm>
                  <a:off x="2998" y="1407"/>
                  <a:ext cx="171"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77" name="Rectangle 10357">
                  <a:extLst>
                    <a:ext uri="{FF2B5EF4-FFF2-40B4-BE49-F238E27FC236}">
                      <a16:creationId xmlns:a16="http://schemas.microsoft.com/office/drawing/2014/main" id="{F66A1745-1FB9-FD36-1BBB-6EC7D02A3626}"/>
                    </a:ext>
                  </a:extLst>
                </p:cNvPr>
                <p:cNvSpPr>
                  <a:spLocks noChangeArrowheads="1"/>
                </p:cNvSpPr>
                <p:nvPr/>
              </p:nvSpPr>
              <p:spPr bwMode="auto">
                <a:xfrm>
                  <a:off x="2998" y="1392"/>
                  <a:ext cx="171" cy="15"/>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78" name="Rectangle 10358">
                  <a:extLst>
                    <a:ext uri="{FF2B5EF4-FFF2-40B4-BE49-F238E27FC236}">
                      <a16:creationId xmlns:a16="http://schemas.microsoft.com/office/drawing/2014/main" id="{A1919E71-B001-F471-E8D4-3910C649454D}"/>
                    </a:ext>
                  </a:extLst>
                </p:cNvPr>
                <p:cNvSpPr>
                  <a:spLocks noChangeArrowheads="1"/>
                </p:cNvSpPr>
                <p:nvPr/>
              </p:nvSpPr>
              <p:spPr bwMode="auto">
                <a:xfrm>
                  <a:off x="2998" y="1389"/>
                  <a:ext cx="171" cy="3"/>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79" name="Rectangle 10359">
                  <a:extLst>
                    <a:ext uri="{FF2B5EF4-FFF2-40B4-BE49-F238E27FC236}">
                      <a16:creationId xmlns:a16="http://schemas.microsoft.com/office/drawing/2014/main" id="{2DAE7AC2-9D1F-6EAB-076B-83FB98042D2E}"/>
                    </a:ext>
                  </a:extLst>
                </p:cNvPr>
                <p:cNvSpPr>
                  <a:spLocks noChangeArrowheads="1"/>
                </p:cNvSpPr>
                <p:nvPr/>
              </p:nvSpPr>
              <p:spPr bwMode="auto">
                <a:xfrm>
                  <a:off x="2998" y="1385"/>
                  <a:ext cx="171" cy="4"/>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80" name="Rectangle 10360">
                  <a:extLst>
                    <a:ext uri="{FF2B5EF4-FFF2-40B4-BE49-F238E27FC236}">
                      <a16:creationId xmlns:a16="http://schemas.microsoft.com/office/drawing/2014/main" id="{1B35600B-6A6D-452D-CD5C-B00A472EF6B9}"/>
                    </a:ext>
                  </a:extLst>
                </p:cNvPr>
                <p:cNvSpPr>
                  <a:spLocks noChangeArrowheads="1"/>
                </p:cNvSpPr>
                <p:nvPr/>
              </p:nvSpPr>
              <p:spPr bwMode="auto">
                <a:xfrm>
                  <a:off x="2998" y="1382"/>
                  <a:ext cx="171" cy="3"/>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81" name="Rectangle 10361">
                  <a:extLst>
                    <a:ext uri="{FF2B5EF4-FFF2-40B4-BE49-F238E27FC236}">
                      <a16:creationId xmlns:a16="http://schemas.microsoft.com/office/drawing/2014/main" id="{D2C0E01F-956D-E6B2-5416-5EB1D8D37372}"/>
                    </a:ext>
                  </a:extLst>
                </p:cNvPr>
                <p:cNvSpPr>
                  <a:spLocks noChangeArrowheads="1"/>
                </p:cNvSpPr>
                <p:nvPr/>
              </p:nvSpPr>
              <p:spPr bwMode="auto">
                <a:xfrm>
                  <a:off x="2998" y="1378"/>
                  <a:ext cx="171" cy="4"/>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82" name="Rectangle 10362">
                  <a:extLst>
                    <a:ext uri="{FF2B5EF4-FFF2-40B4-BE49-F238E27FC236}">
                      <a16:creationId xmlns:a16="http://schemas.microsoft.com/office/drawing/2014/main" id="{F1CA8BA1-F901-E743-BD18-87017A7479BB}"/>
                    </a:ext>
                  </a:extLst>
                </p:cNvPr>
                <p:cNvSpPr>
                  <a:spLocks noChangeArrowheads="1"/>
                </p:cNvSpPr>
                <p:nvPr/>
              </p:nvSpPr>
              <p:spPr bwMode="auto">
                <a:xfrm>
                  <a:off x="2998" y="1375"/>
                  <a:ext cx="171" cy="3"/>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83" name="Rectangle 10363">
                  <a:extLst>
                    <a:ext uri="{FF2B5EF4-FFF2-40B4-BE49-F238E27FC236}">
                      <a16:creationId xmlns:a16="http://schemas.microsoft.com/office/drawing/2014/main" id="{7DA2DCC3-8FD0-04AF-0A83-9D2F4D3C38E9}"/>
                    </a:ext>
                  </a:extLst>
                </p:cNvPr>
                <p:cNvSpPr>
                  <a:spLocks noChangeArrowheads="1"/>
                </p:cNvSpPr>
                <p:nvPr/>
              </p:nvSpPr>
              <p:spPr bwMode="auto">
                <a:xfrm>
                  <a:off x="2998" y="1375"/>
                  <a:ext cx="171"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84" name="Rectangle 10364">
                  <a:extLst>
                    <a:ext uri="{FF2B5EF4-FFF2-40B4-BE49-F238E27FC236}">
                      <a16:creationId xmlns:a16="http://schemas.microsoft.com/office/drawing/2014/main" id="{3CCF427B-8DE4-185E-1453-D07C3282C465}"/>
                    </a:ext>
                  </a:extLst>
                </p:cNvPr>
                <p:cNvSpPr>
                  <a:spLocks noChangeArrowheads="1"/>
                </p:cNvSpPr>
                <p:nvPr/>
              </p:nvSpPr>
              <p:spPr bwMode="auto">
                <a:xfrm>
                  <a:off x="2998" y="1375"/>
                  <a:ext cx="171"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85" name="Rectangle 10365">
                  <a:extLst>
                    <a:ext uri="{FF2B5EF4-FFF2-40B4-BE49-F238E27FC236}">
                      <a16:creationId xmlns:a16="http://schemas.microsoft.com/office/drawing/2014/main" id="{209721D3-AFCC-C6C2-5B57-0372E0F26D33}"/>
                    </a:ext>
                  </a:extLst>
                </p:cNvPr>
                <p:cNvSpPr>
                  <a:spLocks noChangeArrowheads="1"/>
                </p:cNvSpPr>
                <p:nvPr/>
              </p:nvSpPr>
              <p:spPr bwMode="auto">
                <a:xfrm>
                  <a:off x="2998" y="1368"/>
                  <a:ext cx="171" cy="7"/>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86" name="Rectangle 10366">
                  <a:extLst>
                    <a:ext uri="{FF2B5EF4-FFF2-40B4-BE49-F238E27FC236}">
                      <a16:creationId xmlns:a16="http://schemas.microsoft.com/office/drawing/2014/main" id="{7806AAD0-3EA5-7A66-7563-2388D67BDEF4}"/>
                    </a:ext>
                  </a:extLst>
                </p:cNvPr>
                <p:cNvSpPr>
                  <a:spLocks noChangeArrowheads="1"/>
                </p:cNvSpPr>
                <p:nvPr/>
              </p:nvSpPr>
              <p:spPr bwMode="auto">
                <a:xfrm>
                  <a:off x="2998" y="1368"/>
                  <a:ext cx="171"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87" name="Rectangle 10367">
                  <a:extLst>
                    <a:ext uri="{FF2B5EF4-FFF2-40B4-BE49-F238E27FC236}">
                      <a16:creationId xmlns:a16="http://schemas.microsoft.com/office/drawing/2014/main" id="{4F99F1A5-615B-7054-3188-0711EF078848}"/>
                    </a:ext>
                  </a:extLst>
                </p:cNvPr>
                <p:cNvSpPr>
                  <a:spLocks noChangeArrowheads="1"/>
                </p:cNvSpPr>
                <p:nvPr/>
              </p:nvSpPr>
              <p:spPr bwMode="auto">
                <a:xfrm>
                  <a:off x="2998" y="1357"/>
                  <a:ext cx="171" cy="1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88" name="Rectangle 10368">
                  <a:extLst>
                    <a:ext uri="{FF2B5EF4-FFF2-40B4-BE49-F238E27FC236}">
                      <a16:creationId xmlns:a16="http://schemas.microsoft.com/office/drawing/2014/main" id="{4ADC72AF-4945-3815-EDB6-114011FD65E9}"/>
                    </a:ext>
                  </a:extLst>
                </p:cNvPr>
                <p:cNvSpPr>
                  <a:spLocks noChangeArrowheads="1"/>
                </p:cNvSpPr>
                <p:nvPr/>
              </p:nvSpPr>
              <p:spPr bwMode="auto">
                <a:xfrm>
                  <a:off x="2998" y="1357"/>
                  <a:ext cx="171"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89" name="Rectangle 10369">
                  <a:extLst>
                    <a:ext uri="{FF2B5EF4-FFF2-40B4-BE49-F238E27FC236}">
                      <a16:creationId xmlns:a16="http://schemas.microsoft.com/office/drawing/2014/main" id="{821FE84D-D9DD-A190-FE8C-A47EC1E5F15F}"/>
                    </a:ext>
                  </a:extLst>
                </p:cNvPr>
                <p:cNvSpPr>
                  <a:spLocks noChangeArrowheads="1"/>
                </p:cNvSpPr>
                <p:nvPr/>
              </p:nvSpPr>
              <p:spPr bwMode="auto">
                <a:xfrm>
                  <a:off x="2998" y="1350"/>
                  <a:ext cx="171" cy="7"/>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90" name="Rectangle 10370">
                  <a:extLst>
                    <a:ext uri="{FF2B5EF4-FFF2-40B4-BE49-F238E27FC236}">
                      <a16:creationId xmlns:a16="http://schemas.microsoft.com/office/drawing/2014/main" id="{1F7BAA44-724D-4D59-E874-B22237F07BF0}"/>
                    </a:ext>
                  </a:extLst>
                </p:cNvPr>
                <p:cNvSpPr>
                  <a:spLocks noChangeArrowheads="1"/>
                </p:cNvSpPr>
                <p:nvPr/>
              </p:nvSpPr>
              <p:spPr bwMode="auto">
                <a:xfrm>
                  <a:off x="2998" y="1350"/>
                  <a:ext cx="171"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91" name="Rectangle 10371">
                  <a:extLst>
                    <a:ext uri="{FF2B5EF4-FFF2-40B4-BE49-F238E27FC236}">
                      <a16:creationId xmlns:a16="http://schemas.microsoft.com/office/drawing/2014/main" id="{35B92848-D1C6-E8AF-E57D-C3C1EC571CAF}"/>
                    </a:ext>
                  </a:extLst>
                </p:cNvPr>
                <p:cNvSpPr>
                  <a:spLocks noChangeArrowheads="1"/>
                </p:cNvSpPr>
                <p:nvPr/>
              </p:nvSpPr>
              <p:spPr bwMode="auto">
                <a:xfrm>
                  <a:off x="3378" y="1325"/>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92" name="Rectangle 10372">
                  <a:extLst>
                    <a:ext uri="{FF2B5EF4-FFF2-40B4-BE49-F238E27FC236}">
                      <a16:creationId xmlns:a16="http://schemas.microsoft.com/office/drawing/2014/main" id="{8B602055-8CD8-11C8-15DA-7642853B0BF2}"/>
                    </a:ext>
                  </a:extLst>
                </p:cNvPr>
                <p:cNvSpPr>
                  <a:spLocks noChangeArrowheads="1"/>
                </p:cNvSpPr>
                <p:nvPr/>
              </p:nvSpPr>
              <p:spPr bwMode="auto">
                <a:xfrm>
                  <a:off x="3378" y="1325"/>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93" name="Rectangle 10373">
                  <a:extLst>
                    <a:ext uri="{FF2B5EF4-FFF2-40B4-BE49-F238E27FC236}">
                      <a16:creationId xmlns:a16="http://schemas.microsoft.com/office/drawing/2014/main" id="{CD5E5F8F-1E68-E798-ED96-634A3DA0457A}"/>
                    </a:ext>
                  </a:extLst>
                </p:cNvPr>
                <p:cNvSpPr>
                  <a:spLocks noChangeArrowheads="1"/>
                </p:cNvSpPr>
                <p:nvPr/>
              </p:nvSpPr>
              <p:spPr bwMode="auto">
                <a:xfrm>
                  <a:off x="3378" y="1321"/>
                  <a:ext cx="172" cy="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94" name="Rectangle 10374">
                  <a:extLst>
                    <a:ext uri="{FF2B5EF4-FFF2-40B4-BE49-F238E27FC236}">
                      <a16:creationId xmlns:a16="http://schemas.microsoft.com/office/drawing/2014/main" id="{232B1762-A725-908E-CFFC-F519C876AD25}"/>
                    </a:ext>
                  </a:extLst>
                </p:cNvPr>
                <p:cNvSpPr>
                  <a:spLocks noChangeArrowheads="1"/>
                </p:cNvSpPr>
                <p:nvPr/>
              </p:nvSpPr>
              <p:spPr bwMode="auto">
                <a:xfrm>
                  <a:off x="3378" y="885"/>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95" name="Rectangle 10375">
                  <a:extLst>
                    <a:ext uri="{FF2B5EF4-FFF2-40B4-BE49-F238E27FC236}">
                      <a16:creationId xmlns:a16="http://schemas.microsoft.com/office/drawing/2014/main" id="{5EF4A8AA-210E-577E-9D42-85CCD9AA3105}"/>
                    </a:ext>
                  </a:extLst>
                </p:cNvPr>
                <p:cNvSpPr>
                  <a:spLocks noChangeArrowheads="1"/>
                </p:cNvSpPr>
                <p:nvPr/>
              </p:nvSpPr>
              <p:spPr bwMode="auto">
                <a:xfrm>
                  <a:off x="3378" y="867"/>
                  <a:ext cx="172" cy="7"/>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96" name="Rectangle 10376">
                  <a:extLst>
                    <a:ext uri="{FF2B5EF4-FFF2-40B4-BE49-F238E27FC236}">
                      <a16:creationId xmlns:a16="http://schemas.microsoft.com/office/drawing/2014/main" id="{E88427A2-2D69-7605-010A-3B3136108E7D}"/>
                    </a:ext>
                  </a:extLst>
                </p:cNvPr>
                <p:cNvSpPr>
                  <a:spLocks noChangeArrowheads="1"/>
                </p:cNvSpPr>
                <p:nvPr/>
              </p:nvSpPr>
              <p:spPr bwMode="auto">
                <a:xfrm>
                  <a:off x="3378" y="885"/>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97" name="Rectangle 10377">
                  <a:extLst>
                    <a:ext uri="{FF2B5EF4-FFF2-40B4-BE49-F238E27FC236}">
                      <a16:creationId xmlns:a16="http://schemas.microsoft.com/office/drawing/2014/main" id="{881917AC-6EF7-149C-BCD4-9F1CAB204EE5}"/>
                    </a:ext>
                  </a:extLst>
                </p:cNvPr>
                <p:cNvSpPr>
                  <a:spLocks noChangeArrowheads="1"/>
                </p:cNvSpPr>
                <p:nvPr/>
              </p:nvSpPr>
              <p:spPr bwMode="auto">
                <a:xfrm>
                  <a:off x="3378" y="590"/>
                  <a:ext cx="172"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98" name="Rectangle 10378">
                  <a:extLst>
                    <a:ext uri="{FF2B5EF4-FFF2-40B4-BE49-F238E27FC236}">
                      <a16:creationId xmlns:a16="http://schemas.microsoft.com/office/drawing/2014/main" id="{E9A416C3-626B-1516-9BB0-410D65434DD4}"/>
                    </a:ext>
                  </a:extLst>
                </p:cNvPr>
                <p:cNvSpPr>
                  <a:spLocks noChangeArrowheads="1"/>
                </p:cNvSpPr>
                <p:nvPr/>
              </p:nvSpPr>
              <p:spPr bwMode="auto">
                <a:xfrm>
                  <a:off x="3378" y="867"/>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99" name="Rectangle 10379">
                  <a:extLst>
                    <a:ext uri="{FF2B5EF4-FFF2-40B4-BE49-F238E27FC236}">
                      <a16:creationId xmlns:a16="http://schemas.microsoft.com/office/drawing/2014/main" id="{7D7E3A5F-CF8E-8CD1-8C2E-4A6806F6F315}"/>
                    </a:ext>
                  </a:extLst>
                </p:cNvPr>
                <p:cNvSpPr>
                  <a:spLocks noChangeArrowheads="1"/>
                </p:cNvSpPr>
                <p:nvPr/>
              </p:nvSpPr>
              <p:spPr bwMode="auto">
                <a:xfrm>
                  <a:off x="3378" y="1321"/>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00" name="Rectangle 10380">
                  <a:extLst>
                    <a:ext uri="{FF2B5EF4-FFF2-40B4-BE49-F238E27FC236}">
                      <a16:creationId xmlns:a16="http://schemas.microsoft.com/office/drawing/2014/main" id="{AEC999D6-5B19-767F-0218-8927D5EDAEF4}"/>
                    </a:ext>
                  </a:extLst>
                </p:cNvPr>
                <p:cNvSpPr>
                  <a:spLocks noChangeArrowheads="1"/>
                </p:cNvSpPr>
                <p:nvPr/>
              </p:nvSpPr>
              <p:spPr bwMode="auto">
                <a:xfrm>
                  <a:off x="3378" y="1321"/>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01" name="Rectangle 10381">
                  <a:extLst>
                    <a:ext uri="{FF2B5EF4-FFF2-40B4-BE49-F238E27FC236}">
                      <a16:creationId xmlns:a16="http://schemas.microsoft.com/office/drawing/2014/main" id="{0AF4D29D-2F4D-73EC-40FE-020BCACDAFD8}"/>
                    </a:ext>
                  </a:extLst>
                </p:cNvPr>
                <p:cNvSpPr>
                  <a:spLocks noChangeArrowheads="1"/>
                </p:cNvSpPr>
                <p:nvPr/>
              </p:nvSpPr>
              <p:spPr bwMode="auto">
                <a:xfrm>
                  <a:off x="3378" y="1321"/>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02" name="Rectangle 10382">
                  <a:extLst>
                    <a:ext uri="{FF2B5EF4-FFF2-40B4-BE49-F238E27FC236}">
                      <a16:creationId xmlns:a16="http://schemas.microsoft.com/office/drawing/2014/main" id="{C81991C9-43C2-0BE0-6672-1402061E2DC3}"/>
                    </a:ext>
                  </a:extLst>
                </p:cNvPr>
                <p:cNvSpPr>
                  <a:spLocks noChangeArrowheads="1"/>
                </p:cNvSpPr>
                <p:nvPr/>
              </p:nvSpPr>
              <p:spPr bwMode="auto">
                <a:xfrm>
                  <a:off x="3378" y="1321"/>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03" name="Rectangle 10383">
                  <a:extLst>
                    <a:ext uri="{FF2B5EF4-FFF2-40B4-BE49-F238E27FC236}">
                      <a16:creationId xmlns:a16="http://schemas.microsoft.com/office/drawing/2014/main" id="{1BF3063F-FA56-2F0B-FAC8-402E34A82C23}"/>
                    </a:ext>
                  </a:extLst>
                </p:cNvPr>
                <p:cNvSpPr>
                  <a:spLocks noChangeArrowheads="1"/>
                </p:cNvSpPr>
                <p:nvPr/>
              </p:nvSpPr>
              <p:spPr bwMode="auto">
                <a:xfrm>
                  <a:off x="3378" y="867"/>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04" name="Rectangle 10384">
                  <a:extLst>
                    <a:ext uri="{FF2B5EF4-FFF2-40B4-BE49-F238E27FC236}">
                      <a16:creationId xmlns:a16="http://schemas.microsoft.com/office/drawing/2014/main" id="{2089F1CD-6D96-AC8A-FA66-946A160244A1}"/>
                    </a:ext>
                  </a:extLst>
                </p:cNvPr>
                <p:cNvSpPr>
                  <a:spLocks noChangeArrowheads="1"/>
                </p:cNvSpPr>
                <p:nvPr/>
              </p:nvSpPr>
              <p:spPr bwMode="auto">
                <a:xfrm>
                  <a:off x="3378" y="1449"/>
                  <a:ext cx="172"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05" name="Rectangle 10385">
                  <a:extLst>
                    <a:ext uri="{FF2B5EF4-FFF2-40B4-BE49-F238E27FC236}">
                      <a16:creationId xmlns:a16="http://schemas.microsoft.com/office/drawing/2014/main" id="{EA672914-DF01-D72B-F0A6-93BC3099E719}"/>
                    </a:ext>
                  </a:extLst>
                </p:cNvPr>
                <p:cNvSpPr>
                  <a:spLocks noChangeArrowheads="1"/>
                </p:cNvSpPr>
                <p:nvPr/>
              </p:nvSpPr>
              <p:spPr bwMode="auto">
                <a:xfrm>
                  <a:off x="3378" y="885"/>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06" name="Rectangle 10386">
                  <a:extLst>
                    <a:ext uri="{FF2B5EF4-FFF2-40B4-BE49-F238E27FC236}">
                      <a16:creationId xmlns:a16="http://schemas.microsoft.com/office/drawing/2014/main" id="{8E3E51E9-0767-80CF-9891-B73D43A889BE}"/>
                    </a:ext>
                  </a:extLst>
                </p:cNvPr>
                <p:cNvSpPr>
                  <a:spLocks noChangeArrowheads="1"/>
                </p:cNvSpPr>
                <p:nvPr/>
              </p:nvSpPr>
              <p:spPr bwMode="auto">
                <a:xfrm>
                  <a:off x="3378" y="516"/>
                  <a:ext cx="172" cy="74"/>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07" name="Rectangle 10387">
                  <a:extLst>
                    <a:ext uri="{FF2B5EF4-FFF2-40B4-BE49-F238E27FC236}">
                      <a16:creationId xmlns:a16="http://schemas.microsoft.com/office/drawing/2014/main" id="{1853BF71-7178-7C56-2AE3-81844A894460}"/>
                    </a:ext>
                  </a:extLst>
                </p:cNvPr>
                <p:cNvSpPr>
                  <a:spLocks noChangeArrowheads="1"/>
                </p:cNvSpPr>
                <p:nvPr/>
              </p:nvSpPr>
              <p:spPr bwMode="auto">
                <a:xfrm>
                  <a:off x="3378" y="1268"/>
                  <a:ext cx="172" cy="53"/>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08" name="Rectangle 10388">
                  <a:extLst>
                    <a:ext uri="{FF2B5EF4-FFF2-40B4-BE49-F238E27FC236}">
                      <a16:creationId xmlns:a16="http://schemas.microsoft.com/office/drawing/2014/main" id="{1340C07E-6F8B-9047-96D3-40DCB07F8C2C}"/>
                    </a:ext>
                  </a:extLst>
                </p:cNvPr>
                <p:cNvSpPr>
                  <a:spLocks noChangeArrowheads="1"/>
                </p:cNvSpPr>
                <p:nvPr/>
              </p:nvSpPr>
              <p:spPr bwMode="auto">
                <a:xfrm>
                  <a:off x="3378" y="1268"/>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09" name="Rectangle 10389">
                  <a:extLst>
                    <a:ext uri="{FF2B5EF4-FFF2-40B4-BE49-F238E27FC236}">
                      <a16:creationId xmlns:a16="http://schemas.microsoft.com/office/drawing/2014/main" id="{D14884F3-058E-42DC-DAED-093D78CF64D0}"/>
                    </a:ext>
                  </a:extLst>
                </p:cNvPr>
                <p:cNvSpPr>
                  <a:spLocks noChangeArrowheads="1"/>
                </p:cNvSpPr>
                <p:nvPr/>
              </p:nvSpPr>
              <p:spPr bwMode="auto">
                <a:xfrm>
                  <a:off x="3378" y="1257"/>
                  <a:ext cx="172" cy="1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10" name="Rectangle 10390">
                  <a:extLst>
                    <a:ext uri="{FF2B5EF4-FFF2-40B4-BE49-F238E27FC236}">
                      <a16:creationId xmlns:a16="http://schemas.microsoft.com/office/drawing/2014/main" id="{756EC2E6-21E7-EC27-D27C-3F6FAF49682A}"/>
                    </a:ext>
                  </a:extLst>
                </p:cNvPr>
                <p:cNvSpPr>
                  <a:spLocks noChangeArrowheads="1"/>
                </p:cNvSpPr>
                <p:nvPr/>
              </p:nvSpPr>
              <p:spPr bwMode="auto">
                <a:xfrm>
                  <a:off x="3378" y="867"/>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11" name="Rectangle 10391">
                  <a:extLst>
                    <a:ext uri="{FF2B5EF4-FFF2-40B4-BE49-F238E27FC236}">
                      <a16:creationId xmlns:a16="http://schemas.microsoft.com/office/drawing/2014/main" id="{F9DFEC8E-1521-BCD8-1E1A-60595A0973BA}"/>
                    </a:ext>
                  </a:extLst>
                </p:cNvPr>
                <p:cNvSpPr>
                  <a:spLocks noChangeArrowheads="1"/>
                </p:cNvSpPr>
                <p:nvPr/>
              </p:nvSpPr>
              <p:spPr bwMode="auto">
                <a:xfrm>
                  <a:off x="3378" y="885"/>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12" name="Rectangle 10392">
                  <a:extLst>
                    <a:ext uri="{FF2B5EF4-FFF2-40B4-BE49-F238E27FC236}">
                      <a16:creationId xmlns:a16="http://schemas.microsoft.com/office/drawing/2014/main" id="{860FB74D-6C3E-5A27-2C31-897F323A9427}"/>
                    </a:ext>
                  </a:extLst>
                </p:cNvPr>
                <p:cNvSpPr>
                  <a:spLocks noChangeArrowheads="1"/>
                </p:cNvSpPr>
                <p:nvPr/>
              </p:nvSpPr>
              <p:spPr bwMode="auto">
                <a:xfrm>
                  <a:off x="3378" y="867"/>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13" name="Rectangle 10393">
                  <a:extLst>
                    <a:ext uri="{FF2B5EF4-FFF2-40B4-BE49-F238E27FC236}">
                      <a16:creationId xmlns:a16="http://schemas.microsoft.com/office/drawing/2014/main" id="{F020BBB4-A89A-5239-06CE-758E3FB67E08}"/>
                    </a:ext>
                  </a:extLst>
                </p:cNvPr>
                <p:cNvSpPr>
                  <a:spLocks noChangeArrowheads="1"/>
                </p:cNvSpPr>
                <p:nvPr/>
              </p:nvSpPr>
              <p:spPr bwMode="auto">
                <a:xfrm>
                  <a:off x="3378" y="1257"/>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14" name="Rectangle 10394">
                  <a:extLst>
                    <a:ext uri="{FF2B5EF4-FFF2-40B4-BE49-F238E27FC236}">
                      <a16:creationId xmlns:a16="http://schemas.microsoft.com/office/drawing/2014/main" id="{4426DED4-2572-343B-3AC3-0DD22A037845}"/>
                    </a:ext>
                  </a:extLst>
                </p:cNvPr>
                <p:cNvSpPr>
                  <a:spLocks noChangeArrowheads="1"/>
                </p:cNvSpPr>
                <p:nvPr/>
              </p:nvSpPr>
              <p:spPr bwMode="auto">
                <a:xfrm>
                  <a:off x="3378" y="1257"/>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15" name="Rectangle 10395">
                  <a:extLst>
                    <a:ext uri="{FF2B5EF4-FFF2-40B4-BE49-F238E27FC236}">
                      <a16:creationId xmlns:a16="http://schemas.microsoft.com/office/drawing/2014/main" id="{64BBCF25-9F4A-9F61-A9A7-F1CF77E0A7FE}"/>
                    </a:ext>
                  </a:extLst>
                </p:cNvPr>
                <p:cNvSpPr>
                  <a:spLocks noChangeArrowheads="1"/>
                </p:cNvSpPr>
                <p:nvPr/>
              </p:nvSpPr>
              <p:spPr bwMode="auto">
                <a:xfrm>
                  <a:off x="3378" y="867"/>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16" name="Rectangle 10396">
                  <a:extLst>
                    <a:ext uri="{FF2B5EF4-FFF2-40B4-BE49-F238E27FC236}">
                      <a16:creationId xmlns:a16="http://schemas.microsoft.com/office/drawing/2014/main" id="{DC72347D-F5B3-A8AF-844A-6236E099D738}"/>
                    </a:ext>
                  </a:extLst>
                </p:cNvPr>
                <p:cNvSpPr>
                  <a:spLocks noChangeArrowheads="1"/>
                </p:cNvSpPr>
                <p:nvPr/>
              </p:nvSpPr>
              <p:spPr bwMode="auto">
                <a:xfrm>
                  <a:off x="3378" y="885"/>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17" name="Rectangle 10397">
                  <a:extLst>
                    <a:ext uri="{FF2B5EF4-FFF2-40B4-BE49-F238E27FC236}">
                      <a16:creationId xmlns:a16="http://schemas.microsoft.com/office/drawing/2014/main" id="{F62D9EA7-A5CD-97DB-1131-CBB369D7D2AF}"/>
                    </a:ext>
                  </a:extLst>
                </p:cNvPr>
                <p:cNvSpPr>
                  <a:spLocks noChangeArrowheads="1"/>
                </p:cNvSpPr>
                <p:nvPr/>
              </p:nvSpPr>
              <p:spPr bwMode="auto">
                <a:xfrm>
                  <a:off x="3378" y="867"/>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18" name="Rectangle 10398">
                  <a:extLst>
                    <a:ext uri="{FF2B5EF4-FFF2-40B4-BE49-F238E27FC236}">
                      <a16:creationId xmlns:a16="http://schemas.microsoft.com/office/drawing/2014/main" id="{D766920E-DB97-BD27-0B25-1C8AFE0C4142}"/>
                    </a:ext>
                  </a:extLst>
                </p:cNvPr>
                <p:cNvSpPr>
                  <a:spLocks noChangeArrowheads="1"/>
                </p:cNvSpPr>
                <p:nvPr/>
              </p:nvSpPr>
              <p:spPr bwMode="auto">
                <a:xfrm>
                  <a:off x="3378" y="867"/>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19" name="Rectangle 10399">
                  <a:extLst>
                    <a:ext uri="{FF2B5EF4-FFF2-40B4-BE49-F238E27FC236}">
                      <a16:creationId xmlns:a16="http://schemas.microsoft.com/office/drawing/2014/main" id="{9FB63C06-8E2C-3208-0A2A-215365D9BC2A}"/>
                    </a:ext>
                  </a:extLst>
                </p:cNvPr>
                <p:cNvSpPr>
                  <a:spLocks noChangeArrowheads="1"/>
                </p:cNvSpPr>
                <p:nvPr/>
              </p:nvSpPr>
              <p:spPr bwMode="auto">
                <a:xfrm>
                  <a:off x="3378" y="1463"/>
                  <a:ext cx="172"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20" name="Rectangle 10400">
                  <a:extLst>
                    <a:ext uri="{FF2B5EF4-FFF2-40B4-BE49-F238E27FC236}">
                      <a16:creationId xmlns:a16="http://schemas.microsoft.com/office/drawing/2014/main" id="{EBAD39CD-1DA3-FDD2-C68F-B51CD389CEF9}"/>
                    </a:ext>
                  </a:extLst>
                </p:cNvPr>
                <p:cNvSpPr>
                  <a:spLocks noChangeArrowheads="1"/>
                </p:cNvSpPr>
                <p:nvPr/>
              </p:nvSpPr>
              <p:spPr bwMode="auto">
                <a:xfrm>
                  <a:off x="3378" y="1463"/>
                  <a:ext cx="172"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21" name="Rectangle 10401">
                  <a:extLst>
                    <a:ext uri="{FF2B5EF4-FFF2-40B4-BE49-F238E27FC236}">
                      <a16:creationId xmlns:a16="http://schemas.microsoft.com/office/drawing/2014/main" id="{3C8C9C17-04AD-FD3A-B17A-7E885CEAC745}"/>
                    </a:ext>
                  </a:extLst>
                </p:cNvPr>
                <p:cNvSpPr>
                  <a:spLocks noChangeArrowheads="1"/>
                </p:cNvSpPr>
                <p:nvPr/>
              </p:nvSpPr>
              <p:spPr bwMode="auto">
                <a:xfrm>
                  <a:off x="3378" y="867"/>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22" name="Rectangle 10402">
                  <a:extLst>
                    <a:ext uri="{FF2B5EF4-FFF2-40B4-BE49-F238E27FC236}">
                      <a16:creationId xmlns:a16="http://schemas.microsoft.com/office/drawing/2014/main" id="{EBF86015-966D-EC52-EF3B-DC43DDC0774E}"/>
                    </a:ext>
                  </a:extLst>
                </p:cNvPr>
                <p:cNvSpPr>
                  <a:spLocks noChangeArrowheads="1"/>
                </p:cNvSpPr>
                <p:nvPr/>
              </p:nvSpPr>
              <p:spPr bwMode="auto">
                <a:xfrm>
                  <a:off x="3378" y="1257"/>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23" name="Rectangle 10403">
                  <a:extLst>
                    <a:ext uri="{FF2B5EF4-FFF2-40B4-BE49-F238E27FC236}">
                      <a16:creationId xmlns:a16="http://schemas.microsoft.com/office/drawing/2014/main" id="{FD6B80FF-2E6C-D6A2-94DD-120474C0C398}"/>
                    </a:ext>
                  </a:extLst>
                </p:cNvPr>
                <p:cNvSpPr>
                  <a:spLocks noChangeArrowheads="1"/>
                </p:cNvSpPr>
                <p:nvPr/>
              </p:nvSpPr>
              <p:spPr bwMode="auto">
                <a:xfrm>
                  <a:off x="3378" y="867"/>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24" name="Rectangle 10404">
                  <a:extLst>
                    <a:ext uri="{FF2B5EF4-FFF2-40B4-BE49-F238E27FC236}">
                      <a16:creationId xmlns:a16="http://schemas.microsoft.com/office/drawing/2014/main" id="{07762AC2-82CB-3CEB-F126-D3DB93B8B11A}"/>
                    </a:ext>
                  </a:extLst>
                </p:cNvPr>
                <p:cNvSpPr>
                  <a:spLocks noChangeArrowheads="1"/>
                </p:cNvSpPr>
                <p:nvPr/>
              </p:nvSpPr>
              <p:spPr bwMode="auto">
                <a:xfrm>
                  <a:off x="3378" y="867"/>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25" name="Rectangle 10405">
                  <a:extLst>
                    <a:ext uri="{FF2B5EF4-FFF2-40B4-BE49-F238E27FC236}">
                      <a16:creationId xmlns:a16="http://schemas.microsoft.com/office/drawing/2014/main" id="{45DFEC33-118E-42B4-6083-5E3CD307F472}"/>
                    </a:ext>
                  </a:extLst>
                </p:cNvPr>
                <p:cNvSpPr>
                  <a:spLocks noChangeArrowheads="1"/>
                </p:cNvSpPr>
                <p:nvPr/>
              </p:nvSpPr>
              <p:spPr bwMode="auto">
                <a:xfrm>
                  <a:off x="3378" y="867"/>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26" name="Rectangle 10406">
                  <a:extLst>
                    <a:ext uri="{FF2B5EF4-FFF2-40B4-BE49-F238E27FC236}">
                      <a16:creationId xmlns:a16="http://schemas.microsoft.com/office/drawing/2014/main" id="{DE1C624E-226E-8632-CEB9-43FEF1A3F196}"/>
                    </a:ext>
                  </a:extLst>
                </p:cNvPr>
                <p:cNvSpPr>
                  <a:spLocks noChangeArrowheads="1"/>
                </p:cNvSpPr>
                <p:nvPr/>
              </p:nvSpPr>
              <p:spPr bwMode="auto">
                <a:xfrm>
                  <a:off x="3378" y="874"/>
                  <a:ext cx="172"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27" name="Rectangle 10407">
                  <a:extLst>
                    <a:ext uri="{FF2B5EF4-FFF2-40B4-BE49-F238E27FC236}">
                      <a16:creationId xmlns:a16="http://schemas.microsoft.com/office/drawing/2014/main" id="{3468D2CA-E48F-CDE7-4199-CA56E774CFDC}"/>
                    </a:ext>
                  </a:extLst>
                </p:cNvPr>
                <p:cNvSpPr>
                  <a:spLocks noChangeArrowheads="1"/>
                </p:cNvSpPr>
                <p:nvPr/>
              </p:nvSpPr>
              <p:spPr bwMode="auto">
                <a:xfrm>
                  <a:off x="3378" y="831"/>
                  <a:ext cx="172" cy="36"/>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28" name="Rectangle 10408">
                  <a:extLst>
                    <a:ext uri="{FF2B5EF4-FFF2-40B4-BE49-F238E27FC236}">
                      <a16:creationId xmlns:a16="http://schemas.microsoft.com/office/drawing/2014/main" id="{BFE92FFF-72A3-BE57-8836-0B8AB037130F}"/>
                    </a:ext>
                  </a:extLst>
                </p:cNvPr>
                <p:cNvSpPr>
                  <a:spLocks noChangeArrowheads="1"/>
                </p:cNvSpPr>
                <p:nvPr/>
              </p:nvSpPr>
              <p:spPr bwMode="auto">
                <a:xfrm>
                  <a:off x="3378" y="831"/>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29" name="Rectangle 10409">
                  <a:extLst>
                    <a:ext uri="{FF2B5EF4-FFF2-40B4-BE49-F238E27FC236}">
                      <a16:creationId xmlns:a16="http://schemas.microsoft.com/office/drawing/2014/main" id="{D3DA343F-0428-1454-0054-4715AE08BE99}"/>
                    </a:ext>
                  </a:extLst>
                </p:cNvPr>
                <p:cNvSpPr>
                  <a:spLocks noChangeArrowheads="1"/>
                </p:cNvSpPr>
                <p:nvPr/>
              </p:nvSpPr>
              <p:spPr bwMode="auto">
                <a:xfrm>
                  <a:off x="3378" y="1257"/>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30" name="Rectangle 10410">
                  <a:extLst>
                    <a:ext uri="{FF2B5EF4-FFF2-40B4-BE49-F238E27FC236}">
                      <a16:creationId xmlns:a16="http://schemas.microsoft.com/office/drawing/2014/main" id="{0A0FA068-D819-E50F-A861-866FAAEAE384}"/>
                    </a:ext>
                  </a:extLst>
                </p:cNvPr>
                <p:cNvSpPr>
                  <a:spLocks noChangeArrowheads="1"/>
                </p:cNvSpPr>
                <p:nvPr/>
              </p:nvSpPr>
              <p:spPr bwMode="auto">
                <a:xfrm>
                  <a:off x="3378" y="1257"/>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31" name="Rectangle 10411">
                  <a:extLst>
                    <a:ext uri="{FF2B5EF4-FFF2-40B4-BE49-F238E27FC236}">
                      <a16:creationId xmlns:a16="http://schemas.microsoft.com/office/drawing/2014/main" id="{0B62C022-F9CE-4393-6240-75FC6C558D58}"/>
                    </a:ext>
                  </a:extLst>
                </p:cNvPr>
                <p:cNvSpPr>
                  <a:spLocks noChangeArrowheads="1"/>
                </p:cNvSpPr>
                <p:nvPr/>
              </p:nvSpPr>
              <p:spPr bwMode="auto">
                <a:xfrm>
                  <a:off x="3378" y="1254"/>
                  <a:ext cx="172" cy="3"/>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32" name="Rectangle 10412">
                  <a:extLst>
                    <a:ext uri="{FF2B5EF4-FFF2-40B4-BE49-F238E27FC236}">
                      <a16:creationId xmlns:a16="http://schemas.microsoft.com/office/drawing/2014/main" id="{7ABF5D8D-EAA7-CC65-E56A-568F622EF038}"/>
                    </a:ext>
                  </a:extLst>
                </p:cNvPr>
                <p:cNvSpPr>
                  <a:spLocks noChangeArrowheads="1"/>
                </p:cNvSpPr>
                <p:nvPr/>
              </p:nvSpPr>
              <p:spPr bwMode="auto">
                <a:xfrm>
                  <a:off x="3378" y="885"/>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33" name="Rectangle 10413">
                  <a:extLst>
                    <a:ext uri="{FF2B5EF4-FFF2-40B4-BE49-F238E27FC236}">
                      <a16:creationId xmlns:a16="http://schemas.microsoft.com/office/drawing/2014/main" id="{6886956B-8752-AEE2-C518-C4FF6F2E6CB7}"/>
                    </a:ext>
                  </a:extLst>
                </p:cNvPr>
                <p:cNvSpPr>
                  <a:spLocks noChangeArrowheads="1"/>
                </p:cNvSpPr>
                <p:nvPr/>
              </p:nvSpPr>
              <p:spPr bwMode="auto">
                <a:xfrm>
                  <a:off x="3378" y="831"/>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34" name="Rectangle 10414">
                  <a:extLst>
                    <a:ext uri="{FF2B5EF4-FFF2-40B4-BE49-F238E27FC236}">
                      <a16:creationId xmlns:a16="http://schemas.microsoft.com/office/drawing/2014/main" id="{A569A5FE-989A-14B6-540B-BC95CD82E4DD}"/>
                    </a:ext>
                  </a:extLst>
                </p:cNvPr>
                <p:cNvSpPr>
                  <a:spLocks noChangeArrowheads="1"/>
                </p:cNvSpPr>
                <p:nvPr/>
              </p:nvSpPr>
              <p:spPr bwMode="auto">
                <a:xfrm>
                  <a:off x="3378" y="885"/>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35" name="Rectangle 10415">
                  <a:extLst>
                    <a:ext uri="{FF2B5EF4-FFF2-40B4-BE49-F238E27FC236}">
                      <a16:creationId xmlns:a16="http://schemas.microsoft.com/office/drawing/2014/main" id="{D8BEEA92-B106-BC8A-2757-0B18CDC29601}"/>
                    </a:ext>
                  </a:extLst>
                </p:cNvPr>
                <p:cNvSpPr>
                  <a:spLocks noChangeArrowheads="1"/>
                </p:cNvSpPr>
                <p:nvPr/>
              </p:nvSpPr>
              <p:spPr bwMode="auto">
                <a:xfrm>
                  <a:off x="3378" y="590"/>
                  <a:ext cx="172"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36" name="Rectangle 10416">
                  <a:extLst>
                    <a:ext uri="{FF2B5EF4-FFF2-40B4-BE49-F238E27FC236}">
                      <a16:creationId xmlns:a16="http://schemas.microsoft.com/office/drawing/2014/main" id="{CD731209-B86F-9367-AFE3-0F5BD5036B03}"/>
                    </a:ext>
                  </a:extLst>
                </p:cNvPr>
                <p:cNvSpPr>
                  <a:spLocks noChangeArrowheads="1"/>
                </p:cNvSpPr>
                <p:nvPr/>
              </p:nvSpPr>
              <p:spPr bwMode="auto">
                <a:xfrm>
                  <a:off x="3378" y="831"/>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37" name="Rectangle 10417">
                  <a:extLst>
                    <a:ext uri="{FF2B5EF4-FFF2-40B4-BE49-F238E27FC236}">
                      <a16:creationId xmlns:a16="http://schemas.microsoft.com/office/drawing/2014/main" id="{2DBC6CF3-EB2E-58B0-76B5-77D96263203E}"/>
                    </a:ext>
                  </a:extLst>
                </p:cNvPr>
                <p:cNvSpPr>
                  <a:spLocks noChangeArrowheads="1"/>
                </p:cNvSpPr>
                <p:nvPr/>
              </p:nvSpPr>
              <p:spPr bwMode="auto">
                <a:xfrm>
                  <a:off x="3378" y="1254"/>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38" name="Rectangle 10418">
                  <a:extLst>
                    <a:ext uri="{FF2B5EF4-FFF2-40B4-BE49-F238E27FC236}">
                      <a16:creationId xmlns:a16="http://schemas.microsoft.com/office/drawing/2014/main" id="{CF8F3A41-18A4-2F11-88A4-E7C88F160ECC}"/>
                    </a:ext>
                  </a:extLst>
                </p:cNvPr>
                <p:cNvSpPr>
                  <a:spLocks noChangeArrowheads="1"/>
                </p:cNvSpPr>
                <p:nvPr/>
              </p:nvSpPr>
              <p:spPr bwMode="auto">
                <a:xfrm>
                  <a:off x="3378" y="1254"/>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39" name="Rectangle 10419">
                  <a:extLst>
                    <a:ext uri="{FF2B5EF4-FFF2-40B4-BE49-F238E27FC236}">
                      <a16:creationId xmlns:a16="http://schemas.microsoft.com/office/drawing/2014/main" id="{D2A34532-00EA-90C5-2950-4A8FD5FBC270}"/>
                    </a:ext>
                  </a:extLst>
                </p:cNvPr>
                <p:cNvSpPr>
                  <a:spLocks noChangeArrowheads="1"/>
                </p:cNvSpPr>
                <p:nvPr/>
              </p:nvSpPr>
              <p:spPr bwMode="auto">
                <a:xfrm>
                  <a:off x="3378" y="1254"/>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40" name="Rectangle 10420">
                  <a:extLst>
                    <a:ext uri="{FF2B5EF4-FFF2-40B4-BE49-F238E27FC236}">
                      <a16:creationId xmlns:a16="http://schemas.microsoft.com/office/drawing/2014/main" id="{E541C3A5-45CD-858D-D036-FD2A65647A2D}"/>
                    </a:ext>
                  </a:extLst>
                </p:cNvPr>
                <p:cNvSpPr>
                  <a:spLocks noChangeArrowheads="1"/>
                </p:cNvSpPr>
                <p:nvPr/>
              </p:nvSpPr>
              <p:spPr bwMode="auto">
                <a:xfrm>
                  <a:off x="3378" y="1254"/>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41" name="Rectangle 10421">
                  <a:extLst>
                    <a:ext uri="{FF2B5EF4-FFF2-40B4-BE49-F238E27FC236}">
                      <a16:creationId xmlns:a16="http://schemas.microsoft.com/office/drawing/2014/main" id="{5108403F-AA6F-2E5C-94FA-FD951679E1D0}"/>
                    </a:ext>
                  </a:extLst>
                </p:cNvPr>
                <p:cNvSpPr>
                  <a:spLocks noChangeArrowheads="1"/>
                </p:cNvSpPr>
                <p:nvPr/>
              </p:nvSpPr>
              <p:spPr bwMode="auto">
                <a:xfrm>
                  <a:off x="3378" y="831"/>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42" name="Rectangle 10422">
                  <a:extLst>
                    <a:ext uri="{FF2B5EF4-FFF2-40B4-BE49-F238E27FC236}">
                      <a16:creationId xmlns:a16="http://schemas.microsoft.com/office/drawing/2014/main" id="{284760D2-CB48-44E6-2C65-5E3855CCC137}"/>
                    </a:ext>
                  </a:extLst>
                </p:cNvPr>
                <p:cNvSpPr>
                  <a:spLocks noChangeArrowheads="1"/>
                </p:cNvSpPr>
                <p:nvPr/>
              </p:nvSpPr>
              <p:spPr bwMode="auto">
                <a:xfrm>
                  <a:off x="3378" y="1449"/>
                  <a:ext cx="172"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43" name="Rectangle 10423">
                  <a:extLst>
                    <a:ext uri="{FF2B5EF4-FFF2-40B4-BE49-F238E27FC236}">
                      <a16:creationId xmlns:a16="http://schemas.microsoft.com/office/drawing/2014/main" id="{02E6CA37-070D-23DC-1D94-DC369860309C}"/>
                    </a:ext>
                  </a:extLst>
                </p:cNvPr>
                <p:cNvSpPr>
                  <a:spLocks noChangeArrowheads="1"/>
                </p:cNvSpPr>
                <p:nvPr/>
              </p:nvSpPr>
              <p:spPr bwMode="auto">
                <a:xfrm>
                  <a:off x="3378" y="885"/>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44" name="Rectangle 10424">
                  <a:extLst>
                    <a:ext uri="{FF2B5EF4-FFF2-40B4-BE49-F238E27FC236}">
                      <a16:creationId xmlns:a16="http://schemas.microsoft.com/office/drawing/2014/main" id="{5E95C2AE-9CF5-CB45-FB97-49413C195352}"/>
                    </a:ext>
                  </a:extLst>
                </p:cNvPr>
                <p:cNvSpPr>
                  <a:spLocks noChangeArrowheads="1"/>
                </p:cNvSpPr>
                <p:nvPr/>
              </p:nvSpPr>
              <p:spPr bwMode="auto">
                <a:xfrm>
                  <a:off x="3378" y="501"/>
                  <a:ext cx="172" cy="15"/>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45" name="Rectangle 10425">
                  <a:extLst>
                    <a:ext uri="{FF2B5EF4-FFF2-40B4-BE49-F238E27FC236}">
                      <a16:creationId xmlns:a16="http://schemas.microsoft.com/office/drawing/2014/main" id="{EEBCC376-B38B-E2C2-A983-4386A5029FF1}"/>
                    </a:ext>
                  </a:extLst>
                </p:cNvPr>
                <p:cNvSpPr>
                  <a:spLocks noChangeArrowheads="1"/>
                </p:cNvSpPr>
                <p:nvPr/>
              </p:nvSpPr>
              <p:spPr bwMode="auto">
                <a:xfrm>
                  <a:off x="3378" y="1172"/>
                  <a:ext cx="172" cy="82"/>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46" name="Rectangle 10426">
                  <a:extLst>
                    <a:ext uri="{FF2B5EF4-FFF2-40B4-BE49-F238E27FC236}">
                      <a16:creationId xmlns:a16="http://schemas.microsoft.com/office/drawing/2014/main" id="{2BFB7D4B-81B2-0ABC-0B02-662329A36E5B}"/>
                    </a:ext>
                  </a:extLst>
                </p:cNvPr>
                <p:cNvSpPr>
                  <a:spLocks noChangeArrowheads="1"/>
                </p:cNvSpPr>
                <p:nvPr/>
              </p:nvSpPr>
              <p:spPr bwMode="auto">
                <a:xfrm>
                  <a:off x="3378" y="1130"/>
                  <a:ext cx="172" cy="42"/>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47" name="Rectangle 10427">
                  <a:extLst>
                    <a:ext uri="{FF2B5EF4-FFF2-40B4-BE49-F238E27FC236}">
                      <a16:creationId xmlns:a16="http://schemas.microsoft.com/office/drawing/2014/main" id="{7112C276-C68C-1531-7554-D8D445CD3689}"/>
                    </a:ext>
                  </a:extLst>
                </p:cNvPr>
                <p:cNvSpPr>
                  <a:spLocks noChangeArrowheads="1"/>
                </p:cNvSpPr>
                <p:nvPr/>
              </p:nvSpPr>
              <p:spPr bwMode="auto">
                <a:xfrm>
                  <a:off x="3378" y="1130"/>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48" name="Rectangle 10428">
                  <a:extLst>
                    <a:ext uri="{FF2B5EF4-FFF2-40B4-BE49-F238E27FC236}">
                      <a16:creationId xmlns:a16="http://schemas.microsoft.com/office/drawing/2014/main" id="{C2CA9989-6ED3-31E0-AEC9-07B93DC7285C}"/>
                    </a:ext>
                  </a:extLst>
                </p:cNvPr>
                <p:cNvSpPr>
                  <a:spLocks noChangeArrowheads="1"/>
                </p:cNvSpPr>
                <p:nvPr/>
              </p:nvSpPr>
              <p:spPr bwMode="auto">
                <a:xfrm>
                  <a:off x="3378" y="831"/>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49" name="Rectangle 10429">
                  <a:extLst>
                    <a:ext uri="{FF2B5EF4-FFF2-40B4-BE49-F238E27FC236}">
                      <a16:creationId xmlns:a16="http://schemas.microsoft.com/office/drawing/2014/main" id="{009D6C73-0CB3-978D-AC51-6980ED3922D0}"/>
                    </a:ext>
                  </a:extLst>
                </p:cNvPr>
                <p:cNvSpPr>
                  <a:spLocks noChangeArrowheads="1"/>
                </p:cNvSpPr>
                <p:nvPr/>
              </p:nvSpPr>
              <p:spPr bwMode="auto">
                <a:xfrm>
                  <a:off x="3378" y="885"/>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50" name="Rectangle 10430">
                  <a:extLst>
                    <a:ext uri="{FF2B5EF4-FFF2-40B4-BE49-F238E27FC236}">
                      <a16:creationId xmlns:a16="http://schemas.microsoft.com/office/drawing/2014/main" id="{9D39DA23-8264-6ADA-1DF8-9CB188516581}"/>
                    </a:ext>
                  </a:extLst>
                </p:cNvPr>
                <p:cNvSpPr>
                  <a:spLocks noChangeArrowheads="1"/>
                </p:cNvSpPr>
                <p:nvPr/>
              </p:nvSpPr>
              <p:spPr bwMode="auto">
                <a:xfrm>
                  <a:off x="3378" y="831"/>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51" name="Rectangle 10431">
                  <a:extLst>
                    <a:ext uri="{FF2B5EF4-FFF2-40B4-BE49-F238E27FC236}">
                      <a16:creationId xmlns:a16="http://schemas.microsoft.com/office/drawing/2014/main" id="{CDAC74AC-7526-739F-5349-B2071B6318E0}"/>
                    </a:ext>
                  </a:extLst>
                </p:cNvPr>
                <p:cNvSpPr>
                  <a:spLocks noChangeArrowheads="1"/>
                </p:cNvSpPr>
                <p:nvPr/>
              </p:nvSpPr>
              <p:spPr bwMode="auto">
                <a:xfrm>
                  <a:off x="3378" y="1130"/>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52" name="Rectangle 10432">
                  <a:extLst>
                    <a:ext uri="{FF2B5EF4-FFF2-40B4-BE49-F238E27FC236}">
                      <a16:creationId xmlns:a16="http://schemas.microsoft.com/office/drawing/2014/main" id="{6FC6244E-4FD8-F276-2C7A-CC2E5F678CDF}"/>
                    </a:ext>
                  </a:extLst>
                </p:cNvPr>
                <p:cNvSpPr>
                  <a:spLocks noChangeArrowheads="1"/>
                </p:cNvSpPr>
                <p:nvPr/>
              </p:nvSpPr>
              <p:spPr bwMode="auto">
                <a:xfrm>
                  <a:off x="3378" y="1130"/>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53" name="Rectangle 10433">
                  <a:extLst>
                    <a:ext uri="{FF2B5EF4-FFF2-40B4-BE49-F238E27FC236}">
                      <a16:creationId xmlns:a16="http://schemas.microsoft.com/office/drawing/2014/main" id="{F7710764-4E06-8193-3A1F-A39EB309928F}"/>
                    </a:ext>
                  </a:extLst>
                </p:cNvPr>
                <p:cNvSpPr>
                  <a:spLocks noChangeArrowheads="1"/>
                </p:cNvSpPr>
                <p:nvPr/>
              </p:nvSpPr>
              <p:spPr bwMode="auto">
                <a:xfrm>
                  <a:off x="3378" y="831"/>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54" name="Rectangle 10434">
                  <a:extLst>
                    <a:ext uri="{FF2B5EF4-FFF2-40B4-BE49-F238E27FC236}">
                      <a16:creationId xmlns:a16="http://schemas.microsoft.com/office/drawing/2014/main" id="{C2F9B6A5-E9A9-9E97-275F-B456A8E568BF}"/>
                    </a:ext>
                  </a:extLst>
                </p:cNvPr>
                <p:cNvSpPr>
                  <a:spLocks noChangeArrowheads="1"/>
                </p:cNvSpPr>
                <p:nvPr/>
              </p:nvSpPr>
              <p:spPr bwMode="auto">
                <a:xfrm>
                  <a:off x="3378" y="885"/>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55" name="Rectangle 10435">
                  <a:extLst>
                    <a:ext uri="{FF2B5EF4-FFF2-40B4-BE49-F238E27FC236}">
                      <a16:creationId xmlns:a16="http://schemas.microsoft.com/office/drawing/2014/main" id="{66061650-A1C3-A585-54C2-BD7855D47341}"/>
                    </a:ext>
                  </a:extLst>
                </p:cNvPr>
                <p:cNvSpPr>
                  <a:spLocks noChangeArrowheads="1"/>
                </p:cNvSpPr>
                <p:nvPr/>
              </p:nvSpPr>
              <p:spPr bwMode="auto">
                <a:xfrm>
                  <a:off x="3378" y="831"/>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56" name="Rectangle 10436">
                  <a:extLst>
                    <a:ext uri="{FF2B5EF4-FFF2-40B4-BE49-F238E27FC236}">
                      <a16:creationId xmlns:a16="http://schemas.microsoft.com/office/drawing/2014/main" id="{5E4700FA-EB32-DC62-74FB-55C51D9E766A}"/>
                    </a:ext>
                  </a:extLst>
                </p:cNvPr>
                <p:cNvSpPr>
                  <a:spLocks noChangeArrowheads="1"/>
                </p:cNvSpPr>
                <p:nvPr/>
              </p:nvSpPr>
              <p:spPr bwMode="auto">
                <a:xfrm>
                  <a:off x="3378" y="831"/>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57" name="Rectangle 10437">
                  <a:extLst>
                    <a:ext uri="{FF2B5EF4-FFF2-40B4-BE49-F238E27FC236}">
                      <a16:creationId xmlns:a16="http://schemas.microsoft.com/office/drawing/2014/main" id="{9FE407DF-4784-4457-F862-DA78C2FA41C0}"/>
                    </a:ext>
                  </a:extLst>
                </p:cNvPr>
                <p:cNvSpPr>
                  <a:spLocks noChangeArrowheads="1"/>
                </p:cNvSpPr>
                <p:nvPr/>
              </p:nvSpPr>
              <p:spPr bwMode="auto">
                <a:xfrm>
                  <a:off x="3378" y="1463"/>
                  <a:ext cx="172"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58" name="Rectangle 10438">
                  <a:extLst>
                    <a:ext uri="{FF2B5EF4-FFF2-40B4-BE49-F238E27FC236}">
                      <a16:creationId xmlns:a16="http://schemas.microsoft.com/office/drawing/2014/main" id="{C8CD9266-395E-91E9-A0EC-25E2175E4AFB}"/>
                    </a:ext>
                  </a:extLst>
                </p:cNvPr>
                <p:cNvSpPr>
                  <a:spLocks noChangeArrowheads="1"/>
                </p:cNvSpPr>
                <p:nvPr/>
              </p:nvSpPr>
              <p:spPr bwMode="auto">
                <a:xfrm>
                  <a:off x="3378" y="1463"/>
                  <a:ext cx="172"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59" name="Rectangle 10439">
                  <a:extLst>
                    <a:ext uri="{FF2B5EF4-FFF2-40B4-BE49-F238E27FC236}">
                      <a16:creationId xmlns:a16="http://schemas.microsoft.com/office/drawing/2014/main" id="{22C3800A-915A-AD87-2E93-BC0B8B29EFD5}"/>
                    </a:ext>
                  </a:extLst>
                </p:cNvPr>
                <p:cNvSpPr>
                  <a:spLocks noChangeArrowheads="1"/>
                </p:cNvSpPr>
                <p:nvPr/>
              </p:nvSpPr>
              <p:spPr bwMode="auto">
                <a:xfrm>
                  <a:off x="3378" y="831"/>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60" name="Rectangle 10440">
                  <a:extLst>
                    <a:ext uri="{FF2B5EF4-FFF2-40B4-BE49-F238E27FC236}">
                      <a16:creationId xmlns:a16="http://schemas.microsoft.com/office/drawing/2014/main" id="{EEDEC04B-70FC-FE59-AC71-84D5BA0916C0}"/>
                    </a:ext>
                  </a:extLst>
                </p:cNvPr>
                <p:cNvSpPr>
                  <a:spLocks noChangeArrowheads="1"/>
                </p:cNvSpPr>
                <p:nvPr/>
              </p:nvSpPr>
              <p:spPr bwMode="auto">
                <a:xfrm>
                  <a:off x="3378" y="1130"/>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61" name="Rectangle 10441">
                  <a:extLst>
                    <a:ext uri="{FF2B5EF4-FFF2-40B4-BE49-F238E27FC236}">
                      <a16:creationId xmlns:a16="http://schemas.microsoft.com/office/drawing/2014/main" id="{8F7229CA-F3A1-06D0-D468-446C6593EE40}"/>
                    </a:ext>
                  </a:extLst>
                </p:cNvPr>
                <p:cNvSpPr>
                  <a:spLocks noChangeArrowheads="1"/>
                </p:cNvSpPr>
                <p:nvPr/>
              </p:nvSpPr>
              <p:spPr bwMode="auto">
                <a:xfrm>
                  <a:off x="3378" y="831"/>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62" name="Rectangle 10442">
                  <a:extLst>
                    <a:ext uri="{FF2B5EF4-FFF2-40B4-BE49-F238E27FC236}">
                      <a16:creationId xmlns:a16="http://schemas.microsoft.com/office/drawing/2014/main" id="{D3D147A5-F806-1CB2-E978-AD5B07DB2C7C}"/>
                    </a:ext>
                  </a:extLst>
                </p:cNvPr>
                <p:cNvSpPr>
                  <a:spLocks noChangeArrowheads="1"/>
                </p:cNvSpPr>
                <p:nvPr/>
              </p:nvSpPr>
              <p:spPr bwMode="auto">
                <a:xfrm>
                  <a:off x="3378" y="831"/>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63" name="Rectangle 10443">
                  <a:extLst>
                    <a:ext uri="{FF2B5EF4-FFF2-40B4-BE49-F238E27FC236}">
                      <a16:creationId xmlns:a16="http://schemas.microsoft.com/office/drawing/2014/main" id="{323F4A5C-6C95-B696-7559-C7156090D704}"/>
                    </a:ext>
                  </a:extLst>
                </p:cNvPr>
                <p:cNvSpPr>
                  <a:spLocks noChangeArrowheads="1"/>
                </p:cNvSpPr>
                <p:nvPr/>
              </p:nvSpPr>
              <p:spPr bwMode="auto">
                <a:xfrm>
                  <a:off x="3378" y="831"/>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64" name="Rectangle 10444">
                  <a:extLst>
                    <a:ext uri="{FF2B5EF4-FFF2-40B4-BE49-F238E27FC236}">
                      <a16:creationId xmlns:a16="http://schemas.microsoft.com/office/drawing/2014/main" id="{C74CB694-46D6-4EF3-0FD3-F06A6F023888}"/>
                    </a:ext>
                  </a:extLst>
                </p:cNvPr>
                <p:cNvSpPr>
                  <a:spLocks noChangeArrowheads="1"/>
                </p:cNvSpPr>
                <p:nvPr/>
              </p:nvSpPr>
              <p:spPr bwMode="auto">
                <a:xfrm>
                  <a:off x="3378" y="874"/>
                  <a:ext cx="172"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65" name="Rectangle 10445">
                  <a:extLst>
                    <a:ext uri="{FF2B5EF4-FFF2-40B4-BE49-F238E27FC236}">
                      <a16:creationId xmlns:a16="http://schemas.microsoft.com/office/drawing/2014/main" id="{55A74654-433E-42D6-9EEA-8869352C50D5}"/>
                    </a:ext>
                  </a:extLst>
                </p:cNvPr>
                <p:cNvSpPr>
                  <a:spLocks noChangeArrowheads="1"/>
                </p:cNvSpPr>
                <p:nvPr/>
              </p:nvSpPr>
              <p:spPr bwMode="auto">
                <a:xfrm>
                  <a:off x="3378" y="782"/>
                  <a:ext cx="172" cy="49"/>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66" name="Rectangle 10446">
                  <a:extLst>
                    <a:ext uri="{FF2B5EF4-FFF2-40B4-BE49-F238E27FC236}">
                      <a16:creationId xmlns:a16="http://schemas.microsoft.com/office/drawing/2014/main" id="{4EB92E71-B0E2-05E7-1961-7B5B2DFE6A06}"/>
                    </a:ext>
                  </a:extLst>
                </p:cNvPr>
                <p:cNvSpPr>
                  <a:spLocks noChangeArrowheads="1"/>
                </p:cNvSpPr>
                <p:nvPr/>
              </p:nvSpPr>
              <p:spPr bwMode="auto">
                <a:xfrm>
                  <a:off x="3378" y="782"/>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67" name="Rectangle 10447">
                  <a:extLst>
                    <a:ext uri="{FF2B5EF4-FFF2-40B4-BE49-F238E27FC236}">
                      <a16:creationId xmlns:a16="http://schemas.microsoft.com/office/drawing/2014/main" id="{382EC352-7EC3-1FCE-AD59-98F5D08EBD06}"/>
                    </a:ext>
                  </a:extLst>
                </p:cNvPr>
                <p:cNvSpPr>
                  <a:spLocks noChangeArrowheads="1"/>
                </p:cNvSpPr>
                <p:nvPr/>
              </p:nvSpPr>
              <p:spPr bwMode="auto">
                <a:xfrm>
                  <a:off x="3378" y="1130"/>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68" name="Rectangle 10448">
                  <a:extLst>
                    <a:ext uri="{FF2B5EF4-FFF2-40B4-BE49-F238E27FC236}">
                      <a16:creationId xmlns:a16="http://schemas.microsoft.com/office/drawing/2014/main" id="{B71109B7-1C55-D1AE-ABE9-C45DDEA78E49}"/>
                    </a:ext>
                  </a:extLst>
                </p:cNvPr>
                <p:cNvSpPr>
                  <a:spLocks noChangeArrowheads="1"/>
                </p:cNvSpPr>
                <p:nvPr/>
              </p:nvSpPr>
              <p:spPr bwMode="auto">
                <a:xfrm>
                  <a:off x="3378" y="1130"/>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69" name="Rectangle 10449">
                  <a:extLst>
                    <a:ext uri="{FF2B5EF4-FFF2-40B4-BE49-F238E27FC236}">
                      <a16:creationId xmlns:a16="http://schemas.microsoft.com/office/drawing/2014/main" id="{98DF8127-3A0F-B75E-0E74-C1EA69D4F56A}"/>
                    </a:ext>
                  </a:extLst>
                </p:cNvPr>
                <p:cNvSpPr>
                  <a:spLocks noChangeArrowheads="1"/>
                </p:cNvSpPr>
                <p:nvPr/>
              </p:nvSpPr>
              <p:spPr bwMode="auto">
                <a:xfrm>
                  <a:off x="3378" y="1126"/>
                  <a:ext cx="172" cy="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70" name="Rectangle 10450">
                  <a:extLst>
                    <a:ext uri="{FF2B5EF4-FFF2-40B4-BE49-F238E27FC236}">
                      <a16:creationId xmlns:a16="http://schemas.microsoft.com/office/drawing/2014/main" id="{68509BFF-5D09-2E85-9EA5-83FDE3AF972C}"/>
                    </a:ext>
                  </a:extLst>
                </p:cNvPr>
                <p:cNvSpPr>
                  <a:spLocks noChangeArrowheads="1"/>
                </p:cNvSpPr>
                <p:nvPr/>
              </p:nvSpPr>
              <p:spPr bwMode="auto">
                <a:xfrm>
                  <a:off x="3378" y="885"/>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71" name="Rectangle 10451">
                  <a:extLst>
                    <a:ext uri="{FF2B5EF4-FFF2-40B4-BE49-F238E27FC236}">
                      <a16:creationId xmlns:a16="http://schemas.microsoft.com/office/drawing/2014/main" id="{E37235A7-5A97-B556-A94E-627C29227EA2}"/>
                    </a:ext>
                  </a:extLst>
                </p:cNvPr>
                <p:cNvSpPr>
                  <a:spLocks noChangeArrowheads="1"/>
                </p:cNvSpPr>
                <p:nvPr/>
              </p:nvSpPr>
              <p:spPr bwMode="auto">
                <a:xfrm>
                  <a:off x="3378" y="782"/>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72" name="Rectangle 10452">
                  <a:extLst>
                    <a:ext uri="{FF2B5EF4-FFF2-40B4-BE49-F238E27FC236}">
                      <a16:creationId xmlns:a16="http://schemas.microsoft.com/office/drawing/2014/main" id="{50F90D27-CFB1-7414-AC1C-D693D21875D6}"/>
                    </a:ext>
                  </a:extLst>
                </p:cNvPr>
                <p:cNvSpPr>
                  <a:spLocks noChangeArrowheads="1"/>
                </p:cNvSpPr>
                <p:nvPr/>
              </p:nvSpPr>
              <p:spPr bwMode="auto">
                <a:xfrm>
                  <a:off x="3378" y="885"/>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73" name="Rectangle 10453">
                  <a:extLst>
                    <a:ext uri="{FF2B5EF4-FFF2-40B4-BE49-F238E27FC236}">
                      <a16:creationId xmlns:a16="http://schemas.microsoft.com/office/drawing/2014/main" id="{CAFFE44E-CBD7-9816-699A-2A58E0AB5EE5}"/>
                    </a:ext>
                  </a:extLst>
                </p:cNvPr>
                <p:cNvSpPr>
                  <a:spLocks noChangeArrowheads="1"/>
                </p:cNvSpPr>
                <p:nvPr/>
              </p:nvSpPr>
              <p:spPr bwMode="auto">
                <a:xfrm>
                  <a:off x="3378" y="590"/>
                  <a:ext cx="172"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74" name="Rectangle 10454">
                  <a:extLst>
                    <a:ext uri="{FF2B5EF4-FFF2-40B4-BE49-F238E27FC236}">
                      <a16:creationId xmlns:a16="http://schemas.microsoft.com/office/drawing/2014/main" id="{429B49F1-8E99-012E-EAD2-00744E9B9663}"/>
                    </a:ext>
                  </a:extLst>
                </p:cNvPr>
                <p:cNvSpPr>
                  <a:spLocks noChangeArrowheads="1"/>
                </p:cNvSpPr>
                <p:nvPr/>
              </p:nvSpPr>
              <p:spPr bwMode="auto">
                <a:xfrm>
                  <a:off x="3378" y="782"/>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75" name="Rectangle 10455">
                  <a:extLst>
                    <a:ext uri="{FF2B5EF4-FFF2-40B4-BE49-F238E27FC236}">
                      <a16:creationId xmlns:a16="http://schemas.microsoft.com/office/drawing/2014/main" id="{78BDADAF-3485-8C8E-993E-13876C053537}"/>
                    </a:ext>
                  </a:extLst>
                </p:cNvPr>
                <p:cNvSpPr>
                  <a:spLocks noChangeArrowheads="1"/>
                </p:cNvSpPr>
                <p:nvPr/>
              </p:nvSpPr>
              <p:spPr bwMode="auto">
                <a:xfrm>
                  <a:off x="3378" y="1126"/>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76" name="Rectangle 10456">
                  <a:extLst>
                    <a:ext uri="{FF2B5EF4-FFF2-40B4-BE49-F238E27FC236}">
                      <a16:creationId xmlns:a16="http://schemas.microsoft.com/office/drawing/2014/main" id="{44F21A0E-23C5-D306-1588-979F351A3E02}"/>
                    </a:ext>
                  </a:extLst>
                </p:cNvPr>
                <p:cNvSpPr>
                  <a:spLocks noChangeArrowheads="1"/>
                </p:cNvSpPr>
                <p:nvPr/>
              </p:nvSpPr>
              <p:spPr bwMode="auto">
                <a:xfrm>
                  <a:off x="3378" y="1126"/>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77" name="Rectangle 10457">
                  <a:extLst>
                    <a:ext uri="{FF2B5EF4-FFF2-40B4-BE49-F238E27FC236}">
                      <a16:creationId xmlns:a16="http://schemas.microsoft.com/office/drawing/2014/main" id="{2F9BC2F6-DB54-DD66-702D-B0E3F7F196AF}"/>
                    </a:ext>
                  </a:extLst>
                </p:cNvPr>
                <p:cNvSpPr>
                  <a:spLocks noChangeArrowheads="1"/>
                </p:cNvSpPr>
                <p:nvPr/>
              </p:nvSpPr>
              <p:spPr bwMode="auto">
                <a:xfrm>
                  <a:off x="3378" y="1126"/>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78" name="Rectangle 10458">
                  <a:extLst>
                    <a:ext uri="{FF2B5EF4-FFF2-40B4-BE49-F238E27FC236}">
                      <a16:creationId xmlns:a16="http://schemas.microsoft.com/office/drawing/2014/main" id="{F7981888-47B0-8C92-433F-8345C0B5A4F7}"/>
                    </a:ext>
                  </a:extLst>
                </p:cNvPr>
                <p:cNvSpPr>
                  <a:spLocks noChangeArrowheads="1"/>
                </p:cNvSpPr>
                <p:nvPr/>
              </p:nvSpPr>
              <p:spPr bwMode="auto">
                <a:xfrm>
                  <a:off x="3378" y="1126"/>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79" name="Rectangle 10459">
                  <a:extLst>
                    <a:ext uri="{FF2B5EF4-FFF2-40B4-BE49-F238E27FC236}">
                      <a16:creationId xmlns:a16="http://schemas.microsoft.com/office/drawing/2014/main" id="{E2A02403-7E4F-0A6E-452C-39BDC94D79BE}"/>
                    </a:ext>
                  </a:extLst>
                </p:cNvPr>
                <p:cNvSpPr>
                  <a:spLocks noChangeArrowheads="1"/>
                </p:cNvSpPr>
                <p:nvPr/>
              </p:nvSpPr>
              <p:spPr bwMode="auto">
                <a:xfrm>
                  <a:off x="3378" y="782"/>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80" name="Rectangle 10460">
                  <a:extLst>
                    <a:ext uri="{FF2B5EF4-FFF2-40B4-BE49-F238E27FC236}">
                      <a16:creationId xmlns:a16="http://schemas.microsoft.com/office/drawing/2014/main" id="{8ACE7905-2987-3F7D-C084-4931ABB5E100}"/>
                    </a:ext>
                  </a:extLst>
                </p:cNvPr>
                <p:cNvSpPr>
                  <a:spLocks noChangeArrowheads="1"/>
                </p:cNvSpPr>
                <p:nvPr/>
              </p:nvSpPr>
              <p:spPr bwMode="auto">
                <a:xfrm>
                  <a:off x="3378" y="1449"/>
                  <a:ext cx="172"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81" name="Rectangle 10461">
                  <a:extLst>
                    <a:ext uri="{FF2B5EF4-FFF2-40B4-BE49-F238E27FC236}">
                      <a16:creationId xmlns:a16="http://schemas.microsoft.com/office/drawing/2014/main" id="{6F588673-B57D-37AA-9F74-77F31CA533F6}"/>
                    </a:ext>
                  </a:extLst>
                </p:cNvPr>
                <p:cNvSpPr>
                  <a:spLocks noChangeArrowheads="1"/>
                </p:cNvSpPr>
                <p:nvPr/>
              </p:nvSpPr>
              <p:spPr bwMode="auto">
                <a:xfrm>
                  <a:off x="3378" y="885"/>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82" name="Rectangle 10462">
                  <a:extLst>
                    <a:ext uri="{FF2B5EF4-FFF2-40B4-BE49-F238E27FC236}">
                      <a16:creationId xmlns:a16="http://schemas.microsoft.com/office/drawing/2014/main" id="{86A744B7-A784-4ABF-C516-4AD5BD123B03}"/>
                    </a:ext>
                  </a:extLst>
                </p:cNvPr>
                <p:cNvSpPr>
                  <a:spLocks noChangeArrowheads="1"/>
                </p:cNvSpPr>
                <p:nvPr/>
              </p:nvSpPr>
              <p:spPr bwMode="auto">
                <a:xfrm>
                  <a:off x="3378" y="441"/>
                  <a:ext cx="172" cy="60"/>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83" name="Rectangle 10463">
                  <a:extLst>
                    <a:ext uri="{FF2B5EF4-FFF2-40B4-BE49-F238E27FC236}">
                      <a16:creationId xmlns:a16="http://schemas.microsoft.com/office/drawing/2014/main" id="{515B5C38-BB1D-3A25-2C85-ABE503E7D2FD}"/>
                    </a:ext>
                  </a:extLst>
                </p:cNvPr>
                <p:cNvSpPr>
                  <a:spLocks noChangeArrowheads="1"/>
                </p:cNvSpPr>
                <p:nvPr/>
              </p:nvSpPr>
              <p:spPr bwMode="auto">
                <a:xfrm>
                  <a:off x="3378" y="1091"/>
                  <a:ext cx="172" cy="35"/>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84" name="Rectangle 10464">
                  <a:extLst>
                    <a:ext uri="{FF2B5EF4-FFF2-40B4-BE49-F238E27FC236}">
                      <a16:creationId xmlns:a16="http://schemas.microsoft.com/office/drawing/2014/main" id="{593D577E-8627-1C26-BBBA-32A5F8C4275F}"/>
                    </a:ext>
                  </a:extLst>
                </p:cNvPr>
                <p:cNvSpPr>
                  <a:spLocks noChangeArrowheads="1"/>
                </p:cNvSpPr>
                <p:nvPr/>
              </p:nvSpPr>
              <p:spPr bwMode="auto">
                <a:xfrm>
                  <a:off x="3378" y="1059"/>
                  <a:ext cx="172" cy="32"/>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85" name="Rectangle 10465">
                  <a:extLst>
                    <a:ext uri="{FF2B5EF4-FFF2-40B4-BE49-F238E27FC236}">
                      <a16:creationId xmlns:a16="http://schemas.microsoft.com/office/drawing/2014/main" id="{4659A4B5-2AE3-7E31-724D-7D512DA07B4C}"/>
                    </a:ext>
                  </a:extLst>
                </p:cNvPr>
                <p:cNvSpPr>
                  <a:spLocks noChangeArrowheads="1"/>
                </p:cNvSpPr>
                <p:nvPr/>
              </p:nvSpPr>
              <p:spPr bwMode="auto">
                <a:xfrm>
                  <a:off x="3378" y="1059"/>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86" name="Rectangle 10466">
                  <a:extLst>
                    <a:ext uri="{FF2B5EF4-FFF2-40B4-BE49-F238E27FC236}">
                      <a16:creationId xmlns:a16="http://schemas.microsoft.com/office/drawing/2014/main" id="{08D4AEFF-F2A8-2140-0273-B95E7A0F6C85}"/>
                    </a:ext>
                  </a:extLst>
                </p:cNvPr>
                <p:cNvSpPr>
                  <a:spLocks noChangeArrowheads="1"/>
                </p:cNvSpPr>
                <p:nvPr/>
              </p:nvSpPr>
              <p:spPr bwMode="auto">
                <a:xfrm>
                  <a:off x="3378" y="782"/>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87" name="Rectangle 10467">
                  <a:extLst>
                    <a:ext uri="{FF2B5EF4-FFF2-40B4-BE49-F238E27FC236}">
                      <a16:creationId xmlns:a16="http://schemas.microsoft.com/office/drawing/2014/main" id="{14294123-B11B-1A5F-836D-56FE93953D68}"/>
                    </a:ext>
                  </a:extLst>
                </p:cNvPr>
                <p:cNvSpPr>
                  <a:spLocks noChangeArrowheads="1"/>
                </p:cNvSpPr>
                <p:nvPr/>
              </p:nvSpPr>
              <p:spPr bwMode="auto">
                <a:xfrm>
                  <a:off x="3378" y="885"/>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88" name="Rectangle 10468">
                  <a:extLst>
                    <a:ext uri="{FF2B5EF4-FFF2-40B4-BE49-F238E27FC236}">
                      <a16:creationId xmlns:a16="http://schemas.microsoft.com/office/drawing/2014/main" id="{A21BB3B1-45EB-9FD9-967A-AFB191771497}"/>
                    </a:ext>
                  </a:extLst>
                </p:cNvPr>
                <p:cNvSpPr>
                  <a:spLocks noChangeArrowheads="1"/>
                </p:cNvSpPr>
                <p:nvPr/>
              </p:nvSpPr>
              <p:spPr bwMode="auto">
                <a:xfrm>
                  <a:off x="3378" y="782"/>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89" name="Rectangle 10469">
                  <a:extLst>
                    <a:ext uri="{FF2B5EF4-FFF2-40B4-BE49-F238E27FC236}">
                      <a16:creationId xmlns:a16="http://schemas.microsoft.com/office/drawing/2014/main" id="{CF8AFE25-EFDA-34F2-0357-BAE070CAC873}"/>
                    </a:ext>
                  </a:extLst>
                </p:cNvPr>
                <p:cNvSpPr>
                  <a:spLocks noChangeArrowheads="1"/>
                </p:cNvSpPr>
                <p:nvPr/>
              </p:nvSpPr>
              <p:spPr bwMode="auto">
                <a:xfrm>
                  <a:off x="3378" y="1059"/>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90" name="Rectangle 10470">
                  <a:extLst>
                    <a:ext uri="{FF2B5EF4-FFF2-40B4-BE49-F238E27FC236}">
                      <a16:creationId xmlns:a16="http://schemas.microsoft.com/office/drawing/2014/main" id="{59EE9842-8609-C9A9-71A1-33B5F33FF16F}"/>
                    </a:ext>
                  </a:extLst>
                </p:cNvPr>
                <p:cNvSpPr>
                  <a:spLocks noChangeArrowheads="1"/>
                </p:cNvSpPr>
                <p:nvPr/>
              </p:nvSpPr>
              <p:spPr bwMode="auto">
                <a:xfrm>
                  <a:off x="3378" y="1059"/>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91" name="Rectangle 10471">
                  <a:extLst>
                    <a:ext uri="{FF2B5EF4-FFF2-40B4-BE49-F238E27FC236}">
                      <a16:creationId xmlns:a16="http://schemas.microsoft.com/office/drawing/2014/main" id="{E7C446F0-D2A0-5A30-F29F-784CD0024365}"/>
                    </a:ext>
                  </a:extLst>
                </p:cNvPr>
                <p:cNvSpPr>
                  <a:spLocks noChangeArrowheads="1"/>
                </p:cNvSpPr>
                <p:nvPr/>
              </p:nvSpPr>
              <p:spPr bwMode="auto">
                <a:xfrm>
                  <a:off x="3378" y="782"/>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92" name="Rectangle 10472">
                  <a:extLst>
                    <a:ext uri="{FF2B5EF4-FFF2-40B4-BE49-F238E27FC236}">
                      <a16:creationId xmlns:a16="http://schemas.microsoft.com/office/drawing/2014/main" id="{94D0325B-0EAC-78EA-B803-D0D984E0CBCB}"/>
                    </a:ext>
                  </a:extLst>
                </p:cNvPr>
                <p:cNvSpPr>
                  <a:spLocks noChangeArrowheads="1"/>
                </p:cNvSpPr>
                <p:nvPr/>
              </p:nvSpPr>
              <p:spPr bwMode="auto">
                <a:xfrm>
                  <a:off x="3378" y="885"/>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93" name="Rectangle 10473">
                  <a:extLst>
                    <a:ext uri="{FF2B5EF4-FFF2-40B4-BE49-F238E27FC236}">
                      <a16:creationId xmlns:a16="http://schemas.microsoft.com/office/drawing/2014/main" id="{150B42DA-13C6-5B14-1012-8AF4C787F841}"/>
                    </a:ext>
                  </a:extLst>
                </p:cNvPr>
                <p:cNvSpPr>
                  <a:spLocks noChangeArrowheads="1"/>
                </p:cNvSpPr>
                <p:nvPr/>
              </p:nvSpPr>
              <p:spPr bwMode="auto">
                <a:xfrm>
                  <a:off x="3378" y="782"/>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94" name="Rectangle 10474">
                  <a:extLst>
                    <a:ext uri="{FF2B5EF4-FFF2-40B4-BE49-F238E27FC236}">
                      <a16:creationId xmlns:a16="http://schemas.microsoft.com/office/drawing/2014/main" id="{81D20394-36A9-C593-1F6F-BCC62A749245}"/>
                    </a:ext>
                  </a:extLst>
                </p:cNvPr>
                <p:cNvSpPr>
                  <a:spLocks noChangeArrowheads="1"/>
                </p:cNvSpPr>
                <p:nvPr/>
              </p:nvSpPr>
              <p:spPr bwMode="auto">
                <a:xfrm>
                  <a:off x="3378" y="782"/>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95" name="Rectangle 10475">
                  <a:extLst>
                    <a:ext uri="{FF2B5EF4-FFF2-40B4-BE49-F238E27FC236}">
                      <a16:creationId xmlns:a16="http://schemas.microsoft.com/office/drawing/2014/main" id="{71B1537D-F8CA-9B43-9288-CB67847160D0}"/>
                    </a:ext>
                  </a:extLst>
                </p:cNvPr>
                <p:cNvSpPr>
                  <a:spLocks noChangeArrowheads="1"/>
                </p:cNvSpPr>
                <p:nvPr/>
              </p:nvSpPr>
              <p:spPr bwMode="auto">
                <a:xfrm>
                  <a:off x="3378" y="1463"/>
                  <a:ext cx="172"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96" name="Rectangle 10476">
                  <a:extLst>
                    <a:ext uri="{FF2B5EF4-FFF2-40B4-BE49-F238E27FC236}">
                      <a16:creationId xmlns:a16="http://schemas.microsoft.com/office/drawing/2014/main" id="{E785D634-6B7C-9B38-7CB7-F3991485BA10}"/>
                    </a:ext>
                  </a:extLst>
                </p:cNvPr>
                <p:cNvSpPr>
                  <a:spLocks noChangeArrowheads="1"/>
                </p:cNvSpPr>
                <p:nvPr/>
              </p:nvSpPr>
              <p:spPr bwMode="auto">
                <a:xfrm>
                  <a:off x="3378" y="1460"/>
                  <a:ext cx="172" cy="3"/>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97" name="Rectangle 10477">
                  <a:extLst>
                    <a:ext uri="{FF2B5EF4-FFF2-40B4-BE49-F238E27FC236}">
                      <a16:creationId xmlns:a16="http://schemas.microsoft.com/office/drawing/2014/main" id="{5B3C3B5E-3EF2-2570-44FB-ABF1C148CE7F}"/>
                    </a:ext>
                  </a:extLst>
                </p:cNvPr>
                <p:cNvSpPr>
                  <a:spLocks noChangeArrowheads="1"/>
                </p:cNvSpPr>
                <p:nvPr/>
              </p:nvSpPr>
              <p:spPr bwMode="auto">
                <a:xfrm>
                  <a:off x="3378" y="782"/>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98" name="Rectangle 10478">
                  <a:extLst>
                    <a:ext uri="{FF2B5EF4-FFF2-40B4-BE49-F238E27FC236}">
                      <a16:creationId xmlns:a16="http://schemas.microsoft.com/office/drawing/2014/main" id="{3BA4A3F1-8D1D-5214-9ADE-050A1ED03C86}"/>
                    </a:ext>
                  </a:extLst>
                </p:cNvPr>
                <p:cNvSpPr>
                  <a:spLocks noChangeArrowheads="1"/>
                </p:cNvSpPr>
                <p:nvPr/>
              </p:nvSpPr>
              <p:spPr bwMode="auto">
                <a:xfrm>
                  <a:off x="3378" y="1059"/>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199" name="Rectangle 10479">
                  <a:extLst>
                    <a:ext uri="{FF2B5EF4-FFF2-40B4-BE49-F238E27FC236}">
                      <a16:creationId xmlns:a16="http://schemas.microsoft.com/office/drawing/2014/main" id="{1AF8CAD6-F5B2-E8B4-7B4A-45D58C464663}"/>
                    </a:ext>
                  </a:extLst>
                </p:cNvPr>
                <p:cNvSpPr>
                  <a:spLocks noChangeArrowheads="1"/>
                </p:cNvSpPr>
                <p:nvPr/>
              </p:nvSpPr>
              <p:spPr bwMode="auto">
                <a:xfrm>
                  <a:off x="3378" y="782"/>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00" name="Rectangle 10480">
                  <a:extLst>
                    <a:ext uri="{FF2B5EF4-FFF2-40B4-BE49-F238E27FC236}">
                      <a16:creationId xmlns:a16="http://schemas.microsoft.com/office/drawing/2014/main" id="{82D63847-B84F-7677-1388-C2F4C6B1A77F}"/>
                    </a:ext>
                  </a:extLst>
                </p:cNvPr>
                <p:cNvSpPr>
                  <a:spLocks noChangeArrowheads="1"/>
                </p:cNvSpPr>
                <p:nvPr/>
              </p:nvSpPr>
              <p:spPr bwMode="auto">
                <a:xfrm>
                  <a:off x="3378" y="782"/>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01" name="Rectangle 10481">
                  <a:extLst>
                    <a:ext uri="{FF2B5EF4-FFF2-40B4-BE49-F238E27FC236}">
                      <a16:creationId xmlns:a16="http://schemas.microsoft.com/office/drawing/2014/main" id="{D964D949-B7D3-D44C-ED48-265311D34BE7}"/>
                    </a:ext>
                  </a:extLst>
                </p:cNvPr>
                <p:cNvSpPr>
                  <a:spLocks noChangeArrowheads="1"/>
                </p:cNvSpPr>
                <p:nvPr/>
              </p:nvSpPr>
              <p:spPr bwMode="auto">
                <a:xfrm>
                  <a:off x="3378" y="782"/>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02" name="Rectangle 10482">
                  <a:extLst>
                    <a:ext uri="{FF2B5EF4-FFF2-40B4-BE49-F238E27FC236}">
                      <a16:creationId xmlns:a16="http://schemas.microsoft.com/office/drawing/2014/main" id="{5924900F-92A0-F3A8-EF6E-910138FF23F0}"/>
                    </a:ext>
                  </a:extLst>
                </p:cNvPr>
                <p:cNvSpPr>
                  <a:spLocks noChangeArrowheads="1"/>
                </p:cNvSpPr>
                <p:nvPr/>
              </p:nvSpPr>
              <p:spPr bwMode="auto">
                <a:xfrm>
                  <a:off x="3378" y="874"/>
                  <a:ext cx="172"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03" name="Rectangle 10483">
                  <a:extLst>
                    <a:ext uri="{FF2B5EF4-FFF2-40B4-BE49-F238E27FC236}">
                      <a16:creationId xmlns:a16="http://schemas.microsoft.com/office/drawing/2014/main" id="{B5021153-8E76-8AC8-9954-9C30907F12DD}"/>
                    </a:ext>
                  </a:extLst>
                </p:cNvPr>
                <p:cNvSpPr>
                  <a:spLocks noChangeArrowheads="1"/>
                </p:cNvSpPr>
                <p:nvPr/>
              </p:nvSpPr>
              <p:spPr bwMode="auto">
                <a:xfrm>
                  <a:off x="3378" y="725"/>
                  <a:ext cx="172" cy="57"/>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04" name="Rectangle 10484">
                  <a:extLst>
                    <a:ext uri="{FF2B5EF4-FFF2-40B4-BE49-F238E27FC236}">
                      <a16:creationId xmlns:a16="http://schemas.microsoft.com/office/drawing/2014/main" id="{E0930E8C-50E1-8ECA-B0C3-FBF33B908D6F}"/>
                    </a:ext>
                  </a:extLst>
                </p:cNvPr>
                <p:cNvSpPr>
                  <a:spLocks noChangeArrowheads="1"/>
                </p:cNvSpPr>
                <p:nvPr/>
              </p:nvSpPr>
              <p:spPr bwMode="auto">
                <a:xfrm>
                  <a:off x="3378" y="725"/>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05" name="Rectangle 10485">
                  <a:extLst>
                    <a:ext uri="{FF2B5EF4-FFF2-40B4-BE49-F238E27FC236}">
                      <a16:creationId xmlns:a16="http://schemas.microsoft.com/office/drawing/2014/main" id="{0BD8D275-DF13-8EE1-9482-0B554643FCDC}"/>
                    </a:ext>
                  </a:extLst>
                </p:cNvPr>
                <p:cNvSpPr>
                  <a:spLocks noChangeArrowheads="1"/>
                </p:cNvSpPr>
                <p:nvPr/>
              </p:nvSpPr>
              <p:spPr bwMode="auto">
                <a:xfrm>
                  <a:off x="3378" y="1059"/>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06" name="Rectangle 10486">
                  <a:extLst>
                    <a:ext uri="{FF2B5EF4-FFF2-40B4-BE49-F238E27FC236}">
                      <a16:creationId xmlns:a16="http://schemas.microsoft.com/office/drawing/2014/main" id="{81E0802A-46C4-CEA3-FE2E-B964B6B444DF}"/>
                    </a:ext>
                  </a:extLst>
                </p:cNvPr>
                <p:cNvSpPr>
                  <a:spLocks noChangeArrowheads="1"/>
                </p:cNvSpPr>
                <p:nvPr/>
              </p:nvSpPr>
              <p:spPr bwMode="auto">
                <a:xfrm>
                  <a:off x="3378" y="1059"/>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07" name="Rectangle 10487">
                  <a:extLst>
                    <a:ext uri="{FF2B5EF4-FFF2-40B4-BE49-F238E27FC236}">
                      <a16:creationId xmlns:a16="http://schemas.microsoft.com/office/drawing/2014/main" id="{763CDB2C-A1D8-FB7A-0CE5-AFCF94213AE2}"/>
                    </a:ext>
                  </a:extLst>
                </p:cNvPr>
                <p:cNvSpPr>
                  <a:spLocks noChangeArrowheads="1"/>
                </p:cNvSpPr>
                <p:nvPr/>
              </p:nvSpPr>
              <p:spPr bwMode="auto">
                <a:xfrm>
                  <a:off x="3378" y="1055"/>
                  <a:ext cx="172" cy="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08" name="Rectangle 10488">
                  <a:extLst>
                    <a:ext uri="{FF2B5EF4-FFF2-40B4-BE49-F238E27FC236}">
                      <a16:creationId xmlns:a16="http://schemas.microsoft.com/office/drawing/2014/main" id="{C7222D8A-9417-BE7A-AC0A-576A6445CA23}"/>
                    </a:ext>
                  </a:extLst>
                </p:cNvPr>
                <p:cNvSpPr>
                  <a:spLocks noChangeArrowheads="1"/>
                </p:cNvSpPr>
                <p:nvPr/>
              </p:nvSpPr>
              <p:spPr bwMode="auto">
                <a:xfrm>
                  <a:off x="3378" y="885"/>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09" name="Rectangle 10489">
                  <a:extLst>
                    <a:ext uri="{FF2B5EF4-FFF2-40B4-BE49-F238E27FC236}">
                      <a16:creationId xmlns:a16="http://schemas.microsoft.com/office/drawing/2014/main" id="{5C271FB8-BE4A-382D-8B6D-F81E0BE11742}"/>
                    </a:ext>
                  </a:extLst>
                </p:cNvPr>
                <p:cNvSpPr>
                  <a:spLocks noChangeArrowheads="1"/>
                </p:cNvSpPr>
                <p:nvPr/>
              </p:nvSpPr>
              <p:spPr bwMode="auto">
                <a:xfrm>
                  <a:off x="3378" y="693"/>
                  <a:ext cx="172" cy="32"/>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10" name="Rectangle 10490">
                  <a:extLst>
                    <a:ext uri="{FF2B5EF4-FFF2-40B4-BE49-F238E27FC236}">
                      <a16:creationId xmlns:a16="http://schemas.microsoft.com/office/drawing/2014/main" id="{E3B827E3-0060-4F1E-62C5-5EBC671EA704}"/>
                    </a:ext>
                  </a:extLst>
                </p:cNvPr>
                <p:cNvSpPr>
                  <a:spLocks noChangeArrowheads="1"/>
                </p:cNvSpPr>
                <p:nvPr/>
              </p:nvSpPr>
              <p:spPr bwMode="auto">
                <a:xfrm>
                  <a:off x="3378" y="885"/>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11" name="Rectangle 10491">
                  <a:extLst>
                    <a:ext uri="{FF2B5EF4-FFF2-40B4-BE49-F238E27FC236}">
                      <a16:creationId xmlns:a16="http://schemas.microsoft.com/office/drawing/2014/main" id="{0A3DE397-CA26-1CBB-FBF5-1F17FFF8D081}"/>
                    </a:ext>
                  </a:extLst>
                </p:cNvPr>
                <p:cNvSpPr>
                  <a:spLocks noChangeArrowheads="1"/>
                </p:cNvSpPr>
                <p:nvPr/>
              </p:nvSpPr>
              <p:spPr bwMode="auto">
                <a:xfrm>
                  <a:off x="3378" y="590"/>
                  <a:ext cx="172"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12" name="Rectangle 10492">
                  <a:extLst>
                    <a:ext uri="{FF2B5EF4-FFF2-40B4-BE49-F238E27FC236}">
                      <a16:creationId xmlns:a16="http://schemas.microsoft.com/office/drawing/2014/main" id="{3238D89D-0586-DC59-D352-2EEAB1B0F211}"/>
                    </a:ext>
                  </a:extLst>
                </p:cNvPr>
                <p:cNvSpPr>
                  <a:spLocks noChangeArrowheads="1"/>
                </p:cNvSpPr>
                <p:nvPr/>
              </p:nvSpPr>
              <p:spPr bwMode="auto">
                <a:xfrm>
                  <a:off x="3378" y="693"/>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13" name="Rectangle 10493">
                  <a:extLst>
                    <a:ext uri="{FF2B5EF4-FFF2-40B4-BE49-F238E27FC236}">
                      <a16:creationId xmlns:a16="http://schemas.microsoft.com/office/drawing/2014/main" id="{4950D2FF-2D48-BCDE-A8E4-6BBD559C6D41}"/>
                    </a:ext>
                  </a:extLst>
                </p:cNvPr>
                <p:cNvSpPr>
                  <a:spLocks noChangeArrowheads="1"/>
                </p:cNvSpPr>
                <p:nvPr/>
              </p:nvSpPr>
              <p:spPr bwMode="auto">
                <a:xfrm>
                  <a:off x="3378" y="1055"/>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14" name="Rectangle 10494">
                  <a:extLst>
                    <a:ext uri="{FF2B5EF4-FFF2-40B4-BE49-F238E27FC236}">
                      <a16:creationId xmlns:a16="http://schemas.microsoft.com/office/drawing/2014/main" id="{DE611CEB-4148-FC9C-0DC8-411A0EFDD66A}"/>
                    </a:ext>
                  </a:extLst>
                </p:cNvPr>
                <p:cNvSpPr>
                  <a:spLocks noChangeArrowheads="1"/>
                </p:cNvSpPr>
                <p:nvPr/>
              </p:nvSpPr>
              <p:spPr bwMode="auto">
                <a:xfrm>
                  <a:off x="3378" y="1055"/>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15" name="Rectangle 10495">
                  <a:extLst>
                    <a:ext uri="{FF2B5EF4-FFF2-40B4-BE49-F238E27FC236}">
                      <a16:creationId xmlns:a16="http://schemas.microsoft.com/office/drawing/2014/main" id="{41E26A45-A880-6567-74BF-49504CE120C0}"/>
                    </a:ext>
                  </a:extLst>
                </p:cNvPr>
                <p:cNvSpPr>
                  <a:spLocks noChangeArrowheads="1"/>
                </p:cNvSpPr>
                <p:nvPr/>
              </p:nvSpPr>
              <p:spPr bwMode="auto">
                <a:xfrm>
                  <a:off x="3378" y="1055"/>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16" name="Rectangle 10496">
                  <a:extLst>
                    <a:ext uri="{FF2B5EF4-FFF2-40B4-BE49-F238E27FC236}">
                      <a16:creationId xmlns:a16="http://schemas.microsoft.com/office/drawing/2014/main" id="{824C25D2-A051-C64A-143A-3A369EE7FA89}"/>
                    </a:ext>
                  </a:extLst>
                </p:cNvPr>
                <p:cNvSpPr>
                  <a:spLocks noChangeArrowheads="1"/>
                </p:cNvSpPr>
                <p:nvPr/>
              </p:nvSpPr>
              <p:spPr bwMode="auto">
                <a:xfrm>
                  <a:off x="3378" y="1055"/>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17" name="Rectangle 10497">
                  <a:extLst>
                    <a:ext uri="{FF2B5EF4-FFF2-40B4-BE49-F238E27FC236}">
                      <a16:creationId xmlns:a16="http://schemas.microsoft.com/office/drawing/2014/main" id="{67381E71-EEE0-B172-EEE6-54D07AB7A215}"/>
                    </a:ext>
                  </a:extLst>
                </p:cNvPr>
                <p:cNvSpPr>
                  <a:spLocks noChangeArrowheads="1"/>
                </p:cNvSpPr>
                <p:nvPr/>
              </p:nvSpPr>
              <p:spPr bwMode="auto">
                <a:xfrm>
                  <a:off x="3378" y="693"/>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18" name="Rectangle 10498">
                  <a:extLst>
                    <a:ext uri="{FF2B5EF4-FFF2-40B4-BE49-F238E27FC236}">
                      <a16:creationId xmlns:a16="http://schemas.microsoft.com/office/drawing/2014/main" id="{A3E6AF65-5196-4D99-8E91-A44610FA65BA}"/>
                    </a:ext>
                  </a:extLst>
                </p:cNvPr>
                <p:cNvSpPr>
                  <a:spLocks noChangeArrowheads="1"/>
                </p:cNvSpPr>
                <p:nvPr/>
              </p:nvSpPr>
              <p:spPr bwMode="auto">
                <a:xfrm>
                  <a:off x="3378" y="1414"/>
                  <a:ext cx="172" cy="35"/>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19" name="Rectangle 10499">
                  <a:extLst>
                    <a:ext uri="{FF2B5EF4-FFF2-40B4-BE49-F238E27FC236}">
                      <a16:creationId xmlns:a16="http://schemas.microsoft.com/office/drawing/2014/main" id="{81D52FEE-AF65-F97A-D6F7-AF79322D8FD9}"/>
                    </a:ext>
                  </a:extLst>
                </p:cNvPr>
                <p:cNvSpPr>
                  <a:spLocks noChangeArrowheads="1"/>
                </p:cNvSpPr>
                <p:nvPr/>
              </p:nvSpPr>
              <p:spPr bwMode="auto">
                <a:xfrm>
                  <a:off x="3378" y="885"/>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20" name="Rectangle 10500">
                  <a:extLst>
                    <a:ext uri="{FF2B5EF4-FFF2-40B4-BE49-F238E27FC236}">
                      <a16:creationId xmlns:a16="http://schemas.microsoft.com/office/drawing/2014/main" id="{96C97C71-D040-7CA2-6DD8-CC586D50EF8E}"/>
                    </a:ext>
                  </a:extLst>
                </p:cNvPr>
                <p:cNvSpPr>
                  <a:spLocks noChangeArrowheads="1"/>
                </p:cNvSpPr>
                <p:nvPr/>
              </p:nvSpPr>
              <p:spPr bwMode="auto">
                <a:xfrm>
                  <a:off x="3378" y="409"/>
                  <a:ext cx="172" cy="32"/>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21" name="Rectangle 10501">
                  <a:extLst>
                    <a:ext uri="{FF2B5EF4-FFF2-40B4-BE49-F238E27FC236}">
                      <a16:creationId xmlns:a16="http://schemas.microsoft.com/office/drawing/2014/main" id="{B2DC6DA1-6578-6145-511C-6F614F08AE81}"/>
                    </a:ext>
                  </a:extLst>
                </p:cNvPr>
                <p:cNvSpPr>
                  <a:spLocks noChangeArrowheads="1"/>
                </p:cNvSpPr>
                <p:nvPr/>
              </p:nvSpPr>
              <p:spPr bwMode="auto">
                <a:xfrm>
                  <a:off x="3378" y="1016"/>
                  <a:ext cx="172" cy="39"/>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22" name="Rectangle 10502">
                  <a:extLst>
                    <a:ext uri="{FF2B5EF4-FFF2-40B4-BE49-F238E27FC236}">
                      <a16:creationId xmlns:a16="http://schemas.microsoft.com/office/drawing/2014/main" id="{B1EB35BF-C142-5B69-62CE-9C74E4185E11}"/>
                    </a:ext>
                  </a:extLst>
                </p:cNvPr>
                <p:cNvSpPr>
                  <a:spLocks noChangeArrowheads="1"/>
                </p:cNvSpPr>
                <p:nvPr/>
              </p:nvSpPr>
              <p:spPr bwMode="auto">
                <a:xfrm>
                  <a:off x="3378" y="1016"/>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23" name="Rectangle 10503">
                  <a:extLst>
                    <a:ext uri="{FF2B5EF4-FFF2-40B4-BE49-F238E27FC236}">
                      <a16:creationId xmlns:a16="http://schemas.microsoft.com/office/drawing/2014/main" id="{3992769B-0B26-7CA9-7708-FFAEB44C7134}"/>
                    </a:ext>
                  </a:extLst>
                </p:cNvPr>
                <p:cNvSpPr>
                  <a:spLocks noChangeArrowheads="1"/>
                </p:cNvSpPr>
                <p:nvPr/>
              </p:nvSpPr>
              <p:spPr bwMode="auto">
                <a:xfrm>
                  <a:off x="3378" y="1016"/>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24" name="Rectangle 10504">
                  <a:extLst>
                    <a:ext uri="{FF2B5EF4-FFF2-40B4-BE49-F238E27FC236}">
                      <a16:creationId xmlns:a16="http://schemas.microsoft.com/office/drawing/2014/main" id="{2D6C98AF-73F3-9A6E-9C17-995CE5B4A7F2}"/>
                    </a:ext>
                  </a:extLst>
                </p:cNvPr>
                <p:cNvSpPr>
                  <a:spLocks noChangeArrowheads="1"/>
                </p:cNvSpPr>
                <p:nvPr/>
              </p:nvSpPr>
              <p:spPr bwMode="auto">
                <a:xfrm>
                  <a:off x="3378" y="693"/>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25" name="Rectangle 10505">
                  <a:extLst>
                    <a:ext uri="{FF2B5EF4-FFF2-40B4-BE49-F238E27FC236}">
                      <a16:creationId xmlns:a16="http://schemas.microsoft.com/office/drawing/2014/main" id="{22B7A33C-65D2-92FA-83DB-95B20A128190}"/>
                    </a:ext>
                  </a:extLst>
                </p:cNvPr>
                <p:cNvSpPr>
                  <a:spLocks noChangeArrowheads="1"/>
                </p:cNvSpPr>
                <p:nvPr/>
              </p:nvSpPr>
              <p:spPr bwMode="auto">
                <a:xfrm>
                  <a:off x="3378" y="885"/>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26" name="Rectangle 10506">
                  <a:extLst>
                    <a:ext uri="{FF2B5EF4-FFF2-40B4-BE49-F238E27FC236}">
                      <a16:creationId xmlns:a16="http://schemas.microsoft.com/office/drawing/2014/main" id="{FE93D054-9E3A-2C8F-DB09-57B78A7E769C}"/>
                    </a:ext>
                  </a:extLst>
                </p:cNvPr>
                <p:cNvSpPr>
                  <a:spLocks noChangeArrowheads="1"/>
                </p:cNvSpPr>
                <p:nvPr/>
              </p:nvSpPr>
              <p:spPr bwMode="auto">
                <a:xfrm>
                  <a:off x="3378" y="693"/>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27" name="Rectangle 10507">
                  <a:extLst>
                    <a:ext uri="{FF2B5EF4-FFF2-40B4-BE49-F238E27FC236}">
                      <a16:creationId xmlns:a16="http://schemas.microsoft.com/office/drawing/2014/main" id="{24A4022B-7009-7A93-25F7-2D6339C0F61B}"/>
                    </a:ext>
                  </a:extLst>
                </p:cNvPr>
                <p:cNvSpPr>
                  <a:spLocks noChangeArrowheads="1"/>
                </p:cNvSpPr>
                <p:nvPr/>
              </p:nvSpPr>
              <p:spPr bwMode="auto">
                <a:xfrm>
                  <a:off x="3378" y="1016"/>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28" name="Rectangle 10508">
                  <a:extLst>
                    <a:ext uri="{FF2B5EF4-FFF2-40B4-BE49-F238E27FC236}">
                      <a16:creationId xmlns:a16="http://schemas.microsoft.com/office/drawing/2014/main" id="{291DC5A1-098F-49B4-8AC1-16363AE4F2D2}"/>
                    </a:ext>
                  </a:extLst>
                </p:cNvPr>
                <p:cNvSpPr>
                  <a:spLocks noChangeArrowheads="1"/>
                </p:cNvSpPr>
                <p:nvPr/>
              </p:nvSpPr>
              <p:spPr bwMode="auto">
                <a:xfrm>
                  <a:off x="3378" y="1002"/>
                  <a:ext cx="172" cy="1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29" name="Rectangle 10509">
                  <a:extLst>
                    <a:ext uri="{FF2B5EF4-FFF2-40B4-BE49-F238E27FC236}">
                      <a16:creationId xmlns:a16="http://schemas.microsoft.com/office/drawing/2014/main" id="{94744D1F-B4AF-86FE-DE39-E3FD5431D0EB}"/>
                    </a:ext>
                  </a:extLst>
                </p:cNvPr>
                <p:cNvSpPr>
                  <a:spLocks noChangeArrowheads="1"/>
                </p:cNvSpPr>
                <p:nvPr/>
              </p:nvSpPr>
              <p:spPr bwMode="auto">
                <a:xfrm>
                  <a:off x="3378" y="693"/>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30" name="Rectangle 10510">
                  <a:extLst>
                    <a:ext uri="{FF2B5EF4-FFF2-40B4-BE49-F238E27FC236}">
                      <a16:creationId xmlns:a16="http://schemas.microsoft.com/office/drawing/2014/main" id="{A81E90FD-8745-4D65-B457-A955AA38DD7E}"/>
                    </a:ext>
                  </a:extLst>
                </p:cNvPr>
                <p:cNvSpPr>
                  <a:spLocks noChangeArrowheads="1"/>
                </p:cNvSpPr>
                <p:nvPr/>
              </p:nvSpPr>
              <p:spPr bwMode="auto">
                <a:xfrm>
                  <a:off x="3378" y="885"/>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31" name="Rectangle 10511">
                  <a:extLst>
                    <a:ext uri="{FF2B5EF4-FFF2-40B4-BE49-F238E27FC236}">
                      <a16:creationId xmlns:a16="http://schemas.microsoft.com/office/drawing/2014/main" id="{8862BAF1-D1C4-8210-D7C3-14B9CC48ACA1}"/>
                    </a:ext>
                  </a:extLst>
                </p:cNvPr>
                <p:cNvSpPr>
                  <a:spLocks noChangeArrowheads="1"/>
                </p:cNvSpPr>
                <p:nvPr/>
              </p:nvSpPr>
              <p:spPr bwMode="auto">
                <a:xfrm>
                  <a:off x="3378" y="693"/>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32" name="Rectangle 10512">
                  <a:extLst>
                    <a:ext uri="{FF2B5EF4-FFF2-40B4-BE49-F238E27FC236}">
                      <a16:creationId xmlns:a16="http://schemas.microsoft.com/office/drawing/2014/main" id="{8D0705DC-624C-2118-DBAD-B03C6F744DC7}"/>
                    </a:ext>
                  </a:extLst>
                </p:cNvPr>
                <p:cNvSpPr>
                  <a:spLocks noChangeArrowheads="1"/>
                </p:cNvSpPr>
                <p:nvPr/>
              </p:nvSpPr>
              <p:spPr bwMode="auto">
                <a:xfrm>
                  <a:off x="3378" y="693"/>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33" name="Rectangle 10513">
                  <a:extLst>
                    <a:ext uri="{FF2B5EF4-FFF2-40B4-BE49-F238E27FC236}">
                      <a16:creationId xmlns:a16="http://schemas.microsoft.com/office/drawing/2014/main" id="{DD26D7C6-0DF9-6E09-1AD0-EDD6CE57C072}"/>
                    </a:ext>
                  </a:extLst>
                </p:cNvPr>
                <p:cNvSpPr>
                  <a:spLocks noChangeArrowheads="1"/>
                </p:cNvSpPr>
                <p:nvPr/>
              </p:nvSpPr>
              <p:spPr bwMode="auto">
                <a:xfrm>
                  <a:off x="3378" y="1460"/>
                  <a:ext cx="172"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34" name="Rectangle 10514">
                  <a:extLst>
                    <a:ext uri="{FF2B5EF4-FFF2-40B4-BE49-F238E27FC236}">
                      <a16:creationId xmlns:a16="http://schemas.microsoft.com/office/drawing/2014/main" id="{E894392D-F256-EBA5-C305-DFB603C80890}"/>
                    </a:ext>
                  </a:extLst>
                </p:cNvPr>
                <p:cNvSpPr>
                  <a:spLocks noChangeArrowheads="1"/>
                </p:cNvSpPr>
                <p:nvPr/>
              </p:nvSpPr>
              <p:spPr bwMode="auto">
                <a:xfrm>
                  <a:off x="3378" y="1460"/>
                  <a:ext cx="172"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35" name="Rectangle 10515">
                  <a:extLst>
                    <a:ext uri="{FF2B5EF4-FFF2-40B4-BE49-F238E27FC236}">
                      <a16:creationId xmlns:a16="http://schemas.microsoft.com/office/drawing/2014/main" id="{FDA20805-1648-4EF1-832B-EEF1D4EA86CE}"/>
                    </a:ext>
                  </a:extLst>
                </p:cNvPr>
                <p:cNvSpPr>
                  <a:spLocks noChangeArrowheads="1"/>
                </p:cNvSpPr>
                <p:nvPr/>
              </p:nvSpPr>
              <p:spPr bwMode="auto">
                <a:xfrm>
                  <a:off x="3378" y="693"/>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36" name="Rectangle 10516">
                  <a:extLst>
                    <a:ext uri="{FF2B5EF4-FFF2-40B4-BE49-F238E27FC236}">
                      <a16:creationId xmlns:a16="http://schemas.microsoft.com/office/drawing/2014/main" id="{C1645697-366A-4691-B2A8-8E04BB9D77C9}"/>
                    </a:ext>
                  </a:extLst>
                </p:cNvPr>
                <p:cNvSpPr>
                  <a:spLocks noChangeArrowheads="1"/>
                </p:cNvSpPr>
                <p:nvPr/>
              </p:nvSpPr>
              <p:spPr bwMode="auto">
                <a:xfrm>
                  <a:off x="3378" y="1002"/>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37" name="Rectangle 10517">
                  <a:extLst>
                    <a:ext uri="{FF2B5EF4-FFF2-40B4-BE49-F238E27FC236}">
                      <a16:creationId xmlns:a16="http://schemas.microsoft.com/office/drawing/2014/main" id="{8DE477B1-A301-4D2F-C5F9-19D8FFAFD056}"/>
                    </a:ext>
                  </a:extLst>
                </p:cNvPr>
                <p:cNvSpPr>
                  <a:spLocks noChangeArrowheads="1"/>
                </p:cNvSpPr>
                <p:nvPr/>
              </p:nvSpPr>
              <p:spPr bwMode="auto">
                <a:xfrm>
                  <a:off x="3378" y="693"/>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38" name="Rectangle 10518">
                  <a:extLst>
                    <a:ext uri="{FF2B5EF4-FFF2-40B4-BE49-F238E27FC236}">
                      <a16:creationId xmlns:a16="http://schemas.microsoft.com/office/drawing/2014/main" id="{7AD4DC9C-326F-A115-0B78-D04F18AB8984}"/>
                    </a:ext>
                  </a:extLst>
                </p:cNvPr>
                <p:cNvSpPr>
                  <a:spLocks noChangeArrowheads="1"/>
                </p:cNvSpPr>
                <p:nvPr/>
              </p:nvSpPr>
              <p:spPr bwMode="auto">
                <a:xfrm>
                  <a:off x="3378" y="693"/>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39" name="Rectangle 10519">
                  <a:extLst>
                    <a:ext uri="{FF2B5EF4-FFF2-40B4-BE49-F238E27FC236}">
                      <a16:creationId xmlns:a16="http://schemas.microsoft.com/office/drawing/2014/main" id="{4EB83144-8DF2-E3CC-21D2-BA85F03527ED}"/>
                    </a:ext>
                  </a:extLst>
                </p:cNvPr>
                <p:cNvSpPr>
                  <a:spLocks noChangeArrowheads="1"/>
                </p:cNvSpPr>
                <p:nvPr/>
              </p:nvSpPr>
              <p:spPr bwMode="auto">
                <a:xfrm>
                  <a:off x="3378" y="693"/>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40" name="Rectangle 10520">
                  <a:extLst>
                    <a:ext uri="{FF2B5EF4-FFF2-40B4-BE49-F238E27FC236}">
                      <a16:creationId xmlns:a16="http://schemas.microsoft.com/office/drawing/2014/main" id="{FAD19E99-4E63-56C1-24BF-B2DB05D4309C}"/>
                    </a:ext>
                  </a:extLst>
                </p:cNvPr>
                <p:cNvSpPr>
                  <a:spLocks noChangeArrowheads="1"/>
                </p:cNvSpPr>
                <p:nvPr/>
              </p:nvSpPr>
              <p:spPr bwMode="auto">
                <a:xfrm>
                  <a:off x="3378" y="874"/>
                  <a:ext cx="172"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41" name="Rectangle 10521">
                  <a:extLst>
                    <a:ext uri="{FF2B5EF4-FFF2-40B4-BE49-F238E27FC236}">
                      <a16:creationId xmlns:a16="http://schemas.microsoft.com/office/drawing/2014/main" id="{F3B2A489-E4F2-E809-6D5D-6CEC3EA62DB3}"/>
                    </a:ext>
                  </a:extLst>
                </p:cNvPr>
                <p:cNvSpPr>
                  <a:spLocks noChangeArrowheads="1"/>
                </p:cNvSpPr>
                <p:nvPr/>
              </p:nvSpPr>
              <p:spPr bwMode="auto">
                <a:xfrm>
                  <a:off x="3378" y="658"/>
                  <a:ext cx="172" cy="35"/>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42" name="Rectangle 10522">
                  <a:extLst>
                    <a:ext uri="{FF2B5EF4-FFF2-40B4-BE49-F238E27FC236}">
                      <a16:creationId xmlns:a16="http://schemas.microsoft.com/office/drawing/2014/main" id="{FFE10256-C599-A38D-F3F8-EBD2C305F4B1}"/>
                    </a:ext>
                  </a:extLst>
                </p:cNvPr>
                <p:cNvSpPr>
                  <a:spLocks noChangeArrowheads="1"/>
                </p:cNvSpPr>
                <p:nvPr/>
              </p:nvSpPr>
              <p:spPr bwMode="auto">
                <a:xfrm>
                  <a:off x="3378" y="658"/>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43" name="Rectangle 10523">
                  <a:extLst>
                    <a:ext uri="{FF2B5EF4-FFF2-40B4-BE49-F238E27FC236}">
                      <a16:creationId xmlns:a16="http://schemas.microsoft.com/office/drawing/2014/main" id="{59797119-1404-8DCA-1707-9B3FA544ABCA}"/>
                    </a:ext>
                  </a:extLst>
                </p:cNvPr>
                <p:cNvSpPr>
                  <a:spLocks noChangeArrowheads="1"/>
                </p:cNvSpPr>
                <p:nvPr/>
              </p:nvSpPr>
              <p:spPr bwMode="auto">
                <a:xfrm>
                  <a:off x="3378" y="1002"/>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44" name="Rectangle 10524">
                  <a:extLst>
                    <a:ext uri="{FF2B5EF4-FFF2-40B4-BE49-F238E27FC236}">
                      <a16:creationId xmlns:a16="http://schemas.microsoft.com/office/drawing/2014/main" id="{7CFA61D5-3FDD-2809-12AE-174464A3AA6F}"/>
                    </a:ext>
                  </a:extLst>
                </p:cNvPr>
                <p:cNvSpPr>
                  <a:spLocks noChangeArrowheads="1"/>
                </p:cNvSpPr>
                <p:nvPr/>
              </p:nvSpPr>
              <p:spPr bwMode="auto">
                <a:xfrm>
                  <a:off x="3378" y="1002"/>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45" name="Rectangle 10525">
                  <a:extLst>
                    <a:ext uri="{FF2B5EF4-FFF2-40B4-BE49-F238E27FC236}">
                      <a16:creationId xmlns:a16="http://schemas.microsoft.com/office/drawing/2014/main" id="{AEDBF51C-3067-8CFD-F2BE-C4E1ABCB9582}"/>
                    </a:ext>
                  </a:extLst>
                </p:cNvPr>
                <p:cNvSpPr>
                  <a:spLocks noChangeArrowheads="1"/>
                </p:cNvSpPr>
                <p:nvPr/>
              </p:nvSpPr>
              <p:spPr bwMode="auto">
                <a:xfrm>
                  <a:off x="3378" y="998"/>
                  <a:ext cx="172" cy="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46" name="Rectangle 10526">
                  <a:extLst>
                    <a:ext uri="{FF2B5EF4-FFF2-40B4-BE49-F238E27FC236}">
                      <a16:creationId xmlns:a16="http://schemas.microsoft.com/office/drawing/2014/main" id="{24469A76-7B3A-816C-E882-C625D87A6BEC}"/>
                    </a:ext>
                  </a:extLst>
                </p:cNvPr>
                <p:cNvSpPr>
                  <a:spLocks noChangeArrowheads="1"/>
                </p:cNvSpPr>
                <p:nvPr/>
              </p:nvSpPr>
              <p:spPr bwMode="auto">
                <a:xfrm>
                  <a:off x="3378" y="885"/>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247" name="Rectangle 10527">
                  <a:extLst>
                    <a:ext uri="{FF2B5EF4-FFF2-40B4-BE49-F238E27FC236}">
                      <a16:creationId xmlns:a16="http://schemas.microsoft.com/office/drawing/2014/main" id="{16ACE87A-C47C-15CC-9DB5-FED004FB3790}"/>
                    </a:ext>
                  </a:extLst>
                </p:cNvPr>
                <p:cNvSpPr>
                  <a:spLocks noChangeArrowheads="1"/>
                </p:cNvSpPr>
                <p:nvPr/>
              </p:nvSpPr>
              <p:spPr bwMode="auto">
                <a:xfrm>
                  <a:off x="3378" y="643"/>
                  <a:ext cx="172" cy="15"/>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grpSp>
          <p:grpSp>
            <p:nvGrpSpPr>
              <p:cNvPr id="7176" name="Group 10729">
                <a:extLst>
                  <a:ext uri="{FF2B5EF4-FFF2-40B4-BE49-F238E27FC236}">
                    <a16:creationId xmlns:a16="http://schemas.microsoft.com/office/drawing/2014/main" id="{A7A0D264-AA46-84EB-9E9A-2CBF6DCBBB1A}"/>
                  </a:ext>
                </a:extLst>
              </p:cNvPr>
              <p:cNvGrpSpPr>
                <a:grpSpLocks/>
              </p:cNvGrpSpPr>
              <p:nvPr/>
            </p:nvGrpSpPr>
            <p:grpSpPr bwMode="auto">
              <a:xfrm>
                <a:off x="3189" y="320"/>
                <a:ext cx="361" cy="1144"/>
                <a:chOff x="3189" y="320"/>
                <a:chExt cx="361" cy="1144"/>
              </a:xfrm>
            </p:grpSpPr>
            <p:sp>
              <p:nvSpPr>
                <p:cNvPr id="7848" name="Rectangle 10529">
                  <a:extLst>
                    <a:ext uri="{FF2B5EF4-FFF2-40B4-BE49-F238E27FC236}">
                      <a16:creationId xmlns:a16="http://schemas.microsoft.com/office/drawing/2014/main" id="{AF45D469-126F-B97E-DF02-F6B59F30CBE7}"/>
                    </a:ext>
                  </a:extLst>
                </p:cNvPr>
                <p:cNvSpPr>
                  <a:spLocks noChangeArrowheads="1"/>
                </p:cNvSpPr>
                <p:nvPr/>
              </p:nvSpPr>
              <p:spPr bwMode="auto">
                <a:xfrm>
                  <a:off x="3378" y="885"/>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49" name="Rectangle 10530">
                  <a:extLst>
                    <a:ext uri="{FF2B5EF4-FFF2-40B4-BE49-F238E27FC236}">
                      <a16:creationId xmlns:a16="http://schemas.microsoft.com/office/drawing/2014/main" id="{041316F3-82DA-DD20-71AC-EDE10A92E65C}"/>
                    </a:ext>
                  </a:extLst>
                </p:cNvPr>
                <p:cNvSpPr>
                  <a:spLocks noChangeArrowheads="1"/>
                </p:cNvSpPr>
                <p:nvPr/>
              </p:nvSpPr>
              <p:spPr bwMode="auto">
                <a:xfrm>
                  <a:off x="3378" y="590"/>
                  <a:ext cx="172"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50" name="Rectangle 10531">
                  <a:extLst>
                    <a:ext uri="{FF2B5EF4-FFF2-40B4-BE49-F238E27FC236}">
                      <a16:creationId xmlns:a16="http://schemas.microsoft.com/office/drawing/2014/main" id="{62D67228-51F9-64BF-689C-92F88C6336E4}"/>
                    </a:ext>
                  </a:extLst>
                </p:cNvPr>
                <p:cNvSpPr>
                  <a:spLocks noChangeArrowheads="1"/>
                </p:cNvSpPr>
                <p:nvPr/>
              </p:nvSpPr>
              <p:spPr bwMode="auto">
                <a:xfrm>
                  <a:off x="3378" y="643"/>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51" name="Rectangle 10532">
                  <a:extLst>
                    <a:ext uri="{FF2B5EF4-FFF2-40B4-BE49-F238E27FC236}">
                      <a16:creationId xmlns:a16="http://schemas.microsoft.com/office/drawing/2014/main" id="{AE7C6656-F7FA-0895-7FF2-BFF0EF30DEAB}"/>
                    </a:ext>
                  </a:extLst>
                </p:cNvPr>
                <p:cNvSpPr>
                  <a:spLocks noChangeArrowheads="1"/>
                </p:cNvSpPr>
                <p:nvPr/>
              </p:nvSpPr>
              <p:spPr bwMode="auto">
                <a:xfrm>
                  <a:off x="3378" y="998"/>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52" name="Rectangle 10533">
                  <a:extLst>
                    <a:ext uri="{FF2B5EF4-FFF2-40B4-BE49-F238E27FC236}">
                      <a16:creationId xmlns:a16="http://schemas.microsoft.com/office/drawing/2014/main" id="{175B9448-1926-C31B-A93B-FB6A8AF28234}"/>
                    </a:ext>
                  </a:extLst>
                </p:cNvPr>
                <p:cNvSpPr>
                  <a:spLocks noChangeArrowheads="1"/>
                </p:cNvSpPr>
                <p:nvPr/>
              </p:nvSpPr>
              <p:spPr bwMode="auto">
                <a:xfrm>
                  <a:off x="3378" y="998"/>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53" name="Rectangle 10534">
                  <a:extLst>
                    <a:ext uri="{FF2B5EF4-FFF2-40B4-BE49-F238E27FC236}">
                      <a16:creationId xmlns:a16="http://schemas.microsoft.com/office/drawing/2014/main" id="{AF694507-51B7-587B-6D13-2EBED8C91E87}"/>
                    </a:ext>
                  </a:extLst>
                </p:cNvPr>
                <p:cNvSpPr>
                  <a:spLocks noChangeArrowheads="1"/>
                </p:cNvSpPr>
                <p:nvPr/>
              </p:nvSpPr>
              <p:spPr bwMode="auto">
                <a:xfrm>
                  <a:off x="3378" y="998"/>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54" name="Rectangle 10535">
                  <a:extLst>
                    <a:ext uri="{FF2B5EF4-FFF2-40B4-BE49-F238E27FC236}">
                      <a16:creationId xmlns:a16="http://schemas.microsoft.com/office/drawing/2014/main" id="{29858AAA-16CA-EC69-626C-10A93913E7B0}"/>
                    </a:ext>
                  </a:extLst>
                </p:cNvPr>
                <p:cNvSpPr>
                  <a:spLocks noChangeArrowheads="1"/>
                </p:cNvSpPr>
                <p:nvPr/>
              </p:nvSpPr>
              <p:spPr bwMode="auto">
                <a:xfrm>
                  <a:off x="3378" y="998"/>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55" name="Rectangle 10536">
                  <a:extLst>
                    <a:ext uri="{FF2B5EF4-FFF2-40B4-BE49-F238E27FC236}">
                      <a16:creationId xmlns:a16="http://schemas.microsoft.com/office/drawing/2014/main" id="{C1EC11FA-54EE-BEFA-9A78-9908EF2B489E}"/>
                    </a:ext>
                  </a:extLst>
                </p:cNvPr>
                <p:cNvSpPr>
                  <a:spLocks noChangeArrowheads="1"/>
                </p:cNvSpPr>
                <p:nvPr/>
              </p:nvSpPr>
              <p:spPr bwMode="auto">
                <a:xfrm>
                  <a:off x="3378" y="643"/>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56" name="Rectangle 10537">
                  <a:extLst>
                    <a:ext uri="{FF2B5EF4-FFF2-40B4-BE49-F238E27FC236}">
                      <a16:creationId xmlns:a16="http://schemas.microsoft.com/office/drawing/2014/main" id="{D1B0FC1D-792D-ADA1-AE57-8C3DAA64E9BA}"/>
                    </a:ext>
                  </a:extLst>
                </p:cNvPr>
                <p:cNvSpPr>
                  <a:spLocks noChangeArrowheads="1"/>
                </p:cNvSpPr>
                <p:nvPr/>
              </p:nvSpPr>
              <p:spPr bwMode="auto">
                <a:xfrm>
                  <a:off x="3378" y="1332"/>
                  <a:ext cx="172" cy="82"/>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57" name="Rectangle 10538">
                  <a:extLst>
                    <a:ext uri="{FF2B5EF4-FFF2-40B4-BE49-F238E27FC236}">
                      <a16:creationId xmlns:a16="http://schemas.microsoft.com/office/drawing/2014/main" id="{9FF29756-4DF3-198A-96EB-2B2351AFA3C6}"/>
                    </a:ext>
                  </a:extLst>
                </p:cNvPr>
                <p:cNvSpPr>
                  <a:spLocks noChangeArrowheads="1"/>
                </p:cNvSpPr>
                <p:nvPr/>
              </p:nvSpPr>
              <p:spPr bwMode="auto">
                <a:xfrm>
                  <a:off x="3378" y="874"/>
                  <a:ext cx="172" cy="1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58" name="Rectangle 10539">
                  <a:extLst>
                    <a:ext uri="{FF2B5EF4-FFF2-40B4-BE49-F238E27FC236}">
                      <a16:creationId xmlns:a16="http://schemas.microsoft.com/office/drawing/2014/main" id="{C5E3F0E1-75E4-C1E9-664B-77570F883444}"/>
                    </a:ext>
                  </a:extLst>
                </p:cNvPr>
                <p:cNvSpPr>
                  <a:spLocks noChangeArrowheads="1"/>
                </p:cNvSpPr>
                <p:nvPr/>
              </p:nvSpPr>
              <p:spPr bwMode="auto">
                <a:xfrm>
                  <a:off x="3378" y="384"/>
                  <a:ext cx="172" cy="25"/>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59" name="Rectangle 10540">
                  <a:extLst>
                    <a:ext uri="{FF2B5EF4-FFF2-40B4-BE49-F238E27FC236}">
                      <a16:creationId xmlns:a16="http://schemas.microsoft.com/office/drawing/2014/main" id="{5AC85C05-ACA0-7708-ECB6-4DF20965E0A0}"/>
                    </a:ext>
                  </a:extLst>
                </p:cNvPr>
                <p:cNvSpPr>
                  <a:spLocks noChangeArrowheads="1"/>
                </p:cNvSpPr>
                <p:nvPr/>
              </p:nvSpPr>
              <p:spPr bwMode="auto">
                <a:xfrm>
                  <a:off x="3378" y="966"/>
                  <a:ext cx="172" cy="32"/>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60" name="Rectangle 10541">
                  <a:extLst>
                    <a:ext uri="{FF2B5EF4-FFF2-40B4-BE49-F238E27FC236}">
                      <a16:creationId xmlns:a16="http://schemas.microsoft.com/office/drawing/2014/main" id="{3F288B66-5A92-00C9-28C9-02BAB0392205}"/>
                    </a:ext>
                  </a:extLst>
                </p:cNvPr>
                <p:cNvSpPr>
                  <a:spLocks noChangeArrowheads="1"/>
                </p:cNvSpPr>
                <p:nvPr/>
              </p:nvSpPr>
              <p:spPr bwMode="auto">
                <a:xfrm>
                  <a:off x="3378" y="963"/>
                  <a:ext cx="172" cy="3"/>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61" name="Rectangle 10542">
                  <a:extLst>
                    <a:ext uri="{FF2B5EF4-FFF2-40B4-BE49-F238E27FC236}">
                      <a16:creationId xmlns:a16="http://schemas.microsoft.com/office/drawing/2014/main" id="{DAAB495E-0623-DE75-7FD2-BE1DF5E81171}"/>
                    </a:ext>
                  </a:extLst>
                </p:cNvPr>
                <p:cNvSpPr>
                  <a:spLocks noChangeArrowheads="1"/>
                </p:cNvSpPr>
                <p:nvPr/>
              </p:nvSpPr>
              <p:spPr bwMode="auto">
                <a:xfrm>
                  <a:off x="3378" y="963"/>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62" name="Rectangle 10543">
                  <a:extLst>
                    <a:ext uri="{FF2B5EF4-FFF2-40B4-BE49-F238E27FC236}">
                      <a16:creationId xmlns:a16="http://schemas.microsoft.com/office/drawing/2014/main" id="{87E27F5A-F650-8542-40C6-CB2C3BDAE7D0}"/>
                    </a:ext>
                  </a:extLst>
                </p:cNvPr>
                <p:cNvSpPr>
                  <a:spLocks noChangeArrowheads="1"/>
                </p:cNvSpPr>
                <p:nvPr/>
              </p:nvSpPr>
              <p:spPr bwMode="auto">
                <a:xfrm>
                  <a:off x="3378" y="643"/>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63" name="Rectangle 10544">
                  <a:extLst>
                    <a:ext uri="{FF2B5EF4-FFF2-40B4-BE49-F238E27FC236}">
                      <a16:creationId xmlns:a16="http://schemas.microsoft.com/office/drawing/2014/main" id="{209BB933-AB27-0A6F-2EEF-B161A555E01B}"/>
                    </a:ext>
                  </a:extLst>
                </p:cNvPr>
                <p:cNvSpPr>
                  <a:spLocks noChangeArrowheads="1"/>
                </p:cNvSpPr>
                <p:nvPr/>
              </p:nvSpPr>
              <p:spPr bwMode="auto">
                <a:xfrm>
                  <a:off x="3378" y="874"/>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64" name="Rectangle 10545">
                  <a:extLst>
                    <a:ext uri="{FF2B5EF4-FFF2-40B4-BE49-F238E27FC236}">
                      <a16:creationId xmlns:a16="http://schemas.microsoft.com/office/drawing/2014/main" id="{BEA5349A-F770-2965-9741-D66305AFE603}"/>
                    </a:ext>
                  </a:extLst>
                </p:cNvPr>
                <p:cNvSpPr>
                  <a:spLocks noChangeArrowheads="1"/>
                </p:cNvSpPr>
                <p:nvPr/>
              </p:nvSpPr>
              <p:spPr bwMode="auto">
                <a:xfrm>
                  <a:off x="3378" y="643"/>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65" name="Rectangle 10546">
                  <a:extLst>
                    <a:ext uri="{FF2B5EF4-FFF2-40B4-BE49-F238E27FC236}">
                      <a16:creationId xmlns:a16="http://schemas.microsoft.com/office/drawing/2014/main" id="{DBC0898F-5350-0A52-0C60-8F108ECF55B8}"/>
                    </a:ext>
                  </a:extLst>
                </p:cNvPr>
                <p:cNvSpPr>
                  <a:spLocks noChangeArrowheads="1"/>
                </p:cNvSpPr>
                <p:nvPr/>
              </p:nvSpPr>
              <p:spPr bwMode="auto">
                <a:xfrm>
                  <a:off x="3378" y="963"/>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66" name="Rectangle 10547">
                  <a:extLst>
                    <a:ext uri="{FF2B5EF4-FFF2-40B4-BE49-F238E27FC236}">
                      <a16:creationId xmlns:a16="http://schemas.microsoft.com/office/drawing/2014/main" id="{BC11FE61-5B49-0F0C-040C-B3DE1DB8CDAD}"/>
                    </a:ext>
                  </a:extLst>
                </p:cNvPr>
                <p:cNvSpPr>
                  <a:spLocks noChangeArrowheads="1"/>
                </p:cNvSpPr>
                <p:nvPr/>
              </p:nvSpPr>
              <p:spPr bwMode="auto">
                <a:xfrm>
                  <a:off x="3378" y="959"/>
                  <a:ext cx="172" cy="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67" name="Rectangle 10548">
                  <a:extLst>
                    <a:ext uri="{FF2B5EF4-FFF2-40B4-BE49-F238E27FC236}">
                      <a16:creationId xmlns:a16="http://schemas.microsoft.com/office/drawing/2014/main" id="{79C9F6BC-82D3-71F5-9629-94F36149AF1E}"/>
                    </a:ext>
                  </a:extLst>
                </p:cNvPr>
                <p:cNvSpPr>
                  <a:spLocks noChangeArrowheads="1"/>
                </p:cNvSpPr>
                <p:nvPr/>
              </p:nvSpPr>
              <p:spPr bwMode="auto">
                <a:xfrm>
                  <a:off x="3378" y="643"/>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68" name="Rectangle 10549">
                  <a:extLst>
                    <a:ext uri="{FF2B5EF4-FFF2-40B4-BE49-F238E27FC236}">
                      <a16:creationId xmlns:a16="http://schemas.microsoft.com/office/drawing/2014/main" id="{3AD47860-631C-B56D-719E-2187333A65FA}"/>
                    </a:ext>
                  </a:extLst>
                </p:cNvPr>
                <p:cNvSpPr>
                  <a:spLocks noChangeArrowheads="1"/>
                </p:cNvSpPr>
                <p:nvPr/>
              </p:nvSpPr>
              <p:spPr bwMode="auto">
                <a:xfrm>
                  <a:off x="3378" y="874"/>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69" name="Rectangle 10550">
                  <a:extLst>
                    <a:ext uri="{FF2B5EF4-FFF2-40B4-BE49-F238E27FC236}">
                      <a16:creationId xmlns:a16="http://schemas.microsoft.com/office/drawing/2014/main" id="{D9E5969C-FA9A-62D6-0590-46891707C23D}"/>
                    </a:ext>
                  </a:extLst>
                </p:cNvPr>
                <p:cNvSpPr>
                  <a:spLocks noChangeArrowheads="1"/>
                </p:cNvSpPr>
                <p:nvPr/>
              </p:nvSpPr>
              <p:spPr bwMode="auto">
                <a:xfrm>
                  <a:off x="3378" y="643"/>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70" name="Rectangle 10551">
                  <a:extLst>
                    <a:ext uri="{FF2B5EF4-FFF2-40B4-BE49-F238E27FC236}">
                      <a16:creationId xmlns:a16="http://schemas.microsoft.com/office/drawing/2014/main" id="{967CF981-A66A-39CD-7762-BF8C381B4FE2}"/>
                    </a:ext>
                  </a:extLst>
                </p:cNvPr>
                <p:cNvSpPr>
                  <a:spLocks noChangeArrowheads="1"/>
                </p:cNvSpPr>
                <p:nvPr/>
              </p:nvSpPr>
              <p:spPr bwMode="auto">
                <a:xfrm>
                  <a:off x="3378" y="643"/>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71" name="Rectangle 10552">
                  <a:extLst>
                    <a:ext uri="{FF2B5EF4-FFF2-40B4-BE49-F238E27FC236}">
                      <a16:creationId xmlns:a16="http://schemas.microsoft.com/office/drawing/2014/main" id="{2DDF050D-5DC7-6EF5-0B17-C5D307AC43BA}"/>
                    </a:ext>
                  </a:extLst>
                </p:cNvPr>
                <p:cNvSpPr>
                  <a:spLocks noChangeArrowheads="1"/>
                </p:cNvSpPr>
                <p:nvPr/>
              </p:nvSpPr>
              <p:spPr bwMode="auto">
                <a:xfrm>
                  <a:off x="3378" y="1460"/>
                  <a:ext cx="172"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72" name="Rectangle 10553">
                  <a:extLst>
                    <a:ext uri="{FF2B5EF4-FFF2-40B4-BE49-F238E27FC236}">
                      <a16:creationId xmlns:a16="http://schemas.microsoft.com/office/drawing/2014/main" id="{D6B74989-A1FB-F20D-34A1-4DAE671DFED1}"/>
                    </a:ext>
                  </a:extLst>
                </p:cNvPr>
                <p:cNvSpPr>
                  <a:spLocks noChangeArrowheads="1"/>
                </p:cNvSpPr>
                <p:nvPr/>
              </p:nvSpPr>
              <p:spPr bwMode="auto">
                <a:xfrm>
                  <a:off x="3378" y="1460"/>
                  <a:ext cx="172"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73" name="Rectangle 10554">
                  <a:extLst>
                    <a:ext uri="{FF2B5EF4-FFF2-40B4-BE49-F238E27FC236}">
                      <a16:creationId xmlns:a16="http://schemas.microsoft.com/office/drawing/2014/main" id="{05034297-5A08-8CBF-1C7F-B39C8BB61F88}"/>
                    </a:ext>
                  </a:extLst>
                </p:cNvPr>
                <p:cNvSpPr>
                  <a:spLocks noChangeArrowheads="1"/>
                </p:cNvSpPr>
                <p:nvPr/>
              </p:nvSpPr>
              <p:spPr bwMode="auto">
                <a:xfrm>
                  <a:off x="3378" y="643"/>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74" name="Rectangle 10555">
                  <a:extLst>
                    <a:ext uri="{FF2B5EF4-FFF2-40B4-BE49-F238E27FC236}">
                      <a16:creationId xmlns:a16="http://schemas.microsoft.com/office/drawing/2014/main" id="{CBA48356-1A7C-C3AA-C8BA-5245141CFCC2}"/>
                    </a:ext>
                  </a:extLst>
                </p:cNvPr>
                <p:cNvSpPr>
                  <a:spLocks noChangeArrowheads="1"/>
                </p:cNvSpPr>
                <p:nvPr/>
              </p:nvSpPr>
              <p:spPr bwMode="auto">
                <a:xfrm>
                  <a:off x="3378" y="959"/>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75" name="Rectangle 10556">
                  <a:extLst>
                    <a:ext uri="{FF2B5EF4-FFF2-40B4-BE49-F238E27FC236}">
                      <a16:creationId xmlns:a16="http://schemas.microsoft.com/office/drawing/2014/main" id="{FE64F581-DCAC-786F-22C4-5E3341F6EA4F}"/>
                    </a:ext>
                  </a:extLst>
                </p:cNvPr>
                <p:cNvSpPr>
                  <a:spLocks noChangeArrowheads="1"/>
                </p:cNvSpPr>
                <p:nvPr/>
              </p:nvSpPr>
              <p:spPr bwMode="auto">
                <a:xfrm>
                  <a:off x="3378" y="643"/>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76" name="Rectangle 10557">
                  <a:extLst>
                    <a:ext uri="{FF2B5EF4-FFF2-40B4-BE49-F238E27FC236}">
                      <a16:creationId xmlns:a16="http://schemas.microsoft.com/office/drawing/2014/main" id="{641279C1-2C8F-B241-6F6B-8C8B1C5341A0}"/>
                    </a:ext>
                  </a:extLst>
                </p:cNvPr>
                <p:cNvSpPr>
                  <a:spLocks noChangeArrowheads="1"/>
                </p:cNvSpPr>
                <p:nvPr/>
              </p:nvSpPr>
              <p:spPr bwMode="auto">
                <a:xfrm>
                  <a:off x="3378" y="643"/>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77" name="Rectangle 10558">
                  <a:extLst>
                    <a:ext uri="{FF2B5EF4-FFF2-40B4-BE49-F238E27FC236}">
                      <a16:creationId xmlns:a16="http://schemas.microsoft.com/office/drawing/2014/main" id="{945458AC-AB33-8828-6BCA-D1C91EE4A008}"/>
                    </a:ext>
                  </a:extLst>
                </p:cNvPr>
                <p:cNvSpPr>
                  <a:spLocks noChangeArrowheads="1"/>
                </p:cNvSpPr>
                <p:nvPr/>
              </p:nvSpPr>
              <p:spPr bwMode="auto">
                <a:xfrm>
                  <a:off x="3378" y="643"/>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78" name="Rectangle 10559">
                  <a:extLst>
                    <a:ext uri="{FF2B5EF4-FFF2-40B4-BE49-F238E27FC236}">
                      <a16:creationId xmlns:a16="http://schemas.microsoft.com/office/drawing/2014/main" id="{CCA81553-3F28-E816-F5DF-5D89E87F62FB}"/>
                    </a:ext>
                  </a:extLst>
                </p:cNvPr>
                <p:cNvSpPr>
                  <a:spLocks noChangeArrowheads="1"/>
                </p:cNvSpPr>
                <p:nvPr/>
              </p:nvSpPr>
              <p:spPr bwMode="auto">
                <a:xfrm>
                  <a:off x="3378" y="874"/>
                  <a:ext cx="172"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79" name="Rectangle 10560">
                  <a:extLst>
                    <a:ext uri="{FF2B5EF4-FFF2-40B4-BE49-F238E27FC236}">
                      <a16:creationId xmlns:a16="http://schemas.microsoft.com/office/drawing/2014/main" id="{2C1F083D-16BF-F780-7DC4-AFC1E492603A}"/>
                    </a:ext>
                  </a:extLst>
                </p:cNvPr>
                <p:cNvSpPr>
                  <a:spLocks noChangeArrowheads="1"/>
                </p:cNvSpPr>
                <p:nvPr/>
              </p:nvSpPr>
              <p:spPr bwMode="auto">
                <a:xfrm>
                  <a:off x="3378" y="626"/>
                  <a:ext cx="172" cy="17"/>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80" name="Rectangle 10561">
                  <a:extLst>
                    <a:ext uri="{FF2B5EF4-FFF2-40B4-BE49-F238E27FC236}">
                      <a16:creationId xmlns:a16="http://schemas.microsoft.com/office/drawing/2014/main" id="{6D1D859F-78BA-DFA7-B24A-DB3A59134E12}"/>
                    </a:ext>
                  </a:extLst>
                </p:cNvPr>
                <p:cNvSpPr>
                  <a:spLocks noChangeArrowheads="1"/>
                </p:cNvSpPr>
                <p:nvPr/>
              </p:nvSpPr>
              <p:spPr bwMode="auto">
                <a:xfrm>
                  <a:off x="3378" y="626"/>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81" name="Rectangle 10562">
                  <a:extLst>
                    <a:ext uri="{FF2B5EF4-FFF2-40B4-BE49-F238E27FC236}">
                      <a16:creationId xmlns:a16="http://schemas.microsoft.com/office/drawing/2014/main" id="{933F876D-3BDE-28AA-5549-846D00D98ECC}"/>
                    </a:ext>
                  </a:extLst>
                </p:cNvPr>
                <p:cNvSpPr>
                  <a:spLocks noChangeArrowheads="1"/>
                </p:cNvSpPr>
                <p:nvPr/>
              </p:nvSpPr>
              <p:spPr bwMode="auto">
                <a:xfrm>
                  <a:off x="3378" y="959"/>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82" name="Rectangle 10563">
                  <a:extLst>
                    <a:ext uri="{FF2B5EF4-FFF2-40B4-BE49-F238E27FC236}">
                      <a16:creationId xmlns:a16="http://schemas.microsoft.com/office/drawing/2014/main" id="{3ABF815E-5309-BBC1-F358-E5DAC4B3570B}"/>
                    </a:ext>
                  </a:extLst>
                </p:cNvPr>
                <p:cNvSpPr>
                  <a:spLocks noChangeArrowheads="1"/>
                </p:cNvSpPr>
                <p:nvPr/>
              </p:nvSpPr>
              <p:spPr bwMode="auto">
                <a:xfrm>
                  <a:off x="3378" y="959"/>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83" name="Rectangle 10564">
                  <a:extLst>
                    <a:ext uri="{FF2B5EF4-FFF2-40B4-BE49-F238E27FC236}">
                      <a16:creationId xmlns:a16="http://schemas.microsoft.com/office/drawing/2014/main" id="{5C4E011B-0063-BF02-55EB-977A62B2819C}"/>
                    </a:ext>
                  </a:extLst>
                </p:cNvPr>
                <p:cNvSpPr>
                  <a:spLocks noChangeArrowheads="1"/>
                </p:cNvSpPr>
                <p:nvPr/>
              </p:nvSpPr>
              <p:spPr bwMode="auto">
                <a:xfrm>
                  <a:off x="3378" y="956"/>
                  <a:ext cx="172" cy="3"/>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84" name="Rectangle 10565">
                  <a:extLst>
                    <a:ext uri="{FF2B5EF4-FFF2-40B4-BE49-F238E27FC236}">
                      <a16:creationId xmlns:a16="http://schemas.microsoft.com/office/drawing/2014/main" id="{D8278467-A419-514E-C04A-F143CCCA200C}"/>
                    </a:ext>
                  </a:extLst>
                </p:cNvPr>
                <p:cNvSpPr>
                  <a:spLocks noChangeArrowheads="1"/>
                </p:cNvSpPr>
                <p:nvPr/>
              </p:nvSpPr>
              <p:spPr bwMode="auto">
                <a:xfrm>
                  <a:off x="3378" y="874"/>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85" name="Rectangle 10566">
                  <a:extLst>
                    <a:ext uri="{FF2B5EF4-FFF2-40B4-BE49-F238E27FC236}">
                      <a16:creationId xmlns:a16="http://schemas.microsoft.com/office/drawing/2014/main" id="{38DC1549-BD5A-52EF-7400-26ACE6171CC3}"/>
                    </a:ext>
                  </a:extLst>
                </p:cNvPr>
                <p:cNvSpPr>
                  <a:spLocks noChangeArrowheads="1"/>
                </p:cNvSpPr>
                <p:nvPr/>
              </p:nvSpPr>
              <p:spPr bwMode="auto">
                <a:xfrm>
                  <a:off x="3378" y="618"/>
                  <a:ext cx="172" cy="8"/>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86" name="Rectangle 10567">
                  <a:extLst>
                    <a:ext uri="{FF2B5EF4-FFF2-40B4-BE49-F238E27FC236}">
                      <a16:creationId xmlns:a16="http://schemas.microsoft.com/office/drawing/2014/main" id="{56BA8AAD-5E37-FE2B-7FC8-DDF4E9856793}"/>
                    </a:ext>
                  </a:extLst>
                </p:cNvPr>
                <p:cNvSpPr>
                  <a:spLocks noChangeArrowheads="1"/>
                </p:cNvSpPr>
                <p:nvPr/>
              </p:nvSpPr>
              <p:spPr bwMode="auto">
                <a:xfrm>
                  <a:off x="3378" y="874"/>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87" name="Rectangle 10568">
                  <a:extLst>
                    <a:ext uri="{FF2B5EF4-FFF2-40B4-BE49-F238E27FC236}">
                      <a16:creationId xmlns:a16="http://schemas.microsoft.com/office/drawing/2014/main" id="{AEBE5B78-935F-18E5-E052-BA4DB65D337A}"/>
                    </a:ext>
                  </a:extLst>
                </p:cNvPr>
                <p:cNvSpPr>
                  <a:spLocks noChangeArrowheads="1"/>
                </p:cNvSpPr>
                <p:nvPr/>
              </p:nvSpPr>
              <p:spPr bwMode="auto">
                <a:xfrm>
                  <a:off x="3378" y="590"/>
                  <a:ext cx="172"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88" name="Rectangle 10569">
                  <a:extLst>
                    <a:ext uri="{FF2B5EF4-FFF2-40B4-BE49-F238E27FC236}">
                      <a16:creationId xmlns:a16="http://schemas.microsoft.com/office/drawing/2014/main" id="{9DF2F242-5A49-E42C-1B02-BBD5CD313C85}"/>
                    </a:ext>
                  </a:extLst>
                </p:cNvPr>
                <p:cNvSpPr>
                  <a:spLocks noChangeArrowheads="1"/>
                </p:cNvSpPr>
                <p:nvPr/>
              </p:nvSpPr>
              <p:spPr bwMode="auto">
                <a:xfrm>
                  <a:off x="3378" y="618"/>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89" name="Rectangle 10570">
                  <a:extLst>
                    <a:ext uri="{FF2B5EF4-FFF2-40B4-BE49-F238E27FC236}">
                      <a16:creationId xmlns:a16="http://schemas.microsoft.com/office/drawing/2014/main" id="{C75742CD-EE96-F500-904D-DE22C7B60FDC}"/>
                    </a:ext>
                  </a:extLst>
                </p:cNvPr>
                <p:cNvSpPr>
                  <a:spLocks noChangeArrowheads="1"/>
                </p:cNvSpPr>
                <p:nvPr/>
              </p:nvSpPr>
              <p:spPr bwMode="auto">
                <a:xfrm>
                  <a:off x="3378" y="956"/>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90" name="Rectangle 10571">
                  <a:extLst>
                    <a:ext uri="{FF2B5EF4-FFF2-40B4-BE49-F238E27FC236}">
                      <a16:creationId xmlns:a16="http://schemas.microsoft.com/office/drawing/2014/main" id="{CDBBBFFF-170F-CECE-5890-A1839B8AD458}"/>
                    </a:ext>
                  </a:extLst>
                </p:cNvPr>
                <p:cNvSpPr>
                  <a:spLocks noChangeArrowheads="1"/>
                </p:cNvSpPr>
                <p:nvPr/>
              </p:nvSpPr>
              <p:spPr bwMode="auto">
                <a:xfrm>
                  <a:off x="3378" y="956"/>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91" name="Rectangle 10572">
                  <a:extLst>
                    <a:ext uri="{FF2B5EF4-FFF2-40B4-BE49-F238E27FC236}">
                      <a16:creationId xmlns:a16="http://schemas.microsoft.com/office/drawing/2014/main" id="{67BEEAE7-42CE-D775-308F-F08EBACAB6FF}"/>
                    </a:ext>
                  </a:extLst>
                </p:cNvPr>
                <p:cNvSpPr>
                  <a:spLocks noChangeArrowheads="1"/>
                </p:cNvSpPr>
                <p:nvPr/>
              </p:nvSpPr>
              <p:spPr bwMode="auto">
                <a:xfrm>
                  <a:off x="3378" y="956"/>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92" name="Rectangle 10573">
                  <a:extLst>
                    <a:ext uri="{FF2B5EF4-FFF2-40B4-BE49-F238E27FC236}">
                      <a16:creationId xmlns:a16="http://schemas.microsoft.com/office/drawing/2014/main" id="{D10DF627-42DD-1395-F21E-27DB882ABCE2}"/>
                    </a:ext>
                  </a:extLst>
                </p:cNvPr>
                <p:cNvSpPr>
                  <a:spLocks noChangeArrowheads="1"/>
                </p:cNvSpPr>
                <p:nvPr/>
              </p:nvSpPr>
              <p:spPr bwMode="auto">
                <a:xfrm>
                  <a:off x="3378" y="956"/>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93" name="Rectangle 10574">
                  <a:extLst>
                    <a:ext uri="{FF2B5EF4-FFF2-40B4-BE49-F238E27FC236}">
                      <a16:creationId xmlns:a16="http://schemas.microsoft.com/office/drawing/2014/main" id="{7A2A8E3F-A2FB-AE98-FD16-E5EB2EEEE0D1}"/>
                    </a:ext>
                  </a:extLst>
                </p:cNvPr>
                <p:cNvSpPr>
                  <a:spLocks noChangeArrowheads="1"/>
                </p:cNvSpPr>
                <p:nvPr/>
              </p:nvSpPr>
              <p:spPr bwMode="auto">
                <a:xfrm>
                  <a:off x="3378" y="618"/>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94" name="Rectangle 10575">
                  <a:extLst>
                    <a:ext uri="{FF2B5EF4-FFF2-40B4-BE49-F238E27FC236}">
                      <a16:creationId xmlns:a16="http://schemas.microsoft.com/office/drawing/2014/main" id="{58A94C3D-034C-1CA7-69FF-4F1682CB7549}"/>
                    </a:ext>
                  </a:extLst>
                </p:cNvPr>
                <p:cNvSpPr>
                  <a:spLocks noChangeArrowheads="1"/>
                </p:cNvSpPr>
                <p:nvPr/>
              </p:nvSpPr>
              <p:spPr bwMode="auto">
                <a:xfrm>
                  <a:off x="3378" y="1325"/>
                  <a:ext cx="172" cy="7"/>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95" name="Rectangle 10576">
                  <a:extLst>
                    <a:ext uri="{FF2B5EF4-FFF2-40B4-BE49-F238E27FC236}">
                      <a16:creationId xmlns:a16="http://schemas.microsoft.com/office/drawing/2014/main" id="{57FCF3A2-B4A0-321E-368D-F1285F76A9F0}"/>
                    </a:ext>
                  </a:extLst>
                </p:cNvPr>
                <p:cNvSpPr>
                  <a:spLocks noChangeArrowheads="1"/>
                </p:cNvSpPr>
                <p:nvPr/>
              </p:nvSpPr>
              <p:spPr bwMode="auto">
                <a:xfrm>
                  <a:off x="3378" y="874"/>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96" name="Rectangle 10577">
                  <a:extLst>
                    <a:ext uri="{FF2B5EF4-FFF2-40B4-BE49-F238E27FC236}">
                      <a16:creationId xmlns:a16="http://schemas.microsoft.com/office/drawing/2014/main" id="{B6A6A074-C7CD-12BF-83C2-9F8D8ADF43D7}"/>
                    </a:ext>
                  </a:extLst>
                </p:cNvPr>
                <p:cNvSpPr>
                  <a:spLocks noChangeArrowheads="1"/>
                </p:cNvSpPr>
                <p:nvPr/>
              </p:nvSpPr>
              <p:spPr bwMode="auto">
                <a:xfrm>
                  <a:off x="3378" y="320"/>
                  <a:ext cx="172" cy="64"/>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97" name="Rectangle 10578">
                  <a:extLst>
                    <a:ext uri="{FF2B5EF4-FFF2-40B4-BE49-F238E27FC236}">
                      <a16:creationId xmlns:a16="http://schemas.microsoft.com/office/drawing/2014/main" id="{8401FFEB-C2C2-32BA-1608-E5F3D0E13738}"/>
                    </a:ext>
                  </a:extLst>
                </p:cNvPr>
                <p:cNvSpPr>
                  <a:spLocks noChangeArrowheads="1"/>
                </p:cNvSpPr>
                <p:nvPr/>
              </p:nvSpPr>
              <p:spPr bwMode="auto">
                <a:xfrm>
                  <a:off x="3378" y="913"/>
                  <a:ext cx="172" cy="43"/>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98" name="Rectangle 10579">
                  <a:extLst>
                    <a:ext uri="{FF2B5EF4-FFF2-40B4-BE49-F238E27FC236}">
                      <a16:creationId xmlns:a16="http://schemas.microsoft.com/office/drawing/2014/main" id="{00F202AF-AFDD-4A12-25AE-C517DF973CD1}"/>
                    </a:ext>
                  </a:extLst>
                </p:cNvPr>
                <p:cNvSpPr>
                  <a:spLocks noChangeArrowheads="1"/>
                </p:cNvSpPr>
                <p:nvPr/>
              </p:nvSpPr>
              <p:spPr bwMode="auto">
                <a:xfrm>
                  <a:off x="3378" y="913"/>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99" name="Rectangle 10580">
                  <a:extLst>
                    <a:ext uri="{FF2B5EF4-FFF2-40B4-BE49-F238E27FC236}">
                      <a16:creationId xmlns:a16="http://schemas.microsoft.com/office/drawing/2014/main" id="{BB14D226-8E2A-916D-F28E-4DD154DDA449}"/>
                    </a:ext>
                  </a:extLst>
                </p:cNvPr>
                <p:cNvSpPr>
                  <a:spLocks noChangeArrowheads="1"/>
                </p:cNvSpPr>
                <p:nvPr/>
              </p:nvSpPr>
              <p:spPr bwMode="auto">
                <a:xfrm>
                  <a:off x="3378" y="913"/>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00" name="Rectangle 10581">
                  <a:extLst>
                    <a:ext uri="{FF2B5EF4-FFF2-40B4-BE49-F238E27FC236}">
                      <a16:creationId xmlns:a16="http://schemas.microsoft.com/office/drawing/2014/main" id="{A3F0591B-3778-FA55-6D5C-FF2BB30AED1C}"/>
                    </a:ext>
                  </a:extLst>
                </p:cNvPr>
                <p:cNvSpPr>
                  <a:spLocks noChangeArrowheads="1"/>
                </p:cNvSpPr>
                <p:nvPr/>
              </p:nvSpPr>
              <p:spPr bwMode="auto">
                <a:xfrm>
                  <a:off x="3378" y="618"/>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01" name="Rectangle 10582">
                  <a:extLst>
                    <a:ext uri="{FF2B5EF4-FFF2-40B4-BE49-F238E27FC236}">
                      <a16:creationId xmlns:a16="http://schemas.microsoft.com/office/drawing/2014/main" id="{5DBFA06D-188E-38FA-6E66-3AEF3F6BC0B5}"/>
                    </a:ext>
                  </a:extLst>
                </p:cNvPr>
                <p:cNvSpPr>
                  <a:spLocks noChangeArrowheads="1"/>
                </p:cNvSpPr>
                <p:nvPr/>
              </p:nvSpPr>
              <p:spPr bwMode="auto">
                <a:xfrm>
                  <a:off x="3378" y="874"/>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02" name="Rectangle 10583">
                  <a:extLst>
                    <a:ext uri="{FF2B5EF4-FFF2-40B4-BE49-F238E27FC236}">
                      <a16:creationId xmlns:a16="http://schemas.microsoft.com/office/drawing/2014/main" id="{EA8AA84D-B9BD-DD10-9F44-31682C0B4FF1}"/>
                    </a:ext>
                  </a:extLst>
                </p:cNvPr>
                <p:cNvSpPr>
                  <a:spLocks noChangeArrowheads="1"/>
                </p:cNvSpPr>
                <p:nvPr/>
              </p:nvSpPr>
              <p:spPr bwMode="auto">
                <a:xfrm>
                  <a:off x="3378" y="618"/>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03" name="Rectangle 10584">
                  <a:extLst>
                    <a:ext uri="{FF2B5EF4-FFF2-40B4-BE49-F238E27FC236}">
                      <a16:creationId xmlns:a16="http://schemas.microsoft.com/office/drawing/2014/main" id="{028028C6-BCD7-AFDE-A3AD-6B8C553E31F6}"/>
                    </a:ext>
                  </a:extLst>
                </p:cNvPr>
                <p:cNvSpPr>
                  <a:spLocks noChangeArrowheads="1"/>
                </p:cNvSpPr>
                <p:nvPr/>
              </p:nvSpPr>
              <p:spPr bwMode="auto">
                <a:xfrm>
                  <a:off x="3378" y="913"/>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04" name="Rectangle 10585">
                  <a:extLst>
                    <a:ext uri="{FF2B5EF4-FFF2-40B4-BE49-F238E27FC236}">
                      <a16:creationId xmlns:a16="http://schemas.microsoft.com/office/drawing/2014/main" id="{AD32E8FE-D417-3096-CCFF-ACCDC1675FD7}"/>
                    </a:ext>
                  </a:extLst>
                </p:cNvPr>
                <p:cNvSpPr>
                  <a:spLocks noChangeArrowheads="1"/>
                </p:cNvSpPr>
                <p:nvPr/>
              </p:nvSpPr>
              <p:spPr bwMode="auto">
                <a:xfrm>
                  <a:off x="3378" y="885"/>
                  <a:ext cx="172" cy="28"/>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05" name="Rectangle 10586">
                  <a:extLst>
                    <a:ext uri="{FF2B5EF4-FFF2-40B4-BE49-F238E27FC236}">
                      <a16:creationId xmlns:a16="http://schemas.microsoft.com/office/drawing/2014/main" id="{CBC8619A-225F-F6C8-70C0-53604D7DBE3B}"/>
                    </a:ext>
                  </a:extLst>
                </p:cNvPr>
                <p:cNvSpPr>
                  <a:spLocks noChangeArrowheads="1"/>
                </p:cNvSpPr>
                <p:nvPr/>
              </p:nvSpPr>
              <p:spPr bwMode="auto">
                <a:xfrm>
                  <a:off x="3378" y="618"/>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06" name="Rectangle 10587">
                  <a:extLst>
                    <a:ext uri="{FF2B5EF4-FFF2-40B4-BE49-F238E27FC236}">
                      <a16:creationId xmlns:a16="http://schemas.microsoft.com/office/drawing/2014/main" id="{40D7BAB6-8CE2-04D3-3DD7-B34D99F08DF8}"/>
                    </a:ext>
                  </a:extLst>
                </p:cNvPr>
                <p:cNvSpPr>
                  <a:spLocks noChangeArrowheads="1"/>
                </p:cNvSpPr>
                <p:nvPr/>
              </p:nvSpPr>
              <p:spPr bwMode="auto">
                <a:xfrm>
                  <a:off x="3378" y="874"/>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07" name="Rectangle 10588">
                  <a:extLst>
                    <a:ext uri="{FF2B5EF4-FFF2-40B4-BE49-F238E27FC236}">
                      <a16:creationId xmlns:a16="http://schemas.microsoft.com/office/drawing/2014/main" id="{5A7F3078-2D05-6E85-6AE9-F42EC4944175}"/>
                    </a:ext>
                  </a:extLst>
                </p:cNvPr>
                <p:cNvSpPr>
                  <a:spLocks noChangeArrowheads="1"/>
                </p:cNvSpPr>
                <p:nvPr/>
              </p:nvSpPr>
              <p:spPr bwMode="auto">
                <a:xfrm>
                  <a:off x="3378" y="618"/>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08" name="Rectangle 10589">
                  <a:extLst>
                    <a:ext uri="{FF2B5EF4-FFF2-40B4-BE49-F238E27FC236}">
                      <a16:creationId xmlns:a16="http://schemas.microsoft.com/office/drawing/2014/main" id="{D7CAE406-ED6E-DEAE-89AA-12DD2412F9F3}"/>
                    </a:ext>
                  </a:extLst>
                </p:cNvPr>
                <p:cNvSpPr>
                  <a:spLocks noChangeArrowheads="1"/>
                </p:cNvSpPr>
                <p:nvPr/>
              </p:nvSpPr>
              <p:spPr bwMode="auto">
                <a:xfrm>
                  <a:off x="3378" y="618"/>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09" name="Rectangle 10590">
                  <a:extLst>
                    <a:ext uri="{FF2B5EF4-FFF2-40B4-BE49-F238E27FC236}">
                      <a16:creationId xmlns:a16="http://schemas.microsoft.com/office/drawing/2014/main" id="{A2AB5D94-281F-A761-FB27-46AE1641390F}"/>
                    </a:ext>
                  </a:extLst>
                </p:cNvPr>
                <p:cNvSpPr>
                  <a:spLocks noChangeArrowheads="1"/>
                </p:cNvSpPr>
                <p:nvPr/>
              </p:nvSpPr>
              <p:spPr bwMode="auto">
                <a:xfrm>
                  <a:off x="3378" y="1460"/>
                  <a:ext cx="172"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10" name="Rectangle 10591">
                  <a:extLst>
                    <a:ext uri="{FF2B5EF4-FFF2-40B4-BE49-F238E27FC236}">
                      <a16:creationId xmlns:a16="http://schemas.microsoft.com/office/drawing/2014/main" id="{0B982CB0-3DEF-2EC2-FC46-D6E165524C76}"/>
                    </a:ext>
                  </a:extLst>
                </p:cNvPr>
                <p:cNvSpPr>
                  <a:spLocks noChangeArrowheads="1"/>
                </p:cNvSpPr>
                <p:nvPr/>
              </p:nvSpPr>
              <p:spPr bwMode="auto">
                <a:xfrm>
                  <a:off x="3378" y="1449"/>
                  <a:ext cx="172" cy="1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11" name="Rectangle 10592">
                  <a:extLst>
                    <a:ext uri="{FF2B5EF4-FFF2-40B4-BE49-F238E27FC236}">
                      <a16:creationId xmlns:a16="http://schemas.microsoft.com/office/drawing/2014/main" id="{F70447D2-F88F-8357-7086-ECFAE7003635}"/>
                    </a:ext>
                  </a:extLst>
                </p:cNvPr>
                <p:cNvSpPr>
                  <a:spLocks noChangeArrowheads="1"/>
                </p:cNvSpPr>
                <p:nvPr/>
              </p:nvSpPr>
              <p:spPr bwMode="auto">
                <a:xfrm>
                  <a:off x="3378" y="618"/>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12" name="Rectangle 10593">
                  <a:extLst>
                    <a:ext uri="{FF2B5EF4-FFF2-40B4-BE49-F238E27FC236}">
                      <a16:creationId xmlns:a16="http://schemas.microsoft.com/office/drawing/2014/main" id="{6F37C9DA-8660-2562-6093-15228FB2DCC4}"/>
                    </a:ext>
                  </a:extLst>
                </p:cNvPr>
                <p:cNvSpPr>
                  <a:spLocks noChangeArrowheads="1"/>
                </p:cNvSpPr>
                <p:nvPr/>
              </p:nvSpPr>
              <p:spPr bwMode="auto">
                <a:xfrm>
                  <a:off x="3378" y="885"/>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13" name="Rectangle 10594">
                  <a:extLst>
                    <a:ext uri="{FF2B5EF4-FFF2-40B4-BE49-F238E27FC236}">
                      <a16:creationId xmlns:a16="http://schemas.microsoft.com/office/drawing/2014/main" id="{7E39A407-D60B-E24A-DCD1-FE671E59B60E}"/>
                    </a:ext>
                  </a:extLst>
                </p:cNvPr>
                <p:cNvSpPr>
                  <a:spLocks noChangeArrowheads="1"/>
                </p:cNvSpPr>
                <p:nvPr/>
              </p:nvSpPr>
              <p:spPr bwMode="auto">
                <a:xfrm>
                  <a:off x="3378" y="618"/>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14" name="Rectangle 10595">
                  <a:extLst>
                    <a:ext uri="{FF2B5EF4-FFF2-40B4-BE49-F238E27FC236}">
                      <a16:creationId xmlns:a16="http://schemas.microsoft.com/office/drawing/2014/main" id="{944F5280-3B1A-52CA-C3A1-EE1A40084834}"/>
                    </a:ext>
                  </a:extLst>
                </p:cNvPr>
                <p:cNvSpPr>
                  <a:spLocks noChangeArrowheads="1"/>
                </p:cNvSpPr>
                <p:nvPr/>
              </p:nvSpPr>
              <p:spPr bwMode="auto">
                <a:xfrm>
                  <a:off x="3378" y="618"/>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15" name="Rectangle 10596">
                  <a:extLst>
                    <a:ext uri="{FF2B5EF4-FFF2-40B4-BE49-F238E27FC236}">
                      <a16:creationId xmlns:a16="http://schemas.microsoft.com/office/drawing/2014/main" id="{65FA61D0-CD3C-5B84-EFB2-2E8CD0F8852A}"/>
                    </a:ext>
                  </a:extLst>
                </p:cNvPr>
                <p:cNvSpPr>
                  <a:spLocks noChangeArrowheads="1"/>
                </p:cNvSpPr>
                <p:nvPr/>
              </p:nvSpPr>
              <p:spPr bwMode="auto">
                <a:xfrm>
                  <a:off x="3378" y="618"/>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16" name="Rectangle 10597">
                  <a:extLst>
                    <a:ext uri="{FF2B5EF4-FFF2-40B4-BE49-F238E27FC236}">
                      <a16:creationId xmlns:a16="http://schemas.microsoft.com/office/drawing/2014/main" id="{D6740902-ACC1-88F0-B287-9DCE6F6D0476}"/>
                    </a:ext>
                  </a:extLst>
                </p:cNvPr>
                <p:cNvSpPr>
                  <a:spLocks noChangeArrowheads="1"/>
                </p:cNvSpPr>
                <p:nvPr/>
              </p:nvSpPr>
              <p:spPr bwMode="auto">
                <a:xfrm>
                  <a:off x="3378" y="874"/>
                  <a:ext cx="172"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17" name="Rectangle 10598">
                  <a:extLst>
                    <a:ext uri="{FF2B5EF4-FFF2-40B4-BE49-F238E27FC236}">
                      <a16:creationId xmlns:a16="http://schemas.microsoft.com/office/drawing/2014/main" id="{AC2E0B3A-BAF5-5325-3A29-F984502C89D9}"/>
                    </a:ext>
                  </a:extLst>
                </p:cNvPr>
                <p:cNvSpPr>
                  <a:spLocks noChangeArrowheads="1"/>
                </p:cNvSpPr>
                <p:nvPr/>
              </p:nvSpPr>
              <p:spPr bwMode="auto">
                <a:xfrm>
                  <a:off x="3378" y="590"/>
                  <a:ext cx="172" cy="28"/>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18" name="Rectangle 10599">
                  <a:extLst>
                    <a:ext uri="{FF2B5EF4-FFF2-40B4-BE49-F238E27FC236}">
                      <a16:creationId xmlns:a16="http://schemas.microsoft.com/office/drawing/2014/main" id="{A2C0B626-F638-B480-CD35-C6F992DF8D1D}"/>
                    </a:ext>
                  </a:extLst>
                </p:cNvPr>
                <p:cNvSpPr>
                  <a:spLocks noChangeArrowheads="1"/>
                </p:cNvSpPr>
                <p:nvPr/>
              </p:nvSpPr>
              <p:spPr bwMode="auto">
                <a:xfrm>
                  <a:off x="3378" y="590"/>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19" name="Rectangle 10600">
                  <a:extLst>
                    <a:ext uri="{FF2B5EF4-FFF2-40B4-BE49-F238E27FC236}">
                      <a16:creationId xmlns:a16="http://schemas.microsoft.com/office/drawing/2014/main" id="{F8A1347E-3CF5-A2C5-E807-2A00A9518073}"/>
                    </a:ext>
                  </a:extLst>
                </p:cNvPr>
                <p:cNvSpPr>
                  <a:spLocks noChangeArrowheads="1"/>
                </p:cNvSpPr>
                <p:nvPr/>
              </p:nvSpPr>
              <p:spPr bwMode="auto">
                <a:xfrm>
                  <a:off x="3189" y="1243"/>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20" name="Rectangle 10601">
                  <a:extLst>
                    <a:ext uri="{FF2B5EF4-FFF2-40B4-BE49-F238E27FC236}">
                      <a16:creationId xmlns:a16="http://schemas.microsoft.com/office/drawing/2014/main" id="{057906B1-131C-A6F7-28B9-7800D76C2A13}"/>
                    </a:ext>
                  </a:extLst>
                </p:cNvPr>
                <p:cNvSpPr>
                  <a:spLocks noChangeArrowheads="1"/>
                </p:cNvSpPr>
                <p:nvPr/>
              </p:nvSpPr>
              <p:spPr bwMode="auto">
                <a:xfrm>
                  <a:off x="3189" y="1243"/>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21" name="Rectangle 10602">
                  <a:extLst>
                    <a:ext uri="{FF2B5EF4-FFF2-40B4-BE49-F238E27FC236}">
                      <a16:creationId xmlns:a16="http://schemas.microsoft.com/office/drawing/2014/main" id="{B2561C17-10B2-2801-8825-3DF5CC29AEE9}"/>
                    </a:ext>
                  </a:extLst>
                </p:cNvPr>
                <p:cNvSpPr>
                  <a:spLocks noChangeArrowheads="1"/>
                </p:cNvSpPr>
                <p:nvPr/>
              </p:nvSpPr>
              <p:spPr bwMode="auto">
                <a:xfrm>
                  <a:off x="3189" y="1243"/>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22" name="Rectangle 10603">
                  <a:extLst>
                    <a:ext uri="{FF2B5EF4-FFF2-40B4-BE49-F238E27FC236}">
                      <a16:creationId xmlns:a16="http://schemas.microsoft.com/office/drawing/2014/main" id="{B37729E3-9C99-05DE-9625-8B271AC984EF}"/>
                    </a:ext>
                  </a:extLst>
                </p:cNvPr>
                <p:cNvSpPr>
                  <a:spLocks noChangeArrowheads="1"/>
                </p:cNvSpPr>
                <p:nvPr/>
              </p:nvSpPr>
              <p:spPr bwMode="auto">
                <a:xfrm>
                  <a:off x="3189" y="1005"/>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23" name="Rectangle 10604">
                  <a:extLst>
                    <a:ext uri="{FF2B5EF4-FFF2-40B4-BE49-F238E27FC236}">
                      <a16:creationId xmlns:a16="http://schemas.microsoft.com/office/drawing/2014/main" id="{C8E6A34F-B485-79EE-D01A-5F7DA2C7F6B2}"/>
                    </a:ext>
                  </a:extLst>
                </p:cNvPr>
                <p:cNvSpPr>
                  <a:spLocks noChangeArrowheads="1"/>
                </p:cNvSpPr>
                <p:nvPr/>
              </p:nvSpPr>
              <p:spPr bwMode="auto">
                <a:xfrm>
                  <a:off x="3189" y="970"/>
                  <a:ext cx="172" cy="28"/>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24" name="Rectangle 10605">
                  <a:extLst>
                    <a:ext uri="{FF2B5EF4-FFF2-40B4-BE49-F238E27FC236}">
                      <a16:creationId xmlns:a16="http://schemas.microsoft.com/office/drawing/2014/main" id="{DA960897-928A-C441-308E-354DDDEE3F05}"/>
                    </a:ext>
                  </a:extLst>
                </p:cNvPr>
                <p:cNvSpPr>
                  <a:spLocks noChangeArrowheads="1"/>
                </p:cNvSpPr>
                <p:nvPr/>
              </p:nvSpPr>
              <p:spPr bwMode="auto">
                <a:xfrm>
                  <a:off x="3189" y="1005"/>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25" name="Rectangle 10606">
                  <a:extLst>
                    <a:ext uri="{FF2B5EF4-FFF2-40B4-BE49-F238E27FC236}">
                      <a16:creationId xmlns:a16="http://schemas.microsoft.com/office/drawing/2014/main" id="{1C187153-7B91-912E-A931-7A710804325B}"/>
                    </a:ext>
                  </a:extLst>
                </p:cNvPr>
                <p:cNvSpPr>
                  <a:spLocks noChangeArrowheads="1"/>
                </p:cNvSpPr>
                <p:nvPr/>
              </p:nvSpPr>
              <p:spPr bwMode="auto">
                <a:xfrm>
                  <a:off x="3189" y="679"/>
                  <a:ext cx="172"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26" name="Rectangle 10607">
                  <a:extLst>
                    <a:ext uri="{FF2B5EF4-FFF2-40B4-BE49-F238E27FC236}">
                      <a16:creationId xmlns:a16="http://schemas.microsoft.com/office/drawing/2014/main" id="{58738C4C-3975-761E-7E93-AFC5C067793C}"/>
                    </a:ext>
                  </a:extLst>
                </p:cNvPr>
                <p:cNvSpPr>
                  <a:spLocks noChangeArrowheads="1"/>
                </p:cNvSpPr>
                <p:nvPr/>
              </p:nvSpPr>
              <p:spPr bwMode="auto">
                <a:xfrm>
                  <a:off x="3189" y="970"/>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27" name="Rectangle 10608">
                  <a:extLst>
                    <a:ext uri="{FF2B5EF4-FFF2-40B4-BE49-F238E27FC236}">
                      <a16:creationId xmlns:a16="http://schemas.microsoft.com/office/drawing/2014/main" id="{495CA510-793E-7994-FF3C-B330F212CFB6}"/>
                    </a:ext>
                  </a:extLst>
                </p:cNvPr>
                <p:cNvSpPr>
                  <a:spLocks noChangeArrowheads="1"/>
                </p:cNvSpPr>
                <p:nvPr/>
              </p:nvSpPr>
              <p:spPr bwMode="auto">
                <a:xfrm>
                  <a:off x="3189" y="1243"/>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28" name="Rectangle 10609">
                  <a:extLst>
                    <a:ext uri="{FF2B5EF4-FFF2-40B4-BE49-F238E27FC236}">
                      <a16:creationId xmlns:a16="http://schemas.microsoft.com/office/drawing/2014/main" id="{F1272B01-369F-6115-4AC6-D5122E3972F5}"/>
                    </a:ext>
                  </a:extLst>
                </p:cNvPr>
                <p:cNvSpPr>
                  <a:spLocks noChangeArrowheads="1"/>
                </p:cNvSpPr>
                <p:nvPr/>
              </p:nvSpPr>
              <p:spPr bwMode="auto">
                <a:xfrm>
                  <a:off x="3189" y="1243"/>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29" name="Rectangle 10610">
                  <a:extLst>
                    <a:ext uri="{FF2B5EF4-FFF2-40B4-BE49-F238E27FC236}">
                      <a16:creationId xmlns:a16="http://schemas.microsoft.com/office/drawing/2014/main" id="{27094A0B-6824-DE24-27E4-3F9E9C612766}"/>
                    </a:ext>
                  </a:extLst>
                </p:cNvPr>
                <p:cNvSpPr>
                  <a:spLocks noChangeArrowheads="1"/>
                </p:cNvSpPr>
                <p:nvPr/>
              </p:nvSpPr>
              <p:spPr bwMode="auto">
                <a:xfrm>
                  <a:off x="3189" y="1243"/>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30" name="Rectangle 10611">
                  <a:extLst>
                    <a:ext uri="{FF2B5EF4-FFF2-40B4-BE49-F238E27FC236}">
                      <a16:creationId xmlns:a16="http://schemas.microsoft.com/office/drawing/2014/main" id="{D9E4E58C-24AC-B4BF-BFDA-075571A1477B}"/>
                    </a:ext>
                  </a:extLst>
                </p:cNvPr>
                <p:cNvSpPr>
                  <a:spLocks noChangeArrowheads="1"/>
                </p:cNvSpPr>
                <p:nvPr/>
              </p:nvSpPr>
              <p:spPr bwMode="auto">
                <a:xfrm>
                  <a:off x="3189" y="1243"/>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31" name="Rectangle 10612">
                  <a:extLst>
                    <a:ext uri="{FF2B5EF4-FFF2-40B4-BE49-F238E27FC236}">
                      <a16:creationId xmlns:a16="http://schemas.microsoft.com/office/drawing/2014/main" id="{A04CE6D9-5169-E011-0040-DFA2491A4D64}"/>
                    </a:ext>
                  </a:extLst>
                </p:cNvPr>
                <p:cNvSpPr>
                  <a:spLocks noChangeArrowheads="1"/>
                </p:cNvSpPr>
                <p:nvPr/>
              </p:nvSpPr>
              <p:spPr bwMode="auto">
                <a:xfrm>
                  <a:off x="3189" y="970"/>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32" name="Rectangle 10613">
                  <a:extLst>
                    <a:ext uri="{FF2B5EF4-FFF2-40B4-BE49-F238E27FC236}">
                      <a16:creationId xmlns:a16="http://schemas.microsoft.com/office/drawing/2014/main" id="{500C8A32-835C-8437-A506-1D12977345FB}"/>
                    </a:ext>
                  </a:extLst>
                </p:cNvPr>
                <p:cNvSpPr>
                  <a:spLocks noChangeArrowheads="1"/>
                </p:cNvSpPr>
                <p:nvPr/>
              </p:nvSpPr>
              <p:spPr bwMode="auto">
                <a:xfrm>
                  <a:off x="3189" y="1250"/>
                  <a:ext cx="172" cy="18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33" name="Rectangle 10614">
                  <a:extLst>
                    <a:ext uri="{FF2B5EF4-FFF2-40B4-BE49-F238E27FC236}">
                      <a16:creationId xmlns:a16="http://schemas.microsoft.com/office/drawing/2014/main" id="{0ACBAF41-6AA5-199C-DEC8-D14FFE404B46}"/>
                    </a:ext>
                  </a:extLst>
                </p:cNvPr>
                <p:cNvSpPr>
                  <a:spLocks noChangeArrowheads="1"/>
                </p:cNvSpPr>
                <p:nvPr/>
              </p:nvSpPr>
              <p:spPr bwMode="auto">
                <a:xfrm>
                  <a:off x="3189" y="1005"/>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34" name="Rectangle 10615">
                  <a:extLst>
                    <a:ext uri="{FF2B5EF4-FFF2-40B4-BE49-F238E27FC236}">
                      <a16:creationId xmlns:a16="http://schemas.microsoft.com/office/drawing/2014/main" id="{1A6459F5-0CD0-DE08-3132-728E257A472C}"/>
                    </a:ext>
                  </a:extLst>
                </p:cNvPr>
                <p:cNvSpPr>
                  <a:spLocks noChangeArrowheads="1"/>
                </p:cNvSpPr>
                <p:nvPr/>
              </p:nvSpPr>
              <p:spPr bwMode="auto">
                <a:xfrm>
                  <a:off x="3189" y="650"/>
                  <a:ext cx="172"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35" name="Rectangle 10616">
                  <a:extLst>
                    <a:ext uri="{FF2B5EF4-FFF2-40B4-BE49-F238E27FC236}">
                      <a16:creationId xmlns:a16="http://schemas.microsoft.com/office/drawing/2014/main" id="{6729D107-241D-9235-543E-41E6E17D6D84}"/>
                    </a:ext>
                  </a:extLst>
                </p:cNvPr>
                <p:cNvSpPr>
                  <a:spLocks noChangeArrowheads="1"/>
                </p:cNvSpPr>
                <p:nvPr/>
              </p:nvSpPr>
              <p:spPr bwMode="auto">
                <a:xfrm>
                  <a:off x="3189" y="1218"/>
                  <a:ext cx="172" cy="25"/>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36" name="Rectangle 10617">
                  <a:extLst>
                    <a:ext uri="{FF2B5EF4-FFF2-40B4-BE49-F238E27FC236}">
                      <a16:creationId xmlns:a16="http://schemas.microsoft.com/office/drawing/2014/main" id="{A797E1D6-4365-99CD-EAB7-5CE089BBA624}"/>
                    </a:ext>
                  </a:extLst>
                </p:cNvPr>
                <p:cNvSpPr>
                  <a:spLocks noChangeArrowheads="1"/>
                </p:cNvSpPr>
                <p:nvPr/>
              </p:nvSpPr>
              <p:spPr bwMode="auto">
                <a:xfrm>
                  <a:off x="3189" y="1218"/>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37" name="Rectangle 10618">
                  <a:extLst>
                    <a:ext uri="{FF2B5EF4-FFF2-40B4-BE49-F238E27FC236}">
                      <a16:creationId xmlns:a16="http://schemas.microsoft.com/office/drawing/2014/main" id="{F40AEB66-B768-C9B1-C32B-B1A82E4DBC35}"/>
                    </a:ext>
                  </a:extLst>
                </p:cNvPr>
                <p:cNvSpPr>
                  <a:spLocks noChangeArrowheads="1"/>
                </p:cNvSpPr>
                <p:nvPr/>
              </p:nvSpPr>
              <p:spPr bwMode="auto">
                <a:xfrm>
                  <a:off x="3189" y="1208"/>
                  <a:ext cx="172" cy="10"/>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38" name="Rectangle 10619">
                  <a:extLst>
                    <a:ext uri="{FF2B5EF4-FFF2-40B4-BE49-F238E27FC236}">
                      <a16:creationId xmlns:a16="http://schemas.microsoft.com/office/drawing/2014/main" id="{83A74562-EAAB-54FF-38C3-1E47E7487717}"/>
                    </a:ext>
                  </a:extLst>
                </p:cNvPr>
                <p:cNvSpPr>
                  <a:spLocks noChangeArrowheads="1"/>
                </p:cNvSpPr>
                <p:nvPr/>
              </p:nvSpPr>
              <p:spPr bwMode="auto">
                <a:xfrm>
                  <a:off x="3189" y="966"/>
                  <a:ext cx="172" cy="4"/>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39" name="Rectangle 10620">
                  <a:extLst>
                    <a:ext uri="{FF2B5EF4-FFF2-40B4-BE49-F238E27FC236}">
                      <a16:creationId xmlns:a16="http://schemas.microsoft.com/office/drawing/2014/main" id="{EB1149B0-BC86-7B65-AF0D-9722E3F8B459}"/>
                    </a:ext>
                  </a:extLst>
                </p:cNvPr>
                <p:cNvSpPr>
                  <a:spLocks noChangeArrowheads="1"/>
                </p:cNvSpPr>
                <p:nvPr/>
              </p:nvSpPr>
              <p:spPr bwMode="auto">
                <a:xfrm>
                  <a:off x="3189" y="1005"/>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40" name="Rectangle 10621">
                  <a:extLst>
                    <a:ext uri="{FF2B5EF4-FFF2-40B4-BE49-F238E27FC236}">
                      <a16:creationId xmlns:a16="http://schemas.microsoft.com/office/drawing/2014/main" id="{F0665825-5EB5-5B5C-671B-C970E11B81A7}"/>
                    </a:ext>
                  </a:extLst>
                </p:cNvPr>
                <p:cNvSpPr>
                  <a:spLocks noChangeArrowheads="1"/>
                </p:cNvSpPr>
                <p:nvPr/>
              </p:nvSpPr>
              <p:spPr bwMode="auto">
                <a:xfrm>
                  <a:off x="3189" y="966"/>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41" name="Rectangle 10622">
                  <a:extLst>
                    <a:ext uri="{FF2B5EF4-FFF2-40B4-BE49-F238E27FC236}">
                      <a16:creationId xmlns:a16="http://schemas.microsoft.com/office/drawing/2014/main" id="{2B5E9258-3C54-E75C-746A-64842CFCAAC0}"/>
                    </a:ext>
                  </a:extLst>
                </p:cNvPr>
                <p:cNvSpPr>
                  <a:spLocks noChangeArrowheads="1"/>
                </p:cNvSpPr>
                <p:nvPr/>
              </p:nvSpPr>
              <p:spPr bwMode="auto">
                <a:xfrm>
                  <a:off x="3189" y="1208"/>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42" name="Rectangle 10623">
                  <a:extLst>
                    <a:ext uri="{FF2B5EF4-FFF2-40B4-BE49-F238E27FC236}">
                      <a16:creationId xmlns:a16="http://schemas.microsoft.com/office/drawing/2014/main" id="{369B6AA5-D5E9-292C-C6FD-506EDB37286B}"/>
                    </a:ext>
                  </a:extLst>
                </p:cNvPr>
                <p:cNvSpPr>
                  <a:spLocks noChangeArrowheads="1"/>
                </p:cNvSpPr>
                <p:nvPr/>
              </p:nvSpPr>
              <p:spPr bwMode="auto">
                <a:xfrm>
                  <a:off x="3189" y="1204"/>
                  <a:ext cx="172" cy="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43" name="Rectangle 10624">
                  <a:extLst>
                    <a:ext uri="{FF2B5EF4-FFF2-40B4-BE49-F238E27FC236}">
                      <a16:creationId xmlns:a16="http://schemas.microsoft.com/office/drawing/2014/main" id="{E9DFE568-30FD-7D7C-700E-B8210A2DFF41}"/>
                    </a:ext>
                  </a:extLst>
                </p:cNvPr>
                <p:cNvSpPr>
                  <a:spLocks noChangeArrowheads="1"/>
                </p:cNvSpPr>
                <p:nvPr/>
              </p:nvSpPr>
              <p:spPr bwMode="auto">
                <a:xfrm>
                  <a:off x="3189" y="966"/>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44" name="Rectangle 10625">
                  <a:extLst>
                    <a:ext uri="{FF2B5EF4-FFF2-40B4-BE49-F238E27FC236}">
                      <a16:creationId xmlns:a16="http://schemas.microsoft.com/office/drawing/2014/main" id="{772ABADE-5A17-E265-4FD8-15E9C8F09206}"/>
                    </a:ext>
                  </a:extLst>
                </p:cNvPr>
                <p:cNvSpPr>
                  <a:spLocks noChangeArrowheads="1"/>
                </p:cNvSpPr>
                <p:nvPr/>
              </p:nvSpPr>
              <p:spPr bwMode="auto">
                <a:xfrm>
                  <a:off x="3189" y="1005"/>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45" name="Rectangle 10626">
                  <a:extLst>
                    <a:ext uri="{FF2B5EF4-FFF2-40B4-BE49-F238E27FC236}">
                      <a16:creationId xmlns:a16="http://schemas.microsoft.com/office/drawing/2014/main" id="{0F2C2A11-6520-A42E-F906-1C5B45FDF35B}"/>
                    </a:ext>
                  </a:extLst>
                </p:cNvPr>
                <p:cNvSpPr>
                  <a:spLocks noChangeArrowheads="1"/>
                </p:cNvSpPr>
                <p:nvPr/>
              </p:nvSpPr>
              <p:spPr bwMode="auto">
                <a:xfrm>
                  <a:off x="3189" y="966"/>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46" name="Rectangle 10627">
                  <a:extLst>
                    <a:ext uri="{FF2B5EF4-FFF2-40B4-BE49-F238E27FC236}">
                      <a16:creationId xmlns:a16="http://schemas.microsoft.com/office/drawing/2014/main" id="{B21EBFE4-0BB0-94E9-F334-1EEAFD588770}"/>
                    </a:ext>
                  </a:extLst>
                </p:cNvPr>
                <p:cNvSpPr>
                  <a:spLocks noChangeArrowheads="1"/>
                </p:cNvSpPr>
                <p:nvPr/>
              </p:nvSpPr>
              <p:spPr bwMode="auto">
                <a:xfrm>
                  <a:off x="3189" y="966"/>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47" name="Rectangle 10628">
                  <a:extLst>
                    <a:ext uri="{FF2B5EF4-FFF2-40B4-BE49-F238E27FC236}">
                      <a16:creationId xmlns:a16="http://schemas.microsoft.com/office/drawing/2014/main" id="{0EDABCCA-040D-54FF-660A-59BA66EEAA22}"/>
                    </a:ext>
                  </a:extLst>
                </p:cNvPr>
                <p:cNvSpPr>
                  <a:spLocks noChangeArrowheads="1"/>
                </p:cNvSpPr>
                <p:nvPr/>
              </p:nvSpPr>
              <p:spPr bwMode="auto">
                <a:xfrm>
                  <a:off x="3189" y="1463"/>
                  <a:ext cx="172"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48" name="Rectangle 10629">
                  <a:extLst>
                    <a:ext uri="{FF2B5EF4-FFF2-40B4-BE49-F238E27FC236}">
                      <a16:creationId xmlns:a16="http://schemas.microsoft.com/office/drawing/2014/main" id="{0F915B90-C4E1-0725-FD7B-8D465729C3E3}"/>
                    </a:ext>
                  </a:extLst>
                </p:cNvPr>
                <p:cNvSpPr>
                  <a:spLocks noChangeArrowheads="1"/>
                </p:cNvSpPr>
                <p:nvPr/>
              </p:nvSpPr>
              <p:spPr bwMode="auto">
                <a:xfrm>
                  <a:off x="3189" y="1460"/>
                  <a:ext cx="172" cy="3"/>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49" name="Rectangle 10630">
                  <a:extLst>
                    <a:ext uri="{FF2B5EF4-FFF2-40B4-BE49-F238E27FC236}">
                      <a16:creationId xmlns:a16="http://schemas.microsoft.com/office/drawing/2014/main" id="{E9D97690-8597-3BAA-C639-03110CCBB411}"/>
                    </a:ext>
                  </a:extLst>
                </p:cNvPr>
                <p:cNvSpPr>
                  <a:spLocks noChangeArrowheads="1"/>
                </p:cNvSpPr>
                <p:nvPr/>
              </p:nvSpPr>
              <p:spPr bwMode="auto">
                <a:xfrm>
                  <a:off x="3189" y="966"/>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50" name="Rectangle 10631">
                  <a:extLst>
                    <a:ext uri="{FF2B5EF4-FFF2-40B4-BE49-F238E27FC236}">
                      <a16:creationId xmlns:a16="http://schemas.microsoft.com/office/drawing/2014/main" id="{BDCB24A1-696A-F729-CEE0-52AD119ADBD2}"/>
                    </a:ext>
                  </a:extLst>
                </p:cNvPr>
                <p:cNvSpPr>
                  <a:spLocks noChangeArrowheads="1"/>
                </p:cNvSpPr>
                <p:nvPr/>
              </p:nvSpPr>
              <p:spPr bwMode="auto">
                <a:xfrm>
                  <a:off x="3189" y="1204"/>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51" name="Rectangle 10632">
                  <a:extLst>
                    <a:ext uri="{FF2B5EF4-FFF2-40B4-BE49-F238E27FC236}">
                      <a16:creationId xmlns:a16="http://schemas.microsoft.com/office/drawing/2014/main" id="{9E733C6E-8ACF-24DA-5F99-D83F00FD2C12}"/>
                    </a:ext>
                  </a:extLst>
                </p:cNvPr>
                <p:cNvSpPr>
                  <a:spLocks noChangeArrowheads="1"/>
                </p:cNvSpPr>
                <p:nvPr/>
              </p:nvSpPr>
              <p:spPr bwMode="auto">
                <a:xfrm>
                  <a:off x="3189" y="963"/>
                  <a:ext cx="172" cy="3"/>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52" name="Rectangle 10633">
                  <a:extLst>
                    <a:ext uri="{FF2B5EF4-FFF2-40B4-BE49-F238E27FC236}">
                      <a16:creationId xmlns:a16="http://schemas.microsoft.com/office/drawing/2014/main" id="{E83D4ECF-D94A-5F00-A22B-89043A947151}"/>
                    </a:ext>
                  </a:extLst>
                </p:cNvPr>
                <p:cNvSpPr>
                  <a:spLocks noChangeArrowheads="1"/>
                </p:cNvSpPr>
                <p:nvPr/>
              </p:nvSpPr>
              <p:spPr bwMode="auto">
                <a:xfrm>
                  <a:off x="3189" y="963"/>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53" name="Rectangle 10634">
                  <a:extLst>
                    <a:ext uri="{FF2B5EF4-FFF2-40B4-BE49-F238E27FC236}">
                      <a16:creationId xmlns:a16="http://schemas.microsoft.com/office/drawing/2014/main" id="{9A06BFD0-9753-6744-B625-905EDE6FE86E}"/>
                    </a:ext>
                  </a:extLst>
                </p:cNvPr>
                <p:cNvSpPr>
                  <a:spLocks noChangeArrowheads="1"/>
                </p:cNvSpPr>
                <p:nvPr/>
              </p:nvSpPr>
              <p:spPr bwMode="auto">
                <a:xfrm>
                  <a:off x="3189" y="963"/>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54" name="Rectangle 10635">
                  <a:extLst>
                    <a:ext uri="{FF2B5EF4-FFF2-40B4-BE49-F238E27FC236}">
                      <a16:creationId xmlns:a16="http://schemas.microsoft.com/office/drawing/2014/main" id="{F443F1BD-FBDD-C430-1FED-15804E421887}"/>
                    </a:ext>
                  </a:extLst>
                </p:cNvPr>
                <p:cNvSpPr>
                  <a:spLocks noChangeArrowheads="1"/>
                </p:cNvSpPr>
                <p:nvPr/>
              </p:nvSpPr>
              <p:spPr bwMode="auto">
                <a:xfrm>
                  <a:off x="3189" y="1005"/>
                  <a:ext cx="172"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55" name="Rectangle 10636">
                  <a:extLst>
                    <a:ext uri="{FF2B5EF4-FFF2-40B4-BE49-F238E27FC236}">
                      <a16:creationId xmlns:a16="http://schemas.microsoft.com/office/drawing/2014/main" id="{11531B5E-8FCD-945B-95EF-3CD0269E1B98}"/>
                    </a:ext>
                  </a:extLst>
                </p:cNvPr>
                <p:cNvSpPr>
                  <a:spLocks noChangeArrowheads="1"/>
                </p:cNvSpPr>
                <p:nvPr/>
              </p:nvSpPr>
              <p:spPr bwMode="auto">
                <a:xfrm>
                  <a:off x="3189" y="938"/>
                  <a:ext cx="172" cy="25"/>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56" name="Rectangle 10637">
                  <a:extLst>
                    <a:ext uri="{FF2B5EF4-FFF2-40B4-BE49-F238E27FC236}">
                      <a16:creationId xmlns:a16="http://schemas.microsoft.com/office/drawing/2014/main" id="{981A3B96-ABE3-243B-EBB5-50177C73D88B}"/>
                    </a:ext>
                  </a:extLst>
                </p:cNvPr>
                <p:cNvSpPr>
                  <a:spLocks noChangeArrowheads="1"/>
                </p:cNvSpPr>
                <p:nvPr/>
              </p:nvSpPr>
              <p:spPr bwMode="auto">
                <a:xfrm>
                  <a:off x="3189" y="938"/>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57" name="Rectangle 10638">
                  <a:extLst>
                    <a:ext uri="{FF2B5EF4-FFF2-40B4-BE49-F238E27FC236}">
                      <a16:creationId xmlns:a16="http://schemas.microsoft.com/office/drawing/2014/main" id="{A1381749-53C8-E496-9E22-95A4A4ABCD27}"/>
                    </a:ext>
                  </a:extLst>
                </p:cNvPr>
                <p:cNvSpPr>
                  <a:spLocks noChangeArrowheads="1"/>
                </p:cNvSpPr>
                <p:nvPr/>
              </p:nvSpPr>
              <p:spPr bwMode="auto">
                <a:xfrm>
                  <a:off x="3189" y="1204"/>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58" name="Rectangle 10639">
                  <a:extLst>
                    <a:ext uri="{FF2B5EF4-FFF2-40B4-BE49-F238E27FC236}">
                      <a16:creationId xmlns:a16="http://schemas.microsoft.com/office/drawing/2014/main" id="{37D7B073-8B6E-7FA7-00DA-550E0DE6CA08}"/>
                    </a:ext>
                  </a:extLst>
                </p:cNvPr>
                <p:cNvSpPr>
                  <a:spLocks noChangeArrowheads="1"/>
                </p:cNvSpPr>
                <p:nvPr/>
              </p:nvSpPr>
              <p:spPr bwMode="auto">
                <a:xfrm>
                  <a:off x="3189" y="1204"/>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59" name="Rectangle 10640">
                  <a:extLst>
                    <a:ext uri="{FF2B5EF4-FFF2-40B4-BE49-F238E27FC236}">
                      <a16:creationId xmlns:a16="http://schemas.microsoft.com/office/drawing/2014/main" id="{A64920E8-CD91-D6DF-CDD3-D9B49BE951DF}"/>
                    </a:ext>
                  </a:extLst>
                </p:cNvPr>
                <p:cNvSpPr>
                  <a:spLocks noChangeArrowheads="1"/>
                </p:cNvSpPr>
                <p:nvPr/>
              </p:nvSpPr>
              <p:spPr bwMode="auto">
                <a:xfrm>
                  <a:off x="3189" y="1204"/>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60" name="Rectangle 10641">
                  <a:extLst>
                    <a:ext uri="{FF2B5EF4-FFF2-40B4-BE49-F238E27FC236}">
                      <a16:creationId xmlns:a16="http://schemas.microsoft.com/office/drawing/2014/main" id="{B18DD22F-2557-8EA1-C4EF-C26C94385E6A}"/>
                    </a:ext>
                  </a:extLst>
                </p:cNvPr>
                <p:cNvSpPr>
                  <a:spLocks noChangeArrowheads="1"/>
                </p:cNvSpPr>
                <p:nvPr/>
              </p:nvSpPr>
              <p:spPr bwMode="auto">
                <a:xfrm>
                  <a:off x="3189" y="1005"/>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61" name="Rectangle 10642">
                  <a:extLst>
                    <a:ext uri="{FF2B5EF4-FFF2-40B4-BE49-F238E27FC236}">
                      <a16:creationId xmlns:a16="http://schemas.microsoft.com/office/drawing/2014/main" id="{50B3349E-A125-F175-B801-681D0917B464}"/>
                    </a:ext>
                  </a:extLst>
                </p:cNvPr>
                <p:cNvSpPr>
                  <a:spLocks noChangeArrowheads="1"/>
                </p:cNvSpPr>
                <p:nvPr/>
              </p:nvSpPr>
              <p:spPr bwMode="auto">
                <a:xfrm>
                  <a:off x="3189" y="920"/>
                  <a:ext cx="172" cy="18"/>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62" name="Rectangle 10643">
                  <a:extLst>
                    <a:ext uri="{FF2B5EF4-FFF2-40B4-BE49-F238E27FC236}">
                      <a16:creationId xmlns:a16="http://schemas.microsoft.com/office/drawing/2014/main" id="{726C5BBF-FA49-79B3-0776-0E6F6D837AD7}"/>
                    </a:ext>
                  </a:extLst>
                </p:cNvPr>
                <p:cNvSpPr>
                  <a:spLocks noChangeArrowheads="1"/>
                </p:cNvSpPr>
                <p:nvPr/>
              </p:nvSpPr>
              <p:spPr bwMode="auto">
                <a:xfrm>
                  <a:off x="3189" y="1005"/>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63" name="Rectangle 10644">
                  <a:extLst>
                    <a:ext uri="{FF2B5EF4-FFF2-40B4-BE49-F238E27FC236}">
                      <a16:creationId xmlns:a16="http://schemas.microsoft.com/office/drawing/2014/main" id="{FB12B8FE-21C8-B6D4-10A7-21EA559F9358}"/>
                    </a:ext>
                  </a:extLst>
                </p:cNvPr>
                <p:cNvSpPr>
                  <a:spLocks noChangeArrowheads="1"/>
                </p:cNvSpPr>
                <p:nvPr/>
              </p:nvSpPr>
              <p:spPr bwMode="auto">
                <a:xfrm>
                  <a:off x="3189" y="650"/>
                  <a:ext cx="172" cy="29"/>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64" name="Rectangle 10645">
                  <a:extLst>
                    <a:ext uri="{FF2B5EF4-FFF2-40B4-BE49-F238E27FC236}">
                      <a16:creationId xmlns:a16="http://schemas.microsoft.com/office/drawing/2014/main" id="{0F5DB9D8-9BD7-F506-4F57-C0CD7F9F9227}"/>
                    </a:ext>
                  </a:extLst>
                </p:cNvPr>
                <p:cNvSpPr>
                  <a:spLocks noChangeArrowheads="1"/>
                </p:cNvSpPr>
                <p:nvPr/>
              </p:nvSpPr>
              <p:spPr bwMode="auto">
                <a:xfrm>
                  <a:off x="3189" y="917"/>
                  <a:ext cx="172" cy="3"/>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65" name="Rectangle 10646">
                  <a:extLst>
                    <a:ext uri="{FF2B5EF4-FFF2-40B4-BE49-F238E27FC236}">
                      <a16:creationId xmlns:a16="http://schemas.microsoft.com/office/drawing/2014/main" id="{09B7963D-ACFD-37F4-DFE4-F947D5BD93E7}"/>
                    </a:ext>
                  </a:extLst>
                </p:cNvPr>
                <p:cNvSpPr>
                  <a:spLocks noChangeArrowheads="1"/>
                </p:cNvSpPr>
                <p:nvPr/>
              </p:nvSpPr>
              <p:spPr bwMode="auto">
                <a:xfrm>
                  <a:off x="3189" y="1204"/>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66" name="Rectangle 10647">
                  <a:extLst>
                    <a:ext uri="{FF2B5EF4-FFF2-40B4-BE49-F238E27FC236}">
                      <a16:creationId xmlns:a16="http://schemas.microsoft.com/office/drawing/2014/main" id="{FF50DD60-1B17-0C4F-A784-70CDF6BD5610}"/>
                    </a:ext>
                  </a:extLst>
                </p:cNvPr>
                <p:cNvSpPr>
                  <a:spLocks noChangeArrowheads="1"/>
                </p:cNvSpPr>
                <p:nvPr/>
              </p:nvSpPr>
              <p:spPr bwMode="auto">
                <a:xfrm>
                  <a:off x="3189" y="1204"/>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67" name="Rectangle 10648">
                  <a:extLst>
                    <a:ext uri="{FF2B5EF4-FFF2-40B4-BE49-F238E27FC236}">
                      <a16:creationId xmlns:a16="http://schemas.microsoft.com/office/drawing/2014/main" id="{CFCA7CD7-17A1-B41D-DF8E-5E576CF30B73}"/>
                    </a:ext>
                  </a:extLst>
                </p:cNvPr>
                <p:cNvSpPr>
                  <a:spLocks noChangeArrowheads="1"/>
                </p:cNvSpPr>
                <p:nvPr/>
              </p:nvSpPr>
              <p:spPr bwMode="auto">
                <a:xfrm>
                  <a:off x="3189" y="1204"/>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68" name="Rectangle 10649">
                  <a:extLst>
                    <a:ext uri="{FF2B5EF4-FFF2-40B4-BE49-F238E27FC236}">
                      <a16:creationId xmlns:a16="http://schemas.microsoft.com/office/drawing/2014/main" id="{C6E164B0-B05E-6E25-D0D9-F04714AA4352}"/>
                    </a:ext>
                  </a:extLst>
                </p:cNvPr>
                <p:cNvSpPr>
                  <a:spLocks noChangeArrowheads="1"/>
                </p:cNvSpPr>
                <p:nvPr/>
              </p:nvSpPr>
              <p:spPr bwMode="auto">
                <a:xfrm>
                  <a:off x="3189" y="1204"/>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69" name="Rectangle 10650">
                  <a:extLst>
                    <a:ext uri="{FF2B5EF4-FFF2-40B4-BE49-F238E27FC236}">
                      <a16:creationId xmlns:a16="http://schemas.microsoft.com/office/drawing/2014/main" id="{40947A60-D6F1-241F-FE20-ABD0A8E6BBF3}"/>
                    </a:ext>
                  </a:extLst>
                </p:cNvPr>
                <p:cNvSpPr>
                  <a:spLocks noChangeArrowheads="1"/>
                </p:cNvSpPr>
                <p:nvPr/>
              </p:nvSpPr>
              <p:spPr bwMode="auto">
                <a:xfrm>
                  <a:off x="3189" y="917"/>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70" name="Rectangle 10651">
                  <a:extLst>
                    <a:ext uri="{FF2B5EF4-FFF2-40B4-BE49-F238E27FC236}">
                      <a16:creationId xmlns:a16="http://schemas.microsoft.com/office/drawing/2014/main" id="{473B3C91-2FBA-AED6-72DC-4BB5167C386E}"/>
                    </a:ext>
                  </a:extLst>
                </p:cNvPr>
                <p:cNvSpPr>
                  <a:spLocks noChangeArrowheads="1"/>
                </p:cNvSpPr>
                <p:nvPr/>
              </p:nvSpPr>
              <p:spPr bwMode="auto">
                <a:xfrm>
                  <a:off x="3189" y="1250"/>
                  <a:ext cx="172"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71" name="Rectangle 10652">
                  <a:extLst>
                    <a:ext uri="{FF2B5EF4-FFF2-40B4-BE49-F238E27FC236}">
                      <a16:creationId xmlns:a16="http://schemas.microsoft.com/office/drawing/2014/main" id="{E368CC65-EA3B-5189-4483-4B94A9CF0261}"/>
                    </a:ext>
                  </a:extLst>
                </p:cNvPr>
                <p:cNvSpPr>
                  <a:spLocks noChangeArrowheads="1"/>
                </p:cNvSpPr>
                <p:nvPr/>
              </p:nvSpPr>
              <p:spPr bwMode="auto">
                <a:xfrm>
                  <a:off x="3189" y="1005"/>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72" name="Rectangle 10653">
                  <a:extLst>
                    <a:ext uri="{FF2B5EF4-FFF2-40B4-BE49-F238E27FC236}">
                      <a16:creationId xmlns:a16="http://schemas.microsoft.com/office/drawing/2014/main" id="{70DBF700-8D52-5171-97EB-99B1D6546407}"/>
                    </a:ext>
                  </a:extLst>
                </p:cNvPr>
                <p:cNvSpPr>
                  <a:spLocks noChangeArrowheads="1"/>
                </p:cNvSpPr>
                <p:nvPr/>
              </p:nvSpPr>
              <p:spPr bwMode="auto">
                <a:xfrm>
                  <a:off x="3189" y="544"/>
                  <a:ext cx="172" cy="106"/>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73" name="Rectangle 10654">
                  <a:extLst>
                    <a:ext uri="{FF2B5EF4-FFF2-40B4-BE49-F238E27FC236}">
                      <a16:creationId xmlns:a16="http://schemas.microsoft.com/office/drawing/2014/main" id="{1E4BBEE6-3E75-1CBB-3803-D5A9C93D8A43}"/>
                    </a:ext>
                  </a:extLst>
                </p:cNvPr>
                <p:cNvSpPr>
                  <a:spLocks noChangeArrowheads="1"/>
                </p:cNvSpPr>
                <p:nvPr/>
              </p:nvSpPr>
              <p:spPr bwMode="auto">
                <a:xfrm>
                  <a:off x="3189" y="1176"/>
                  <a:ext cx="172" cy="28"/>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74" name="Rectangle 10655">
                  <a:extLst>
                    <a:ext uri="{FF2B5EF4-FFF2-40B4-BE49-F238E27FC236}">
                      <a16:creationId xmlns:a16="http://schemas.microsoft.com/office/drawing/2014/main" id="{C119147F-8FD6-93B7-D3C1-F3D1E70E7DA5}"/>
                    </a:ext>
                  </a:extLst>
                </p:cNvPr>
                <p:cNvSpPr>
                  <a:spLocks noChangeArrowheads="1"/>
                </p:cNvSpPr>
                <p:nvPr/>
              </p:nvSpPr>
              <p:spPr bwMode="auto">
                <a:xfrm>
                  <a:off x="3189" y="1176"/>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75" name="Rectangle 10656">
                  <a:extLst>
                    <a:ext uri="{FF2B5EF4-FFF2-40B4-BE49-F238E27FC236}">
                      <a16:creationId xmlns:a16="http://schemas.microsoft.com/office/drawing/2014/main" id="{116607AD-E01C-79BF-8533-4981E7584C16}"/>
                    </a:ext>
                  </a:extLst>
                </p:cNvPr>
                <p:cNvSpPr>
                  <a:spLocks noChangeArrowheads="1"/>
                </p:cNvSpPr>
                <p:nvPr/>
              </p:nvSpPr>
              <p:spPr bwMode="auto">
                <a:xfrm>
                  <a:off x="3189" y="1176"/>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76" name="Rectangle 10657">
                  <a:extLst>
                    <a:ext uri="{FF2B5EF4-FFF2-40B4-BE49-F238E27FC236}">
                      <a16:creationId xmlns:a16="http://schemas.microsoft.com/office/drawing/2014/main" id="{03040FDA-619C-0E13-1456-299F9255AEC5}"/>
                    </a:ext>
                  </a:extLst>
                </p:cNvPr>
                <p:cNvSpPr>
                  <a:spLocks noChangeArrowheads="1"/>
                </p:cNvSpPr>
                <p:nvPr/>
              </p:nvSpPr>
              <p:spPr bwMode="auto">
                <a:xfrm>
                  <a:off x="3189" y="917"/>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77" name="Rectangle 10658">
                  <a:extLst>
                    <a:ext uri="{FF2B5EF4-FFF2-40B4-BE49-F238E27FC236}">
                      <a16:creationId xmlns:a16="http://schemas.microsoft.com/office/drawing/2014/main" id="{CFA865D0-7015-B48A-8F64-175E0B3CFCED}"/>
                    </a:ext>
                  </a:extLst>
                </p:cNvPr>
                <p:cNvSpPr>
                  <a:spLocks noChangeArrowheads="1"/>
                </p:cNvSpPr>
                <p:nvPr/>
              </p:nvSpPr>
              <p:spPr bwMode="auto">
                <a:xfrm>
                  <a:off x="3189" y="1005"/>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78" name="Rectangle 10659">
                  <a:extLst>
                    <a:ext uri="{FF2B5EF4-FFF2-40B4-BE49-F238E27FC236}">
                      <a16:creationId xmlns:a16="http://schemas.microsoft.com/office/drawing/2014/main" id="{665B29A2-6F85-F4B4-3309-544C89D47067}"/>
                    </a:ext>
                  </a:extLst>
                </p:cNvPr>
                <p:cNvSpPr>
                  <a:spLocks noChangeArrowheads="1"/>
                </p:cNvSpPr>
                <p:nvPr/>
              </p:nvSpPr>
              <p:spPr bwMode="auto">
                <a:xfrm>
                  <a:off x="3189" y="917"/>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79" name="Rectangle 10660">
                  <a:extLst>
                    <a:ext uri="{FF2B5EF4-FFF2-40B4-BE49-F238E27FC236}">
                      <a16:creationId xmlns:a16="http://schemas.microsoft.com/office/drawing/2014/main" id="{466E7046-E2B6-4DB6-5879-9EE384C401EC}"/>
                    </a:ext>
                  </a:extLst>
                </p:cNvPr>
                <p:cNvSpPr>
                  <a:spLocks noChangeArrowheads="1"/>
                </p:cNvSpPr>
                <p:nvPr/>
              </p:nvSpPr>
              <p:spPr bwMode="auto">
                <a:xfrm>
                  <a:off x="3189" y="1176"/>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80" name="Rectangle 10661">
                  <a:extLst>
                    <a:ext uri="{FF2B5EF4-FFF2-40B4-BE49-F238E27FC236}">
                      <a16:creationId xmlns:a16="http://schemas.microsoft.com/office/drawing/2014/main" id="{87C79A94-D865-FD67-49AD-7685CECC26A3}"/>
                    </a:ext>
                  </a:extLst>
                </p:cNvPr>
                <p:cNvSpPr>
                  <a:spLocks noChangeArrowheads="1"/>
                </p:cNvSpPr>
                <p:nvPr/>
              </p:nvSpPr>
              <p:spPr bwMode="auto">
                <a:xfrm>
                  <a:off x="3189" y="1172"/>
                  <a:ext cx="172" cy="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81" name="Rectangle 10662">
                  <a:extLst>
                    <a:ext uri="{FF2B5EF4-FFF2-40B4-BE49-F238E27FC236}">
                      <a16:creationId xmlns:a16="http://schemas.microsoft.com/office/drawing/2014/main" id="{1F2A310F-EC4C-9359-5CFF-C33CCFEC326B}"/>
                    </a:ext>
                  </a:extLst>
                </p:cNvPr>
                <p:cNvSpPr>
                  <a:spLocks noChangeArrowheads="1"/>
                </p:cNvSpPr>
                <p:nvPr/>
              </p:nvSpPr>
              <p:spPr bwMode="auto">
                <a:xfrm>
                  <a:off x="3189" y="917"/>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82" name="Rectangle 10663">
                  <a:extLst>
                    <a:ext uri="{FF2B5EF4-FFF2-40B4-BE49-F238E27FC236}">
                      <a16:creationId xmlns:a16="http://schemas.microsoft.com/office/drawing/2014/main" id="{9C602195-94DC-77F4-5174-DC530D971510}"/>
                    </a:ext>
                  </a:extLst>
                </p:cNvPr>
                <p:cNvSpPr>
                  <a:spLocks noChangeArrowheads="1"/>
                </p:cNvSpPr>
                <p:nvPr/>
              </p:nvSpPr>
              <p:spPr bwMode="auto">
                <a:xfrm>
                  <a:off x="3189" y="1005"/>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83" name="Rectangle 10664">
                  <a:extLst>
                    <a:ext uri="{FF2B5EF4-FFF2-40B4-BE49-F238E27FC236}">
                      <a16:creationId xmlns:a16="http://schemas.microsoft.com/office/drawing/2014/main" id="{56F5796C-9F50-C9D4-E2DF-85136A7843F4}"/>
                    </a:ext>
                  </a:extLst>
                </p:cNvPr>
                <p:cNvSpPr>
                  <a:spLocks noChangeArrowheads="1"/>
                </p:cNvSpPr>
                <p:nvPr/>
              </p:nvSpPr>
              <p:spPr bwMode="auto">
                <a:xfrm>
                  <a:off x="3189" y="917"/>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84" name="Rectangle 10665">
                  <a:extLst>
                    <a:ext uri="{FF2B5EF4-FFF2-40B4-BE49-F238E27FC236}">
                      <a16:creationId xmlns:a16="http://schemas.microsoft.com/office/drawing/2014/main" id="{DDDBB3FC-2086-3553-39D7-767AB555C0DE}"/>
                    </a:ext>
                  </a:extLst>
                </p:cNvPr>
                <p:cNvSpPr>
                  <a:spLocks noChangeArrowheads="1"/>
                </p:cNvSpPr>
                <p:nvPr/>
              </p:nvSpPr>
              <p:spPr bwMode="auto">
                <a:xfrm>
                  <a:off x="3189" y="917"/>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85" name="Rectangle 10666">
                  <a:extLst>
                    <a:ext uri="{FF2B5EF4-FFF2-40B4-BE49-F238E27FC236}">
                      <a16:creationId xmlns:a16="http://schemas.microsoft.com/office/drawing/2014/main" id="{AB5C2FC8-BB41-EC02-4A56-A10DF11AF8F6}"/>
                    </a:ext>
                  </a:extLst>
                </p:cNvPr>
                <p:cNvSpPr>
                  <a:spLocks noChangeArrowheads="1"/>
                </p:cNvSpPr>
                <p:nvPr/>
              </p:nvSpPr>
              <p:spPr bwMode="auto">
                <a:xfrm>
                  <a:off x="3189" y="1460"/>
                  <a:ext cx="172"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86" name="Rectangle 10667">
                  <a:extLst>
                    <a:ext uri="{FF2B5EF4-FFF2-40B4-BE49-F238E27FC236}">
                      <a16:creationId xmlns:a16="http://schemas.microsoft.com/office/drawing/2014/main" id="{B14660F8-2BF6-94F5-D9AD-6962A01C8D67}"/>
                    </a:ext>
                  </a:extLst>
                </p:cNvPr>
                <p:cNvSpPr>
                  <a:spLocks noChangeArrowheads="1"/>
                </p:cNvSpPr>
                <p:nvPr/>
              </p:nvSpPr>
              <p:spPr bwMode="auto">
                <a:xfrm>
                  <a:off x="3189" y="1442"/>
                  <a:ext cx="172" cy="18"/>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87" name="Rectangle 10668">
                  <a:extLst>
                    <a:ext uri="{FF2B5EF4-FFF2-40B4-BE49-F238E27FC236}">
                      <a16:creationId xmlns:a16="http://schemas.microsoft.com/office/drawing/2014/main" id="{6BB71CE5-5487-1531-C5E3-924A03B2EDEF}"/>
                    </a:ext>
                  </a:extLst>
                </p:cNvPr>
                <p:cNvSpPr>
                  <a:spLocks noChangeArrowheads="1"/>
                </p:cNvSpPr>
                <p:nvPr/>
              </p:nvSpPr>
              <p:spPr bwMode="auto">
                <a:xfrm>
                  <a:off x="3189" y="917"/>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88" name="Rectangle 10669">
                  <a:extLst>
                    <a:ext uri="{FF2B5EF4-FFF2-40B4-BE49-F238E27FC236}">
                      <a16:creationId xmlns:a16="http://schemas.microsoft.com/office/drawing/2014/main" id="{2F530289-9B50-496F-1C4E-F7930B9B5C20}"/>
                    </a:ext>
                  </a:extLst>
                </p:cNvPr>
                <p:cNvSpPr>
                  <a:spLocks noChangeArrowheads="1"/>
                </p:cNvSpPr>
                <p:nvPr/>
              </p:nvSpPr>
              <p:spPr bwMode="auto">
                <a:xfrm>
                  <a:off x="3189" y="1172"/>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89" name="Rectangle 10670">
                  <a:extLst>
                    <a:ext uri="{FF2B5EF4-FFF2-40B4-BE49-F238E27FC236}">
                      <a16:creationId xmlns:a16="http://schemas.microsoft.com/office/drawing/2014/main" id="{A4FA5959-7F80-A3B4-E6F3-BD90ED215612}"/>
                    </a:ext>
                  </a:extLst>
                </p:cNvPr>
                <p:cNvSpPr>
                  <a:spLocks noChangeArrowheads="1"/>
                </p:cNvSpPr>
                <p:nvPr/>
              </p:nvSpPr>
              <p:spPr bwMode="auto">
                <a:xfrm>
                  <a:off x="3189" y="913"/>
                  <a:ext cx="172" cy="4"/>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90" name="Rectangle 10671">
                  <a:extLst>
                    <a:ext uri="{FF2B5EF4-FFF2-40B4-BE49-F238E27FC236}">
                      <a16:creationId xmlns:a16="http://schemas.microsoft.com/office/drawing/2014/main" id="{FE900B53-BAA4-D3E1-9B56-D749A81A9989}"/>
                    </a:ext>
                  </a:extLst>
                </p:cNvPr>
                <p:cNvSpPr>
                  <a:spLocks noChangeArrowheads="1"/>
                </p:cNvSpPr>
                <p:nvPr/>
              </p:nvSpPr>
              <p:spPr bwMode="auto">
                <a:xfrm>
                  <a:off x="3189" y="913"/>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91" name="Rectangle 10672">
                  <a:extLst>
                    <a:ext uri="{FF2B5EF4-FFF2-40B4-BE49-F238E27FC236}">
                      <a16:creationId xmlns:a16="http://schemas.microsoft.com/office/drawing/2014/main" id="{340DA45A-AF35-317A-9CDF-3936DAE27D08}"/>
                    </a:ext>
                  </a:extLst>
                </p:cNvPr>
                <p:cNvSpPr>
                  <a:spLocks noChangeArrowheads="1"/>
                </p:cNvSpPr>
                <p:nvPr/>
              </p:nvSpPr>
              <p:spPr bwMode="auto">
                <a:xfrm>
                  <a:off x="3189" y="913"/>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92" name="Rectangle 10673">
                  <a:extLst>
                    <a:ext uri="{FF2B5EF4-FFF2-40B4-BE49-F238E27FC236}">
                      <a16:creationId xmlns:a16="http://schemas.microsoft.com/office/drawing/2014/main" id="{C966052E-D9D8-F4A1-87CD-FB8CF625F286}"/>
                    </a:ext>
                  </a:extLst>
                </p:cNvPr>
                <p:cNvSpPr>
                  <a:spLocks noChangeArrowheads="1"/>
                </p:cNvSpPr>
                <p:nvPr/>
              </p:nvSpPr>
              <p:spPr bwMode="auto">
                <a:xfrm>
                  <a:off x="3189" y="998"/>
                  <a:ext cx="172" cy="7"/>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93" name="Rectangle 10674">
                  <a:extLst>
                    <a:ext uri="{FF2B5EF4-FFF2-40B4-BE49-F238E27FC236}">
                      <a16:creationId xmlns:a16="http://schemas.microsoft.com/office/drawing/2014/main" id="{5E47EF20-2053-3613-EDD9-4E145CDD5CCF}"/>
                    </a:ext>
                  </a:extLst>
                </p:cNvPr>
                <p:cNvSpPr>
                  <a:spLocks noChangeArrowheads="1"/>
                </p:cNvSpPr>
                <p:nvPr/>
              </p:nvSpPr>
              <p:spPr bwMode="auto">
                <a:xfrm>
                  <a:off x="3189" y="846"/>
                  <a:ext cx="172" cy="67"/>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94" name="Rectangle 10675">
                  <a:extLst>
                    <a:ext uri="{FF2B5EF4-FFF2-40B4-BE49-F238E27FC236}">
                      <a16:creationId xmlns:a16="http://schemas.microsoft.com/office/drawing/2014/main" id="{24288133-E73C-CA43-76AD-538AC4DD6B1B}"/>
                    </a:ext>
                  </a:extLst>
                </p:cNvPr>
                <p:cNvSpPr>
                  <a:spLocks noChangeArrowheads="1"/>
                </p:cNvSpPr>
                <p:nvPr/>
              </p:nvSpPr>
              <p:spPr bwMode="auto">
                <a:xfrm>
                  <a:off x="3189" y="846"/>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95" name="Rectangle 10676">
                  <a:extLst>
                    <a:ext uri="{FF2B5EF4-FFF2-40B4-BE49-F238E27FC236}">
                      <a16:creationId xmlns:a16="http://schemas.microsoft.com/office/drawing/2014/main" id="{C0ED862D-D94C-95DA-489F-023019849409}"/>
                    </a:ext>
                  </a:extLst>
                </p:cNvPr>
                <p:cNvSpPr>
                  <a:spLocks noChangeArrowheads="1"/>
                </p:cNvSpPr>
                <p:nvPr/>
              </p:nvSpPr>
              <p:spPr bwMode="auto">
                <a:xfrm>
                  <a:off x="3189" y="1172"/>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96" name="Rectangle 10677">
                  <a:extLst>
                    <a:ext uri="{FF2B5EF4-FFF2-40B4-BE49-F238E27FC236}">
                      <a16:creationId xmlns:a16="http://schemas.microsoft.com/office/drawing/2014/main" id="{1125F73E-A147-6CC4-0051-57C38AB04FC6}"/>
                    </a:ext>
                  </a:extLst>
                </p:cNvPr>
                <p:cNvSpPr>
                  <a:spLocks noChangeArrowheads="1"/>
                </p:cNvSpPr>
                <p:nvPr/>
              </p:nvSpPr>
              <p:spPr bwMode="auto">
                <a:xfrm>
                  <a:off x="3189" y="1172"/>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97" name="Rectangle 10678">
                  <a:extLst>
                    <a:ext uri="{FF2B5EF4-FFF2-40B4-BE49-F238E27FC236}">
                      <a16:creationId xmlns:a16="http://schemas.microsoft.com/office/drawing/2014/main" id="{094C20F9-7367-1419-43BC-944A1F5CAD10}"/>
                    </a:ext>
                  </a:extLst>
                </p:cNvPr>
                <p:cNvSpPr>
                  <a:spLocks noChangeArrowheads="1"/>
                </p:cNvSpPr>
                <p:nvPr/>
              </p:nvSpPr>
              <p:spPr bwMode="auto">
                <a:xfrm>
                  <a:off x="3189" y="1172"/>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98" name="Rectangle 10679">
                  <a:extLst>
                    <a:ext uri="{FF2B5EF4-FFF2-40B4-BE49-F238E27FC236}">
                      <a16:creationId xmlns:a16="http://schemas.microsoft.com/office/drawing/2014/main" id="{823876C0-180C-AFC6-50AB-30CA2B04AFE0}"/>
                    </a:ext>
                  </a:extLst>
                </p:cNvPr>
                <p:cNvSpPr>
                  <a:spLocks noChangeArrowheads="1"/>
                </p:cNvSpPr>
                <p:nvPr/>
              </p:nvSpPr>
              <p:spPr bwMode="auto">
                <a:xfrm>
                  <a:off x="3189" y="1005"/>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999" name="Rectangle 10680">
                  <a:extLst>
                    <a:ext uri="{FF2B5EF4-FFF2-40B4-BE49-F238E27FC236}">
                      <a16:creationId xmlns:a16="http://schemas.microsoft.com/office/drawing/2014/main" id="{465E923E-0A50-5886-8B6F-2FCEE96D7753}"/>
                    </a:ext>
                  </a:extLst>
                </p:cNvPr>
                <p:cNvSpPr>
                  <a:spLocks noChangeArrowheads="1"/>
                </p:cNvSpPr>
                <p:nvPr/>
              </p:nvSpPr>
              <p:spPr bwMode="auto">
                <a:xfrm>
                  <a:off x="3189" y="828"/>
                  <a:ext cx="172" cy="18"/>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00" name="Rectangle 10681">
                  <a:extLst>
                    <a:ext uri="{FF2B5EF4-FFF2-40B4-BE49-F238E27FC236}">
                      <a16:creationId xmlns:a16="http://schemas.microsoft.com/office/drawing/2014/main" id="{670DB0AA-DCBE-2EF6-9696-0CC62D09D259}"/>
                    </a:ext>
                  </a:extLst>
                </p:cNvPr>
                <p:cNvSpPr>
                  <a:spLocks noChangeArrowheads="1"/>
                </p:cNvSpPr>
                <p:nvPr/>
              </p:nvSpPr>
              <p:spPr bwMode="auto">
                <a:xfrm>
                  <a:off x="3189" y="1005"/>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01" name="Rectangle 10682">
                  <a:extLst>
                    <a:ext uri="{FF2B5EF4-FFF2-40B4-BE49-F238E27FC236}">
                      <a16:creationId xmlns:a16="http://schemas.microsoft.com/office/drawing/2014/main" id="{B7B313C7-026A-91A9-5822-6BEC8A11EECD}"/>
                    </a:ext>
                  </a:extLst>
                </p:cNvPr>
                <p:cNvSpPr>
                  <a:spLocks noChangeArrowheads="1"/>
                </p:cNvSpPr>
                <p:nvPr/>
              </p:nvSpPr>
              <p:spPr bwMode="auto">
                <a:xfrm>
                  <a:off x="3189" y="650"/>
                  <a:ext cx="172"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02" name="Rectangle 10683">
                  <a:extLst>
                    <a:ext uri="{FF2B5EF4-FFF2-40B4-BE49-F238E27FC236}">
                      <a16:creationId xmlns:a16="http://schemas.microsoft.com/office/drawing/2014/main" id="{2A386A9C-69C2-0459-9076-0C83F1581507}"/>
                    </a:ext>
                  </a:extLst>
                </p:cNvPr>
                <p:cNvSpPr>
                  <a:spLocks noChangeArrowheads="1"/>
                </p:cNvSpPr>
                <p:nvPr/>
              </p:nvSpPr>
              <p:spPr bwMode="auto">
                <a:xfrm>
                  <a:off x="3189" y="828"/>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03" name="Rectangle 10684">
                  <a:extLst>
                    <a:ext uri="{FF2B5EF4-FFF2-40B4-BE49-F238E27FC236}">
                      <a16:creationId xmlns:a16="http://schemas.microsoft.com/office/drawing/2014/main" id="{9A7455F3-3DBD-1C85-10E1-8A2D655BE1DF}"/>
                    </a:ext>
                  </a:extLst>
                </p:cNvPr>
                <p:cNvSpPr>
                  <a:spLocks noChangeArrowheads="1"/>
                </p:cNvSpPr>
                <p:nvPr/>
              </p:nvSpPr>
              <p:spPr bwMode="auto">
                <a:xfrm>
                  <a:off x="3189" y="1172"/>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04" name="Rectangle 10685">
                  <a:extLst>
                    <a:ext uri="{FF2B5EF4-FFF2-40B4-BE49-F238E27FC236}">
                      <a16:creationId xmlns:a16="http://schemas.microsoft.com/office/drawing/2014/main" id="{281ED15F-2AA6-EFBD-D132-CF5474EE773B}"/>
                    </a:ext>
                  </a:extLst>
                </p:cNvPr>
                <p:cNvSpPr>
                  <a:spLocks noChangeArrowheads="1"/>
                </p:cNvSpPr>
                <p:nvPr/>
              </p:nvSpPr>
              <p:spPr bwMode="auto">
                <a:xfrm>
                  <a:off x="3189" y="1172"/>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05" name="Rectangle 10686">
                  <a:extLst>
                    <a:ext uri="{FF2B5EF4-FFF2-40B4-BE49-F238E27FC236}">
                      <a16:creationId xmlns:a16="http://schemas.microsoft.com/office/drawing/2014/main" id="{423146BC-75FD-D16B-E194-2C9DE6E2205B}"/>
                    </a:ext>
                  </a:extLst>
                </p:cNvPr>
                <p:cNvSpPr>
                  <a:spLocks noChangeArrowheads="1"/>
                </p:cNvSpPr>
                <p:nvPr/>
              </p:nvSpPr>
              <p:spPr bwMode="auto">
                <a:xfrm>
                  <a:off x="3189" y="1172"/>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06" name="Rectangle 10687">
                  <a:extLst>
                    <a:ext uri="{FF2B5EF4-FFF2-40B4-BE49-F238E27FC236}">
                      <a16:creationId xmlns:a16="http://schemas.microsoft.com/office/drawing/2014/main" id="{DE22FD83-5B8A-EE6C-A8DD-8F4B17DB5D27}"/>
                    </a:ext>
                  </a:extLst>
                </p:cNvPr>
                <p:cNvSpPr>
                  <a:spLocks noChangeArrowheads="1"/>
                </p:cNvSpPr>
                <p:nvPr/>
              </p:nvSpPr>
              <p:spPr bwMode="auto">
                <a:xfrm>
                  <a:off x="3189" y="1172"/>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07" name="Rectangle 10688">
                  <a:extLst>
                    <a:ext uri="{FF2B5EF4-FFF2-40B4-BE49-F238E27FC236}">
                      <a16:creationId xmlns:a16="http://schemas.microsoft.com/office/drawing/2014/main" id="{BF43A0B0-C2AD-2424-2603-9A036441DA26}"/>
                    </a:ext>
                  </a:extLst>
                </p:cNvPr>
                <p:cNvSpPr>
                  <a:spLocks noChangeArrowheads="1"/>
                </p:cNvSpPr>
                <p:nvPr/>
              </p:nvSpPr>
              <p:spPr bwMode="auto">
                <a:xfrm>
                  <a:off x="3189" y="828"/>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08" name="Rectangle 10689">
                  <a:extLst>
                    <a:ext uri="{FF2B5EF4-FFF2-40B4-BE49-F238E27FC236}">
                      <a16:creationId xmlns:a16="http://schemas.microsoft.com/office/drawing/2014/main" id="{CC1EC8FD-53C6-3DA1-2D20-36BE1106547F}"/>
                    </a:ext>
                  </a:extLst>
                </p:cNvPr>
                <p:cNvSpPr>
                  <a:spLocks noChangeArrowheads="1"/>
                </p:cNvSpPr>
                <p:nvPr/>
              </p:nvSpPr>
              <p:spPr bwMode="auto">
                <a:xfrm>
                  <a:off x="3189" y="1250"/>
                  <a:ext cx="172"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09" name="Rectangle 10690">
                  <a:extLst>
                    <a:ext uri="{FF2B5EF4-FFF2-40B4-BE49-F238E27FC236}">
                      <a16:creationId xmlns:a16="http://schemas.microsoft.com/office/drawing/2014/main" id="{1966B6C2-87C8-E971-A926-3BFE1CFAF893}"/>
                    </a:ext>
                  </a:extLst>
                </p:cNvPr>
                <p:cNvSpPr>
                  <a:spLocks noChangeArrowheads="1"/>
                </p:cNvSpPr>
                <p:nvPr/>
              </p:nvSpPr>
              <p:spPr bwMode="auto">
                <a:xfrm>
                  <a:off x="3189" y="1005"/>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10" name="Rectangle 10691">
                  <a:extLst>
                    <a:ext uri="{FF2B5EF4-FFF2-40B4-BE49-F238E27FC236}">
                      <a16:creationId xmlns:a16="http://schemas.microsoft.com/office/drawing/2014/main" id="{68B1CF0B-6D10-87EF-E0C8-A375D2084B3E}"/>
                    </a:ext>
                  </a:extLst>
                </p:cNvPr>
                <p:cNvSpPr>
                  <a:spLocks noChangeArrowheads="1"/>
                </p:cNvSpPr>
                <p:nvPr/>
              </p:nvSpPr>
              <p:spPr bwMode="auto">
                <a:xfrm>
                  <a:off x="3189" y="405"/>
                  <a:ext cx="172" cy="139"/>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11" name="Rectangle 10692">
                  <a:extLst>
                    <a:ext uri="{FF2B5EF4-FFF2-40B4-BE49-F238E27FC236}">
                      <a16:creationId xmlns:a16="http://schemas.microsoft.com/office/drawing/2014/main" id="{A5056A91-7100-4B49-8BD8-605E0ABD0EAB}"/>
                    </a:ext>
                  </a:extLst>
                </p:cNvPr>
                <p:cNvSpPr>
                  <a:spLocks noChangeArrowheads="1"/>
                </p:cNvSpPr>
                <p:nvPr/>
              </p:nvSpPr>
              <p:spPr bwMode="auto">
                <a:xfrm>
                  <a:off x="3189" y="1123"/>
                  <a:ext cx="172" cy="49"/>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12" name="Rectangle 10693">
                  <a:extLst>
                    <a:ext uri="{FF2B5EF4-FFF2-40B4-BE49-F238E27FC236}">
                      <a16:creationId xmlns:a16="http://schemas.microsoft.com/office/drawing/2014/main" id="{614ACE93-36E1-81D8-B3B3-0FFD069DCEC5}"/>
                    </a:ext>
                  </a:extLst>
                </p:cNvPr>
                <p:cNvSpPr>
                  <a:spLocks noChangeArrowheads="1"/>
                </p:cNvSpPr>
                <p:nvPr/>
              </p:nvSpPr>
              <p:spPr bwMode="auto">
                <a:xfrm>
                  <a:off x="3189" y="1123"/>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13" name="Rectangle 10694">
                  <a:extLst>
                    <a:ext uri="{FF2B5EF4-FFF2-40B4-BE49-F238E27FC236}">
                      <a16:creationId xmlns:a16="http://schemas.microsoft.com/office/drawing/2014/main" id="{CAA4C7D0-076E-9DB8-D87B-803EEEA286A6}"/>
                    </a:ext>
                  </a:extLst>
                </p:cNvPr>
                <p:cNvSpPr>
                  <a:spLocks noChangeArrowheads="1"/>
                </p:cNvSpPr>
                <p:nvPr/>
              </p:nvSpPr>
              <p:spPr bwMode="auto">
                <a:xfrm>
                  <a:off x="3189" y="1123"/>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14" name="Rectangle 10695">
                  <a:extLst>
                    <a:ext uri="{FF2B5EF4-FFF2-40B4-BE49-F238E27FC236}">
                      <a16:creationId xmlns:a16="http://schemas.microsoft.com/office/drawing/2014/main" id="{88370B8F-5347-98E3-5120-229B630ECC4E}"/>
                    </a:ext>
                  </a:extLst>
                </p:cNvPr>
                <p:cNvSpPr>
                  <a:spLocks noChangeArrowheads="1"/>
                </p:cNvSpPr>
                <p:nvPr/>
              </p:nvSpPr>
              <p:spPr bwMode="auto">
                <a:xfrm>
                  <a:off x="3189" y="828"/>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15" name="Rectangle 10696">
                  <a:extLst>
                    <a:ext uri="{FF2B5EF4-FFF2-40B4-BE49-F238E27FC236}">
                      <a16:creationId xmlns:a16="http://schemas.microsoft.com/office/drawing/2014/main" id="{C97C2DAF-1B4E-7597-A554-3E00C2AFCB75}"/>
                    </a:ext>
                  </a:extLst>
                </p:cNvPr>
                <p:cNvSpPr>
                  <a:spLocks noChangeArrowheads="1"/>
                </p:cNvSpPr>
                <p:nvPr/>
              </p:nvSpPr>
              <p:spPr bwMode="auto">
                <a:xfrm>
                  <a:off x="3189" y="1005"/>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16" name="Rectangle 10697">
                  <a:extLst>
                    <a:ext uri="{FF2B5EF4-FFF2-40B4-BE49-F238E27FC236}">
                      <a16:creationId xmlns:a16="http://schemas.microsoft.com/office/drawing/2014/main" id="{A3BE1C97-B140-4ECC-0B77-463E8326EFE1}"/>
                    </a:ext>
                  </a:extLst>
                </p:cNvPr>
                <p:cNvSpPr>
                  <a:spLocks noChangeArrowheads="1"/>
                </p:cNvSpPr>
                <p:nvPr/>
              </p:nvSpPr>
              <p:spPr bwMode="auto">
                <a:xfrm>
                  <a:off x="3189" y="828"/>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17" name="Rectangle 10698">
                  <a:extLst>
                    <a:ext uri="{FF2B5EF4-FFF2-40B4-BE49-F238E27FC236}">
                      <a16:creationId xmlns:a16="http://schemas.microsoft.com/office/drawing/2014/main" id="{E1E11470-D33D-84EA-C7EF-DE4C6040C1F4}"/>
                    </a:ext>
                  </a:extLst>
                </p:cNvPr>
                <p:cNvSpPr>
                  <a:spLocks noChangeArrowheads="1"/>
                </p:cNvSpPr>
                <p:nvPr/>
              </p:nvSpPr>
              <p:spPr bwMode="auto">
                <a:xfrm>
                  <a:off x="3189" y="1123"/>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18" name="Rectangle 10699">
                  <a:extLst>
                    <a:ext uri="{FF2B5EF4-FFF2-40B4-BE49-F238E27FC236}">
                      <a16:creationId xmlns:a16="http://schemas.microsoft.com/office/drawing/2014/main" id="{DA74AC13-39C4-416B-9632-AC7D0B553810}"/>
                    </a:ext>
                  </a:extLst>
                </p:cNvPr>
                <p:cNvSpPr>
                  <a:spLocks noChangeArrowheads="1"/>
                </p:cNvSpPr>
                <p:nvPr/>
              </p:nvSpPr>
              <p:spPr bwMode="auto">
                <a:xfrm>
                  <a:off x="3189" y="1076"/>
                  <a:ext cx="172" cy="47"/>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19" name="Rectangle 10700">
                  <a:extLst>
                    <a:ext uri="{FF2B5EF4-FFF2-40B4-BE49-F238E27FC236}">
                      <a16:creationId xmlns:a16="http://schemas.microsoft.com/office/drawing/2014/main" id="{7C7A6EBC-9D02-0D73-5907-AD0D6BBB9FCF}"/>
                    </a:ext>
                  </a:extLst>
                </p:cNvPr>
                <p:cNvSpPr>
                  <a:spLocks noChangeArrowheads="1"/>
                </p:cNvSpPr>
                <p:nvPr/>
              </p:nvSpPr>
              <p:spPr bwMode="auto">
                <a:xfrm>
                  <a:off x="3189" y="828"/>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20" name="Rectangle 10701">
                  <a:extLst>
                    <a:ext uri="{FF2B5EF4-FFF2-40B4-BE49-F238E27FC236}">
                      <a16:creationId xmlns:a16="http://schemas.microsoft.com/office/drawing/2014/main" id="{850589CB-1D14-92ED-80C7-35261EE4C44E}"/>
                    </a:ext>
                  </a:extLst>
                </p:cNvPr>
                <p:cNvSpPr>
                  <a:spLocks noChangeArrowheads="1"/>
                </p:cNvSpPr>
                <p:nvPr/>
              </p:nvSpPr>
              <p:spPr bwMode="auto">
                <a:xfrm>
                  <a:off x="3189" y="1005"/>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21" name="Rectangle 10702">
                  <a:extLst>
                    <a:ext uri="{FF2B5EF4-FFF2-40B4-BE49-F238E27FC236}">
                      <a16:creationId xmlns:a16="http://schemas.microsoft.com/office/drawing/2014/main" id="{7AB8D9D3-E44F-1720-4469-43EF39C61180}"/>
                    </a:ext>
                  </a:extLst>
                </p:cNvPr>
                <p:cNvSpPr>
                  <a:spLocks noChangeArrowheads="1"/>
                </p:cNvSpPr>
                <p:nvPr/>
              </p:nvSpPr>
              <p:spPr bwMode="auto">
                <a:xfrm>
                  <a:off x="3189" y="828"/>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22" name="Rectangle 10703">
                  <a:extLst>
                    <a:ext uri="{FF2B5EF4-FFF2-40B4-BE49-F238E27FC236}">
                      <a16:creationId xmlns:a16="http://schemas.microsoft.com/office/drawing/2014/main" id="{BA865B3C-B5DF-3F7B-5011-4CA601610C88}"/>
                    </a:ext>
                  </a:extLst>
                </p:cNvPr>
                <p:cNvSpPr>
                  <a:spLocks noChangeArrowheads="1"/>
                </p:cNvSpPr>
                <p:nvPr/>
              </p:nvSpPr>
              <p:spPr bwMode="auto">
                <a:xfrm>
                  <a:off x="3189" y="828"/>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23" name="Rectangle 10704">
                  <a:extLst>
                    <a:ext uri="{FF2B5EF4-FFF2-40B4-BE49-F238E27FC236}">
                      <a16:creationId xmlns:a16="http://schemas.microsoft.com/office/drawing/2014/main" id="{361B535E-F03E-59B9-18C2-28B958F1EA84}"/>
                    </a:ext>
                  </a:extLst>
                </p:cNvPr>
                <p:cNvSpPr>
                  <a:spLocks noChangeArrowheads="1"/>
                </p:cNvSpPr>
                <p:nvPr/>
              </p:nvSpPr>
              <p:spPr bwMode="auto">
                <a:xfrm>
                  <a:off x="3189" y="1442"/>
                  <a:ext cx="172"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24" name="Rectangle 10705">
                  <a:extLst>
                    <a:ext uri="{FF2B5EF4-FFF2-40B4-BE49-F238E27FC236}">
                      <a16:creationId xmlns:a16="http://schemas.microsoft.com/office/drawing/2014/main" id="{B3E30616-6C32-5B16-6C07-7D05DAAC3B11}"/>
                    </a:ext>
                  </a:extLst>
                </p:cNvPr>
                <p:cNvSpPr>
                  <a:spLocks noChangeArrowheads="1"/>
                </p:cNvSpPr>
                <p:nvPr/>
              </p:nvSpPr>
              <p:spPr bwMode="auto">
                <a:xfrm>
                  <a:off x="3189" y="1442"/>
                  <a:ext cx="172"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25" name="Rectangle 10706">
                  <a:extLst>
                    <a:ext uri="{FF2B5EF4-FFF2-40B4-BE49-F238E27FC236}">
                      <a16:creationId xmlns:a16="http://schemas.microsoft.com/office/drawing/2014/main" id="{E59B97DF-4F24-8F13-FBC4-DC5244E704A9}"/>
                    </a:ext>
                  </a:extLst>
                </p:cNvPr>
                <p:cNvSpPr>
                  <a:spLocks noChangeArrowheads="1"/>
                </p:cNvSpPr>
                <p:nvPr/>
              </p:nvSpPr>
              <p:spPr bwMode="auto">
                <a:xfrm>
                  <a:off x="3189" y="828"/>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26" name="Rectangle 10707">
                  <a:extLst>
                    <a:ext uri="{FF2B5EF4-FFF2-40B4-BE49-F238E27FC236}">
                      <a16:creationId xmlns:a16="http://schemas.microsoft.com/office/drawing/2014/main" id="{670CB48C-A003-2E70-293B-E8D2A56C89D3}"/>
                    </a:ext>
                  </a:extLst>
                </p:cNvPr>
                <p:cNvSpPr>
                  <a:spLocks noChangeArrowheads="1"/>
                </p:cNvSpPr>
                <p:nvPr/>
              </p:nvSpPr>
              <p:spPr bwMode="auto">
                <a:xfrm>
                  <a:off x="3189" y="1076"/>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27" name="Rectangle 10708">
                  <a:extLst>
                    <a:ext uri="{FF2B5EF4-FFF2-40B4-BE49-F238E27FC236}">
                      <a16:creationId xmlns:a16="http://schemas.microsoft.com/office/drawing/2014/main" id="{BB36196F-ACAA-D26D-547D-3B43375304F6}"/>
                    </a:ext>
                  </a:extLst>
                </p:cNvPr>
                <p:cNvSpPr>
                  <a:spLocks noChangeArrowheads="1"/>
                </p:cNvSpPr>
                <p:nvPr/>
              </p:nvSpPr>
              <p:spPr bwMode="auto">
                <a:xfrm>
                  <a:off x="3189" y="828"/>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28" name="Rectangle 10709">
                  <a:extLst>
                    <a:ext uri="{FF2B5EF4-FFF2-40B4-BE49-F238E27FC236}">
                      <a16:creationId xmlns:a16="http://schemas.microsoft.com/office/drawing/2014/main" id="{B6DAABFB-31D8-2CDE-8EF5-30A64FB198F0}"/>
                    </a:ext>
                  </a:extLst>
                </p:cNvPr>
                <p:cNvSpPr>
                  <a:spLocks noChangeArrowheads="1"/>
                </p:cNvSpPr>
                <p:nvPr/>
              </p:nvSpPr>
              <p:spPr bwMode="auto">
                <a:xfrm>
                  <a:off x="3189" y="828"/>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29" name="Rectangle 10710">
                  <a:extLst>
                    <a:ext uri="{FF2B5EF4-FFF2-40B4-BE49-F238E27FC236}">
                      <a16:creationId xmlns:a16="http://schemas.microsoft.com/office/drawing/2014/main" id="{F1057530-19B1-12E3-BE6F-C7C82BF018E7}"/>
                    </a:ext>
                  </a:extLst>
                </p:cNvPr>
                <p:cNvSpPr>
                  <a:spLocks noChangeArrowheads="1"/>
                </p:cNvSpPr>
                <p:nvPr/>
              </p:nvSpPr>
              <p:spPr bwMode="auto">
                <a:xfrm>
                  <a:off x="3189" y="828"/>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30" name="Rectangle 10711">
                  <a:extLst>
                    <a:ext uri="{FF2B5EF4-FFF2-40B4-BE49-F238E27FC236}">
                      <a16:creationId xmlns:a16="http://schemas.microsoft.com/office/drawing/2014/main" id="{7D24F2E4-CF33-B657-9F0F-902E0F38710D}"/>
                    </a:ext>
                  </a:extLst>
                </p:cNvPr>
                <p:cNvSpPr>
                  <a:spLocks noChangeArrowheads="1"/>
                </p:cNvSpPr>
                <p:nvPr/>
              </p:nvSpPr>
              <p:spPr bwMode="auto">
                <a:xfrm>
                  <a:off x="3189" y="998"/>
                  <a:ext cx="172"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31" name="Rectangle 10712">
                  <a:extLst>
                    <a:ext uri="{FF2B5EF4-FFF2-40B4-BE49-F238E27FC236}">
                      <a16:creationId xmlns:a16="http://schemas.microsoft.com/office/drawing/2014/main" id="{092B2085-9273-7574-866B-45CC35D531C8}"/>
                    </a:ext>
                  </a:extLst>
                </p:cNvPr>
                <p:cNvSpPr>
                  <a:spLocks noChangeArrowheads="1"/>
                </p:cNvSpPr>
                <p:nvPr/>
              </p:nvSpPr>
              <p:spPr bwMode="auto">
                <a:xfrm>
                  <a:off x="3189" y="792"/>
                  <a:ext cx="172" cy="36"/>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32" name="Rectangle 10713">
                  <a:extLst>
                    <a:ext uri="{FF2B5EF4-FFF2-40B4-BE49-F238E27FC236}">
                      <a16:creationId xmlns:a16="http://schemas.microsoft.com/office/drawing/2014/main" id="{9CCFB18C-5686-C0DF-212B-AD2792E3FCF3}"/>
                    </a:ext>
                  </a:extLst>
                </p:cNvPr>
                <p:cNvSpPr>
                  <a:spLocks noChangeArrowheads="1"/>
                </p:cNvSpPr>
                <p:nvPr/>
              </p:nvSpPr>
              <p:spPr bwMode="auto">
                <a:xfrm>
                  <a:off x="3189" y="792"/>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33" name="Rectangle 10714">
                  <a:extLst>
                    <a:ext uri="{FF2B5EF4-FFF2-40B4-BE49-F238E27FC236}">
                      <a16:creationId xmlns:a16="http://schemas.microsoft.com/office/drawing/2014/main" id="{247F328F-892D-A951-5119-2D46B0033C1E}"/>
                    </a:ext>
                  </a:extLst>
                </p:cNvPr>
                <p:cNvSpPr>
                  <a:spLocks noChangeArrowheads="1"/>
                </p:cNvSpPr>
                <p:nvPr/>
              </p:nvSpPr>
              <p:spPr bwMode="auto">
                <a:xfrm>
                  <a:off x="3189" y="1076"/>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34" name="Rectangle 10715">
                  <a:extLst>
                    <a:ext uri="{FF2B5EF4-FFF2-40B4-BE49-F238E27FC236}">
                      <a16:creationId xmlns:a16="http://schemas.microsoft.com/office/drawing/2014/main" id="{6FDC3C91-B0BD-7A03-FF0E-FCCABB2B2C41}"/>
                    </a:ext>
                  </a:extLst>
                </p:cNvPr>
                <p:cNvSpPr>
                  <a:spLocks noChangeArrowheads="1"/>
                </p:cNvSpPr>
                <p:nvPr/>
              </p:nvSpPr>
              <p:spPr bwMode="auto">
                <a:xfrm>
                  <a:off x="3189" y="1076"/>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35" name="Rectangle 10716">
                  <a:extLst>
                    <a:ext uri="{FF2B5EF4-FFF2-40B4-BE49-F238E27FC236}">
                      <a16:creationId xmlns:a16="http://schemas.microsoft.com/office/drawing/2014/main" id="{5BAB3BBA-B85B-B0B9-4DD3-6A3257F2961D}"/>
                    </a:ext>
                  </a:extLst>
                </p:cNvPr>
                <p:cNvSpPr>
                  <a:spLocks noChangeArrowheads="1"/>
                </p:cNvSpPr>
                <p:nvPr/>
              </p:nvSpPr>
              <p:spPr bwMode="auto">
                <a:xfrm>
                  <a:off x="3189" y="1076"/>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36" name="Rectangle 10717">
                  <a:extLst>
                    <a:ext uri="{FF2B5EF4-FFF2-40B4-BE49-F238E27FC236}">
                      <a16:creationId xmlns:a16="http://schemas.microsoft.com/office/drawing/2014/main" id="{70DCA323-9A6B-8E8F-2BC5-3748748B8C9B}"/>
                    </a:ext>
                  </a:extLst>
                </p:cNvPr>
                <p:cNvSpPr>
                  <a:spLocks noChangeArrowheads="1"/>
                </p:cNvSpPr>
                <p:nvPr/>
              </p:nvSpPr>
              <p:spPr bwMode="auto">
                <a:xfrm>
                  <a:off x="3189" y="1005"/>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37" name="Rectangle 10718">
                  <a:extLst>
                    <a:ext uri="{FF2B5EF4-FFF2-40B4-BE49-F238E27FC236}">
                      <a16:creationId xmlns:a16="http://schemas.microsoft.com/office/drawing/2014/main" id="{500B44B4-E945-C56D-D143-000F02046FDB}"/>
                    </a:ext>
                  </a:extLst>
                </p:cNvPr>
                <p:cNvSpPr>
                  <a:spLocks noChangeArrowheads="1"/>
                </p:cNvSpPr>
                <p:nvPr/>
              </p:nvSpPr>
              <p:spPr bwMode="auto">
                <a:xfrm>
                  <a:off x="3189" y="764"/>
                  <a:ext cx="172" cy="28"/>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38" name="Rectangle 10719">
                  <a:extLst>
                    <a:ext uri="{FF2B5EF4-FFF2-40B4-BE49-F238E27FC236}">
                      <a16:creationId xmlns:a16="http://schemas.microsoft.com/office/drawing/2014/main" id="{D6E01A9C-AF77-DED2-DAF1-18C07FEF36D1}"/>
                    </a:ext>
                  </a:extLst>
                </p:cNvPr>
                <p:cNvSpPr>
                  <a:spLocks noChangeArrowheads="1"/>
                </p:cNvSpPr>
                <p:nvPr/>
              </p:nvSpPr>
              <p:spPr bwMode="auto">
                <a:xfrm>
                  <a:off x="3189" y="1005"/>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39" name="Rectangle 10720">
                  <a:extLst>
                    <a:ext uri="{FF2B5EF4-FFF2-40B4-BE49-F238E27FC236}">
                      <a16:creationId xmlns:a16="http://schemas.microsoft.com/office/drawing/2014/main" id="{499CA733-204E-0101-2953-152FBC4B43CA}"/>
                    </a:ext>
                  </a:extLst>
                </p:cNvPr>
                <p:cNvSpPr>
                  <a:spLocks noChangeArrowheads="1"/>
                </p:cNvSpPr>
                <p:nvPr/>
              </p:nvSpPr>
              <p:spPr bwMode="auto">
                <a:xfrm>
                  <a:off x="3189" y="650"/>
                  <a:ext cx="172" cy="1"/>
                </a:xfrm>
                <a:prstGeom prst="rect">
                  <a:avLst/>
                </a:prstGeom>
                <a:solidFill>
                  <a:srgbClr val="104E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40" name="Rectangle 10721">
                  <a:extLst>
                    <a:ext uri="{FF2B5EF4-FFF2-40B4-BE49-F238E27FC236}">
                      <a16:creationId xmlns:a16="http://schemas.microsoft.com/office/drawing/2014/main" id="{B3C8CC67-770D-BA6D-CC32-2823C5A7034C}"/>
                    </a:ext>
                  </a:extLst>
                </p:cNvPr>
                <p:cNvSpPr>
                  <a:spLocks noChangeArrowheads="1"/>
                </p:cNvSpPr>
                <p:nvPr/>
              </p:nvSpPr>
              <p:spPr bwMode="auto">
                <a:xfrm>
                  <a:off x="3189" y="750"/>
                  <a:ext cx="172" cy="14"/>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41" name="Rectangle 10722">
                  <a:extLst>
                    <a:ext uri="{FF2B5EF4-FFF2-40B4-BE49-F238E27FC236}">
                      <a16:creationId xmlns:a16="http://schemas.microsoft.com/office/drawing/2014/main" id="{D93C5431-F146-EEBD-F75E-E6EE9B4FCC21}"/>
                    </a:ext>
                  </a:extLst>
                </p:cNvPr>
                <p:cNvSpPr>
                  <a:spLocks noChangeArrowheads="1"/>
                </p:cNvSpPr>
                <p:nvPr/>
              </p:nvSpPr>
              <p:spPr bwMode="auto">
                <a:xfrm>
                  <a:off x="3189" y="1076"/>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42" name="Rectangle 10723">
                  <a:extLst>
                    <a:ext uri="{FF2B5EF4-FFF2-40B4-BE49-F238E27FC236}">
                      <a16:creationId xmlns:a16="http://schemas.microsoft.com/office/drawing/2014/main" id="{A5063607-16FB-F094-0383-F7784D972DC3}"/>
                    </a:ext>
                  </a:extLst>
                </p:cNvPr>
                <p:cNvSpPr>
                  <a:spLocks noChangeArrowheads="1"/>
                </p:cNvSpPr>
                <p:nvPr/>
              </p:nvSpPr>
              <p:spPr bwMode="auto">
                <a:xfrm>
                  <a:off x="3189" y="1076"/>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43" name="Rectangle 10724">
                  <a:extLst>
                    <a:ext uri="{FF2B5EF4-FFF2-40B4-BE49-F238E27FC236}">
                      <a16:creationId xmlns:a16="http://schemas.microsoft.com/office/drawing/2014/main" id="{7F5BB21A-2875-62E6-DBBE-B58F6D5E6519}"/>
                    </a:ext>
                  </a:extLst>
                </p:cNvPr>
                <p:cNvSpPr>
                  <a:spLocks noChangeArrowheads="1"/>
                </p:cNvSpPr>
                <p:nvPr/>
              </p:nvSpPr>
              <p:spPr bwMode="auto">
                <a:xfrm>
                  <a:off x="3189" y="1076"/>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44" name="Rectangle 10725">
                  <a:extLst>
                    <a:ext uri="{FF2B5EF4-FFF2-40B4-BE49-F238E27FC236}">
                      <a16:creationId xmlns:a16="http://schemas.microsoft.com/office/drawing/2014/main" id="{8630BA2B-A0BC-7205-1657-A955BF388670}"/>
                    </a:ext>
                  </a:extLst>
                </p:cNvPr>
                <p:cNvSpPr>
                  <a:spLocks noChangeArrowheads="1"/>
                </p:cNvSpPr>
                <p:nvPr/>
              </p:nvSpPr>
              <p:spPr bwMode="auto">
                <a:xfrm>
                  <a:off x="3189" y="1076"/>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45" name="Rectangle 10726">
                  <a:extLst>
                    <a:ext uri="{FF2B5EF4-FFF2-40B4-BE49-F238E27FC236}">
                      <a16:creationId xmlns:a16="http://schemas.microsoft.com/office/drawing/2014/main" id="{A7B6002C-A675-33D0-7F4D-20D943422A97}"/>
                    </a:ext>
                  </a:extLst>
                </p:cNvPr>
                <p:cNvSpPr>
                  <a:spLocks noChangeArrowheads="1"/>
                </p:cNvSpPr>
                <p:nvPr/>
              </p:nvSpPr>
              <p:spPr bwMode="auto">
                <a:xfrm>
                  <a:off x="3189" y="750"/>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46" name="Rectangle 10727">
                  <a:extLst>
                    <a:ext uri="{FF2B5EF4-FFF2-40B4-BE49-F238E27FC236}">
                      <a16:creationId xmlns:a16="http://schemas.microsoft.com/office/drawing/2014/main" id="{EA4A3D0C-9456-EDEE-1CA5-302EB8A3697E}"/>
                    </a:ext>
                  </a:extLst>
                </p:cNvPr>
                <p:cNvSpPr>
                  <a:spLocks noChangeArrowheads="1"/>
                </p:cNvSpPr>
                <p:nvPr/>
              </p:nvSpPr>
              <p:spPr bwMode="auto">
                <a:xfrm>
                  <a:off x="3189" y="1243"/>
                  <a:ext cx="172" cy="7"/>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047" name="Rectangle 10728">
                  <a:extLst>
                    <a:ext uri="{FF2B5EF4-FFF2-40B4-BE49-F238E27FC236}">
                      <a16:creationId xmlns:a16="http://schemas.microsoft.com/office/drawing/2014/main" id="{54AE3B56-163D-A4E4-76EE-C1E1CD55DF50}"/>
                    </a:ext>
                  </a:extLst>
                </p:cNvPr>
                <p:cNvSpPr>
                  <a:spLocks noChangeArrowheads="1"/>
                </p:cNvSpPr>
                <p:nvPr/>
              </p:nvSpPr>
              <p:spPr bwMode="auto">
                <a:xfrm>
                  <a:off x="3189" y="1005"/>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grpSp>
          <p:grpSp>
            <p:nvGrpSpPr>
              <p:cNvPr id="7177" name="Group 10930">
                <a:extLst>
                  <a:ext uri="{FF2B5EF4-FFF2-40B4-BE49-F238E27FC236}">
                    <a16:creationId xmlns:a16="http://schemas.microsoft.com/office/drawing/2014/main" id="{B49E8BFC-95D6-98A5-B5F2-0C4C30E34EAF}"/>
                  </a:ext>
                </a:extLst>
              </p:cNvPr>
              <p:cNvGrpSpPr>
                <a:grpSpLocks/>
              </p:cNvGrpSpPr>
              <p:nvPr/>
            </p:nvGrpSpPr>
            <p:grpSpPr bwMode="auto">
              <a:xfrm>
                <a:off x="333" y="172"/>
                <a:ext cx="3245" cy="1348"/>
                <a:chOff x="333" y="172"/>
                <a:chExt cx="3245" cy="1348"/>
              </a:xfrm>
            </p:grpSpPr>
            <p:sp>
              <p:nvSpPr>
                <p:cNvPr id="7648" name="Rectangle 10730">
                  <a:extLst>
                    <a:ext uri="{FF2B5EF4-FFF2-40B4-BE49-F238E27FC236}">
                      <a16:creationId xmlns:a16="http://schemas.microsoft.com/office/drawing/2014/main" id="{27945A42-04BA-8ACB-9843-C084B0BEA4B7}"/>
                    </a:ext>
                  </a:extLst>
                </p:cNvPr>
                <p:cNvSpPr>
                  <a:spLocks noChangeArrowheads="1"/>
                </p:cNvSpPr>
                <p:nvPr/>
              </p:nvSpPr>
              <p:spPr bwMode="auto">
                <a:xfrm>
                  <a:off x="3189" y="320"/>
                  <a:ext cx="172" cy="85"/>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49" name="Rectangle 10731">
                  <a:extLst>
                    <a:ext uri="{FF2B5EF4-FFF2-40B4-BE49-F238E27FC236}">
                      <a16:creationId xmlns:a16="http://schemas.microsoft.com/office/drawing/2014/main" id="{C1322EDD-AD85-A92F-23EF-CE22AF44DE97}"/>
                    </a:ext>
                  </a:extLst>
                </p:cNvPr>
                <p:cNvSpPr>
                  <a:spLocks noChangeArrowheads="1"/>
                </p:cNvSpPr>
                <p:nvPr/>
              </p:nvSpPr>
              <p:spPr bwMode="auto">
                <a:xfrm>
                  <a:off x="3189" y="1023"/>
                  <a:ext cx="172" cy="53"/>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50" name="Rectangle 10732">
                  <a:extLst>
                    <a:ext uri="{FF2B5EF4-FFF2-40B4-BE49-F238E27FC236}">
                      <a16:creationId xmlns:a16="http://schemas.microsoft.com/office/drawing/2014/main" id="{7FD4200B-EB22-0244-01A6-E5C6D6FCD161}"/>
                    </a:ext>
                  </a:extLst>
                </p:cNvPr>
                <p:cNvSpPr>
                  <a:spLocks noChangeArrowheads="1"/>
                </p:cNvSpPr>
                <p:nvPr/>
              </p:nvSpPr>
              <p:spPr bwMode="auto">
                <a:xfrm>
                  <a:off x="3189" y="1023"/>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51" name="Rectangle 10733">
                  <a:extLst>
                    <a:ext uri="{FF2B5EF4-FFF2-40B4-BE49-F238E27FC236}">
                      <a16:creationId xmlns:a16="http://schemas.microsoft.com/office/drawing/2014/main" id="{084600CA-A6A3-871E-3777-C700F3235F02}"/>
                    </a:ext>
                  </a:extLst>
                </p:cNvPr>
                <p:cNvSpPr>
                  <a:spLocks noChangeArrowheads="1"/>
                </p:cNvSpPr>
                <p:nvPr/>
              </p:nvSpPr>
              <p:spPr bwMode="auto">
                <a:xfrm>
                  <a:off x="3189" y="1023"/>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52" name="Rectangle 10734">
                  <a:extLst>
                    <a:ext uri="{FF2B5EF4-FFF2-40B4-BE49-F238E27FC236}">
                      <a16:creationId xmlns:a16="http://schemas.microsoft.com/office/drawing/2014/main" id="{C1EA8DE0-27D5-AF5B-7ECE-5AC57F08598C}"/>
                    </a:ext>
                  </a:extLst>
                </p:cNvPr>
                <p:cNvSpPr>
                  <a:spLocks noChangeArrowheads="1"/>
                </p:cNvSpPr>
                <p:nvPr/>
              </p:nvSpPr>
              <p:spPr bwMode="auto">
                <a:xfrm>
                  <a:off x="3189" y="750"/>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53" name="Rectangle 10735">
                  <a:extLst>
                    <a:ext uri="{FF2B5EF4-FFF2-40B4-BE49-F238E27FC236}">
                      <a16:creationId xmlns:a16="http://schemas.microsoft.com/office/drawing/2014/main" id="{A2EDBEC8-8D99-34BA-EB39-2C49E4F24B83}"/>
                    </a:ext>
                  </a:extLst>
                </p:cNvPr>
                <p:cNvSpPr>
                  <a:spLocks noChangeArrowheads="1"/>
                </p:cNvSpPr>
                <p:nvPr/>
              </p:nvSpPr>
              <p:spPr bwMode="auto">
                <a:xfrm>
                  <a:off x="3189" y="1005"/>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54" name="Rectangle 10736">
                  <a:extLst>
                    <a:ext uri="{FF2B5EF4-FFF2-40B4-BE49-F238E27FC236}">
                      <a16:creationId xmlns:a16="http://schemas.microsoft.com/office/drawing/2014/main" id="{DC3F06F7-6E68-1A4A-6E60-AC7FBDFD12D6}"/>
                    </a:ext>
                  </a:extLst>
                </p:cNvPr>
                <p:cNvSpPr>
                  <a:spLocks noChangeArrowheads="1"/>
                </p:cNvSpPr>
                <p:nvPr/>
              </p:nvSpPr>
              <p:spPr bwMode="auto">
                <a:xfrm>
                  <a:off x="3189" y="750"/>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55" name="Rectangle 10737">
                  <a:extLst>
                    <a:ext uri="{FF2B5EF4-FFF2-40B4-BE49-F238E27FC236}">
                      <a16:creationId xmlns:a16="http://schemas.microsoft.com/office/drawing/2014/main" id="{B8E7C790-A33B-9DD1-C8DA-A51117F14609}"/>
                    </a:ext>
                  </a:extLst>
                </p:cNvPr>
                <p:cNvSpPr>
                  <a:spLocks noChangeArrowheads="1"/>
                </p:cNvSpPr>
                <p:nvPr/>
              </p:nvSpPr>
              <p:spPr bwMode="auto">
                <a:xfrm>
                  <a:off x="3189" y="1023"/>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56" name="Rectangle 10738">
                  <a:extLst>
                    <a:ext uri="{FF2B5EF4-FFF2-40B4-BE49-F238E27FC236}">
                      <a16:creationId xmlns:a16="http://schemas.microsoft.com/office/drawing/2014/main" id="{05F6EA38-2621-941D-5E23-A845BD93BCC8}"/>
                    </a:ext>
                  </a:extLst>
                </p:cNvPr>
                <p:cNvSpPr>
                  <a:spLocks noChangeArrowheads="1"/>
                </p:cNvSpPr>
                <p:nvPr/>
              </p:nvSpPr>
              <p:spPr bwMode="auto">
                <a:xfrm>
                  <a:off x="3189" y="1005"/>
                  <a:ext cx="172" cy="18"/>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57" name="Rectangle 10739">
                  <a:extLst>
                    <a:ext uri="{FF2B5EF4-FFF2-40B4-BE49-F238E27FC236}">
                      <a16:creationId xmlns:a16="http://schemas.microsoft.com/office/drawing/2014/main" id="{C888B549-F52A-26CB-92AC-D9C1657ED81B}"/>
                    </a:ext>
                  </a:extLst>
                </p:cNvPr>
                <p:cNvSpPr>
                  <a:spLocks noChangeArrowheads="1"/>
                </p:cNvSpPr>
                <p:nvPr/>
              </p:nvSpPr>
              <p:spPr bwMode="auto">
                <a:xfrm>
                  <a:off x="3189" y="750"/>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58" name="Rectangle 10740">
                  <a:extLst>
                    <a:ext uri="{FF2B5EF4-FFF2-40B4-BE49-F238E27FC236}">
                      <a16:creationId xmlns:a16="http://schemas.microsoft.com/office/drawing/2014/main" id="{20C89D43-70E0-A9E0-AF39-0C11637D372F}"/>
                    </a:ext>
                  </a:extLst>
                </p:cNvPr>
                <p:cNvSpPr>
                  <a:spLocks noChangeArrowheads="1"/>
                </p:cNvSpPr>
                <p:nvPr/>
              </p:nvSpPr>
              <p:spPr bwMode="auto">
                <a:xfrm>
                  <a:off x="3189" y="1005"/>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59" name="Rectangle 10741">
                  <a:extLst>
                    <a:ext uri="{FF2B5EF4-FFF2-40B4-BE49-F238E27FC236}">
                      <a16:creationId xmlns:a16="http://schemas.microsoft.com/office/drawing/2014/main" id="{C77812EB-5325-8C22-BE00-BF90E7C91A76}"/>
                    </a:ext>
                  </a:extLst>
                </p:cNvPr>
                <p:cNvSpPr>
                  <a:spLocks noChangeArrowheads="1"/>
                </p:cNvSpPr>
                <p:nvPr/>
              </p:nvSpPr>
              <p:spPr bwMode="auto">
                <a:xfrm>
                  <a:off x="3189" y="750"/>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60" name="Rectangle 10742">
                  <a:extLst>
                    <a:ext uri="{FF2B5EF4-FFF2-40B4-BE49-F238E27FC236}">
                      <a16:creationId xmlns:a16="http://schemas.microsoft.com/office/drawing/2014/main" id="{17729CBE-5A74-9952-B87B-634ACB64FB0A}"/>
                    </a:ext>
                  </a:extLst>
                </p:cNvPr>
                <p:cNvSpPr>
                  <a:spLocks noChangeArrowheads="1"/>
                </p:cNvSpPr>
                <p:nvPr/>
              </p:nvSpPr>
              <p:spPr bwMode="auto">
                <a:xfrm>
                  <a:off x="3189" y="750"/>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61" name="Rectangle 10743">
                  <a:extLst>
                    <a:ext uri="{FF2B5EF4-FFF2-40B4-BE49-F238E27FC236}">
                      <a16:creationId xmlns:a16="http://schemas.microsoft.com/office/drawing/2014/main" id="{6EFEE2E6-4252-25FE-007F-566092104DF1}"/>
                    </a:ext>
                  </a:extLst>
                </p:cNvPr>
                <p:cNvSpPr>
                  <a:spLocks noChangeArrowheads="1"/>
                </p:cNvSpPr>
                <p:nvPr/>
              </p:nvSpPr>
              <p:spPr bwMode="auto">
                <a:xfrm>
                  <a:off x="3189" y="1442"/>
                  <a:ext cx="172" cy="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62" name="Rectangle 10744">
                  <a:extLst>
                    <a:ext uri="{FF2B5EF4-FFF2-40B4-BE49-F238E27FC236}">
                      <a16:creationId xmlns:a16="http://schemas.microsoft.com/office/drawing/2014/main" id="{52DC9815-EDDD-23D1-5A0A-96BB43E4DD0D}"/>
                    </a:ext>
                  </a:extLst>
                </p:cNvPr>
                <p:cNvSpPr>
                  <a:spLocks noChangeArrowheads="1"/>
                </p:cNvSpPr>
                <p:nvPr/>
              </p:nvSpPr>
              <p:spPr bwMode="auto">
                <a:xfrm>
                  <a:off x="3189" y="1431"/>
                  <a:ext cx="172" cy="11"/>
                </a:xfrm>
                <a:prstGeom prst="rect">
                  <a:avLst/>
                </a:prstGeom>
                <a:solidFill>
                  <a:srgbClr val="6B8E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63" name="Rectangle 10745">
                  <a:extLst>
                    <a:ext uri="{FF2B5EF4-FFF2-40B4-BE49-F238E27FC236}">
                      <a16:creationId xmlns:a16="http://schemas.microsoft.com/office/drawing/2014/main" id="{08332BD1-0300-D9AF-F17A-7365C0628FAD}"/>
                    </a:ext>
                  </a:extLst>
                </p:cNvPr>
                <p:cNvSpPr>
                  <a:spLocks noChangeArrowheads="1"/>
                </p:cNvSpPr>
                <p:nvPr/>
              </p:nvSpPr>
              <p:spPr bwMode="auto">
                <a:xfrm>
                  <a:off x="3189" y="750"/>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64" name="Rectangle 10746">
                  <a:extLst>
                    <a:ext uri="{FF2B5EF4-FFF2-40B4-BE49-F238E27FC236}">
                      <a16:creationId xmlns:a16="http://schemas.microsoft.com/office/drawing/2014/main" id="{2D5A288D-A958-F807-7B9F-27C4CFF451BB}"/>
                    </a:ext>
                  </a:extLst>
                </p:cNvPr>
                <p:cNvSpPr>
                  <a:spLocks noChangeArrowheads="1"/>
                </p:cNvSpPr>
                <p:nvPr/>
              </p:nvSpPr>
              <p:spPr bwMode="auto">
                <a:xfrm>
                  <a:off x="3189" y="1005"/>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65" name="Rectangle 10747">
                  <a:extLst>
                    <a:ext uri="{FF2B5EF4-FFF2-40B4-BE49-F238E27FC236}">
                      <a16:creationId xmlns:a16="http://schemas.microsoft.com/office/drawing/2014/main" id="{3070D489-7C7D-4863-6419-4050BD6CE296}"/>
                    </a:ext>
                  </a:extLst>
                </p:cNvPr>
                <p:cNvSpPr>
                  <a:spLocks noChangeArrowheads="1"/>
                </p:cNvSpPr>
                <p:nvPr/>
              </p:nvSpPr>
              <p:spPr bwMode="auto">
                <a:xfrm>
                  <a:off x="3189" y="729"/>
                  <a:ext cx="172" cy="2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66" name="Rectangle 10748">
                  <a:extLst>
                    <a:ext uri="{FF2B5EF4-FFF2-40B4-BE49-F238E27FC236}">
                      <a16:creationId xmlns:a16="http://schemas.microsoft.com/office/drawing/2014/main" id="{217D1935-E27E-EDED-7A8A-A35D89DF3F4F}"/>
                    </a:ext>
                  </a:extLst>
                </p:cNvPr>
                <p:cNvSpPr>
                  <a:spLocks noChangeArrowheads="1"/>
                </p:cNvSpPr>
                <p:nvPr/>
              </p:nvSpPr>
              <p:spPr bwMode="auto">
                <a:xfrm>
                  <a:off x="3189" y="729"/>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67" name="Rectangle 10749">
                  <a:extLst>
                    <a:ext uri="{FF2B5EF4-FFF2-40B4-BE49-F238E27FC236}">
                      <a16:creationId xmlns:a16="http://schemas.microsoft.com/office/drawing/2014/main" id="{2B81EBE0-FD32-0A24-EE38-7E1874FABF37}"/>
                    </a:ext>
                  </a:extLst>
                </p:cNvPr>
                <p:cNvSpPr>
                  <a:spLocks noChangeArrowheads="1"/>
                </p:cNvSpPr>
                <p:nvPr/>
              </p:nvSpPr>
              <p:spPr bwMode="auto">
                <a:xfrm>
                  <a:off x="3189" y="729"/>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68" name="Rectangle 10750">
                  <a:extLst>
                    <a:ext uri="{FF2B5EF4-FFF2-40B4-BE49-F238E27FC236}">
                      <a16:creationId xmlns:a16="http://schemas.microsoft.com/office/drawing/2014/main" id="{E615E59C-0F83-DD1A-2B7E-F9C4A12B2555}"/>
                    </a:ext>
                  </a:extLst>
                </p:cNvPr>
                <p:cNvSpPr>
                  <a:spLocks noChangeArrowheads="1"/>
                </p:cNvSpPr>
                <p:nvPr/>
              </p:nvSpPr>
              <p:spPr bwMode="auto">
                <a:xfrm>
                  <a:off x="3189" y="998"/>
                  <a:ext cx="172"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69" name="Rectangle 10751">
                  <a:extLst>
                    <a:ext uri="{FF2B5EF4-FFF2-40B4-BE49-F238E27FC236}">
                      <a16:creationId xmlns:a16="http://schemas.microsoft.com/office/drawing/2014/main" id="{502A101F-2FE2-D348-7F00-4AA091082442}"/>
                    </a:ext>
                  </a:extLst>
                </p:cNvPr>
                <p:cNvSpPr>
                  <a:spLocks noChangeArrowheads="1"/>
                </p:cNvSpPr>
                <p:nvPr/>
              </p:nvSpPr>
              <p:spPr bwMode="auto">
                <a:xfrm>
                  <a:off x="3189" y="679"/>
                  <a:ext cx="172" cy="50"/>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70" name="Rectangle 10752">
                  <a:extLst>
                    <a:ext uri="{FF2B5EF4-FFF2-40B4-BE49-F238E27FC236}">
                      <a16:creationId xmlns:a16="http://schemas.microsoft.com/office/drawing/2014/main" id="{51A05F31-E013-24E8-8BCA-088248EE3D0D}"/>
                    </a:ext>
                  </a:extLst>
                </p:cNvPr>
                <p:cNvSpPr>
                  <a:spLocks noChangeArrowheads="1"/>
                </p:cNvSpPr>
                <p:nvPr/>
              </p:nvSpPr>
              <p:spPr bwMode="auto">
                <a:xfrm>
                  <a:off x="3189" y="679"/>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71" name="Rectangle 10753">
                  <a:extLst>
                    <a:ext uri="{FF2B5EF4-FFF2-40B4-BE49-F238E27FC236}">
                      <a16:creationId xmlns:a16="http://schemas.microsoft.com/office/drawing/2014/main" id="{F3F9E685-54ED-94DE-26E0-A7C5172A8D25}"/>
                    </a:ext>
                  </a:extLst>
                </p:cNvPr>
                <p:cNvSpPr>
                  <a:spLocks noChangeArrowheads="1"/>
                </p:cNvSpPr>
                <p:nvPr/>
              </p:nvSpPr>
              <p:spPr bwMode="auto">
                <a:xfrm>
                  <a:off x="2808" y="640"/>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72" name="Rectangle 10754">
                  <a:extLst>
                    <a:ext uri="{FF2B5EF4-FFF2-40B4-BE49-F238E27FC236}">
                      <a16:creationId xmlns:a16="http://schemas.microsoft.com/office/drawing/2014/main" id="{1A2C397D-6949-BB6B-4893-B73BA1F6DA0D}"/>
                    </a:ext>
                  </a:extLst>
                </p:cNvPr>
                <p:cNvSpPr>
                  <a:spLocks noChangeArrowheads="1"/>
                </p:cNvSpPr>
                <p:nvPr/>
              </p:nvSpPr>
              <p:spPr bwMode="auto">
                <a:xfrm>
                  <a:off x="2808" y="1442"/>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73" name="Rectangle 10755">
                  <a:extLst>
                    <a:ext uri="{FF2B5EF4-FFF2-40B4-BE49-F238E27FC236}">
                      <a16:creationId xmlns:a16="http://schemas.microsoft.com/office/drawing/2014/main" id="{B3FBDA5C-768D-483B-E458-BD02A487F7B0}"/>
                    </a:ext>
                  </a:extLst>
                </p:cNvPr>
                <p:cNvSpPr>
                  <a:spLocks noChangeArrowheads="1"/>
                </p:cNvSpPr>
                <p:nvPr/>
              </p:nvSpPr>
              <p:spPr bwMode="auto">
                <a:xfrm>
                  <a:off x="2808" y="661"/>
                  <a:ext cx="172"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74" name="Rectangle 10756">
                  <a:extLst>
                    <a:ext uri="{FF2B5EF4-FFF2-40B4-BE49-F238E27FC236}">
                      <a16:creationId xmlns:a16="http://schemas.microsoft.com/office/drawing/2014/main" id="{195EC1F8-2AB2-7C7F-7851-944087028100}"/>
                    </a:ext>
                  </a:extLst>
                </p:cNvPr>
                <p:cNvSpPr>
                  <a:spLocks noChangeArrowheads="1"/>
                </p:cNvSpPr>
                <p:nvPr/>
              </p:nvSpPr>
              <p:spPr bwMode="auto">
                <a:xfrm>
                  <a:off x="2808" y="668"/>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75" name="Rectangle 10757">
                  <a:extLst>
                    <a:ext uri="{FF2B5EF4-FFF2-40B4-BE49-F238E27FC236}">
                      <a16:creationId xmlns:a16="http://schemas.microsoft.com/office/drawing/2014/main" id="{7F0E11DD-EB83-9520-96AE-AADC2F6D5B6F}"/>
                    </a:ext>
                  </a:extLst>
                </p:cNvPr>
                <p:cNvSpPr>
                  <a:spLocks noChangeArrowheads="1"/>
                </p:cNvSpPr>
                <p:nvPr/>
              </p:nvSpPr>
              <p:spPr bwMode="auto">
                <a:xfrm>
                  <a:off x="2808" y="604"/>
                  <a:ext cx="172" cy="36"/>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76" name="Rectangle 10758">
                  <a:extLst>
                    <a:ext uri="{FF2B5EF4-FFF2-40B4-BE49-F238E27FC236}">
                      <a16:creationId xmlns:a16="http://schemas.microsoft.com/office/drawing/2014/main" id="{49C10C51-6F1E-E6E3-6F2F-6CBDB83E6622}"/>
                    </a:ext>
                  </a:extLst>
                </p:cNvPr>
                <p:cNvSpPr>
                  <a:spLocks noChangeArrowheads="1"/>
                </p:cNvSpPr>
                <p:nvPr/>
              </p:nvSpPr>
              <p:spPr bwMode="auto">
                <a:xfrm>
                  <a:off x="2808" y="1442"/>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77" name="Rectangle 10759">
                  <a:extLst>
                    <a:ext uri="{FF2B5EF4-FFF2-40B4-BE49-F238E27FC236}">
                      <a16:creationId xmlns:a16="http://schemas.microsoft.com/office/drawing/2014/main" id="{223EAF9A-BD3C-4638-9CD7-05A1168FB86B}"/>
                    </a:ext>
                  </a:extLst>
                </p:cNvPr>
                <p:cNvSpPr>
                  <a:spLocks noChangeArrowheads="1"/>
                </p:cNvSpPr>
                <p:nvPr/>
              </p:nvSpPr>
              <p:spPr bwMode="auto">
                <a:xfrm>
                  <a:off x="2808" y="1428"/>
                  <a:ext cx="172" cy="1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78" name="Rectangle 10760">
                  <a:extLst>
                    <a:ext uri="{FF2B5EF4-FFF2-40B4-BE49-F238E27FC236}">
                      <a16:creationId xmlns:a16="http://schemas.microsoft.com/office/drawing/2014/main" id="{2FDE1363-E9CB-9BB4-2DD2-887B525747CF}"/>
                    </a:ext>
                  </a:extLst>
                </p:cNvPr>
                <p:cNvSpPr>
                  <a:spLocks noChangeArrowheads="1"/>
                </p:cNvSpPr>
                <p:nvPr/>
              </p:nvSpPr>
              <p:spPr bwMode="auto">
                <a:xfrm>
                  <a:off x="2808" y="668"/>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79" name="Rectangle 10761">
                  <a:extLst>
                    <a:ext uri="{FF2B5EF4-FFF2-40B4-BE49-F238E27FC236}">
                      <a16:creationId xmlns:a16="http://schemas.microsoft.com/office/drawing/2014/main" id="{64F6E064-0688-23C0-14BB-1BC99022C2DB}"/>
                    </a:ext>
                  </a:extLst>
                </p:cNvPr>
                <p:cNvSpPr>
                  <a:spLocks noChangeArrowheads="1"/>
                </p:cNvSpPr>
                <p:nvPr/>
              </p:nvSpPr>
              <p:spPr bwMode="auto">
                <a:xfrm>
                  <a:off x="2808" y="661"/>
                  <a:ext cx="172"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80" name="Rectangle 10762">
                  <a:extLst>
                    <a:ext uri="{FF2B5EF4-FFF2-40B4-BE49-F238E27FC236}">
                      <a16:creationId xmlns:a16="http://schemas.microsoft.com/office/drawing/2014/main" id="{97D37034-87B9-2CBD-A4C5-E0DAC8A25A28}"/>
                    </a:ext>
                  </a:extLst>
                </p:cNvPr>
                <p:cNvSpPr>
                  <a:spLocks noChangeArrowheads="1"/>
                </p:cNvSpPr>
                <p:nvPr/>
              </p:nvSpPr>
              <p:spPr bwMode="auto">
                <a:xfrm>
                  <a:off x="2808" y="334"/>
                  <a:ext cx="172"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81" name="Rectangle 10763">
                  <a:extLst>
                    <a:ext uri="{FF2B5EF4-FFF2-40B4-BE49-F238E27FC236}">
                      <a16:creationId xmlns:a16="http://schemas.microsoft.com/office/drawing/2014/main" id="{C37770DD-7AFC-A471-A3D8-7E40302C9E78}"/>
                    </a:ext>
                  </a:extLst>
                </p:cNvPr>
                <p:cNvSpPr>
                  <a:spLocks noChangeArrowheads="1"/>
                </p:cNvSpPr>
                <p:nvPr/>
              </p:nvSpPr>
              <p:spPr bwMode="auto">
                <a:xfrm>
                  <a:off x="2808" y="604"/>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82" name="Rectangle 10764">
                  <a:extLst>
                    <a:ext uri="{FF2B5EF4-FFF2-40B4-BE49-F238E27FC236}">
                      <a16:creationId xmlns:a16="http://schemas.microsoft.com/office/drawing/2014/main" id="{75FC3332-FD58-505F-6141-CAE41673E469}"/>
                    </a:ext>
                  </a:extLst>
                </p:cNvPr>
                <p:cNvSpPr>
                  <a:spLocks noChangeArrowheads="1"/>
                </p:cNvSpPr>
                <p:nvPr/>
              </p:nvSpPr>
              <p:spPr bwMode="auto">
                <a:xfrm>
                  <a:off x="2808" y="604"/>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83" name="Rectangle 10765">
                  <a:extLst>
                    <a:ext uri="{FF2B5EF4-FFF2-40B4-BE49-F238E27FC236}">
                      <a16:creationId xmlns:a16="http://schemas.microsoft.com/office/drawing/2014/main" id="{5333EF2F-1073-084F-636C-DE9A2CDBE39A}"/>
                    </a:ext>
                  </a:extLst>
                </p:cNvPr>
                <p:cNvSpPr>
                  <a:spLocks noChangeArrowheads="1"/>
                </p:cNvSpPr>
                <p:nvPr/>
              </p:nvSpPr>
              <p:spPr bwMode="auto">
                <a:xfrm>
                  <a:off x="2808" y="1343"/>
                  <a:ext cx="172" cy="85"/>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84" name="Rectangle 10766">
                  <a:extLst>
                    <a:ext uri="{FF2B5EF4-FFF2-40B4-BE49-F238E27FC236}">
                      <a16:creationId xmlns:a16="http://schemas.microsoft.com/office/drawing/2014/main" id="{F97FDEEB-D05B-7B4E-90F9-8F773674C0A1}"/>
                    </a:ext>
                  </a:extLst>
                </p:cNvPr>
                <p:cNvSpPr>
                  <a:spLocks noChangeArrowheads="1"/>
                </p:cNvSpPr>
                <p:nvPr/>
              </p:nvSpPr>
              <p:spPr bwMode="auto">
                <a:xfrm>
                  <a:off x="2808" y="661"/>
                  <a:ext cx="172"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85" name="Rectangle 10767">
                  <a:extLst>
                    <a:ext uri="{FF2B5EF4-FFF2-40B4-BE49-F238E27FC236}">
                      <a16:creationId xmlns:a16="http://schemas.microsoft.com/office/drawing/2014/main" id="{349FB167-791D-8E20-3A5A-BAAABD7EE07C}"/>
                    </a:ext>
                  </a:extLst>
                </p:cNvPr>
                <p:cNvSpPr>
                  <a:spLocks noChangeArrowheads="1"/>
                </p:cNvSpPr>
                <p:nvPr/>
              </p:nvSpPr>
              <p:spPr bwMode="auto">
                <a:xfrm>
                  <a:off x="2808" y="1463"/>
                  <a:ext cx="172"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86" name="Rectangle 10768">
                  <a:extLst>
                    <a:ext uri="{FF2B5EF4-FFF2-40B4-BE49-F238E27FC236}">
                      <a16:creationId xmlns:a16="http://schemas.microsoft.com/office/drawing/2014/main" id="{B24C0D76-DF78-1E13-6375-946E382DE782}"/>
                    </a:ext>
                  </a:extLst>
                </p:cNvPr>
                <p:cNvSpPr>
                  <a:spLocks noChangeArrowheads="1"/>
                </p:cNvSpPr>
                <p:nvPr/>
              </p:nvSpPr>
              <p:spPr bwMode="auto">
                <a:xfrm>
                  <a:off x="2808" y="604"/>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87" name="Rectangle 10769">
                  <a:extLst>
                    <a:ext uri="{FF2B5EF4-FFF2-40B4-BE49-F238E27FC236}">
                      <a16:creationId xmlns:a16="http://schemas.microsoft.com/office/drawing/2014/main" id="{B2EB7C2B-FD0B-806A-10F6-8338FD7A44E8}"/>
                    </a:ext>
                  </a:extLst>
                </p:cNvPr>
                <p:cNvSpPr>
                  <a:spLocks noChangeArrowheads="1"/>
                </p:cNvSpPr>
                <p:nvPr/>
              </p:nvSpPr>
              <p:spPr bwMode="auto">
                <a:xfrm>
                  <a:off x="2808" y="668"/>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88" name="Rectangle 10770">
                  <a:extLst>
                    <a:ext uri="{FF2B5EF4-FFF2-40B4-BE49-F238E27FC236}">
                      <a16:creationId xmlns:a16="http://schemas.microsoft.com/office/drawing/2014/main" id="{0FF6CBEB-2140-DA34-3123-F355F6DD7210}"/>
                    </a:ext>
                  </a:extLst>
                </p:cNvPr>
                <p:cNvSpPr>
                  <a:spLocks noChangeArrowheads="1"/>
                </p:cNvSpPr>
                <p:nvPr/>
              </p:nvSpPr>
              <p:spPr bwMode="auto">
                <a:xfrm>
                  <a:off x="2808" y="1339"/>
                  <a:ext cx="172" cy="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89" name="Rectangle 10771">
                  <a:extLst>
                    <a:ext uri="{FF2B5EF4-FFF2-40B4-BE49-F238E27FC236}">
                      <a16:creationId xmlns:a16="http://schemas.microsoft.com/office/drawing/2014/main" id="{6B5EFBCB-C097-392B-CF95-24582B9CACB0}"/>
                    </a:ext>
                  </a:extLst>
                </p:cNvPr>
                <p:cNvSpPr>
                  <a:spLocks noChangeArrowheads="1"/>
                </p:cNvSpPr>
                <p:nvPr/>
              </p:nvSpPr>
              <p:spPr bwMode="auto">
                <a:xfrm>
                  <a:off x="2808" y="1314"/>
                  <a:ext cx="172" cy="25"/>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90" name="Rectangle 10772">
                  <a:extLst>
                    <a:ext uri="{FF2B5EF4-FFF2-40B4-BE49-F238E27FC236}">
                      <a16:creationId xmlns:a16="http://schemas.microsoft.com/office/drawing/2014/main" id="{5B0DFDAA-ECA2-0ADC-9095-B43414E3508A}"/>
                    </a:ext>
                  </a:extLst>
                </p:cNvPr>
                <p:cNvSpPr>
                  <a:spLocks noChangeArrowheads="1"/>
                </p:cNvSpPr>
                <p:nvPr/>
              </p:nvSpPr>
              <p:spPr bwMode="auto">
                <a:xfrm>
                  <a:off x="2808" y="604"/>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91" name="Rectangle 10773">
                  <a:extLst>
                    <a:ext uri="{FF2B5EF4-FFF2-40B4-BE49-F238E27FC236}">
                      <a16:creationId xmlns:a16="http://schemas.microsoft.com/office/drawing/2014/main" id="{21D191CD-A1DA-DD8C-3015-04808D101859}"/>
                    </a:ext>
                  </a:extLst>
                </p:cNvPr>
                <p:cNvSpPr>
                  <a:spLocks noChangeArrowheads="1"/>
                </p:cNvSpPr>
                <p:nvPr/>
              </p:nvSpPr>
              <p:spPr bwMode="auto">
                <a:xfrm>
                  <a:off x="2808" y="1314"/>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92" name="Rectangle 10774">
                  <a:extLst>
                    <a:ext uri="{FF2B5EF4-FFF2-40B4-BE49-F238E27FC236}">
                      <a16:creationId xmlns:a16="http://schemas.microsoft.com/office/drawing/2014/main" id="{600BE2EC-911B-1108-3664-821657D0E49B}"/>
                    </a:ext>
                  </a:extLst>
                </p:cNvPr>
                <p:cNvSpPr>
                  <a:spLocks noChangeArrowheads="1"/>
                </p:cNvSpPr>
                <p:nvPr/>
              </p:nvSpPr>
              <p:spPr bwMode="auto">
                <a:xfrm>
                  <a:off x="2808" y="1314"/>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93" name="Rectangle 10775">
                  <a:extLst>
                    <a:ext uri="{FF2B5EF4-FFF2-40B4-BE49-F238E27FC236}">
                      <a16:creationId xmlns:a16="http://schemas.microsoft.com/office/drawing/2014/main" id="{FB49C5F4-4712-91BF-64FF-6DE68F5B0A82}"/>
                    </a:ext>
                  </a:extLst>
                </p:cNvPr>
                <p:cNvSpPr>
                  <a:spLocks noChangeArrowheads="1"/>
                </p:cNvSpPr>
                <p:nvPr/>
              </p:nvSpPr>
              <p:spPr bwMode="auto">
                <a:xfrm>
                  <a:off x="2808" y="604"/>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94" name="Rectangle 10776">
                  <a:extLst>
                    <a:ext uri="{FF2B5EF4-FFF2-40B4-BE49-F238E27FC236}">
                      <a16:creationId xmlns:a16="http://schemas.microsoft.com/office/drawing/2014/main" id="{27D47C90-2B57-DD9A-19CD-EBDCF362C59A}"/>
                    </a:ext>
                  </a:extLst>
                </p:cNvPr>
                <p:cNvSpPr>
                  <a:spLocks noChangeArrowheads="1"/>
                </p:cNvSpPr>
                <p:nvPr/>
              </p:nvSpPr>
              <p:spPr bwMode="auto">
                <a:xfrm>
                  <a:off x="2808" y="334"/>
                  <a:ext cx="172" cy="1"/>
                </a:xfrm>
                <a:prstGeom prst="rect">
                  <a:avLst/>
                </a:prstGeom>
                <a:solidFill>
                  <a:srgbClr val="A9A9A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95" name="Rectangle 10777">
                  <a:extLst>
                    <a:ext uri="{FF2B5EF4-FFF2-40B4-BE49-F238E27FC236}">
                      <a16:creationId xmlns:a16="http://schemas.microsoft.com/office/drawing/2014/main" id="{AA25A88F-9144-4C40-693F-43C50EDD5C7B}"/>
                    </a:ext>
                  </a:extLst>
                </p:cNvPr>
                <p:cNvSpPr>
                  <a:spLocks noChangeArrowheads="1"/>
                </p:cNvSpPr>
                <p:nvPr/>
              </p:nvSpPr>
              <p:spPr bwMode="auto">
                <a:xfrm>
                  <a:off x="2808" y="604"/>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96" name="Rectangle 10778">
                  <a:extLst>
                    <a:ext uri="{FF2B5EF4-FFF2-40B4-BE49-F238E27FC236}">
                      <a16:creationId xmlns:a16="http://schemas.microsoft.com/office/drawing/2014/main" id="{73E6DE92-D269-1B6E-63C4-0A522C65DC7A}"/>
                    </a:ext>
                  </a:extLst>
                </p:cNvPr>
                <p:cNvSpPr>
                  <a:spLocks noChangeArrowheads="1"/>
                </p:cNvSpPr>
                <p:nvPr/>
              </p:nvSpPr>
              <p:spPr bwMode="auto">
                <a:xfrm>
                  <a:off x="2808" y="1289"/>
                  <a:ext cx="172" cy="25"/>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97" name="Rectangle 10779">
                  <a:extLst>
                    <a:ext uri="{FF2B5EF4-FFF2-40B4-BE49-F238E27FC236}">
                      <a16:creationId xmlns:a16="http://schemas.microsoft.com/office/drawing/2014/main" id="{42B56D73-3D17-3F96-87E6-05C8DF855C49}"/>
                    </a:ext>
                  </a:extLst>
                </p:cNvPr>
                <p:cNvSpPr>
                  <a:spLocks noChangeArrowheads="1"/>
                </p:cNvSpPr>
                <p:nvPr/>
              </p:nvSpPr>
              <p:spPr bwMode="auto">
                <a:xfrm>
                  <a:off x="2808" y="661"/>
                  <a:ext cx="172"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98" name="Rectangle 10780">
                  <a:extLst>
                    <a:ext uri="{FF2B5EF4-FFF2-40B4-BE49-F238E27FC236}">
                      <a16:creationId xmlns:a16="http://schemas.microsoft.com/office/drawing/2014/main" id="{C49596B5-E26D-4E1B-5314-C21308A68145}"/>
                    </a:ext>
                  </a:extLst>
                </p:cNvPr>
                <p:cNvSpPr>
                  <a:spLocks noChangeArrowheads="1"/>
                </p:cNvSpPr>
                <p:nvPr/>
              </p:nvSpPr>
              <p:spPr bwMode="auto">
                <a:xfrm>
                  <a:off x="2808" y="668"/>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99" name="Rectangle 10781">
                  <a:extLst>
                    <a:ext uri="{FF2B5EF4-FFF2-40B4-BE49-F238E27FC236}">
                      <a16:creationId xmlns:a16="http://schemas.microsoft.com/office/drawing/2014/main" id="{300C9040-B72D-999F-6AF8-FFF786E85C8F}"/>
                    </a:ext>
                  </a:extLst>
                </p:cNvPr>
                <p:cNvSpPr>
                  <a:spLocks noChangeArrowheads="1"/>
                </p:cNvSpPr>
                <p:nvPr/>
              </p:nvSpPr>
              <p:spPr bwMode="auto">
                <a:xfrm>
                  <a:off x="2808" y="576"/>
                  <a:ext cx="172" cy="28"/>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00" name="Rectangle 10782">
                  <a:extLst>
                    <a:ext uri="{FF2B5EF4-FFF2-40B4-BE49-F238E27FC236}">
                      <a16:creationId xmlns:a16="http://schemas.microsoft.com/office/drawing/2014/main" id="{132791E7-D24D-B3B0-0E78-A6FB2AA86507}"/>
                    </a:ext>
                  </a:extLst>
                </p:cNvPr>
                <p:cNvSpPr>
                  <a:spLocks noChangeArrowheads="1"/>
                </p:cNvSpPr>
                <p:nvPr/>
              </p:nvSpPr>
              <p:spPr bwMode="auto">
                <a:xfrm>
                  <a:off x="2808" y="1289"/>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01" name="Rectangle 10783">
                  <a:extLst>
                    <a:ext uri="{FF2B5EF4-FFF2-40B4-BE49-F238E27FC236}">
                      <a16:creationId xmlns:a16="http://schemas.microsoft.com/office/drawing/2014/main" id="{B743557E-826A-4070-A2BC-5E70568CF3DD}"/>
                    </a:ext>
                  </a:extLst>
                </p:cNvPr>
                <p:cNvSpPr>
                  <a:spLocks noChangeArrowheads="1"/>
                </p:cNvSpPr>
                <p:nvPr/>
              </p:nvSpPr>
              <p:spPr bwMode="auto">
                <a:xfrm>
                  <a:off x="2808" y="1250"/>
                  <a:ext cx="172" cy="39"/>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02" name="Rectangle 10784">
                  <a:extLst>
                    <a:ext uri="{FF2B5EF4-FFF2-40B4-BE49-F238E27FC236}">
                      <a16:creationId xmlns:a16="http://schemas.microsoft.com/office/drawing/2014/main" id="{45E7D0F5-529F-0921-4E85-F6A1A63B5957}"/>
                    </a:ext>
                  </a:extLst>
                </p:cNvPr>
                <p:cNvSpPr>
                  <a:spLocks noChangeArrowheads="1"/>
                </p:cNvSpPr>
                <p:nvPr/>
              </p:nvSpPr>
              <p:spPr bwMode="auto">
                <a:xfrm>
                  <a:off x="2808" y="668"/>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03" name="Rectangle 10785">
                  <a:extLst>
                    <a:ext uri="{FF2B5EF4-FFF2-40B4-BE49-F238E27FC236}">
                      <a16:creationId xmlns:a16="http://schemas.microsoft.com/office/drawing/2014/main" id="{FE05583B-546D-536C-AEE5-86A53F8BB3DE}"/>
                    </a:ext>
                  </a:extLst>
                </p:cNvPr>
                <p:cNvSpPr>
                  <a:spLocks noChangeArrowheads="1"/>
                </p:cNvSpPr>
                <p:nvPr/>
              </p:nvSpPr>
              <p:spPr bwMode="auto">
                <a:xfrm>
                  <a:off x="2808" y="658"/>
                  <a:ext cx="172" cy="3"/>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04" name="Rectangle 10786">
                  <a:extLst>
                    <a:ext uri="{FF2B5EF4-FFF2-40B4-BE49-F238E27FC236}">
                      <a16:creationId xmlns:a16="http://schemas.microsoft.com/office/drawing/2014/main" id="{F92CE041-8A40-D315-7911-E3E94B819B55}"/>
                    </a:ext>
                  </a:extLst>
                </p:cNvPr>
                <p:cNvSpPr>
                  <a:spLocks noChangeArrowheads="1"/>
                </p:cNvSpPr>
                <p:nvPr/>
              </p:nvSpPr>
              <p:spPr bwMode="auto">
                <a:xfrm>
                  <a:off x="2808" y="334"/>
                  <a:ext cx="172"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05" name="Rectangle 10787">
                  <a:extLst>
                    <a:ext uri="{FF2B5EF4-FFF2-40B4-BE49-F238E27FC236}">
                      <a16:creationId xmlns:a16="http://schemas.microsoft.com/office/drawing/2014/main" id="{387CEC2D-5AD9-6AA2-EF0C-DE92086305DB}"/>
                    </a:ext>
                  </a:extLst>
                </p:cNvPr>
                <p:cNvSpPr>
                  <a:spLocks noChangeArrowheads="1"/>
                </p:cNvSpPr>
                <p:nvPr/>
              </p:nvSpPr>
              <p:spPr bwMode="auto">
                <a:xfrm>
                  <a:off x="2808" y="572"/>
                  <a:ext cx="172" cy="4"/>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06" name="Rectangle 10788">
                  <a:extLst>
                    <a:ext uri="{FF2B5EF4-FFF2-40B4-BE49-F238E27FC236}">
                      <a16:creationId xmlns:a16="http://schemas.microsoft.com/office/drawing/2014/main" id="{3F223AEB-13B5-0EAD-3E11-DF8031085FBA}"/>
                    </a:ext>
                  </a:extLst>
                </p:cNvPr>
                <p:cNvSpPr>
                  <a:spLocks noChangeArrowheads="1"/>
                </p:cNvSpPr>
                <p:nvPr/>
              </p:nvSpPr>
              <p:spPr bwMode="auto">
                <a:xfrm>
                  <a:off x="2808" y="572"/>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07" name="Rectangle 10789">
                  <a:extLst>
                    <a:ext uri="{FF2B5EF4-FFF2-40B4-BE49-F238E27FC236}">
                      <a16:creationId xmlns:a16="http://schemas.microsoft.com/office/drawing/2014/main" id="{610431AE-F8E3-BE8B-396F-81E484DB3070}"/>
                    </a:ext>
                  </a:extLst>
                </p:cNvPr>
                <p:cNvSpPr>
                  <a:spLocks noChangeArrowheads="1"/>
                </p:cNvSpPr>
                <p:nvPr/>
              </p:nvSpPr>
              <p:spPr bwMode="auto">
                <a:xfrm>
                  <a:off x="2808" y="1208"/>
                  <a:ext cx="172" cy="42"/>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08" name="Rectangle 10790">
                  <a:extLst>
                    <a:ext uri="{FF2B5EF4-FFF2-40B4-BE49-F238E27FC236}">
                      <a16:creationId xmlns:a16="http://schemas.microsoft.com/office/drawing/2014/main" id="{2FD5C83D-4895-0C42-F464-11D99F4E0154}"/>
                    </a:ext>
                  </a:extLst>
                </p:cNvPr>
                <p:cNvSpPr>
                  <a:spLocks noChangeArrowheads="1"/>
                </p:cNvSpPr>
                <p:nvPr/>
              </p:nvSpPr>
              <p:spPr bwMode="auto">
                <a:xfrm>
                  <a:off x="2808" y="658"/>
                  <a:ext cx="172"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09" name="Rectangle 10791">
                  <a:extLst>
                    <a:ext uri="{FF2B5EF4-FFF2-40B4-BE49-F238E27FC236}">
                      <a16:creationId xmlns:a16="http://schemas.microsoft.com/office/drawing/2014/main" id="{59916064-BA01-0055-5383-E584614428C8}"/>
                    </a:ext>
                  </a:extLst>
                </p:cNvPr>
                <p:cNvSpPr>
                  <a:spLocks noChangeArrowheads="1"/>
                </p:cNvSpPr>
                <p:nvPr/>
              </p:nvSpPr>
              <p:spPr bwMode="auto">
                <a:xfrm>
                  <a:off x="2808" y="1460"/>
                  <a:ext cx="172" cy="3"/>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10" name="Rectangle 10792">
                  <a:extLst>
                    <a:ext uri="{FF2B5EF4-FFF2-40B4-BE49-F238E27FC236}">
                      <a16:creationId xmlns:a16="http://schemas.microsoft.com/office/drawing/2014/main" id="{DE9DF054-2433-56BF-280E-6C8F3CBE5269}"/>
                    </a:ext>
                  </a:extLst>
                </p:cNvPr>
                <p:cNvSpPr>
                  <a:spLocks noChangeArrowheads="1"/>
                </p:cNvSpPr>
                <p:nvPr/>
              </p:nvSpPr>
              <p:spPr bwMode="auto">
                <a:xfrm>
                  <a:off x="2808" y="572"/>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11" name="Rectangle 10793">
                  <a:extLst>
                    <a:ext uri="{FF2B5EF4-FFF2-40B4-BE49-F238E27FC236}">
                      <a16:creationId xmlns:a16="http://schemas.microsoft.com/office/drawing/2014/main" id="{18F1919F-F511-2BCC-ED10-B1F042CAC4F4}"/>
                    </a:ext>
                  </a:extLst>
                </p:cNvPr>
                <p:cNvSpPr>
                  <a:spLocks noChangeArrowheads="1"/>
                </p:cNvSpPr>
                <p:nvPr/>
              </p:nvSpPr>
              <p:spPr bwMode="auto">
                <a:xfrm>
                  <a:off x="2808" y="668"/>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12" name="Rectangle 10794">
                  <a:extLst>
                    <a:ext uri="{FF2B5EF4-FFF2-40B4-BE49-F238E27FC236}">
                      <a16:creationId xmlns:a16="http://schemas.microsoft.com/office/drawing/2014/main" id="{F88D1E44-9384-28E0-1D51-9A323E34DD42}"/>
                    </a:ext>
                  </a:extLst>
                </p:cNvPr>
                <p:cNvSpPr>
                  <a:spLocks noChangeArrowheads="1"/>
                </p:cNvSpPr>
                <p:nvPr/>
              </p:nvSpPr>
              <p:spPr bwMode="auto">
                <a:xfrm>
                  <a:off x="2808" y="1204"/>
                  <a:ext cx="172" cy="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13" name="Rectangle 10795">
                  <a:extLst>
                    <a:ext uri="{FF2B5EF4-FFF2-40B4-BE49-F238E27FC236}">
                      <a16:creationId xmlns:a16="http://schemas.microsoft.com/office/drawing/2014/main" id="{E5BC69D9-96D5-CC52-F63F-494E294D99DE}"/>
                    </a:ext>
                  </a:extLst>
                </p:cNvPr>
                <p:cNvSpPr>
                  <a:spLocks noChangeArrowheads="1"/>
                </p:cNvSpPr>
                <p:nvPr/>
              </p:nvSpPr>
              <p:spPr bwMode="auto">
                <a:xfrm>
                  <a:off x="2808" y="1190"/>
                  <a:ext cx="172" cy="1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14" name="Rectangle 10796">
                  <a:extLst>
                    <a:ext uri="{FF2B5EF4-FFF2-40B4-BE49-F238E27FC236}">
                      <a16:creationId xmlns:a16="http://schemas.microsoft.com/office/drawing/2014/main" id="{88034BD0-4B93-67FE-E6AD-47C77620FDC5}"/>
                    </a:ext>
                  </a:extLst>
                </p:cNvPr>
                <p:cNvSpPr>
                  <a:spLocks noChangeArrowheads="1"/>
                </p:cNvSpPr>
                <p:nvPr/>
              </p:nvSpPr>
              <p:spPr bwMode="auto">
                <a:xfrm>
                  <a:off x="2808" y="572"/>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15" name="Rectangle 10797">
                  <a:extLst>
                    <a:ext uri="{FF2B5EF4-FFF2-40B4-BE49-F238E27FC236}">
                      <a16:creationId xmlns:a16="http://schemas.microsoft.com/office/drawing/2014/main" id="{B556902F-A9CA-D93C-E025-26FCCED83E95}"/>
                    </a:ext>
                  </a:extLst>
                </p:cNvPr>
                <p:cNvSpPr>
                  <a:spLocks noChangeArrowheads="1"/>
                </p:cNvSpPr>
                <p:nvPr/>
              </p:nvSpPr>
              <p:spPr bwMode="auto">
                <a:xfrm>
                  <a:off x="2808" y="1190"/>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16" name="Rectangle 10798">
                  <a:extLst>
                    <a:ext uri="{FF2B5EF4-FFF2-40B4-BE49-F238E27FC236}">
                      <a16:creationId xmlns:a16="http://schemas.microsoft.com/office/drawing/2014/main" id="{2D4B5917-32E8-7989-D6CD-3A8BDF1801E3}"/>
                    </a:ext>
                  </a:extLst>
                </p:cNvPr>
                <p:cNvSpPr>
                  <a:spLocks noChangeArrowheads="1"/>
                </p:cNvSpPr>
                <p:nvPr/>
              </p:nvSpPr>
              <p:spPr bwMode="auto">
                <a:xfrm>
                  <a:off x="2808" y="1190"/>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17" name="Rectangle 10799">
                  <a:extLst>
                    <a:ext uri="{FF2B5EF4-FFF2-40B4-BE49-F238E27FC236}">
                      <a16:creationId xmlns:a16="http://schemas.microsoft.com/office/drawing/2014/main" id="{06433BCB-E4BA-788B-E38D-8F05EA8BD34D}"/>
                    </a:ext>
                  </a:extLst>
                </p:cNvPr>
                <p:cNvSpPr>
                  <a:spLocks noChangeArrowheads="1"/>
                </p:cNvSpPr>
                <p:nvPr/>
              </p:nvSpPr>
              <p:spPr bwMode="auto">
                <a:xfrm>
                  <a:off x="2808" y="572"/>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18" name="Rectangle 10800">
                  <a:extLst>
                    <a:ext uri="{FF2B5EF4-FFF2-40B4-BE49-F238E27FC236}">
                      <a16:creationId xmlns:a16="http://schemas.microsoft.com/office/drawing/2014/main" id="{4ECD7018-4861-8944-51FC-74C5EC63B011}"/>
                    </a:ext>
                  </a:extLst>
                </p:cNvPr>
                <p:cNvSpPr>
                  <a:spLocks noChangeArrowheads="1"/>
                </p:cNvSpPr>
                <p:nvPr/>
              </p:nvSpPr>
              <p:spPr bwMode="auto">
                <a:xfrm>
                  <a:off x="2808" y="334"/>
                  <a:ext cx="172" cy="1"/>
                </a:xfrm>
                <a:prstGeom prst="rect">
                  <a:avLst/>
                </a:prstGeom>
                <a:solidFill>
                  <a:srgbClr val="A9A9A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19" name="Rectangle 10801">
                  <a:extLst>
                    <a:ext uri="{FF2B5EF4-FFF2-40B4-BE49-F238E27FC236}">
                      <a16:creationId xmlns:a16="http://schemas.microsoft.com/office/drawing/2014/main" id="{A0DEDAC9-E7A7-CC3E-95D2-E27D437D004C}"/>
                    </a:ext>
                  </a:extLst>
                </p:cNvPr>
                <p:cNvSpPr>
                  <a:spLocks noChangeArrowheads="1"/>
                </p:cNvSpPr>
                <p:nvPr/>
              </p:nvSpPr>
              <p:spPr bwMode="auto">
                <a:xfrm>
                  <a:off x="2808" y="569"/>
                  <a:ext cx="172" cy="3"/>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20" name="Rectangle 10802">
                  <a:extLst>
                    <a:ext uri="{FF2B5EF4-FFF2-40B4-BE49-F238E27FC236}">
                      <a16:creationId xmlns:a16="http://schemas.microsoft.com/office/drawing/2014/main" id="{842CFF6D-F0E1-E784-9D76-925588405015}"/>
                    </a:ext>
                  </a:extLst>
                </p:cNvPr>
                <p:cNvSpPr>
                  <a:spLocks noChangeArrowheads="1"/>
                </p:cNvSpPr>
                <p:nvPr/>
              </p:nvSpPr>
              <p:spPr bwMode="auto">
                <a:xfrm>
                  <a:off x="2808" y="1190"/>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21" name="Rectangle 10803">
                  <a:extLst>
                    <a:ext uri="{FF2B5EF4-FFF2-40B4-BE49-F238E27FC236}">
                      <a16:creationId xmlns:a16="http://schemas.microsoft.com/office/drawing/2014/main" id="{07BAFC52-CE09-995D-27F6-6478E5C119DD}"/>
                    </a:ext>
                  </a:extLst>
                </p:cNvPr>
                <p:cNvSpPr>
                  <a:spLocks noChangeArrowheads="1"/>
                </p:cNvSpPr>
                <p:nvPr/>
              </p:nvSpPr>
              <p:spPr bwMode="auto">
                <a:xfrm>
                  <a:off x="2808" y="658"/>
                  <a:ext cx="172"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22" name="Rectangle 10804">
                  <a:extLst>
                    <a:ext uri="{FF2B5EF4-FFF2-40B4-BE49-F238E27FC236}">
                      <a16:creationId xmlns:a16="http://schemas.microsoft.com/office/drawing/2014/main" id="{B40E1EDA-34A3-C0BB-8B63-D0A4338F054B}"/>
                    </a:ext>
                  </a:extLst>
                </p:cNvPr>
                <p:cNvSpPr>
                  <a:spLocks noChangeArrowheads="1"/>
                </p:cNvSpPr>
                <p:nvPr/>
              </p:nvSpPr>
              <p:spPr bwMode="auto">
                <a:xfrm>
                  <a:off x="2808" y="668"/>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23" name="Rectangle 10805">
                  <a:extLst>
                    <a:ext uri="{FF2B5EF4-FFF2-40B4-BE49-F238E27FC236}">
                      <a16:creationId xmlns:a16="http://schemas.microsoft.com/office/drawing/2014/main" id="{09809B50-2A61-B4BA-853C-42A7907C2046}"/>
                    </a:ext>
                  </a:extLst>
                </p:cNvPr>
                <p:cNvSpPr>
                  <a:spLocks noChangeArrowheads="1"/>
                </p:cNvSpPr>
                <p:nvPr/>
              </p:nvSpPr>
              <p:spPr bwMode="auto">
                <a:xfrm>
                  <a:off x="2808" y="512"/>
                  <a:ext cx="172" cy="57"/>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24" name="Rectangle 10806">
                  <a:extLst>
                    <a:ext uri="{FF2B5EF4-FFF2-40B4-BE49-F238E27FC236}">
                      <a16:creationId xmlns:a16="http://schemas.microsoft.com/office/drawing/2014/main" id="{9B6CD03F-998E-AB7E-2F6A-716414CCEB94}"/>
                    </a:ext>
                  </a:extLst>
                </p:cNvPr>
                <p:cNvSpPr>
                  <a:spLocks noChangeArrowheads="1"/>
                </p:cNvSpPr>
                <p:nvPr/>
              </p:nvSpPr>
              <p:spPr bwMode="auto">
                <a:xfrm>
                  <a:off x="2808" y="1190"/>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25" name="Rectangle 10807">
                  <a:extLst>
                    <a:ext uri="{FF2B5EF4-FFF2-40B4-BE49-F238E27FC236}">
                      <a16:creationId xmlns:a16="http://schemas.microsoft.com/office/drawing/2014/main" id="{2152D26B-C342-B3DB-27D3-61D87660F202}"/>
                    </a:ext>
                  </a:extLst>
                </p:cNvPr>
                <p:cNvSpPr>
                  <a:spLocks noChangeArrowheads="1"/>
                </p:cNvSpPr>
                <p:nvPr/>
              </p:nvSpPr>
              <p:spPr bwMode="auto">
                <a:xfrm>
                  <a:off x="2808" y="1147"/>
                  <a:ext cx="172" cy="43"/>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26" name="Rectangle 10808">
                  <a:extLst>
                    <a:ext uri="{FF2B5EF4-FFF2-40B4-BE49-F238E27FC236}">
                      <a16:creationId xmlns:a16="http://schemas.microsoft.com/office/drawing/2014/main" id="{80DF78E3-CB4F-A3E0-DDB6-C902ABF6FDE1}"/>
                    </a:ext>
                  </a:extLst>
                </p:cNvPr>
                <p:cNvSpPr>
                  <a:spLocks noChangeArrowheads="1"/>
                </p:cNvSpPr>
                <p:nvPr/>
              </p:nvSpPr>
              <p:spPr bwMode="auto">
                <a:xfrm>
                  <a:off x="2808" y="668"/>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27" name="Rectangle 10809">
                  <a:extLst>
                    <a:ext uri="{FF2B5EF4-FFF2-40B4-BE49-F238E27FC236}">
                      <a16:creationId xmlns:a16="http://schemas.microsoft.com/office/drawing/2014/main" id="{100FA819-C689-10CF-94ED-2F19637524C3}"/>
                    </a:ext>
                  </a:extLst>
                </p:cNvPr>
                <p:cNvSpPr>
                  <a:spLocks noChangeArrowheads="1"/>
                </p:cNvSpPr>
                <p:nvPr/>
              </p:nvSpPr>
              <p:spPr bwMode="auto">
                <a:xfrm>
                  <a:off x="2808" y="647"/>
                  <a:ext cx="172" cy="1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28" name="Rectangle 10810">
                  <a:extLst>
                    <a:ext uri="{FF2B5EF4-FFF2-40B4-BE49-F238E27FC236}">
                      <a16:creationId xmlns:a16="http://schemas.microsoft.com/office/drawing/2014/main" id="{D0850C67-4EAC-2705-9756-782B567DB416}"/>
                    </a:ext>
                  </a:extLst>
                </p:cNvPr>
                <p:cNvSpPr>
                  <a:spLocks noChangeArrowheads="1"/>
                </p:cNvSpPr>
                <p:nvPr/>
              </p:nvSpPr>
              <p:spPr bwMode="auto">
                <a:xfrm>
                  <a:off x="2808" y="334"/>
                  <a:ext cx="172"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29" name="Rectangle 10811">
                  <a:extLst>
                    <a:ext uri="{FF2B5EF4-FFF2-40B4-BE49-F238E27FC236}">
                      <a16:creationId xmlns:a16="http://schemas.microsoft.com/office/drawing/2014/main" id="{4BB5274F-01AE-68D7-FB95-C9987244201C}"/>
                    </a:ext>
                  </a:extLst>
                </p:cNvPr>
                <p:cNvSpPr>
                  <a:spLocks noChangeArrowheads="1"/>
                </p:cNvSpPr>
                <p:nvPr/>
              </p:nvSpPr>
              <p:spPr bwMode="auto">
                <a:xfrm>
                  <a:off x="2808" y="501"/>
                  <a:ext cx="172" cy="1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30" name="Rectangle 10812">
                  <a:extLst>
                    <a:ext uri="{FF2B5EF4-FFF2-40B4-BE49-F238E27FC236}">
                      <a16:creationId xmlns:a16="http://schemas.microsoft.com/office/drawing/2014/main" id="{E2A08042-8CEE-B29B-C44D-C3168B3B362C}"/>
                    </a:ext>
                  </a:extLst>
                </p:cNvPr>
                <p:cNvSpPr>
                  <a:spLocks noChangeArrowheads="1"/>
                </p:cNvSpPr>
                <p:nvPr/>
              </p:nvSpPr>
              <p:spPr bwMode="auto">
                <a:xfrm>
                  <a:off x="2808" y="501"/>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31" name="Rectangle 10813">
                  <a:extLst>
                    <a:ext uri="{FF2B5EF4-FFF2-40B4-BE49-F238E27FC236}">
                      <a16:creationId xmlns:a16="http://schemas.microsoft.com/office/drawing/2014/main" id="{B4DE1BA4-1E58-AEF1-8270-180F269705EA}"/>
                    </a:ext>
                  </a:extLst>
                </p:cNvPr>
                <p:cNvSpPr>
                  <a:spLocks noChangeArrowheads="1"/>
                </p:cNvSpPr>
                <p:nvPr/>
              </p:nvSpPr>
              <p:spPr bwMode="auto">
                <a:xfrm>
                  <a:off x="2808" y="1133"/>
                  <a:ext cx="172" cy="1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32" name="Rectangle 10814">
                  <a:extLst>
                    <a:ext uri="{FF2B5EF4-FFF2-40B4-BE49-F238E27FC236}">
                      <a16:creationId xmlns:a16="http://schemas.microsoft.com/office/drawing/2014/main" id="{51CED7EA-1F0C-3E17-51C6-3EA7DD086C0E}"/>
                    </a:ext>
                  </a:extLst>
                </p:cNvPr>
                <p:cNvSpPr>
                  <a:spLocks noChangeArrowheads="1"/>
                </p:cNvSpPr>
                <p:nvPr/>
              </p:nvSpPr>
              <p:spPr bwMode="auto">
                <a:xfrm>
                  <a:off x="2808" y="647"/>
                  <a:ext cx="172"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33" name="Rectangle 10815">
                  <a:extLst>
                    <a:ext uri="{FF2B5EF4-FFF2-40B4-BE49-F238E27FC236}">
                      <a16:creationId xmlns:a16="http://schemas.microsoft.com/office/drawing/2014/main" id="{724E6F42-7FCE-C75C-D497-0EF896D155E0}"/>
                    </a:ext>
                  </a:extLst>
                </p:cNvPr>
                <p:cNvSpPr>
                  <a:spLocks noChangeArrowheads="1"/>
                </p:cNvSpPr>
                <p:nvPr/>
              </p:nvSpPr>
              <p:spPr bwMode="auto">
                <a:xfrm>
                  <a:off x="2808" y="1460"/>
                  <a:ext cx="172"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34" name="Rectangle 10816">
                  <a:extLst>
                    <a:ext uri="{FF2B5EF4-FFF2-40B4-BE49-F238E27FC236}">
                      <a16:creationId xmlns:a16="http://schemas.microsoft.com/office/drawing/2014/main" id="{07AB458B-D81D-0844-2231-A95BD1000233}"/>
                    </a:ext>
                  </a:extLst>
                </p:cNvPr>
                <p:cNvSpPr>
                  <a:spLocks noChangeArrowheads="1"/>
                </p:cNvSpPr>
                <p:nvPr/>
              </p:nvSpPr>
              <p:spPr bwMode="auto">
                <a:xfrm>
                  <a:off x="2808" y="501"/>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35" name="Rectangle 10817">
                  <a:extLst>
                    <a:ext uri="{FF2B5EF4-FFF2-40B4-BE49-F238E27FC236}">
                      <a16:creationId xmlns:a16="http://schemas.microsoft.com/office/drawing/2014/main" id="{F2C52E37-4A20-5903-D853-4674946EE6A9}"/>
                    </a:ext>
                  </a:extLst>
                </p:cNvPr>
                <p:cNvSpPr>
                  <a:spLocks noChangeArrowheads="1"/>
                </p:cNvSpPr>
                <p:nvPr/>
              </p:nvSpPr>
              <p:spPr bwMode="auto">
                <a:xfrm>
                  <a:off x="2808" y="668"/>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36" name="Rectangle 10818">
                  <a:extLst>
                    <a:ext uri="{FF2B5EF4-FFF2-40B4-BE49-F238E27FC236}">
                      <a16:creationId xmlns:a16="http://schemas.microsoft.com/office/drawing/2014/main" id="{E41FF4FA-2D18-D9BF-CF0A-2CA23B302EB3}"/>
                    </a:ext>
                  </a:extLst>
                </p:cNvPr>
                <p:cNvSpPr>
                  <a:spLocks noChangeArrowheads="1"/>
                </p:cNvSpPr>
                <p:nvPr/>
              </p:nvSpPr>
              <p:spPr bwMode="auto">
                <a:xfrm>
                  <a:off x="2808" y="1123"/>
                  <a:ext cx="172" cy="10"/>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37" name="Rectangle 10819">
                  <a:extLst>
                    <a:ext uri="{FF2B5EF4-FFF2-40B4-BE49-F238E27FC236}">
                      <a16:creationId xmlns:a16="http://schemas.microsoft.com/office/drawing/2014/main" id="{96259182-2781-9F74-FAFB-2847B9D2363E}"/>
                    </a:ext>
                  </a:extLst>
                </p:cNvPr>
                <p:cNvSpPr>
                  <a:spLocks noChangeArrowheads="1"/>
                </p:cNvSpPr>
                <p:nvPr/>
              </p:nvSpPr>
              <p:spPr bwMode="auto">
                <a:xfrm>
                  <a:off x="2808" y="1112"/>
                  <a:ext cx="172" cy="1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38" name="Rectangle 10820">
                  <a:extLst>
                    <a:ext uri="{FF2B5EF4-FFF2-40B4-BE49-F238E27FC236}">
                      <a16:creationId xmlns:a16="http://schemas.microsoft.com/office/drawing/2014/main" id="{AD7A91BD-B0B5-E7EF-D285-E964E05865BC}"/>
                    </a:ext>
                  </a:extLst>
                </p:cNvPr>
                <p:cNvSpPr>
                  <a:spLocks noChangeArrowheads="1"/>
                </p:cNvSpPr>
                <p:nvPr/>
              </p:nvSpPr>
              <p:spPr bwMode="auto">
                <a:xfrm>
                  <a:off x="2808" y="501"/>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39" name="Rectangle 10821">
                  <a:extLst>
                    <a:ext uri="{FF2B5EF4-FFF2-40B4-BE49-F238E27FC236}">
                      <a16:creationId xmlns:a16="http://schemas.microsoft.com/office/drawing/2014/main" id="{7BAA0E24-4F24-4A07-C231-B0F4BE6DAA5E}"/>
                    </a:ext>
                  </a:extLst>
                </p:cNvPr>
                <p:cNvSpPr>
                  <a:spLocks noChangeArrowheads="1"/>
                </p:cNvSpPr>
                <p:nvPr/>
              </p:nvSpPr>
              <p:spPr bwMode="auto">
                <a:xfrm>
                  <a:off x="2808" y="1112"/>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40" name="Rectangle 10822">
                  <a:extLst>
                    <a:ext uri="{FF2B5EF4-FFF2-40B4-BE49-F238E27FC236}">
                      <a16:creationId xmlns:a16="http://schemas.microsoft.com/office/drawing/2014/main" id="{76BDC72C-A177-ECB8-6F0E-FF701D994720}"/>
                    </a:ext>
                  </a:extLst>
                </p:cNvPr>
                <p:cNvSpPr>
                  <a:spLocks noChangeArrowheads="1"/>
                </p:cNvSpPr>
                <p:nvPr/>
              </p:nvSpPr>
              <p:spPr bwMode="auto">
                <a:xfrm>
                  <a:off x="2808" y="1112"/>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41" name="Rectangle 10823">
                  <a:extLst>
                    <a:ext uri="{FF2B5EF4-FFF2-40B4-BE49-F238E27FC236}">
                      <a16:creationId xmlns:a16="http://schemas.microsoft.com/office/drawing/2014/main" id="{142BDDB1-A9DD-9614-ADC7-B4FFCD80D38E}"/>
                    </a:ext>
                  </a:extLst>
                </p:cNvPr>
                <p:cNvSpPr>
                  <a:spLocks noChangeArrowheads="1"/>
                </p:cNvSpPr>
                <p:nvPr/>
              </p:nvSpPr>
              <p:spPr bwMode="auto">
                <a:xfrm>
                  <a:off x="2808" y="501"/>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42" name="Rectangle 10824">
                  <a:extLst>
                    <a:ext uri="{FF2B5EF4-FFF2-40B4-BE49-F238E27FC236}">
                      <a16:creationId xmlns:a16="http://schemas.microsoft.com/office/drawing/2014/main" id="{99ACE458-C2F5-1BAE-E79A-91E63A736DE0}"/>
                    </a:ext>
                  </a:extLst>
                </p:cNvPr>
                <p:cNvSpPr>
                  <a:spLocks noChangeArrowheads="1"/>
                </p:cNvSpPr>
                <p:nvPr/>
              </p:nvSpPr>
              <p:spPr bwMode="auto">
                <a:xfrm>
                  <a:off x="2808" y="334"/>
                  <a:ext cx="172" cy="1"/>
                </a:xfrm>
                <a:prstGeom prst="rect">
                  <a:avLst/>
                </a:prstGeom>
                <a:solidFill>
                  <a:srgbClr val="A9A9A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43" name="Rectangle 10825">
                  <a:extLst>
                    <a:ext uri="{FF2B5EF4-FFF2-40B4-BE49-F238E27FC236}">
                      <a16:creationId xmlns:a16="http://schemas.microsoft.com/office/drawing/2014/main" id="{60394E03-BC29-FDE7-3EEC-2C7D5DC7B9F0}"/>
                    </a:ext>
                  </a:extLst>
                </p:cNvPr>
                <p:cNvSpPr>
                  <a:spLocks noChangeArrowheads="1"/>
                </p:cNvSpPr>
                <p:nvPr/>
              </p:nvSpPr>
              <p:spPr bwMode="auto">
                <a:xfrm>
                  <a:off x="2808" y="501"/>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44" name="Rectangle 10826">
                  <a:extLst>
                    <a:ext uri="{FF2B5EF4-FFF2-40B4-BE49-F238E27FC236}">
                      <a16:creationId xmlns:a16="http://schemas.microsoft.com/office/drawing/2014/main" id="{1DCD7578-37A9-A9DA-CCD9-31FA61BC9E00}"/>
                    </a:ext>
                  </a:extLst>
                </p:cNvPr>
                <p:cNvSpPr>
                  <a:spLocks noChangeArrowheads="1"/>
                </p:cNvSpPr>
                <p:nvPr/>
              </p:nvSpPr>
              <p:spPr bwMode="auto">
                <a:xfrm>
                  <a:off x="2808" y="1094"/>
                  <a:ext cx="172" cy="18"/>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45" name="Rectangle 10827">
                  <a:extLst>
                    <a:ext uri="{FF2B5EF4-FFF2-40B4-BE49-F238E27FC236}">
                      <a16:creationId xmlns:a16="http://schemas.microsoft.com/office/drawing/2014/main" id="{1E60C455-09FC-FCD4-6042-91ABFDD204C1}"/>
                    </a:ext>
                  </a:extLst>
                </p:cNvPr>
                <p:cNvSpPr>
                  <a:spLocks noChangeArrowheads="1"/>
                </p:cNvSpPr>
                <p:nvPr/>
              </p:nvSpPr>
              <p:spPr bwMode="auto">
                <a:xfrm>
                  <a:off x="2808" y="647"/>
                  <a:ext cx="172"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46" name="Rectangle 10828">
                  <a:extLst>
                    <a:ext uri="{FF2B5EF4-FFF2-40B4-BE49-F238E27FC236}">
                      <a16:creationId xmlns:a16="http://schemas.microsoft.com/office/drawing/2014/main" id="{B6BB2934-5774-E4B8-E3CA-5363609E61B0}"/>
                    </a:ext>
                  </a:extLst>
                </p:cNvPr>
                <p:cNvSpPr>
                  <a:spLocks noChangeArrowheads="1"/>
                </p:cNvSpPr>
                <p:nvPr/>
              </p:nvSpPr>
              <p:spPr bwMode="auto">
                <a:xfrm>
                  <a:off x="2808" y="665"/>
                  <a:ext cx="172" cy="3"/>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47" name="Rectangle 10829">
                  <a:extLst>
                    <a:ext uri="{FF2B5EF4-FFF2-40B4-BE49-F238E27FC236}">
                      <a16:creationId xmlns:a16="http://schemas.microsoft.com/office/drawing/2014/main" id="{2EFF91EE-CEB3-D48F-53B9-8AC1FCE477A5}"/>
                    </a:ext>
                  </a:extLst>
                </p:cNvPr>
                <p:cNvSpPr>
                  <a:spLocks noChangeArrowheads="1"/>
                </p:cNvSpPr>
                <p:nvPr/>
              </p:nvSpPr>
              <p:spPr bwMode="auto">
                <a:xfrm>
                  <a:off x="2808" y="484"/>
                  <a:ext cx="172" cy="17"/>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48" name="Rectangle 10830">
                  <a:extLst>
                    <a:ext uri="{FF2B5EF4-FFF2-40B4-BE49-F238E27FC236}">
                      <a16:creationId xmlns:a16="http://schemas.microsoft.com/office/drawing/2014/main" id="{747C430E-FAB1-11E9-7C27-AFBBB581FCFD}"/>
                    </a:ext>
                  </a:extLst>
                </p:cNvPr>
                <p:cNvSpPr>
                  <a:spLocks noChangeArrowheads="1"/>
                </p:cNvSpPr>
                <p:nvPr/>
              </p:nvSpPr>
              <p:spPr bwMode="auto">
                <a:xfrm>
                  <a:off x="2808" y="1094"/>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49" name="Rectangle 10831">
                  <a:extLst>
                    <a:ext uri="{FF2B5EF4-FFF2-40B4-BE49-F238E27FC236}">
                      <a16:creationId xmlns:a16="http://schemas.microsoft.com/office/drawing/2014/main" id="{52976776-E007-ED3D-7059-DD303D7D0CD7}"/>
                    </a:ext>
                  </a:extLst>
                </p:cNvPr>
                <p:cNvSpPr>
                  <a:spLocks noChangeArrowheads="1"/>
                </p:cNvSpPr>
                <p:nvPr/>
              </p:nvSpPr>
              <p:spPr bwMode="auto">
                <a:xfrm>
                  <a:off x="2808" y="1073"/>
                  <a:ext cx="172" cy="2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50" name="Rectangle 10832">
                  <a:extLst>
                    <a:ext uri="{FF2B5EF4-FFF2-40B4-BE49-F238E27FC236}">
                      <a16:creationId xmlns:a16="http://schemas.microsoft.com/office/drawing/2014/main" id="{8FF30068-1FD5-2DA9-B6F4-9FC5665F8621}"/>
                    </a:ext>
                  </a:extLst>
                </p:cNvPr>
                <p:cNvSpPr>
                  <a:spLocks noChangeArrowheads="1"/>
                </p:cNvSpPr>
                <p:nvPr/>
              </p:nvSpPr>
              <p:spPr bwMode="auto">
                <a:xfrm>
                  <a:off x="2808" y="661"/>
                  <a:ext cx="172" cy="4"/>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51" name="Rectangle 10833">
                  <a:extLst>
                    <a:ext uri="{FF2B5EF4-FFF2-40B4-BE49-F238E27FC236}">
                      <a16:creationId xmlns:a16="http://schemas.microsoft.com/office/drawing/2014/main" id="{4F94BF16-9E81-4FB3-3F42-04765A06738D}"/>
                    </a:ext>
                  </a:extLst>
                </p:cNvPr>
                <p:cNvSpPr>
                  <a:spLocks noChangeArrowheads="1"/>
                </p:cNvSpPr>
                <p:nvPr/>
              </p:nvSpPr>
              <p:spPr bwMode="auto">
                <a:xfrm>
                  <a:off x="2808" y="647"/>
                  <a:ext cx="172"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52" name="Rectangle 10834">
                  <a:extLst>
                    <a:ext uri="{FF2B5EF4-FFF2-40B4-BE49-F238E27FC236}">
                      <a16:creationId xmlns:a16="http://schemas.microsoft.com/office/drawing/2014/main" id="{E282DC55-A0BE-7007-783E-EB01DCA2154D}"/>
                    </a:ext>
                  </a:extLst>
                </p:cNvPr>
                <p:cNvSpPr>
                  <a:spLocks noChangeArrowheads="1"/>
                </p:cNvSpPr>
                <p:nvPr/>
              </p:nvSpPr>
              <p:spPr bwMode="auto">
                <a:xfrm>
                  <a:off x="2808" y="334"/>
                  <a:ext cx="172"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53" name="Rectangle 10835">
                  <a:extLst>
                    <a:ext uri="{FF2B5EF4-FFF2-40B4-BE49-F238E27FC236}">
                      <a16:creationId xmlns:a16="http://schemas.microsoft.com/office/drawing/2014/main" id="{3C191C98-A939-263E-F915-608E725692E1}"/>
                    </a:ext>
                  </a:extLst>
                </p:cNvPr>
                <p:cNvSpPr>
                  <a:spLocks noChangeArrowheads="1"/>
                </p:cNvSpPr>
                <p:nvPr/>
              </p:nvSpPr>
              <p:spPr bwMode="auto">
                <a:xfrm>
                  <a:off x="2808" y="484"/>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54" name="Rectangle 10836">
                  <a:extLst>
                    <a:ext uri="{FF2B5EF4-FFF2-40B4-BE49-F238E27FC236}">
                      <a16:creationId xmlns:a16="http://schemas.microsoft.com/office/drawing/2014/main" id="{835DB581-92A0-8811-8381-22EF7B437F01}"/>
                    </a:ext>
                  </a:extLst>
                </p:cNvPr>
                <p:cNvSpPr>
                  <a:spLocks noChangeArrowheads="1"/>
                </p:cNvSpPr>
                <p:nvPr/>
              </p:nvSpPr>
              <p:spPr bwMode="auto">
                <a:xfrm>
                  <a:off x="2808" y="484"/>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55" name="Rectangle 10837">
                  <a:extLst>
                    <a:ext uri="{FF2B5EF4-FFF2-40B4-BE49-F238E27FC236}">
                      <a16:creationId xmlns:a16="http://schemas.microsoft.com/office/drawing/2014/main" id="{BD3D3FC9-A900-DDAD-B1BA-6E6FFE7D7DAC}"/>
                    </a:ext>
                  </a:extLst>
                </p:cNvPr>
                <p:cNvSpPr>
                  <a:spLocks noChangeArrowheads="1"/>
                </p:cNvSpPr>
                <p:nvPr/>
              </p:nvSpPr>
              <p:spPr bwMode="auto">
                <a:xfrm>
                  <a:off x="2808" y="1030"/>
                  <a:ext cx="172" cy="43"/>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56" name="Rectangle 10838">
                  <a:extLst>
                    <a:ext uri="{FF2B5EF4-FFF2-40B4-BE49-F238E27FC236}">
                      <a16:creationId xmlns:a16="http://schemas.microsoft.com/office/drawing/2014/main" id="{568B6FD0-A72F-5313-0678-66A4698FF07F}"/>
                    </a:ext>
                  </a:extLst>
                </p:cNvPr>
                <p:cNvSpPr>
                  <a:spLocks noChangeArrowheads="1"/>
                </p:cNvSpPr>
                <p:nvPr/>
              </p:nvSpPr>
              <p:spPr bwMode="auto">
                <a:xfrm>
                  <a:off x="2808" y="647"/>
                  <a:ext cx="172"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57" name="Rectangle 10839">
                  <a:extLst>
                    <a:ext uri="{FF2B5EF4-FFF2-40B4-BE49-F238E27FC236}">
                      <a16:creationId xmlns:a16="http://schemas.microsoft.com/office/drawing/2014/main" id="{B121DA1C-F3E3-7A6D-A8E8-ECE53AC23391}"/>
                    </a:ext>
                  </a:extLst>
                </p:cNvPr>
                <p:cNvSpPr>
                  <a:spLocks noChangeArrowheads="1"/>
                </p:cNvSpPr>
                <p:nvPr/>
              </p:nvSpPr>
              <p:spPr bwMode="auto">
                <a:xfrm>
                  <a:off x="2808" y="1446"/>
                  <a:ext cx="172" cy="14"/>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58" name="Rectangle 10840">
                  <a:extLst>
                    <a:ext uri="{FF2B5EF4-FFF2-40B4-BE49-F238E27FC236}">
                      <a16:creationId xmlns:a16="http://schemas.microsoft.com/office/drawing/2014/main" id="{8C3C783C-EA1B-BEF9-6A13-B15F10318DFD}"/>
                    </a:ext>
                  </a:extLst>
                </p:cNvPr>
                <p:cNvSpPr>
                  <a:spLocks noChangeArrowheads="1"/>
                </p:cNvSpPr>
                <p:nvPr/>
              </p:nvSpPr>
              <p:spPr bwMode="auto">
                <a:xfrm>
                  <a:off x="2808" y="484"/>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59" name="Rectangle 10841">
                  <a:extLst>
                    <a:ext uri="{FF2B5EF4-FFF2-40B4-BE49-F238E27FC236}">
                      <a16:creationId xmlns:a16="http://schemas.microsoft.com/office/drawing/2014/main" id="{3FC88FFB-88D4-6DC3-5547-08CD065E4008}"/>
                    </a:ext>
                  </a:extLst>
                </p:cNvPr>
                <p:cNvSpPr>
                  <a:spLocks noChangeArrowheads="1"/>
                </p:cNvSpPr>
                <p:nvPr/>
              </p:nvSpPr>
              <p:spPr bwMode="auto">
                <a:xfrm>
                  <a:off x="2808" y="661"/>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60" name="Rectangle 10842">
                  <a:extLst>
                    <a:ext uri="{FF2B5EF4-FFF2-40B4-BE49-F238E27FC236}">
                      <a16:creationId xmlns:a16="http://schemas.microsoft.com/office/drawing/2014/main" id="{BF1CA871-716F-2595-55B2-0A9ACCE5CC59}"/>
                    </a:ext>
                  </a:extLst>
                </p:cNvPr>
                <p:cNvSpPr>
                  <a:spLocks noChangeArrowheads="1"/>
                </p:cNvSpPr>
                <p:nvPr/>
              </p:nvSpPr>
              <p:spPr bwMode="auto">
                <a:xfrm>
                  <a:off x="2808" y="988"/>
                  <a:ext cx="172" cy="42"/>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61" name="Rectangle 10843">
                  <a:extLst>
                    <a:ext uri="{FF2B5EF4-FFF2-40B4-BE49-F238E27FC236}">
                      <a16:creationId xmlns:a16="http://schemas.microsoft.com/office/drawing/2014/main" id="{47432348-81F2-F41E-3B0E-581FE72A386F}"/>
                    </a:ext>
                  </a:extLst>
                </p:cNvPr>
                <p:cNvSpPr>
                  <a:spLocks noChangeArrowheads="1"/>
                </p:cNvSpPr>
                <p:nvPr/>
              </p:nvSpPr>
              <p:spPr bwMode="auto">
                <a:xfrm>
                  <a:off x="2808" y="988"/>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62" name="Rectangle 10844">
                  <a:extLst>
                    <a:ext uri="{FF2B5EF4-FFF2-40B4-BE49-F238E27FC236}">
                      <a16:creationId xmlns:a16="http://schemas.microsoft.com/office/drawing/2014/main" id="{48F9BE18-0D9F-CEA0-B7F5-5C04985786D9}"/>
                    </a:ext>
                  </a:extLst>
                </p:cNvPr>
                <p:cNvSpPr>
                  <a:spLocks noChangeArrowheads="1"/>
                </p:cNvSpPr>
                <p:nvPr/>
              </p:nvSpPr>
              <p:spPr bwMode="auto">
                <a:xfrm>
                  <a:off x="2808" y="484"/>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63" name="Rectangle 10845">
                  <a:extLst>
                    <a:ext uri="{FF2B5EF4-FFF2-40B4-BE49-F238E27FC236}">
                      <a16:creationId xmlns:a16="http://schemas.microsoft.com/office/drawing/2014/main" id="{1D517624-89CE-0902-7DFF-CBDD2B93983D}"/>
                    </a:ext>
                  </a:extLst>
                </p:cNvPr>
                <p:cNvSpPr>
                  <a:spLocks noChangeArrowheads="1"/>
                </p:cNvSpPr>
                <p:nvPr/>
              </p:nvSpPr>
              <p:spPr bwMode="auto">
                <a:xfrm>
                  <a:off x="2808" y="988"/>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64" name="Rectangle 10846">
                  <a:extLst>
                    <a:ext uri="{FF2B5EF4-FFF2-40B4-BE49-F238E27FC236}">
                      <a16:creationId xmlns:a16="http://schemas.microsoft.com/office/drawing/2014/main" id="{82C8E8EA-1DD8-E47F-AE20-EBE3BFD44DFF}"/>
                    </a:ext>
                  </a:extLst>
                </p:cNvPr>
                <p:cNvSpPr>
                  <a:spLocks noChangeArrowheads="1"/>
                </p:cNvSpPr>
                <p:nvPr/>
              </p:nvSpPr>
              <p:spPr bwMode="auto">
                <a:xfrm>
                  <a:off x="2808" y="988"/>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65" name="Rectangle 10847">
                  <a:extLst>
                    <a:ext uri="{FF2B5EF4-FFF2-40B4-BE49-F238E27FC236}">
                      <a16:creationId xmlns:a16="http://schemas.microsoft.com/office/drawing/2014/main" id="{8EECE661-9966-AA1C-F935-505EB4B1617C}"/>
                    </a:ext>
                  </a:extLst>
                </p:cNvPr>
                <p:cNvSpPr>
                  <a:spLocks noChangeArrowheads="1"/>
                </p:cNvSpPr>
                <p:nvPr/>
              </p:nvSpPr>
              <p:spPr bwMode="auto">
                <a:xfrm>
                  <a:off x="2808" y="484"/>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66" name="Rectangle 10848">
                  <a:extLst>
                    <a:ext uri="{FF2B5EF4-FFF2-40B4-BE49-F238E27FC236}">
                      <a16:creationId xmlns:a16="http://schemas.microsoft.com/office/drawing/2014/main" id="{5586845B-506C-44CF-FA07-47D7DFB980BF}"/>
                    </a:ext>
                  </a:extLst>
                </p:cNvPr>
                <p:cNvSpPr>
                  <a:spLocks noChangeArrowheads="1"/>
                </p:cNvSpPr>
                <p:nvPr/>
              </p:nvSpPr>
              <p:spPr bwMode="auto">
                <a:xfrm>
                  <a:off x="2808" y="334"/>
                  <a:ext cx="172" cy="1"/>
                </a:xfrm>
                <a:prstGeom prst="rect">
                  <a:avLst/>
                </a:prstGeom>
                <a:solidFill>
                  <a:srgbClr val="A9A9A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67" name="Rectangle 10849">
                  <a:extLst>
                    <a:ext uri="{FF2B5EF4-FFF2-40B4-BE49-F238E27FC236}">
                      <a16:creationId xmlns:a16="http://schemas.microsoft.com/office/drawing/2014/main" id="{A36293A6-C74D-CE51-3B7F-E64E522153F7}"/>
                    </a:ext>
                  </a:extLst>
                </p:cNvPr>
                <p:cNvSpPr>
                  <a:spLocks noChangeArrowheads="1"/>
                </p:cNvSpPr>
                <p:nvPr/>
              </p:nvSpPr>
              <p:spPr bwMode="auto">
                <a:xfrm>
                  <a:off x="2808" y="484"/>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68" name="Rectangle 10850">
                  <a:extLst>
                    <a:ext uri="{FF2B5EF4-FFF2-40B4-BE49-F238E27FC236}">
                      <a16:creationId xmlns:a16="http://schemas.microsoft.com/office/drawing/2014/main" id="{F477A469-E57C-EFEF-7E10-26ED9A8ECCD1}"/>
                    </a:ext>
                  </a:extLst>
                </p:cNvPr>
                <p:cNvSpPr>
                  <a:spLocks noChangeArrowheads="1"/>
                </p:cNvSpPr>
                <p:nvPr/>
              </p:nvSpPr>
              <p:spPr bwMode="auto">
                <a:xfrm>
                  <a:off x="2808" y="973"/>
                  <a:ext cx="172" cy="15"/>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69" name="Rectangle 10851">
                  <a:extLst>
                    <a:ext uri="{FF2B5EF4-FFF2-40B4-BE49-F238E27FC236}">
                      <a16:creationId xmlns:a16="http://schemas.microsoft.com/office/drawing/2014/main" id="{21D5D86A-2816-9BBA-D2D2-D9A10D68C0E9}"/>
                    </a:ext>
                  </a:extLst>
                </p:cNvPr>
                <p:cNvSpPr>
                  <a:spLocks noChangeArrowheads="1"/>
                </p:cNvSpPr>
                <p:nvPr/>
              </p:nvSpPr>
              <p:spPr bwMode="auto">
                <a:xfrm>
                  <a:off x="2808" y="647"/>
                  <a:ext cx="172"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70" name="Rectangle 10852">
                  <a:extLst>
                    <a:ext uri="{FF2B5EF4-FFF2-40B4-BE49-F238E27FC236}">
                      <a16:creationId xmlns:a16="http://schemas.microsoft.com/office/drawing/2014/main" id="{2E3FF450-D329-D923-8C12-3B5A9860BD8E}"/>
                    </a:ext>
                  </a:extLst>
                </p:cNvPr>
                <p:cNvSpPr>
                  <a:spLocks noChangeArrowheads="1"/>
                </p:cNvSpPr>
                <p:nvPr/>
              </p:nvSpPr>
              <p:spPr bwMode="auto">
                <a:xfrm>
                  <a:off x="2808" y="661"/>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71" name="Rectangle 10853">
                  <a:extLst>
                    <a:ext uri="{FF2B5EF4-FFF2-40B4-BE49-F238E27FC236}">
                      <a16:creationId xmlns:a16="http://schemas.microsoft.com/office/drawing/2014/main" id="{589F4879-F817-194B-4B16-DEBF4A67B11A}"/>
                    </a:ext>
                  </a:extLst>
                </p:cNvPr>
                <p:cNvSpPr>
                  <a:spLocks noChangeArrowheads="1"/>
                </p:cNvSpPr>
                <p:nvPr/>
              </p:nvSpPr>
              <p:spPr bwMode="auto">
                <a:xfrm>
                  <a:off x="2808" y="452"/>
                  <a:ext cx="172" cy="32"/>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72" name="Rectangle 10854">
                  <a:extLst>
                    <a:ext uri="{FF2B5EF4-FFF2-40B4-BE49-F238E27FC236}">
                      <a16:creationId xmlns:a16="http://schemas.microsoft.com/office/drawing/2014/main" id="{E3B121D9-24E9-1BEA-665C-2C51559691B0}"/>
                    </a:ext>
                  </a:extLst>
                </p:cNvPr>
                <p:cNvSpPr>
                  <a:spLocks noChangeArrowheads="1"/>
                </p:cNvSpPr>
                <p:nvPr/>
              </p:nvSpPr>
              <p:spPr bwMode="auto">
                <a:xfrm>
                  <a:off x="2808" y="973"/>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73" name="Rectangle 10855">
                  <a:extLst>
                    <a:ext uri="{FF2B5EF4-FFF2-40B4-BE49-F238E27FC236}">
                      <a16:creationId xmlns:a16="http://schemas.microsoft.com/office/drawing/2014/main" id="{D788436B-BF94-46AF-7117-12C5D9462B36}"/>
                    </a:ext>
                  </a:extLst>
                </p:cNvPr>
                <p:cNvSpPr>
                  <a:spLocks noChangeArrowheads="1"/>
                </p:cNvSpPr>
                <p:nvPr/>
              </p:nvSpPr>
              <p:spPr bwMode="auto">
                <a:xfrm>
                  <a:off x="2808" y="934"/>
                  <a:ext cx="172" cy="39"/>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74" name="Rectangle 10856">
                  <a:extLst>
                    <a:ext uri="{FF2B5EF4-FFF2-40B4-BE49-F238E27FC236}">
                      <a16:creationId xmlns:a16="http://schemas.microsoft.com/office/drawing/2014/main" id="{304BC163-B383-D1A5-B7A1-791F37DFA8E0}"/>
                    </a:ext>
                  </a:extLst>
                </p:cNvPr>
                <p:cNvSpPr>
                  <a:spLocks noChangeArrowheads="1"/>
                </p:cNvSpPr>
                <p:nvPr/>
              </p:nvSpPr>
              <p:spPr bwMode="auto">
                <a:xfrm>
                  <a:off x="2808" y="661"/>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75" name="Rectangle 10857">
                  <a:extLst>
                    <a:ext uri="{FF2B5EF4-FFF2-40B4-BE49-F238E27FC236}">
                      <a16:creationId xmlns:a16="http://schemas.microsoft.com/office/drawing/2014/main" id="{115E34BA-ECF8-F4FE-4471-541E487B1F88}"/>
                    </a:ext>
                  </a:extLst>
                </p:cNvPr>
                <p:cNvSpPr>
                  <a:spLocks noChangeArrowheads="1"/>
                </p:cNvSpPr>
                <p:nvPr/>
              </p:nvSpPr>
              <p:spPr bwMode="auto">
                <a:xfrm>
                  <a:off x="2808" y="647"/>
                  <a:ext cx="172"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76" name="Rectangle 10858">
                  <a:extLst>
                    <a:ext uri="{FF2B5EF4-FFF2-40B4-BE49-F238E27FC236}">
                      <a16:creationId xmlns:a16="http://schemas.microsoft.com/office/drawing/2014/main" id="{1533728F-CC7A-2A26-0408-FF861368246B}"/>
                    </a:ext>
                  </a:extLst>
                </p:cNvPr>
                <p:cNvSpPr>
                  <a:spLocks noChangeArrowheads="1"/>
                </p:cNvSpPr>
                <p:nvPr/>
              </p:nvSpPr>
              <p:spPr bwMode="auto">
                <a:xfrm>
                  <a:off x="2808" y="320"/>
                  <a:ext cx="172" cy="14"/>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77" name="Rectangle 10859">
                  <a:extLst>
                    <a:ext uri="{FF2B5EF4-FFF2-40B4-BE49-F238E27FC236}">
                      <a16:creationId xmlns:a16="http://schemas.microsoft.com/office/drawing/2014/main" id="{E692585B-843F-6636-5B71-0A3F6F359E1F}"/>
                    </a:ext>
                  </a:extLst>
                </p:cNvPr>
                <p:cNvSpPr>
                  <a:spLocks noChangeArrowheads="1"/>
                </p:cNvSpPr>
                <p:nvPr/>
              </p:nvSpPr>
              <p:spPr bwMode="auto">
                <a:xfrm>
                  <a:off x="2808" y="452"/>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78" name="Rectangle 10860">
                  <a:extLst>
                    <a:ext uri="{FF2B5EF4-FFF2-40B4-BE49-F238E27FC236}">
                      <a16:creationId xmlns:a16="http://schemas.microsoft.com/office/drawing/2014/main" id="{019C5003-664A-46D3-9876-2774EA91F8AC}"/>
                    </a:ext>
                  </a:extLst>
                </p:cNvPr>
                <p:cNvSpPr>
                  <a:spLocks noChangeArrowheads="1"/>
                </p:cNvSpPr>
                <p:nvPr/>
              </p:nvSpPr>
              <p:spPr bwMode="auto">
                <a:xfrm>
                  <a:off x="2808" y="452"/>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79" name="Rectangle 10861">
                  <a:extLst>
                    <a:ext uri="{FF2B5EF4-FFF2-40B4-BE49-F238E27FC236}">
                      <a16:creationId xmlns:a16="http://schemas.microsoft.com/office/drawing/2014/main" id="{3F17FAFA-14E0-6D20-FCF0-D6F9067735E7}"/>
                    </a:ext>
                  </a:extLst>
                </p:cNvPr>
                <p:cNvSpPr>
                  <a:spLocks noChangeArrowheads="1"/>
                </p:cNvSpPr>
                <p:nvPr/>
              </p:nvSpPr>
              <p:spPr bwMode="auto">
                <a:xfrm>
                  <a:off x="2808" y="881"/>
                  <a:ext cx="172" cy="53"/>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80" name="Rectangle 10862">
                  <a:extLst>
                    <a:ext uri="{FF2B5EF4-FFF2-40B4-BE49-F238E27FC236}">
                      <a16:creationId xmlns:a16="http://schemas.microsoft.com/office/drawing/2014/main" id="{65D63983-F6FA-CFE4-172D-D4921F305CEE}"/>
                    </a:ext>
                  </a:extLst>
                </p:cNvPr>
                <p:cNvSpPr>
                  <a:spLocks noChangeArrowheads="1"/>
                </p:cNvSpPr>
                <p:nvPr/>
              </p:nvSpPr>
              <p:spPr bwMode="auto">
                <a:xfrm>
                  <a:off x="2808" y="647"/>
                  <a:ext cx="172"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81" name="Rectangle 10863">
                  <a:extLst>
                    <a:ext uri="{FF2B5EF4-FFF2-40B4-BE49-F238E27FC236}">
                      <a16:creationId xmlns:a16="http://schemas.microsoft.com/office/drawing/2014/main" id="{B0A5AAF6-A9C8-2BBE-DE4D-54E3623E2CAF}"/>
                    </a:ext>
                  </a:extLst>
                </p:cNvPr>
                <p:cNvSpPr>
                  <a:spLocks noChangeArrowheads="1"/>
                </p:cNvSpPr>
                <p:nvPr/>
              </p:nvSpPr>
              <p:spPr bwMode="auto">
                <a:xfrm>
                  <a:off x="2808" y="1446"/>
                  <a:ext cx="172"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82" name="Rectangle 10864">
                  <a:extLst>
                    <a:ext uri="{FF2B5EF4-FFF2-40B4-BE49-F238E27FC236}">
                      <a16:creationId xmlns:a16="http://schemas.microsoft.com/office/drawing/2014/main" id="{C4F0A4C0-4423-0491-18D1-FB78E04F2CBD}"/>
                    </a:ext>
                  </a:extLst>
                </p:cNvPr>
                <p:cNvSpPr>
                  <a:spLocks noChangeArrowheads="1"/>
                </p:cNvSpPr>
                <p:nvPr/>
              </p:nvSpPr>
              <p:spPr bwMode="auto">
                <a:xfrm>
                  <a:off x="2808" y="452"/>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83" name="Rectangle 10865">
                  <a:extLst>
                    <a:ext uri="{FF2B5EF4-FFF2-40B4-BE49-F238E27FC236}">
                      <a16:creationId xmlns:a16="http://schemas.microsoft.com/office/drawing/2014/main" id="{924C3388-1939-C018-4983-66DC16B03A1E}"/>
                    </a:ext>
                  </a:extLst>
                </p:cNvPr>
                <p:cNvSpPr>
                  <a:spLocks noChangeArrowheads="1"/>
                </p:cNvSpPr>
                <p:nvPr/>
              </p:nvSpPr>
              <p:spPr bwMode="auto">
                <a:xfrm>
                  <a:off x="2808" y="661"/>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84" name="Rectangle 10866">
                  <a:extLst>
                    <a:ext uri="{FF2B5EF4-FFF2-40B4-BE49-F238E27FC236}">
                      <a16:creationId xmlns:a16="http://schemas.microsoft.com/office/drawing/2014/main" id="{285CD6AF-8E57-882D-128B-54FBC05B694E}"/>
                    </a:ext>
                  </a:extLst>
                </p:cNvPr>
                <p:cNvSpPr>
                  <a:spLocks noChangeArrowheads="1"/>
                </p:cNvSpPr>
                <p:nvPr/>
              </p:nvSpPr>
              <p:spPr bwMode="auto">
                <a:xfrm>
                  <a:off x="2808" y="881"/>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85" name="Rectangle 10867">
                  <a:extLst>
                    <a:ext uri="{FF2B5EF4-FFF2-40B4-BE49-F238E27FC236}">
                      <a16:creationId xmlns:a16="http://schemas.microsoft.com/office/drawing/2014/main" id="{4453B8DB-5511-8873-EFF6-76922BB3D3C7}"/>
                    </a:ext>
                  </a:extLst>
                </p:cNvPr>
                <p:cNvSpPr>
                  <a:spLocks noChangeArrowheads="1"/>
                </p:cNvSpPr>
                <p:nvPr/>
              </p:nvSpPr>
              <p:spPr bwMode="auto">
                <a:xfrm>
                  <a:off x="2808" y="871"/>
                  <a:ext cx="172" cy="10"/>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86" name="Rectangle 10868">
                  <a:extLst>
                    <a:ext uri="{FF2B5EF4-FFF2-40B4-BE49-F238E27FC236}">
                      <a16:creationId xmlns:a16="http://schemas.microsoft.com/office/drawing/2014/main" id="{ED9C9B96-6990-84A7-8189-8550B7BD260D}"/>
                    </a:ext>
                  </a:extLst>
                </p:cNvPr>
                <p:cNvSpPr>
                  <a:spLocks noChangeArrowheads="1"/>
                </p:cNvSpPr>
                <p:nvPr/>
              </p:nvSpPr>
              <p:spPr bwMode="auto">
                <a:xfrm>
                  <a:off x="2808" y="452"/>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87" name="Rectangle 10869">
                  <a:extLst>
                    <a:ext uri="{FF2B5EF4-FFF2-40B4-BE49-F238E27FC236}">
                      <a16:creationId xmlns:a16="http://schemas.microsoft.com/office/drawing/2014/main" id="{C4F5CDE6-222B-52EA-C5F4-87FBB627C01A}"/>
                    </a:ext>
                  </a:extLst>
                </p:cNvPr>
                <p:cNvSpPr>
                  <a:spLocks noChangeArrowheads="1"/>
                </p:cNvSpPr>
                <p:nvPr/>
              </p:nvSpPr>
              <p:spPr bwMode="auto">
                <a:xfrm>
                  <a:off x="2808" y="871"/>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88" name="Rectangle 10870">
                  <a:extLst>
                    <a:ext uri="{FF2B5EF4-FFF2-40B4-BE49-F238E27FC236}">
                      <a16:creationId xmlns:a16="http://schemas.microsoft.com/office/drawing/2014/main" id="{C7391F61-F671-2E9A-961A-1853C57E3A6B}"/>
                    </a:ext>
                  </a:extLst>
                </p:cNvPr>
                <p:cNvSpPr>
                  <a:spLocks noChangeArrowheads="1"/>
                </p:cNvSpPr>
                <p:nvPr/>
              </p:nvSpPr>
              <p:spPr bwMode="auto">
                <a:xfrm>
                  <a:off x="2808" y="871"/>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89" name="Rectangle 10871">
                  <a:extLst>
                    <a:ext uri="{FF2B5EF4-FFF2-40B4-BE49-F238E27FC236}">
                      <a16:creationId xmlns:a16="http://schemas.microsoft.com/office/drawing/2014/main" id="{B9E4E9E2-A7F3-E451-F719-CB756F710FCA}"/>
                    </a:ext>
                  </a:extLst>
                </p:cNvPr>
                <p:cNvSpPr>
                  <a:spLocks noChangeArrowheads="1"/>
                </p:cNvSpPr>
                <p:nvPr/>
              </p:nvSpPr>
              <p:spPr bwMode="auto">
                <a:xfrm>
                  <a:off x="2808" y="452"/>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90" name="Rectangle 10872">
                  <a:extLst>
                    <a:ext uri="{FF2B5EF4-FFF2-40B4-BE49-F238E27FC236}">
                      <a16:creationId xmlns:a16="http://schemas.microsoft.com/office/drawing/2014/main" id="{D97CB078-2623-5C63-964C-1FD31E29CC66}"/>
                    </a:ext>
                  </a:extLst>
                </p:cNvPr>
                <p:cNvSpPr>
                  <a:spLocks noChangeArrowheads="1"/>
                </p:cNvSpPr>
                <p:nvPr/>
              </p:nvSpPr>
              <p:spPr bwMode="auto">
                <a:xfrm>
                  <a:off x="2808" y="334"/>
                  <a:ext cx="172" cy="1"/>
                </a:xfrm>
                <a:prstGeom prst="rect">
                  <a:avLst/>
                </a:prstGeom>
                <a:solidFill>
                  <a:srgbClr val="A9A9A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91" name="Rectangle 10873">
                  <a:extLst>
                    <a:ext uri="{FF2B5EF4-FFF2-40B4-BE49-F238E27FC236}">
                      <a16:creationId xmlns:a16="http://schemas.microsoft.com/office/drawing/2014/main" id="{4AAC2BEA-1DD2-26D5-77CF-09EBD1D53563}"/>
                    </a:ext>
                  </a:extLst>
                </p:cNvPr>
                <p:cNvSpPr>
                  <a:spLocks noChangeArrowheads="1"/>
                </p:cNvSpPr>
                <p:nvPr/>
              </p:nvSpPr>
              <p:spPr bwMode="auto">
                <a:xfrm>
                  <a:off x="2808" y="452"/>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92" name="Rectangle 10874">
                  <a:extLst>
                    <a:ext uri="{FF2B5EF4-FFF2-40B4-BE49-F238E27FC236}">
                      <a16:creationId xmlns:a16="http://schemas.microsoft.com/office/drawing/2014/main" id="{3C3A6627-2E13-D620-B9A0-D2E7A4406D7F}"/>
                    </a:ext>
                  </a:extLst>
                </p:cNvPr>
                <p:cNvSpPr>
                  <a:spLocks noChangeArrowheads="1"/>
                </p:cNvSpPr>
                <p:nvPr/>
              </p:nvSpPr>
              <p:spPr bwMode="auto">
                <a:xfrm>
                  <a:off x="2808" y="853"/>
                  <a:ext cx="172" cy="18"/>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93" name="Rectangle 10875">
                  <a:extLst>
                    <a:ext uri="{FF2B5EF4-FFF2-40B4-BE49-F238E27FC236}">
                      <a16:creationId xmlns:a16="http://schemas.microsoft.com/office/drawing/2014/main" id="{08BFC32A-C04C-7D81-6BEB-C9484181CA85}"/>
                    </a:ext>
                  </a:extLst>
                </p:cNvPr>
                <p:cNvSpPr>
                  <a:spLocks noChangeArrowheads="1"/>
                </p:cNvSpPr>
                <p:nvPr/>
              </p:nvSpPr>
              <p:spPr bwMode="auto">
                <a:xfrm>
                  <a:off x="2808" y="647"/>
                  <a:ext cx="172"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94" name="Rectangle 10876">
                  <a:extLst>
                    <a:ext uri="{FF2B5EF4-FFF2-40B4-BE49-F238E27FC236}">
                      <a16:creationId xmlns:a16="http://schemas.microsoft.com/office/drawing/2014/main" id="{7B55ACE2-BE6A-0116-7352-122DDF92B0AD}"/>
                    </a:ext>
                  </a:extLst>
                </p:cNvPr>
                <p:cNvSpPr>
                  <a:spLocks noChangeArrowheads="1"/>
                </p:cNvSpPr>
                <p:nvPr/>
              </p:nvSpPr>
              <p:spPr bwMode="auto">
                <a:xfrm>
                  <a:off x="2808" y="661"/>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95" name="Rectangle 10877">
                  <a:extLst>
                    <a:ext uri="{FF2B5EF4-FFF2-40B4-BE49-F238E27FC236}">
                      <a16:creationId xmlns:a16="http://schemas.microsoft.com/office/drawing/2014/main" id="{55BA505C-66F4-7BA0-CABA-D4D9C511BA76}"/>
                    </a:ext>
                  </a:extLst>
                </p:cNvPr>
                <p:cNvSpPr>
                  <a:spLocks noChangeArrowheads="1"/>
                </p:cNvSpPr>
                <p:nvPr/>
              </p:nvSpPr>
              <p:spPr bwMode="auto">
                <a:xfrm>
                  <a:off x="2808" y="391"/>
                  <a:ext cx="172" cy="6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96" name="Rectangle 10878">
                  <a:extLst>
                    <a:ext uri="{FF2B5EF4-FFF2-40B4-BE49-F238E27FC236}">
                      <a16:creationId xmlns:a16="http://schemas.microsoft.com/office/drawing/2014/main" id="{69B5A3BF-D8AD-F564-CFDD-E4DB6D7751A2}"/>
                    </a:ext>
                  </a:extLst>
                </p:cNvPr>
                <p:cNvSpPr>
                  <a:spLocks noChangeArrowheads="1"/>
                </p:cNvSpPr>
                <p:nvPr/>
              </p:nvSpPr>
              <p:spPr bwMode="auto">
                <a:xfrm>
                  <a:off x="2808" y="853"/>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97" name="Rectangle 10879">
                  <a:extLst>
                    <a:ext uri="{FF2B5EF4-FFF2-40B4-BE49-F238E27FC236}">
                      <a16:creationId xmlns:a16="http://schemas.microsoft.com/office/drawing/2014/main" id="{C9722195-7DF0-FD50-5157-81C2477A1A1E}"/>
                    </a:ext>
                  </a:extLst>
                </p:cNvPr>
                <p:cNvSpPr>
                  <a:spLocks noChangeArrowheads="1"/>
                </p:cNvSpPr>
                <p:nvPr/>
              </p:nvSpPr>
              <p:spPr bwMode="auto">
                <a:xfrm>
                  <a:off x="2808" y="835"/>
                  <a:ext cx="172" cy="18"/>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98" name="Rectangle 10880">
                  <a:extLst>
                    <a:ext uri="{FF2B5EF4-FFF2-40B4-BE49-F238E27FC236}">
                      <a16:creationId xmlns:a16="http://schemas.microsoft.com/office/drawing/2014/main" id="{A09E0F65-4F19-C3F1-4D93-4D23B5374EAD}"/>
                    </a:ext>
                  </a:extLst>
                </p:cNvPr>
                <p:cNvSpPr>
                  <a:spLocks noChangeArrowheads="1"/>
                </p:cNvSpPr>
                <p:nvPr/>
              </p:nvSpPr>
              <p:spPr bwMode="auto">
                <a:xfrm>
                  <a:off x="2808" y="661"/>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799" name="Rectangle 10881">
                  <a:extLst>
                    <a:ext uri="{FF2B5EF4-FFF2-40B4-BE49-F238E27FC236}">
                      <a16:creationId xmlns:a16="http://schemas.microsoft.com/office/drawing/2014/main" id="{3D81DE92-24B5-68DD-837F-A5728087DD39}"/>
                    </a:ext>
                  </a:extLst>
                </p:cNvPr>
                <p:cNvSpPr>
                  <a:spLocks noChangeArrowheads="1"/>
                </p:cNvSpPr>
                <p:nvPr/>
              </p:nvSpPr>
              <p:spPr bwMode="auto">
                <a:xfrm>
                  <a:off x="2808" y="647"/>
                  <a:ext cx="172"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00" name="Rectangle 10882">
                  <a:extLst>
                    <a:ext uri="{FF2B5EF4-FFF2-40B4-BE49-F238E27FC236}">
                      <a16:creationId xmlns:a16="http://schemas.microsoft.com/office/drawing/2014/main" id="{9E451D68-7DCA-AE0B-999C-9BAF550BEC68}"/>
                    </a:ext>
                  </a:extLst>
                </p:cNvPr>
                <p:cNvSpPr>
                  <a:spLocks noChangeArrowheads="1"/>
                </p:cNvSpPr>
                <p:nvPr/>
              </p:nvSpPr>
              <p:spPr bwMode="auto">
                <a:xfrm>
                  <a:off x="2808" y="320"/>
                  <a:ext cx="172"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01" name="Rectangle 10883">
                  <a:extLst>
                    <a:ext uri="{FF2B5EF4-FFF2-40B4-BE49-F238E27FC236}">
                      <a16:creationId xmlns:a16="http://schemas.microsoft.com/office/drawing/2014/main" id="{088C831D-420E-98C7-AEEA-57EB009F211D}"/>
                    </a:ext>
                  </a:extLst>
                </p:cNvPr>
                <p:cNvSpPr>
                  <a:spLocks noChangeArrowheads="1"/>
                </p:cNvSpPr>
                <p:nvPr/>
              </p:nvSpPr>
              <p:spPr bwMode="auto">
                <a:xfrm>
                  <a:off x="2808" y="388"/>
                  <a:ext cx="172" cy="3"/>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02" name="Rectangle 10884">
                  <a:extLst>
                    <a:ext uri="{FF2B5EF4-FFF2-40B4-BE49-F238E27FC236}">
                      <a16:creationId xmlns:a16="http://schemas.microsoft.com/office/drawing/2014/main" id="{87720AE3-6266-8EDD-4790-776017B27FF5}"/>
                    </a:ext>
                  </a:extLst>
                </p:cNvPr>
                <p:cNvSpPr>
                  <a:spLocks noChangeArrowheads="1"/>
                </p:cNvSpPr>
                <p:nvPr/>
              </p:nvSpPr>
              <p:spPr bwMode="auto">
                <a:xfrm>
                  <a:off x="2808" y="388"/>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03" name="Rectangle 10885">
                  <a:extLst>
                    <a:ext uri="{FF2B5EF4-FFF2-40B4-BE49-F238E27FC236}">
                      <a16:creationId xmlns:a16="http://schemas.microsoft.com/office/drawing/2014/main" id="{A287871C-B002-2832-E6EF-1F2A90432098}"/>
                    </a:ext>
                  </a:extLst>
                </p:cNvPr>
                <p:cNvSpPr>
                  <a:spLocks noChangeArrowheads="1"/>
                </p:cNvSpPr>
                <p:nvPr/>
              </p:nvSpPr>
              <p:spPr bwMode="auto">
                <a:xfrm>
                  <a:off x="2808" y="803"/>
                  <a:ext cx="172" cy="32"/>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04" name="Rectangle 10886">
                  <a:extLst>
                    <a:ext uri="{FF2B5EF4-FFF2-40B4-BE49-F238E27FC236}">
                      <a16:creationId xmlns:a16="http://schemas.microsoft.com/office/drawing/2014/main" id="{62E582F5-FC26-068B-0F8A-55FA3640C72B}"/>
                    </a:ext>
                  </a:extLst>
                </p:cNvPr>
                <p:cNvSpPr>
                  <a:spLocks noChangeArrowheads="1"/>
                </p:cNvSpPr>
                <p:nvPr/>
              </p:nvSpPr>
              <p:spPr bwMode="auto">
                <a:xfrm>
                  <a:off x="2808" y="647"/>
                  <a:ext cx="172"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05" name="Rectangle 10887">
                  <a:extLst>
                    <a:ext uri="{FF2B5EF4-FFF2-40B4-BE49-F238E27FC236}">
                      <a16:creationId xmlns:a16="http://schemas.microsoft.com/office/drawing/2014/main" id="{CF420273-AE17-F30F-1B53-62C5187C156D}"/>
                    </a:ext>
                  </a:extLst>
                </p:cNvPr>
                <p:cNvSpPr>
                  <a:spLocks noChangeArrowheads="1"/>
                </p:cNvSpPr>
                <p:nvPr/>
              </p:nvSpPr>
              <p:spPr bwMode="auto">
                <a:xfrm>
                  <a:off x="2808" y="1442"/>
                  <a:ext cx="172" cy="4"/>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06" name="Rectangle 10888">
                  <a:extLst>
                    <a:ext uri="{FF2B5EF4-FFF2-40B4-BE49-F238E27FC236}">
                      <a16:creationId xmlns:a16="http://schemas.microsoft.com/office/drawing/2014/main" id="{BD49D5BC-E024-5DB5-BCFF-4E50B9023D85}"/>
                    </a:ext>
                  </a:extLst>
                </p:cNvPr>
                <p:cNvSpPr>
                  <a:spLocks noChangeArrowheads="1"/>
                </p:cNvSpPr>
                <p:nvPr/>
              </p:nvSpPr>
              <p:spPr bwMode="auto">
                <a:xfrm>
                  <a:off x="2808" y="388"/>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07" name="Rectangle 10889">
                  <a:extLst>
                    <a:ext uri="{FF2B5EF4-FFF2-40B4-BE49-F238E27FC236}">
                      <a16:creationId xmlns:a16="http://schemas.microsoft.com/office/drawing/2014/main" id="{360A2AD7-60AC-E854-FC24-5147CFD2128C}"/>
                    </a:ext>
                  </a:extLst>
                </p:cNvPr>
                <p:cNvSpPr>
                  <a:spLocks noChangeArrowheads="1"/>
                </p:cNvSpPr>
                <p:nvPr/>
              </p:nvSpPr>
              <p:spPr bwMode="auto">
                <a:xfrm>
                  <a:off x="2808" y="661"/>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08" name="Rectangle 10890">
                  <a:extLst>
                    <a:ext uri="{FF2B5EF4-FFF2-40B4-BE49-F238E27FC236}">
                      <a16:creationId xmlns:a16="http://schemas.microsoft.com/office/drawing/2014/main" id="{412A0F5F-72FB-2B99-1070-3CC0A1DE577D}"/>
                    </a:ext>
                  </a:extLst>
                </p:cNvPr>
                <p:cNvSpPr>
                  <a:spLocks noChangeArrowheads="1"/>
                </p:cNvSpPr>
                <p:nvPr/>
              </p:nvSpPr>
              <p:spPr bwMode="auto">
                <a:xfrm>
                  <a:off x="2808" y="785"/>
                  <a:ext cx="172" cy="18"/>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09" name="Rectangle 10891">
                  <a:extLst>
                    <a:ext uri="{FF2B5EF4-FFF2-40B4-BE49-F238E27FC236}">
                      <a16:creationId xmlns:a16="http://schemas.microsoft.com/office/drawing/2014/main" id="{6F833406-4C39-5D6C-AC44-ABA2633D8FDF}"/>
                    </a:ext>
                  </a:extLst>
                </p:cNvPr>
                <p:cNvSpPr>
                  <a:spLocks noChangeArrowheads="1"/>
                </p:cNvSpPr>
                <p:nvPr/>
              </p:nvSpPr>
              <p:spPr bwMode="auto">
                <a:xfrm>
                  <a:off x="2808" y="771"/>
                  <a:ext cx="172" cy="14"/>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10" name="Rectangle 10892">
                  <a:extLst>
                    <a:ext uri="{FF2B5EF4-FFF2-40B4-BE49-F238E27FC236}">
                      <a16:creationId xmlns:a16="http://schemas.microsoft.com/office/drawing/2014/main" id="{56C639CD-67C4-4928-704E-A7A847B70157}"/>
                    </a:ext>
                  </a:extLst>
                </p:cNvPr>
                <p:cNvSpPr>
                  <a:spLocks noChangeArrowheads="1"/>
                </p:cNvSpPr>
                <p:nvPr/>
              </p:nvSpPr>
              <p:spPr bwMode="auto">
                <a:xfrm>
                  <a:off x="2808" y="388"/>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11" name="Rectangle 10893">
                  <a:extLst>
                    <a:ext uri="{FF2B5EF4-FFF2-40B4-BE49-F238E27FC236}">
                      <a16:creationId xmlns:a16="http://schemas.microsoft.com/office/drawing/2014/main" id="{03762B72-5720-160E-268E-40E0FA6017B8}"/>
                    </a:ext>
                  </a:extLst>
                </p:cNvPr>
                <p:cNvSpPr>
                  <a:spLocks noChangeArrowheads="1"/>
                </p:cNvSpPr>
                <p:nvPr/>
              </p:nvSpPr>
              <p:spPr bwMode="auto">
                <a:xfrm>
                  <a:off x="2808" y="771"/>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12" name="Rectangle 10894">
                  <a:extLst>
                    <a:ext uri="{FF2B5EF4-FFF2-40B4-BE49-F238E27FC236}">
                      <a16:creationId xmlns:a16="http://schemas.microsoft.com/office/drawing/2014/main" id="{3981B499-F678-5A52-8278-56B71B9EE4A7}"/>
                    </a:ext>
                  </a:extLst>
                </p:cNvPr>
                <p:cNvSpPr>
                  <a:spLocks noChangeArrowheads="1"/>
                </p:cNvSpPr>
                <p:nvPr/>
              </p:nvSpPr>
              <p:spPr bwMode="auto">
                <a:xfrm>
                  <a:off x="2808" y="771"/>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13" name="Rectangle 10895">
                  <a:extLst>
                    <a:ext uri="{FF2B5EF4-FFF2-40B4-BE49-F238E27FC236}">
                      <a16:creationId xmlns:a16="http://schemas.microsoft.com/office/drawing/2014/main" id="{9314CEDC-ACC4-3664-97FF-7C325CC4239A}"/>
                    </a:ext>
                  </a:extLst>
                </p:cNvPr>
                <p:cNvSpPr>
                  <a:spLocks noChangeArrowheads="1"/>
                </p:cNvSpPr>
                <p:nvPr/>
              </p:nvSpPr>
              <p:spPr bwMode="auto">
                <a:xfrm>
                  <a:off x="2808" y="388"/>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14" name="Rectangle 10896">
                  <a:extLst>
                    <a:ext uri="{FF2B5EF4-FFF2-40B4-BE49-F238E27FC236}">
                      <a16:creationId xmlns:a16="http://schemas.microsoft.com/office/drawing/2014/main" id="{37A76E91-A1B1-2F76-D4FA-AE14653EB595}"/>
                    </a:ext>
                  </a:extLst>
                </p:cNvPr>
                <p:cNvSpPr>
                  <a:spLocks noChangeArrowheads="1"/>
                </p:cNvSpPr>
                <p:nvPr/>
              </p:nvSpPr>
              <p:spPr bwMode="auto">
                <a:xfrm>
                  <a:off x="2808" y="334"/>
                  <a:ext cx="172" cy="1"/>
                </a:xfrm>
                <a:prstGeom prst="rect">
                  <a:avLst/>
                </a:prstGeom>
                <a:solidFill>
                  <a:srgbClr val="A9A9A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15" name="Rectangle 10897">
                  <a:extLst>
                    <a:ext uri="{FF2B5EF4-FFF2-40B4-BE49-F238E27FC236}">
                      <a16:creationId xmlns:a16="http://schemas.microsoft.com/office/drawing/2014/main" id="{D59D2CA3-EE35-39C4-0580-965C8D8789CA}"/>
                    </a:ext>
                  </a:extLst>
                </p:cNvPr>
                <p:cNvSpPr>
                  <a:spLocks noChangeArrowheads="1"/>
                </p:cNvSpPr>
                <p:nvPr/>
              </p:nvSpPr>
              <p:spPr bwMode="auto">
                <a:xfrm>
                  <a:off x="2808" y="388"/>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16" name="Rectangle 10898">
                  <a:extLst>
                    <a:ext uri="{FF2B5EF4-FFF2-40B4-BE49-F238E27FC236}">
                      <a16:creationId xmlns:a16="http://schemas.microsoft.com/office/drawing/2014/main" id="{3EE02A3C-978F-CC91-BBEB-4D8951488F42}"/>
                    </a:ext>
                  </a:extLst>
                </p:cNvPr>
                <p:cNvSpPr>
                  <a:spLocks noChangeArrowheads="1"/>
                </p:cNvSpPr>
                <p:nvPr/>
              </p:nvSpPr>
              <p:spPr bwMode="auto">
                <a:xfrm>
                  <a:off x="2808" y="768"/>
                  <a:ext cx="172" cy="3"/>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17" name="Rectangle 10899">
                  <a:extLst>
                    <a:ext uri="{FF2B5EF4-FFF2-40B4-BE49-F238E27FC236}">
                      <a16:creationId xmlns:a16="http://schemas.microsoft.com/office/drawing/2014/main" id="{AF808716-BBE6-54A0-8B09-DA5B4D69EBE9}"/>
                    </a:ext>
                  </a:extLst>
                </p:cNvPr>
                <p:cNvSpPr>
                  <a:spLocks noChangeArrowheads="1"/>
                </p:cNvSpPr>
                <p:nvPr/>
              </p:nvSpPr>
              <p:spPr bwMode="auto">
                <a:xfrm>
                  <a:off x="2808" y="647"/>
                  <a:ext cx="172"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18" name="Rectangle 10900">
                  <a:extLst>
                    <a:ext uri="{FF2B5EF4-FFF2-40B4-BE49-F238E27FC236}">
                      <a16:creationId xmlns:a16="http://schemas.microsoft.com/office/drawing/2014/main" id="{E053A4B2-558A-FA9A-5119-DB2D4F53B512}"/>
                    </a:ext>
                  </a:extLst>
                </p:cNvPr>
                <p:cNvSpPr>
                  <a:spLocks noChangeArrowheads="1"/>
                </p:cNvSpPr>
                <p:nvPr/>
              </p:nvSpPr>
              <p:spPr bwMode="auto">
                <a:xfrm>
                  <a:off x="2808" y="661"/>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19" name="Rectangle 10901">
                  <a:extLst>
                    <a:ext uri="{FF2B5EF4-FFF2-40B4-BE49-F238E27FC236}">
                      <a16:creationId xmlns:a16="http://schemas.microsoft.com/office/drawing/2014/main" id="{FFBF8A35-E64F-2A60-D479-97BF4FE43A83}"/>
                    </a:ext>
                  </a:extLst>
                </p:cNvPr>
                <p:cNvSpPr>
                  <a:spLocks noChangeArrowheads="1"/>
                </p:cNvSpPr>
                <p:nvPr/>
              </p:nvSpPr>
              <p:spPr bwMode="auto">
                <a:xfrm>
                  <a:off x="2808" y="334"/>
                  <a:ext cx="172" cy="54"/>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20" name="Rectangle 10902">
                  <a:extLst>
                    <a:ext uri="{FF2B5EF4-FFF2-40B4-BE49-F238E27FC236}">
                      <a16:creationId xmlns:a16="http://schemas.microsoft.com/office/drawing/2014/main" id="{FDC8C1D3-2223-8B25-0FCC-5AEFC3A95D23}"/>
                    </a:ext>
                  </a:extLst>
                </p:cNvPr>
                <p:cNvSpPr>
                  <a:spLocks noChangeArrowheads="1"/>
                </p:cNvSpPr>
                <p:nvPr/>
              </p:nvSpPr>
              <p:spPr bwMode="auto">
                <a:xfrm>
                  <a:off x="2808" y="768"/>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21" name="Rectangle 10903">
                  <a:extLst>
                    <a:ext uri="{FF2B5EF4-FFF2-40B4-BE49-F238E27FC236}">
                      <a16:creationId xmlns:a16="http://schemas.microsoft.com/office/drawing/2014/main" id="{39B3994E-87B7-7004-2CF7-55D64A4DA3CF}"/>
                    </a:ext>
                  </a:extLst>
                </p:cNvPr>
                <p:cNvSpPr>
                  <a:spLocks noChangeArrowheads="1"/>
                </p:cNvSpPr>
                <p:nvPr/>
              </p:nvSpPr>
              <p:spPr bwMode="auto">
                <a:xfrm>
                  <a:off x="2808" y="757"/>
                  <a:ext cx="172" cy="1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22" name="Rectangle 10904">
                  <a:extLst>
                    <a:ext uri="{FF2B5EF4-FFF2-40B4-BE49-F238E27FC236}">
                      <a16:creationId xmlns:a16="http://schemas.microsoft.com/office/drawing/2014/main" id="{C5566D91-E2AC-A589-3B3B-1F89FEF481BA}"/>
                    </a:ext>
                  </a:extLst>
                </p:cNvPr>
                <p:cNvSpPr>
                  <a:spLocks noChangeArrowheads="1"/>
                </p:cNvSpPr>
                <p:nvPr/>
              </p:nvSpPr>
              <p:spPr bwMode="auto">
                <a:xfrm>
                  <a:off x="2808" y="661"/>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23" name="Rectangle 10905">
                  <a:extLst>
                    <a:ext uri="{FF2B5EF4-FFF2-40B4-BE49-F238E27FC236}">
                      <a16:creationId xmlns:a16="http://schemas.microsoft.com/office/drawing/2014/main" id="{797B0155-04CB-399C-B08D-5E6DD33E232E}"/>
                    </a:ext>
                  </a:extLst>
                </p:cNvPr>
                <p:cNvSpPr>
                  <a:spLocks noChangeArrowheads="1"/>
                </p:cNvSpPr>
                <p:nvPr/>
              </p:nvSpPr>
              <p:spPr bwMode="auto">
                <a:xfrm>
                  <a:off x="2808" y="640"/>
                  <a:ext cx="172" cy="7"/>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24" name="Rectangle 10906">
                  <a:extLst>
                    <a:ext uri="{FF2B5EF4-FFF2-40B4-BE49-F238E27FC236}">
                      <a16:creationId xmlns:a16="http://schemas.microsoft.com/office/drawing/2014/main" id="{5A6A2CCF-B5F2-3EC3-AACF-1259ED92A3E3}"/>
                    </a:ext>
                  </a:extLst>
                </p:cNvPr>
                <p:cNvSpPr>
                  <a:spLocks noChangeArrowheads="1"/>
                </p:cNvSpPr>
                <p:nvPr/>
              </p:nvSpPr>
              <p:spPr bwMode="auto">
                <a:xfrm>
                  <a:off x="2808" y="320"/>
                  <a:ext cx="172" cy="1"/>
                </a:xfrm>
                <a:prstGeom prst="rect">
                  <a:avLst/>
                </a:prstGeom>
                <a:solidFill>
                  <a:srgbClr val="EEEE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25" name="Rectangle 10907">
                  <a:extLst>
                    <a:ext uri="{FF2B5EF4-FFF2-40B4-BE49-F238E27FC236}">
                      <a16:creationId xmlns:a16="http://schemas.microsoft.com/office/drawing/2014/main" id="{F0844536-E03C-5A0D-CBDB-D016068E6128}"/>
                    </a:ext>
                  </a:extLst>
                </p:cNvPr>
                <p:cNvSpPr>
                  <a:spLocks noChangeArrowheads="1"/>
                </p:cNvSpPr>
                <p:nvPr/>
              </p:nvSpPr>
              <p:spPr bwMode="auto">
                <a:xfrm>
                  <a:off x="2808" y="334"/>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26" name="Rectangle 10908">
                  <a:extLst>
                    <a:ext uri="{FF2B5EF4-FFF2-40B4-BE49-F238E27FC236}">
                      <a16:creationId xmlns:a16="http://schemas.microsoft.com/office/drawing/2014/main" id="{341ED50F-B5AA-E5B6-D0FD-2B7126458F25}"/>
                    </a:ext>
                  </a:extLst>
                </p:cNvPr>
                <p:cNvSpPr>
                  <a:spLocks noChangeArrowheads="1"/>
                </p:cNvSpPr>
                <p:nvPr/>
              </p:nvSpPr>
              <p:spPr bwMode="auto">
                <a:xfrm>
                  <a:off x="2808" y="334"/>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27" name="Rectangle 10909">
                  <a:extLst>
                    <a:ext uri="{FF2B5EF4-FFF2-40B4-BE49-F238E27FC236}">
                      <a16:creationId xmlns:a16="http://schemas.microsoft.com/office/drawing/2014/main" id="{D8753852-31E5-97DF-88B8-8DC2DD49BB32}"/>
                    </a:ext>
                  </a:extLst>
                </p:cNvPr>
                <p:cNvSpPr>
                  <a:spLocks noChangeArrowheads="1"/>
                </p:cNvSpPr>
                <p:nvPr/>
              </p:nvSpPr>
              <p:spPr bwMode="auto">
                <a:xfrm>
                  <a:off x="2808" y="714"/>
                  <a:ext cx="172" cy="43"/>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28" name="Rectangle 10910">
                  <a:extLst>
                    <a:ext uri="{FF2B5EF4-FFF2-40B4-BE49-F238E27FC236}">
                      <a16:creationId xmlns:a16="http://schemas.microsoft.com/office/drawing/2014/main" id="{F5B8CE12-BD07-5541-2228-57284A236527}"/>
                    </a:ext>
                  </a:extLst>
                </p:cNvPr>
                <p:cNvSpPr>
                  <a:spLocks noChangeArrowheads="1"/>
                </p:cNvSpPr>
                <p:nvPr/>
              </p:nvSpPr>
              <p:spPr bwMode="auto">
                <a:xfrm>
                  <a:off x="2808" y="640"/>
                  <a:ext cx="172" cy="1"/>
                </a:xfrm>
                <a:prstGeom prst="rect">
                  <a:avLst/>
                </a:prstGeom>
                <a:solidFill>
                  <a:srgbClr val="698B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29" name="Rectangle 10911">
                  <a:extLst>
                    <a:ext uri="{FF2B5EF4-FFF2-40B4-BE49-F238E27FC236}">
                      <a16:creationId xmlns:a16="http://schemas.microsoft.com/office/drawing/2014/main" id="{211D74FD-23E4-E894-DAB0-F9461ED72761}"/>
                    </a:ext>
                  </a:extLst>
                </p:cNvPr>
                <p:cNvSpPr>
                  <a:spLocks noChangeArrowheads="1"/>
                </p:cNvSpPr>
                <p:nvPr/>
              </p:nvSpPr>
              <p:spPr bwMode="auto">
                <a:xfrm>
                  <a:off x="2808" y="1442"/>
                  <a:ext cx="172" cy="1"/>
                </a:xfrm>
                <a:prstGeom prst="rect">
                  <a:avLst/>
                </a:prstGeom>
                <a:solidFill>
                  <a:srgbClr val="8B3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30" name="Rectangle 10912">
                  <a:extLst>
                    <a:ext uri="{FF2B5EF4-FFF2-40B4-BE49-F238E27FC236}">
                      <a16:creationId xmlns:a16="http://schemas.microsoft.com/office/drawing/2014/main" id="{31C1BC58-D849-90AF-7B87-798DD2100D3E}"/>
                    </a:ext>
                  </a:extLst>
                </p:cNvPr>
                <p:cNvSpPr>
                  <a:spLocks noChangeArrowheads="1"/>
                </p:cNvSpPr>
                <p:nvPr/>
              </p:nvSpPr>
              <p:spPr bwMode="auto">
                <a:xfrm>
                  <a:off x="2808" y="334"/>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31" name="Rectangle 10913">
                  <a:extLst>
                    <a:ext uri="{FF2B5EF4-FFF2-40B4-BE49-F238E27FC236}">
                      <a16:creationId xmlns:a16="http://schemas.microsoft.com/office/drawing/2014/main" id="{7D2A16E0-2B8A-DAE7-7DA6-005AB6578BEE}"/>
                    </a:ext>
                  </a:extLst>
                </p:cNvPr>
                <p:cNvSpPr>
                  <a:spLocks noChangeArrowheads="1"/>
                </p:cNvSpPr>
                <p:nvPr/>
              </p:nvSpPr>
              <p:spPr bwMode="auto">
                <a:xfrm>
                  <a:off x="2808" y="661"/>
                  <a:ext cx="172" cy="1"/>
                </a:xfrm>
                <a:prstGeom prst="rect">
                  <a:avLst/>
                </a:prstGeom>
                <a:solidFill>
                  <a:srgbClr val="43CD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32" name="Rectangle 10914">
                  <a:extLst>
                    <a:ext uri="{FF2B5EF4-FFF2-40B4-BE49-F238E27FC236}">
                      <a16:creationId xmlns:a16="http://schemas.microsoft.com/office/drawing/2014/main" id="{51886C94-61FE-D3F2-B146-9374C9310FA2}"/>
                    </a:ext>
                  </a:extLst>
                </p:cNvPr>
                <p:cNvSpPr>
                  <a:spLocks noChangeArrowheads="1"/>
                </p:cNvSpPr>
                <p:nvPr/>
              </p:nvSpPr>
              <p:spPr bwMode="auto">
                <a:xfrm>
                  <a:off x="2808" y="679"/>
                  <a:ext cx="172" cy="35"/>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33" name="Rectangle 10915">
                  <a:extLst>
                    <a:ext uri="{FF2B5EF4-FFF2-40B4-BE49-F238E27FC236}">
                      <a16:creationId xmlns:a16="http://schemas.microsoft.com/office/drawing/2014/main" id="{2E5EF131-EBE7-9E91-664B-FD3499ED849A}"/>
                    </a:ext>
                  </a:extLst>
                </p:cNvPr>
                <p:cNvSpPr>
                  <a:spLocks noChangeArrowheads="1"/>
                </p:cNvSpPr>
                <p:nvPr/>
              </p:nvSpPr>
              <p:spPr bwMode="auto">
                <a:xfrm>
                  <a:off x="2808" y="668"/>
                  <a:ext cx="172" cy="1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34" name="Rectangle 10916">
                  <a:extLst>
                    <a:ext uri="{FF2B5EF4-FFF2-40B4-BE49-F238E27FC236}">
                      <a16:creationId xmlns:a16="http://schemas.microsoft.com/office/drawing/2014/main" id="{6F079036-C2AC-C53D-4A4A-B293154C23B5}"/>
                    </a:ext>
                  </a:extLst>
                </p:cNvPr>
                <p:cNvSpPr>
                  <a:spLocks noChangeArrowheads="1"/>
                </p:cNvSpPr>
                <p:nvPr/>
              </p:nvSpPr>
              <p:spPr bwMode="auto">
                <a:xfrm>
                  <a:off x="2808" y="334"/>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35" name="Rectangle 10917">
                  <a:extLst>
                    <a:ext uri="{FF2B5EF4-FFF2-40B4-BE49-F238E27FC236}">
                      <a16:creationId xmlns:a16="http://schemas.microsoft.com/office/drawing/2014/main" id="{4CE97540-5288-7770-28EE-FC54808D5BB8}"/>
                    </a:ext>
                  </a:extLst>
                </p:cNvPr>
                <p:cNvSpPr>
                  <a:spLocks noChangeArrowheads="1"/>
                </p:cNvSpPr>
                <p:nvPr/>
              </p:nvSpPr>
              <p:spPr bwMode="auto">
                <a:xfrm>
                  <a:off x="2808" y="668"/>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36" name="Rectangle 10918">
                  <a:extLst>
                    <a:ext uri="{FF2B5EF4-FFF2-40B4-BE49-F238E27FC236}">
                      <a16:creationId xmlns:a16="http://schemas.microsoft.com/office/drawing/2014/main" id="{64E37329-9821-4F78-7488-BEBB469A1B0C}"/>
                    </a:ext>
                  </a:extLst>
                </p:cNvPr>
                <p:cNvSpPr>
                  <a:spLocks noChangeArrowheads="1"/>
                </p:cNvSpPr>
                <p:nvPr/>
              </p:nvSpPr>
              <p:spPr bwMode="auto">
                <a:xfrm>
                  <a:off x="2808" y="668"/>
                  <a:ext cx="172" cy="1"/>
                </a:xfrm>
                <a:prstGeom prst="rect">
                  <a:avLst/>
                </a:prstGeom>
                <a:solidFill>
                  <a:srgbClr val="D2B4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37" name="Rectangle 10919">
                  <a:extLst>
                    <a:ext uri="{FF2B5EF4-FFF2-40B4-BE49-F238E27FC236}">
                      <a16:creationId xmlns:a16="http://schemas.microsoft.com/office/drawing/2014/main" id="{FE3A1B84-F52E-85E6-769A-F5C5D1A9FEEE}"/>
                    </a:ext>
                  </a:extLst>
                </p:cNvPr>
                <p:cNvSpPr>
                  <a:spLocks noChangeArrowheads="1"/>
                </p:cNvSpPr>
                <p:nvPr/>
              </p:nvSpPr>
              <p:spPr bwMode="auto">
                <a:xfrm>
                  <a:off x="2808" y="334"/>
                  <a:ext cx="172" cy="1"/>
                </a:xfrm>
                <a:prstGeom prst="rect">
                  <a:avLst/>
                </a:prstGeom>
                <a:solidFill>
                  <a:srgbClr val="7070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38" name="Rectangle 10920">
                  <a:extLst>
                    <a:ext uri="{FF2B5EF4-FFF2-40B4-BE49-F238E27FC236}">
                      <a16:creationId xmlns:a16="http://schemas.microsoft.com/office/drawing/2014/main" id="{6B0F89AB-DCEE-812F-BFFE-6A983ADD2D4E}"/>
                    </a:ext>
                  </a:extLst>
                </p:cNvPr>
                <p:cNvSpPr>
                  <a:spLocks noChangeArrowheads="1"/>
                </p:cNvSpPr>
                <p:nvPr/>
              </p:nvSpPr>
              <p:spPr bwMode="auto">
                <a:xfrm>
                  <a:off x="2808" y="334"/>
                  <a:ext cx="172" cy="1"/>
                </a:xfrm>
                <a:prstGeom prst="rect">
                  <a:avLst/>
                </a:prstGeom>
                <a:solidFill>
                  <a:srgbClr val="A9A9A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39" name="Rectangle 10921">
                  <a:extLst>
                    <a:ext uri="{FF2B5EF4-FFF2-40B4-BE49-F238E27FC236}">
                      <a16:creationId xmlns:a16="http://schemas.microsoft.com/office/drawing/2014/main" id="{4C976045-379E-49AF-4F48-A994A1215111}"/>
                    </a:ext>
                  </a:extLst>
                </p:cNvPr>
                <p:cNvSpPr>
                  <a:spLocks noChangeArrowheads="1"/>
                </p:cNvSpPr>
                <p:nvPr/>
              </p:nvSpPr>
              <p:spPr bwMode="auto">
                <a:xfrm>
                  <a:off x="2780" y="263"/>
                  <a:ext cx="798" cy="1257"/>
                </a:xfrm>
                <a:prstGeom prst="rect">
                  <a:avLst/>
                </a:prstGeom>
                <a:noFill/>
                <a:ln w="3175"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840" name="Rectangle 10922">
                  <a:extLst>
                    <a:ext uri="{FF2B5EF4-FFF2-40B4-BE49-F238E27FC236}">
                      <a16:creationId xmlns:a16="http://schemas.microsoft.com/office/drawing/2014/main" id="{A85FDCEE-34FF-F339-64CE-7EF8DE4F8ADD}"/>
                    </a:ext>
                  </a:extLst>
                </p:cNvPr>
                <p:cNvSpPr>
                  <a:spLocks noChangeArrowheads="1"/>
                </p:cNvSpPr>
                <p:nvPr/>
              </p:nvSpPr>
              <p:spPr bwMode="auto">
                <a:xfrm>
                  <a:off x="333" y="182"/>
                  <a:ext cx="801" cy="81"/>
                </a:xfrm>
                <a:prstGeom prst="rect">
                  <a:avLst/>
                </a:prstGeom>
                <a:solidFill>
                  <a:srgbClr val="D9D9D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41" name="Rectangle 10923">
                  <a:extLst>
                    <a:ext uri="{FF2B5EF4-FFF2-40B4-BE49-F238E27FC236}">
                      <a16:creationId xmlns:a16="http://schemas.microsoft.com/office/drawing/2014/main" id="{235EFD6F-F969-FC40-DD5B-D3CA31ED36E7}"/>
                    </a:ext>
                  </a:extLst>
                </p:cNvPr>
                <p:cNvSpPr>
                  <a:spLocks noChangeArrowheads="1"/>
                </p:cNvSpPr>
                <p:nvPr/>
              </p:nvSpPr>
              <p:spPr bwMode="auto">
                <a:xfrm>
                  <a:off x="333" y="182"/>
                  <a:ext cx="801" cy="81"/>
                </a:xfrm>
                <a:prstGeom prst="rect">
                  <a:avLst/>
                </a:prstGeom>
                <a:noFill/>
                <a:ln w="3175"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842" name="Rectangle 10924">
                  <a:extLst>
                    <a:ext uri="{FF2B5EF4-FFF2-40B4-BE49-F238E27FC236}">
                      <a16:creationId xmlns:a16="http://schemas.microsoft.com/office/drawing/2014/main" id="{29C9071C-C7BE-FFFA-0D47-B402AC628BCC}"/>
                    </a:ext>
                  </a:extLst>
                </p:cNvPr>
                <p:cNvSpPr>
                  <a:spLocks noChangeArrowheads="1"/>
                </p:cNvSpPr>
                <p:nvPr/>
              </p:nvSpPr>
              <p:spPr bwMode="auto">
                <a:xfrm>
                  <a:off x="417" y="172"/>
                  <a:ext cx="652" cy="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200" i="0" u="none" strike="noStrike" cap="none" normalizeH="0" baseline="0" dirty="0">
                      <a:ln>
                        <a:noFill/>
                      </a:ln>
                      <a:solidFill>
                        <a:srgbClr val="1A1A1A"/>
                      </a:solidFill>
                      <a:effectLst/>
                      <a:latin typeface="Arial" panose="020B0604020202020204" pitchFamily="34" charset="0"/>
                    </a:rPr>
                    <a:t>Permafrost Wetland</a:t>
                  </a:r>
                  <a:endParaRPr kumimoji="0" lang="en-US" altLang="en-US" sz="2200" i="0" u="none" strike="noStrike" cap="none" normalizeH="0" baseline="0" dirty="0">
                    <a:ln>
                      <a:noFill/>
                    </a:ln>
                    <a:solidFill>
                      <a:schemeClr val="tx1"/>
                    </a:solidFill>
                    <a:effectLst/>
                    <a:latin typeface="Arial" panose="020B0604020202020204" pitchFamily="34" charset="0"/>
                  </a:endParaRPr>
                </a:p>
              </p:txBody>
            </p:sp>
            <p:sp>
              <p:nvSpPr>
                <p:cNvPr id="7843" name="Rectangle 10925">
                  <a:extLst>
                    <a:ext uri="{FF2B5EF4-FFF2-40B4-BE49-F238E27FC236}">
                      <a16:creationId xmlns:a16="http://schemas.microsoft.com/office/drawing/2014/main" id="{F7DAF38C-FBA1-565C-B379-FC3AB28EE1F3}"/>
                    </a:ext>
                  </a:extLst>
                </p:cNvPr>
                <p:cNvSpPr>
                  <a:spLocks noChangeArrowheads="1"/>
                </p:cNvSpPr>
                <p:nvPr/>
              </p:nvSpPr>
              <p:spPr bwMode="auto">
                <a:xfrm>
                  <a:off x="1149" y="182"/>
                  <a:ext cx="799" cy="81"/>
                </a:xfrm>
                <a:prstGeom prst="rect">
                  <a:avLst/>
                </a:prstGeom>
                <a:solidFill>
                  <a:srgbClr val="D9D9D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44" name="Rectangle 10926">
                  <a:extLst>
                    <a:ext uri="{FF2B5EF4-FFF2-40B4-BE49-F238E27FC236}">
                      <a16:creationId xmlns:a16="http://schemas.microsoft.com/office/drawing/2014/main" id="{F86F915E-081F-1910-6624-53EC476C5694}"/>
                    </a:ext>
                  </a:extLst>
                </p:cNvPr>
                <p:cNvSpPr>
                  <a:spLocks noChangeArrowheads="1"/>
                </p:cNvSpPr>
                <p:nvPr/>
              </p:nvSpPr>
              <p:spPr bwMode="auto">
                <a:xfrm>
                  <a:off x="1149" y="182"/>
                  <a:ext cx="799" cy="81"/>
                </a:xfrm>
                <a:prstGeom prst="rect">
                  <a:avLst/>
                </a:prstGeom>
                <a:noFill/>
                <a:ln w="3175"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845" name="Rectangle 10927">
                  <a:extLst>
                    <a:ext uri="{FF2B5EF4-FFF2-40B4-BE49-F238E27FC236}">
                      <a16:creationId xmlns:a16="http://schemas.microsoft.com/office/drawing/2014/main" id="{31945B2C-342B-FD61-2890-4C9DC6FFE549}"/>
                    </a:ext>
                  </a:extLst>
                </p:cNvPr>
                <p:cNvSpPr>
                  <a:spLocks noChangeArrowheads="1"/>
                </p:cNvSpPr>
                <p:nvPr/>
              </p:nvSpPr>
              <p:spPr bwMode="auto">
                <a:xfrm>
                  <a:off x="1506" y="174"/>
                  <a:ext cx="127" cy="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200" i="0" u="none" strike="noStrike" cap="none" normalizeH="0" baseline="0" dirty="0">
                      <a:ln>
                        <a:noFill/>
                      </a:ln>
                      <a:solidFill>
                        <a:srgbClr val="1A1A1A"/>
                      </a:solidFill>
                      <a:effectLst/>
                      <a:latin typeface="Arial" panose="020B0604020202020204" pitchFamily="34" charset="0"/>
                    </a:rPr>
                    <a:t>Fen</a:t>
                  </a:r>
                  <a:endParaRPr kumimoji="0" lang="en-US" altLang="en-US" sz="2200" i="0" u="none" strike="noStrike" cap="none" normalizeH="0" baseline="0" dirty="0">
                    <a:ln>
                      <a:noFill/>
                    </a:ln>
                    <a:solidFill>
                      <a:schemeClr val="tx1"/>
                    </a:solidFill>
                    <a:effectLst/>
                    <a:latin typeface="Arial" panose="020B0604020202020204" pitchFamily="34" charset="0"/>
                  </a:endParaRPr>
                </a:p>
              </p:txBody>
            </p:sp>
            <p:sp>
              <p:nvSpPr>
                <p:cNvPr id="7846" name="Rectangle 10928">
                  <a:extLst>
                    <a:ext uri="{FF2B5EF4-FFF2-40B4-BE49-F238E27FC236}">
                      <a16:creationId xmlns:a16="http://schemas.microsoft.com/office/drawing/2014/main" id="{8D8216C8-DD42-66FC-3926-BE84C1CC0A9B}"/>
                    </a:ext>
                  </a:extLst>
                </p:cNvPr>
                <p:cNvSpPr>
                  <a:spLocks noChangeArrowheads="1"/>
                </p:cNvSpPr>
                <p:nvPr/>
              </p:nvSpPr>
              <p:spPr bwMode="auto">
                <a:xfrm>
                  <a:off x="1963" y="182"/>
                  <a:ext cx="801" cy="81"/>
                </a:xfrm>
                <a:prstGeom prst="rect">
                  <a:avLst/>
                </a:prstGeom>
                <a:solidFill>
                  <a:srgbClr val="D9D9D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847" name="Rectangle 10929">
                  <a:extLst>
                    <a:ext uri="{FF2B5EF4-FFF2-40B4-BE49-F238E27FC236}">
                      <a16:creationId xmlns:a16="http://schemas.microsoft.com/office/drawing/2014/main" id="{5F945D3B-CB8C-0052-0D9E-47F19D972372}"/>
                    </a:ext>
                  </a:extLst>
                </p:cNvPr>
                <p:cNvSpPr>
                  <a:spLocks noChangeArrowheads="1"/>
                </p:cNvSpPr>
                <p:nvPr/>
              </p:nvSpPr>
              <p:spPr bwMode="auto">
                <a:xfrm>
                  <a:off x="1963" y="182"/>
                  <a:ext cx="801" cy="81"/>
                </a:xfrm>
                <a:prstGeom prst="rect">
                  <a:avLst/>
                </a:prstGeom>
                <a:noFill/>
                <a:ln w="3175"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grpSp>
          <p:grpSp>
            <p:nvGrpSpPr>
              <p:cNvPr id="7178" name="Group 11131">
                <a:extLst>
                  <a:ext uri="{FF2B5EF4-FFF2-40B4-BE49-F238E27FC236}">
                    <a16:creationId xmlns:a16="http://schemas.microsoft.com/office/drawing/2014/main" id="{96B1FE14-9C55-CE5F-7E11-DB4187256EB4}"/>
                  </a:ext>
                </a:extLst>
              </p:cNvPr>
              <p:cNvGrpSpPr>
                <a:grpSpLocks/>
              </p:cNvGrpSpPr>
              <p:nvPr/>
            </p:nvGrpSpPr>
            <p:grpSpPr bwMode="auto">
              <a:xfrm>
                <a:off x="311" y="166"/>
                <a:ext cx="3283" cy="2799"/>
                <a:chOff x="311" y="166"/>
                <a:chExt cx="3283" cy="2799"/>
              </a:xfrm>
            </p:grpSpPr>
            <p:sp>
              <p:nvSpPr>
                <p:cNvPr id="7448" name="Rectangle 10931">
                  <a:extLst>
                    <a:ext uri="{FF2B5EF4-FFF2-40B4-BE49-F238E27FC236}">
                      <a16:creationId xmlns:a16="http://schemas.microsoft.com/office/drawing/2014/main" id="{A4311E3D-3E07-0562-9FE6-63DFDD1DF8B2}"/>
                    </a:ext>
                  </a:extLst>
                </p:cNvPr>
                <p:cNvSpPr>
                  <a:spLocks noChangeArrowheads="1"/>
                </p:cNvSpPr>
                <p:nvPr/>
              </p:nvSpPr>
              <p:spPr bwMode="auto">
                <a:xfrm>
                  <a:off x="2298" y="174"/>
                  <a:ext cx="131" cy="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200" i="0" u="none" strike="noStrike" cap="none" normalizeH="0" baseline="0" dirty="0">
                      <a:ln>
                        <a:noFill/>
                      </a:ln>
                      <a:solidFill>
                        <a:srgbClr val="1A1A1A"/>
                      </a:solidFill>
                      <a:effectLst/>
                      <a:latin typeface="Arial" panose="020B0604020202020204" pitchFamily="34" charset="0"/>
                    </a:rPr>
                    <a:t>Bog</a:t>
                  </a:r>
                  <a:endParaRPr kumimoji="0" lang="en-US" altLang="en-US" sz="2200" i="0" u="none" strike="noStrike" cap="none" normalizeH="0" baseline="0" dirty="0">
                    <a:ln>
                      <a:noFill/>
                    </a:ln>
                    <a:solidFill>
                      <a:schemeClr val="tx1"/>
                    </a:solidFill>
                    <a:effectLst/>
                    <a:latin typeface="Arial" panose="020B0604020202020204" pitchFamily="34" charset="0"/>
                  </a:endParaRPr>
                </a:p>
              </p:txBody>
            </p:sp>
            <p:sp>
              <p:nvSpPr>
                <p:cNvPr id="7449" name="Rectangle 10932">
                  <a:extLst>
                    <a:ext uri="{FF2B5EF4-FFF2-40B4-BE49-F238E27FC236}">
                      <a16:creationId xmlns:a16="http://schemas.microsoft.com/office/drawing/2014/main" id="{E6C080D5-CA5A-C0BC-0528-7B80FEBE8705}"/>
                    </a:ext>
                  </a:extLst>
                </p:cNvPr>
                <p:cNvSpPr>
                  <a:spLocks noChangeArrowheads="1"/>
                </p:cNvSpPr>
                <p:nvPr/>
              </p:nvSpPr>
              <p:spPr bwMode="auto">
                <a:xfrm>
                  <a:off x="2780" y="182"/>
                  <a:ext cx="798" cy="81"/>
                </a:xfrm>
                <a:prstGeom prst="rect">
                  <a:avLst/>
                </a:prstGeom>
                <a:solidFill>
                  <a:srgbClr val="D9D9D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450" name="Rectangle 10933">
                  <a:extLst>
                    <a:ext uri="{FF2B5EF4-FFF2-40B4-BE49-F238E27FC236}">
                      <a16:creationId xmlns:a16="http://schemas.microsoft.com/office/drawing/2014/main" id="{F1739512-F8AF-8208-2194-A129936DAA08}"/>
                    </a:ext>
                  </a:extLst>
                </p:cNvPr>
                <p:cNvSpPr>
                  <a:spLocks noChangeArrowheads="1"/>
                </p:cNvSpPr>
                <p:nvPr/>
              </p:nvSpPr>
              <p:spPr bwMode="auto">
                <a:xfrm>
                  <a:off x="2780" y="182"/>
                  <a:ext cx="798" cy="81"/>
                </a:xfrm>
                <a:prstGeom prst="rect">
                  <a:avLst/>
                </a:prstGeom>
                <a:noFill/>
                <a:ln w="3175"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51" name="Rectangle 10934">
                  <a:extLst>
                    <a:ext uri="{FF2B5EF4-FFF2-40B4-BE49-F238E27FC236}">
                      <a16:creationId xmlns:a16="http://schemas.microsoft.com/office/drawing/2014/main" id="{06731B18-7624-C3F2-4B62-8DEA0D3B27A7}"/>
                    </a:ext>
                  </a:extLst>
                </p:cNvPr>
                <p:cNvSpPr>
                  <a:spLocks noChangeArrowheads="1"/>
                </p:cNvSpPr>
                <p:nvPr/>
              </p:nvSpPr>
              <p:spPr bwMode="auto">
                <a:xfrm>
                  <a:off x="2930" y="166"/>
                  <a:ext cx="534" cy="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200" i="0" u="none" strike="noStrike" cap="none" normalizeH="0" baseline="0" dirty="0">
                      <a:ln>
                        <a:noFill/>
                      </a:ln>
                      <a:solidFill>
                        <a:srgbClr val="1A1A1A"/>
                      </a:solidFill>
                      <a:effectLst/>
                      <a:latin typeface="Arial" panose="020B0604020202020204" pitchFamily="34" charset="0"/>
                    </a:rPr>
                    <a:t>Permafrost  Bog</a:t>
                  </a:r>
                  <a:endParaRPr kumimoji="0" lang="en-US" altLang="en-US" sz="2200" i="0" u="none" strike="noStrike" cap="none" normalizeH="0" baseline="0" dirty="0">
                    <a:ln>
                      <a:noFill/>
                    </a:ln>
                    <a:solidFill>
                      <a:schemeClr val="tx1"/>
                    </a:solidFill>
                    <a:effectLst/>
                    <a:latin typeface="Arial" panose="020B0604020202020204" pitchFamily="34" charset="0"/>
                  </a:endParaRPr>
                </a:p>
              </p:txBody>
            </p:sp>
            <p:sp>
              <p:nvSpPr>
                <p:cNvPr id="7452" name="Line 10935">
                  <a:extLst>
                    <a:ext uri="{FF2B5EF4-FFF2-40B4-BE49-F238E27FC236}">
                      <a16:creationId xmlns:a16="http://schemas.microsoft.com/office/drawing/2014/main" id="{1D1657C9-7E13-6E65-18BB-657CA51F8534}"/>
                    </a:ext>
                  </a:extLst>
                </p:cNvPr>
                <p:cNvSpPr>
                  <a:spLocks noChangeShapeType="1"/>
                </p:cNvSpPr>
                <p:nvPr/>
              </p:nvSpPr>
              <p:spPr bwMode="auto">
                <a:xfrm flipV="1">
                  <a:off x="553" y="1520"/>
                  <a:ext cx="0" cy="14"/>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53" name="Line 10936">
                  <a:extLst>
                    <a:ext uri="{FF2B5EF4-FFF2-40B4-BE49-F238E27FC236}">
                      <a16:creationId xmlns:a16="http://schemas.microsoft.com/office/drawing/2014/main" id="{E17B62FB-EDD4-7386-9AA8-D80D21532A4E}"/>
                    </a:ext>
                  </a:extLst>
                </p:cNvPr>
                <p:cNvSpPr>
                  <a:spLocks noChangeShapeType="1"/>
                </p:cNvSpPr>
                <p:nvPr/>
              </p:nvSpPr>
              <p:spPr bwMode="auto">
                <a:xfrm flipV="1">
                  <a:off x="916" y="1520"/>
                  <a:ext cx="0" cy="14"/>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54" name="Line 10937">
                  <a:extLst>
                    <a:ext uri="{FF2B5EF4-FFF2-40B4-BE49-F238E27FC236}">
                      <a16:creationId xmlns:a16="http://schemas.microsoft.com/office/drawing/2014/main" id="{1D1A1D3A-D403-ED49-ABB1-7B072B9BC484}"/>
                    </a:ext>
                  </a:extLst>
                </p:cNvPr>
                <p:cNvSpPr>
                  <a:spLocks noChangeShapeType="1"/>
                </p:cNvSpPr>
                <p:nvPr/>
              </p:nvSpPr>
              <p:spPr bwMode="auto">
                <a:xfrm flipV="1">
                  <a:off x="1215" y="1520"/>
                  <a:ext cx="0" cy="14"/>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55" name="Line 10938">
                  <a:extLst>
                    <a:ext uri="{FF2B5EF4-FFF2-40B4-BE49-F238E27FC236}">
                      <a16:creationId xmlns:a16="http://schemas.microsoft.com/office/drawing/2014/main" id="{B90161D6-DD03-E389-115E-01E9E7EE699A}"/>
                    </a:ext>
                  </a:extLst>
                </p:cNvPr>
                <p:cNvSpPr>
                  <a:spLocks noChangeShapeType="1"/>
                </p:cNvSpPr>
                <p:nvPr/>
              </p:nvSpPr>
              <p:spPr bwMode="auto">
                <a:xfrm flipV="1">
                  <a:off x="1328" y="1520"/>
                  <a:ext cx="0" cy="14"/>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56" name="Line 10939">
                  <a:extLst>
                    <a:ext uri="{FF2B5EF4-FFF2-40B4-BE49-F238E27FC236}">
                      <a16:creationId xmlns:a16="http://schemas.microsoft.com/office/drawing/2014/main" id="{CCA3A73D-9627-FAD6-50BA-A6DFC9168C11}"/>
                    </a:ext>
                  </a:extLst>
                </p:cNvPr>
                <p:cNvSpPr>
                  <a:spLocks noChangeShapeType="1"/>
                </p:cNvSpPr>
                <p:nvPr/>
              </p:nvSpPr>
              <p:spPr bwMode="auto">
                <a:xfrm flipV="1">
                  <a:off x="1438" y="1520"/>
                  <a:ext cx="0" cy="14"/>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57" name="Line 10940">
                  <a:extLst>
                    <a:ext uri="{FF2B5EF4-FFF2-40B4-BE49-F238E27FC236}">
                      <a16:creationId xmlns:a16="http://schemas.microsoft.com/office/drawing/2014/main" id="{F8E9E281-E6D2-477C-0BFF-6F60AEA89E71}"/>
                    </a:ext>
                  </a:extLst>
                </p:cNvPr>
                <p:cNvSpPr>
                  <a:spLocks noChangeShapeType="1"/>
                </p:cNvSpPr>
                <p:nvPr/>
              </p:nvSpPr>
              <p:spPr bwMode="auto">
                <a:xfrm flipV="1">
                  <a:off x="1550" y="1520"/>
                  <a:ext cx="0" cy="14"/>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58" name="Line 10941">
                  <a:extLst>
                    <a:ext uri="{FF2B5EF4-FFF2-40B4-BE49-F238E27FC236}">
                      <a16:creationId xmlns:a16="http://schemas.microsoft.com/office/drawing/2014/main" id="{9DC61418-B7EA-A3C9-8602-93E273CF8FA9}"/>
                    </a:ext>
                  </a:extLst>
                </p:cNvPr>
                <p:cNvSpPr>
                  <a:spLocks noChangeShapeType="1"/>
                </p:cNvSpPr>
                <p:nvPr/>
              </p:nvSpPr>
              <p:spPr bwMode="auto">
                <a:xfrm flipV="1">
                  <a:off x="1660" y="1520"/>
                  <a:ext cx="0" cy="14"/>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59" name="Line 10942">
                  <a:extLst>
                    <a:ext uri="{FF2B5EF4-FFF2-40B4-BE49-F238E27FC236}">
                      <a16:creationId xmlns:a16="http://schemas.microsoft.com/office/drawing/2014/main" id="{E3C5C27C-B721-8D91-5249-09BFF40047CF}"/>
                    </a:ext>
                  </a:extLst>
                </p:cNvPr>
                <p:cNvSpPr>
                  <a:spLocks noChangeShapeType="1"/>
                </p:cNvSpPr>
                <p:nvPr/>
              </p:nvSpPr>
              <p:spPr bwMode="auto">
                <a:xfrm flipV="1">
                  <a:off x="1770" y="1520"/>
                  <a:ext cx="0" cy="14"/>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60" name="Line 10943">
                  <a:extLst>
                    <a:ext uri="{FF2B5EF4-FFF2-40B4-BE49-F238E27FC236}">
                      <a16:creationId xmlns:a16="http://schemas.microsoft.com/office/drawing/2014/main" id="{C6C1825E-7C00-D693-6AB2-61C88F07BFF7}"/>
                    </a:ext>
                  </a:extLst>
                </p:cNvPr>
                <p:cNvSpPr>
                  <a:spLocks noChangeShapeType="1"/>
                </p:cNvSpPr>
                <p:nvPr/>
              </p:nvSpPr>
              <p:spPr bwMode="auto">
                <a:xfrm flipV="1">
                  <a:off x="1882" y="1520"/>
                  <a:ext cx="0" cy="14"/>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61" name="Line 10944">
                  <a:extLst>
                    <a:ext uri="{FF2B5EF4-FFF2-40B4-BE49-F238E27FC236}">
                      <a16:creationId xmlns:a16="http://schemas.microsoft.com/office/drawing/2014/main" id="{81935B20-E878-243B-9179-95E83887DC3F}"/>
                    </a:ext>
                  </a:extLst>
                </p:cNvPr>
                <p:cNvSpPr>
                  <a:spLocks noChangeShapeType="1"/>
                </p:cNvSpPr>
                <p:nvPr/>
              </p:nvSpPr>
              <p:spPr bwMode="auto">
                <a:xfrm flipV="1">
                  <a:off x="2056" y="1520"/>
                  <a:ext cx="0" cy="14"/>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62" name="Line 10945">
                  <a:extLst>
                    <a:ext uri="{FF2B5EF4-FFF2-40B4-BE49-F238E27FC236}">
                      <a16:creationId xmlns:a16="http://schemas.microsoft.com/office/drawing/2014/main" id="{916C8C76-ED4B-7316-69FB-02ABC08F3B9E}"/>
                    </a:ext>
                  </a:extLst>
                </p:cNvPr>
                <p:cNvSpPr>
                  <a:spLocks noChangeShapeType="1"/>
                </p:cNvSpPr>
                <p:nvPr/>
              </p:nvSpPr>
              <p:spPr bwMode="auto">
                <a:xfrm flipV="1">
                  <a:off x="2210" y="1520"/>
                  <a:ext cx="0" cy="14"/>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63" name="Line 10946">
                  <a:extLst>
                    <a:ext uri="{FF2B5EF4-FFF2-40B4-BE49-F238E27FC236}">
                      <a16:creationId xmlns:a16="http://schemas.microsoft.com/office/drawing/2014/main" id="{67AB9B55-94BA-6B2E-ED47-8F699ABF5AE8}"/>
                    </a:ext>
                  </a:extLst>
                </p:cNvPr>
                <p:cNvSpPr>
                  <a:spLocks noChangeShapeType="1"/>
                </p:cNvSpPr>
                <p:nvPr/>
              </p:nvSpPr>
              <p:spPr bwMode="auto">
                <a:xfrm flipV="1">
                  <a:off x="2364" y="1520"/>
                  <a:ext cx="0" cy="14"/>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64" name="Line 10947">
                  <a:extLst>
                    <a:ext uri="{FF2B5EF4-FFF2-40B4-BE49-F238E27FC236}">
                      <a16:creationId xmlns:a16="http://schemas.microsoft.com/office/drawing/2014/main" id="{D1DCDDA2-4F62-795F-2F93-E4249831348D}"/>
                    </a:ext>
                  </a:extLst>
                </p:cNvPr>
                <p:cNvSpPr>
                  <a:spLocks noChangeShapeType="1"/>
                </p:cNvSpPr>
                <p:nvPr/>
              </p:nvSpPr>
              <p:spPr bwMode="auto">
                <a:xfrm flipV="1">
                  <a:off x="2518" y="1520"/>
                  <a:ext cx="0" cy="14"/>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65" name="Line 10948">
                  <a:extLst>
                    <a:ext uri="{FF2B5EF4-FFF2-40B4-BE49-F238E27FC236}">
                      <a16:creationId xmlns:a16="http://schemas.microsoft.com/office/drawing/2014/main" id="{1DFD5AB5-AE86-5D9C-6F11-BC63B1712E91}"/>
                    </a:ext>
                  </a:extLst>
                </p:cNvPr>
                <p:cNvSpPr>
                  <a:spLocks noChangeShapeType="1"/>
                </p:cNvSpPr>
                <p:nvPr/>
              </p:nvSpPr>
              <p:spPr bwMode="auto">
                <a:xfrm flipV="1">
                  <a:off x="2672" y="1520"/>
                  <a:ext cx="0" cy="14"/>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66" name="Line 10949">
                  <a:extLst>
                    <a:ext uri="{FF2B5EF4-FFF2-40B4-BE49-F238E27FC236}">
                      <a16:creationId xmlns:a16="http://schemas.microsoft.com/office/drawing/2014/main" id="{B46CFAD9-1FD4-84BF-043E-52560526CDCC}"/>
                    </a:ext>
                  </a:extLst>
                </p:cNvPr>
                <p:cNvSpPr>
                  <a:spLocks noChangeShapeType="1"/>
                </p:cNvSpPr>
                <p:nvPr/>
              </p:nvSpPr>
              <p:spPr bwMode="auto">
                <a:xfrm flipV="1">
                  <a:off x="2894" y="1520"/>
                  <a:ext cx="0" cy="14"/>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67" name="Line 10950">
                  <a:extLst>
                    <a:ext uri="{FF2B5EF4-FFF2-40B4-BE49-F238E27FC236}">
                      <a16:creationId xmlns:a16="http://schemas.microsoft.com/office/drawing/2014/main" id="{94963A05-CD56-6797-EC15-DA87EF626D52}"/>
                    </a:ext>
                  </a:extLst>
                </p:cNvPr>
                <p:cNvSpPr>
                  <a:spLocks noChangeShapeType="1"/>
                </p:cNvSpPr>
                <p:nvPr/>
              </p:nvSpPr>
              <p:spPr bwMode="auto">
                <a:xfrm flipV="1">
                  <a:off x="3083" y="1520"/>
                  <a:ext cx="0" cy="14"/>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68" name="Line 10951">
                  <a:extLst>
                    <a:ext uri="{FF2B5EF4-FFF2-40B4-BE49-F238E27FC236}">
                      <a16:creationId xmlns:a16="http://schemas.microsoft.com/office/drawing/2014/main" id="{F558CA15-D574-0D07-31E1-8DD42572B358}"/>
                    </a:ext>
                  </a:extLst>
                </p:cNvPr>
                <p:cNvSpPr>
                  <a:spLocks noChangeShapeType="1"/>
                </p:cNvSpPr>
                <p:nvPr/>
              </p:nvSpPr>
              <p:spPr bwMode="auto">
                <a:xfrm flipV="1">
                  <a:off x="3275" y="1520"/>
                  <a:ext cx="0" cy="14"/>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69" name="Line 10952">
                  <a:extLst>
                    <a:ext uri="{FF2B5EF4-FFF2-40B4-BE49-F238E27FC236}">
                      <a16:creationId xmlns:a16="http://schemas.microsoft.com/office/drawing/2014/main" id="{616D9867-7A33-76E3-A773-5CBB992F44D8}"/>
                    </a:ext>
                  </a:extLst>
                </p:cNvPr>
                <p:cNvSpPr>
                  <a:spLocks noChangeShapeType="1"/>
                </p:cNvSpPr>
                <p:nvPr/>
              </p:nvSpPr>
              <p:spPr bwMode="auto">
                <a:xfrm flipV="1">
                  <a:off x="3464" y="1520"/>
                  <a:ext cx="0" cy="14"/>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70" name="Line 10953">
                  <a:extLst>
                    <a:ext uri="{FF2B5EF4-FFF2-40B4-BE49-F238E27FC236}">
                      <a16:creationId xmlns:a16="http://schemas.microsoft.com/office/drawing/2014/main" id="{39D41C91-1828-3B9C-D0D6-15FA502A54E6}"/>
                    </a:ext>
                  </a:extLst>
                </p:cNvPr>
                <p:cNvSpPr>
                  <a:spLocks noChangeShapeType="1"/>
                </p:cNvSpPr>
                <p:nvPr/>
              </p:nvSpPr>
              <p:spPr bwMode="auto">
                <a:xfrm>
                  <a:off x="326" y="1463"/>
                  <a:ext cx="7" cy="0"/>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71" name="Line 10954">
                  <a:extLst>
                    <a:ext uri="{FF2B5EF4-FFF2-40B4-BE49-F238E27FC236}">
                      <a16:creationId xmlns:a16="http://schemas.microsoft.com/office/drawing/2014/main" id="{401749DE-055D-85EA-0FA8-1BCA35A52FCF}"/>
                    </a:ext>
                  </a:extLst>
                </p:cNvPr>
                <p:cNvSpPr>
                  <a:spLocks noChangeShapeType="1"/>
                </p:cNvSpPr>
                <p:nvPr/>
              </p:nvSpPr>
              <p:spPr bwMode="auto">
                <a:xfrm>
                  <a:off x="326" y="1179"/>
                  <a:ext cx="7" cy="0"/>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72" name="Line 10955">
                  <a:extLst>
                    <a:ext uri="{FF2B5EF4-FFF2-40B4-BE49-F238E27FC236}">
                      <a16:creationId xmlns:a16="http://schemas.microsoft.com/office/drawing/2014/main" id="{14EFE01C-AC42-F988-38EC-DBEE4950BECF}"/>
                    </a:ext>
                  </a:extLst>
                </p:cNvPr>
                <p:cNvSpPr>
                  <a:spLocks noChangeShapeType="1"/>
                </p:cNvSpPr>
                <p:nvPr/>
              </p:nvSpPr>
              <p:spPr bwMode="auto">
                <a:xfrm>
                  <a:off x="326" y="892"/>
                  <a:ext cx="7" cy="0"/>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73" name="Line 10956">
                  <a:extLst>
                    <a:ext uri="{FF2B5EF4-FFF2-40B4-BE49-F238E27FC236}">
                      <a16:creationId xmlns:a16="http://schemas.microsoft.com/office/drawing/2014/main" id="{EBFA458B-E57C-4221-901B-B93C94D252C6}"/>
                    </a:ext>
                  </a:extLst>
                </p:cNvPr>
                <p:cNvSpPr>
                  <a:spLocks noChangeShapeType="1"/>
                </p:cNvSpPr>
                <p:nvPr/>
              </p:nvSpPr>
              <p:spPr bwMode="auto">
                <a:xfrm>
                  <a:off x="326" y="604"/>
                  <a:ext cx="7" cy="0"/>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74" name="Line 10957">
                  <a:extLst>
                    <a:ext uri="{FF2B5EF4-FFF2-40B4-BE49-F238E27FC236}">
                      <a16:creationId xmlns:a16="http://schemas.microsoft.com/office/drawing/2014/main" id="{C6F89F09-92AC-8CAA-682D-3F39F2AF6F07}"/>
                    </a:ext>
                  </a:extLst>
                </p:cNvPr>
                <p:cNvSpPr>
                  <a:spLocks noChangeShapeType="1"/>
                </p:cNvSpPr>
                <p:nvPr/>
              </p:nvSpPr>
              <p:spPr bwMode="auto">
                <a:xfrm>
                  <a:off x="326" y="320"/>
                  <a:ext cx="7" cy="0"/>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75" name="Rectangle 10958">
                  <a:extLst>
                    <a:ext uri="{FF2B5EF4-FFF2-40B4-BE49-F238E27FC236}">
                      <a16:creationId xmlns:a16="http://schemas.microsoft.com/office/drawing/2014/main" id="{B87BE4FA-F172-85A8-05D3-4CC097D533D0}"/>
                    </a:ext>
                  </a:extLst>
                </p:cNvPr>
                <p:cNvSpPr>
                  <a:spLocks noChangeArrowheads="1"/>
                </p:cNvSpPr>
                <p:nvPr/>
              </p:nvSpPr>
              <p:spPr bwMode="auto">
                <a:xfrm>
                  <a:off x="311" y="1559"/>
                  <a:ext cx="3283" cy="140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476" name="Rectangle 10959">
                  <a:extLst>
                    <a:ext uri="{FF2B5EF4-FFF2-40B4-BE49-F238E27FC236}">
                      <a16:creationId xmlns:a16="http://schemas.microsoft.com/office/drawing/2014/main" id="{CB72D2F2-C577-77F4-788E-D280BF466DD9}"/>
                    </a:ext>
                  </a:extLst>
                </p:cNvPr>
                <p:cNvSpPr>
                  <a:spLocks noChangeArrowheads="1"/>
                </p:cNvSpPr>
                <p:nvPr/>
              </p:nvSpPr>
              <p:spPr bwMode="auto">
                <a:xfrm>
                  <a:off x="311" y="1559"/>
                  <a:ext cx="3283" cy="1406"/>
                </a:xfrm>
                <a:prstGeom prst="rect">
                  <a:avLst/>
                </a:prstGeom>
                <a:noFill/>
                <a:ln w="3175"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77" name="Rectangle 10960">
                  <a:extLst>
                    <a:ext uri="{FF2B5EF4-FFF2-40B4-BE49-F238E27FC236}">
                      <a16:creationId xmlns:a16="http://schemas.microsoft.com/office/drawing/2014/main" id="{615394CA-361F-1357-C538-FBD000A4F771}"/>
                    </a:ext>
                  </a:extLst>
                </p:cNvPr>
                <p:cNvSpPr>
                  <a:spLocks noChangeArrowheads="1"/>
                </p:cNvSpPr>
                <p:nvPr/>
              </p:nvSpPr>
              <p:spPr bwMode="auto">
                <a:xfrm>
                  <a:off x="333" y="1584"/>
                  <a:ext cx="801" cy="134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478" name="Line 10961">
                  <a:extLst>
                    <a:ext uri="{FF2B5EF4-FFF2-40B4-BE49-F238E27FC236}">
                      <a16:creationId xmlns:a16="http://schemas.microsoft.com/office/drawing/2014/main" id="{4EDF313A-8863-1296-2925-E89CB005CB2E}"/>
                    </a:ext>
                  </a:extLst>
                </p:cNvPr>
                <p:cNvSpPr>
                  <a:spLocks noChangeShapeType="1"/>
                </p:cNvSpPr>
                <p:nvPr/>
              </p:nvSpPr>
              <p:spPr bwMode="auto">
                <a:xfrm>
                  <a:off x="333" y="1822"/>
                  <a:ext cx="801"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79" name="Line 10962">
                  <a:extLst>
                    <a:ext uri="{FF2B5EF4-FFF2-40B4-BE49-F238E27FC236}">
                      <a16:creationId xmlns:a16="http://schemas.microsoft.com/office/drawing/2014/main" id="{217E9C4A-4F47-D29E-4D7F-84AD0DE028A0}"/>
                    </a:ext>
                  </a:extLst>
                </p:cNvPr>
                <p:cNvSpPr>
                  <a:spLocks noChangeShapeType="1"/>
                </p:cNvSpPr>
                <p:nvPr/>
              </p:nvSpPr>
              <p:spPr bwMode="auto">
                <a:xfrm>
                  <a:off x="333" y="2170"/>
                  <a:ext cx="801"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80" name="Line 10963">
                  <a:extLst>
                    <a:ext uri="{FF2B5EF4-FFF2-40B4-BE49-F238E27FC236}">
                      <a16:creationId xmlns:a16="http://schemas.microsoft.com/office/drawing/2014/main" id="{3B3EDB08-BE89-B0E1-9ACF-0462AF4AA4B5}"/>
                    </a:ext>
                  </a:extLst>
                </p:cNvPr>
                <p:cNvSpPr>
                  <a:spLocks noChangeShapeType="1"/>
                </p:cNvSpPr>
                <p:nvPr/>
              </p:nvSpPr>
              <p:spPr bwMode="auto">
                <a:xfrm>
                  <a:off x="333" y="2518"/>
                  <a:ext cx="801"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81" name="Line 10964">
                  <a:extLst>
                    <a:ext uri="{FF2B5EF4-FFF2-40B4-BE49-F238E27FC236}">
                      <a16:creationId xmlns:a16="http://schemas.microsoft.com/office/drawing/2014/main" id="{D75FB35E-8E80-C13A-C36D-9D6A0C9E6455}"/>
                    </a:ext>
                  </a:extLst>
                </p:cNvPr>
                <p:cNvSpPr>
                  <a:spLocks noChangeShapeType="1"/>
                </p:cNvSpPr>
                <p:nvPr/>
              </p:nvSpPr>
              <p:spPr bwMode="auto">
                <a:xfrm>
                  <a:off x="333" y="2866"/>
                  <a:ext cx="801"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82" name="Line 10965">
                  <a:extLst>
                    <a:ext uri="{FF2B5EF4-FFF2-40B4-BE49-F238E27FC236}">
                      <a16:creationId xmlns:a16="http://schemas.microsoft.com/office/drawing/2014/main" id="{06D83E34-54D7-8694-0AC7-DEBEEFA2D253}"/>
                    </a:ext>
                  </a:extLst>
                </p:cNvPr>
                <p:cNvSpPr>
                  <a:spLocks noChangeShapeType="1"/>
                </p:cNvSpPr>
                <p:nvPr/>
              </p:nvSpPr>
              <p:spPr bwMode="auto">
                <a:xfrm>
                  <a:off x="333" y="1648"/>
                  <a:ext cx="801"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83" name="Line 10966">
                  <a:extLst>
                    <a:ext uri="{FF2B5EF4-FFF2-40B4-BE49-F238E27FC236}">
                      <a16:creationId xmlns:a16="http://schemas.microsoft.com/office/drawing/2014/main" id="{065C0B44-40E3-1CD1-449E-416DB75F743C}"/>
                    </a:ext>
                  </a:extLst>
                </p:cNvPr>
                <p:cNvSpPr>
                  <a:spLocks noChangeShapeType="1"/>
                </p:cNvSpPr>
                <p:nvPr/>
              </p:nvSpPr>
              <p:spPr bwMode="auto">
                <a:xfrm>
                  <a:off x="333" y="1996"/>
                  <a:ext cx="801"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84" name="Line 10967">
                  <a:extLst>
                    <a:ext uri="{FF2B5EF4-FFF2-40B4-BE49-F238E27FC236}">
                      <a16:creationId xmlns:a16="http://schemas.microsoft.com/office/drawing/2014/main" id="{BB4E1ABD-ED36-D51F-2E19-B4B939DE203F}"/>
                    </a:ext>
                  </a:extLst>
                </p:cNvPr>
                <p:cNvSpPr>
                  <a:spLocks noChangeShapeType="1"/>
                </p:cNvSpPr>
                <p:nvPr/>
              </p:nvSpPr>
              <p:spPr bwMode="auto">
                <a:xfrm>
                  <a:off x="333" y="2344"/>
                  <a:ext cx="801"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85" name="Line 10968">
                  <a:extLst>
                    <a:ext uri="{FF2B5EF4-FFF2-40B4-BE49-F238E27FC236}">
                      <a16:creationId xmlns:a16="http://schemas.microsoft.com/office/drawing/2014/main" id="{0959B4D1-8DC8-CCEE-1943-85D88978730E}"/>
                    </a:ext>
                  </a:extLst>
                </p:cNvPr>
                <p:cNvSpPr>
                  <a:spLocks noChangeShapeType="1"/>
                </p:cNvSpPr>
                <p:nvPr/>
              </p:nvSpPr>
              <p:spPr bwMode="auto">
                <a:xfrm>
                  <a:off x="333" y="2692"/>
                  <a:ext cx="801"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86" name="Line 10969">
                  <a:extLst>
                    <a:ext uri="{FF2B5EF4-FFF2-40B4-BE49-F238E27FC236}">
                      <a16:creationId xmlns:a16="http://schemas.microsoft.com/office/drawing/2014/main" id="{6E851851-2C05-6C30-9B26-0A3F5F102021}"/>
                    </a:ext>
                  </a:extLst>
                </p:cNvPr>
                <p:cNvSpPr>
                  <a:spLocks noChangeShapeType="1"/>
                </p:cNvSpPr>
                <p:nvPr/>
              </p:nvSpPr>
              <p:spPr bwMode="auto">
                <a:xfrm flipV="1">
                  <a:off x="553" y="1584"/>
                  <a:ext cx="0" cy="1342"/>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87" name="Line 10970">
                  <a:extLst>
                    <a:ext uri="{FF2B5EF4-FFF2-40B4-BE49-F238E27FC236}">
                      <a16:creationId xmlns:a16="http://schemas.microsoft.com/office/drawing/2014/main" id="{812333AA-893D-B950-49F3-6A5B53CAB879}"/>
                    </a:ext>
                  </a:extLst>
                </p:cNvPr>
                <p:cNvSpPr>
                  <a:spLocks noChangeShapeType="1"/>
                </p:cNvSpPr>
                <p:nvPr/>
              </p:nvSpPr>
              <p:spPr bwMode="auto">
                <a:xfrm flipV="1">
                  <a:off x="916" y="1584"/>
                  <a:ext cx="0" cy="1342"/>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88" name="Freeform 10971">
                  <a:extLst>
                    <a:ext uri="{FF2B5EF4-FFF2-40B4-BE49-F238E27FC236}">
                      <a16:creationId xmlns:a16="http://schemas.microsoft.com/office/drawing/2014/main" id="{063B4B6E-F952-6789-2592-9A82970A3618}"/>
                    </a:ext>
                  </a:extLst>
                </p:cNvPr>
                <p:cNvSpPr>
                  <a:spLocks/>
                </p:cNvSpPr>
                <p:nvPr/>
              </p:nvSpPr>
              <p:spPr bwMode="auto">
                <a:xfrm>
                  <a:off x="527" y="1605"/>
                  <a:ext cx="50" cy="82"/>
                </a:xfrm>
                <a:custGeom>
                  <a:avLst/>
                  <a:gdLst>
                    <a:gd name="T0" fmla="*/ 26 w 50"/>
                    <a:gd name="T1" fmla="*/ 82 h 82"/>
                    <a:gd name="T2" fmla="*/ 50 w 50"/>
                    <a:gd name="T3" fmla="*/ 43 h 82"/>
                    <a:gd name="T4" fmla="*/ 26 w 50"/>
                    <a:gd name="T5" fmla="*/ 0 h 82"/>
                    <a:gd name="T6" fmla="*/ 0 w 50"/>
                    <a:gd name="T7" fmla="*/ 43 h 82"/>
                    <a:gd name="T8" fmla="*/ 26 w 50"/>
                    <a:gd name="T9" fmla="*/ 82 h 82"/>
                  </a:gdLst>
                  <a:ahLst/>
                  <a:cxnLst>
                    <a:cxn ang="0">
                      <a:pos x="T0" y="T1"/>
                    </a:cxn>
                    <a:cxn ang="0">
                      <a:pos x="T2" y="T3"/>
                    </a:cxn>
                    <a:cxn ang="0">
                      <a:pos x="T4" y="T5"/>
                    </a:cxn>
                    <a:cxn ang="0">
                      <a:pos x="T6" y="T7"/>
                    </a:cxn>
                    <a:cxn ang="0">
                      <a:pos x="T8" y="T9"/>
                    </a:cxn>
                  </a:cxnLst>
                  <a:rect l="0" t="0" r="r" b="b"/>
                  <a:pathLst>
                    <a:path w="50" h="82">
                      <a:moveTo>
                        <a:pt x="26" y="82"/>
                      </a:moveTo>
                      <a:lnTo>
                        <a:pt x="50" y="43"/>
                      </a:lnTo>
                      <a:lnTo>
                        <a:pt x="26" y="0"/>
                      </a:lnTo>
                      <a:lnTo>
                        <a:pt x="0" y="43"/>
                      </a:lnTo>
                      <a:lnTo>
                        <a:pt x="26" y="82"/>
                      </a:lnTo>
                      <a:close/>
                    </a:path>
                  </a:pathLst>
                </a:custGeom>
                <a:solidFill>
                  <a:srgbClr val="5BC86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489" name="Freeform 10972">
                  <a:extLst>
                    <a:ext uri="{FF2B5EF4-FFF2-40B4-BE49-F238E27FC236}">
                      <a16:creationId xmlns:a16="http://schemas.microsoft.com/office/drawing/2014/main" id="{C17944A5-A679-E852-1B5B-9F9BF0F45C6B}"/>
                    </a:ext>
                  </a:extLst>
                </p:cNvPr>
                <p:cNvSpPr>
                  <a:spLocks/>
                </p:cNvSpPr>
                <p:nvPr/>
              </p:nvSpPr>
              <p:spPr bwMode="auto">
                <a:xfrm>
                  <a:off x="527" y="1605"/>
                  <a:ext cx="50" cy="82"/>
                </a:xfrm>
                <a:custGeom>
                  <a:avLst/>
                  <a:gdLst>
                    <a:gd name="T0" fmla="*/ 12 w 23"/>
                    <a:gd name="T1" fmla="*/ 23 h 23"/>
                    <a:gd name="T2" fmla="*/ 23 w 23"/>
                    <a:gd name="T3" fmla="*/ 12 h 23"/>
                    <a:gd name="T4" fmla="*/ 12 w 23"/>
                    <a:gd name="T5" fmla="*/ 0 h 23"/>
                    <a:gd name="T6" fmla="*/ 0 w 23"/>
                    <a:gd name="T7" fmla="*/ 12 h 23"/>
                    <a:gd name="T8" fmla="*/ 12 w 23"/>
                    <a:gd name="T9" fmla="*/ 23 h 23"/>
                  </a:gdLst>
                  <a:ahLst/>
                  <a:cxnLst>
                    <a:cxn ang="0">
                      <a:pos x="T0" y="T1"/>
                    </a:cxn>
                    <a:cxn ang="0">
                      <a:pos x="T2" y="T3"/>
                    </a:cxn>
                    <a:cxn ang="0">
                      <a:pos x="T4" y="T5"/>
                    </a:cxn>
                    <a:cxn ang="0">
                      <a:pos x="T6" y="T7"/>
                    </a:cxn>
                    <a:cxn ang="0">
                      <a:pos x="T8" y="T9"/>
                    </a:cxn>
                  </a:cxnLst>
                  <a:rect l="0" t="0" r="r" b="b"/>
                  <a:pathLst>
                    <a:path w="23" h="23">
                      <a:moveTo>
                        <a:pt x="12" y="23"/>
                      </a:moveTo>
                      <a:lnTo>
                        <a:pt x="23" y="12"/>
                      </a:lnTo>
                      <a:lnTo>
                        <a:pt x="12" y="0"/>
                      </a:lnTo>
                      <a:lnTo>
                        <a:pt x="0" y="12"/>
                      </a:lnTo>
                      <a:lnTo>
                        <a:pt x="12" y="2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90" name="Freeform 10973">
                  <a:extLst>
                    <a:ext uri="{FF2B5EF4-FFF2-40B4-BE49-F238E27FC236}">
                      <a16:creationId xmlns:a16="http://schemas.microsoft.com/office/drawing/2014/main" id="{5A515DDF-97DF-E9E1-7ED3-C70AB0E5AB12}"/>
                    </a:ext>
                  </a:extLst>
                </p:cNvPr>
                <p:cNvSpPr>
                  <a:spLocks/>
                </p:cNvSpPr>
                <p:nvPr/>
              </p:nvSpPr>
              <p:spPr bwMode="auto">
                <a:xfrm>
                  <a:off x="527" y="1779"/>
                  <a:ext cx="50" cy="82"/>
                </a:xfrm>
                <a:custGeom>
                  <a:avLst/>
                  <a:gdLst>
                    <a:gd name="T0" fmla="*/ 26 w 50"/>
                    <a:gd name="T1" fmla="*/ 82 h 82"/>
                    <a:gd name="T2" fmla="*/ 50 w 50"/>
                    <a:gd name="T3" fmla="*/ 43 h 82"/>
                    <a:gd name="T4" fmla="*/ 26 w 50"/>
                    <a:gd name="T5" fmla="*/ 0 h 82"/>
                    <a:gd name="T6" fmla="*/ 0 w 50"/>
                    <a:gd name="T7" fmla="*/ 43 h 82"/>
                    <a:gd name="T8" fmla="*/ 26 w 50"/>
                    <a:gd name="T9" fmla="*/ 82 h 82"/>
                  </a:gdLst>
                  <a:ahLst/>
                  <a:cxnLst>
                    <a:cxn ang="0">
                      <a:pos x="T0" y="T1"/>
                    </a:cxn>
                    <a:cxn ang="0">
                      <a:pos x="T2" y="T3"/>
                    </a:cxn>
                    <a:cxn ang="0">
                      <a:pos x="T4" y="T5"/>
                    </a:cxn>
                    <a:cxn ang="0">
                      <a:pos x="T6" y="T7"/>
                    </a:cxn>
                    <a:cxn ang="0">
                      <a:pos x="T8" y="T9"/>
                    </a:cxn>
                  </a:cxnLst>
                  <a:rect l="0" t="0" r="r" b="b"/>
                  <a:pathLst>
                    <a:path w="50" h="82">
                      <a:moveTo>
                        <a:pt x="26" y="82"/>
                      </a:moveTo>
                      <a:lnTo>
                        <a:pt x="50" y="43"/>
                      </a:lnTo>
                      <a:lnTo>
                        <a:pt x="26" y="0"/>
                      </a:lnTo>
                      <a:lnTo>
                        <a:pt x="0" y="43"/>
                      </a:lnTo>
                      <a:lnTo>
                        <a:pt x="26" y="82"/>
                      </a:lnTo>
                      <a:close/>
                    </a:path>
                  </a:pathLst>
                </a:custGeom>
                <a:solidFill>
                  <a:srgbClr val="6ACD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491" name="Freeform 10974">
                  <a:extLst>
                    <a:ext uri="{FF2B5EF4-FFF2-40B4-BE49-F238E27FC236}">
                      <a16:creationId xmlns:a16="http://schemas.microsoft.com/office/drawing/2014/main" id="{EE67B53A-C190-EEED-B79D-411006916C6A}"/>
                    </a:ext>
                  </a:extLst>
                </p:cNvPr>
                <p:cNvSpPr>
                  <a:spLocks/>
                </p:cNvSpPr>
                <p:nvPr/>
              </p:nvSpPr>
              <p:spPr bwMode="auto">
                <a:xfrm>
                  <a:off x="527" y="1779"/>
                  <a:ext cx="50" cy="82"/>
                </a:xfrm>
                <a:custGeom>
                  <a:avLst/>
                  <a:gdLst>
                    <a:gd name="T0" fmla="*/ 12 w 23"/>
                    <a:gd name="T1" fmla="*/ 23 h 23"/>
                    <a:gd name="T2" fmla="*/ 23 w 23"/>
                    <a:gd name="T3" fmla="*/ 12 h 23"/>
                    <a:gd name="T4" fmla="*/ 12 w 23"/>
                    <a:gd name="T5" fmla="*/ 0 h 23"/>
                    <a:gd name="T6" fmla="*/ 0 w 23"/>
                    <a:gd name="T7" fmla="*/ 12 h 23"/>
                    <a:gd name="T8" fmla="*/ 12 w 23"/>
                    <a:gd name="T9" fmla="*/ 23 h 23"/>
                  </a:gdLst>
                  <a:ahLst/>
                  <a:cxnLst>
                    <a:cxn ang="0">
                      <a:pos x="T0" y="T1"/>
                    </a:cxn>
                    <a:cxn ang="0">
                      <a:pos x="T2" y="T3"/>
                    </a:cxn>
                    <a:cxn ang="0">
                      <a:pos x="T4" y="T5"/>
                    </a:cxn>
                    <a:cxn ang="0">
                      <a:pos x="T6" y="T7"/>
                    </a:cxn>
                    <a:cxn ang="0">
                      <a:pos x="T8" y="T9"/>
                    </a:cxn>
                  </a:cxnLst>
                  <a:rect l="0" t="0" r="r" b="b"/>
                  <a:pathLst>
                    <a:path w="23" h="23">
                      <a:moveTo>
                        <a:pt x="12" y="23"/>
                      </a:moveTo>
                      <a:lnTo>
                        <a:pt x="23" y="12"/>
                      </a:lnTo>
                      <a:lnTo>
                        <a:pt x="12" y="0"/>
                      </a:lnTo>
                      <a:lnTo>
                        <a:pt x="0" y="12"/>
                      </a:lnTo>
                      <a:lnTo>
                        <a:pt x="12" y="2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92" name="Freeform 10975">
                  <a:extLst>
                    <a:ext uri="{FF2B5EF4-FFF2-40B4-BE49-F238E27FC236}">
                      <a16:creationId xmlns:a16="http://schemas.microsoft.com/office/drawing/2014/main" id="{9E755954-44F6-92EB-AAE1-D8543A618B01}"/>
                    </a:ext>
                  </a:extLst>
                </p:cNvPr>
                <p:cNvSpPr>
                  <a:spLocks/>
                </p:cNvSpPr>
                <p:nvPr/>
              </p:nvSpPr>
              <p:spPr bwMode="auto">
                <a:xfrm>
                  <a:off x="890" y="1779"/>
                  <a:ext cx="50" cy="82"/>
                </a:xfrm>
                <a:custGeom>
                  <a:avLst/>
                  <a:gdLst>
                    <a:gd name="T0" fmla="*/ 26 w 50"/>
                    <a:gd name="T1" fmla="*/ 82 h 82"/>
                    <a:gd name="T2" fmla="*/ 50 w 50"/>
                    <a:gd name="T3" fmla="*/ 43 h 82"/>
                    <a:gd name="T4" fmla="*/ 26 w 50"/>
                    <a:gd name="T5" fmla="*/ 0 h 82"/>
                    <a:gd name="T6" fmla="*/ 0 w 50"/>
                    <a:gd name="T7" fmla="*/ 43 h 82"/>
                    <a:gd name="T8" fmla="*/ 26 w 50"/>
                    <a:gd name="T9" fmla="*/ 82 h 82"/>
                  </a:gdLst>
                  <a:ahLst/>
                  <a:cxnLst>
                    <a:cxn ang="0">
                      <a:pos x="T0" y="T1"/>
                    </a:cxn>
                    <a:cxn ang="0">
                      <a:pos x="T2" y="T3"/>
                    </a:cxn>
                    <a:cxn ang="0">
                      <a:pos x="T4" y="T5"/>
                    </a:cxn>
                    <a:cxn ang="0">
                      <a:pos x="T6" y="T7"/>
                    </a:cxn>
                    <a:cxn ang="0">
                      <a:pos x="T8" y="T9"/>
                    </a:cxn>
                  </a:cxnLst>
                  <a:rect l="0" t="0" r="r" b="b"/>
                  <a:pathLst>
                    <a:path w="50" h="82">
                      <a:moveTo>
                        <a:pt x="26" y="82"/>
                      </a:moveTo>
                      <a:lnTo>
                        <a:pt x="50" y="43"/>
                      </a:lnTo>
                      <a:lnTo>
                        <a:pt x="26" y="0"/>
                      </a:lnTo>
                      <a:lnTo>
                        <a:pt x="0" y="43"/>
                      </a:lnTo>
                      <a:lnTo>
                        <a:pt x="26" y="82"/>
                      </a:lnTo>
                      <a:close/>
                    </a:path>
                  </a:pathLst>
                </a:custGeom>
                <a:solidFill>
                  <a:srgbClr val="FDE7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493" name="Freeform 10976">
                  <a:extLst>
                    <a:ext uri="{FF2B5EF4-FFF2-40B4-BE49-F238E27FC236}">
                      <a16:creationId xmlns:a16="http://schemas.microsoft.com/office/drawing/2014/main" id="{E1205F2C-9810-3C0C-68D4-1806803FBB76}"/>
                    </a:ext>
                  </a:extLst>
                </p:cNvPr>
                <p:cNvSpPr>
                  <a:spLocks/>
                </p:cNvSpPr>
                <p:nvPr/>
              </p:nvSpPr>
              <p:spPr bwMode="auto">
                <a:xfrm>
                  <a:off x="890" y="1779"/>
                  <a:ext cx="50" cy="82"/>
                </a:xfrm>
                <a:custGeom>
                  <a:avLst/>
                  <a:gdLst>
                    <a:gd name="T0" fmla="*/ 12 w 23"/>
                    <a:gd name="T1" fmla="*/ 23 h 23"/>
                    <a:gd name="T2" fmla="*/ 23 w 23"/>
                    <a:gd name="T3" fmla="*/ 12 h 23"/>
                    <a:gd name="T4" fmla="*/ 12 w 23"/>
                    <a:gd name="T5" fmla="*/ 0 h 23"/>
                    <a:gd name="T6" fmla="*/ 0 w 23"/>
                    <a:gd name="T7" fmla="*/ 12 h 23"/>
                    <a:gd name="T8" fmla="*/ 12 w 23"/>
                    <a:gd name="T9" fmla="*/ 23 h 23"/>
                  </a:gdLst>
                  <a:ahLst/>
                  <a:cxnLst>
                    <a:cxn ang="0">
                      <a:pos x="T0" y="T1"/>
                    </a:cxn>
                    <a:cxn ang="0">
                      <a:pos x="T2" y="T3"/>
                    </a:cxn>
                    <a:cxn ang="0">
                      <a:pos x="T4" y="T5"/>
                    </a:cxn>
                    <a:cxn ang="0">
                      <a:pos x="T6" y="T7"/>
                    </a:cxn>
                    <a:cxn ang="0">
                      <a:pos x="T8" y="T9"/>
                    </a:cxn>
                  </a:cxnLst>
                  <a:rect l="0" t="0" r="r" b="b"/>
                  <a:pathLst>
                    <a:path w="23" h="23">
                      <a:moveTo>
                        <a:pt x="12" y="23"/>
                      </a:moveTo>
                      <a:lnTo>
                        <a:pt x="23" y="12"/>
                      </a:lnTo>
                      <a:lnTo>
                        <a:pt x="12" y="0"/>
                      </a:lnTo>
                      <a:lnTo>
                        <a:pt x="0" y="12"/>
                      </a:lnTo>
                      <a:lnTo>
                        <a:pt x="12" y="2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94" name="Freeform 10977">
                  <a:extLst>
                    <a:ext uri="{FF2B5EF4-FFF2-40B4-BE49-F238E27FC236}">
                      <a16:creationId xmlns:a16="http://schemas.microsoft.com/office/drawing/2014/main" id="{3373AA45-7DB4-D722-A245-617DC30BD10D}"/>
                    </a:ext>
                  </a:extLst>
                </p:cNvPr>
                <p:cNvSpPr>
                  <a:spLocks/>
                </p:cNvSpPr>
                <p:nvPr/>
              </p:nvSpPr>
              <p:spPr bwMode="auto">
                <a:xfrm>
                  <a:off x="527" y="1953"/>
                  <a:ext cx="50" cy="82"/>
                </a:xfrm>
                <a:custGeom>
                  <a:avLst/>
                  <a:gdLst>
                    <a:gd name="T0" fmla="*/ 26 w 50"/>
                    <a:gd name="T1" fmla="*/ 82 h 82"/>
                    <a:gd name="T2" fmla="*/ 50 w 50"/>
                    <a:gd name="T3" fmla="*/ 43 h 82"/>
                    <a:gd name="T4" fmla="*/ 26 w 50"/>
                    <a:gd name="T5" fmla="*/ 0 h 82"/>
                    <a:gd name="T6" fmla="*/ 0 w 50"/>
                    <a:gd name="T7" fmla="*/ 43 h 82"/>
                    <a:gd name="T8" fmla="*/ 26 w 50"/>
                    <a:gd name="T9" fmla="*/ 82 h 82"/>
                  </a:gdLst>
                  <a:ahLst/>
                  <a:cxnLst>
                    <a:cxn ang="0">
                      <a:pos x="T0" y="T1"/>
                    </a:cxn>
                    <a:cxn ang="0">
                      <a:pos x="T2" y="T3"/>
                    </a:cxn>
                    <a:cxn ang="0">
                      <a:pos x="T4" y="T5"/>
                    </a:cxn>
                    <a:cxn ang="0">
                      <a:pos x="T6" y="T7"/>
                    </a:cxn>
                    <a:cxn ang="0">
                      <a:pos x="T8" y="T9"/>
                    </a:cxn>
                  </a:cxnLst>
                  <a:rect l="0" t="0" r="r" b="b"/>
                  <a:pathLst>
                    <a:path w="50" h="82">
                      <a:moveTo>
                        <a:pt x="26" y="82"/>
                      </a:moveTo>
                      <a:lnTo>
                        <a:pt x="50" y="43"/>
                      </a:lnTo>
                      <a:lnTo>
                        <a:pt x="26" y="0"/>
                      </a:lnTo>
                      <a:lnTo>
                        <a:pt x="0" y="43"/>
                      </a:lnTo>
                      <a:lnTo>
                        <a:pt x="26" y="82"/>
                      </a:lnTo>
                      <a:close/>
                    </a:path>
                  </a:pathLst>
                </a:custGeom>
                <a:solidFill>
                  <a:srgbClr val="BCDF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495" name="Freeform 10978">
                  <a:extLst>
                    <a:ext uri="{FF2B5EF4-FFF2-40B4-BE49-F238E27FC236}">
                      <a16:creationId xmlns:a16="http://schemas.microsoft.com/office/drawing/2014/main" id="{CC19AB71-2D90-FB09-3DC9-5C2047E64CE3}"/>
                    </a:ext>
                  </a:extLst>
                </p:cNvPr>
                <p:cNvSpPr>
                  <a:spLocks/>
                </p:cNvSpPr>
                <p:nvPr/>
              </p:nvSpPr>
              <p:spPr bwMode="auto">
                <a:xfrm>
                  <a:off x="527" y="1953"/>
                  <a:ext cx="50" cy="82"/>
                </a:xfrm>
                <a:custGeom>
                  <a:avLst/>
                  <a:gdLst>
                    <a:gd name="T0" fmla="*/ 12 w 23"/>
                    <a:gd name="T1" fmla="*/ 23 h 23"/>
                    <a:gd name="T2" fmla="*/ 23 w 23"/>
                    <a:gd name="T3" fmla="*/ 12 h 23"/>
                    <a:gd name="T4" fmla="*/ 12 w 23"/>
                    <a:gd name="T5" fmla="*/ 0 h 23"/>
                    <a:gd name="T6" fmla="*/ 0 w 23"/>
                    <a:gd name="T7" fmla="*/ 12 h 23"/>
                    <a:gd name="T8" fmla="*/ 12 w 23"/>
                    <a:gd name="T9" fmla="*/ 23 h 23"/>
                  </a:gdLst>
                  <a:ahLst/>
                  <a:cxnLst>
                    <a:cxn ang="0">
                      <a:pos x="T0" y="T1"/>
                    </a:cxn>
                    <a:cxn ang="0">
                      <a:pos x="T2" y="T3"/>
                    </a:cxn>
                    <a:cxn ang="0">
                      <a:pos x="T4" y="T5"/>
                    </a:cxn>
                    <a:cxn ang="0">
                      <a:pos x="T6" y="T7"/>
                    </a:cxn>
                    <a:cxn ang="0">
                      <a:pos x="T8" y="T9"/>
                    </a:cxn>
                  </a:cxnLst>
                  <a:rect l="0" t="0" r="r" b="b"/>
                  <a:pathLst>
                    <a:path w="23" h="23">
                      <a:moveTo>
                        <a:pt x="12" y="23"/>
                      </a:moveTo>
                      <a:lnTo>
                        <a:pt x="23" y="12"/>
                      </a:lnTo>
                      <a:lnTo>
                        <a:pt x="12" y="0"/>
                      </a:lnTo>
                      <a:lnTo>
                        <a:pt x="0" y="12"/>
                      </a:lnTo>
                      <a:lnTo>
                        <a:pt x="12" y="2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96" name="Freeform 10979">
                  <a:extLst>
                    <a:ext uri="{FF2B5EF4-FFF2-40B4-BE49-F238E27FC236}">
                      <a16:creationId xmlns:a16="http://schemas.microsoft.com/office/drawing/2014/main" id="{0D5362BA-25C4-4DD5-2E4B-F448BD6E297F}"/>
                    </a:ext>
                  </a:extLst>
                </p:cNvPr>
                <p:cNvSpPr>
                  <a:spLocks/>
                </p:cNvSpPr>
                <p:nvPr/>
              </p:nvSpPr>
              <p:spPr bwMode="auto">
                <a:xfrm>
                  <a:off x="890" y="1953"/>
                  <a:ext cx="50" cy="82"/>
                </a:xfrm>
                <a:custGeom>
                  <a:avLst/>
                  <a:gdLst>
                    <a:gd name="T0" fmla="*/ 26 w 50"/>
                    <a:gd name="T1" fmla="*/ 82 h 82"/>
                    <a:gd name="T2" fmla="*/ 50 w 50"/>
                    <a:gd name="T3" fmla="*/ 43 h 82"/>
                    <a:gd name="T4" fmla="*/ 26 w 50"/>
                    <a:gd name="T5" fmla="*/ 0 h 82"/>
                    <a:gd name="T6" fmla="*/ 0 w 50"/>
                    <a:gd name="T7" fmla="*/ 43 h 82"/>
                    <a:gd name="T8" fmla="*/ 26 w 50"/>
                    <a:gd name="T9" fmla="*/ 82 h 82"/>
                  </a:gdLst>
                  <a:ahLst/>
                  <a:cxnLst>
                    <a:cxn ang="0">
                      <a:pos x="T0" y="T1"/>
                    </a:cxn>
                    <a:cxn ang="0">
                      <a:pos x="T2" y="T3"/>
                    </a:cxn>
                    <a:cxn ang="0">
                      <a:pos x="T4" y="T5"/>
                    </a:cxn>
                    <a:cxn ang="0">
                      <a:pos x="T6" y="T7"/>
                    </a:cxn>
                    <a:cxn ang="0">
                      <a:pos x="T8" y="T9"/>
                    </a:cxn>
                  </a:cxnLst>
                  <a:rect l="0" t="0" r="r" b="b"/>
                  <a:pathLst>
                    <a:path w="50" h="82">
                      <a:moveTo>
                        <a:pt x="26" y="82"/>
                      </a:moveTo>
                      <a:lnTo>
                        <a:pt x="50" y="43"/>
                      </a:lnTo>
                      <a:lnTo>
                        <a:pt x="26" y="0"/>
                      </a:lnTo>
                      <a:lnTo>
                        <a:pt x="0" y="43"/>
                      </a:lnTo>
                      <a:lnTo>
                        <a:pt x="26" y="82"/>
                      </a:lnTo>
                      <a:close/>
                    </a:path>
                  </a:pathLst>
                </a:custGeom>
                <a:solidFill>
                  <a:srgbClr val="FBE7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497" name="Freeform 10980">
                  <a:extLst>
                    <a:ext uri="{FF2B5EF4-FFF2-40B4-BE49-F238E27FC236}">
                      <a16:creationId xmlns:a16="http://schemas.microsoft.com/office/drawing/2014/main" id="{31486339-9E55-506F-A5D2-5876097F7B9B}"/>
                    </a:ext>
                  </a:extLst>
                </p:cNvPr>
                <p:cNvSpPr>
                  <a:spLocks/>
                </p:cNvSpPr>
                <p:nvPr/>
              </p:nvSpPr>
              <p:spPr bwMode="auto">
                <a:xfrm>
                  <a:off x="890" y="1953"/>
                  <a:ext cx="50" cy="82"/>
                </a:xfrm>
                <a:custGeom>
                  <a:avLst/>
                  <a:gdLst>
                    <a:gd name="T0" fmla="*/ 12 w 23"/>
                    <a:gd name="T1" fmla="*/ 23 h 23"/>
                    <a:gd name="T2" fmla="*/ 23 w 23"/>
                    <a:gd name="T3" fmla="*/ 12 h 23"/>
                    <a:gd name="T4" fmla="*/ 12 w 23"/>
                    <a:gd name="T5" fmla="*/ 0 h 23"/>
                    <a:gd name="T6" fmla="*/ 0 w 23"/>
                    <a:gd name="T7" fmla="*/ 12 h 23"/>
                    <a:gd name="T8" fmla="*/ 12 w 23"/>
                    <a:gd name="T9" fmla="*/ 23 h 23"/>
                  </a:gdLst>
                  <a:ahLst/>
                  <a:cxnLst>
                    <a:cxn ang="0">
                      <a:pos x="T0" y="T1"/>
                    </a:cxn>
                    <a:cxn ang="0">
                      <a:pos x="T2" y="T3"/>
                    </a:cxn>
                    <a:cxn ang="0">
                      <a:pos x="T4" y="T5"/>
                    </a:cxn>
                    <a:cxn ang="0">
                      <a:pos x="T6" y="T7"/>
                    </a:cxn>
                    <a:cxn ang="0">
                      <a:pos x="T8" y="T9"/>
                    </a:cxn>
                  </a:cxnLst>
                  <a:rect l="0" t="0" r="r" b="b"/>
                  <a:pathLst>
                    <a:path w="23" h="23">
                      <a:moveTo>
                        <a:pt x="12" y="23"/>
                      </a:moveTo>
                      <a:lnTo>
                        <a:pt x="23" y="12"/>
                      </a:lnTo>
                      <a:lnTo>
                        <a:pt x="12" y="0"/>
                      </a:lnTo>
                      <a:lnTo>
                        <a:pt x="0" y="12"/>
                      </a:lnTo>
                      <a:lnTo>
                        <a:pt x="12" y="2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98" name="Freeform 10981">
                  <a:extLst>
                    <a:ext uri="{FF2B5EF4-FFF2-40B4-BE49-F238E27FC236}">
                      <a16:creationId xmlns:a16="http://schemas.microsoft.com/office/drawing/2014/main" id="{B3BD37AD-7AB4-939D-AAA5-C1CA6F8879F7}"/>
                    </a:ext>
                  </a:extLst>
                </p:cNvPr>
                <p:cNvSpPr>
                  <a:spLocks/>
                </p:cNvSpPr>
                <p:nvPr/>
              </p:nvSpPr>
              <p:spPr bwMode="auto">
                <a:xfrm>
                  <a:off x="527" y="2127"/>
                  <a:ext cx="50" cy="82"/>
                </a:xfrm>
                <a:custGeom>
                  <a:avLst/>
                  <a:gdLst>
                    <a:gd name="T0" fmla="*/ 26 w 50"/>
                    <a:gd name="T1" fmla="*/ 82 h 82"/>
                    <a:gd name="T2" fmla="*/ 50 w 50"/>
                    <a:gd name="T3" fmla="*/ 43 h 82"/>
                    <a:gd name="T4" fmla="*/ 26 w 50"/>
                    <a:gd name="T5" fmla="*/ 0 h 82"/>
                    <a:gd name="T6" fmla="*/ 0 w 50"/>
                    <a:gd name="T7" fmla="*/ 43 h 82"/>
                    <a:gd name="T8" fmla="*/ 26 w 50"/>
                    <a:gd name="T9" fmla="*/ 82 h 82"/>
                  </a:gdLst>
                  <a:ahLst/>
                  <a:cxnLst>
                    <a:cxn ang="0">
                      <a:pos x="T0" y="T1"/>
                    </a:cxn>
                    <a:cxn ang="0">
                      <a:pos x="T2" y="T3"/>
                    </a:cxn>
                    <a:cxn ang="0">
                      <a:pos x="T4" y="T5"/>
                    </a:cxn>
                    <a:cxn ang="0">
                      <a:pos x="T6" y="T7"/>
                    </a:cxn>
                    <a:cxn ang="0">
                      <a:pos x="T8" y="T9"/>
                    </a:cxn>
                  </a:cxnLst>
                  <a:rect l="0" t="0" r="r" b="b"/>
                  <a:pathLst>
                    <a:path w="50" h="82">
                      <a:moveTo>
                        <a:pt x="26" y="82"/>
                      </a:moveTo>
                      <a:lnTo>
                        <a:pt x="50" y="43"/>
                      </a:lnTo>
                      <a:lnTo>
                        <a:pt x="26" y="0"/>
                      </a:lnTo>
                      <a:lnTo>
                        <a:pt x="0" y="43"/>
                      </a:lnTo>
                      <a:lnTo>
                        <a:pt x="26" y="82"/>
                      </a:lnTo>
                      <a:close/>
                    </a:path>
                  </a:pathLst>
                </a:custGeom>
                <a:solidFill>
                  <a:srgbClr val="87D54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499" name="Freeform 10982">
                  <a:extLst>
                    <a:ext uri="{FF2B5EF4-FFF2-40B4-BE49-F238E27FC236}">
                      <a16:creationId xmlns:a16="http://schemas.microsoft.com/office/drawing/2014/main" id="{EBCAFD5B-F203-8C43-9484-4A943560925A}"/>
                    </a:ext>
                  </a:extLst>
                </p:cNvPr>
                <p:cNvSpPr>
                  <a:spLocks/>
                </p:cNvSpPr>
                <p:nvPr/>
              </p:nvSpPr>
              <p:spPr bwMode="auto">
                <a:xfrm>
                  <a:off x="527" y="2127"/>
                  <a:ext cx="50" cy="82"/>
                </a:xfrm>
                <a:custGeom>
                  <a:avLst/>
                  <a:gdLst>
                    <a:gd name="T0" fmla="*/ 12 w 23"/>
                    <a:gd name="T1" fmla="*/ 23 h 23"/>
                    <a:gd name="T2" fmla="*/ 23 w 23"/>
                    <a:gd name="T3" fmla="*/ 12 h 23"/>
                    <a:gd name="T4" fmla="*/ 12 w 23"/>
                    <a:gd name="T5" fmla="*/ 0 h 23"/>
                    <a:gd name="T6" fmla="*/ 0 w 23"/>
                    <a:gd name="T7" fmla="*/ 12 h 23"/>
                    <a:gd name="T8" fmla="*/ 12 w 23"/>
                    <a:gd name="T9" fmla="*/ 23 h 23"/>
                  </a:gdLst>
                  <a:ahLst/>
                  <a:cxnLst>
                    <a:cxn ang="0">
                      <a:pos x="T0" y="T1"/>
                    </a:cxn>
                    <a:cxn ang="0">
                      <a:pos x="T2" y="T3"/>
                    </a:cxn>
                    <a:cxn ang="0">
                      <a:pos x="T4" y="T5"/>
                    </a:cxn>
                    <a:cxn ang="0">
                      <a:pos x="T6" y="T7"/>
                    </a:cxn>
                    <a:cxn ang="0">
                      <a:pos x="T8" y="T9"/>
                    </a:cxn>
                  </a:cxnLst>
                  <a:rect l="0" t="0" r="r" b="b"/>
                  <a:pathLst>
                    <a:path w="23" h="23">
                      <a:moveTo>
                        <a:pt x="12" y="23"/>
                      </a:moveTo>
                      <a:lnTo>
                        <a:pt x="23" y="12"/>
                      </a:lnTo>
                      <a:lnTo>
                        <a:pt x="12" y="0"/>
                      </a:lnTo>
                      <a:lnTo>
                        <a:pt x="0" y="12"/>
                      </a:lnTo>
                      <a:lnTo>
                        <a:pt x="12" y="2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500" name="Freeform 10983">
                  <a:extLst>
                    <a:ext uri="{FF2B5EF4-FFF2-40B4-BE49-F238E27FC236}">
                      <a16:creationId xmlns:a16="http://schemas.microsoft.com/office/drawing/2014/main" id="{1336C084-8CFE-A9A5-C35B-122F12263EF7}"/>
                    </a:ext>
                  </a:extLst>
                </p:cNvPr>
                <p:cNvSpPr>
                  <a:spLocks/>
                </p:cNvSpPr>
                <p:nvPr/>
              </p:nvSpPr>
              <p:spPr bwMode="auto">
                <a:xfrm>
                  <a:off x="890" y="2127"/>
                  <a:ext cx="50" cy="82"/>
                </a:xfrm>
                <a:custGeom>
                  <a:avLst/>
                  <a:gdLst>
                    <a:gd name="T0" fmla="*/ 26 w 50"/>
                    <a:gd name="T1" fmla="*/ 82 h 82"/>
                    <a:gd name="T2" fmla="*/ 50 w 50"/>
                    <a:gd name="T3" fmla="*/ 43 h 82"/>
                    <a:gd name="T4" fmla="*/ 26 w 50"/>
                    <a:gd name="T5" fmla="*/ 0 h 82"/>
                    <a:gd name="T6" fmla="*/ 0 w 50"/>
                    <a:gd name="T7" fmla="*/ 43 h 82"/>
                    <a:gd name="T8" fmla="*/ 26 w 50"/>
                    <a:gd name="T9" fmla="*/ 82 h 82"/>
                  </a:gdLst>
                  <a:ahLst/>
                  <a:cxnLst>
                    <a:cxn ang="0">
                      <a:pos x="T0" y="T1"/>
                    </a:cxn>
                    <a:cxn ang="0">
                      <a:pos x="T2" y="T3"/>
                    </a:cxn>
                    <a:cxn ang="0">
                      <a:pos x="T4" y="T5"/>
                    </a:cxn>
                    <a:cxn ang="0">
                      <a:pos x="T6" y="T7"/>
                    </a:cxn>
                    <a:cxn ang="0">
                      <a:pos x="T8" y="T9"/>
                    </a:cxn>
                  </a:cxnLst>
                  <a:rect l="0" t="0" r="r" b="b"/>
                  <a:pathLst>
                    <a:path w="50" h="82">
                      <a:moveTo>
                        <a:pt x="26" y="82"/>
                      </a:moveTo>
                      <a:lnTo>
                        <a:pt x="50" y="43"/>
                      </a:lnTo>
                      <a:lnTo>
                        <a:pt x="26" y="0"/>
                      </a:lnTo>
                      <a:lnTo>
                        <a:pt x="0" y="43"/>
                      </a:lnTo>
                      <a:lnTo>
                        <a:pt x="26" y="82"/>
                      </a:lnTo>
                      <a:close/>
                    </a:path>
                  </a:pathLst>
                </a:custGeom>
                <a:solidFill>
                  <a:srgbClr val="86D54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501" name="Freeform 10984">
                  <a:extLst>
                    <a:ext uri="{FF2B5EF4-FFF2-40B4-BE49-F238E27FC236}">
                      <a16:creationId xmlns:a16="http://schemas.microsoft.com/office/drawing/2014/main" id="{6C6D462B-8BC1-67A5-7030-423346724A80}"/>
                    </a:ext>
                  </a:extLst>
                </p:cNvPr>
                <p:cNvSpPr>
                  <a:spLocks/>
                </p:cNvSpPr>
                <p:nvPr/>
              </p:nvSpPr>
              <p:spPr bwMode="auto">
                <a:xfrm>
                  <a:off x="890" y="2127"/>
                  <a:ext cx="50" cy="82"/>
                </a:xfrm>
                <a:custGeom>
                  <a:avLst/>
                  <a:gdLst>
                    <a:gd name="T0" fmla="*/ 12 w 23"/>
                    <a:gd name="T1" fmla="*/ 23 h 23"/>
                    <a:gd name="T2" fmla="*/ 23 w 23"/>
                    <a:gd name="T3" fmla="*/ 12 h 23"/>
                    <a:gd name="T4" fmla="*/ 12 w 23"/>
                    <a:gd name="T5" fmla="*/ 0 h 23"/>
                    <a:gd name="T6" fmla="*/ 0 w 23"/>
                    <a:gd name="T7" fmla="*/ 12 h 23"/>
                    <a:gd name="T8" fmla="*/ 12 w 23"/>
                    <a:gd name="T9" fmla="*/ 23 h 23"/>
                  </a:gdLst>
                  <a:ahLst/>
                  <a:cxnLst>
                    <a:cxn ang="0">
                      <a:pos x="T0" y="T1"/>
                    </a:cxn>
                    <a:cxn ang="0">
                      <a:pos x="T2" y="T3"/>
                    </a:cxn>
                    <a:cxn ang="0">
                      <a:pos x="T4" y="T5"/>
                    </a:cxn>
                    <a:cxn ang="0">
                      <a:pos x="T6" y="T7"/>
                    </a:cxn>
                    <a:cxn ang="0">
                      <a:pos x="T8" y="T9"/>
                    </a:cxn>
                  </a:cxnLst>
                  <a:rect l="0" t="0" r="r" b="b"/>
                  <a:pathLst>
                    <a:path w="23" h="23">
                      <a:moveTo>
                        <a:pt x="12" y="23"/>
                      </a:moveTo>
                      <a:lnTo>
                        <a:pt x="23" y="12"/>
                      </a:lnTo>
                      <a:lnTo>
                        <a:pt x="12" y="0"/>
                      </a:lnTo>
                      <a:lnTo>
                        <a:pt x="0" y="12"/>
                      </a:lnTo>
                      <a:lnTo>
                        <a:pt x="12" y="2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502" name="Freeform 10985">
                  <a:extLst>
                    <a:ext uri="{FF2B5EF4-FFF2-40B4-BE49-F238E27FC236}">
                      <a16:creationId xmlns:a16="http://schemas.microsoft.com/office/drawing/2014/main" id="{79789B0E-5223-CA66-5E4B-DB3B2DDA071F}"/>
                    </a:ext>
                  </a:extLst>
                </p:cNvPr>
                <p:cNvSpPr>
                  <a:spLocks/>
                </p:cNvSpPr>
                <p:nvPr/>
              </p:nvSpPr>
              <p:spPr bwMode="auto">
                <a:xfrm>
                  <a:off x="527" y="2301"/>
                  <a:ext cx="50" cy="82"/>
                </a:xfrm>
                <a:custGeom>
                  <a:avLst/>
                  <a:gdLst>
                    <a:gd name="T0" fmla="*/ 26 w 50"/>
                    <a:gd name="T1" fmla="*/ 82 h 82"/>
                    <a:gd name="T2" fmla="*/ 50 w 50"/>
                    <a:gd name="T3" fmla="*/ 43 h 82"/>
                    <a:gd name="T4" fmla="*/ 26 w 50"/>
                    <a:gd name="T5" fmla="*/ 0 h 82"/>
                    <a:gd name="T6" fmla="*/ 0 w 50"/>
                    <a:gd name="T7" fmla="*/ 43 h 82"/>
                    <a:gd name="T8" fmla="*/ 26 w 50"/>
                    <a:gd name="T9" fmla="*/ 82 h 82"/>
                  </a:gdLst>
                  <a:ahLst/>
                  <a:cxnLst>
                    <a:cxn ang="0">
                      <a:pos x="T0" y="T1"/>
                    </a:cxn>
                    <a:cxn ang="0">
                      <a:pos x="T2" y="T3"/>
                    </a:cxn>
                    <a:cxn ang="0">
                      <a:pos x="T4" y="T5"/>
                    </a:cxn>
                    <a:cxn ang="0">
                      <a:pos x="T6" y="T7"/>
                    </a:cxn>
                    <a:cxn ang="0">
                      <a:pos x="T8" y="T9"/>
                    </a:cxn>
                  </a:cxnLst>
                  <a:rect l="0" t="0" r="r" b="b"/>
                  <a:pathLst>
                    <a:path w="50" h="82">
                      <a:moveTo>
                        <a:pt x="26" y="82"/>
                      </a:moveTo>
                      <a:lnTo>
                        <a:pt x="50" y="43"/>
                      </a:lnTo>
                      <a:lnTo>
                        <a:pt x="26" y="0"/>
                      </a:lnTo>
                      <a:lnTo>
                        <a:pt x="0" y="43"/>
                      </a:lnTo>
                      <a:lnTo>
                        <a:pt x="26" y="82"/>
                      </a:lnTo>
                      <a:close/>
                    </a:path>
                  </a:pathLst>
                </a:custGeom>
                <a:solidFill>
                  <a:srgbClr val="4FC46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503" name="Freeform 10986">
                  <a:extLst>
                    <a:ext uri="{FF2B5EF4-FFF2-40B4-BE49-F238E27FC236}">
                      <a16:creationId xmlns:a16="http://schemas.microsoft.com/office/drawing/2014/main" id="{7B7A5585-550D-4AAC-0DEB-702D3C2E24F9}"/>
                    </a:ext>
                  </a:extLst>
                </p:cNvPr>
                <p:cNvSpPr>
                  <a:spLocks/>
                </p:cNvSpPr>
                <p:nvPr/>
              </p:nvSpPr>
              <p:spPr bwMode="auto">
                <a:xfrm>
                  <a:off x="527" y="2301"/>
                  <a:ext cx="50" cy="82"/>
                </a:xfrm>
                <a:custGeom>
                  <a:avLst/>
                  <a:gdLst>
                    <a:gd name="T0" fmla="*/ 12 w 23"/>
                    <a:gd name="T1" fmla="*/ 23 h 23"/>
                    <a:gd name="T2" fmla="*/ 23 w 23"/>
                    <a:gd name="T3" fmla="*/ 12 h 23"/>
                    <a:gd name="T4" fmla="*/ 12 w 23"/>
                    <a:gd name="T5" fmla="*/ 0 h 23"/>
                    <a:gd name="T6" fmla="*/ 0 w 23"/>
                    <a:gd name="T7" fmla="*/ 12 h 23"/>
                    <a:gd name="T8" fmla="*/ 12 w 23"/>
                    <a:gd name="T9" fmla="*/ 23 h 23"/>
                  </a:gdLst>
                  <a:ahLst/>
                  <a:cxnLst>
                    <a:cxn ang="0">
                      <a:pos x="T0" y="T1"/>
                    </a:cxn>
                    <a:cxn ang="0">
                      <a:pos x="T2" y="T3"/>
                    </a:cxn>
                    <a:cxn ang="0">
                      <a:pos x="T4" y="T5"/>
                    </a:cxn>
                    <a:cxn ang="0">
                      <a:pos x="T6" y="T7"/>
                    </a:cxn>
                    <a:cxn ang="0">
                      <a:pos x="T8" y="T9"/>
                    </a:cxn>
                  </a:cxnLst>
                  <a:rect l="0" t="0" r="r" b="b"/>
                  <a:pathLst>
                    <a:path w="23" h="23">
                      <a:moveTo>
                        <a:pt x="12" y="23"/>
                      </a:moveTo>
                      <a:lnTo>
                        <a:pt x="23" y="12"/>
                      </a:lnTo>
                      <a:lnTo>
                        <a:pt x="12" y="0"/>
                      </a:lnTo>
                      <a:lnTo>
                        <a:pt x="0" y="12"/>
                      </a:lnTo>
                      <a:lnTo>
                        <a:pt x="12" y="2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504" name="Freeform 10987">
                  <a:extLst>
                    <a:ext uri="{FF2B5EF4-FFF2-40B4-BE49-F238E27FC236}">
                      <a16:creationId xmlns:a16="http://schemas.microsoft.com/office/drawing/2014/main" id="{29E41113-E8E1-193B-BE50-DCE1C6CE1A1D}"/>
                    </a:ext>
                  </a:extLst>
                </p:cNvPr>
                <p:cNvSpPr>
                  <a:spLocks/>
                </p:cNvSpPr>
                <p:nvPr/>
              </p:nvSpPr>
              <p:spPr bwMode="auto">
                <a:xfrm>
                  <a:off x="527" y="2475"/>
                  <a:ext cx="50" cy="82"/>
                </a:xfrm>
                <a:custGeom>
                  <a:avLst/>
                  <a:gdLst>
                    <a:gd name="T0" fmla="*/ 26 w 50"/>
                    <a:gd name="T1" fmla="*/ 82 h 82"/>
                    <a:gd name="T2" fmla="*/ 50 w 50"/>
                    <a:gd name="T3" fmla="*/ 43 h 82"/>
                    <a:gd name="T4" fmla="*/ 26 w 50"/>
                    <a:gd name="T5" fmla="*/ 0 h 82"/>
                    <a:gd name="T6" fmla="*/ 0 w 50"/>
                    <a:gd name="T7" fmla="*/ 43 h 82"/>
                    <a:gd name="T8" fmla="*/ 26 w 50"/>
                    <a:gd name="T9" fmla="*/ 82 h 82"/>
                  </a:gdLst>
                  <a:ahLst/>
                  <a:cxnLst>
                    <a:cxn ang="0">
                      <a:pos x="T0" y="T1"/>
                    </a:cxn>
                    <a:cxn ang="0">
                      <a:pos x="T2" y="T3"/>
                    </a:cxn>
                    <a:cxn ang="0">
                      <a:pos x="T4" y="T5"/>
                    </a:cxn>
                    <a:cxn ang="0">
                      <a:pos x="T6" y="T7"/>
                    </a:cxn>
                    <a:cxn ang="0">
                      <a:pos x="T8" y="T9"/>
                    </a:cxn>
                  </a:cxnLst>
                  <a:rect l="0" t="0" r="r" b="b"/>
                  <a:pathLst>
                    <a:path w="50" h="82">
                      <a:moveTo>
                        <a:pt x="26" y="82"/>
                      </a:moveTo>
                      <a:lnTo>
                        <a:pt x="50" y="43"/>
                      </a:lnTo>
                      <a:lnTo>
                        <a:pt x="26" y="0"/>
                      </a:lnTo>
                      <a:lnTo>
                        <a:pt x="0" y="43"/>
                      </a:lnTo>
                      <a:lnTo>
                        <a:pt x="26" y="82"/>
                      </a:lnTo>
                      <a:close/>
                    </a:path>
                  </a:pathLst>
                </a:custGeom>
                <a:solidFill>
                  <a:srgbClr val="48C16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505" name="Freeform 10988">
                  <a:extLst>
                    <a:ext uri="{FF2B5EF4-FFF2-40B4-BE49-F238E27FC236}">
                      <a16:creationId xmlns:a16="http://schemas.microsoft.com/office/drawing/2014/main" id="{15F79AC0-456F-9D3C-8F7F-CBF5CD6DC8C5}"/>
                    </a:ext>
                  </a:extLst>
                </p:cNvPr>
                <p:cNvSpPr>
                  <a:spLocks/>
                </p:cNvSpPr>
                <p:nvPr/>
              </p:nvSpPr>
              <p:spPr bwMode="auto">
                <a:xfrm>
                  <a:off x="527" y="2475"/>
                  <a:ext cx="50" cy="82"/>
                </a:xfrm>
                <a:custGeom>
                  <a:avLst/>
                  <a:gdLst>
                    <a:gd name="T0" fmla="*/ 12 w 23"/>
                    <a:gd name="T1" fmla="*/ 23 h 23"/>
                    <a:gd name="T2" fmla="*/ 23 w 23"/>
                    <a:gd name="T3" fmla="*/ 12 h 23"/>
                    <a:gd name="T4" fmla="*/ 12 w 23"/>
                    <a:gd name="T5" fmla="*/ 0 h 23"/>
                    <a:gd name="T6" fmla="*/ 0 w 23"/>
                    <a:gd name="T7" fmla="*/ 12 h 23"/>
                    <a:gd name="T8" fmla="*/ 12 w 23"/>
                    <a:gd name="T9" fmla="*/ 23 h 23"/>
                  </a:gdLst>
                  <a:ahLst/>
                  <a:cxnLst>
                    <a:cxn ang="0">
                      <a:pos x="T0" y="T1"/>
                    </a:cxn>
                    <a:cxn ang="0">
                      <a:pos x="T2" y="T3"/>
                    </a:cxn>
                    <a:cxn ang="0">
                      <a:pos x="T4" y="T5"/>
                    </a:cxn>
                    <a:cxn ang="0">
                      <a:pos x="T6" y="T7"/>
                    </a:cxn>
                    <a:cxn ang="0">
                      <a:pos x="T8" y="T9"/>
                    </a:cxn>
                  </a:cxnLst>
                  <a:rect l="0" t="0" r="r" b="b"/>
                  <a:pathLst>
                    <a:path w="23" h="23">
                      <a:moveTo>
                        <a:pt x="12" y="23"/>
                      </a:moveTo>
                      <a:lnTo>
                        <a:pt x="23" y="12"/>
                      </a:lnTo>
                      <a:lnTo>
                        <a:pt x="12" y="0"/>
                      </a:lnTo>
                      <a:lnTo>
                        <a:pt x="0" y="12"/>
                      </a:lnTo>
                      <a:lnTo>
                        <a:pt x="12" y="2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506" name="Rectangle 10989">
                  <a:extLst>
                    <a:ext uri="{FF2B5EF4-FFF2-40B4-BE49-F238E27FC236}">
                      <a16:creationId xmlns:a16="http://schemas.microsoft.com/office/drawing/2014/main" id="{4B21AEBB-BBC5-EC67-99CB-BA145BE301EA}"/>
                    </a:ext>
                  </a:extLst>
                </p:cNvPr>
                <p:cNvSpPr>
                  <a:spLocks noChangeArrowheads="1"/>
                </p:cNvSpPr>
                <p:nvPr/>
              </p:nvSpPr>
              <p:spPr bwMode="auto">
                <a:xfrm>
                  <a:off x="333" y="1584"/>
                  <a:ext cx="801" cy="1342"/>
                </a:xfrm>
                <a:prstGeom prst="rect">
                  <a:avLst/>
                </a:prstGeom>
                <a:noFill/>
                <a:ln w="3175"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507" name="Rectangle 10990">
                  <a:extLst>
                    <a:ext uri="{FF2B5EF4-FFF2-40B4-BE49-F238E27FC236}">
                      <a16:creationId xmlns:a16="http://schemas.microsoft.com/office/drawing/2014/main" id="{69AA65C6-B358-B440-FBC4-6918BC902E13}"/>
                    </a:ext>
                  </a:extLst>
                </p:cNvPr>
                <p:cNvSpPr>
                  <a:spLocks noChangeArrowheads="1"/>
                </p:cNvSpPr>
                <p:nvPr/>
              </p:nvSpPr>
              <p:spPr bwMode="auto">
                <a:xfrm>
                  <a:off x="1149" y="1584"/>
                  <a:ext cx="799" cy="134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508" name="Line 10991">
                  <a:extLst>
                    <a:ext uri="{FF2B5EF4-FFF2-40B4-BE49-F238E27FC236}">
                      <a16:creationId xmlns:a16="http://schemas.microsoft.com/office/drawing/2014/main" id="{50CDC197-A35B-46DF-FC0B-4D3048A794F8}"/>
                    </a:ext>
                  </a:extLst>
                </p:cNvPr>
                <p:cNvSpPr>
                  <a:spLocks noChangeShapeType="1"/>
                </p:cNvSpPr>
                <p:nvPr/>
              </p:nvSpPr>
              <p:spPr bwMode="auto">
                <a:xfrm>
                  <a:off x="1149" y="1822"/>
                  <a:ext cx="799"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509" name="Line 10992">
                  <a:extLst>
                    <a:ext uri="{FF2B5EF4-FFF2-40B4-BE49-F238E27FC236}">
                      <a16:creationId xmlns:a16="http://schemas.microsoft.com/office/drawing/2014/main" id="{63E79D5B-AD42-8EA5-3761-64A12E55B76C}"/>
                    </a:ext>
                  </a:extLst>
                </p:cNvPr>
                <p:cNvSpPr>
                  <a:spLocks noChangeShapeType="1"/>
                </p:cNvSpPr>
                <p:nvPr/>
              </p:nvSpPr>
              <p:spPr bwMode="auto">
                <a:xfrm>
                  <a:off x="1149" y="2170"/>
                  <a:ext cx="799"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510" name="Line 10993">
                  <a:extLst>
                    <a:ext uri="{FF2B5EF4-FFF2-40B4-BE49-F238E27FC236}">
                      <a16:creationId xmlns:a16="http://schemas.microsoft.com/office/drawing/2014/main" id="{A461AB0E-3431-B340-CB78-090AD73A7513}"/>
                    </a:ext>
                  </a:extLst>
                </p:cNvPr>
                <p:cNvSpPr>
                  <a:spLocks noChangeShapeType="1"/>
                </p:cNvSpPr>
                <p:nvPr/>
              </p:nvSpPr>
              <p:spPr bwMode="auto">
                <a:xfrm>
                  <a:off x="1149" y="2518"/>
                  <a:ext cx="799"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511" name="Line 10994">
                  <a:extLst>
                    <a:ext uri="{FF2B5EF4-FFF2-40B4-BE49-F238E27FC236}">
                      <a16:creationId xmlns:a16="http://schemas.microsoft.com/office/drawing/2014/main" id="{E326F54D-8464-9699-BA64-29888C9C1223}"/>
                    </a:ext>
                  </a:extLst>
                </p:cNvPr>
                <p:cNvSpPr>
                  <a:spLocks noChangeShapeType="1"/>
                </p:cNvSpPr>
                <p:nvPr/>
              </p:nvSpPr>
              <p:spPr bwMode="auto">
                <a:xfrm>
                  <a:off x="1149" y="2866"/>
                  <a:ext cx="799"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512" name="Line 10995">
                  <a:extLst>
                    <a:ext uri="{FF2B5EF4-FFF2-40B4-BE49-F238E27FC236}">
                      <a16:creationId xmlns:a16="http://schemas.microsoft.com/office/drawing/2014/main" id="{B6C5B881-B299-7454-A002-904EC1680954}"/>
                    </a:ext>
                  </a:extLst>
                </p:cNvPr>
                <p:cNvSpPr>
                  <a:spLocks noChangeShapeType="1"/>
                </p:cNvSpPr>
                <p:nvPr/>
              </p:nvSpPr>
              <p:spPr bwMode="auto">
                <a:xfrm>
                  <a:off x="1149" y="1648"/>
                  <a:ext cx="799"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513" name="Line 10996">
                  <a:extLst>
                    <a:ext uri="{FF2B5EF4-FFF2-40B4-BE49-F238E27FC236}">
                      <a16:creationId xmlns:a16="http://schemas.microsoft.com/office/drawing/2014/main" id="{AF5392DA-A000-E646-DC05-EB7E47CFA860}"/>
                    </a:ext>
                  </a:extLst>
                </p:cNvPr>
                <p:cNvSpPr>
                  <a:spLocks noChangeShapeType="1"/>
                </p:cNvSpPr>
                <p:nvPr/>
              </p:nvSpPr>
              <p:spPr bwMode="auto">
                <a:xfrm>
                  <a:off x="1149" y="1996"/>
                  <a:ext cx="799"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514" name="Line 10997">
                  <a:extLst>
                    <a:ext uri="{FF2B5EF4-FFF2-40B4-BE49-F238E27FC236}">
                      <a16:creationId xmlns:a16="http://schemas.microsoft.com/office/drawing/2014/main" id="{9220E8B1-3386-3C81-E3A4-2C48E3DC61D4}"/>
                    </a:ext>
                  </a:extLst>
                </p:cNvPr>
                <p:cNvSpPr>
                  <a:spLocks noChangeShapeType="1"/>
                </p:cNvSpPr>
                <p:nvPr/>
              </p:nvSpPr>
              <p:spPr bwMode="auto">
                <a:xfrm>
                  <a:off x="1149" y="2344"/>
                  <a:ext cx="799"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515" name="Line 10998">
                  <a:extLst>
                    <a:ext uri="{FF2B5EF4-FFF2-40B4-BE49-F238E27FC236}">
                      <a16:creationId xmlns:a16="http://schemas.microsoft.com/office/drawing/2014/main" id="{A160F6CF-07F6-8F9C-5B36-CEE4B6D3C744}"/>
                    </a:ext>
                  </a:extLst>
                </p:cNvPr>
                <p:cNvSpPr>
                  <a:spLocks noChangeShapeType="1"/>
                </p:cNvSpPr>
                <p:nvPr/>
              </p:nvSpPr>
              <p:spPr bwMode="auto">
                <a:xfrm>
                  <a:off x="1149" y="2692"/>
                  <a:ext cx="799"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516" name="Line 10999">
                  <a:extLst>
                    <a:ext uri="{FF2B5EF4-FFF2-40B4-BE49-F238E27FC236}">
                      <a16:creationId xmlns:a16="http://schemas.microsoft.com/office/drawing/2014/main" id="{31D3F805-564E-265C-943C-E61F91532714}"/>
                    </a:ext>
                  </a:extLst>
                </p:cNvPr>
                <p:cNvSpPr>
                  <a:spLocks noChangeShapeType="1"/>
                </p:cNvSpPr>
                <p:nvPr/>
              </p:nvSpPr>
              <p:spPr bwMode="auto">
                <a:xfrm flipV="1">
                  <a:off x="1215" y="1584"/>
                  <a:ext cx="0" cy="1342"/>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517" name="Line 11000">
                  <a:extLst>
                    <a:ext uri="{FF2B5EF4-FFF2-40B4-BE49-F238E27FC236}">
                      <a16:creationId xmlns:a16="http://schemas.microsoft.com/office/drawing/2014/main" id="{EA9383B5-71D0-94C6-4FBF-CE97EE5A2DBC}"/>
                    </a:ext>
                  </a:extLst>
                </p:cNvPr>
                <p:cNvSpPr>
                  <a:spLocks noChangeShapeType="1"/>
                </p:cNvSpPr>
                <p:nvPr/>
              </p:nvSpPr>
              <p:spPr bwMode="auto">
                <a:xfrm flipV="1">
                  <a:off x="1328" y="1584"/>
                  <a:ext cx="0" cy="1342"/>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518" name="Line 11001">
                  <a:extLst>
                    <a:ext uri="{FF2B5EF4-FFF2-40B4-BE49-F238E27FC236}">
                      <a16:creationId xmlns:a16="http://schemas.microsoft.com/office/drawing/2014/main" id="{370973E4-4BD8-D22F-99F2-FECFB57C4E34}"/>
                    </a:ext>
                  </a:extLst>
                </p:cNvPr>
                <p:cNvSpPr>
                  <a:spLocks noChangeShapeType="1"/>
                </p:cNvSpPr>
                <p:nvPr/>
              </p:nvSpPr>
              <p:spPr bwMode="auto">
                <a:xfrm flipV="1">
                  <a:off x="1438" y="1584"/>
                  <a:ext cx="0" cy="1342"/>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519" name="Line 11002">
                  <a:extLst>
                    <a:ext uri="{FF2B5EF4-FFF2-40B4-BE49-F238E27FC236}">
                      <a16:creationId xmlns:a16="http://schemas.microsoft.com/office/drawing/2014/main" id="{6CAC0AB8-E3B1-0B52-C8D8-48736CA6DBC2}"/>
                    </a:ext>
                  </a:extLst>
                </p:cNvPr>
                <p:cNvSpPr>
                  <a:spLocks noChangeShapeType="1"/>
                </p:cNvSpPr>
                <p:nvPr/>
              </p:nvSpPr>
              <p:spPr bwMode="auto">
                <a:xfrm flipV="1">
                  <a:off x="1550" y="1584"/>
                  <a:ext cx="0" cy="1342"/>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520" name="Line 11003">
                  <a:extLst>
                    <a:ext uri="{FF2B5EF4-FFF2-40B4-BE49-F238E27FC236}">
                      <a16:creationId xmlns:a16="http://schemas.microsoft.com/office/drawing/2014/main" id="{60ED0521-BED3-D45D-7709-62EF694347EC}"/>
                    </a:ext>
                  </a:extLst>
                </p:cNvPr>
                <p:cNvSpPr>
                  <a:spLocks noChangeShapeType="1"/>
                </p:cNvSpPr>
                <p:nvPr/>
              </p:nvSpPr>
              <p:spPr bwMode="auto">
                <a:xfrm flipV="1">
                  <a:off x="1660" y="1584"/>
                  <a:ext cx="0" cy="1342"/>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521" name="Line 11004">
                  <a:extLst>
                    <a:ext uri="{FF2B5EF4-FFF2-40B4-BE49-F238E27FC236}">
                      <a16:creationId xmlns:a16="http://schemas.microsoft.com/office/drawing/2014/main" id="{28944980-16CD-36CB-C9F4-C3A730BDB198}"/>
                    </a:ext>
                  </a:extLst>
                </p:cNvPr>
                <p:cNvSpPr>
                  <a:spLocks noChangeShapeType="1"/>
                </p:cNvSpPr>
                <p:nvPr/>
              </p:nvSpPr>
              <p:spPr bwMode="auto">
                <a:xfrm flipV="1">
                  <a:off x="1770" y="1584"/>
                  <a:ext cx="0" cy="1342"/>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522" name="Line 11005">
                  <a:extLst>
                    <a:ext uri="{FF2B5EF4-FFF2-40B4-BE49-F238E27FC236}">
                      <a16:creationId xmlns:a16="http://schemas.microsoft.com/office/drawing/2014/main" id="{1DC7F90F-CE62-46B2-AF83-112559D6AEAE}"/>
                    </a:ext>
                  </a:extLst>
                </p:cNvPr>
                <p:cNvSpPr>
                  <a:spLocks noChangeShapeType="1"/>
                </p:cNvSpPr>
                <p:nvPr/>
              </p:nvSpPr>
              <p:spPr bwMode="auto">
                <a:xfrm flipV="1">
                  <a:off x="1882" y="1584"/>
                  <a:ext cx="0" cy="1342"/>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523" name="Freeform 11006">
                  <a:extLst>
                    <a:ext uri="{FF2B5EF4-FFF2-40B4-BE49-F238E27FC236}">
                      <a16:creationId xmlns:a16="http://schemas.microsoft.com/office/drawing/2014/main" id="{88F511E6-A625-5090-3F9C-67CF3218127C}"/>
                    </a:ext>
                  </a:extLst>
                </p:cNvPr>
                <p:cNvSpPr>
                  <a:spLocks/>
                </p:cNvSpPr>
                <p:nvPr/>
              </p:nvSpPr>
              <p:spPr bwMode="auto">
                <a:xfrm>
                  <a:off x="1301" y="1605"/>
                  <a:ext cx="51" cy="82"/>
                </a:xfrm>
                <a:custGeom>
                  <a:avLst/>
                  <a:gdLst>
                    <a:gd name="T0" fmla="*/ 27 w 51"/>
                    <a:gd name="T1" fmla="*/ 82 h 82"/>
                    <a:gd name="T2" fmla="*/ 51 w 51"/>
                    <a:gd name="T3" fmla="*/ 43 h 82"/>
                    <a:gd name="T4" fmla="*/ 27 w 51"/>
                    <a:gd name="T5" fmla="*/ 0 h 82"/>
                    <a:gd name="T6" fmla="*/ 0 w 51"/>
                    <a:gd name="T7" fmla="*/ 43 h 82"/>
                    <a:gd name="T8" fmla="*/ 27 w 51"/>
                    <a:gd name="T9" fmla="*/ 82 h 82"/>
                  </a:gdLst>
                  <a:ahLst/>
                  <a:cxnLst>
                    <a:cxn ang="0">
                      <a:pos x="T0" y="T1"/>
                    </a:cxn>
                    <a:cxn ang="0">
                      <a:pos x="T2" y="T3"/>
                    </a:cxn>
                    <a:cxn ang="0">
                      <a:pos x="T4" y="T5"/>
                    </a:cxn>
                    <a:cxn ang="0">
                      <a:pos x="T6" y="T7"/>
                    </a:cxn>
                    <a:cxn ang="0">
                      <a:pos x="T8" y="T9"/>
                    </a:cxn>
                  </a:cxnLst>
                  <a:rect l="0" t="0" r="r" b="b"/>
                  <a:pathLst>
                    <a:path w="51" h="82">
                      <a:moveTo>
                        <a:pt x="27" y="82"/>
                      </a:moveTo>
                      <a:lnTo>
                        <a:pt x="51" y="43"/>
                      </a:lnTo>
                      <a:lnTo>
                        <a:pt x="27" y="0"/>
                      </a:lnTo>
                      <a:lnTo>
                        <a:pt x="0" y="43"/>
                      </a:lnTo>
                      <a:lnTo>
                        <a:pt x="27" y="82"/>
                      </a:lnTo>
                      <a:close/>
                    </a:path>
                  </a:pathLst>
                </a:custGeom>
                <a:solidFill>
                  <a:srgbClr val="9BD9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524" name="Freeform 11007">
                  <a:extLst>
                    <a:ext uri="{FF2B5EF4-FFF2-40B4-BE49-F238E27FC236}">
                      <a16:creationId xmlns:a16="http://schemas.microsoft.com/office/drawing/2014/main" id="{5DF38093-F247-348D-F923-9C19F619EDB8}"/>
                    </a:ext>
                  </a:extLst>
                </p:cNvPr>
                <p:cNvSpPr>
                  <a:spLocks/>
                </p:cNvSpPr>
                <p:nvPr/>
              </p:nvSpPr>
              <p:spPr bwMode="auto">
                <a:xfrm>
                  <a:off x="1301" y="1605"/>
                  <a:ext cx="51" cy="82"/>
                </a:xfrm>
                <a:custGeom>
                  <a:avLst/>
                  <a:gdLst>
                    <a:gd name="T0" fmla="*/ 12 w 23"/>
                    <a:gd name="T1" fmla="*/ 23 h 23"/>
                    <a:gd name="T2" fmla="*/ 23 w 23"/>
                    <a:gd name="T3" fmla="*/ 12 h 23"/>
                    <a:gd name="T4" fmla="*/ 12 w 23"/>
                    <a:gd name="T5" fmla="*/ 0 h 23"/>
                    <a:gd name="T6" fmla="*/ 0 w 23"/>
                    <a:gd name="T7" fmla="*/ 12 h 23"/>
                    <a:gd name="T8" fmla="*/ 12 w 23"/>
                    <a:gd name="T9" fmla="*/ 23 h 23"/>
                  </a:gdLst>
                  <a:ahLst/>
                  <a:cxnLst>
                    <a:cxn ang="0">
                      <a:pos x="T0" y="T1"/>
                    </a:cxn>
                    <a:cxn ang="0">
                      <a:pos x="T2" y="T3"/>
                    </a:cxn>
                    <a:cxn ang="0">
                      <a:pos x="T4" y="T5"/>
                    </a:cxn>
                    <a:cxn ang="0">
                      <a:pos x="T6" y="T7"/>
                    </a:cxn>
                    <a:cxn ang="0">
                      <a:pos x="T8" y="T9"/>
                    </a:cxn>
                  </a:cxnLst>
                  <a:rect l="0" t="0" r="r" b="b"/>
                  <a:pathLst>
                    <a:path w="23" h="23">
                      <a:moveTo>
                        <a:pt x="12" y="23"/>
                      </a:moveTo>
                      <a:lnTo>
                        <a:pt x="23" y="12"/>
                      </a:lnTo>
                      <a:lnTo>
                        <a:pt x="12" y="0"/>
                      </a:lnTo>
                      <a:lnTo>
                        <a:pt x="0" y="12"/>
                      </a:lnTo>
                      <a:lnTo>
                        <a:pt x="12" y="2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525" name="Freeform 11008">
                  <a:extLst>
                    <a:ext uri="{FF2B5EF4-FFF2-40B4-BE49-F238E27FC236}">
                      <a16:creationId xmlns:a16="http://schemas.microsoft.com/office/drawing/2014/main" id="{18FA00D0-1680-D422-7D84-B12E56920447}"/>
                    </a:ext>
                  </a:extLst>
                </p:cNvPr>
                <p:cNvSpPr>
                  <a:spLocks/>
                </p:cNvSpPr>
                <p:nvPr/>
              </p:nvSpPr>
              <p:spPr bwMode="auto">
                <a:xfrm>
                  <a:off x="1191" y="1779"/>
                  <a:ext cx="51" cy="82"/>
                </a:xfrm>
                <a:custGeom>
                  <a:avLst/>
                  <a:gdLst>
                    <a:gd name="T0" fmla="*/ 24 w 51"/>
                    <a:gd name="T1" fmla="*/ 82 h 82"/>
                    <a:gd name="T2" fmla="*/ 51 w 51"/>
                    <a:gd name="T3" fmla="*/ 43 h 82"/>
                    <a:gd name="T4" fmla="*/ 24 w 51"/>
                    <a:gd name="T5" fmla="*/ 0 h 82"/>
                    <a:gd name="T6" fmla="*/ 0 w 51"/>
                    <a:gd name="T7" fmla="*/ 43 h 82"/>
                    <a:gd name="T8" fmla="*/ 24 w 51"/>
                    <a:gd name="T9" fmla="*/ 82 h 82"/>
                  </a:gdLst>
                  <a:ahLst/>
                  <a:cxnLst>
                    <a:cxn ang="0">
                      <a:pos x="T0" y="T1"/>
                    </a:cxn>
                    <a:cxn ang="0">
                      <a:pos x="T2" y="T3"/>
                    </a:cxn>
                    <a:cxn ang="0">
                      <a:pos x="T4" y="T5"/>
                    </a:cxn>
                    <a:cxn ang="0">
                      <a:pos x="T6" y="T7"/>
                    </a:cxn>
                    <a:cxn ang="0">
                      <a:pos x="T8" y="T9"/>
                    </a:cxn>
                  </a:cxnLst>
                  <a:rect l="0" t="0" r="r" b="b"/>
                  <a:pathLst>
                    <a:path w="51" h="82">
                      <a:moveTo>
                        <a:pt x="24" y="82"/>
                      </a:moveTo>
                      <a:lnTo>
                        <a:pt x="51" y="43"/>
                      </a:lnTo>
                      <a:lnTo>
                        <a:pt x="24" y="0"/>
                      </a:lnTo>
                      <a:lnTo>
                        <a:pt x="0" y="43"/>
                      </a:lnTo>
                      <a:lnTo>
                        <a:pt x="24" y="82"/>
                      </a:lnTo>
                      <a:close/>
                    </a:path>
                  </a:pathLst>
                </a:custGeom>
                <a:solidFill>
                  <a:srgbClr val="35B77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526" name="Freeform 11009">
                  <a:extLst>
                    <a:ext uri="{FF2B5EF4-FFF2-40B4-BE49-F238E27FC236}">
                      <a16:creationId xmlns:a16="http://schemas.microsoft.com/office/drawing/2014/main" id="{5A0DFAA1-8149-3A7F-4430-415E0FDA9820}"/>
                    </a:ext>
                  </a:extLst>
                </p:cNvPr>
                <p:cNvSpPr>
                  <a:spLocks/>
                </p:cNvSpPr>
                <p:nvPr/>
              </p:nvSpPr>
              <p:spPr bwMode="auto">
                <a:xfrm>
                  <a:off x="1191" y="1779"/>
                  <a:ext cx="51" cy="82"/>
                </a:xfrm>
                <a:custGeom>
                  <a:avLst/>
                  <a:gdLst>
                    <a:gd name="T0" fmla="*/ 11 w 23"/>
                    <a:gd name="T1" fmla="*/ 23 h 23"/>
                    <a:gd name="T2" fmla="*/ 23 w 23"/>
                    <a:gd name="T3" fmla="*/ 12 h 23"/>
                    <a:gd name="T4" fmla="*/ 11 w 23"/>
                    <a:gd name="T5" fmla="*/ 0 h 23"/>
                    <a:gd name="T6" fmla="*/ 0 w 23"/>
                    <a:gd name="T7" fmla="*/ 12 h 23"/>
                    <a:gd name="T8" fmla="*/ 11 w 23"/>
                    <a:gd name="T9" fmla="*/ 23 h 23"/>
                  </a:gdLst>
                  <a:ahLst/>
                  <a:cxnLst>
                    <a:cxn ang="0">
                      <a:pos x="T0" y="T1"/>
                    </a:cxn>
                    <a:cxn ang="0">
                      <a:pos x="T2" y="T3"/>
                    </a:cxn>
                    <a:cxn ang="0">
                      <a:pos x="T4" y="T5"/>
                    </a:cxn>
                    <a:cxn ang="0">
                      <a:pos x="T6" y="T7"/>
                    </a:cxn>
                    <a:cxn ang="0">
                      <a:pos x="T8" y="T9"/>
                    </a:cxn>
                  </a:cxnLst>
                  <a:rect l="0" t="0" r="r" b="b"/>
                  <a:pathLst>
                    <a:path w="23" h="23">
                      <a:moveTo>
                        <a:pt x="11" y="23"/>
                      </a:moveTo>
                      <a:lnTo>
                        <a:pt x="23" y="12"/>
                      </a:lnTo>
                      <a:lnTo>
                        <a:pt x="11" y="0"/>
                      </a:lnTo>
                      <a:lnTo>
                        <a:pt x="0" y="12"/>
                      </a:lnTo>
                      <a:lnTo>
                        <a:pt x="11" y="2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527" name="Freeform 11010">
                  <a:extLst>
                    <a:ext uri="{FF2B5EF4-FFF2-40B4-BE49-F238E27FC236}">
                      <a16:creationId xmlns:a16="http://schemas.microsoft.com/office/drawing/2014/main" id="{10528F96-13E7-4A62-8F96-65170221A980}"/>
                    </a:ext>
                  </a:extLst>
                </p:cNvPr>
                <p:cNvSpPr>
                  <a:spLocks/>
                </p:cNvSpPr>
                <p:nvPr/>
              </p:nvSpPr>
              <p:spPr bwMode="auto">
                <a:xfrm>
                  <a:off x="1301" y="1779"/>
                  <a:ext cx="51" cy="82"/>
                </a:xfrm>
                <a:custGeom>
                  <a:avLst/>
                  <a:gdLst>
                    <a:gd name="T0" fmla="*/ 27 w 51"/>
                    <a:gd name="T1" fmla="*/ 82 h 82"/>
                    <a:gd name="T2" fmla="*/ 51 w 51"/>
                    <a:gd name="T3" fmla="*/ 43 h 82"/>
                    <a:gd name="T4" fmla="*/ 27 w 51"/>
                    <a:gd name="T5" fmla="*/ 0 h 82"/>
                    <a:gd name="T6" fmla="*/ 0 w 51"/>
                    <a:gd name="T7" fmla="*/ 43 h 82"/>
                    <a:gd name="T8" fmla="*/ 27 w 51"/>
                    <a:gd name="T9" fmla="*/ 82 h 82"/>
                  </a:gdLst>
                  <a:ahLst/>
                  <a:cxnLst>
                    <a:cxn ang="0">
                      <a:pos x="T0" y="T1"/>
                    </a:cxn>
                    <a:cxn ang="0">
                      <a:pos x="T2" y="T3"/>
                    </a:cxn>
                    <a:cxn ang="0">
                      <a:pos x="T4" y="T5"/>
                    </a:cxn>
                    <a:cxn ang="0">
                      <a:pos x="T6" y="T7"/>
                    </a:cxn>
                    <a:cxn ang="0">
                      <a:pos x="T8" y="T9"/>
                    </a:cxn>
                  </a:cxnLst>
                  <a:rect l="0" t="0" r="r" b="b"/>
                  <a:pathLst>
                    <a:path w="51" h="82">
                      <a:moveTo>
                        <a:pt x="27" y="82"/>
                      </a:moveTo>
                      <a:lnTo>
                        <a:pt x="51" y="43"/>
                      </a:lnTo>
                      <a:lnTo>
                        <a:pt x="27" y="0"/>
                      </a:lnTo>
                      <a:lnTo>
                        <a:pt x="0" y="43"/>
                      </a:lnTo>
                      <a:lnTo>
                        <a:pt x="27" y="82"/>
                      </a:lnTo>
                      <a:close/>
                    </a:path>
                  </a:pathLst>
                </a:custGeom>
                <a:solidFill>
                  <a:srgbClr val="A1DA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528" name="Freeform 11011">
                  <a:extLst>
                    <a:ext uri="{FF2B5EF4-FFF2-40B4-BE49-F238E27FC236}">
                      <a16:creationId xmlns:a16="http://schemas.microsoft.com/office/drawing/2014/main" id="{705FEFF6-95B4-2B95-FA9B-640D86AEF8C0}"/>
                    </a:ext>
                  </a:extLst>
                </p:cNvPr>
                <p:cNvSpPr>
                  <a:spLocks/>
                </p:cNvSpPr>
                <p:nvPr/>
              </p:nvSpPr>
              <p:spPr bwMode="auto">
                <a:xfrm>
                  <a:off x="1301" y="1779"/>
                  <a:ext cx="51" cy="82"/>
                </a:xfrm>
                <a:custGeom>
                  <a:avLst/>
                  <a:gdLst>
                    <a:gd name="T0" fmla="*/ 12 w 23"/>
                    <a:gd name="T1" fmla="*/ 23 h 23"/>
                    <a:gd name="T2" fmla="*/ 23 w 23"/>
                    <a:gd name="T3" fmla="*/ 12 h 23"/>
                    <a:gd name="T4" fmla="*/ 12 w 23"/>
                    <a:gd name="T5" fmla="*/ 0 h 23"/>
                    <a:gd name="T6" fmla="*/ 0 w 23"/>
                    <a:gd name="T7" fmla="*/ 12 h 23"/>
                    <a:gd name="T8" fmla="*/ 12 w 23"/>
                    <a:gd name="T9" fmla="*/ 23 h 23"/>
                  </a:gdLst>
                  <a:ahLst/>
                  <a:cxnLst>
                    <a:cxn ang="0">
                      <a:pos x="T0" y="T1"/>
                    </a:cxn>
                    <a:cxn ang="0">
                      <a:pos x="T2" y="T3"/>
                    </a:cxn>
                    <a:cxn ang="0">
                      <a:pos x="T4" y="T5"/>
                    </a:cxn>
                    <a:cxn ang="0">
                      <a:pos x="T6" y="T7"/>
                    </a:cxn>
                    <a:cxn ang="0">
                      <a:pos x="T8" y="T9"/>
                    </a:cxn>
                  </a:cxnLst>
                  <a:rect l="0" t="0" r="r" b="b"/>
                  <a:pathLst>
                    <a:path w="23" h="23">
                      <a:moveTo>
                        <a:pt x="12" y="23"/>
                      </a:moveTo>
                      <a:lnTo>
                        <a:pt x="23" y="12"/>
                      </a:lnTo>
                      <a:lnTo>
                        <a:pt x="12" y="0"/>
                      </a:lnTo>
                      <a:lnTo>
                        <a:pt x="0" y="12"/>
                      </a:lnTo>
                      <a:lnTo>
                        <a:pt x="12" y="2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529" name="Freeform 11012">
                  <a:extLst>
                    <a:ext uri="{FF2B5EF4-FFF2-40B4-BE49-F238E27FC236}">
                      <a16:creationId xmlns:a16="http://schemas.microsoft.com/office/drawing/2014/main" id="{84ED9B05-4CB5-243F-08DC-0B611FCD9996}"/>
                    </a:ext>
                  </a:extLst>
                </p:cNvPr>
                <p:cNvSpPr>
                  <a:spLocks/>
                </p:cNvSpPr>
                <p:nvPr/>
              </p:nvSpPr>
              <p:spPr bwMode="auto">
                <a:xfrm>
                  <a:off x="1413" y="1779"/>
                  <a:ext cx="49" cy="82"/>
                </a:xfrm>
                <a:custGeom>
                  <a:avLst/>
                  <a:gdLst>
                    <a:gd name="T0" fmla="*/ 25 w 49"/>
                    <a:gd name="T1" fmla="*/ 82 h 82"/>
                    <a:gd name="T2" fmla="*/ 49 w 49"/>
                    <a:gd name="T3" fmla="*/ 43 h 82"/>
                    <a:gd name="T4" fmla="*/ 25 w 49"/>
                    <a:gd name="T5" fmla="*/ 0 h 82"/>
                    <a:gd name="T6" fmla="*/ 0 w 49"/>
                    <a:gd name="T7" fmla="*/ 43 h 82"/>
                    <a:gd name="T8" fmla="*/ 25 w 49"/>
                    <a:gd name="T9" fmla="*/ 82 h 82"/>
                  </a:gdLst>
                  <a:ahLst/>
                  <a:cxnLst>
                    <a:cxn ang="0">
                      <a:pos x="T0" y="T1"/>
                    </a:cxn>
                    <a:cxn ang="0">
                      <a:pos x="T2" y="T3"/>
                    </a:cxn>
                    <a:cxn ang="0">
                      <a:pos x="T4" y="T5"/>
                    </a:cxn>
                    <a:cxn ang="0">
                      <a:pos x="T6" y="T7"/>
                    </a:cxn>
                    <a:cxn ang="0">
                      <a:pos x="T8" y="T9"/>
                    </a:cxn>
                  </a:cxnLst>
                  <a:rect l="0" t="0" r="r" b="b"/>
                  <a:pathLst>
                    <a:path w="49" h="82">
                      <a:moveTo>
                        <a:pt x="25" y="82"/>
                      </a:moveTo>
                      <a:lnTo>
                        <a:pt x="49" y="43"/>
                      </a:lnTo>
                      <a:lnTo>
                        <a:pt x="25" y="0"/>
                      </a:lnTo>
                      <a:lnTo>
                        <a:pt x="0" y="43"/>
                      </a:lnTo>
                      <a:lnTo>
                        <a:pt x="25" y="82"/>
                      </a:lnTo>
                      <a:close/>
                    </a:path>
                  </a:pathLst>
                </a:custGeom>
                <a:solidFill>
                  <a:srgbClr val="31B57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530" name="Freeform 11013">
                  <a:extLst>
                    <a:ext uri="{FF2B5EF4-FFF2-40B4-BE49-F238E27FC236}">
                      <a16:creationId xmlns:a16="http://schemas.microsoft.com/office/drawing/2014/main" id="{B0E5E2F7-0DDC-546E-1DB2-9F8915BE5C80}"/>
                    </a:ext>
                  </a:extLst>
                </p:cNvPr>
                <p:cNvSpPr>
                  <a:spLocks/>
                </p:cNvSpPr>
                <p:nvPr/>
              </p:nvSpPr>
              <p:spPr bwMode="auto">
                <a:xfrm>
                  <a:off x="1413" y="1779"/>
                  <a:ext cx="49" cy="82"/>
                </a:xfrm>
                <a:custGeom>
                  <a:avLst/>
                  <a:gdLst>
                    <a:gd name="T0" fmla="*/ 11 w 22"/>
                    <a:gd name="T1" fmla="*/ 23 h 23"/>
                    <a:gd name="T2" fmla="*/ 22 w 22"/>
                    <a:gd name="T3" fmla="*/ 12 h 23"/>
                    <a:gd name="T4" fmla="*/ 11 w 22"/>
                    <a:gd name="T5" fmla="*/ 0 h 23"/>
                    <a:gd name="T6" fmla="*/ 0 w 22"/>
                    <a:gd name="T7" fmla="*/ 12 h 23"/>
                    <a:gd name="T8" fmla="*/ 11 w 22"/>
                    <a:gd name="T9" fmla="*/ 23 h 23"/>
                  </a:gdLst>
                  <a:ahLst/>
                  <a:cxnLst>
                    <a:cxn ang="0">
                      <a:pos x="T0" y="T1"/>
                    </a:cxn>
                    <a:cxn ang="0">
                      <a:pos x="T2" y="T3"/>
                    </a:cxn>
                    <a:cxn ang="0">
                      <a:pos x="T4" y="T5"/>
                    </a:cxn>
                    <a:cxn ang="0">
                      <a:pos x="T6" y="T7"/>
                    </a:cxn>
                    <a:cxn ang="0">
                      <a:pos x="T8" y="T9"/>
                    </a:cxn>
                  </a:cxnLst>
                  <a:rect l="0" t="0" r="r" b="b"/>
                  <a:pathLst>
                    <a:path w="22" h="23">
                      <a:moveTo>
                        <a:pt x="11" y="23"/>
                      </a:moveTo>
                      <a:lnTo>
                        <a:pt x="22" y="12"/>
                      </a:lnTo>
                      <a:lnTo>
                        <a:pt x="11" y="0"/>
                      </a:lnTo>
                      <a:lnTo>
                        <a:pt x="0" y="12"/>
                      </a:lnTo>
                      <a:lnTo>
                        <a:pt x="11" y="2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531" name="Freeform 11014">
                  <a:extLst>
                    <a:ext uri="{FF2B5EF4-FFF2-40B4-BE49-F238E27FC236}">
                      <a16:creationId xmlns:a16="http://schemas.microsoft.com/office/drawing/2014/main" id="{5591681E-09B7-84BF-DFB5-514C89E002E8}"/>
                    </a:ext>
                  </a:extLst>
                </p:cNvPr>
                <p:cNvSpPr>
                  <a:spLocks/>
                </p:cNvSpPr>
                <p:nvPr/>
              </p:nvSpPr>
              <p:spPr bwMode="auto">
                <a:xfrm>
                  <a:off x="1523" y="1779"/>
                  <a:ext cx="51" cy="82"/>
                </a:xfrm>
                <a:custGeom>
                  <a:avLst/>
                  <a:gdLst>
                    <a:gd name="T0" fmla="*/ 27 w 51"/>
                    <a:gd name="T1" fmla="*/ 82 h 82"/>
                    <a:gd name="T2" fmla="*/ 51 w 51"/>
                    <a:gd name="T3" fmla="*/ 43 h 82"/>
                    <a:gd name="T4" fmla="*/ 27 w 51"/>
                    <a:gd name="T5" fmla="*/ 0 h 82"/>
                    <a:gd name="T6" fmla="*/ 0 w 51"/>
                    <a:gd name="T7" fmla="*/ 43 h 82"/>
                    <a:gd name="T8" fmla="*/ 27 w 51"/>
                    <a:gd name="T9" fmla="*/ 82 h 82"/>
                  </a:gdLst>
                  <a:ahLst/>
                  <a:cxnLst>
                    <a:cxn ang="0">
                      <a:pos x="T0" y="T1"/>
                    </a:cxn>
                    <a:cxn ang="0">
                      <a:pos x="T2" y="T3"/>
                    </a:cxn>
                    <a:cxn ang="0">
                      <a:pos x="T4" y="T5"/>
                    </a:cxn>
                    <a:cxn ang="0">
                      <a:pos x="T6" y="T7"/>
                    </a:cxn>
                    <a:cxn ang="0">
                      <a:pos x="T8" y="T9"/>
                    </a:cxn>
                  </a:cxnLst>
                  <a:rect l="0" t="0" r="r" b="b"/>
                  <a:pathLst>
                    <a:path w="51" h="82">
                      <a:moveTo>
                        <a:pt x="27" y="82"/>
                      </a:moveTo>
                      <a:lnTo>
                        <a:pt x="51" y="43"/>
                      </a:lnTo>
                      <a:lnTo>
                        <a:pt x="27" y="0"/>
                      </a:lnTo>
                      <a:lnTo>
                        <a:pt x="0" y="43"/>
                      </a:lnTo>
                      <a:lnTo>
                        <a:pt x="27" y="82"/>
                      </a:lnTo>
                      <a:close/>
                    </a:path>
                  </a:pathLst>
                </a:custGeom>
                <a:solidFill>
                  <a:srgbClr val="6DCE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532" name="Freeform 11015">
                  <a:extLst>
                    <a:ext uri="{FF2B5EF4-FFF2-40B4-BE49-F238E27FC236}">
                      <a16:creationId xmlns:a16="http://schemas.microsoft.com/office/drawing/2014/main" id="{F86F864C-01ED-C9CA-25B4-C46563D3FFD4}"/>
                    </a:ext>
                  </a:extLst>
                </p:cNvPr>
                <p:cNvSpPr>
                  <a:spLocks/>
                </p:cNvSpPr>
                <p:nvPr/>
              </p:nvSpPr>
              <p:spPr bwMode="auto">
                <a:xfrm>
                  <a:off x="1523" y="1779"/>
                  <a:ext cx="51" cy="82"/>
                </a:xfrm>
                <a:custGeom>
                  <a:avLst/>
                  <a:gdLst>
                    <a:gd name="T0" fmla="*/ 12 w 23"/>
                    <a:gd name="T1" fmla="*/ 23 h 23"/>
                    <a:gd name="T2" fmla="*/ 23 w 23"/>
                    <a:gd name="T3" fmla="*/ 12 h 23"/>
                    <a:gd name="T4" fmla="*/ 12 w 23"/>
                    <a:gd name="T5" fmla="*/ 0 h 23"/>
                    <a:gd name="T6" fmla="*/ 0 w 23"/>
                    <a:gd name="T7" fmla="*/ 12 h 23"/>
                    <a:gd name="T8" fmla="*/ 12 w 23"/>
                    <a:gd name="T9" fmla="*/ 23 h 23"/>
                  </a:gdLst>
                  <a:ahLst/>
                  <a:cxnLst>
                    <a:cxn ang="0">
                      <a:pos x="T0" y="T1"/>
                    </a:cxn>
                    <a:cxn ang="0">
                      <a:pos x="T2" y="T3"/>
                    </a:cxn>
                    <a:cxn ang="0">
                      <a:pos x="T4" y="T5"/>
                    </a:cxn>
                    <a:cxn ang="0">
                      <a:pos x="T6" y="T7"/>
                    </a:cxn>
                    <a:cxn ang="0">
                      <a:pos x="T8" y="T9"/>
                    </a:cxn>
                  </a:cxnLst>
                  <a:rect l="0" t="0" r="r" b="b"/>
                  <a:pathLst>
                    <a:path w="23" h="23">
                      <a:moveTo>
                        <a:pt x="12" y="23"/>
                      </a:moveTo>
                      <a:lnTo>
                        <a:pt x="23" y="12"/>
                      </a:lnTo>
                      <a:lnTo>
                        <a:pt x="12" y="0"/>
                      </a:lnTo>
                      <a:lnTo>
                        <a:pt x="0" y="12"/>
                      </a:lnTo>
                      <a:lnTo>
                        <a:pt x="12" y="2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533" name="Freeform 11016">
                  <a:extLst>
                    <a:ext uri="{FF2B5EF4-FFF2-40B4-BE49-F238E27FC236}">
                      <a16:creationId xmlns:a16="http://schemas.microsoft.com/office/drawing/2014/main" id="{EEBF5B53-2A1C-8AA9-7403-ACA6CF6151C3}"/>
                    </a:ext>
                  </a:extLst>
                </p:cNvPr>
                <p:cNvSpPr>
                  <a:spLocks/>
                </p:cNvSpPr>
                <p:nvPr/>
              </p:nvSpPr>
              <p:spPr bwMode="auto">
                <a:xfrm>
                  <a:off x="1636" y="1779"/>
                  <a:ext cx="48" cy="82"/>
                </a:xfrm>
                <a:custGeom>
                  <a:avLst/>
                  <a:gdLst>
                    <a:gd name="T0" fmla="*/ 24 w 48"/>
                    <a:gd name="T1" fmla="*/ 82 h 82"/>
                    <a:gd name="T2" fmla="*/ 48 w 48"/>
                    <a:gd name="T3" fmla="*/ 43 h 82"/>
                    <a:gd name="T4" fmla="*/ 24 w 48"/>
                    <a:gd name="T5" fmla="*/ 0 h 82"/>
                    <a:gd name="T6" fmla="*/ 0 w 48"/>
                    <a:gd name="T7" fmla="*/ 43 h 82"/>
                    <a:gd name="T8" fmla="*/ 24 w 48"/>
                    <a:gd name="T9" fmla="*/ 82 h 82"/>
                  </a:gdLst>
                  <a:ahLst/>
                  <a:cxnLst>
                    <a:cxn ang="0">
                      <a:pos x="T0" y="T1"/>
                    </a:cxn>
                    <a:cxn ang="0">
                      <a:pos x="T2" y="T3"/>
                    </a:cxn>
                    <a:cxn ang="0">
                      <a:pos x="T4" y="T5"/>
                    </a:cxn>
                    <a:cxn ang="0">
                      <a:pos x="T6" y="T7"/>
                    </a:cxn>
                    <a:cxn ang="0">
                      <a:pos x="T8" y="T9"/>
                    </a:cxn>
                  </a:cxnLst>
                  <a:rect l="0" t="0" r="r" b="b"/>
                  <a:pathLst>
                    <a:path w="48" h="82">
                      <a:moveTo>
                        <a:pt x="24" y="82"/>
                      </a:moveTo>
                      <a:lnTo>
                        <a:pt x="48" y="43"/>
                      </a:lnTo>
                      <a:lnTo>
                        <a:pt x="24" y="0"/>
                      </a:lnTo>
                      <a:lnTo>
                        <a:pt x="0" y="43"/>
                      </a:lnTo>
                      <a:lnTo>
                        <a:pt x="24" y="82"/>
                      </a:lnTo>
                      <a:close/>
                    </a:path>
                  </a:pathLst>
                </a:custGeom>
                <a:solidFill>
                  <a:srgbClr val="1FA0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534" name="Freeform 11017">
                  <a:extLst>
                    <a:ext uri="{FF2B5EF4-FFF2-40B4-BE49-F238E27FC236}">
                      <a16:creationId xmlns:a16="http://schemas.microsoft.com/office/drawing/2014/main" id="{2E344019-9D88-C96C-7276-F41BC0889A1C}"/>
                    </a:ext>
                  </a:extLst>
                </p:cNvPr>
                <p:cNvSpPr>
                  <a:spLocks/>
                </p:cNvSpPr>
                <p:nvPr/>
              </p:nvSpPr>
              <p:spPr bwMode="auto">
                <a:xfrm>
                  <a:off x="1636" y="1779"/>
                  <a:ext cx="48" cy="82"/>
                </a:xfrm>
                <a:custGeom>
                  <a:avLst/>
                  <a:gdLst>
                    <a:gd name="T0" fmla="*/ 11 w 22"/>
                    <a:gd name="T1" fmla="*/ 23 h 23"/>
                    <a:gd name="T2" fmla="*/ 22 w 22"/>
                    <a:gd name="T3" fmla="*/ 12 h 23"/>
                    <a:gd name="T4" fmla="*/ 11 w 22"/>
                    <a:gd name="T5" fmla="*/ 0 h 23"/>
                    <a:gd name="T6" fmla="*/ 0 w 22"/>
                    <a:gd name="T7" fmla="*/ 12 h 23"/>
                    <a:gd name="T8" fmla="*/ 11 w 22"/>
                    <a:gd name="T9" fmla="*/ 23 h 23"/>
                  </a:gdLst>
                  <a:ahLst/>
                  <a:cxnLst>
                    <a:cxn ang="0">
                      <a:pos x="T0" y="T1"/>
                    </a:cxn>
                    <a:cxn ang="0">
                      <a:pos x="T2" y="T3"/>
                    </a:cxn>
                    <a:cxn ang="0">
                      <a:pos x="T4" y="T5"/>
                    </a:cxn>
                    <a:cxn ang="0">
                      <a:pos x="T6" y="T7"/>
                    </a:cxn>
                    <a:cxn ang="0">
                      <a:pos x="T8" y="T9"/>
                    </a:cxn>
                  </a:cxnLst>
                  <a:rect l="0" t="0" r="r" b="b"/>
                  <a:pathLst>
                    <a:path w="22" h="23">
                      <a:moveTo>
                        <a:pt x="11" y="23"/>
                      </a:moveTo>
                      <a:lnTo>
                        <a:pt x="22" y="12"/>
                      </a:lnTo>
                      <a:lnTo>
                        <a:pt x="11" y="0"/>
                      </a:lnTo>
                      <a:lnTo>
                        <a:pt x="0" y="12"/>
                      </a:lnTo>
                      <a:lnTo>
                        <a:pt x="11" y="2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535" name="Freeform 11018">
                  <a:extLst>
                    <a:ext uri="{FF2B5EF4-FFF2-40B4-BE49-F238E27FC236}">
                      <a16:creationId xmlns:a16="http://schemas.microsoft.com/office/drawing/2014/main" id="{77A74BBB-91A2-C28C-BC1A-E7E28DBE56AC}"/>
                    </a:ext>
                  </a:extLst>
                </p:cNvPr>
                <p:cNvSpPr>
                  <a:spLocks/>
                </p:cNvSpPr>
                <p:nvPr/>
              </p:nvSpPr>
              <p:spPr bwMode="auto">
                <a:xfrm>
                  <a:off x="1746" y="1779"/>
                  <a:ext cx="50" cy="82"/>
                </a:xfrm>
                <a:custGeom>
                  <a:avLst/>
                  <a:gdLst>
                    <a:gd name="T0" fmla="*/ 24 w 50"/>
                    <a:gd name="T1" fmla="*/ 82 h 82"/>
                    <a:gd name="T2" fmla="*/ 50 w 50"/>
                    <a:gd name="T3" fmla="*/ 43 h 82"/>
                    <a:gd name="T4" fmla="*/ 24 w 50"/>
                    <a:gd name="T5" fmla="*/ 0 h 82"/>
                    <a:gd name="T6" fmla="*/ 0 w 50"/>
                    <a:gd name="T7" fmla="*/ 43 h 82"/>
                    <a:gd name="T8" fmla="*/ 24 w 50"/>
                    <a:gd name="T9" fmla="*/ 82 h 82"/>
                  </a:gdLst>
                  <a:ahLst/>
                  <a:cxnLst>
                    <a:cxn ang="0">
                      <a:pos x="T0" y="T1"/>
                    </a:cxn>
                    <a:cxn ang="0">
                      <a:pos x="T2" y="T3"/>
                    </a:cxn>
                    <a:cxn ang="0">
                      <a:pos x="T4" y="T5"/>
                    </a:cxn>
                    <a:cxn ang="0">
                      <a:pos x="T6" y="T7"/>
                    </a:cxn>
                    <a:cxn ang="0">
                      <a:pos x="T8" y="T9"/>
                    </a:cxn>
                  </a:cxnLst>
                  <a:rect l="0" t="0" r="r" b="b"/>
                  <a:pathLst>
                    <a:path w="50" h="82">
                      <a:moveTo>
                        <a:pt x="24" y="82"/>
                      </a:moveTo>
                      <a:lnTo>
                        <a:pt x="50" y="43"/>
                      </a:lnTo>
                      <a:lnTo>
                        <a:pt x="24" y="0"/>
                      </a:lnTo>
                      <a:lnTo>
                        <a:pt x="0" y="43"/>
                      </a:lnTo>
                      <a:lnTo>
                        <a:pt x="24" y="82"/>
                      </a:lnTo>
                      <a:close/>
                    </a:path>
                  </a:pathLst>
                </a:custGeom>
                <a:solidFill>
                  <a:srgbClr val="28AE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536" name="Freeform 11019">
                  <a:extLst>
                    <a:ext uri="{FF2B5EF4-FFF2-40B4-BE49-F238E27FC236}">
                      <a16:creationId xmlns:a16="http://schemas.microsoft.com/office/drawing/2014/main" id="{972FFE24-DEEA-1A9A-979C-CF5264CB0B02}"/>
                    </a:ext>
                  </a:extLst>
                </p:cNvPr>
                <p:cNvSpPr>
                  <a:spLocks/>
                </p:cNvSpPr>
                <p:nvPr/>
              </p:nvSpPr>
              <p:spPr bwMode="auto">
                <a:xfrm>
                  <a:off x="1746" y="1779"/>
                  <a:ext cx="50" cy="82"/>
                </a:xfrm>
                <a:custGeom>
                  <a:avLst/>
                  <a:gdLst>
                    <a:gd name="T0" fmla="*/ 11 w 23"/>
                    <a:gd name="T1" fmla="*/ 23 h 23"/>
                    <a:gd name="T2" fmla="*/ 23 w 23"/>
                    <a:gd name="T3" fmla="*/ 12 h 23"/>
                    <a:gd name="T4" fmla="*/ 11 w 23"/>
                    <a:gd name="T5" fmla="*/ 0 h 23"/>
                    <a:gd name="T6" fmla="*/ 0 w 23"/>
                    <a:gd name="T7" fmla="*/ 12 h 23"/>
                    <a:gd name="T8" fmla="*/ 11 w 23"/>
                    <a:gd name="T9" fmla="*/ 23 h 23"/>
                  </a:gdLst>
                  <a:ahLst/>
                  <a:cxnLst>
                    <a:cxn ang="0">
                      <a:pos x="T0" y="T1"/>
                    </a:cxn>
                    <a:cxn ang="0">
                      <a:pos x="T2" y="T3"/>
                    </a:cxn>
                    <a:cxn ang="0">
                      <a:pos x="T4" y="T5"/>
                    </a:cxn>
                    <a:cxn ang="0">
                      <a:pos x="T6" y="T7"/>
                    </a:cxn>
                    <a:cxn ang="0">
                      <a:pos x="T8" y="T9"/>
                    </a:cxn>
                  </a:cxnLst>
                  <a:rect l="0" t="0" r="r" b="b"/>
                  <a:pathLst>
                    <a:path w="23" h="23">
                      <a:moveTo>
                        <a:pt x="11" y="23"/>
                      </a:moveTo>
                      <a:lnTo>
                        <a:pt x="23" y="12"/>
                      </a:lnTo>
                      <a:lnTo>
                        <a:pt x="11" y="0"/>
                      </a:lnTo>
                      <a:lnTo>
                        <a:pt x="0" y="12"/>
                      </a:lnTo>
                      <a:lnTo>
                        <a:pt x="11" y="2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537" name="Freeform 11020">
                  <a:extLst>
                    <a:ext uri="{FF2B5EF4-FFF2-40B4-BE49-F238E27FC236}">
                      <a16:creationId xmlns:a16="http://schemas.microsoft.com/office/drawing/2014/main" id="{2FD65512-9E33-5F1A-7283-A8F62F6DC395}"/>
                    </a:ext>
                  </a:extLst>
                </p:cNvPr>
                <p:cNvSpPr>
                  <a:spLocks/>
                </p:cNvSpPr>
                <p:nvPr/>
              </p:nvSpPr>
              <p:spPr bwMode="auto">
                <a:xfrm>
                  <a:off x="1858" y="1779"/>
                  <a:ext cx="48" cy="82"/>
                </a:xfrm>
                <a:custGeom>
                  <a:avLst/>
                  <a:gdLst>
                    <a:gd name="T0" fmla="*/ 24 w 48"/>
                    <a:gd name="T1" fmla="*/ 82 h 82"/>
                    <a:gd name="T2" fmla="*/ 48 w 48"/>
                    <a:gd name="T3" fmla="*/ 43 h 82"/>
                    <a:gd name="T4" fmla="*/ 24 w 48"/>
                    <a:gd name="T5" fmla="*/ 0 h 82"/>
                    <a:gd name="T6" fmla="*/ 0 w 48"/>
                    <a:gd name="T7" fmla="*/ 43 h 82"/>
                    <a:gd name="T8" fmla="*/ 24 w 48"/>
                    <a:gd name="T9" fmla="*/ 82 h 82"/>
                  </a:gdLst>
                  <a:ahLst/>
                  <a:cxnLst>
                    <a:cxn ang="0">
                      <a:pos x="T0" y="T1"/>
                    </a:cxn>
                    <a:cxn ang="0">
                      <a:pos x="T2" y="T3"/>
                    </a:cxn>
                    <a:cxn ang="0">
                      <a:pos x="T4" y="T5"/>
                    </a:cxn>
                    <a:cxn ang="0">
                      <a:pos x="T6" y="T7"/>
                    </a:cxn>
                    <a:cxn ang="0">
                      <a:pos x="T8" y="T9"/>
                    </a:cxn>
                  </a:cxnLst>
                  <a:rect l="0" t="0" r="r" b="b"/>
                  <a:pathLst>
                    <a:path w="48" h="82">
                      <a:moveTo>
                        <a:pt x="24" y="82"/>
                      </a:moveTo>
                      <a:lnTo>
                        <a:pt x="48" y="43"/>
                      </a:lnTo>
                      <a:lnTo>
                        <a:pt x="24" y="0"/>
                      </a:lnTo>
                      <a:lnTo>
                        <a:pt x="0" y="43"/>
                      </a:lnTo>
                      <a:lnTo>
                        <a:pt x="24" y="82"/>
                      </a:lnTo>
                      <a:close/>
                    </a:path>
                  </a:pathLst>
                </a:custGeom>
                <a:solidFill>
                  <a:srgbClr val="23898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538" name="Freeform 11021">
                  <a:extLst>
                    <a:ext uri="{FF2B5EF4-FFF2-40B4-BE49-F238E27FC236}">
                      <a16:creationId xmlns:a16="http://schemas.microsoft.com/office/drawing/2014/main" id="{BE6D0251-C353-1847-2674-065DC74CFD92}"/>
                    </a:ext>
                  </a:extLst>
                </p:cNvPr>
                <p:cNvSpPr>
                  <a:spLocks/>
                </p:cNvSpPr>
                <p:nvPr/>
              </p:nvSpPr>
              <p:spPr bwMode="auto">
                <a:xfrm>
                  <a:off x="1858" y="1779"/>
                  <a:ext cx="48" cy="82"/>
                </a:xfrm>
                <a:custGeom>
                  <a:avLst/>
                  <a:gdLst>
                    <a:gd name="T0" fmla="*/ 11 w 22"/>
                    <a:gd name="T1" fmla="*/ 23 h 23"/>
                    <a:gd name="T2" fmla="*/ 22 w 22"/>
                    <a:gd name="T3" fmla="*/ 12 h 23"/>
                    <a:gd name="T4" fmla="*/ 11 w 22"/>
                    <a:gd name="T5" fmla="*/ 0 h 23"/>
                    <a:gd name="T6" fmla="*/ 0 w 22"/>
                    <a:gd name="T7" fmla="*/ 12 h 23"/>
                    <a:gd name="T8" fmla="*/ 11 w 22"/>
                    <a:gd name="T9" fmla="*/ 23 h 23"/>
                  </a:gdLst>
                  <a:ahLst/>
                  <a:cxnLst>
                    <a:cxn ang="0">
                      <a:pos x="T0" y="T1"/>
                    </a:cxn>
                    <a:cxn ang="0">
                      <a:pos x="T2" y="T3"/>
                    </a:cxn>
                    <a:cxn ang="0">
                      <a:pos x="T4" y="T5"/>
                    </a:cxn>
                    <a:cxn ang="0">
                      <a:pos x="T6" y="T7"/>
                    </a:cxn>
                    <a:cxn ang="0">
                      <a:pos x="T8" y="T9"/>
                    </a:cxn>
                  </a:cxnLst>
                  <a:rect l="0" t="0" r="r" b="b"/>
                  <a:pathLst>
                    <a:path w="22" h="23">
                      <a:moveTo>
                        <a:pt x="11" y="23"/>
                      </a:moveTo>
                      <a:lnTo>
                        <a:pt x="22" y="12"/>
                      </a:lnTo>
                      <a:lnTo>
                        <a:pt x="11" y="0"/>
                      </a:lnTo>
                      <a:lnTo>
                        <a:pt x="0" y="12"/>
                      </a:lnTo>
                      <a:lnTo>
                        <a:pt x="11" y="2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539" name="Freeform 11022">
                  <a:extLst>
                    <a:ext uri="{FF2B5EF4-FFF2-40B4-BE49-F238E27FC236}">
                      <a16:creationId xmlns:a16="http://schemas.microsoft.com/office/drawing/2014/main" id="{01077A4D-C411-C1F6-A56E-FCB9FE9667C5}"/>
                    </a:ext>
                  </a:extLst>
                </p:cNvPr>
                <p:cNvSpPr>
                  <a:spLocks/>
                </p:cNvSpPr>
                <p:nvPr/>
              </p:nvSpPr>
              <p:spPr bwMode="auto">
                <a:xfrm>
                  <a:off x="1301" y="1953"/>
                  <a:ext cx="51" cy="82"/>
                </a:xfrm>
                <a:custGeom>
                  <a:avLst/>
                  <a:gdLst>
                    <a:gd name="T0" fmla="*/ 27 w 51"/>
                    <a:gd name="T1" fmla="*/ 82 h 82"/>
                    <a:gd name="T2" fmla="*/ 51 w 51"/>
                    <a:gd name="T3" fmla="*/ 43 h 82"/>
                    <a:gd name="T4" fmla="*/ 27 w 51"/>
                    <a:gd name="T5" fmla="*/ 0 h 82"/>
                    <a:gd name="T6" fmla="*/ 0 w 51"/>
                    <a:gd name="T7" fmla="*/ 43 h 82"/>
                    <a:gd name="T8" fmla="*/ 27 w 51"/>
                    <a:gd name="T9" fmla="*/ 82 h 82"/>
                  </a:gdLst>
                  <a:ahLst/>
                  <a:cxnLst>
                    <a:cxn ang="0">
                      <a:pos x="T0" y="T1"/>
                    </a:cxn>
                    <a:cxn ang="0">
                      <a:pos x="T2" y="T3"/>
                    </a:cxn>
                    <a:cxn ang="0">
                      <a:pos x="T4" y="T5"/>
                    </a:cxn>
                    <a:cxn ang="0">
                      <a:pos x="T6" y="T7"/>
                    </a:cxn>
                    <a:cxn ang="0">
                      <a:pos x="T8" y="T9"/>
                    </a:cxn>
                  </a:cxnLst>
                  <a:rect l="0" t="0" r="r" b="b"/>
                  <a:pathLst>
                    <a:path w="51" h="82">
                      <a:moveTo>
                        <a:pt x="27" y="82"/>
                      </a:moveTo>
                      <a:lnTo>
                        <a:pt x="51" y="43"/>
                      </a:lnTo>
                      <a:lnTo>
                        <a:pt x="27" y="0"/>
                      </a:lnTo>
                      <a:lnTo>
                        <a:pt x="0" y="43"/>
                      </a:lnTo>
                      <a:lnTo>
                        <a:pt x="27" y="82"/>
                      </a:lnTo>
                      <a:close/>
                    </a:path>
                  </a:pathLst>
                </a:custGeom>
                <a:solidFill>
                  <a:srgbClr val="6CCD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540" name="Freeform 11023">
                  <a:extLst>
                    <a:ext uri="{FF2B5EF4-FFF2-40B4-BE49-F238E27FC236}">
                      <a16:creationId xmlns:a16="http://schemas.microsoft.com/office/drawing/2014/main" id="{027F16C1-5573-B6EF-0297-B52A304F0475}"/>
                    </a:ext>
                  </a:extLst>
                </p:cNvPr>
                <p:cNvSpPr>
                  <a:spLocks/>
                </p:cNvSpPr>
                <p:nvPr/>
              </p:nvSpPr>
              <p:spPr bwMode="auto">
                <a:xfrm>
                  <a:off x="1301" y="1953"/>
                  <a:ext cx="51" cy="82"/>
                </a:xfrm>
                <a:custGeom>
                  <a:avLst/>
                  <a:gdLst>
                    <a:gd name="T0" fmla="*/ 12 w 23"/>
                    <a:gd name="T1" fmla="*/ 23 h 23"/>
                    <a:gd name="T2" fmla="*/ 23 w 23"/>
                    <a:gd name="T3" fmla="*/ 12 h 23"/>
                    <a:gd name="T4" fmla="*/ 12 w 23"/>
                    <a:gd name="T5" fmla="*/ 0 h 23"/>
                    <a:gd name="T6" fmla="*/ 0 w 23"/>
                    <a:gd name="T7" fmla="*/ 12 h 23"/>
                    <a:gd name="T8" fmla="*/ 12 w 23"/>
                    <a:gd name="T9" fmla="*/ 23 h 23"/>
                  </a:gdLst>
                  <a:ahLst/>
                  <a:cxnLst>
                    <a:cxn ang="0">
                      <a:pos x="T0" y="T1"/>
                    </a:cxn>
                    <a:cxn ang="0">
                      <a:pos x="T2" y="T3"/>
                    </a:cxn>
                    <a:cxn ang="0">
                      <a:pos x="T4" y="T5"/>
                    </a:cxn>
                    <a:cxn ang="0">
                      <a:pos x="T6" y="T7"/>
                    </a:cxn>
                    <a:cxn ang="0">
                      <a:pos x="T8" y="T9"/>
                    </a:cxn>
                  </a:cxnLst>
                  <a:rect l="0" t="0" r="r" b="b"/>
                  <a:pathLst>
                    <a:path w="23" h="23">
                      <a:moveTo>
                        <a:pt x="12" y="23"/>
                      </a:moveTo>
                      <a:lnTo>
                        <a:pt x="23" y="12"/>
                      </a:lnTo>
                      <a:lnTo>
                        <a:pt x="12" y="0"/>
                      </a:lnTo>
                      <a:lnTo>
                        <a:pt x="0" y="12"/>
                      </a:lnTo>
                      <a:lnTo>
                        <a:pt x="12" y="2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541" name="Freeform 11024">
                  <a:extLst>
                    <a:ext uri="{FF2B5EF4-FFF2-40B4-BE49-F238E27FC236}">
                      <a16:creationId xmlns:a16="http://schemas.microsoft.com/office/drawing/2014/main" id="{9235C66F-6089-2B53-D5BF-65C3E8B7A9B2}"/>
                    </a:ext>
                  </a:extLst>
                </p:cNvPr>
                <p:cNvSpPr>
                  <a:spLocks/>
                </p:cNvSpPr>
                <p:nvPr/>
              </p:nvSpPr>
              <p:spPr bwMode="auto">
                <a:xfrm>
                  <a:off x="1636" y="1953"/>
                  <a:ext cx="48" cy="82"/>
                </a:xfrm>
                <a:custGeom>
                  <a:avLst/>
                  <a:gdLst>
                    <a:gd name="T0" fmla="*/ 24 w 48"/>
                    <a:gd name="T1" fmla="*/ 82 h 82"/>
                    <a:gd name="T2" fmla="*/ 48 w 48"/>
                    <a:gd name="T3" fmla="*/ 43 h 82"/>
                    <a:gd name="T4" fmla="*/ 24 w 48"/>
                    <a:gd name="T5" fmla="*/ 0 h 82"/>
                    <a:gd name="T6" fmla="*/ 0 w 48"/>
                    <a:gd name="T7" fmla="*/ 43 h 82"/>
                    <a:gd name="T8" fmla="*/ 24 w 48"/>
                    <a:gd name="T9" fmla="*/ 82 h 82"/>
                  </a:gdLst>
                  <a:ahLst/>
                  <a:cxnLst>
                    <a:cxn ang="0">
                      <a:pos x="T0" y="T1"/>
                    </a:cxn>
                    <a:cxn ang="0">
                      <a:pos x="T2" y="T3"/>
                    </a:cxn>
                    <a:cxn ang="0">
                      <a:pos x="T4" y="T5"/>
                    </a:cxn>
                    <a:cxn ang="0">
                      <a:pos x="T6" y="T7"/>
                    </a:cxn>
                    <a:cxn ang="0">
                      <a:pos x="T8" y="T9"/>
                    </a:cxn>
                  </a:cxnLst>
                  <a:rect l="0" t="0" r="r" b="b"/>
                  <a:pathLst>
                    <a:path w="48" h="82">
                      <a:moveTo>
                        <a:pt x="24" y="82"/>
                      </a:moveTo>
                      <a:lnTo>
                        <a:pt x="48" y="43"/>
                      </a:lnTo>
                      <a:lnTo>
                        <a:pt x="24" y="0"/>
                      </a:lnTo>
                      <a:lnTo>
                        <a:pt x="0" y="43"/>
                      </a:lnTo>
                      <a:lnTo>
                        <a:pt x="24" y="82"/>
                      </a:lnTo>
                      <a:close/>
                    </a:path>
                  </a:pathLst>
                </a:custGeom>
                <a:solidFill>
                  <a:srgbClr val="39BA7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542" name="Freeform 11025">
                  <a:extLst>
                    <a:ext uri="{FF2B5EF4-FFF2-40B4-BE49-F238E27FC236}">
                      <a16:creationId xmlns:a16="http://schemas.microsoft.com/office/drawing/2014/main" id="{94DC173B-EDD5-3BE9-DB8E-8C5A159F5681}"/>
                    </a:ext>
                  </a:extLst>
                </p:cNvPr>
                <p:cNvSpPr>
                  <a:spLocks/>
                </p:cNvSpPr>
                <p:nvPr/>
              </p:nvSpPr>
              <p:spPr bwMode="auto">
                <a:xfrm>
                  <a:off x="1636" y="1953"/>
                  <a:ext cx="48" cy="82"/>
                </a:xfrm>
                <a:custGeom>
                  <a:avLst/>
                  <a:gdLst>
                    <a:gd name="T0" fmla="*/ 11 w 22"/>
                    <a:gd name="T1" fmla="*/ 23 h 23"/>
                    <a:gd name="T2" fmla="*/ 22 w 22"/>
                    <a:gd name="T3" fmla="*/ 12 h 23"/>
                    <a:gd name="T4" fmla="*/ 11 w 22"/>
                    <a:gd name="T5" fmla="*/ 0 h 23"/>
                    <a:gd name="T6" fmla="*/ 0 w 22"/>
                    <a:gd name="T7" fmla="*/ 12 h 23"/>
                    <a:gd name="T8" fmla="*/ 11 w 22"/>
                    <a:gd name="T9" fmla="*/ 23 h 23"/>
                  </a:gdLst>
                  <a:ahLst/>
                  <a:cxnLst>
                    <a:cxn ang="0">
                      <a:pos x="T0" y="T1"/>
                    </a:cxn>
                    <a:cxn ang="0">
                      <a:pos x="T2" y="T3"/>
                    </a:cxn>
                    <a:cxn ang="0">
                      <a:pos x="T4" y="T5"/>
                    </a:cxn>
                    <a:cxn ang="0">
                      <a:pos x="T6" y="T7"/>
                    </a:cxn>
                    <a:cxn ang="0">
                      <a:pos x="T8" y="T9"/>
                    </a:cxn>
                  </a:cxnLst>
                  <a:rect l="0" t="0" r="r" b="b"/>
                  <a:pathLst>
                    <a:path w="22" h="23">
                      <a:moveTo>
                        <a:pt x="11" y="23"/>
                      </a:moveTo>
                      <a:lnTo>
                        <a:pt x="22" y="12"/>
                      </a:lnTo>
                      <a:lnTo>
                        <a:pt x="11" y="0"/>
                      </a:lnTo>
                      <a:lnTo>
                        <a:pt x="0" y="12"/>
                      </a:lnTo>
                      <a:lnTo>
                        <a:pt x="11" y="2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543" name="Freeform 11026">
                  <a:extLst>
                    <a:ext uri="{FF2B5EF4-FFF2-40B4-BE49-F238E27FC236}">
                      <a16:creationId xmlns:a16="http://schemas.microsoft.com/office/drawing/2014/main" id="{E9F51F25-E6B7-3884-14B8-2B687537645B}"/>
                    </a:ext>
                  </a:extLst>
                </p:cNvPr>
                <p:cNvSpPr>
                  <a:spLocks/>
                </p:cNvSpPr>
                <p:nvPr/>
              </p:nvSpPr>
              <p:spPr bwMode="auto">
                <a:xfrm>
                  <a:off x="1746" y="1953"/>
                  <a:ext cx="50" cy="82"/>
                </a:xfrm>
                <a:custGeom>
                  <a:avLst/>
                  <a:gdLst>
                    <a:gd name="T0" fmla="*/ 24 w 50"/>
                    <a:gd name="T1" fmla="*/ 82 h 82"/>
                    <a:gd name="T2" fmla="*/ 50 w 50"/>
                    <a:gd name="T3" fmla="*/ 43 h 82"/>
                    <a:gd name="T4" fmla="*/ 24 w 50"/>
                    <a:gd name="T5" fmla="*/ 0 h 82"/>
                    <a:gd name="T6" fmla="*/ 0 w 50"/>
                    <a:gd name="T7" fmla="*/ 43 h 82"/>
                    <a:gd name="T8" fmla="*/ 24 w 50"/>
                    <a:gd name="T9" fmla="*/ 82 h 82"/>
                  </a:gdLst>
                  <a:ahLst/>
                  <a:cxnLst>
                    <a:cxn ang="0">
                      <a:pos x="T0" y="T1"/>
                    </a:cxn>
                    <a:cxn ang="0">
                      <a:pos x="T2" y="T3"/>
                    </a:cxn>
                    <a:cxn ang="0">
                      <a:pos x="T4" y="T5"/>
                    </a:cxn>
                    <a:cxn ang="0">
                      <a:pos x="T6" y="T7"/>
                    </a:cxn>
                    <a:cxn ang="0">
                      <a:pos x="T8" y="T9"/>
                    </a:cxn>
                  </a:cxnLst>
                  <a:rect l="0" t="0" r="r" b="b"/>
                  <a:pathLst>
                    <a:path w="50" h="82">
                      <a:moveTo>
                        <a:pt x="24" y="82"/>
                      </a:moveTo>
                      <a:lnTo>
                        <a:pt x="50" y="43"/>
                      </a:lnTo>
                      <a:lnTo>
                        <a:pt x="24" y="0"/>
                      </a:lnTo>
                      <a:lnTo>
                        <a:pt x="0" y="43"/>
                      </a:lnTo>
                      <a:lnTo>
                        <a:pt x="24" y="82"/>
                      </a:lnTo>
                      <a:close/>
                    </a:path>
                  </a:pathLst>
                </a:custGeom>
                <a:solidFill>
                  <a:srgbClr val="228D8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544" name="Freeform 11027">
                  <a:extLst>
                    <a:ext uri="{FF2B5EF4-FFF2-40B4-BE49-F238E27FC236}">
                      <a16:creationId xmlns:a16="http://schemas.microsoft.com/office/drawing/2014/main" id="{D2F72120-FCE8-5D69-15FF-6E600B58949B}"/>
                    </a:ext>
                  </a:extLst>
                </p:cNvPr>
                <p:cNvSpPr>
                  <a:spLocks/>
                </p:cNvSpPr>
                <p:nvPr/>
              </p:nvSpPr>
              <p:spPr bwMode="auto">
                <a:xfrm>
                  <a:off x="1746" y="1953"/>
                  <a:ext cx="50" cy="82"/>
                </a:xfrm>
                <a:custGeom>
                  <a:avLst/>
                  <a:gdLst>
                    <a:gd name="T0" fmla="*/ 11 w 23"/>
                    <a:gd name="T1" fmla="*/ 23 h 23"/>
                    <a:gd name="T2" fmla="*/ 23 w 23"/>
                    <a:gd name="T3" fmla="*/ 12 h 23"/>
                    <a:gd name="T4" fmla="*/ 11 w 23"/>
                    <a:gd name="T5" fmla="*/ 0 h 23"/>
                    <a:gd name="T6" fmla="*/ 0 w 23"/>
                    <a:gd name="T7" fmla="*/ 12 h 23"/>
                    <a:gd name="T8" fmla="*/ 11 w 23"/>
                    <a:gd name="T9" fmla="*/ 23 h 23"/>
                  </a:gdLst>
                  <a:ahLst/>
                  <a:cxnLst>
                    <a:cxn ang="0">
                      <a:pos x="T0" y="T1"/>
                    </a:cxn>
                    <a:cxn ang="0">
                      <a:pos x="T2" y="T3"/>
                    </a:cxn>
                    <a:cxn ang="0">
                      <a:pos x="T4" y="T5"/>
                    </a:cxn>
                    <a:cxn ang="0">
                      <a:pos x="T6" y="T7"/>
                    </a:cxn>
                    <a:cxn ang="0">
                      <a:pos x="T8" y="T9"/>
                    </a:cxn>
                  </a:cxnLst>
                  <a:rect l="0" t="0" r="r" b="b"/>
                  <a:pathLst>
                    <a:path w="23" h="23">
                      <a:moveTo>
                        <a:pt x="11" y="23"/>
                      </a:moveTo>
                      <a:lnTo>
                        <a:pt x="23" y="12"/>
                      </a:lnTo>
                      <a:lnTo>
                        <a:pt x="11" y="0"/>
                      </a:lnTo>
                      <a:lnTo>
                        <a:pt x="0" y="12"/>
                      </a:lnTo>
                      <a:lnTo>
                        <a:pt x="11" y="2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545" name="Freeform 11028">
                  <a:extLst>
                    <a:ext uri="{FF2B5EF4-FFF2-40B4-BE49-F238E27FC236}">
                      <a16:creationId xmlns:a16="http://schemas.microsoft.com/office/drawing/2014/main" id="{BF826A6C-DEAF-750D-F496-19D3CA9AFAF2}"/>
                    </a:ext>
                  </a:extLst>
                </p:cNvPr>
                <p:cNvSpPr>
                  <a:spLocks/>
                </p:cNvSpPr>
                <p:nvPr/>
              </p:nvSpPr>
              <p:spPr bwMode="auto">
                <a:xfrm>
                  <a:off x="1858" y="1953"/>
                  <a:ext cx="48" cy="82"/>
                </a:xfrm>
                <a:custGeom>
                  <a:avLst/>
                  <a:gdLst>
                    <a:gd name="T0" fmla="*/ 24 w 48"/>
                    <a:gd name="T1" fmla="*/ 82 h 82"/>
                    <a:gd name="T2" fmla="*/ 48 w 48"/>
                    <a:gd name="T3" fmla="*/ 43 h 82"/>
                    <a:gd name="T4" fmla="*/ 24 w 48"/>
                    <a:gd name="T5" fmla="*/ 0 h 82"/>
                    <a:gd name="T6" fmla="*/ 0 w 48"/>
                    <a:gd name="T7" fmla="*/ 43 h 82"/>
                    <a:gd name="T8" fmla="*/ 24 w 48"/>
                    <a:gd name="T9" fmla="*/ 82 h 82"/>
                  </a:gdLst>
                  <a:ahLst/>
                  <a:cxnLst>
                    <a:cxn ang="0">
                      <a:pos x="T0" y="T1"/>
                    </a:cxn>
                    <a:cxn ang="0">
                      <a:pos x="T2" y="T3"/>
                    </a:cxn>
                    <a:cxn ang="0">
                      <a:pos x="T4" y="T5"/>
                    </a:cxn>
                    <a:cxn ang="0">
                      <a:pos x="T6" y="T7"/>
                    </a:cxn>
                    <a:cxn ang="0">
                      <a:pos x="T8" y="T9"/>
                    </a:cxn>
                  </a:cxnLst>
                  <a:rect l="0" t="0" r="r" b="b"/>
                  <a:pathLst>
                    <a:path w="48" h="82">
                      <a:moveTo>
                        <a:pt x="24" y="82"/>
                      </a:moveTo>
                      <a:lnTo>
                        <a:pt x="48" y="43"/>
                      </a:lnTo>
                      <a:lnTo>
                        <a:pt x="24" y="0"/>
                      </a:lnTo>
                      <a:lnTo>
                        <a:pt x="0" y="43"/>
                      </a:lnTo>
                      <a:lnTo>
                        <a:pt x="24" y="82"/>
                      </a:lnTo>
                      <a:close/>
                    </a:path>
                  </a:pathLst>
                </a:custGeom>
                <a:solidFill>
                  <a:srgbClr val="287C8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546" name="Freeform 11029">
                  <a:extLst>
                    <a:ext uri="{FF2B5EF4-FFF2-40B4-BE49-F238E27FC236}">
                      <a16:creationId xmlns:a16="http://schemas.microsoft.com/office/drawing/2014/main" id="{86B85154-FBE7-D963-726B-E1AA6E3851D2}"/>
                    </a:ext>
                  </a:extLst>
                </p:cNvPr>
                <p:cNvSpPr>
                  <a:spLocks/>
                </p:cNvSpPr>
                <p:nvPr/>
              </p:nvSpPr>
              <p:spPr bwMode="auto">
                <a:xfrm>
                  <a:off x="1858" y="1953"/>
                  <a:ext cx="48" cy="82"/>
                </a:xfrm>
                <a:custGeom>
                  <a:avLst/>
                  <a:gdLst>
                    <a:gd name="T0" fmla="*/ 11 w 22"/>
                    <a:gd name="T1" fmla="*/ 23 h 23"/>
                    <a:gd name="T2" fmla="*/ 22 w 22"/>
                    <a:gd name="T3" fmla="*/ 12 h 23"/>
                    <a:gd name="T4" fmla="*/ 11 w 22"/>
                    <a:gd name="T5" fmla="*/ 0 h 23"/>
                    <a:gd name="T6" fmla="*/ 0 w 22"/>
                    <a:gd name="T7" fmla="*/ 12 h 23"/>
                    <a:gd name="T8" fmla="*/ 11 w 22"/>
                    <a:gd name="T9" fmla="*/ 23 h 23"/>
                  </a:gdLst>
                  <a:ahLst/>
                  <a:cxnLst>
                    <a:cxn ang="0">
                      <a:pos x="T0" y="T1"/>
                    </a:cxn>
                    <a:cxn ang="0">
                      <a:pos x="T2" y="T3"/>
                    </a:cxn>
                    <a:cxn ang="0">
                      <a:pos x="T4" y="T5"/>
                    </a:cxn>
                    <a:cxn ang="0">
                      <a:pos x="T6" y="T7"/>
                    </a:cxn>
                    <a:cxn ang="0">
                      <a:pos x="T8" y="T9"/>
                    </a:cxn>
                  </a:cxnLst>
                  <a:rect l="0" t="0" r="r" b="b"/>
                  <a:pathLst>
                    <a:path w="22" h="23">
                      <a:moveTo>
                        <a:pt x="11" y="23"/>
                      </a:moveTo>
                      <a:lnTo>
                        <a:pt x="22" y="12"/>
                      </a:lnTo>
                      <a:lnTo>
                        <a:pt x="11" y="0"/>
                      </a:lnTo>
                      <a:lnTo>
                        <a:pt x="0" y="12"/>
                      </a:lnTo>
                      <a:lnTo>
                        <a:pt x="11" y="2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547" name="Freeform 11030">
                  <a:extLst>
                    <a:ext uri="{FF2B5EF4-FFF2-40B4-BE49-F238E27FC236}">
                      <a16:creationId xmlns:a16="http://schemas.microsoft.com/office/drawing/2014/main" id="{DD9D7B3D-1455-3939-C47B-EE4950CA9A33}"/>
                    </a:ext>
                  </a:extLst>
                </p:cNvPr>
                <p:cNvSpPr>
                  <a:spLocks/>
                </p:cNvSpPr>
                <p:nvPr/>
              </p:nvSpPr>
              <p:spPr bwMode="auto">
                <a:xfrm>
                  <a:off x="1191" y="2127"/>
                  <a:ext cx="51" cy="82"/>
                </a:xfrm>
                <a:custGeom>
                  <a:avLst/>
                  <a:gdLst>
                    <a:gd name="T0" fmla="*/ 24 w 51"/>
                    <a:gd name="T1" fmla="*/ 82 h 82"/>
                    <a:gd name="T2" fmla="*/ 51 w 51"/>
                    <a:gd name="T3" fmla="*/ 43 h 82"/>
                    <a:gd name="T4" fmla="*/ 24 w 51"/>
                    <a:gd name="T5" fmla="*/ 0 h 82"/>
                    <a:gd name="T6" fmla="*/ 0 w 51"/>
                    <a:gd name="T7" fmla="*/ 43 h 82"/>
                    <a:gd name="T8" fmla="*/ 24 w 51"/>
                    <a:gd name="T9" fmla="*/ 82 h 82"/>
                  </a:gdLst>
                  <a:ahLst/>
                  <a:cxnLst>
                    <a:cxn ang="0">
                      <a:pos x="T0" y="T1"/>
                    </a:cxn>
                    <a:cxn ang="0">
                      <a:pos x="T2" y="T3"/>
                    </a:cxn>
                    <a:cxn ang="0">
                      <a:pos x="T4" y="T5"/>
                    </a:cxn>
                    <a:cxn ang="0">
                      <a:pos x="T6" y="T7"/>
                    </a:cxn>
                    <a:cxn ang="0">
                      <a:pos x="T8" y="T9"/>
                    </a:cxn>
                  </a:cxnLst>
                  <a:rect l="0" t="0" r="r" b="b"/>
                  <a:pathLst>
                    <a:path w="51" h="82">
                      <a:moveTo>
                        <a:pt x="24" y="82"/>
                      </a:moveTo>
                      <a:lnTo>
                        <a:pt x="51" y="43"/>
                      </a:lnTo>
                      <a:lnTo>
                        <a:pt x="24" y="0"/>
                      </a:lnTo>
                      <a:lnTo>
                        <a:pt x="0" y="43"/>
                      </a:lnTo>
                      <a:lnTo>
                        <a:pt x="24" y="82"/>
                      </a:lnTo>
                      <a:close/>
                    </a:path>
                  </a:pathLst>
                </a:custGeom>
                <a:solidFill>
                  <a:srgbClr val="8AD5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548" name="Freeform 11031">
                  <a:extLst>
                    <a:ext uri="{FF2B5EF4-FFF2-40B4-BE49-F238E27FC236}">
                      <a16:creationId xmlns:a16="http://schemas.microsoft.com/office/drawing/2014/main" id="{247D2303-69D7-3B62-B0A7-E444B9CA41F9}"/>
                    </a:ext>
                  </a:extLst>
                </p:cNvPr>
                <p:cNvSpPr>
                  <a:spLocks/>
                </p:cNvSpPr>
                <p:nvPr/>
              </p:nvSpPr>
              <p:spPr bwMode="auto">
                <a:xfrm>
                  <a:off x="1191" y="2127"/>
                  <a:ext cx="51" cy="82"/>
                </a:xfrm>
                <a:custGeom>
                  <a:avLst/>
                  <a:gdLst>
                    <a:gd name="T0" fmla="*/ 11 w 23"/>
                    <a:gd name="T1" fmla="*/ 23 h 23"/>
                    <a:gd name="T2" fmla="*/ 23 w 23"/>
                    <a:gd name="T3" fmla="*/ 12 h 23"/>
                    <a:gd name="T4" fmla="*/ 11 w 23"/>
                    <a:gd name="T5" fmla="*/ 0 h 23"/>
                    <a:gd name="T6" fmla="*/ 0 w 23"/>
                    <a:gd name="T7" fmla="*/ 12 h 23"/>
                    <a:gd name="T8" fmla="*/ 11 w 23"/>
                    <a:gd name="T9" fmla="*/ 23 h 23"/>
                  </a:gdLst>
                  <a:ahLst/>
                  <a:cxnLst>
                    <a:cxn ang="0">
                      <a:pos x="T0" y="T1"/>
                    </a:cxn>
                    <a:cxn ang="0">
                      <a:pos x="T2" y="T3"/>
                    </a:cxn>
                    <a:cxn ang="0">
                      <a:pos x="T4" y="T5"/>
                    </a:cxn>
                    <a:cxn ang="0">
                      <a:pos x="T6" y="T7"/>
                    </a:cxn>
                    <a:cxn ang="0">
                      <a:pos x="T8" y="T9"/>
                    </a:cxn>
                  </a:cxnLst>
                  <a:rect l="0" t="0" r="r" b="b"/>
                  <a:pathLst>
                    <a:path w="23" h="23">
                      <a:moveTo>
                        <a:pt x="11" y="23"/>
                      </a:moveTo>
                      <a:lnTo>
                        <a:pt x="23" y="12"/>
                      </a:lnTo>
                      <a:lnTo>
                        <a:pt x="11" y="0"/>
                      </a:lnTo>
                      <a:lnTo>
                        <a:pt x="0" y="12"/>
                      </a:lnTo>
                      <a:lnTo>
                        <a:pt x="11" y="2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549" name="Freeform 11032">
                  <a:extLst>
                    <a:ext uri="{FF2B5EF4-FFF2-40B4-BE49-F238E27FC236}">
                      <a16:creationId xmlns:a16="http://schemas.microsoft.com/office/drawing/2014/main" id="{E47B6E1C-2E39-2F5E-5075-5C2992AD6542}"/>
                    </a:ext>
                  </a:extLst>
                </p:cNvPr>
                <p:cNvSpPr>
                  <a:spLocks/>
                </p:cNvSpPr>
                <p:nvPr/>
              </p:nvSpPr>
              <p:spPr bwMode="auto">
                <a:xfrm>
                  <a:off x="1301" y="2127"/>
                  <a:ext cx="51" cy="82"/>
                </a:xfrm>
                <a:custGeom>
                  <a:avLst/>
                  <a:gdLst>
                    <a:gd name="T0" fmla="*/ 27 w 51"/>
                    <a:gd name="T1" fmla="*/ 82 h 82"/>
                    <a:gd name="T2" fmla="*/ 51 w 51"/>
                    <a:gd name="T3" fmla="*/ 43 h 82"/>
                    <a:gd name="T4" fmla="*/ 27 w 51"/>
                    <a:gd name="T5" fmla="*/ 0 h 82"/>
                    <a:gd name="T6" fmla="*/ 0 w 51"/>
                    <a:gd name="T7" fmla="*/ 43 h 82"/>
                    <a:gd name="T8" fmla="*/ 27 w 51"/>
                    <a:gd name="T9" fmla="*/ 82 h 82"/>
                  </a:gdLst>
                  <a:ahLst/>
                  <a:cxnLst>
                    <a:cxn ang="0">
                      <a:pos x="T0" y="T1"/>
                    </a:cxn>
                    <a:cxn ang="0">
                      <a:pos x="T2" y="T3"/>
                    </a:cxn>
                    <a:cxn ang="0">
                      <a:pos x="T4" y="T5"/>
                    </a:cxn>
                    <a:cxn ang="0">
                      <a:pos x="T6" y="T7"/>
                    </a:cxn>
                    <a:cxn ang="0">
                      <a:pos x="T8" y="T9"/>
                    </a:cxn>
                  </a:cxnLst>
                  <a:rect l="0" t="0" r="r" b="b"/>
                  <a:pathLst>
                    <a:path w="51" h="82">
                      <a:moveTo>
                        <a:pt x="27" y="82"/>
                      </a:moveTo>
                      <a:lnTo>
                        <a:pt x="51" y="43"/>
                      </a:lnTo>
                      <a:lnTo>
                        <a:pt x="27" y="0"/>
                      </a:lnTo>
                      <a:lnTo>
                        <a:pt x="0" y="43"/>
                      </a:lnTo>
                      <a:lnTo>
                        <a:pt x="27" y="82"/>
                      </a:lnTo>
                      <a:close/>
                    </a:path>
                  </a:pathLst>
                </a:custGeom>
                <a:solidFill>
                  <a:srgbClr val="7DD2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550" name="Freeform 11033">
                  <a:extLst>
                    <a:ext uri="{FF2B5EF4-FFF2-40B4-BE49-F238E27FC236}">
                      <a16:creationId xmlns:a16="http://schemas.microsoft.com/office/drawing/2014/main" id="{8958FADE-07D7-0168-5D5A-20C4F795E53D}"/>
                    </a:ext>
                  </a:extLst>
                </p:cNvPr>
                <p:cNvSpPr>
                  <a:spLocks/>
                </p:cNvSpPr>
                <p:nvPr/>
              </p:nvSpPr>
              <p:spPr bwMode="auto">
                <a:xfrm>
                  <a:off x="1301" y="2127"/>
                  <a:ext cx="51" cy="82"/>
                </a:xfrm>
                <a:custGeom>
                  <a:avLst/>
                  <a:gdLst>
                    <a:gd name="T0" fmla="*/ 12 w 23"/>
                    <a:gd name="T1" fmla="*/ 23 h 23"/>
                    <a:gd name="T2" fmla="*/ 23 w 23"/>
                    <a:gd name="T3" fmla="*/ 12 h 23"/>
                    <a:gd name="T4" fmla="*/ 12 w 23"/>
                    <a:gd name="T5" fmla="*/ 0 h 23"/>
                    <a:gd name="T6" fmla="*/ 0 w 23"/>
                    <a:gd name="T7" fmla="*/ 12 h 23"/>
                    <a:gd name="T8" fmla="*/ 12 w 23"/>
                    <a:gd name="T9" fmla="*/ 23 h 23"/>
                  </a:gdLst>
                  <a:ahLst/>
                  <a:cxnLst>
                    <a:cxn ang="0">
                      <a:pos x="T0" y="T1"/>
                    </a:cxn>
                    <a:cxn ang="0">
                      <a:pos x="T2" y="T3"/>
                    </a:cxn>
                    <a:cxn ang="0">
                      <a:pos x="T4" y="T5"/>
                    </a:cxn>
                    <a:cxn ang="0">
                      <a:pos x="T6" y="T7"/>
                    </a:cxn>
                    <a:cxn ang="0">
                      <a:pos x="T8" y="T9"/>
                    </a:cxn>
                  </a:cxnLst>
                  <a:rect l="0" t="0" r="r" b="b"/>
                  <a:pathLst>
                    <a:path w="23" h="23">
                      <a:moveTo>
                        <a:pt x="12" y="23"/>
                      </a:moveTo>
                      <a:lnTo>
                        <a:pt x="23" y="12"/>
                      </a:lnTo>
                      <a:lnTo>
                        <a:pt x="12" y="0"/>
                      </a:lnTo>
                      <a:lnTo>
                        <a:pt x="0" y="12"/>
                      </a:lnTo>
                      <a:lnTo>
                        <a:pt x="12" y="2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551" name="Freeform 11034">
                  <a:extLst>
                    <a:ext uri="{FF2B5EF4-FFF2-40B4-BE49-F238E27FC236}">
                      <a16:creationId xmlns:a16="http://schemas.microsoft.com/office/drawing/2014/main" id="{6ED55F97-C5D4-16BD-A0C2-3C26913D0AEA}"/>
                    </a:ext>
                  </a:extLst>
                </p:cNvPr>
                <p:cNvSpPr>
                  <a:spLocks/>
                </p:cNvSpPr>
                <p:nvPr/>
              </p:nvSpPr>
              <p:spPr bwMode="auto">
                <a:xfrm>
                  <a:off x="1636" y="2127"/>
                  <a:ext cx="48" cy="82"/>
                </a:xfrm>
                <a:custGeom>
                  <a:avLst/>
                  <a:gdLst>
                    <a:gd name="T0" fmla="*/ 24 w 48"/>
                    <a:gd name="T1" fmla="*/ 82 h 82"/>
                    <a:gd name="T2" fmla="*/ 48 w 48"/>
                    <a:gd name="T3" fmla="*/ 43 h 82"/>
                    <a:gd name="T4" fmla="*/ 24 w 48"/>
                    <a:gd name="T5" fmla="*/ 0 h 82"/>
                    <a:gd name="T6" fmla="*/ 0 w 48"/>
                    <a:gd name="T7" fmla="*/ 43 h 82"/>
                    <a:gd name="T8" fmla="*/ 24 w 48"/>
                    <a:gd name="T9" fmla="*/ 82 h 82"/>
                  </a:gdLst>
                  <a:ahLst/>
                  <a:cxnLst>
                    <a:cxn ang="0">
                      <a:pos x="T0" y="T1"/>
                    </a:cxn>
                    <a:cxn ang="0">
                      <a:pos x="T2" y="T3"/>
                    </a:cxn>
                    <a:cxn ang="0">
                      <a:pos x="T4" y="T5"/>
                    </a:cxn>
                    <a:cxn ang="0">
                      <a:pos x="T6" y="T7"/>
                    </a:cxn>
                    <a:cxn ang="0">
                      <a:pos x="T8" y="T9"/>
                    </a:cxn>
                  </a:cxnLst>
                  <a:rect l="0" t="0" r="r" b="b"/>
                  <a:pathLst>
                    <a:path w="48" h="82">
                      <a:moveTo>
                        <a:pt x="24" y="82"/>
                      </a:moveTo>
                      <a:lnTo>
                        <a:pt x="48" y="43"/>
                      </a:lnTo>
                      <a:lnTo>
                        <a:pt x="24" y="0"/>
                      </a:lnTo>
                      <a:lnTo>
                        <a:pt x="0" y="43"/>
                      </a:lnTo>
                      <a:lnTo>
                        <a:pt x="24" y="82"/>
                      </a:lnTo>
                      <a:close/>
                    </a:path>
                  </a:pathLst>
                </a:custGeom>
                <a:solidFill>
                  <a:srgbClr val="50C46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552" name="Freeform 11035">
                  <a:extLst>
                    <a:ext uri="{FF2B5EF4-FFF2-40B4-BE49-F238E27FC236}">
                      <a16:creationId xmlns:a16="http://schemas.microsoft.com/office/drawing/2014/main" id="{965350F3-9991-9BEE-5875-205601315E30}"/>
                    </a:ext>
                  </a:extLst>
                </p:cNvPr>
                <p:cNvSpPr>
                  <a:spLocks/>
                </p:cNvSpPr>
                <p:nvPr/>
              </p:nvSpPr>
              <p:spPr bwMode="auto">
                <a:xfrm>
                  <a:off x="1636" y="2127"/>
                  <a:ext cx="48" cy="82"/>
                </a:xfrm>
                <a:custGeom>
                  <a:avLst/>
                  <a:gdLst>
                    <a:gd name="T0" fmla="*/ 11 w 22"/>
                    <a:gd name="T1" fmla="*/ 23 h 23"/>
                    <a:gd name="T2" fmla="*/ 22 w 22"/>
                    <a:gd name="T3" fmla="*/ 12 h 23"/>
                    <a:gd name="T4" fmla="*/ 11 w 22"/>
                    <a:gd name="T5" fmla="*/ 0 h 23"/>
                    <a:gd name="T6" fmla="*/ 0 w 22"/>
                    <a:gd name="T7" fmla="*/ 12 h 23"/>
                    <a:gd name="T8" fmla="*/ 11 w 22"/>
                    <a:gd name="T9" fmla="*/ 23 h 23"/>
                  </a:gdLst>
                  <a:ahLst/>
                  <a:cxnLst>
                    <a:cxn ang="0">
                      <a:pos x="T0" y="T1"/>
                    </a:cxn>
                    <a:cxn ang="0">
                      <a:pos x="T2" y="T3"/>
                    </a:cxn>
                    <a:cxn ang="0">
                      <a:pos x="T4" y="T5"/>
                    </a:cxn>
                    <a:cxn ang="0">
                      <a:pos x="T6" y="T7"/>
                    </a:cxn>
                    <a:cxn ang="0">
                      <a:pos x="T8" y="T9"/>
                    </a:cxn>
                  </a:cxnLst>
                  <a:rect l="0" t="0" r="r" b="b"/>
                  <a:pathLst>
                    <a:path w="22" h="23">
                      <a:moveTo>
                        <a:pt x="11" y="23"/>
                      </a:moveTo>
                      <a:lnTo>
                        <a:pt x="22" y="12"/>
                      </a:lnTo>
                      <a:lnTo>
                        <a:pt x="11" y="0"/>
                      </a:lnTo>
                      <a:lnTo>
                        <a:pt x="0" y="12"/>
                      </a:lnTo>
                      <a:lnTo>
                        <a:pt x="11" y="2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553" name="Freeform 11036">
                  <a:extLst>
                    <a:ext uri="{FF2B5EF4-FFF2-40B4-BE49-F238E27FC236}">
                      <a16:creationId xmlns:a16="http://schemas.microsoft.com/office/drawing/2014/main" id="{1188126D-600C-118B-1232-530E74DED916}"/>
                    </a:ext>
                  </a:extLst>
                </p:cNvPr>
                <p:cNvSpPr>
                  <a:spLocks/>
                </p:cNvSpPr>
                <p:nvPr/>
              </p:nvSpPr>
              <p:spPr bwMode="auto">
                <a:xfrm>
                  <a:off x="1746" y="2127"/>
                  <a:ext cx="50" cy="82"/>
                </a:xfrm>
                <a:custGeom>
                  <a:avLst/>
                  <a:gdLst>
                    <a:gd name="T0" fmla="*/ 24 w 50"/>
                    <a:gd name="T1" fmla="*/ 82 h 82"/>
                    <a:gd name="T2" fmla="*/ 50 w 50"/>
                    <a:gd name="T3" fmla="*/ 43 h 82"/>
                    <a:gd name="T4" fmla="*/ 24 w 50"/>
                    <a:gd name="T5" fmla="*/ 0 h 82"/>
                    <a:gd name="T6" fmla="*/ 0 w 50"/>
                    <a:gd name="T7" fmla="*/ 43 h 82"/>
                    <a:gd name="T8" fmla="*/ 24 w 50"/>
                    <a:gd name="T9" fmla="*/ 82 h 82"/>
                  </a:gdLst>
                  <a:ahLst/>
                  <a:cxnLst>
                    <a:cxn ang="0">
                      <a:pos x="T0" y="T1"/>
                    </a:cxn>
                    <a:cxn ang="0">
                      <a:pos x="T2" y="T3"/>
                    </a:cxn>
                    <a:cxn ang="0">
                      <a:pos x="T4" y="T5"/>
                    </a:cxn>
                    <a:cxn ang="0">
                      <a:pos x="T6" y="T7"/>
                    </a:cxn>
                    <a:cxn ang="0">
                      <a:pos x="T8" y="T9"/>
                    </a:cxn>
                  </a:cxnLst>
                  <a:rect l="0" t="0" r="r" b="b"/>
                  <a:pathLst>
                    <a:path w="50" h="82">
                      <a:moveTo>
                        <a:pt x="24" y="82"/>
                      </a:moveTo>
                      <a:lnTo>
                        <a:pt x="50" y="43"/>
                      </a:lnTo>
                      <a:lnTo>
                        <a:pt x="24" y="0"/>
                      </a:lnTo>
                      <a:lnTo>
                        <a:pt x="0" y="43"/>
                      </a:lnTo>
                      <a:lnTo>
                        <a:pt x="24" y="82"/>
                      </a:lnTo>
                      <a:close/>
                    </a:path>
                  </a:pathLst>
                </a:custGeom>
                <a:solidFill>
                  <a:srgbClr val="218F8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554" name="Freeform 11037">
                  <a:extLst>
                    <a:ext uri="{FF2B5EF4-FFF2-40B4-BE49-F238E27FC236}">
                      <a16:creationId xmlns:a16="http://schemas.microsoft.com/office/drawing/2014/main" id="{7F2D79F7-FB99-652B-2DB5-563BB8D0EAB0}"/>
                    </a:ext>
                  </a:extLst>
                </p:cNvPr>
                <p:cNvSpPr>
                  <a:spLocks/>
                </p:cNvSpPr>
                <p:nvPr/>
              </p:nvSpPr>
              <p:spPr bwMode="auto">
                <a:xfrm>
                  <a:off x="1746" y="2127"/>
                  <a:ext cx="50" cy="82"/>
                </a:xfrm>
                <a:custGeom>
                  <a:avLst/>
                  <a:gdLst>
                    <a:gd name="T0" fmla="*/ 11 w 23"/>
                    <a:gd name="T1" fmla="*/ 23 h 23"/>
                    <a:gd name="T2" fmla="*/ 23 w 23"/>
                    <a:gd name="T3" fmla="*/ 12 h 23"/>
                    <a:gd name="T4" fmla="*/ 11 w 23"/>
                    <a:gd name="T5" fmla="*/ 0 h 23"/>
                    <a:gd name="T6" fmla="*/ 0 w 23"/>
                    <a:gd name="T7" fmla="*/ 12 h 23"/>
                    <a:gd name="T8" fmla="*/ 11 w 23"/>
                    <a:gd name="T9" fmla="*/ 23 h 23"/>
                  </a:gdLst>
                  <a:ahLst/>
                  <a:cxnLst>
                    <a:cxn ang="0">
                      <a:pos x="T0" y="T1"/>
                    </a:cxn>
                    <a:cxn ang="0">
                      <a:pos x="T2" y="T3"/>
                    </a:cxn>
                    <a:cxn ang="0">
                      <a:pos x="T4" y="T5"/>
                    </a:cxn>
                    <a:cxn ang="0">
                      <a:pos x="T6" y="T7"/>
                    </a:cxn>
                    <a:cxn ang="0">
                      <a:pos x="T8" y="T9"/>
                    </a:cxn>
                  </a:cxnLst>
                  <a:rect l="0" t="0" r="r" b="b"/>
                  <a:pathLst>
                    <a:path w="23" h="23">
                      <a:moveTo>
                        <a:pt x="11" y="23"/>
                      </a:moveTo>
                      <a:lnTo>
                        <a:pt x="23" y="12"/>
                      </a:lnTo>
                      <a:lnTo>
                        <a:pt x="11" y="0"/>
                      </a:lnTo>
                      <a:lnTo>
                        <a:pt x="0" y="12"/>
                      </a:lnTo>
                      <a:lnTo>
                        <a:pt x="11" y="2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555" name="Freeform 11038">
                  <a:extLst>
                    <a:ext uri="{FF2B5EF4-FFF2-40B4-BE49-F238E27FC236}">
                      <a16:creationId xmlns:a16="http://schemas.microsoft.com/office/drawing/2014/main" id="{10CED3CF-41FF-F5F5-609A-BF6BD59C5353}"/>
                    </a:ext>
                  </a:extLst>
                </p:cNvPr>
                <p:cNvSpPr>
                  <a:spLocks/>
                </p:cNvSpPr>
                <p:nvPr/>
              </p:nvSpPr>
              <p:spPr bwMode="auto">
                <a:xfrm>
                  <a:off x="1858" y="2127"/>
                  <a:ext cx="48" cy="82"/>
                </a:xfrm>
                <a:custGeom>
                  <a:avLst/>
                  <a:gdLst>
                    <a:gd name="T0" fmla="*/ 24 w 48"/>
                    <a:gd name="T1" fmla="*/ 82 h 82"/>
                    <a:gd name="T2" fmla="*/ 48 w 48"/>
                    <a:gd name="T3" fmla="*/ 43 h 82"/>
                    <a:gd name="T4" fmla="*/ 24 w 48"/>
                    <a:gd name="T5" fmla="*/ 0 h 82"/>
                    <a:gd name="T6" fmla="*/ 0 w 48"/>
                    <a:gd name="T7" fmla="*/ 43 h 82"/>
                    <a:gd name="T8" fmla="*/ 24 w 48"/>
                    <a:gd name="T9" fmla="*/ 82 h 82"/>
                  </a:gdLst>
                  <a:ahLst/>
                  <a:cxnLst>
                    <a:cxn ang="0">
                      <a:pos x="T0" y="T1"/>
                    </a:cxn>
                    <a:cxn ang="0">
                      <a:pos x="T2" y="T3"/>
                    </a:cxn>
                    <a:cxn ang="0">
                      <a:pos x="T4" y="T5"/>
                    </a:cxn>
                    <a:cxn ang="0">
                      <a:pos x="T6" y="T7"/>
                    </a:cxn>
                    <a:cxn ang="0">
                      <a:pos x="T8" y="T9"/>
                    </a:cxn>
                  </a:cxnLst>
                  <a:rect l="0" t="0" r="r" b="b"/>
                  <a:pathLst>
                    <a:path w="48" h="82">
                      <a:moveTo>
                        <a:pt x="24" y="82"/>
                      </a:moveTo>
                      <a:lnTo>
                        <a:pt x="48" y="43"/>
                      </a:lnTo>
                      <a:lnTo>
                        <a:pt x="24" y="0"/>
                      </a:lnTo>
                      <a:lnTo>
                        <a:pt x="0" y="43"/>
                      </a:lnTo>
                      <a:lnTo>
                        <a:pt x="24" y="82"/>
                      </a:lnTo>
                      <a:close/>
                    </a:path>
                  </a:pathLst>
                </a:custGeom>
                <a:solidFill>
                  <a:srgbClr val="23898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556" name="Freeform 11039">
                  <a:extLst>
                    <a:ext uri="{FF2B5EF4-FFF2-40B4-BE49-F238E27FC236}">
                      <a16:creationId xmlns:a16="http://schemas.microsoft.com/office/drawing/2014/main" id="{7F81EEF9-4A19-7868-C7DE-61DDFB8B6C5C}"/>
                    </a:ext>
                  </a:extLst>
                </p:cNvPr>
                <p:cNvSpPr>
                  <a:spLocks/>
                </p:cNvSpPr>
                <p:nvPr/>
              </p:nvSpPr>
              <p:spPr bwMode="auto">
                <a:xfrm>
                  <a:off x="1858" y="2127"/>
                  <a:ext cx="48" cy="82"/>
                </a:xfrm>
                <a:custGeom>
                  <a:avLst/>
                  <a:gdLst>
                    <a:gd name="T0" fmla="*/ 11 w 22"/>
                    <a:gd name="T1" fmla="*/ 23 h 23"/>
                    <a:gd name="T2" fmla="*/ 22 w 22"/>
                    <a:gd name="T3" fmla="*/ 12 h 23"/>
                    <a:gd name="T4" fmla="*/ 11 w 22"/>
                    <a:gd name="T5" fmla="*/ 0 h 23"/>
                    <a:gd name="T6" fmla="*/ 0 w 22"/>
                    <a:gd name="T7" fmla="*/ 12 h 23"/>
                    <a:gd name="T8" fmla="*/ 11 w 22"/>
                    <a:gd name="T9" fmla="*/ 23 h 23"/>
                  </a:gdLst>
                  <a:ahLst/>
                  <a:cxnLst>
                    <a:cxn ang="0">
                      <a:pos x="T0" y="T1"/>
                    </a:cxn>
                    <a:cxn ang="0">
                      <a:pos x="T2" y="T3"/>
                    </a:cxn>
                    <a:cxn ang="0">
                      <a:pos x="T4" y="T5"/>
                    </a:cxn>
                    <a:cxn ang="0">
                      <a:pos x="T6" y="T7"/>
                    </a:cxn>
                    <a:cxn ang="0">
                      <a:pos x="T8" y="T9"/>
                    </a:cxn>
                  </a:cxnLst>
                  <a:rect l="0" t="0" r="r" b="b"/>
                  <a:pathLst>
                    <a:path w="22" h="23">
                      <a:moveTo>
                        <a:pt x="11" y="23"/>
                      </a:moveTo>
                      <a:lnTo>
                        <a:pt x="22" y="12"/>
                      </a:lnTo>
                      <a:lnTo>
                        <a:pt x="11" y="0"/>
                      </a:lnTo>
                      <a:lnTo>
                        <a:pt x="0" y="12"/>
                      </a:lnTo>
                      <a:lnTo>
                        <a:pt x="11" y="2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557" name="Freeform 11040">
                  <a:extLst>
                    <a:ext uri="{FF2B5EF4-FFF2-40B4-BE49-F238E27FC236}">
                      <a16:creationId xmlns:a16="http://schemas.microsoft.com/office/drawing/2014/main" id="{B98DD28E-1AFE-8654-3B2B-C42196488BEF}"/>
                    </a:ext>
                  </a:extLst>
                </p:cNvPr>
                <p:cNvSpPr>
                  <a:spLocks/>
                </p:cNvSpPr>
                <p:nvPr/>
              </p:nvSpPr>
              <p:spPr bwMode="auto">
                <a:xfrm>
                  <a:off x="1301" y="2301"/>
                  <a:ext cx="51" cy="82"/>
                </a:xfrm>
                <a:custGeom>
                  <a:avLst/>
                  <a:gdLst>
                    <a:gd name="T0" fmla="*/ 27 w 51"/>
                    <a:gd name="T1" fmla="*/ 82 h 82"/>
                    <a:gd name="T2" fmla="*/ 51 w 51"/>
                    <a:gd name="T3" fmla="*/ 43 h 82"/>
                    <a:gd name="T4" fmla="*/ 27 w 51"/>
                    <a:gd name="T5" fmla="*/ 0 h 82"/>
                    <a:gd name="T6" fmla="*/ 0 w 51"/>
                    <a:gd name="T7" fmla="*/ 43 h 82"/>
                    <a:gd name="T8" fmla="*/ 27 w 51"/>
                    <a:gd name="T9" fmla="*/ 82 h 82"/>
                  </a:gdLst>
                  <a:ahLst/>
                  <a:cxnLst>
                    <a:cxn ang="0">
                      <a:pos x="T0" y="T1"/>
                    </a:cxn>
                    <a:cxn ang="0">
                      <a:pos x="T2" y="T3"/>
                    </a:cxn>
                    <a:cxn ang="0">
                      <a:pos x="T4" y="T5"/>
                    </a:cxn>
                    <a:cxn ang="0">
                      <a:pos x="T6" y="T7"/>
                    </a:cxn>
                    <a:cxn ang="0">
                      <a:pos x="T8" y="T9"/>
                    </a:cxn>
                  </a:cxnLst>
                  <a:rect l="0" t="0" r="r" b="b"/>
                  <a:pathLst>
                    <a:path w="51" h="82">
                      <a:moveTo>
                        <a:pt x="27" y="82"/>
                      </a:moveTo>
                      <a:lnTo>
                        <a:pt x="51" y="43"/>
                      </a:lnTo>
                      <a:lnTo>
                        <a:pt x="27" y="0"/>
                      </a:lnTo>
                      <a:lnTo>
                        <a:pt x="0" y="43"/>
                      </a:lnTo>
                      <a:lnTo>
                        <a:pt x="27" y="82"/>
                      </a:lnTo>
                      <a:close/>
                    </a:path>
                  </a:pathLst>
                </a:custGeom>
                <a:solidFill>
                  <a:srgbClr val="62CB5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558" name="Freeform 11041">
                  <a:extLst>
                    <a:ext uri="{FF2B5EF4-FFF2-40B4-BE49-F238E27FC236}">
                      <a16:creationId xmlns:a16="http://schemas.microsoft.com/office/drawing/2014/main" id="{D04C55FA-8F98-51DA-A63E-5DF63BCE8558}"/>
                    </a:ext>
                  </a:extLst>
                </p:cNvPr>
                <p:cNvSpPr>
                  <a:spLocks/>
                </p:cNvSpPr>
                <p:nvPr/>
              </p:nvSpPr>
              <p:spPr bwMode="auto">
                <a:xfrm>
                  <a:off x="1301" y="2301"/>
                  <a:ext cx="51" cy="82"/>
                </a:xfrm>
                <a:custGeom>
                  <a:avLst/>
                  <a:gdLst>
                    <a:gd name="T0" fmla="*/ 12 w 23"/>
                    <a:gd name="T1" fmla="*/ 23 h 23"/>
                    <a:gd name="T2" fmla="*/ 23 w 23"/>
                    <a:gd name="T3" fmla="*/ 12 h 23"/>
                    <a:gd name="T4" fmla="*/ 12 w 23"/>
                    <a:gd name="T5" fmla="*/ 0 h 23"/>
                    <a:gd name="T6" fmla="*/ 0 w 23"/>
                    <a:gd name="T7" fmla="*/ 12 h 23"/>
                    <a:gd name="T8" fmla="*/ 12 w 23"/>
                    <a:gd name="T9" fmla="*/ 23 h 23"/>
                  </a:gdLst>
                  <a:ahLst/>
                  <a:cxnLst>
                    <a:cxn ang="0">
                      <a:pos x="T0" y="T1"/>
                    </a:cxn>
                    <a:cxn ang="0">
                      <a:pos x="T2" y="T3"/>
                    </a:cxn>
                    <a:cxn ang="0">
                      <a:pos x="T4" y="T5"/>
                    </a:cxn>
                    <a:cxn ang="0">
                      <a:pos x="T6" y="T7"/>
                    </a:cxn>
                    <a:cxn ang="0">
                      <a:pos x="T8" y="T9"/>
                    </a:cxn>
                  </a:cxnLst>
                  <a:rect l="0" t="0" r="r" b="b"/>
                  <a:pathLst>
                    <a:path w="23" h="23">
                      <a:moveTo>
                        <a:pt x="12" y="23"/>
                      </a:moveTo>
                      <a:lnTo>
                        <a:pt x="23" y="12"/>
                      </a:lnTo>
                      <a:lnTo>
                        <a:pt x="12" y="0"/>
                      </a:lnTo>
                      <a:lnTo>
                        <a:pt x="0" y="12"/>
                      </a:lnTo>
                      <a:lnTo>
                        <a:pt x="12" y="2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559" name="Freeform 11042">
                  <a:extLst>
                    <a:ext uri="{FF2B5EF4-FFF2-40B4-BE49-F238E27FC236}">
                      <a16:creationId xmlns:a16="http://schemas.microsoft.com/office/drawing/2014/main" id="{EF407136-0031-65B6-4D0A-D3E9C30AE159}"/>
                    </a:ext>
                  </a:extLst>
                </p:cNvPr>
                <p:cNvSpPr>
                  <a:spLocks/>
                </p:cNvSpPr>
                <p:nvPr/>
              </p:nvSpPr>
              <p:spPr bwMode="auto">
                <a:xfrm>
                  <a:off x="1636" y="2301"/>
                  <a:ext cx="48" cy="82"/>
                </a:xfrm>
                <a:custGeom>
                  <a:avLst/>
                  <a:gdLst>
                    <a:gd name="T0" fmla="*/ 24 w 48"/>
                    <a:gd name="T1" fmla="*/ 82 h 82"/>
                    <a:gd name="T2" fmla="*/ 48 w 48"/>
                    <a:gd name="T3" fmla="*/ 43 h 82"/>
                    <a:gd name="T4" fmla="*/ 24 w 48"/>
                    <a:gd name="T5" fmla="*/ 0 h 82"/>
                    <a:gd name="T6" fmla="*/ 0 w 48"/>
                    <a:gd name="T7" fmla="*/ 43 h 82"/>
                    <a:gd name="T8" fmla="*/ 24 w 48"/>
                    <a:gd name="T9" fmla="*/ 82 h 82"/>
                  </a:gdLst>
                  <a:ahLst/>
                  <a:cxnLst>
                    <a:cxn ang="0">
                      <a:pos x="T0" y="T1"/>
                    </a:cxn>
                    <a:cxn ang="0">
                      <a:pos x="T2" y="T3"/>
                    </a:cxn>
                    <a:cxn ang="0">
                      <a:pos x="T4" y="T5"/>
                    </a:cxn>
                    <a:cxn ang="0">
                      <a:pos x="T6" y="T7"/>
                    </a:cxn>
                    <a:cxn ang="0">
                      <a:pos x="T8" y="T9"/>
                    </a:cxn>
                  </a:cxnLst>
                  <a:rect l="0" t="0" r="r" b="b"/>
                  <a:pathLst>
                    <a:path w="48" h="82">
                      <a:moveTo>
                        <a:pt x="24" y="82"/>
                      </a:moveTo>
                      <a:lnTo>
                        <a:pt x="48" y="43"/>
                      </a:lnTo>
                      <a:lnTo>
                        <a:pt x="24" y="0"/>
                      </a:lnTo>
                      <a:lnTo>
                        <a:pt x="0" y="43"/>
                      </a:lnTo>
                      <a:lnTo>
                        <a:pt x="24" y="82"/>
                      </a:lnTo>
                      <a:close/>
                    </a:path>
                  </a:pathLst>
                </a:custGeom>
                <a:solidFill>
                  <a:srgbClr val="65CB5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560" name="Freeform 11043">
                  <a:extLst>
                    <a:ext uri="{FF2B5EF4-FFF2-40B4-BE49-F238E27FC236}">
                      <a16:creationId xmlns:a16="http://schemas.microsoft.com/office/drawing/2014/main" id="{91620D66-F67D-7431-CC03-287D63997053}"/>
                    </a:ext>
                  </a:extLst>
                </p:cNvPr>
                <p:cNvSpPr>
                  <a:spLocks/>
                </p:cNvSpPr>
                <p:nvPr/>
              </p:nvSpPr>
              <p:spPr bwMode="auto">
                <a:xfrm>
                  <a:off x="1636" y="2301"/>
                  <a:ext cx="48" cy="82"/>
                </a:xfrm>
                <a:custGeom>
                  <a:avLst/>
                  <a:gdLst>
                    <a:gd name="T0" fmla="*/ 11 w 22"/>
                    <a:gd name="T1" fmla="*/ 23 h 23"/>
                    <a:gd name="T2" fmla="*/ 22 w 22"/>
                    <a:gd name="T3" fmla="*/ 12 h 23"/>
                    <a:gd name="T4" fmla="*/ 11 w 22"/>
                    <a:gd name="T5" fmla="*/ 0 h 23"/>
                    <a:gd name="T6" fmla="*/ 0 w 22"/>
                    <a:gd name="T7" fmla="*/ 12 h 23"/>
                    <a:gd name="T8" fmla="*/ 11 w 22"/>
                    <a:gd name="T9" fmla="*/ 23 h 23"/>
                  </a:gdLst>
                  <a:ahLst/>
                  <a:cxnLst>
                    <a:cxn ang="0">
                      <a:pos x="T0" y="T1"/>
                    </a:cxn>
                    <a:cxn ang="0">
                      <a:pos x="T2" y="T3"/>
                    </a:cxn>
                    <a:cxn ang="0">
                      <a:pos x="T4" y="T5"/>
                    </a:cxn>
                    <a:cxn ang="0">
                      <a:pos x="T6" y="T7"/>
                    </a:cxn>
                    <a:cxn ang="0">
                      <a:pos x="T8" y="T9"/>
                    </a:cxn>
                  </a:cxnLst>
                  <a:rect l="0" t="0" r="r" b="b"/>
                  <a:pathLst>
                    <a:path w="22" h="23">
                      <a:moveTo>
                        <a:pt x="11" y="23"/>
                      </a:moveTo>
                      <a:lnTo>
                        <a:pt x="22" y="12"/>
                      </a:lnTo>
                      <a:lnTo>
                        <a:pt x="11" y="0"/>
                      </a:lnTo>
                      <a:lnTo>
                        <a:pt x="0" y="12"/>
                      </a:lnTo>
                      <a:lnTo>
                        <a:pt x="11" y="2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561" name="Freeform 11044">
                  <a:extLst>
                    <a:ext uri="{FF2B5EF4-FFF2-40B4-BE49-F238E27FC236}">
                      <a16:creationId xmlns:a16="http://schemas.microsoft.com/office/drawing/2014/main" id="{3266BC8B-3470-B4D7-75B2-7EA5EFB43C87}"/>
                    </a:ext>
                  </a:extLst>
                </p:cNvPr>
                <p:cNvSpPr>
                  <a:spLocks/>
                </p:cNvSpPr>
                <p:nvPr/>
              </p:nvSpPr>
              <p:spPr bwMode="auto">
                <a:xfrm>
                  <a:off x="1746" y="2301"/>
                  <a:ext cx="50" cy="82"/>
                </a:xfrm>
                <a:custGeom>
                  <a:avLst/>
                  <a:gdLst>
                    <a:gd name="T0" fmla="*/ 24 w 50"/>
                    <a:gd name="T1" fmla="*/ 82 h 82"/>
                    <a:gd name="T2" fmla="*/ 50 w 50"/>
                    <a:gd name="T3" fmla="*/ 43 h 82"/>
                    <a:gd name="T4" fmla="*/ 24 w 50"/>
                    <a:gd name="T5" fmla="*/ 0 h 82"/>
                    <a:gd name="T6" fmla="*/ 0 w 50"/>
                    <a:gd name="T7" fmla="*/ 43 h 82"/>
                    <a:gd name="T8" fmla="*/ 24 w 50"/>
                    <a:gd name="T9" fmla="*/ 82 h 82"/>
                  </a:gdLst>
                  <a:ahLst/>
                  <a:cxnLst>
                    <a:cxn ang="0">
                      <a:pos x="T0" y="T1"/>
                    </a:cxn>
                    <a:cxn ang="0">
                      <a:pos x="T2" y="T3"/>
                    </a:cxn>
                    <a:cxn ang="0">
                      <a:pos x="T4" y="T5"/>
                    </a:cxn>
                    <a:cxn ang="0">
                      <a:pos x="T6" y="T7"/>
                    </a:cxn>
                    <a:cxn ang="0">
                      <a:pos x="T8" y="T9"/>
                    </a:cxn>
                  </a:cxnLst>
                  <a:rect l="0" t="0" r="r" b="b"/>
                  <a:pathLst>
                    <a:path w="50" h="82">
                      <a:moveTo>
                        <a:pt x="24" y="82"/>
                      </a:moveTo>
                      <a:lnTo>
                        <a:pt x="50" y="43"/>
                      </a:lnTo>
                      <a:lnTo>
                        <a:pt x="24" y="0"/>
                      </a:lnTo>
                      <a:lnTo>
                        <a:pt x="0" y="43"/>
                      </a:lnTo>
                      <a:lnTo>
                        <a:pt x="24" y="82"/>
                      </a:lnTo>
                      <a:close/>
                    </a:path>
                  </a:pathLst>
                </a:custGeom>
                <a:solidFill>
                  <a:srgbClr val="238A8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562" name="Freeform 11045">
                  <a:extLst>
                    <a:ext uri="{FF2B5EF4-FFF2-40B4-BE49-F238E27FC236}">
                      <a16:creationId xmlns:a16="http://schemas.microsoft.com/office/drawing/2014/main" id="{C6556305-3463-4856-423A-D68BAC7DC931}"/>
                    </a:ext>
                  </a:extLst>
                </p:cNvPr>
                <p:cNvSpPr>
                  <a:spLocks/>
                </p:cNvSpPr>
                <p:nvPr/>
              </p:nvSpPr>
              <p:spPr bwMode="auto">
                <a:xfrm>
                  <a:off x="1746" y="2301"/>
                  <a:ext cx="50" cy="82"/>
                </a:xfrm>
                <a:custGeom>
                  <a:avLst/>
                  <a:gdLst>
                    <a:gd name="T0" fmla="*/ 11 w 23"/>
                    <a:gd name="T1" fmla="*/ 23 h 23"/>
                    <a:gd name="T2" fmla="*/ 23 w 23"/>
                    <a:gd name="T3" fmla="*/ 12 h 23"/>
                    <a:gd name="T4" fmla="*/ 11 w 23"/>
                    <a:gd name="T5" fmla="*/ 0 h 23"/>
                    <a:gd name="T6" fmla="*/ 0 w 23"/>
                    <a:gd name="T7" fmla="*/ 12 h 23"/>
                    <a:gd name="T8" fmla="*/ 11 w 23"/>
                    <a:gd name="T9" fmla="*/ 23 h 23"/>
                  </a:gdLst>
                  <a:ahLst/>
                  <a:cxnLst>
                    <a:cxn ang="0">
                      <a:pos x="T0" y="T1"/>
                    </a:cxn>
                    <a:cxn ang="0">
                      <a:pos x="T2" y="T3"/>
                    </a:cxn>
                    <a:cxn ang="0">
                      <a:pos x="T4" y="T5"/>
                    </a:cxn>
                    <a:cxn ang="0">
                      <a:pos x="T6" y="T7"/>
                    </a:cxn>
                    <a:cxn ang="0">
                      <a:pos x="T8" y="T9"/>
                    </a:cxn>
                  </a:cxnLst>
                  <a:rect l="0" t="0" r="r" b="b"/>
                  <a:pathLst>
                    <a:path w="23" h="23">
                      <a:moveTo>
                        <a:pt x="11" y="23"/>
                      </a:moveTo>
                      <a:lnTo>
                        <a:pt x="23" y="12"/>
                      </a:lnTo>
                      <a:lnTo>
                        <a:pt x="11" y="0"/>
                      </a:lnTo>
                      <a:lnTo>
                        <a:pt x="0" y="12"/>
                      </a:lnTo>
                      <a:lnTo>
                        <a:pt x="11" y="2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563" name="Freeform 11046">
                  <a:extLst>
                    <a:ext uri="{FF2B5EF4-FFF2-40B4-BE49-F238E27FC236}">
                      <a16:creationId xmlns:a16="http://schemas.microsoft.com/office/drawing/2014/main" id="{7C2596B0-4F69-F3B2-0462-79AF89363CD3}"/>
                    </a:ext>
                  </a:extLst>
                </p:cNvPr>
                <p:cNvSpPr>
                  <a:spLocks/>
                </p:cNvSpPr>
                <p:nvPr/>
              </p:nvSpPr>
              <p:spPr bwMode="auto">
                <a:xfrm>
                  <a:off x="1858" y="2301"/>
                  <a:ext cx="48" cy="82"/>
                </a:xfrm>
                <a:custGeom>
                  <a:avLst/>
                  <a:gdLst>
                    <a:gd name="T0" fmla="*/ 24 w 48"/>
                    <a:gd name="T1" fmla="*/ 82 h 82"/>
                    <a:gd name="T2" fmla="*/ 48 w 48"/>
                    <a:gd name="T3" fmla="*/ 43 h 82"/>
                    <a:gd name="T4" fmla="*/ 24 w 48"/>
                    <a:gd name="T5" fmla="*/ 0 h 82"/>
                    <a:gd name="T6" fmla="*/ 0 w 48"/>
                    <a:gd name="T7" fmla="*/ 43 h 82"/>
                    <a:gd name="T8" fmla="*/ 24 w 48"/>
                    <a:gd name="T9" fmla="*/ 82 h 82"/>
                  </a:gdLst>
                  <a:ahLst/>
                  <a:cxnLst>
                    <a:cxn ang="0">
                      <a:pos x="T0" y="T1"/>
                    </a:cxn>
                    <a:cxn ang="0">
                      <a:pos x="T2" y="T3"/>
                    </a:cxn>
                    <a:cxn ang="0">
                      <a:pos x="T4" y="T5"/>
                    </a:cxn>
                    <a:cxn ang="0">
                      <a:pos x="T6" y="T7"/>
                    </a:cxn>
                    <a:cxn ang="0">
                      <a:pos x="T8" y="T9"/>
                    </a:cxn>
                  </a:cxnLst>
                  <a:rect l="0" t="0" r="r" b="b"/>
                  <a:pathLst>
                    <a:path w="48" h="82">
                      <a:moveTo>
                        <a:pt x="24" y="82"/>
                      </a:moveTo>
                      <a:lnTo>
                        <a:pt x="48" y="43"/>
                      </a:lnTo>
                      <a:lnTo>
                        <a:pt x="24" y="0"/>
                      </a:lnTo>
                      <a:lnTo>
                        <a:pt x="0" y="43"/>
                      </a:lnTo>
                      <a:lnTo>
                        <a:pt x="24" y="82"/>
                      </a:lnTo>
                      <a:close/>
                    </a:path>
                  </a:pathLst>
                </a:custGeom>
                <a:solidFill>
                  <a:srgbClr val="25858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564" name="Freeform 11047">
                  <a:extLst>
                    <a:ext uri="{FF2B5EF4-FFF2-40B4-BE49-F238E27FC236}">
                      <a16:creationId xmlns:a16="http://schemas.microsoft.com/office/drawing/2014/main" id="{19BBB60D-BA4E-54D3-5E0A-ACBE094441E2}"/>
                    </a:ext>
                  </a:extLst>
                </p:cNvPr>
                <p:cNvSpPr>
                  <a:spLocks/>
                </p:cNvSpPr>
                <p:nvPr/>
              </p:nvSpPr>
              <p:spPr bwMode="auto">
                <a:xfrm>
                  <a:off x="1858" y="2301"/>
                  <a:ext cx="48" cy="82"/>
                </a:xfrm>
                <a:custGeom>
                  <a:avLst/>
                  <a:gdLst>
                    <a:gd name="T0" fmla="*/ 11 w 22"/>
                    <a:gd name="T1" fmla="*/ 23 h 23"/>
                    <a:gd name="T2" fmla="*/ 22 w 22"/>
                    <a:gd name="T3" fmla="*/ 12 h 23"/>
                    <a:gd name="T4" fmla="*/ 11 w 22"/>
                    <a:gd name="T5" fmla="*/ 0 h 23"/>
                    <a:gd name="T6" fmla="*/ 0 w 22"/>
                    <a:gd name="T7" fmla="*/ 12 h 23"/>
                    <a:gd name="T8" fmla="*/ 11 w 22"/>
                    <a:gd name="T9" fmla="*/ 23 h 23"/>
                  </a:gdLst>
                  <a:ahLst/>
                  <a:cxnLst>
                    <a:cxn ang="0">
                      <a:pos x="T0" y="T1"/>
                    </a:cxn>
                    <a:cxn ang="0">
                      <a:pos x="T2" y="T3"/>
                    </a:cxn>
                    <a:cxn ang="0">
                      <a:pos x="T4" y="T5"/>
                    </a:cxn>
                    <a:cxn ang="0">
                      <a:pos x="T6" y="T7"/>
                    </a:cxn>
                    <a:cxn ang="0">
                      <a:pos x="T8" y="T9"/>
                    </a:cxn>
                  </a:cxnLst>
                  <a:rect l="0" t="0" r="r" b="b"/>
                  <a:pathLst>
                    <a:path w="22" h="23">
                      <a:moveTo>
                        <a:pt x="11" y="23"/>
                      </a:moveTo>
                      <a:lnTo>
                        <a:pt x="22" y="12"/>
                      </a:lnTo>
                      <a:lnTo>
                        <a:pt x="11" y="0"/>
                      </a:lnTo>
                      <a:lnTo>
                        <a:pt x="0" y="12"/>
                      </a:lnTo>
                      <a:lnTo>
                        <a:pt x="11" y="2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565" name="Freeform 11048">
                  <a:extLst>
                    <a:ext uri="{FF2B5EF4-FFF2-40B4-BE49-F238E27FC236}">
                      <a16:creationId xmlns:a16="http://schemas.microsoft.com/office/drawing/2014/main" id="{8EA94A25-89DC-A383-E372-0BC153CE577D}"/>
                    </a:ext>
                  </a:extLst>
                </p:cNvPr>
                <p:cNvSpPr>
                  <a:spLocks/>
                </p:cNvSpPr>
                <p:nvPr/>
              </p:nvSpPr>
              <p:spPr bwMode="auto">
                <a:xfrm>
                  <a:off x="1301" y="2475"/>
                  <a:ext cx="51" cy="82"/>
                </a:xfrm>
                <a:custGeom>
                  <a:avLst/>
                  <a:gdLst>
                    <a:gd name="T0" fmla="*/ 27 w 51"/>
                    <a:gd name="T1" fmla="*/ 82 h 82"/>
                    <a:gd name="T2" fmla="*/ 51 w 51"/>
                    <a:gd name="T3" fmla="*/ 43 h 82"/>
                    <a:gd name="T4" fmla="*/ 27 w 51"/>
                    <a:gd name="T5" fmla="*/ 0 h 82"/>
                    <a:gd name="T6" fmla="*/ 0 w 51"/>
                    <a:gd name="T7" fmla="*/ 43 h 82"/>
                    <a:gd name="T8" fmla="*/ 27 w 51"/>
                    <a:gd name="T9" fmla="*/ 82 h 82"/>
                  </a:gdLst>
                  <a:ahLst/>
                  <a:cxnLst>
                    <a:cxn ang="0">
                      <a:pos x="T0" y="T1"/>
                    </a:cxn>
                    <a:cxn ang="0">
                      <a:pos x="T2" y="T3"/>
                    </a:cxn>
                    <a:cxn ang="0">
                      <a:pos x="T4" y="T5"/>
                    </a:cxn>
                    <a:cxn ang="0">
                      <a:pos x="T6" y="T7"/>
                    </a:cxn>
                    <a:cxn ang="0">
                      <a:pos x="T8" y="T9"/>
                    </a:cxn>
                  </a:cxnLst>
                  <a:rect l="0" t="0" r="r" b="b"/>
                  <a:pathLst>
                    <a:path w="51" h="82">
                      <a:moveTo>
                        <a:pt x="27" y="82"/>
                      </a:moveTo>
                      <a:lnTo>
                        <a:pt x="51" y="43"/>
                      </a:lnTo>
                      <a:lnTo>
                        <a:pt x="27" y="0"/>
                      </a:lnTo>
                      <a:lnTo>
                        <a:pt x="0" y="43"/>
                      </a:lnTo>
                      <a:lnTo>
                        <a:pt x="27" y="82"/>
                      </a:lnTo>
                      <a:close/>
                    </a:path>
                  </a:pathLst>
                </a:custGeom>
                <a:solidFill>
                  <a:srgbClr val="53C5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566" name="Freeform 11049">
                  <a:extLst>
                    <a:ext uri="{FF2B5EF4-FFF2-40B4-BE49-F238E27FC236}">
                      <a16:creationId xmlns:a16="http://schemas.microsoft.com/office/drawing/2014/main" id="{D9FD4899-CBE6-8BD5-BBF3-2FD9846039F3}"/>
                    </a:ext>
                  </a:extLst>
                </p:cNvPr>
                <p:cNvSpPr>
                  <a:spLocks/>
                </p:cNvSpPr>
                <p:nvPr/>
              </p:nvSpPr>
              <p:spPr bwMode="auto">
                <a:xfrm>
                  <a:off x="1301" y="2475"/>
                  <a:ext cx="51" cy="82"/>
                </a:xfrm>
                <a:custGeom>
                  <a:avLst/>
                  <a:gdLst>
                    <a:gd name="T0" fmla="*/ 12 w 23"/>
                    <a:gd name="T1" fmla="*/ 23 h 23"/>
                    <a:gd name="T2" fmla="*/ 23 w 23"/>
                    <a:gd name="T3" fmla="*/ 12 h 23"/>
                    <a:gd name="T4" fmla="*/ 12 w 23"/>
                    <a:gd name="T5" fmla="*/ 0 h 23"/>
                    <a:gd name="T6" fmla="*/ 0 w 23"/>
                    <a:gd name="T7" fmla="*/ 12 h 23"/>
                    <a:gd name="T8" fmla="*/ 12 w 23"/>
                    <a:gd name="T9" fmla="*/ 23 h 23"/>
                  </a:gdLst>
                  <a:ahLst/>
                  <a:cxnLst>
                    <a:cxn ang="0">
                      <a:pos x="T0" y="T1"/>
                    </a:cxn>
                    <a:cxn ang="0">
                      <a:pos x="T2" y="T3"/>
                    </a:cxn>
                    <a:cxn ang="0">
                      <a:pos x="T4" y="T5"/>
                    </a:cxn>
                    <a:cxn ang="0">
                      <a:pos x="T6" y="T7"/>
                    </a:cxn>
                    <a:cxn ang="0">
                      <a:pos x="T8" y="T9"/>
                    </a:cxn>
                  </a:cxnLst>
                  <a:rect l="0" t="0" r="r" b="b"/>
                  <a:pathLst>
                    <a:path w="23" h="23">
                      <a:moveTo>
                        <a:pt x="12" y="23"/>
                      </a:moveTo>
                      <a:lnTo>
                        <a:pt x="23" y="12"/>
                      </a:lnTo>
                      <a:lnTo>
                        <a:pt x="12" y="0"/>
                      </a:lnTo>
                      <a:lnTo>
                        <a:pt x="0" y="12"/>
                      </a:lnTo>
                      <a:lnTo>
                        <a:pt x="12" y="2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567" name="Freeform 11050">
                  <a:extLst>
                    <a:ext uri="{FF2B5EF4-FFF2-40B4-BE49-F238E27FC236}">
                      <a16:creationId xmlns:a16="http://schemas.microsoft.com/office/drawing/2014/main" id="{755DB4BC-4832-4F2B-4650-ED649BD7C9FB}"/>
                    </a:ext>
                  </a:extLst>
                </p:cNvPr>
                <p:cNvSpPr>
                  <a:spLocks/>
                </p:cNvSpPr>
                <p:nvPr/>
              </p:nvSpPr>
              <p:spPr bwMode="auto">
                <a:xfrm>
                  <a:off x="1636" y="2475"/>
                  <a:ext cx="48" cy="82"/>
                </a:xfrm>
                <a:custGeom>
                  <a:avLst/>
                  <a:gdLst>
                    <a:gd name="T0" fmla="*/ 24 w 48"/>
                    <a:gd name="T1" fmla="*/ 82 h 82"/>
                    <a:gd name="T2" fmla="*/ 48 w 48"/>
                    <a:gd name="T3" fmla="*/ 43 h 82"/>
                    <a:gd name="T4" fmla="*/ 24 w 48"/>
                    <a:gd name="T5" fmla="*/ 0 h 82"/>
                    <a:gd name="T6" fmla="*/ 0 w 48"/>
                    <a:gd name="T7" fmla="*/ 43 h 82"/>
                    <a:gd name="T8" fmla="*/ 24 w 48"/>
                    <a:gd name="T9" fmla="*/ 82 h 82"/>
                  </a:gdLst>
                  <a:ahLst/>
                  <a:cxnLst>
                    <a:cxn ang="0">
                      <a:pos x="T0" y="T1"/>
                    </a:cxn>
                    <a:cxn ang="0">
                      <a:pos x="T2" y="T3"/>
                    </a:cxn>
                    <a:cxn ang="0">
                      <a:pos x="T4" y="T5"/>
                    </a:cxn>
                    <a:cxn ang="0">
                      <a:pos x="T6" y="T7"/>
                    </a:cxn>
                    <a:cxn ang="0">
                      <a:pos x="T8" y="T9"/>
                    </a:cxn>
                  </a:cxnLst>
                  <a:rect l="0" t="0" r="r" b="b"/>
                  <a:pathLst>
                    <a:path w="48" h="82">
                      <a:moveTo>
                        <a:pt x="24" y="82"/>
                      </a:moveTo>
                      <a:lnTo>
                        <a:pt x="48" y="43"/>
                      </a:lnTo>
                      <a:lnTo>
                        <a:pt x="24" y="0"/>
                      </a:lnTo>
                      <a:lnTo>
                        <a:pt x="0" y="43"/>
                      </a:lnTo>
                      <a:lnTo>
                        <a:pt x="24" y="82"/>
                      </a:lnTo>
                      <a:close/>
                    </a:path>
                  </a:pathLst>
                </a:custGeom>
                <a:solidFill>
                  <a:srgbClr val="5BC86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568" name="Freeform 11051">
                  <a:extLst>
                    <a:ext uri="{FF2B5EF4-FFF2-40B4-BE49-F238E27FC236}">
                      <a16:creationId xmlns:a16="http://schemas.microsoft.com/office/drawing/2014/main" id="{00DE2678-A24A-2528-5042-308E65A76B7F}"/>
                    </a:ext>
                  </a:extLst>
                </p:cNvPr>
                <p:cNvSpPr>
                  <a:spLocks/>
                </p:cNvSpPr>
                <p:nvPr/>
              </p:nvSpPr>
              <p:spPr bwMode="auto">
                <a:xfrm>
                  <a:off x="1636" y="2475"/>
                  <a:ext cx="48" cy="82"/>
                </a:xfrm>
                <a:custGeom>
                  <a:avLst/>
                  <a:gdLst>
                    <a:gd name="T0" fmla="*/ 11 w 22"/>
                    <a:gd name="T1" fmla="*/ 23 h 23"/>
                    <a:gd name="T2" fmla="*/ 22 w 22"/>
                    <a:gd name="T3" fmla="*/ 12 h 23"/>
                    <a:gd name="T4" fmla="*/ 11 w 22"/>
                    <a:gd name="T5" fmla="*/ 0 h 23"/>
                    <a:gd name="T6" fmla="*/ 0 w 22"/>
                    <a:gd name="T7" fmla="*/ 12 h 23"/>
                    <a:gd name="T8" fmla="*/ 11 w 22"/>
                    <a:gd name="T9" fmla="*/ 23 h 23"/>
                  </a:gdLst>
                  <a:ahLst/>
                  <a:cxnLst>
                    <a:cxn ang="0">
                      <a:pos x="T0" y="T1"/>
                    </a:cxn>
                    <a:cxn ang="0">
                      <a:pos x="T2" y="T3"/>
                    </a:cxn>
                    <a:cxn ang="0">
                      <a:pos x="T4" y="T5"/>
                    </a:cxn>
                    <a:cxn ang="0">
                      <a:pos x="T6" y="T7"/>
                    </a:cxn>
                    <a:cxn ang="0">
                      <a:pos x="T8" y="T9"/>
                    </a:cxn>
                  </a:cxnLst>
                  <a:rect l="0" t="0" r="r" b="b"/>
                  <a:pathLst>
                    <a:path w="22" h="23">
                      <a:moveTo>
                        <a:pt x="11" y="23"/>
                      </a:moveTo>
                      <a:lnTo>
                        <a:pt x="22" y="12"/>
                      </a:lnTo>
                      <a:lnTo>
                        <a:pt x="11" y="0"/>
                      </a:lnTo>
                      <a:lnTo>
                        <a:pt x="0" y="12"/>
                      </a:lnTo>
                      <a:lnTo>
                        <a:pt x="11" y="2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569" name="Freeform 11052">
                  <a:extLst>
                    <a:ext uri="{FF2B5EF4-FFF2-40B4-BE49-F238E27FC236}">
                      <a16:creationId xmlns:a16="http://schemas.microsoft.com/office/drawing/2014/main" id="{E83CBF6E-1695-985D-4FD8-67559D6914DB}"/>
                    </a:ext>
                  </a:extLst>
                </p:cNvPr>
                <p:cNvSpPr>
                  <a:spLocks/>
                </p:cNvSpPr>
                <p:nvPr/>
              </p:nvSpPr>
              <p:spPr bwMode="auto">
                <a:xfrm>
                  <a:off x="1746" y="2475"/>
                  <a:ext cx="50" cy="82"/>
                </a:xfrm>
                <a:custGeom>
                  <a:avLst/>
                  <a:gdLst>
                    <a:gd name="T0" fmla="*/ 24 w 50"/>
                    <a:gd name="T1" fmla="*/ 82 h 82"/>
                    <a:gd name="T2" fmla="*/ 50 w 50"/>
                    <a:gd name="T3" fmla="*/ 43 h 82"/>
                    <a:gd name="T4" fmla="*/ 24 w 50"/>
                    <a:gd name="T5" fmla="*/ 0 h 82"/>
                    <a:gd name="T6" fmla="*/ 0 w 50"/>
                    <a:gd name="T7" fmla="*/ 43 h 82"/>
                    <a:gd name="T8" fmla="*/ 24 w 50"/>
                    <a:gd name="T9" fmla="*/ 82 h 82"/>
                  </a:gdLst>
                  <a:ahLst/>
                  <a:cxnLst>
                    <a:cxn ang="0">
                      <a:pos x="T0" y="T1"/>
                    </a:cxn>
                    <a:cxn ang="0">
                      <a:pos x="T2" y="T3"/>
                    </a:cxn>
                    <a:cxn ang="0">
                      <a:pos x="T4" y="T5"/>
                    </a:cxn>
                    <a:cxn ang="0">
                      <a:pos x="T6" y="T7"/>
                    </a:cxn>
                    <a:cxn ang="0">
                      <a:pos x="T8" y="T9"/>
                    </a:cxn>
                  </a:cxnLst>
                  <a:rect l="0" t="0" r="r" b="b"/>
                  <a:pathLst>
                    <a:path w="50" h="82">
                      <a:moveTo>
                        <a:pt x="24" y="82"/>
                      </a:moveTo>
                      <a:lnTo>
                        <a:pt x="50" y="43"/>
                      </a:lnTo>
                      <a:lnTo>
                        <a:pt x="24" y="0"/>
                      </a:lnTo>
                      <a:lnTo>
                        <a:pt x="0" y="43"/>
                      </a:lnTo>
                      <a:lnTo>
                        <a:pt x="24" y="82"/>
                      </a:lnTo>
                      <a:close/>
                    </a:path>
                  </a:pathLst>
                </a:custGeom>
                <a:solidFill>
                  <a:srgbClr val="228B8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570" name="Freeform 11053">
                  <a:extLst>
                    <a:ext uri="{FF2B5EF4-FFF2-40B4-BE49-F238E27FC236}">
                      <a16:creationId xmlns:a16="http://schemas.microsoft.com/office/drawing/2014/main" id="{B6A3A3D1-FEA3-A0CE-2DB3-4ED9B2ECE68F}"/>
                    </a:ext>
                  </a:extLst>
                </p:cNvPr>
                <p:cNvSpPr>
                  <a:spLocks/>
                </p:cNvSpPr>
                <p:nvPr/>
              </p:nvSpPr>
              <p:spPr bwMode="auto">
                <a:xfrm>
                  <a:off x="1746" y="2475"/>
                  <a:ext cx="50" cy="82"/>
                </a:xfrm>
                <a:custGeom>
                  <a:avLst/>
                  <a:gdLst>
                    <a:gd name="T0" fmla="*/ 11 w 23"/>
                    <a:gd name="T1" fmla="*/ 23 h 23"/>
                    <a:gd name="T2" fmla="*/ 23 w 23"/>
                    <a:gd name="T3" fmla="*/ 12 h 23"/>
                    <a:gd name="T4" fmla="*/ 11 w 23"/>
                    <a:gd name="T5" fmla="*/ 0 h 23"/>
                    <a:gd name="T6" fmla="*/ 0 w 23"/>
                    <a:gd name="T7" fmla="*/ 12 h 23"/>
                    <a:gd name="T8" fmla="*/ 11 w 23"/>
                    <a:gd name="T9" fmla="*/ 23 h 23"/>
                  </a:gdLst>
                  <a:ahLst/>
                  <a:cxnLst>
                    <a:cxn ang="0">
                      <a:pos x="T0" y="T1"/>
                    </a:cxn>
                    <a:cxn ang="0">
                      <a:pos x="T2" y="T3"/>
                    </a:cxn>
                    <a:cxn ang="0">
                      <a:pos x="T4" y="T5"/>
                    </a:cxn>
                    <a:cxn ang="0">
                      <a:pos x="T6" y="T7"/>
                    </a:cxn>
                    <a:cxn ang="0">
                      <a:pos x="T8" y="T9"/>
                    </a:cxn>
                  </a:cxnLst>
                  <a:rect l="0" t="0" r="r" b="b"/>
                  <a:pathLst>
                    <a:path w="23" h="23">
                      <a:moveTo>
                        <a:pt x="11" y="23"/>
                      </a:moveTo>
                      <a:lnTo>
                        <a:pt x="23" y="12"/>
                      </a:lnTo>
                      <a:lnTo>
                        <a:pt x="11" y="0"/>
                      </a:lnTo>
                      <a:lnTo>
                        <a:pt x="0" y="12"/>
                      </a:lnTo>
                      <a:lnTo>
                        <a:pt x="11" y="2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571" name="Freeform 11054">
                  <a:extLst>
                    <a:ext uri="{FF2B5EF4-FFF2-40B4-BE49-F238E27FC236}">
                      <a16:creationId xmlns:a16="http://schemas.microsoft.com/office/drawing/2014/main" id="{8966640F-BBC1-974C-07FA-A9F278CB8874}"/>
                    </a:ext>
                  </a:extLst>
                </p:cNvPr>
                <p:cNvSpPr>
                  <a:spLocks/>
                </p:cNvSpPr>
                <p:nvPr/>
              </p:nvSpPr>
              <p:spPr bwMode="auto">
                <a:xfrm>
                  <a:off x="1858" y="2475"/>
                  <a:ext cx="48" cy="82"/>
                </a:xfrm>
                <a:custGeom>
                  <a:avLst/>
                  <a:gdLst>
                    <a:gd name="T0" fmla="*/ 24 w 48"/>
                    <a:gd name="T1" fmla="*/ 82 h 82"/>
                    <a:gd name="T2" fmla="*/ 48 w 48"/>
                    <a:gd name="T3" fmla="*/ 43 h 82"/>
                    <a:gd name="T4" fmla="*/ 24 w 48"/>
                    <a:gd name="T5" fmla="*/ 0 h 82"/>
                    <a:gd name="T6" fmla="*/ 0 w 48"/>
                    <a:gd name="T7" fmla="*/ 43 h 82"/>
                    <a:gd name="T8" fmla="*/ 24 w 48"/>
                    <a:gd name="T9" fmla="*/ 82 h 82"/>
                  </a:gdLst>
                  <a:ahLst/>
                  <a:cxnLst>
                    <a:cxn ang="0">
                      <a:pos x="T0" y="T1"/>
                    </a:cxn>
                    <a:cxn ang="0">
                      <a:pos x="T2" y="T3"/>
                    </a:cxn>
                    <a:cxn ang="0">
                      <a:pos x="T4" y="T5"/>
                    </a:cxn>
                    <a:cxn ang="0">
                      <a:pos x="T6" y="T7"/>
                    </a:cxn>
                    <a:cxn ang="0">
                      <a:pos x="T8" y="T9"/>
                    </a:cxn>
                  </a:cxnLst>
                  <a:rect l="0" t="0" r="r" b="b"/>
                  <a:pathLst>
                    <a:path w="48" h="82">
                      <a:moveTo>
                        <a:pt x="24" y="82"/>
                      </a:moveTo>
                      <a:lnTo>
                        <a:pt x="48" y="43"/>
                      </a:lnTo>
                      <a:lnTo>
                        <a:pt x="24" y="0"/>
                      </a:lnTo>
                      <a:lnTo>
                        <a:pt x="0" y="43"/>
                      </a:lnTo>
                      <a:lnTo>
                        <a:pt x="24" y="82"/>
                      </a:lnTo>
                      <a:close/>
                    </a:path>
                  </a:pathLst>
                </a:custGeom>
                <a:solidFill>
                  <a:srgbClr val="287D8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572" name="Freeform 11055">
                  <a:extLst>
                    <a:ext uri="{FF2B5EF4-FFF2-40B4-BE49-F238E27FC236}">
                      <a16:creationId xmlns:a16="http://schemas.microsoft.com/office/drawing/2014/main" id="{472B6B40-3007-12DE-4AB9-96DAF1A4E1C9}"/>
                    </a:ext>
                  </a:extLst>
                </p:cNvPr>
                <p:cNvSpPr>
                  <a:spLocks/>
                </p:cNvSpPr>
                <p:nvPr/>
              </p:nvSpPr>
              <p:spPr bwMode="auto">
                <a:xfrm>
                  <a:off x="1858" y="2475"/>
                  <a:ext cx="48" cy="82"/>
                </a:xfrm>
                <a:custGeom>
                  <a:avLst/>
                  <a:gdLst>
                    <a:gd name="T0" fmla="*/ 11 w 22"/>
                    <a:gd name="T1" fmla="*/ 23 h 23"/>
                    <a:gd name="T2" fmla="*/ 22 w 22"/>
                    <a:gd name="T3" fmla="*/ 12 h 23"/>
                    <a:gd name="T4" fmla="*/ 11 w 22"/>
                    <a:gd name="T5" fmla="*/ 0 h 23"/>
                    <a:gd name="T6" fmla="*/ 0 w 22"/>
                    <a:gd name="T7" fmla="*/ 12 h 23"/>
                    <a:gd name="T8" fmla="*/ 11 w 22"/>
                    <a:gd name="T9" fmla="*/ 23 h 23"/>
                  </a:gdLst>
                  <a:ahLst/>
                  <a:cxnLst>
                    <a:cxn ang="0">
                      <a:pos x="T0" y="T1"/>
                    </a:cxn>
                    <a:cxn ang="0">
                      <a:pos x="T2" y="T3"/>
                    </a:cxn>
                    <a:cxn ang="0">
                      <a:pos x="T4" y="T5"/>
                    </a:cxn>
                    <a:cxn ang="0">
                      <a:pos x="T6" y="T7"/>
                    </a:cxn>
                    <a:cxn ang="0">
                      <a:pos x="T8" y="T9"/>
                    </a:cxn>
                  </a:cxnLst>
                  <a:rect l="0" t="0" r="r" b="b"/>
                  <a:pathLst>
                    <a:path w="22" h="23">
                      <a:moveTo>
                        <a:pt x="11" y="23"/>
                      </a:moveTo>
                      <a:lnTo>
                        <a:pt x="22" y="12"/>
                      </a:lnTo>
                      <a:lnTo>
                        <a:pt x="11" y="0"/>
                      </a:lnTo>
                      <a:lnTo>
                        <a:pt x="0" y="12"/>
                      </a:lnTo>
                      <a:lnTo>
                        <a:pt x="11" y="2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573" name="Freeform 11056">
                  <a:extLst>
                    <a:ext uri="{FF2B5EF4-FFF2-40B4-BE49-F238E27FC236}">
                      <a16:creationId xmlns:a16="http://schemas.microsoft.com/office/drawing/2014/main" id="{D2D1431D-F98F-1AB7-817F-0686CC220C03}"/>
                    </a:ext>
                  </a:extLst>
                </p:cNvPr>
                <p:cNvSpPr>
                  <a:spLocks/>
                </p:cNvSpPr>
                <p:nvPr/>
              </p:nvSpPr>
              <p:spPr bwMode="auto">
                <a:xfrm>
                  <a:off x="1636" y="2649"/>
                  <a:ext cx="48" cy="82"/>
                </a:xfrm>
                <a:custGeom>
                  <a:avLst/>
                  <a:gdLst>
                    <a:gd name="T0" fmla="*/ 24 w 48"/>
                    <a:gd name="T1" fmla="*/ 82 h 82"/>
                    <a:gd name="T2" fmla="*/ 48 w 48"/>
                    <a:gd name="T3" fmla="*/ 43 h 82"/>
                    <a:gd name="T4" fmla="*/ 24 w 48"/>
                    <a:gd name="T5" fmla="*/ 0 h 82"/>
                    <a:gd name="T6" fmla="*/ 0 w 48"/>
                    <a:gd name="T7" fmla="*/ 43 h 82"/>
                    <a:gd name="T8" fmla="*/ 24 w 48"/>
                    <a:gd name="T9" fmla="*/ 82 h 82"/>
                  </a:gdLst>
                  <a:ahLst/>
                  <a:cxnLst>
                    <a:cxn ang="0">
                      <a:pos x="T0" y="T1"/>
                    </a:cxn>
                    <a:cxn ang="0">
                      <a:pos x="T2" y="T3"/>
                    </a:cxn>
                    <a:cxn ang="0">
                      <a:pos x="T4" y="T5"/>
                    </a:cxn>
                    <a:cxn ang="0">
                      <a:pos x="T6" y="T7"/>
                    </a:cxn>
                    <a:cxn ang="0">
                      <a:pos x="T8" y="T9"/>
                    </a:cxn>
                  </a:cxnLst>
                  <a:rect l="0" t="0" r="r" b="b"/>
                  <a:pathLst>
                    <a:path w="48" h="82">
                      <a:moveTo>
                        <a:pt x="24" y="82"/>
                      </a:moveTo>
                      <a:lnTo>
                        <a:pt x="48" y="43"/>
                      </a:lnTo>
                      <a:lnTo>
                        <a:pt x="24" y="0"/>
                      </a:lnTo>
                      <a:lnTo>
                        <a:pt x="0" y="43"/>
                      </a:lnTo>
                      <a:lnTo>
                        <a:pt x="24" y="82"/>
                      </a:lnTo>
                      <a:close/>
                    </a:path>
                  </a:pathLst>
                </a:custGeom>
                <a:solidFill>
                  <a:srgbClr val="52C56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574" name="Freeform 11057">
                  <a:extLst>
                    <a:ext uri="{FF2B5EF4-FFF2-40B4-BE49-F238E27FC236}">
                      <a16:creationId xmlns:a16="http://schemas.microsoft.com/office/drawing/2014/main" id="{C88A8FC3-49B6-8FC6-0E80-04F34956666E}"/>
                    </a:ext>
                  </a:extLst>
                </p:cNvPr>
                <p:cNvSpPr>
                  <a:spLocks/>
                </p:cNvSpPr>
                <p:nvPr/>
              </p:nvSpPr>
              <p:spPr bwMode="auto">
                <a:xfrm>
                  <a:off x="1636" y="2649"/>
                  <a:ext cx="48" cy="82"/>
                </a:xfrm>
                <a:custGeom>
                  <a:avLst/>
                  <a:gdLst>
                    <a:gd name="T0" fmla="*/ 11 w 22"/>
                    <a:gd name="T1" fmla="*/ 23 h 23"/>
                    <a:gd name="T2" fmla="*/ 22 w 22"/>
                    <a:gd name="T3" fmla="*/ 12 h 23"/>
                    <a:gd name="T4" fmla="*/ 11 w 22"/>
                    <a:gd name="T5" fmla="*/ 0 h 23"/>
                    <a:gd name="T6" fmla="*/ 0 w 22"/>
                    <a:gd name="T7" fmla="*/ 12 h 23"/>
                    <a:gd name="T8" fmla="*/ 11 w 22"/>
                    <a:gd name="T9" fmla="*/ 23 h 23"/>
                  </a:gdLst>
                  <a:ahLst/>
                  <a:cxnLst>
                    <a:cxn ang="0">
                      <a:pos x="T0" y="T1"/>
                    </a:cxn>
                    <a:cxn ang="0">
                      <a:pos x="T2" y="T3"/>
                    </a:cxn>
                    <a:cxn ang="0">
                      <a:pos x="T4" y="T5"/>
                    </a:cxn>
                    <a:cxn ang="0">
                      <a:pos x="T6" y="T7"/>
                    </a:cxn>
                    <a:cxn ang="0">
                      <a:pos x="T8" y="T9"/>
                    </a:cxn>
                  </a:cxnLst>
                  <a:rect l="0" t="0" r="r" b="b"/>
                  <a:pathLst>
                    <a:path w="22" h="23">
                      <a:moveTo>
                        <a:pt x="11" y="23"/>
                      </a:moveTo>
                      <a:lnTo>
                        <a:pt x="22" y="12"/>
                      </a:lnTo>
                      <a:lnTo>
                        <a:pt x="11" y="0"/>
                      </a:lnTo>
                      <a:lnTo>
                        <a:pt x="0" y="12"/>
                      </a:lnTo>
                      <a:lnTo>
                        <a:pt x="11" y="2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575" name="Freeform 11058">
                  <a:extLst>
                    <a:ext uri="{FF2B5EF4-FFF2-40B4-BE49-F238E27FC236}">
                      <a16:creationId xmlns:a16="http://schemas.microsoft.com/office/drawing/2014/main" id="{E5AD9835-C7FB-F20A-9706-27434942B316}"/>
                    </a:ext>
                  </a:extLst>
                </p:cNvPr>
                <p:cNvSpPr>
                  <a:spLocks/>
                </p:cNvSpPr>
                <p:nvPr/>
              </p:nvSpPr>
              <p:spPr bwMode="auto">
                <a:xfrm>
                  <a:off x="1858" y="2649"/>
                  <a:ext cx="48" cy="82"/>
                </a:xfrm>
                <a:custGeom>
                  <a:avLst/>
                  <a:gdLst>
                    <a:gd name="T0" fmla="*/ 24 w 48"/>
                    <a:gd name="T1" fmla="*/ 82 h 82"/>
                    <a:gd name="T2" fmla="*/ 48 w 48"/>
                    <a:gd name="T3" fmla="*/ 43 h 82"/>
                    <a:gd name="T4" fmla="*/ 24 w 48"/>
                    <a:gd name="T5" fmla="*/ 0 h 82"/>
                    <a:gd name="T6" fmla="*/ 0 w 48"/>
                    <a:gd name="T7" fmla="*/ 43 h 82"/>
                    <a:gd name="T8" fmla="*/ 24 w 48"/>
                    <a:gd name="T9" fmla="*/ 82 h 82"/>
                  </a:gdLst>
                  <a:ahLst/>
                  <a:cxnLst>
                    <a:cxn ang="0">
                      <a:pos x="T0" y="T1"/>
                    </a:cxn>
                    <a:cxn ang="0">
                      <a:pos x="T2" y="T3"/>
                    </a:cxn>
                    <a:cxn ang="0">
                      <a:pos x="T4" y="T5"/>
                    </a:cxn>
                    <a:cxn ang="0">
                      <a:pos x="T6" y="T7"/>
                    </a:cxn>
                    <a:cxn ang="0">
                      <a:pos x="T8" y="T9"/>
                    </a:cxn>
                  </a:cxnLst>
                  <a:rect l="0" t="0" r="r" b="b"/>
                  <a:pathLst>
                    <a:path w="48" h="82">
                      <a:moveTo>
                        <a:pt x="24" y="82"/>
                      </a:moveTo>
                      <a:lnTo>
                        <a:pt x="48" y="43"/>
                      </a:lnTo>
                      <a:lnTo>
                        <a:pt x="24" y="0"/>
                      </a:lnTo>
                      <a:lnTo>
                        <a:pt x="0" y="43"/>
                      </a:lnTo>
                      <a:lnTo>
                        <a:pt x="24" y="82"/>
                      </a:lnTo>
                      <a:close/>
                    </a:path>
                  </a:pathLst>
                </a:custGeom>
                <a:solidFill>
                  <a:srgbClr val="2A768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576" name="Freeform 11059">
                  <a:extLst>
                    <a:ext uri="{FF2B5EF4-FFF2-40B4-BE49-F238E27FC236}">
                      <a16:creationId xmlns:a16="http://schemas.microsoft.com/office/drawing/2014/main" id="{86040AE7-5600-B7D2-BF91-DA8574CF2085}"/>
                    </a:ext>
                  </a:extLst>
                </p:cNvPr>
                <p:cNvSpPr>
                  <a:spLocks/>
                </p:cNvSpPr>
                <p:nvPr/>
              </p:nvSpPr>
              <p:spPr bwMode="auto">
                <a:xfrm>
                  <a:off x="1858" y="2649"/>
                  <a:ext cx="48" cy="82"/>
                </a:xfrm>
                <a:custGeom>
                  <a:avLst/>
                  <a:gdLst>
                    <a:gd name="T0" fmla="*/ 11 w 22"/>
                    <a:gd name="T1" fmla="*/ 23 h 23"/>
                    <a:gd name="T2" fmla="*/ 22 w 22"/>
                    <a:gd name="T3" fmla="*/ 12 h 23"/>
                    <a:gd name="T4" fmla="*/ 11 w 22"/>
                    <a:gd name="T5" fmla="*/ 0 h 23"/>
                    <a:gd name="T6" fmla="*/ 0 w 22"/>
                    <a:gd name="T7" fmla="*/ 12 h 23"/>
                    <a:gd name="T8" fmla="*/ 11 w 22"/>
                    <a:gd name="T9" fmla="*/ 23 h 23"/>
                  </a:gdLst>
                  <a:ahLst/>
                  <a:cxnLst>
                    <a:cxn ang="0">
                      <a:pos x="T0" y="T1"/>
                    </a:cxn>
                    <a:cxn ang="0">
                      <a:pos x="T2" y="T3"/>
                    </a:cxn>
                    <a:cxn ang="0">
                      <a:pos x="T4" y="T5"/>
                    </a:cxn>
                    <a:cxn ang="0">
                      <a:pos x="T6" y="T7"/>
                    </a:cxn>
                    <a:cxn ang="0">
                      <a:pos x="T8" y="T9"/>
                    </a:cxn>
                  </a:cxnLst>
                  <a:rect l="0" t="0" r="r" b="b"/>
                  <a:pathLst>
                    <a:path w="22" h="23">
                      <a:moveTo>
                        <a:pt x="11" y="23"/>
                      </a:moveTo>
                      <a:lnTo>
                        <a:pt x="22" y="12"/>
                      </a:lnTo>
                      <a:lnTo>
                        <a:pt x="11" y="0"/>
                      </a:lnTo>
                      <a:lnTo>
                        <a:pt x="0" y="12"/>
                      </a:lnTo>
                      <a:lnTo>
                        <a:pt x="11" y="2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577" name="Rectangle 11060">
                  <a:extLst>
                    <a:ext uri="{FF2B5EF4-FFF2-40B4-BE49-F238E27FC236}">
                      <a16:creationId xmlns:a16="http://schemas.microsoft.com/office/drawing/2014/main" id="{3A7C6F79-2178-5729-C8B6-F914F214FF3D}"/>
                    </a:ext>
                  </a:extLst>
                </p:cNvPr>
                <p:cNvSpPr>
                  <a:spLocks noChangeArrowheads="1"/>
                </p:cNvSpPr>
                <p:nvPr/>
              </p:nvSpPr>
              <p:spPr bwMode="auto">
                <a:xfrm>
                  <a:off x="1149" y="1584"/>
                  <a:ext cx="799" cy="1342"/>
                </a:xfrm>
                <a:prstGeom prst="rect">
                  <a:avLst/>
                </a:prstGeom>
                <a:noFill/>
                <a:ln w="3175"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578" name="Rectangle 11061">
                  <a:extLst>
                    <a:ext uri="{FF2B5EF4-FFF2-40B4-BE49-F238E27FC236}">
                      <a16:creationId xmlns:a16="http://schemas.microsoft.com/office/drawing/2014/main" id="{12A91D75-21F3-D5D9-3221-10B7518DD6A4}"/>
                    </a:ext>
                  </a:extLst>
                </p:cNvPr>
                <p:cNvSpPr>
                  <a:spLocks noChangeArrowheads="1"/>
                </p:cNvSpPr>
                <p:nvPr/>
              </p:nvSpPr>
              <p:spPr bwMode="auto">
                <a:xfrm>
                  <a:off x="1963" y="1584"/>
                  <a:ext cx="801" cy="134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579" name="Line 11062">
                  <a:extLst>
                    <a:ext uri="{FF2B5EF4-FFF2-40B4-BE49-F238E27FC236}">
                      <a16:creationId xmlns:a16="http://schemas.microsoft.com/office/drawing/2014/main" id="{370FE1E2-4933-C9A0-3977-615FBBBCB86C}"/>
                    </a:ext>
                  </a:extLst>
                </p:cNvPr>
                <p:cNvSpPr>
                  <a:spLocks noChangeShapeType="1"/>
                </p:cNvSpPr>
                <p:nvPr/>
              </p:nvSpPr>
              <p:spPr bwMode="auto">
                <a:xfrm>
                  <a:off x="1963" y="1822"/>
                  <a:ext cx="801"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580" name="Line 11063">
                  <a:extLst>
                    <a:ext uri="{FF2B5EF4-FFF2-40B4-BE49-F238E27FC236}">
                      <a16:creationId xmlns:a16="http://schemas.microsoft.com/office/drawing/2014/main" id="{E21B4A0E-77A5-9DB7-9A4D-CE9C09616445}"/>
                    </a:ext>
                  </a:extLst>
                </p:cNvPr>
                <p:cNvSpPr>
                  <a:spLocks noChangeShapeType="1"/>
                </p:cNvSpPr>
                <p:nvPr/>
              </p:nvSpPr>
              <p:spPr bwMode="auto">
                <a:xfrm>
                  <a:off x="1963" y="2170"/>
                  <a:ext cx="801"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581" name="Line 11064">
                  <a:extLst>
                    <a:ext uri="{FF2B5EF4-FFF2-40B4-BE49-F238E27FC236}">
                      <a16:creationId xmlns:a16="http://schemas.microsoft.com/office/drawing/2014/main" id="{80567DB5-9945-4829-84D0-B16612E7891E}"/>
                    </a:ext>
                  </a:extLst>
                </p:cNvPr>
                <p:cNvSpPr>
                  <a:spLocks noChangeShapeType="1"/>
                </p:cNvSpPr>
                <p:nvPr/>
              </p:nvSpPr>
              <p:spPr bwMode="auto">
                <a:xfrm>
                  <a:off x="1963" y="2518"/>
                  <a:ext cx="801"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582" name="Line 11065">
                  <a:extLst>
                    <a:ext uri="{FF2B5EF4-FFF2-40B4-BE49-F238E27FC236}">
                      <a16:creationId xmlns:a16="http://schemas.microsoft.com/office/drawing/2014/main" id="{A416421C-2812-F833-C01E-E90A17155393}"/>
                    </a:ext>
                  </a:extLst>
                </p:cNvPr>
                <p:cNvSpPr>
                  <a:spLocks noChangeShapeType="1"/>
                </p:cNvSpPr>
                <p:nvPr/>
              </p:nvSpPr>
              <p:spPr bwMode="auto">
                <a:xfrm>
                  <a:off x="1963" y="2866"/>
                  <a:ext cx="801"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583" name="Line 11066">
                  <a:extLst>
                    <a:ext uri="{FF2B5EF4-FFF2-40B4-BE49-F238E27FC236}">
                      <a16:creationId xmlns:a16="http://schemas.microsoft.com/office/drawing/2014/main" id="{EE1DB163-0919-8D5F-20C5-A1734EF65CD1}"/>
                    </a:ext>
                  </a:extLst>
                </p:cNvPr>
                <p:cNvSpPr>
                  <a:spLocks noChangeShapeType="1"/>
                </p:cNvSpPr>
                <p:nvPr/>
              </p:nvSpPr>
              <p:spPr bwMode="auto">
                <a:xfrm>
                  <a:off x="1963" y="1648"/>
                  <a:ext cx="801"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584" name="Line 11067">
                  <a:extLst>
                    <a:ext uri="{FF2B5EF4-FFF2-40B4-BE49-F238E27FC236}">
                      <a16:creationId xmlns:a16="http://schemas.microsoft.com/office/drawing/2014/main" id="{4F082FF0-903A-1740-AF0C-9ECF71BFD19A}"/>
                    </a:ext>
                  </a:extLst>
                </p:cNvPr>
                <p:cNvSpPr>
                  <a:spLocks noChangeShapeType="1"/>
                </p:cNvSpPr>
                <p:nvPr/>
              </p:nvSpPr>
              <p:spPr bwMode="auto">
                <a:xfrm>
                  <a:off x="1963" y="1996"/>
                  <a:ext cx="801"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585" name="Line 11068">
                  <a:extLst>
                    <a:ext uri="{FF2B5EF4-FFF2-40B4-BE49-F238E27FC236}">
                      <a16:creationId xmlns:a16="http://schemas.microsoft.com/office/drawing/2014/main" id="{22F49F54-5349-A911-F2D3-78577CA00F3E}"/>
                    </a:ext>
                  </a:extLst>
                </p:cNvPr>
                <p:cNvSpPr>
                  <a:spLocks noChangeShapeType="1"/>
                </p:cNvSpPr>
                <p:nvPr/>
              </p:nvSpPr>
              <p:spPr bwMode="auto">
                <a:xfrm>
                  <a:off x="1963" y="2344"/>
                  <a:ext cx="801"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586" name="Line 11069">
                  <a:extLst>
                    <a:ext uri="{FF2B5EF4-FFF2-40B4-BE49-F238E27FC236}">
                      <a16:creationId xmlns:a16="http://schemas.microsoft.com/office/drawing/2014/main" id="{3A422F38-AC45-870C-2230-BA10815BEE18}"/>
                    </a:ext>
                  </a:extLst>
                </p:cNvPr>
                <p:cNvSpPr>
                  <a:spLocks noChangeShapeType="1"/>
                </p:cNvSpPr>
                <p:nvPr/>
              </p:nvSpPr>
              <p:spPr bwMode="auto">
                <a:xfrm>
                  <a:off x="1963" y="2692"/>
                  <a:ext cx="801"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587" name="Line 11070">
                  <a:extLst>
                    <a:ext uri="{FF2B5EF4-FFF2-40B4-BE49-F238E27FC236}">
                      <a16:creationId xmlns:a16="http://schemas.microsoft.com/office/drawing/2014/main" id="{93DFD3C4-C24A-925E-5ADB-75B8D6CA8394}"/>
                    </a:ext>
                  </a:extLst>
                </p:cNvPr>
                <p:cNvSpPr>
                  <a:spLocks noChangeShapeType="1"/>
                </p:cNvSpPr>
                <p:nvPr/>
              </p:nvSpPr>
              <p:spPr bwMode="auto">
                <a:xfrm flipV="1">
                  <a:off x="2056" y="1584"/>
                  <a:ext cx="0" cy="1342"/>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588" name="Line 11071">
                  <a:extLst>
                    <a:ext uri="{FF2B5EF4-FFF2-40B4-BE49-F238E27FC236}">
                      <a16:creationId xmlns:a16="http://schemas.microsoft.com/office/drawing/2014/main" id="{8FB5D695-9622-B560-202E-D58500FAAF1B}"/>
                    </a:ext>
                  </a:extLst>
                </p:cNvPr>
                <p:cNvSpPr>
                  <a:spLocks noChangeShapeType="1"/>
                </p:cNvSpPr>
                <p:nvPr/>
              </p:nvSpPr>
              <p:spPr bwMode="auto">
                <a:xfrm flipV="1">
                  <a:off x="2210" y="1584"/>
                  <a:ext cx="0" cy="1342"/>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589" name="Line 11072">
                  <a:extLst>
                    <a:ext uri="{FF2B5EF4-FFF2-40B4-BE49-F238E27FC236}">
                      <a16:creationId xmlns:a16="http://schemas.microsoft.com/office/drawing/2014/main" id="{A6390533-843E-D963-2FE1-661D24FEA1E9}"/>
                    </a:ext>
                  </a:extLst>
                </p:cNvPr>
                <p:cNvSpPr>
                  <a:spLocks noChangeShapeType="1"/>
                </p:cNvSpPr>
                <p:nvPr/>
              </p:nvSpPr>
              <p:spPr bwMode="auto">
                <a:xfrm flipV="1">
                  <a:off x="2364" y="1584"/>
                  <a:ext cx="0" cy="1342"/>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590" name="Line 11073">
                  <a:extLst>
                    <a:ext uri="{FF2B5EF4-FFF2-40B4-BE49-F238E27FC236}">
                      <a16:creationId xmlns:a16="http://schemas.microsoft.com/office/drawing/2014/main" id="{FDE29F5E-15D9-07F9-551E-171253E4593B}"/>
                    </a:ext>
                  </a:extLst>
                </p:cNvPr>
                <p:cNvSpPr>
                  <a:spLocks noChangeShapeType="1"/>
                </p:cNvSpPr>
                <p:nvPr/>
              </p:nvSpPr>
              <p:spPr bwMode="auto">
                <a:xfrm flipV="1">
                  <a:off x="2518" y="1584"/>
                  <a:ext cx="0" cy="1342"/>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591" name="Line 11074">
                  <a:extLst>
                    <a:ext uri="{FF2B5EF4-FFF2-40B4-BE49-F238E27FC236}">
                      <a16:creationId xmlns:a16="http://schemas.microsoft.com/office/drawing/2014/main" id="{977A8B2E-462D-02F1-8C56-D8635F4570D1}"/>
                    </a:ext>
                  </a:extLst>
                </p:cNvPr>
                <p:cNvSpPr>
                  <a:spLocks noChangeShapeType="1"/>
                </p:cNvSpPr>
                <p:nvPr/>
              </p:nvSpPr>
              <p:spPr bwMode="auto">
                <a:xfrm flipV="1">
                  <a:off x="2672" y="1584"/>
                  <a:ext cx="0" cy="1342"/>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592" name="Freeform 11075">
                  <a:extLst>
                    <a:ext uri="{FF2B5EF4-FFF2-40B4-BE49-F238E27FC236}">
                      <a16:creationId xmlns:a16="http://schemas.microsoft.com/office/drawing/2014/main" id="{34723BAB-43AF-BEB0-CA7B-BA957EF224F5}"/>
                    </a:ext>
                  </a:extLst>
                </p:cNvPr>
                <p:cNvSpPr>
                  <a:spLocks/>
                </p:cNvSpPr>
                <p:nvPr/>
              </p:nvSpPr>
              <p:spPr bwMode="auto">
                <a:xfrm>
                  <a:off x="2186" y="1779"/>
                  <a:ext cx="50" cy="82"/>
                </a:xfrm>
                <a:custGeom>
                  <a:avLst/>
                  <a:gdLst>
                    <a:gd name="T0" fmla="*/ 24 w 50"/>
                    <a:gd name="T1" fmla="*/ 82 h 82"/>
                    <a:gd name="T2" fmla="*/ 50 w 50"/>
                    <a:gd name="T3" fmla="*/ 43 h 82"/>
                    <a:gd name="T4" fmla="*/ 24 w 50"/>
                    <a:gd name="T5" fmla="*/ 0 h 82"/>
                    <a:gd name="T6" fmla="*/ 0 w 50"/>
                    <a:gd name="T7" fmla="*/ 43 h 82"/>
                    <a:gd name="T8" fmla="*/ 24 w 50"/>
                    <a:gd name="T9" fmla="*/ 82 h 82"/>
                  </a:gdLst>
                  <a:ahLst/>
                  <a:cxnLst>
                    <a:cxn ang="0">
                      <a:pos x="T0" y="T1"/>
                    </a:cxn>
                    <a:cxn ang="0">
                      <a:pos x="T2" y="T3"/>
                    </a:cxn>
                    <a:cxn ang="0">
                      <a:pos x="T4" y="T5"/>
                    </a:cxn>
                    <a:cxn ang="0">
                      <a:pos x="T6" y="T7"/>
                    </a:cxn>
                    <a:cxn ang="0">
                      <a:pos x="T8" y="T9"/>
                    </a:cxn>
                  </a:cxnLst>
                  <a:rect l="0" t="0" r="r" b="b"/>
                  <a:pathLst>
                    <a:path w="50" h="82">
                      <a:moveTo>
                        <a:pt x="24" y="82"/>
                      </a:moveTo>
                      <a:lnTo>
                        <a:pt x="50" y="43"/>
                      </a:lnTo>
                      <a:lnTo>
                        <a:pt x="24" y="0"/>
                      </a:lnTo>
                      <a:lnTo>
                        <a:pt x="0" y="43"/>
                      </a:lnTo>
                      <a:lnTo>
                        <a:pt x="24" y="82"/>
                      </a:lnTo>
                      <a:close/>
                    </a:path>
                  </a:pathLst>
                </a:custGeom>
                <a:solidFill>
                  <a:srgbClr val="3E498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593" name="Freeform 11076">
                  <a:extLst>
                    <a:ext uri="{FF2B5EF4-FFF2-40B4-BE49-F238E27FC236}">
                      <a16:creationId xmlns:a16="http://schemas.microsoft.com/office/drawing/2014/main" id="{286DBD2B-00C8-DA60-7E88-974CF8583E5E}"/>
                    </a:ext>
                  </a:extLst>
                </p:cNvPr>
                <p:cNvSpPr>
                  <a:spLocks/>
                </p:cNvSpPr>
                <p:nvPr/>
              </p:nvSpPr>
              <p:spPr bwMode="auto">
                <a:xfrm>
                  <a:off x="2186" y="1779"/>
                  <a:ext cx="50" cy="82"/>
                </a:xfrm>
                <a:custGeom>
                  <a:avLst/>
                  <a:gdLst>
                    <a:gd name="T0" fmla="*/ 11 w 23"/>
                    <a:gd name="T1" fmla="*/ 23 h 23"/>
                    <a:gd name="T2" fmla="*/ 23 w 23"/>
                    <a:gd name="T3" fmla="*/ 12 h 23"/>
                    <a:gd name="T4" fmla="*/ 11 w 23"/>
                    <a:gd name="T5" fmla="*/ 0 h 23"/>
                    <a:gd name="T6" fmla="*/ 0 w 23"/>
                    <a:gd name="T7" fmla="*/ 12 h 23"/>
                    <a:gd name="T8" fmla="*/ 11 w 23"/>
                    <a:gd name="T9" fmla="*/ 23 h 23"/>
                  </a:gdLst>
                  <a:ahLst/>
                  <a:cxnLst>
                    <a:cxn ang="0">
                      <a:pos x="T0" y="T1"/>
                    </a:cxn>
                    <a:cxn ang="0">
                      <a:pos x="T2" y="T3"/>
                    </a:cxn>
                    <a:cxn ang="0">
                      <a:pos x="T4" y="T5"/>
                    </a:cxn>
                    <a:cxn ang="0">
                      <a:pos x="T6" y="T7"/>
                    </a:cxn>
                    <a:cxn ang="0">
                      <a:pos x="T8" y="T9"/>
                    </a:cxn>
                  </a:cxnLst>
                  <a:rect l="0" t="0" r="r" b="b"/>
                  <a:pathLst>
                    <a:path w="23" h="23">
                      <a:moveTo>
                        <a:pt x="11" y="23"/>
                      </a:moveTo>
                      <a:lnTo>
                        <a:pt x="23" y="12"/>
                      </a:lnTo>
                      <a:lnTo>
                        <a:pt x="11" y="0"/>
                      </a:lnTo>
                      <a:lnTo>
                        <a:pt x="0" y="12"/>
                      </a:lnTo>
                      <a:lnTo>
                        <a:pt x="11" y="2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594" name="Freeform 11077">
                  <a:extLst>
                    <a:ext uri="{FF2B5EF4-FFF2-40B4-BE49-F238E27FC236}">
                      <a16:creationId xmlns:a16="http://schemas.microsoft.com/office/drawing/2014/main" id="{E4240009-703A-8502-9A4A-040846382546}"/>
                    </a:ext>
                  </a:extLst>
                </p:cNvPr>
                <p:cNvSpPr>
                  <a:spLocks/>
                </p:cNvSpPr>
                <p:nvPr/>
              </p:nvSpPr>
              <p:spPr bwMode="auto">
                <a:xfrm>
                  <a:off x="2340" y="1779"/>
                  <a:ext cx="48" cy="82"/>
                </a:xfrm>
                <a:custGeom>
                  <a:avLst/>
                  <a:gdLst>
                    <a:gd name="T0" fmla="*/ 24 w 48"/>
                    <a:gd name="T1" fmla="*/ 82 h 82"/>
                    <a:gd name="T2" fmla="*/ 48 w 48"/>
                    <a:gd name="T3" fmla="*/ 43 h 82"/>
                    <a:gd name="T4" fmla="*/ 24 w 48"/>
                    <a:gd name="T5" fmla="*/ 0 h 82"/>
                    <a:gd name="T6" fmla="*/ 0 w 48"/>
                    <a:gd name="T7" fmla="*/ 43 h 82"/>
                    <a:gd name="T8" fmla="*/ 24 w 48"/>
                    <a:gd name="T9" fmla="*/ 82 h 82"/>
                  </a:gdLst>
                  <a:ahLst/>
                  <a:cxnLst>
                    <a:cxn ang="0">
                      <a:pos x="T0" y="T1"/>
                    </a:cxn>
                    <a:cxn ang="0">
                      <a:pos x="T2" y="T3"/>
                    </a:cxn>
                    <a:cxn ang="0">
                      <a:pos x="T4" y="T5"/>
                    </a:cxn>
                    <a:cxn ang="0">
                      <a:pos x="T6" y="T7"/>
                    </a:cxn>
                    <a:cxn ang="0">
                      <a:pos x="T8" y="T9"/>
                    </a:cxn>
                  </a:cxnLst>
                  <a:rect l="0" t="0" r="r" b="b"/>
                  <a:pathLst>
                    <a:path w="48" h="82">
                      <a:moveTo>
                        <a:pt x="24" y="82"/>
                      </a:moveTo>
                      <a:lnTo>
                        <a:pt x="48" y="43"/>
                      </a:lnTo>
                      <a:lnTo>
                        <a:pt x="24" y="0"/>
                      </a:lnTo>
                      <a:lnTo>
                        <a:pt x="0" y="43"/>
                      </a:lnTo>
                      <a:lnTo>
                        <a:pt x="24" y="82"/>
                      </a:lnTo>
                      <a:close/>
                    </a:path>
                  </a:pathLst>
                </a:custGeom>
                <a:solidFill>
                  <a:srgbClr val="34B67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595" name="Freeform 11078">
                  <a:extLst>
                    <a:ext uri="{FF2B5EF4-FFF2-40B4-BE49-F238E27FC236}">
                      <a16:creationId xmlns:a16="http://schemas.microsoft.com/office/drawing/2014/main" id="{86AA41F7-FFE1-1BA2-A912-99FBE9D1F5A9}"/>
                    </a:ext>
                  </a:extLst>
                </p:cNvPr>
                <p:cNvSpPr>
                  <a:spLocks/>
                </p:cNvSpPr>
                <p:nvPr/>
              </p:nvSpPr>
              <p:spPr bwMode="auto">
                <a:xfrm>
                  <a:off x="2340" y="1779"/>
                  <a:ext cx="48" cy="82"/>
                </a:xfrm>
                <a:custGeom>
                  <a:avLst/>
                  <a:gdLst>
                    <a:gd name="T0" fmla="*/ 11 w 22"/>
                    <a:gd name="T1" fmla="*/ 23 h 23"/>
                    <a:gd name="T2" fmla="*/ 22 w 22"/>
                    <a:gd name="T3" fmla="*/ 12 h 23"/>
                    <a:gd name="T4" fmla="*/ 11 w 22"/>
                    <a:gd name="T5" fmla="*/ 0 h 23"/>
                    <a:gd name="T6" fmla="*/ 0 w 22"/>
                    <a:gd name="T7" fmla="*/ 12 h 23"/>
                    <a:gd name="T8" fmla="*/ 11 w 22"/>
                    <a:gd name="T9" fmla="*/ 23 h 23"/>
                  </a:gdLst>
                  <a:ahLst/>
                  <a:cxnLst>
                    <a:cxn ang="0">
                      <a:pos x="T0" y="T1"/>
                    </a:cxn>
                    <a:cxn ang="0">
                      <a:pos x="T2" y="T3"/>
                    </a:cxn>
                    <a:cxn ang="0">
                      <a:pos x="T4" y="T5"/>
                    </a:cxn>
                    <a:cxn ang="0">
                      <a:pos x="T6" y="T7"/>
                    </a:cxn>
                    <a:cxn ang="0">
                      <a:pos x="T8" y="T9"/>
                    </a:cxn>
                  </a:cxnLst>
                  <a:rect l="0" t="0" r="r" b="b"/>
                  <a:pathLst>
                    <a:path w="22" h="23">
                      <a:moveTo>
                        <a:pt x="11" y="23"/>
                      </a:moveTo>
                      <a:lnTo>
                        <a:pt x="22" y="12"/>
                      </a:lnTo>
                      <a:lnTo>
                        <a:pt x="11" y="0"/>
                      </a:lnTo>
                      <a:lnTo>
                        <a:pt x="0" y="12"/>
                      </a:lnTo>
                      <a:lnTo>
                        <a:pt x="11" y="2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596" name="Freeform 11079">
                  <a:extLst>
                    <a:ext uri="{FF2B5EF4-FFF2-40B4-BE49-F238E27FC236}">
                      <a16:creationId xmlns:a16="http://schemas.microsoft.com/office/drawing/2014/main" id="{11BB6773-E934-FD31-A505-1535C7286D62}"/>
                    </a:ext>
                  </a:extLst>
                </p:cNvPr>
                <p:cNvSpPr>
                  <a:spLocks/>
                </p:cNvSpPr>
                <p:nvPr/>
              </p:nvSpPr>
              <p:spPr bwMode="auto">
                <a:xfrm>
                  <a:off x="2646" y="1779"/>
                  <a:ext cx="50" cy="82"/>
                </a:xfrm>
                <a:custGeom>
                  <a:avLst/>
                  <a:gdLst>
                    <a:gd name="T0" fmla="*/ 26 w 50"/>
                    <a:gd name="T1" fmla="*/ 82 h 82"/>
                    <a:gd name="T2" fmla="*/ 50 w 50"/>
                    <a:gd name="T3" fmla="*/ 43 h 82"/>
                    <a:gd name="T4" fmla="*/ 26 w 50"/>
                    <a:gd name="T5" fmla="*/ 0 h 82"/>
                    <a:gd name="T6" fmla="*/ 0 w 50"/>
                    <a:gd name="T7" fmla="*/ 43 h 82"/>
                    <a:gd name="T8" fmla="*/ 26 w 50"/>
                    <a:gd name="T9" fmla="*/ 82 h 82"/>
                  </a:gdLst>
                  <a:ahLst/>
                  <a:cxnLst>
                    <a:cxn ang="0">
                      <a:pos x="T0" y="T1"/>
                    </a:cxn>
                    <a:cxn ang="0">
                      <a:pos x="T2" y="T3"/>
                    </a:cxn>
                    <a:cxn ang="0">
                      <a:pos x="T4" y="T5"/>
                    </a:cxn>
                    <a:cxn ang="0">
                      <a:pos x="T6" y="T7"/>
                    </a:cxn>
                    <a:cxn ang="0">
                      <a:pos x="T8" y="T9"/>
                    </a:cxn>
                  </a:cxnLst>
                  <a:rect l="0" t="0" r="r" b="b"/>
                  <a:pathLst>
                    <a:path w="50" h="82">
                      <a:moveTo>
                        <a:pt x="26" y="82"/>
                      </a:moveTo>
                      <a:lnTo>
                        <a:pt x="50" y="43"/>
                      </a:lnTo>
                      <a:lnTo>
                        <a:pt x="26" y="0"/>
                      </a:lnTo>
                      <a:lnTo>
                        <a:pt x="0" y="43"/>
                      </a:lnTo>
                      <a:lnTo>
                        <a:pt x="26" y="82"/>
                      </a:lnTo>
                      <a:close/>
                    </a:path>
                  </a:pathLst>
                </a:custGeom>
                <a:solidFill>
                  <a:srgbClr val="26AD8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597" name="Freeform 11080">
                  <a:extLst>
                    <a:ext uri="{FF2B5EF4-FFF2-40B4-BE49-F238E27FC236}">
                      <a16:creationId xmlns:a16="http://schemas.microsoft.com/office/drawing/2014/main" id="{6D20970D-EFFD-D12E-9E0F-C49C61C5EE04}"/>
                    </a:ext>
                  </a:extLst>
                </p:cNvPr>
                <p:cNvSpPr>
                  <a:spLocks/>
                </p:cNvSpPr>
                <p:nvPr/>
              </p:nvSpPr>
              <p:spPr bwMode="auto">
                <a:xfrm>
                  <a:off x="2646" y="1779"/>
                  <a:ext cx="50" cy="82"/>
                </a:xfrm>
                <a:custGeom>
                  <a:avLst/>
                  <a:gdLst>
                    <a:gd name="T0" fmla="*/ 12 w 23"/>
                    <a:gd name="T1" fmla="*/ 23 h 23"/>
                    <a:gd name="T2" fmla="*/ 23 w 23"/>
                    <a:gd name="T3" fmla="*/ 12 h 23"/>
                    <a:gd name="T4" fmla="*/ 12 w 23"/>
                    <a:gd name="T5" fmla="*/ 0 h 23"/>
                    <a:gd name="T6" fmla="*/ 0 w 23"/>
                    <a:gd name="T7" fmla="*/ 12 h 23"/>
                    <a:gd name="T8" fmla="*/ 12 w 23"/>
                    <a:gd name="T9" fmla="*/ 23 h 23"/>
                  </a:gdLst>
                  <a:ahLst/>
                  <a:cxnLst>
                    <a:cxn ang="0">
                      <a:pos x="T0" y="T1"/>
                    </a:cxn>
                    <a:cxn ang="0">
                      <a:pos x="T2" y="T3"/>
                    </a:cxn>
                    <a:cxn ang="0">
                      <a:pos x="T4" y="T5"/>
                    </a:cxn>
                    <a:cxn ang="0">
                      <a:pos x="T6" y="T7"/>
                    </a:cxn>
                    <a:cxn ang="0">
                      <a:pos x="T8" y="T9"/>
                    </a:cxn>
                  </a:cxnLst>
                  <a:rect l="0" t="0" r="r" b="b"/>
                  <a:pathLst>
                    <a:path w="23" h="23">
                      <a:moveTo>
                        <a:pt x="12" y="23"/>
                      </a:moveTo>
                      <a:lnTo>
                        <a:pt x="23" y="12"/>
                      </a:lnTo>
                      <a:lnTo>
                        <a:pt x="12" y="0"/>
                      </a:lnTo>
                      <a:lnTo>
                        <a:pt x="0" y="12"/>
                      </a:lnTo>
                      <a:lnTo>
                        <a:pt x="12" y="2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598" name="Freeform 11081">
                  <a:extLst>
                    <a:ext uri="{FF2B5EF4-FFF2-40B4-BE49-F238E27FC236}">
                      <a16:creationId xmlns:a16="http://schemas.microsoft.com/office/drawing/2014/main" id="{0F26C70F-61E9-F67C-80ED-D3C471F12BA3}"/>
                    </a:ext>
                  </a:extLst>
                </p:cNvPr>
                <p:cNvSpPr>
                  <a:spLocks/>
                </p:cNvSpPr>
                <p:nvPr/>
              </p:nvSpPr>
              <p:spPr bwMode="auto">
                <a:xfrm>
                  <a:off x="2186" y="1953"/>
                  <a:ext cx="50" cy="82"/>
                </a:xfrm>
                <a:custGeom>
                  <a:avLst/>
                  <a:gdLst>
                    <a:gd name="T0" fmla="*/ 24 w 50"/>
                    <a:gd name="T1" fmla="*/ 82 h 82"/>
                    <a:gd name="T2" fmla="*/ 50 w 50"/>
                    <a:gd name="T3" fmla="*/ 43 h 82"/>
                    <a:gd name="T4" fmla="*/ 24 w 50"/>
                    <a:gd name="T5" fmla="*/ 0 h 82"/>
                    <a:gd name="T6" fmla="*/ 0 w 50"/>
                    <a:gd name="T7" fmla="*/ 43 h 82"/>
                    <a:gd name="T8" fmla="*/ 24 w 50"/>
                    <a:gd name="T9" fmla="*/ 82 h 82"/>
                  </a:gdLst>
                  <a:ahLst/>
                  <a:cxnLst>
                    <a:cxn ang="0">
                      <a:pos x="T0" y="T1"/>
                    </a:cxn>
                    <a:cxn ang="0">
                      <a:pos x="T2" y="T3"/>
                    </a:cxn>
                    <a:cxn ang="0">
                      <a:pos x="T4" y="T5"/>
                    </a:cxn>
                    <a:cxn ang="0">
                      <a:pos x="T6" y="T7"/>
                    </a:cxn>
                    <a:cxn ang="0">
                      <a:pos x="T8" y="T9"/>
                    </a:cxn>
                  </a:cxnLst>
                  <a:rect l="0" t="0" r="r" b="b"/>
                  <a:pathLst>
                    <a:path w="50" h="82">
                      <a:moveTo>
                        <a:pt x="24" y="82"/>
                      </a:moveTo>
                      <a:lnTo>
                        <a:pt x="50" y="43"/>
                      </a:lnTo>
                      <a:lnTo>
                        <a:pt x="24" y="0"/>
                      </a:lnTo>
                      <a:lnTo>
                        <a:pt x="0" y="43"/>
                      </a:lnTo>
                      <a:lnTo>
                        <a:pt x="24" y="82"/>
                      </a:lnTo>
                      <a:close/>
                    </a:path>
                  </a:pathLst>
                </a:custGeom>
                <a:solidFill>
                  <a:srgbClr val="277E8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599" name="Freeform 11082">
                  <a:extLst>
                    <a:ext uri="{FF2B5EF4-FFF2-40B4-BE49-F238E27FC236}">
                      <a16:creationId xmlns:a16="http://schemas.microsoft.com/office/drawing/2014/main" id="{142A9FBF-2BB3-CFE1-AE80-A720B6AC0724}"/>
                    </a:ext>
                  </a:extLst>
                </p:cNvPr>
                <p:cNvSpPr>
                  <a:spLocks/>
                </p:cNvSpPr>
                <p:nvPr/>
              </p:nvSpPr>
              <p:spPr bwMode="auto">
                <a:xfrm>
                  <a:off x="2186" y="1953"/>
                  <a:ext cx="50" cy="82"/>
                </a:xfrm>
                <a:custGeom>
                  <a:avLst/>
                  <a:gdLst>
                    <a:gd name="T0" fmla="*/ 11 w 23"/>
                    <a:gd name="T1" fmla="*/ 23 h 23"/>
                    <a:gd name="T2" fmla="*/ 23 w 23"/>
                    <a:gd name="T3" fmla="*/ 12 h 23"/>
                    <a:gd name="T4" fmla="*/ 11 w 23"/>
                    <a:gd name="T5" fmla="*/ 0 h 23"/>
                    <a:gd name="T6" fmla="*/ 0 w 23"/>
                    <a:gd name="T7" fmla="*/ 12 h 23"/>
                    <a:gd name="T8" fmla="*/ 11 w 23"/>
                    <a:gd name="T9" fmla="*/ 23 h 23"/>
                  </a:gdLst>
                  <a:ahLst/>
                  <a:cxnLst>
                    <a:cxn ang="0">
                      <a:pos x="T0" y="T1"/>
                    </a:cxn>
                    <a:cxn ang="0">
                      <a:pos x="T2" y="T3"/>
                    </a:cxn>
                    <a:cxn ang="0">
                      <a:pos x="T4" y="T5"/>
                    </a:cxn>
                    <a:cxn ang="0">
                      <a:pos x="T6" y="T7"/>
                    </a:cxn>
                    <a:cxn ang="0">
                      <a:pos x="T8" y="T9"/>
                    </a:cxn>
                  </a:cxnLst>
                  <a:rect l="0" t="0" r="r" b="b"/>
                  <a:pathLst>
                    <a:path w="23" h="23">
                      <a:moveTo>
                        <a:pt x="11" y="23"/>
                      </a:moveTo>
                      <a:lnTo>
                        <a:pt x="23" y="12"/>
                      </a:lnTo>
                      <a:lnTo>
                        <a:pt x="11" y="0"/>
                      </a:lnTo>
                      <a:lnTo>
                        <a:pt x="0" y="12"/>
                      </a:lnTo>
                      <a:lnTo>
                        <a:pt x="11" y="2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600" name="Freeform 11083">
                  <a:extLst>
                    <a:ext uri="{FF2B5EF4-FFF2-40B4-BE49-F238E27FC236}">
                      <a16:creationId xmlns:a16="http://schemas.microsoft.com/office/drawing/2014/main" id="{C10F3004-2B26-1F6D-C864-CA85BF8C7879}"/>
                    </a:ext>
                  </a:extLst>
                </p:cNvPr>
                <p:cNvSpPr>
                  <a:spLocks/>
                </p:cNvSpPr>
                <p:nvPr/>
              </p:nvSpPr>
              <p:spPr bwMode="auto">
                <a:xfrm>
                  <a:off x="2494" y="1953"/>
                  <a:ext cx="48" cy="82"/>
                </a:xfrm>
                <a:custGeom>
                  <a:avLst/>
                  <a:gdLst>
                    <a:gd name="T0" fmla="*/ 24 w 48"/>
                    <a:gd name="T1" fmla="*/ 82 h 82"/>
                    <a:gd name="T2" fmla="*/ 48 w 48"/>
                    <a:gd name="T3" fmla="*/ 43 h 82"/>
                    <a:gd name="T4" fmla="*/ 24 w 48"/>
                    <a:gd name="T5" fmla="*/ 0 h 82"/>
                    <a:gd name="T6" fmla="*/ 0 w 48"/>
                    <a:gd name="T7" fmla="*/ 43 h 82"/>
                    <a:gd name="T8" fmla="*/ 24 w 48"/>
                    <a:gd name="T9" fmla="*/ 82 h 82"/>
                  </a:gdLst>
                  <a:ahLst/>
                  <a:cxnLst>
                    <a:cxn ang="0">
                      <a:pos x="T0" y="T1"/>
                    </a:cxn>
                    <a:cxn ang="0">
                      <a:pos x="T2" y="T3"/>
                    </a:cxn>
                    <a:cxn ang="0">
                      <a:pos x="T4" y="T5"/>
                    </a:cxn>
                    <a:cxn ang="0">
                      <a:pos x="T6" y="T7"/>
                    </a:cxn>
                    <a:cxn ang="0">
                      <a:pos x="T8" y="T9"/>
                    </a:cxn>
                  </a:cxnLst>
                  <a:rect l="0" t="0" r="r" b="b"/>
                  <a:pathLst>
                    <a:path w="48" h="82">
                      <a:moveTo>
                        <a:pt x="24" y="82"/>
                      </a:moveTo>
                      <a:lnTo>
                        <a:pt x="48" y="43"/>
                      </a:lnTo>
                      <a:lnTo>
                        <a:pt x="24" y="0"/>
                      </a:lnTo>
                      <a:lnTo>
                        <a:pt x="0" y="43"/>
                      </a:lnTo>
                      <a:lnTo>
                        <a:pt x="24" y="82"/>
                      </a:lnTo>
                      <a:close/>
                    </a:path>
                  </a:pathLst>
                </a:custGeom>
                <a:solidFill>
                  <a:srgbClr val="29798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01" name="Freeform 11084">
                  <a:extLst>
                    <a:ext uri="{FF2B5EF4-FFF2-40B4-BE49-F238E27FC236}">
                      <a16:creationId xmlns:a16="http://schemas.microsoft.com/office/drawing/2014/main" id="{C0982B5C-73FF-B9D1-1D47-78EB26E4B364}"/>
                    </a:ext>
                  </a:extLst>
                </p:cNvPr>
                <p:cNvSpPr>
                  <a:spLocks/>
                </p:cNvSpPr>
                <p:nvPr/>
              </p:nvSpPr>
              <p:spPr bwMode="auto">
                <a:xfrm>
                  <a:off x="2494" y="1953"/>
                  <a:ext cx="48" cy="82"/>
                </a:xfrm>
                <a:custGeom>
                  <a:avLst/>
                  <a:gdLst>
                    <a:gd name="T0" fmla="*/ 11 w 22"/>
                    <a:gd name="T1" fmla="*/ 23 h 23"/>
                    <a:gd name="T2" fmla="*/ 22 w 22"/>
                    <a:gd name="T3" fmla="*/ 12 h 23"/>
                    <a:gd name="T4" fmla="*/ 11 w 22"/>
                    <a:gd name="T5" fmla="*/ 0 h 23"/>
                    <a:gd name="T6" fmla="*/ 0 w 22"/>
                    <a:gd name="T7" fmla="*/ 12 h 23"/>
                    <a:gd name="T8" fmla="*/ 11 w 22"/>
                    <a:gd name="T9" fmla="*/ 23 h 23"/>
                  </a:gdLst>
                  <a:ahLst/>
                  <a:cxnLst>
                    <a:cxn ang="0">
                      <a:pos x="T0" y="T1"/>
                    </a:cxn>
                    <a:cxn ang="0">
                      <a:pos x="T2" y="T3"/>
                    </a:cxn>
                    <a:cxn ang="0">
                      <a:pos x="T4" y="T5"/>
                    </a:cxn>
                    <a:cxn ang="0">
                      <a:pos x="T6" y="T7"/>
                    </a:cxn>
                    <a:cxn ang="0">
                      <a:pos x="T8" y="T9"/>
                    </a:cxn>
                  </a:cxnLst>
                  <a:rect l="0" t="0" r="r" b="b"/>
                  <a:pathLst>
                    <a:path w="22" h="23">
                      <a:moveTo>
                        <a:pt x="11" y="23"/>
                      </a:moveTo>
                      <a:lnTo>
                        <a:pt x="22" y="12"/>
                      </a:lnTo>
                      <a:lnTo>
                        <a:pt x="11" y="0"/>
                      </a:lnTo>
                      <a:lnTo>
                        <a:pt x="0" y="12"/>
                      </a:lnTo>
                      <a:lnTo>
                        <a:pt x="11" y="2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602" name="Freeform 11085">
                  <a:extLst>
                    <a:ext uri="{FF2B5EF4-FFF2-40B4-BE49-F238E27FC236}">
                      <a16:creationId xmlns:a16="http://schemas.microsoft.com/office/drawing/2014/main" id="{27420E4D-3FE3-F416-8E89-50AA41BCBAD1}"/>
                    </a:ext>
                  </a:extLst>
                </p:cNvPr>
                <p:cNvSpPr>
                  <a:spLocks/>
                </p:cNvSpPr>
                <p:nvPr/>
              </p:nvSpPr>
              <p:spPr bwMode="auto">
                <a:xfrm>
                  <a:off x="2032" y="2127"/>
                  <a:ext cx="50" cy="82"/>
                </a:xfrm>
                <a:custGeom>
                  <a:avLst/>
                  <a:gdLst>
                    <a:gd name="T0" fmla="*/ 24 w 50"/>
                    <a:gd name="T1" fmla="*/ 82 h 82"/>
                    <a:gd name="T2" fmla="*/ 50 w 50"/>
                    <a:gd name="T3" fmla="*/ 43 h 82"/>
                    <a:gd name="T4" fmla="*/ 24 w 50"/>
                    <a:gd name="T5" fmla="*/ 0 h 82"/>
                    <a:gd name="T6" fmla="*/ 0 w 50"/>
                    <a:gd name="T7" fmla="*/ 43 h 82"/>
                    <a:gd name="T8" fmla="*/ 24 w 50"/>
                    <a:gd name="T9" fmla="*/ 82 h 82"/>
                  </a:gdLst>
                  <a:ahLst/>
                  <a:cxnLst>
                    <a:cxn ang="0">
                      <a:pos x="T0" y="T1"/>
                    </a:cxn>
                    <a:cxn ang="0">
                      <a:pos x="T2" y="T3"/>
                    </a:cxn>
                    <a:cxn ang="0">
                      <a:pos x="T4" y="T5"/>
                    </a:cxn>
                    <a:cxn ang="0">
                      <a:pos x="T6" y="T7"/>
                    </a:cxn>
                    <a:cxn ang="0">
                      <a:pos x="T8" y="T9"/>
                    </a:cxn>
                  </a:cxnLst>
                  <a:rect l="0" t="0" r="r" b="b"/>
                  <a:pathLst>
                    <a:path w="50" h="82">
                      <a:moveTo>
                        <a:pt x="24" y="82"/>
                      </a:moveTo>
                      <a:lnTo>
                        <a:pt x="50" y="43"/>
                      </a:lnTo>
                      <a:lnTo>
                        <a:pt x="24" y="0"/>
                      </a:lnTo>
                      <a:lnTo>
                        <a:pt x="0" y="43"/>
                      </a:lnTo>
                      <a:lnTo>
                        <a:pt x="24" y="82"/>
                      </a:lnTo>
                      <a:close/>
                    </a:path>
                  </a:pathLst>
                </a:custGeom>
                <a:solidFill>
                  <a:srgbClr val="1F948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03" name="Freeform 11086">
                  <a:extLst>
                    <a:ext uri="{FF2B5EF4-FFF2-40B4-BE49-F238E27FC236}">
                      <a16:creationId xmlns:a16="http://schemas.microsoft.com/office/drawing/2014/main" id="{339FA814-E880-6443-33CC-F2D391194A91}"/>
                    </a:ext>
                  </a:extLst>
                </p:cNvPr>
                <p:cNvSpPr>
                  <a:spLocks/>
                </p:cNvSpPr>
                <p:nvPr/>
              </p:nvSpPr>
              <p:spPr bwMode="auto">
                <a:xfrm>
                  <a:off x="2032" y="2127"/>
                  <a:ext cx="50" cy="82"/>
                </a:xfrm>
                <a:custGeom>
                  <a:avLst/>
                  <a:gdLst>
                    <a:gd name="T0" fmla="*/ 11 w 23"/>
                    <a:gd name="T1" fmla="*/ 23 h 23"/>
                    <a:gd name="T2" fmla="*/ 23 w 23"/>
                    <a:gd name="T3" fmla="*/ 12 h 23"/>
                    <a:gd name="T4" fmla="*/ 11 w 23"/>
                    <a:gd name="T5" fmla="*/ 0 h 23"/>
                    <a:gd name="T6" fmla="*/ 0 w 23"/>
                    <a:gd name="T7" fmla="*/ 12 h 23"/>
                    <a:gd name="T8" fmla="*/ 11 w 23"/>
                    <a:gd name="T9" fmla="*/ 23 h 23"/>
                  </a:gdLst>
                  <a:ahLst/>
                  <a:cxnLst>
                    <a:cxn ang="0">
                      <a:pos x="T0" y="T1"/>
                    </a:cxn>
                    <a:cxn ang="0">
                      <a:pos x="T2" y="T3"/>
                    </a:cxn>
                    <a:cxn ang="0">
                      <a:pos x="T4" y="T5"/>
                    </a:cxn>
                    <a:cxn ang="0">
                      <a:pos x="T6" y="T7"/>
                    </a:cxn>
                    <a:cxn ang="0">
                      <a:pos x="T8" y="T9"/>
                    </a:cxn>
                  </a:cxnLst>
                  <a:rect l="0" t="0" r="r" b="b"/>
                  <a:pathLst>
                    <a:path w="23" h="23">
                      <a:moveTo>
                        <a:pt x="11" y="23"/>
                      </a:moveTo>
                      <a:lnTo>
                        <a:pt x="23" y="12"/>
                      </a:lnTo>
                      <a:lnTo>
                        <a:pt x="11" y="0"/>
                      </a:lnTo>
                      <a:lnTo>
                        <a:pt x="0" y="12"/>
                      </a:lnTo>
                      <a:lnTo>
                        <a:pt x="11" y="2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604" name="Freeform 11087">
                  <a:extLst>
                    <a:ext uri="{FF2B5EF4-FFF2-40B4-BE49-F238E27FC236}">
                      <a16:creationId xmlns:a16="http://schemas.microsoft.com/office/drawing/2014/main" id="{2B95B3DD-3B64-E103-DCA7-4BFC4C54B33F}"/>
                    </a:ext>
                  </a:extLst>
                </p:cNvPr>
                <p:cNvSpPr>
                  <a:spLocks/>
                </p:cNvSpPr>
                <p:nvPr/>
              </p:nvSpPr>
              <p:spPr bwMode="auto">
                <a:xfrm>
                  <a:off x="2186" y="2127"/>
                  <a:ext cx="50" cy="82"/>
                </a:xfrm>
                <a:custGeom>
                  <a:avLst/>
                  <a:gdLst>
                    <a:gd name="T0" fmla="*/ 24 w 50"/>
                    <a:gd name="T1" fmla="*/ 82 h 82"/>
                    <a:gd name="T2" fmla="*/ 50 w 50"/>
                    <a:gd name="T3" fmla="*/ 43 h 82"/>
                    <a:gd name="T4" fmla="*/ 24 w 50"/>
                    <a:gd name="T5" fmla="*/ 0 h 82"/>
                    <a:gd name="T6" fmla="*/ 0 w 50"/>
                    <a:gd name="T7" fmla="*/ 43 h 82"/>
                    <a:gd name="T8" fmla="*/ 24 w 50"/>
                    <a:gd name="T9" fmla="*/ 82 h 82"/>
                  </a:gdLst>
                  <a:ahLst/>
                  <a:cxnLst>
                    <a:cxn ang="0">
                      <a:pos x="T0" y="T1"/>
                    </a:cxn>
                    <a:cxn ang="0">
                      <a:pos x="T2" y="T3"/>
                    </a:cxn>
                    <a:cxn ang="0">
                      <a:pos x="T4" y="T5"/>
                    </a:cxn>
                    <a:cxn ang="0">
                      <a:pos x="T6" y="T7"/>
                    </a:cxn>
                    <a:cxn ang="0">
                      <a:pos x="T8" y="T9"/>
                    </a:cxn>
                  </a:cxnLst>
                  <a:rect l="0" t="0" r="r" b="b"/>
                  <a:pathLst>
                    <a:path w="50" h="82">
                      <a:moveTo>
                        <a:pt x="24" y="82"/>
                      </a:moveTo>
                      <a:lnTo>
                        <a:pt x="50" y="43"/>
                      </a:lnTo>
                      <a:lnTo>
                        <a:pt x="24" y="0"/>
                      </a:lnTo>
                      <a:lnTo>
                        <a:pt x="0" y="43"/>
                      </a:lnTo>
                      <a:lnTo>
                        <a:pt x="24" y="82"/>
                      </a:lnTo>
                      <a:close/>
                    </a:path>
                  </a:pathLst>
                </a:custGeom>
                <a:solidFill>
                  <a:srgbClr val="355E8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05" name="Freeform 11088">
                  <a:extLst>
                    <a:ext uri="{FF2B5EF4-FFF2-40B4-BE49-F238E27FC236}">
                      <a16:creationId xmlns:a16="http://schemas.microsoft.com/office/drawing/2014/main" id="{E3ACBCBB-D095-5C4C-847B-F6D54E0D5CDC}"/>
                    </a:ext>
                  </a:extLst>
                </p:cNvPr>
                <p:cNvSpPr>
                  <a:spLocks/>
                </p:cNvSpPr>
                <p:nvPr/>
              </p:nvSpPr>
              <p:spPr bwMode="auto">
                <a:xfrm>
                  <a:off x="2186" y="2127"/>
                  <a:ext cx="50" cy="82"/>
                </a:xfrm>
                <a:custGeom>
                  <a:avLst/>
                  <a:gdLst>
                    <a:gd name="T0" fmla="*/ 11 w 23"/>
                    <a:gd name="T1" fmla="*/ 23 h 23"/>
                    <a:gd name="T2" fmla="*/ 23 w 23"/>
                    <a:gd name="T3" fmla="*/ 12 h 23"/>
                    <a:gd name="T4" fmla="*/ 11 w 23"/>
                    <a:gd name="T5" fmla="*/ 0 h 23"/>
                    <a:gd name="T6" fmla="*/ 0 w 23"/>
                    <a:gd name="T7" fmla="*/ 12 h 23"/>
                    <a:gd name="T8" fmla="*/ 11 w 23"/>
                    <a:gd name="T9" fmla="*/ 23 h 23"/>
                  </a:gdLst>
                  <a:ahLst/>
                  <a:cxnLst>
                    <a:cxn ang="0">
                      <a:pos x="T0" y="T1"/>
                    </a:cxn>
                    <a:cxn ang="0">
                      <a:pos x="T2" y="T3"/>
                    </a:cxn>
                    <a:cxn ang="0">
                      <a:pos x="T4" y="T5"/>
                    </a:cxn>
                    <a:cxn ang="0">
                      <a:pos x="T6" y="T7"/>
                    </a:cxn>
                    <a:cxn ang="0">
                      <a:pos x="T8" y="T9"/>
                    </a:cxn>
                  </a:cxnLst>
                  <a:rect l="0" t="0" r="r" b="b"/>
                  <a:pathLst>
                    <a:path w="23" h="23">
                      <a:moveTo>
                        <a:pt x="11" y="23"/>
                      </a:moveTo>
                      <a:lnTo>
                        <a:pt x="23" y="12"/>
                      </a:lnTo>
                      <a:lnTo>
                        <a:pt x="11" y="0"/>
                      </a:lnTo>
                      <a:lnTo>
                        <a:pt x="0" y="12"/>
                      </a:lnTo>
                      <a:lnTo>
                        <a:pt x="11" y="2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606" name="Freeform 11089">
                  <a:extLst>
                    <a:ext uri="{FF2B5EF4-FFF2-40B4-BE49-F238E27FC236}">
                      <a16:creationId xmlns:a16="http://schemas.microsoft.com/office/drawing/2014/main" id="{B2598B66-4B2C-0212-ECF3-1D4AE5D92432}"/>
                    </a:ext>
                  </a:extLst>
                </p:cNvPr>
                <p:cNvSpPr>
                  <a:spLocks/>
                </p:cNvSpPr>
                <p:nvPr/>
              </p:nvSpPr>
              <p:spPr bwMode="auto">
                <a:xfrm>
                  <a:off x="2494" y="2127"/>
                  <a:ext cx="48" cy="82"/>
                </a:xfrm>
                <a:custGeom>
                  <a:avLst/>
                  <a:gdLst>
                    <a:gd name="T0" fmla="*/ 24 w 48"/>
                    <a:gd name="T1" fmla="*/ 82 h 82"/>
                    <a:gd name="T2" fmla="*/ 48 w 48"/>
                    <a:gd name="T3" fmla="*/ 43 h 82"/>
                    <a:gd name="T4" fmla="*/ 24 w 48"/>
                    <a:gd name="T5" fmla="*/ 0 h 82"/>
                    <a:gd name="T6" fmla="*/ 0 w 48"/>
                    <a:gd name="T7" fmla="*/ 43 h 82"/>
                    <a:gd name="T8" fmla="*/ 24 w 48"/>
                    <a:gd name="T9" fmla="*/ 82 h 82"/>
                  </a:gdLst>
                  <a:ahLst/>
                  <a:cxnLst>
                    <a:cxn ang="0">
                      <a:pos x="T0" y="T1"/>
                    </a:cxn>
                    <a:cxn ang="0">
                      <a:pos x="T2" y="T3"/>
                    </a:cxn>
                    <a:cxn ang="0">
                      <a:pos x="T4" y="T5"/>
                    </a:cxn>
                    <a:cxn ang="0">
                      <a:pos x="T6" y="T7"/>
                    </a:cxn>
                    <a:cxn ang="0">
                      <a:pos x="T8" y="T9"/>
                    </a:cxn>
                  </a:cxnLst>
                  <a:rect l="0" t="0" r="r" b="b"/>
                  <a:pathLst>
                    <a:path w="48" h="82">
                      <a:moveTo>
                        <a:pt x="24" y="82"/>
                      </a:moveTo>
                      <a:lnTo>
                        <a:pt x="48" y="43"/>
                      </a:lnTo>
                      <a:lnTo>
                        <a:pt x="24" y="0"/>
                      </a:lnTo>
                      <a:lnTo>
                        <a:pt x="0" y="43"/>
                      </a:lnTo>
                      <a:lnTo>
                        <a:pt x="24" y="82"/>
                      </a:lnTo>
                      <a:close/>
                    </a:path>
                  </a:pathLst>
                </a:custGeom>
                <a:solidFill>
                  <a:srgbClr val="23888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07" name="Freeform 11090">
                  <a:extLst>
                    <a:ext uri="{FF2B5EF4-FFF2-40B4-BE49-F238E27FC236}">
                      <a16:creationId xmlns:a16="http://schemas.microsoft.com/office/drawing/2014/main" id="{848DE5BB-EDEC-9585-315B-C99FD781EEE9}"/>
                    </a:ext>
                  </a:extLst>
                </p:cNvPr>
                <p:cNvSpPr>
                  <a:spLocks/>
                </p:cNvSpPr>
                <p:nvPr/>
              </p:nvSpPr>
              <p:spPr bwMode="auto">
                <a:xfrm>
                  <a:off x="2494" y="2127"/>
                  <a:ext cx="48" cy="82"/>
                </a:xfrm>
                <a:custGeom>
                  <a:avLst/>
                  <a:gdLst>
                    <a:gd name="T0" fmla="*/ 11 w 22"/>
                    <a:gd name="T1" fmla="*/ 23 h 23"/>
                    <a:gd name="T2" fmla="*/ 22 w 22"/>
                    <a:gd name="T3" fmla="*/ 12 h 23"/>
                    <a:gd name="T4" fmla="*/ 11 w 22"/>
                    <a:gd name="T5" fmla="*/ 0 h 23"/>
                    <a:gd name="T6" fmla="*/ 0 w 22"/>
                    <a:gd name="T7" fmla="*/ 12 h 23"/>
                    <a:gd name="T8" fmla="*/ 11 w 22"/>
                    <a:gd name="T9" fmla="*/ 23 h 23"/>
                  </a:gdLst>
                  <a:ahLst/>
                  <a:cxnLst>
                    <a:cxn ang="0">
                      <a:pos x="T0" y="T1"/>
                    </a:cxn>
                    <a:cxn ang="0">
                      <a:pos x="T2" y="T3"/>
                    </a:cxn>
                    <a:cxn ang="0">
                      <a:pos x="T4" y="T5"/>
                    </a:cxn>
                    <a:cxn ang="0">
                      <a:pos x="T6" y="T7"/>
                    </a:cxn>
                    <a:cxn ang="0">
                      <a:pos x="T8" y="T9"/>
                    </a:cxn>
                  </a:cxnLst>
                  <a:rect l="0" t="0" r="r" b="b"/>
                  <a:pathLst>
                    <a:path w="22" h="23">
                      <a:moveTo>
                        <a:pt x="11" y="23"/>
                      </a:moveTo>
                      <a:lnTo>
                        <a:pt x="22" y="12"/>
                      </a:lnTo>
                      <a:lnTo>
                        <a:pt x="11" y="0"/>
                      </a:lnTo>
                      <a:lnTo>
                        <a:pt x="0" y="12"/>
                      </a:lnTo>
                      <a:lnTo>
                        <a:pt x="11" y="2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608" name="Freeform 11091">
                  <a:extLst>
                    <a:ext uri="{FF2B5EF4-FFF2-40B4-BE49-F238E27FC236}">
                      <a16:creationId xmlns:a16="http://schemas.microsoft.com/office/drawing/2014/main" id="{86F3678E-E8E8-95CE-6625-9FB98BF3D36F}"/>
                    </a:ext>
                  </a:extLst>
                </p:cNvPr>
                <p:cNvSpPr>
                  <a:spLocks/>
                </p:cNvSpPr>
                <p:nvPr/>
              </p:nvSpPr>
              <p:spPr bwMode="auto">
                <a:xfrm>
                  <a:off x="2646" y="2127"/>
                  <a:ext cx="50" cy="82"/>
                </a:xfrm>
                <a:custGeom>
                  <a:avLst/>
                  <a:gdLst>
                    <a:gd name="T0" fmla="*/ 26 w 50"/>
                    <a:gd name="T1" fmla="*/ 82 h 82"/>
                    <a:gd name="T2" fmla="*/ 50 w 50"/>
                    <a:gd name="T3" fmla="*/ 43 h 82"/>
                    <a:gd name="T4" fmla="*/ 26 w 50"/>
                    <a:gd name="T5" fmla="*/ 0 h 82"/>
                    <a:gd name="T6" fmla="*/ 0 w 50"/>
                    <a:gd name="T7" fmla="*/ 43 h 82"/>
                    <a:gd name="T8" fmla="*/ 26 w 50"/>
                    <a:gd name="T9" fmla="*/ 82 h 82"/>
                  </a:gdLst>
                  <a:ahLst/>
                  <a:cxnLst>
                    <a:cxn ang="0">
                      <a:pos x="T0" y="T1"/>
                    </a:cxn>
                    <a:cxn ang="0">
                      <a:pos x="T2" y="T3"/>
                    </a:cxn>
                    <a:cxn ang="0">
                      <a:pos x="T4" y="T5"/>
                    </a:cxn>
                    <a:cxn ang="0">
                      <a:pos x="T6" y="T7"/>
                    </a:cxn>
                    <a:cxn ang="0">
                      <a:pos x="T8" y="T9"/>
                    </a:cxn>
                  </a:cxnLst>
                  <a:rect l="0" t="0" r="r" b="b"/>
                  <a:pathLst>
                    <a:path w="50" h="82">
                      <a:moveTo>
                        <a:pt x="26" y="82"/>
                      </a:moveTo>
                      <a:lnTo>
                        <a:pt x="50" y="43"/>
                      </a:lnTo>
                      <a:lnTo>
                        <a:pt x="26" y="0"/>
                      </a:lnTo>
                      <a:lnTo>
                        <a:pt x="0" y="43"/>
                      </a:lnTo>
                      <a:lnTo>
                        <a:pt x="26" y="82"/>
                      </a:lnTo>
                      <a:close/>
                    </a:path>
                  </a:pathLst>
                </a:custGeom>
                <a:solidFill>
                  <a:srgbClr val="218F8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09" name="Freeform 11092">
                  <a:extLst>
                    <a:ext uri="{FF2B5EF4-FFF2-40B4-BE49-F238E27FC236}">
                      <a16:creationId xmlns:a16="http://schemas.microsoft.com/office/drawing/2014/main" id="{9AD09863-1262-A792-7E7B-2B45F3744794}"/>
                    </a:ext>
                  </a:extLst>
                </p:cNvPr>
                <p:cNvSpPr>
                  <a:spLocks/>
                </p:cNvSpPr>
                <p:nvPr/>
              </p:nvSpPr>
              <p:spPr bwMode="auto">
                <a:xfrm>
                  <a:off x="2646" y="2127"/>
                  <a:ext cx="50" cy="82"/>
                </a:xfrm>
                <a:custGeom>
                  <a:avLst/>
                  <a:gdLst>
                    <a:gd name="T0" fmla="*/ 12 w 23"/>
                    <a:gd name="T1" fmla="*/ 23 h 23"/>
                    <a:gd name="T2" fmla="*/ 23 w 23"/>
                    <a:gd name="T3" fmla="*/ 12 h 23"/>
                    <a:gd name="T4" fmla="*/ 12 w 23"/>
                    <a:gd name="T5" fmla="*/ 0 h 23"/>
                    <a:gd name="T6" fmla="*/ 0 w 23"/>
                    <a:gd name="T7" fmla="*/ 12 h 23"/>
                    <a:gd name="T8" fmla="*/ 12 w 23"/>
                    <a:gd name="T9" fmla="*/ 23 h 23"/>
                  </a:gdLst>
                  <a:ahLst/>
                  <a:cxnLst>
                    <a:cxn ang="0">
                      <a:pos x="T0" y="T1"/>
                    </a:cxn>
                    <a:cxn ang="0">
                      <a:pos x="T2" y="T3"/>
                    </a:cxn>
                    <a:cxn ang="0">
                      <a:pos x="T4" y="T5"/>
                    </a:cxn>
                    <a:cxn ang="0">
                      <a:pos x="T6" y="T7"/>
                    </a:cxn>
                    <a:cxn ang="0">
                      <a:pos x="T8" y="T9"/>
                    </a:cxn>
                  </a:cxnLst>
                  <a:rect l="0" t="0" r="r" b="b"/>
                  <a:pathLst>
                    <a:path w="23" h="23">
                      <a:moveTo>
                        <a:pt x="12" y="23"/>
                      </a:moveTo>
                      <a:lnTo>
                        <a:pt x="23" y="12"/>
                      </a:lnTo>
                      <a:lnTo>
                        <a:pt x="12" y="0"/>
                      </a:lnTo>
                      <a:lnTo>
                        <a:pt x="0" y="12"/>
                      </a:lnTo>
                      <a:lnTo>
                        <a:pt x="12" y="2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610" name="Freeform 11093">
                  <a:extLst>
                    <a:ext uri="{FF2B5EF4-FFF2-40B4-BE49-F238E27FC236}">
                      <a16:creationId xmlns:a16="http://schemas.microsoft.com/office/drawing/2014/main" id="{8C40E1D2-B1AD-7D8B-2BD4-F7AC79106827}"/>
                    </a:ext>
                  </a:extLst>
                </p:cNvPr>
                <p:cNvSpPr>
                  <a:spLocks/>
                </p:cNvSpPr>
                <p:nvPr/>
              </p:nvSpPr>
              <p:spPr bwMode="auto">
                <a:xfrm>
                  <a:off x="2186" y="2301"/>
                  <a:ext cx="50" cy="82"/>
                </a:xfrm>
                <a:custGeom>
                  <a:avLst/>
                  <a:gdLst>
                    <a:gd name="T0" fmla="*/ 24 w 50"/>
                    <a:gd name="T1" fmla="*/ 82 h 82"/>
                    <a:gd name="T2" fmla="*/ 50 w 50"/>
                    <a:gd name="T3" fmla="*/ 43 h 82"/>
                    <a:gd name="T4" fmla="*/ 24 w 50"/>
                    <a:gd name="T5" fmla="*/ 0 h 82"/>
                    <a:gd name="T6" fmla="*/ 0 w 50"/>
                    <a:gd name="T7" fmla="*/ 43 h 82"/>
                    <a:gd name="T8" fmla="*/ 24 w 50"/>
                    <a:gd name="T9" fmla="*/ 82 h 82"/>
                  </a:gdLst>
                  <a:ahLst/>
                  <a:cxnLst>
                    <a:cxn ang="0">
                      <a:pos x="T0" y="T1"/>
                    </a:cxn>
                    <a:cxn ang="0">
                      <a:pos x="T2" y="T3"/>
                    </a:cxn>
                    <a:cxn ang="0">
                      <a:pos x="T4" y="T5"/>
                    </a:cxn>
                    <a:cxn ang="0">
                      <a:pos x="T6" y="T7"/>
                    </a:cxn>
                    <a:cxn ang="0">
                      <a:pos x="T8" y="T9"/>
                    </a:cxn>
                  </a:cxnLst>
                  <a:rect l="0" t="0" r="r" b="b"/>
                  <a:pathLst>
                    <a:path w="50" h="82">
                      <a:moveTo>
                        <a:pt x="24" y="82"/>
                      </a:moveTo>
                      <a:lnTo>
                        <a:pt x="50" y="43"/>
                      </a:lnTo>
                      <a:lnTo>
                        <a:pt x="24" y="0"/>
                      </a:lnTo>
                      <a:lnTo>
                        <a:pt x="0" y="43"/>
                      </a:lnTo>
                      <a:lnTo>
                        <a:pt x="24" y="82"/>
                      </a:lnTo>
                      <a:close/>
                    </a:path>
                  </a:pathLst>
                </a:custGeom>
                <a:solidFill>
                  <a:srgbClr val="2F6B8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11" name="Freeform 11094">
                  <a:extLst>
                    <a:ext uri="{FF2B5EF4-FFF2-40B4-BE49-F238E27FC236}">
                      <a16:creationId xmlns:a16="http://schemas.microsoft.com/office/drawing/2014/main" id="{02B5C52D-7535-E2B3-3F60-A7EC10058154}"/>
                    </a:ext>
                  </a:extLst>
                </p:cNvPr>
                <p:cNvSpPr>
                  <a:spLocks/>
                </p:cNvSpPr>
                <p:nvPr/>
              </p:nvSpPr>
              <p:spPr bwMode="auto">
                <a:xfrm>
                  <a:off x="2186" y="2301"/>
                  <a:ext cx="50" cy="82"/>
                </a:xfrm>
                <a:custGeom>
                  <a:avLst/>
                  <a:gdLst>
                    <a:gd name="T0" fmla="*/ 11 w 23"/>
                    <a:gd name="T1" fmla="*/ 23 h 23"/>
                    <a:gd name="T2" fmla="*/ 23 w 23"/>
                    <a:gd name="T3" fmla="*/ 12 h 23"/>
                    <a:gd name="T4" fmla="*/ 11 w 23"/>
                    <a:gd name="T5" fmla="*/ 0 h 23"/>
                    <a:gd name="T6" fmla="*/ 0 w 23"/>
                    <a:gd name="T7" fmla="*/ 12 h 23"/>
                    <a:gd name="T8" fmla="*/ 11 w 23"/>
                    <a:gd name="T9" fmla="*/ 23 h 23"/>
                  </a:gdLst>
                  <a:ahLst/>
                  <a:cxnLst>
                    <a:cxn ang="0">
                      <a:pos x="T0" y="T1"/>
                    </a:cxn>
                    <a:cxn ang="0">
                      <a:pos x="T2" y="T3"/>
                    </a:cxn>
                    <a:cxn ang="0">
                      <a:pos x="T4" y="T5"/>
                    </a:cxn>
                    <a:cxn ang="0">
                      <a:pos x="T6" y="T7"/>
                    </a:cxn>
                    <a:cxn ang="0">
                      <a:pos x="T8" y="T9"/>
                    </a:cxn>
                  </a:cxnLst>
                  <a:rect l="0" t="0" r="r" b="b"/>
                  <a:pathLst>
                    <a:path w="23" h="23">
                      <a:moveTo>
                        <a:pt x="11" y="23"/>
                      </a:moveTo>
                      <a:lnTo>
                        <a:pt x="23" y="12"/>
                      </a:lnTo>
                      <a:lnTo>
                        <a:pt x="11" y="0"/>
                      </a:lnTo>
                      <a:lnTo>
                        <a:pt x="0" y="12"/>
                      </a:lnTo>
                      <a:lnTo>
                        <a:pt x="11" y="2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612" name="Freeform 11095">
                  <a:extLst>
                    <a:ext uri="{FF2B5EF4-FFF2-40B4-BE49-F238E27FC236}">
                      <a16:creationId xmlns:a16="http://schemas.microsoft.com/office/drawing/2014/main" id="{4BBFB388-B62B-8A5F-FB23-F38D7BB79815}"/>
                    </a:ext>
                  </a:extLst>
                </p:cNvPr>
                <p:cNvSpPr>
                  <a:spLocks/>
                </p:cNvSpPr>
                <p:nvPr/>
              </p:nvSpPr>
              <p:spPr bwMode="auto">
                <a:xfrm>
                  <a:off x="2494" y="2301"/>
                  <a:ext cx="48" cy="82"/>
                </a:xfrm>
                <a:custGeom>
                  <a:avLst/>
                  <a:gdLst>
                    <a:gd name="T0" fmla="*/ 24 w 48"/>
                    <a:gd name="T1" fmla="*/ 82 h 82"/>
                    <a:gd name="T2" fmla="*/ 48 w 48"/>
                    <a:gd name="T3" fmla="*/ 43 h 82"/>
                    <a:gd name="T4" fmla="*/ 24 w 48"/>
                    <a:gd name="T5" fmla="*/ 0 h 82"/>
                    <a:gd name="T6" fmla="*/ 0 w 48"/>
                    <a:gd name="T7" fmla="*/ 43 h 82"/>
                    <a:gd name="T8" fmla="*/ 24 w 48"/>
                    <a:gd name="T9" fmla="*/ 82 h 82"/>
                  </a:gdLst>
                  <a:ahLst/>
                  <a:cxnLst>
                    <a:cxn ang="0">
                      <a:pos x="T0" y="T1"/>
                    </a:cxn>
                    <a:cxn ang="0">
                      <a:pos x="T2" y="T3"/>
                    </a:cxn>
                    <a:cxn ang="0">
                      <a:pos x="T4" y="T5"/>
                    </a:cxn>
                    <a:cxn ang="0">
                      <a:pos x="T6" y="T7"/>
                    </a:cxn>
                    <a:cxn ang="0">
                      <a:pos x="T8" y="T9"/>
                    </a:cxn>
                  </a:cxnLst>
                  <a:rect l="0" t="0" r="r" b="b"/>
                  <a:pathLst>
                    <a:path w="48" h="82">
                      <a:moveTo>
                        <a:pt x="24" y="82"/>
                      </a:moveTo>
                      <a:lnTo>
                        <a:pt x="48" y="43"/>
                      </a:lnTo>
                      <a:lnTo>
                        <a:pt x="24" y="0"/>
                      </a:lnTo>
                      <a:lnTo>
                        <a:pt x="0" y="43"/>
                      </a:lnTo>
                      <a:lnTo>
                        <a:pt x="24" y="82"/>
                      </a:lnTo>
                      <a:close/>
                    </a:path>
                  </a:pathLst>
                </a:custGeom>
                <a:solidFill>
                  <a:srgbClr val="20928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13" name="Freeform 11096">
                  <a:extLst>
                    <a:ext uri="{FF2B5EF4-FFF2-40B4-BE49-F238E27FC236}">
                      <a16:creationId xmlns:a16="http://schemas.microsoft.com/office/drawing/2014/main" id="{4A9571AB-7907-F9D0-7575-856E80FA712D}"/>
                    </a:ext>
                  </a:extLst>
                </p:cNvPr>
                <p:cNvSpPr>
                  <a:spLocks/>
                </p:cNvSpPr>
                <p:nvPr/>
              </p:nvSpPr>
              <p:spPr bwMode="auto">
                <a:xfrm>
                  <a:off x="2494" y="2301"/>
                  <a:ext cx="48" cy="82"/>
                </a:xfrm>
                <a:custGeom>
                  <a:avLst/>
                  <a:gdLst>
                    <a:gd name="T0" fmla="*/ 11 w 22"/>
                    <a:gd name="T1" fmla="*/ 23 h 23"/>
                    <a:gd name="T2" fmla="*/ 22 w 22"/>
                    <a:gd name="T3" fmla="*/ 12 h 23"/>
                    <a:gd name="T4" fmla="*/ 11 w 22"/>
                    <a:gd name="T5" fmla="*/ 0 h 23"/>
                    <a:gd name="T6" fmla="*/ 0 w 22"/>
                    <a:gd name="T7" fmla="*/ 12 h 23"/>
                    <a:gd name="T8" fmla="*/ 11 w 22"/>
                    <a:gd name="T9" fmla="*/ 23 h 23"/>
                  </a:gdLst>
                  <a:ahLst/>
                  <a:cxnLst>
                    <a:cxn ang="0">
                      <a:pos x="T0" y="T1"/>
                    </a:cxn>
                    <a:cxn ang="0">
                      <a:pos x="T2" y="T3"/>
                    </a:cxn>
                    <a:cxn ang="0">
                      <a:pos x="T4" y="T5"/>
                    </a:cxn>
                    <a:cxn ang="0">
                      <a:pos x="T6" y="T7"/>
                    </a:cxn>
                    <a:cxn ang="0">
                      <a:pos x="T8" y="T9"/>
                    </a:cxn>
                  </a:cxnLst>
                  <a:rect l="0" t="0" r="r" b="b"/>
                  <a:pathLst>
                    <a:path w="22" h="23">
                      <a:moveTo>
                        <a:pt x="11" y="23"/>
                      </a:moveTo>
                      <a:lnTo>
                        <a:pt x="22" y="12"/>
                      </a:lnTo>
                      <a:lnTo>
                        <a:pt x="11" y="0"/>
                      </a:lnTo>
                      <a:lnTo>
                        <a:pt x="0" y="12"/>
                      </a:lnTo>
                      <a:lnTo>
                        <a:pt x="11" y="2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614" name="Freeform 11097">
                  <a:extLst>
                    <a:ext uri="{FF2B5EF4-FFF2-40B4-BE49-F238E27FC236}">
                      <a16:creationId xmlns:a16="http://schemas.microsoft.com/office/drawing/2014/main" id="{7F47923D-9458-4085-9EB0-5904347CCC7D}"/>
                    </a:ext>
                  </a:extLst>
                </p:cNvPr>
                <p:cNvSpPr>
                  <a:spLocks/>
                </p:cNvSpPr>
                <p:nvPr/>
              </p:nvSpPr>
              <p:spPr bwMode="auto">
                <a:xfrm>
                  <a:off x="2646" y="2301"/>
                  <a:ext cx="50" cy="82"/>
                </a:xfrm>
                <a:custGeom>
                  <a:avLst/>
                  <a:gdLst>
                    <a:gd name="T0" fmla="*/ 26 w 50"/>
                    <a:gd name="T1" fmla="*/ 82 h 82"/>
                    <a:gd name="T2" fmla="*/ 50 w 50"/>
                    <a:gd name="T3" fmla="*/ 43 h 82"/>
                    <a:gd name="T4" fmla="*/ 26 w 50"/>
                    <a:gd name="T5" fmla="*/ 0 h 82"/>
                    <a:gd name="T6" fmla="*/ 0 w 50"/>
                    <a:gd name="T7" fmla="*/ 43 h 82"/>
                    <a:gd name="T8" fmla="*/ 26 w 50"/>
                    <a:gd name="T9" fmla="*/ 82 h 82"/>
                  </a:gdLst>
                  <a:ahLst/>
                  <a:cxnLst>
                    <a:cxn ang="0">
                      <a:pos x="T0" y="T1"/>
                    </a:cxn>
                    <a:cxn ang="0">
                      <a:pos x="T2" y="T3"/>
                    </a:cxn>
                    <a:cxn ang="0">
                      <a:pos x="T4" y="T5"/>
                    </a:cxn>
                    <a:cxn ang="0">
                      <a:pos x="T6" y="T7"/>
                    </a:cxn>
                    <a:cxn ang="0">
                      <a:pos x="T8" y="T9"/>
                    </a:cxn>
                  </a:cxnLst>
                  <a:rect l="0" t="0" r="r" b="b"/>
                  <a:pathLst>
                    <a:path w="50" h="82">
                      <a:moveTo>
                        <a:pt x="26" y="82"/>
                      </a:moveTo>
                      <a:lnTo>
                        <a:pt x="50" y="43"/>
                      </a:lnTo>
                      <a:lnTo>
                        <a:pt x="26" y="0"/>
                      </a:lnTo>
                      <a:lnTo>
                        <a:pt x="0" y="43"/>
                      </a:lnTo>
                      <a:lnTo>
                        <a:pt x="26" y="82"/>
                      </a:lnTo>
                      <a:close/>
                    </a:path>
                  </a:pathLst>
                </a:custGeom>
                <a:solidFill>
                  <a:srgbClr val="472D7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15" name="Freeform 11098">
                  <a:extLst>
                    <a:ext uri="{FF2B5EF4-FFF2-40B4-BE49-F238E27FC236}">
                      <a16:creationId xmlns:a16="http://schemas.microsoft.com/office/drawing/2014/main" id="{A02EA134-7A17-CE54-76F2-4B6E9613D566}"/>
                    </a:ext>
                  </a:extLst>
                </p:cNvPr>
                <p:cNvSpPr>
                  <a:spLocks/>
                </p:cNvSpPr>
                <p:nvPr/>
              </p:nvSpPr>
              <p:spPr bwMode="auto">
                <a:xfrm>
                  <a:off x="2646" y="2301"/>
                  <a:ext cx="50" cy="82"/>
                </a:xfrm>
                <a:custGeom>
                  <a:avLst/>
                  <a:gdLst>
                    <a:gd name="T0" fmla="*/ 12 w 23"/>
                    <a:gd name="T1" fmla="*/ 23 h 23"/>
                    <a:gd name="T2" fmla="*/ 23 w 23"/>
                    <a:gd name="T3" fmla="*/ 12 h 23"/>
                    <a:gd name="T4" fmla="*/ 12 w 23"/>
                    <a:gd name="T5" fmla="*/ 0 h 23"/>
                    <a:gd name="T6" fmla="*/ 0 w 23"/>
                    <a:gd name="T7" fmla="*/ 12 h 23"/>
                    <a:gd name="T8" fmla="*/ 12 w 23"/>
                    <a:gd name="T9" fmla="*/ 23 h 23"/>
                  </a:gdLst>
                  <a:ahLst/>
                  <a:cxnLst>
                    <a:cxn ang="0">
                      <a:pos x="T0" y="T1"/>
                    </a:cxn>
                    <a:cxn ang="0">
                      <a:pos x="T2" y="T3"/>
                    </a:cxn>
                    <a:cxn ang="0">
                      <a:pos x="T4" y="T5"/>
                    </a:cxn>
                    <a:cxn ang="0">
                      <a:pos x="T6" y="T7"/>
                    </a:cxn>
                    <a:cxn ang="0">
                      <a:pos x="T8" y="T9"/>
                    </a:cxn>
                  </a:cxnLst>
                  <a:rect l="0" t="0" r="r" b="b"/>
                  <a:pathLst>
                    <a:path w="23" h="23">
                      <a:moveTo>
                        <a:pt x="12" y="23"/>
                      </a:moveTo>
                      <a:lnTo>
                        <a:pt x="23" y="12"/>
                      </a:lnTo>
                      <a:lnTo>
                        <a:pt x="12" y="0"/>
                      </a:lnTo>
                      <a:lnTo>
                        <a:pt x="0" y="12"/>
                      </a:lnTo>
                      <a:lnTo>
                        <a:pt x="12" y="2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616" name="Freeform 11099">
                  <a:extLst>
                    <a:ext uri="{FF2B5EF4-FFF2-40B4-BE49-F238E27FC236}">
                      <a16:creationId xmlns:a16="http://schemas.microsoft.com/office/drawing/2014/main" id="{40B13CEB-F2FE-FC0E-8537-A098DC09439B}"/>
                    </a:ext>
                  </a:extLst>
                </p:cNvPr>
                <p:cNvSpPr>
                  <a:spLocks/>
                </p:cNvSpPr>
                <p:nvPr/>
              </p:nvSpPr>
              <p:spPr bwMode="auto">
                <a:xfrm>
                  <a:off x="2186" y="2475"/>
                  <a:ext cx="50" cy="82"/>
                </a:xfrm>
                <a:custGeom>
                  <a:avLst/>
                  <a:gdLst>
                    <a:gd name="T0" fmla="*/ 24 w 50"/>
                    <a:gd name="T1" fmla="*/ 82 h 82"/>
                    <a:gd name="T2" fmla="*/ 50 w 50"/>
                    <a:gd name="T3" fmla="*/ 43 h 82"/>
                    <a:gd name="T4" fmla="*/ 24 w 50"/>
                    <a:gd name="T5" fmla="*/ 0 h 82"/>
                    <a:gd name="T6" fmla="*/ 0 w 50"/>
                    <a:gd name="T7" fmla="*/ 43 h 82"/>
                    <a:gd name="T8" fmla="*/ 24 w 50"/>
                    <a:gd name="T9" fmla="*/ 82 h 82"/>
                  </a:gdLst>
                  <a:ahLst/>
                  <a:cxnLst>
                    <a:cxn ang="0">
                      <a:pos x="T0" y="T1"/>
                    </a:cxn>
                    <a:cxn ang="0">
                      <a:pos x="T2" y="T3"/>
                    </a:cxn>
                    <a:cxn ang="0">
                      <a:pos x="T4" y="T5"/>
                    </a:cxn>
                    <a:cxn ang="0">
                      <a:pos x="T6" y="T7"/>
                    </a:cxn>
                    <a:cxn ang="0">
                      <a:pos x="T8" y="T9"/>
                    </a:cxn>
                  </a:cxnLst>
                  <a:rect l="0" t="0" r="r" b="b"/>
                  <a:pathLst>
                    <a:path w="50" h="82">
                      <a:moveTo>
                        <a:pt x="24" y="82"/>
                      </a:moveTo>
                      <a:lnTo>
                        <a:pt x="50" y="43"/>
                      </a:lnTo>
                      <a:lnTo>
                        <a:pt x="24" y="0"/>
                      </a:lnTo>
                      <a:lnTo>
                        <a:pt x="0" y="43"/>
                      </a:lnTo>
                      <a:lnTo>
                        <a:pt x="24" y="82"/>
                      </a:lnTo>
                      <a:close/>
                    </a:path>
                  </a:pathLst>
                </a:custGeom>
                <a:solidFill>
                  <a:srgbClr val="287D8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17" name="Freeform 11100">
                  <a:extLst>
                    <a:ext uri="{FF2B5EF4-FFF2-40B4-BE49-F238E27FC236}">
                      <a16:creationId xmlns:a16="http://schemas.microsoft.com/office/drawing/2014/main" id="{496438D8-60B9-B711-732E-4DE4B83629E0}"/>
                    </a:ext>
                  </a:extLst>
                </p:cNvPr>
                <p:cNvSpPr>
                  <a:spLocks/>
                </p:cNvSpPr>
                <p:nvPr/>
              </p:nvSpPr>
              <p:spPr bwMode="auto">
                <a:xfrm>
                  <a:off x="2186" y="2475"/>
                  <a:ext cx="50" cy="82"/>
                </a:xfrm>
                <a:custGeom>
                  <a:avLst/>
                  <a:gdLst>
                    <a:gd name="T0" fmla="*/ 11 w 23"/>
                    <a:gd name="T1" fmla="*/ 23 h 23"/>
                    <a:gd name="T2" fmla="*/ 23 w 23"/>
                    <a:gd name="T3" fmla="*/ 12 h 23"/>
                    <a:gd name="T4" fmla="*/ 11 w 23"/>
                    <a:gd name="T5" fmla="*/ 0 h 23"/>
                    <a:gd name="T6" fmla="*/ 0 w 23"/>
                    <a:gd name="T7" fmla="*/ 12 h 23"/>
                    <a:gd name="T8" fmla="*/ 11 w 23"/>
                    <a:gd name="T9" fmla="*/ 23 h 23"/>
                  </a:gdLst>
                  <a:ahLst/>
                  <a:cxnLst>
                    <a:cxn ang="0">
                      <a:pos x="T0" y="T1"/>
                    </a:cxn>
                    <a:cxn ang="0">
                      <a:pos x="T2" y="T3"/>
                    </a:cxn>
                    <a:cxn ang="0">
                      <a:pos x="T4" y="T5"/>
                    </a:cxn>
                    <a:cxn ang="0">
                      <a:pos x="T6" y="T7"/>
                    </a:cxn>
                    <a:cxn ang="0">
                      <a:pos x="T8" y="T9"/>
                    </a:cxn>
                  </a:cxnLst>
                  <a:rect l="0" t="0" r="r" b="b"/>
                  <a:pathLst>
                    <a:path w="23" h="23">
                      <a:moveTo>
                        <a:pt x="11" y="23"/>
                      </a:moveTo>
                      <a:lnTo>
                        <a:pt x="23" y="12"/>
                      </a:lnTo>
                      <a:lnTo>
                        <a:pt x="11" y="0"/>
                      </a:lnTo>
                      <a:lnTo>
                        <a:pt x="0" y="12"/>
                      </a:lnTo>
                      <a:lnTo>
                        <a:pt x="11" y="2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618" name="Freeform 11101">
                  <a:extLst>
                    <a:ext uri="{FF2B5EF4-FFF2-40B4-BE49-F238E27FC236}">
                      <a16:creationId xmlns:a16="http://schemas.microsoft.com/office/drawing/2014/main" id="{7A23A8CE-CCA9-26D2-4E09-B26574D39FB4}"/>
                    </a:ext>
                  </a:extLst>
                </p:cNvPr>
                <p:cNvSpPr>
                  <a:spLocks/>
                </p:cNvSpPr>
                <p:nvPr/>
              </p:nvSpPr>
              <p:spPr bwMode="auto">
                <a:xfrm>
                  <a:off x="2494" y="2475"/>
                  <a:ext cx="48" cy="82"/>
                </a:xfrm>
                <a:custGeom>
                  <a:avLst/>
                  <a:gdLst>
                    <a:gd name="T0" fmla="*/ 24 w 48"/>
                    <a:gd name="T1" fmla="*/ 82 h 82"/>
                    <a:gd name="T2" fmla="*/ 48 w 48"/>
                    <a:gd name="T3" fmla="*/ 43 h 82"/>
                    <a:gd name="T4" fmla="*/ 24 w 48"/>
                    <a:gd name="T5" fmla="*/ 0 h 82"/>
                    <a:gd name="T6" fmla="*/ 0 w 48"/>
                    <a:gd name="T7" fmla="*/ 43 h 82"/>
                    <a:gd name="T8" fmla="*/ 24 w 48"/>
                    <a:gd name="T9" fmla="*/ 82 h 82"/>
                  </a:gdLst>
                  <a:ahLst/>
                  <a:cxnLst>
                    <a:cxn ang="0">
                      <a:pos x="T0" y="T1"/>
                    </a:cxn>
                    <a:cxn ang="0">
                      <a:pos x="T2" y="T3"/>
                    </a:cxn>
                    <a:cxn ang="0">
                      <a:pos x="T4" y="T5"/>
                    </a:cxn>
                    <a:cxn ang="0">
                      <a:pos x="T6" y="T7"/>
                    </a:cxn>
                    <a:cxn ang="0">
                      <a:pos x="T8" y="T9"/>
                    </a:cxn>
                  </a:cxnLst>
                  <a:rect l="0" t="0" r="r" b="b"/>
                  <a:pathLst>
                    <a:path w="48" h="82">
                      <a:moveTo>
                        <a:pt x="24" y="82"/>
                      </a:moveTo>
                      <a:lnTo>
                        <a:pt x="48" y="43"/>
                      </a:lnTo>
                      <a:lnTo>
                        <a:pt x="24" y="0"/>
                      </a:lnTo>
                      <a:lnTo>
                        <a:pt x="0" y="43"/>
                      </a:lnTo>
                      <a:lnTo>
                        <a:pt x="24" y="82"/>
                      </a:lnTo>
                      <a:close/>
                    </a:path>
                  </a:pathLst>
                </a:custGeom>
                <a:solidFill>
                  <a:srgbClr val="1F9A8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19" name="Freeform 11102">
                  <a:extLst>
                    <a:ext uri="{FF2B5EF4-FFF2-40B4-BE49-F238E27FC236}">
                      <a16:creationId xmlns:a16="http://schemas.microsoft.com/office/drawing/2014/main" id="{B74CD2C1-0460-434E-5FDA-717AEABF0ED6}"/>
                    </a:ext>
                  </a:extLst>
                </p:cNvPr>
                <p:cNvSpPr>
                  <a:spLocks/>
                </p:cNvSpPr>
                <p:nvPr/>
              </p:nvSpPr>
              <p:spPr bwMode="auto">
                <a:xfrm>
                  <a:off x="2494" y="2475"/>
                  <a:ext cx="48" cy="82"/>
                </a:xfrm>
                <a:custGeom>
                  <a:avLst/>
                  <a:gdLst>
                    <a:gd name="T0" fmla="*/ 11 w 22"/>
                    <a:gd name="T1" fmla="*/ 23 h 23"/>
                    <a:gd name="T2" fmla="*/ 22 w 22"/>
                    <a:gd name="T3" fmla="*/ 12 h 23"/>
                    <a:gd name="T4" fmla="*/ 11 w 22"/>
                    <a:gd name="T5" fmla="*/ 0 h 23"/>
                    <a:gd name="T6" fmla="*/ 0 w 22"/>
                    <a:gd name="T7" fmla="*/ 12 h 23"/>
                    <a:gd name="T8" fmla="*/ 11 w 22"/>
                    <a:gd name="T9" fmla="*/ 23 h 23"/>
                  </a:gdLst>
                  <a:ahLst/>
                  <a:cxnLst>
                    <a:cxn ang="0">
                      <a:pos x="T0" y="T1"/>
                    </a:cxn>
                    <a:cxn ang="0">
                      <a:pos x="T2" y="T3"/>
                    </a:cxn>
                    <a:cxn ang="0">
                      <a:pos x="T4" y="T5"/>
                    </a:cxn>
                    <a:cxn ang="0">
                      <a:pos x="T6" y="T7"/>
                    </a:cxn>
                    <a:cxn ang="0">
                      <a:pos x="T8" y="T9"/>
                    </a:cxn>
                  </a:cxnLst>
                  <a:rect l="0" t="0" r="r" b="b"/>
                  <a:pathLst>
                    <a:path w="22" h="23">
                      <a:moveTo>
                        <a:pt x="11" y="23"/>
                      </a:moveTo>
                      <a:lnTo>
                        <a:pt x="22" y="12"/>
                      </a:lnTo>
                      <a:lnTo>
                        <a:pt x="11" y="0"/>
                      </a:lnTo>
                      <a:lnTo>
                        <a:pt x="0" y="12"/>
                      </a:lnTo>
                      <a:lnTo>
                        <a:pt x="11" y="2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620" name="Freeform 11103">
                  <a:extLst>
                    <a:ext uri="{FF2B5EF4-FFF2-40B4-BE49-F238E27FC236}">
                      <a16:creationId xmlns:a16="http://schemas.microsoft.com/office/drawing/2014/main" id="{081C7A6D-6AD6-A559-E13D-632BF0331A77}"/>
                    </a:ext>
                  </a:extLst>
                </p:cNvPr>
                <p:cNvSpPr>
                  <a:spLocks/>
                </p:cNvSpPr>
                <p:nvPr/>
              </p:nvSpPr>
              <p:spPr bwMode="auto">
                <a:xfrm>
                  <a:off x="2646" y="2475"/>
                  <a:ext cx="50" cy="82"/>
                </a:xfrm>
                <a:custGeom>
                  <a:avLst/>
                  <a:gdLst>
                    <a:gd name="T0" fmla="*/ 26 w 50"/>
                    <a:gd name="T1" fmla="*/ 82 h 82"/>
                    <a:gd name="T2" fmla="*/ 50 w 50"/>
                    <a:gd name="T3" fmla="*/ 43 h 82"/>
                    <a:gd name="T4" fmla="*/ 26 w 50"/>
                    <a:gd name="T5" fmla="*/ 0 h 82"/>
                    <a:gd name="T6" fmla="*/ 0 w 50"/>
                    <a:gd name="T7" fmla="*/ 43 h 82"/>
                    <a:gd name="T8" fmla="*/ 26 w 50"/>
                    <a:gd name="T9" fmla="*/ 82 h 82"/>
                  </a:gdLst>
                  <a:ahLst/>
                  <a:cxnLst>
                    <a:cxn ang="0">
                      <a:pos x="T0" y="T1"/>
                    </a:cxn>
                    <a:cxn ang="0">
                      <a:pos x="T2" y="T3"/>
                    </a:cxn>
                    <a:cxn ang="0">
                      <a:pos x="T4" y="T5"/>
                    </a:cxn>
                    <a:cxn ang="0">
                      <a:pos x="T6" y="T7"/>
                    </a:cxn>
                    <a:cxn ang="0">
                      <a:pos x="T8" y="T9"/>
                    </a:cxn>
                  </a:cxnLst>
                  <a:rect l="0" t="0" r="r" b="b"/>
                  <a:pathLst>
                    <a:path w="50" h="82">
                      <a:moveTo>
                        <a:pt x="26" y="82"/>
                      </a:moveTo>
                      <a:lnTo>
                        <a:pt x="50" y="43"/>
                      </a:lnTo>
                      <a:lnTo>
                        <a:pt x="26" y="0"/>
                      </a:lnTo>
                      <a:lnTo>
                        <a:pt x="0" y="43"/>
                      </a:lnTo>
                      <a:lnTo>
                        <a:pt x="26" y="82"/>
                      </a:lnTo>
                      <a:close/>
                    </a:path>
                  </a:pathLst>
                </a:custGeom>
                <a:solidFill>
                  <a:srgbClr val="443A8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21" name="Freeform 11104">
                  <a:extLst>
                    <a:ext uri="{FF2B5EF4-FFF2-40B4-BE49-F238E27FC236}">
                      <a16:creationId xmlns:a16="http://schemas.microsoft.com/office/drawing/2014/main" id="{DEA9DE98-320B-59CE-8343-3C1F2A3687F9}"/>
                    </a:ext>
                  </a:extLst>
                </p:cNvPr>
                <p:cNvSpPr>
                  <a:spLocks/>
                </p:cNvSpPr>
                <p:nvPr/>
              </p:nvSpPr>
              <p:spPr bwMode="auto">
                <a:xfrm>
                  <a:off x="2646" y="2475"/>
                  <a:ext cx="50" cy="82"/>
                </a:xfrm>
                <a:custGeom>
                  <a:avLst/>
                  <a:gdLst>
                    <a:gd name="T0" fmla="*/ 12 w 23"/>
                    <a:gd name="T1" fmla="*/ 23 h 23"/>
                    <a:gd name="T2" fmla="*/ 23 w 23"/>
                    <a:gd name="T3" fmla="*/ 12 h 23"/>
                    <a:gd name="T4" fmla="*/ 12 w 23"/>
                    <a:gd name="T5" fmla="*/ 0 h 23"/>
                    <a:gd name="T6" fmla="*/ 0 w 23"/>
                    <a:gd name="T7" fmla="*/ 12 h 23"/>
                    <a:gd name="T8" fmla="*/ 12 w 23"/>
                    <a:gd name="T9" fmla="*/ 23 h 23"/>
                  </a:gdLst>
                  <a:ahLst/>
                  <a:cxnLst>
                    <a:cxn ang="0">
                      <a:pos x="T0" y="T1"/>
                    </a:cxn>
                    <a:cxn ang="0">
                      <a:pos x="T2" y="T3"/>
                    </a:cxn>
                    <a:cxn ang="0">
                      <a:pos x="T4" y="T5"/>
                    </a:cxn>
                    <a:cxn ang="0">
                      <a:pos x="T6" y="T7"/>
                    </a:cxn>
                    <a:cxn ang="0">
                      <a:pos x="T8" y="T9"/>
                    </a:cxn>
                  </a:cxnLst>
                  <a:rect l="0" t="0" r="r" b="b"/>
                  <a:pathLst>
                    <a:path w="23" h="23">
                      <a:moveTo>
                        <a:pt x="12" y="23"/>
                      </a:moveTo>
                      <a:lnTo>
                        <a:pt x="23" y="12"/>
                      </a:lnTo>
                      <a:lnTo>
                        <a:pt x="12" y="0"/>
                      </a:lnTo>
                      <a:lnTo>
                        <a:pt x="0" y="12"/>
                      </a:lnTo>
                      <a:lnTo>
                        <a:pt x="12" y="2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622" name="Freeform 11105">
                  <a:extLst>
                    <a:ext uri="{FF2B5EF4-FFF2-40B4-BE49-F238E27FC236}">
                      <a16:creationId xmlns:a16="http://schemas.microsoft.com/office/drawing/2014/main" id="{383851AC-2132-89A0-EF3A-9B83B05F5F90}"/>
                    </a:ext>
                  </a:extLst>
                </p:cNvPr>
                <p:cNvSpPr>
                  <a:spLocks/>
                </p:cNvSpPr>
                <p:nvPr/>
              </p:nvSpPr>
              <p:spPr bwMode="auto">
                <a:xfrm>
                  <a:off x="2186" y="2649"/>
                  <a:ext cx="50" cy="82"/>
                </a:xfrm>
                <a:custGeom>
                  <a:avLst/>
                  <a:gdLst>
                    <a:gd name="T0" fmla="*/ 24 w 50"/>
                    <a:gd name="T1" fmla="*/ 82 h 82"/>
                    <a:gd name="T2" fmla="*/ 50 w 50"/>
                    <a:gd name="T3" fmla="*/ 43 h 82"/>
                    <a:gd name="T4" fmla="*/ 24 w 50"/>
                    <a:gd name="T5" fmla="*/ 0 h 82"/>
                    <a:gd name="T6" fmla="*/ 0 w 50"/>
                    <a:gd name="T7" fmla="*/ 43 h 82"/>
                    <a:gd name="T8" fmla="*/ 24 w 50"/>
                    <a:gd name="T9" fmla="*/ 82 h 82"/>
                  </a:gdLst>
                  <a:ahLst/>
                  <a:cxnLst>
                    <a:cxn ang="0">
                      <a:pos x="T0" y="T1"/>
                    </a:cxn>
                    <a:cxn ang="0">
                      <a:pos x="T2" y="T3"/>
                    </a:cxn>
                    <a:cxn ang="0">
                      <a:pos x="T4" y="T5"/>
                    </a:cxn>
                    <a:cxn ang="0">
                      <a:pos x="T6" y="T7"/>
                    </a:cxn>
                    <a:cxn ang="0">
                      <a:pos x="T8" y="T9"/>
                    </a:cxn>
                  </a:cxnLst>
                  <a:rect l="0" t="0" r="r" b="b"/>
                  <a:pathLst>
                    <a:path w="50" h="82">
                      <a:moveTo>
                        <a:pt x="24" y="82"/>
                      </a:moveTo>
                      <a:lnTo>
                        <a:pt x="50" y="43"/>
                      </a:lnTo>
                      <a:lnTo>
                        <a:pt x="24" y="0"/>
                      </a:lnTo>
                      <a:lnTo>
                        <a:pt x="0" y="43"/>
                      </a:lnTo>
                      <a:lnTo>
                        <a:pt x="24" y="82"/>
                      </a:lnTo>
                      <a:close/>
                    </a:path>
                  </a:pathLst>
                </a:custGeom>
                <a:solidFill>
                  <a:srgbClr val="27808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23" name="Freeform 11106">
                  <a:extLst>
                    <a:ext uri="{FF2B5EF4-FFF2-40B4-BE49-F238E27FC236}">
                      <a16:creationId xmlns:a16="http://schemas.microsoft.com/office/drawing/2014/main" id="{262C5E76-1207-1C7B-3391-DB3F1F8AE47E}"/>
                    </a:ext>
                  </a:extLst>
                </p:cNvPr>
                <p:cNvSpPr>
                  <a:spLocks/>
                </p:cNvSpPr>
                <p:nvPr/>
              </p:nvSpPr>
              <p:spPr bwMode="auto">
                <a:xfrm>
                  <a:off x="2186" y="2649"/>
                  <a:ext cx="50" cy="82"/>
                </a:xfrm>
                <a:custGeom>
                  <a:avLst/>
                  <a:gdLst>
                    <a:gd name="T0" fmla="*/ 11 w 23"/>
                    <a:gd name="T1" fmla="*/ 23 h 23"/>
                    <a:gd name="T2" fmla="*/ 23 w 23"/>
                    <a:gd name="T3" fmla="*/ 12 h 23"/>
                    <a:gd name="T4" fmla="*/ 11 w 23"/>
                    <a:gd name="T5" fmla="*/ 0 h 23"/>
                    <a:gd name="T6" fmla="*/ 0 w 23"/>
                    <a:gd name="T7" fmla="*/ 12 h 23"/>
                    <a:gd name="T8" fmla="*/ 11 w 23"/>
                    <a:gd name="T9" fmla="*/ 23 h 23"/>
                  </a:gdLst>
                  <a:ahLst/>
                  <a:cxnLst>
                    <a:cxn ang="0">
                      <a:pos x="T0" y="T1"/>
                    </a:cxn>
                    <a:cxn ang="0">
                      <a:pos x="T2" y="T3"/>
                    </a:cxn>
                    <a:cxn ang="0">
                      <a:pos x="T4" y="T5"/>
                    </a:cxn>
                    <a:cxn ang="0">
                      <a:pos x="T6" y="T7"/>
                    </a:cxn>
                    <a:cxn ang="0">
                      <a:pos x="T8" y="T9"/>
                    </a:cxn>
                  </a:cxnLst>
                  <a:rect l="0" t="0" r="r" b="b"/>
                  <a:pathLst>
                    <a:path w="23" h="23">
                      <a:moveTo>
                        <a:pt x="11" y="23"/>
                      </a:moveTo>
                      <a:lnTo>
                        <a:pt x="23" y="12"/>
                      </a:lnTo>
                      <a:lnTo>
                        <a:pt x="11" y="0"/>
                      </a:lnTo>
                      <a:lnTo>
                        <a:pt x="0" y="12"/>
                      </a:lnTo>
                      <a:lnTo>
                        <a:pt x="11" y="2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624" name="Freeform 11107">
                  <a:extLst>
                    <a:ext uri="{FF2B5EF4-FFF2-40B4-BE49-F238E27FC236}">
                      <a16:creationId xmlns:a16="http://schemas.microsoft.com/office/drawing/2014/main" id="{F2A6C22B-08B8-E40F-6DD8-9BB520A18A3D}"/>
                    </a:ext>
                  </a:extLst>
                </p:cNvPr>
                <p:cNvSpPr>
                  <a:spLocks/>
                </p:cNvSpPr>
                <p:nvPr/>
              </p:nvSpPr>
              <p:spPr bwMode="auto">
                <a:xfrm>
                  <a:off x="2494" y="2649"/>
                  <a:ext cx="48" cy="82"/>
                </a:xfrm>
                <a:custGeom>
                  <a:avLst/>
                  <a:gdLst>
                    <a:gd name="T0" fmla="*/ 24 w 48"/>
                    <a:gd name="T1" fmla="*/ 82 h 82"/>
                    <a:gd name="T2" fmla="*/ 48 w 48"/>
                    <a:gd name="T3" fmla="*/ 43 h 82"/>
                    <a:gd name="T4" fmla="*/ 24 w 48"/>
                    <a:gd name="T5" fmla="*/ 0 h 82"/>
                    <a:gd name="T6" fmla="*/ 0 w 48"/>
                    <a:gd name="T7" fmla="*/ 43 h 82"/>
                    <a:gd name="T8" fmla="*/ 24 w 48"/>
                    <a:gd name="T9" fmla="*/ 82 h 82"/>
                  </a:gdLst>
                  <a:ahLst/>
                  <a:cxnLst>
                    <a:cxn ang="0">
                      <a:pos x="T0" y="T1"/>
                    </a:cxn>
                    <a:cxn ang="0">
                      <a:pos x="T2" y="T3"/>
                    </a:cxn>
                    <a:cxn ang="0">
                      <a:pos x="T4" y="T5"/>
                    </a:cxn>
                    <a:cxn ang="0">
                      <a:pos x="T6" y="T7"/>
                    </a:cxn>
                    <a:cxn ang="0">
                      <a:pos x="T8" y="T9"/>
                    </a:cxn>
                  </a:cxnLst>
                  <a:rect l="0" t="0" r="r" b="b"/>
                  <a:pathLst>
                    <a:path w="48" h="82">
                      <a:moveTo>
                        <a:pt x="24" y="82"/>
                      </a:moveTo>
                      <a:lnTo>
                        <a:pt x="48" y="43"/>
                      </a:lnTo>
                      <a:lnTo>
                        <a:pt x="24" y="0"/>
                      </a:lnTo>
                      <a:lnTo>
                        <a:pt x="0" y="43"/>
                      </a:lnTo>
                      <a:lnTo>
                        <a:pt x="24" y="82"/>
                      </a:lnTo>
                      <a:close/>
                    </a:path>
                  </a:pathLst>
                </a:custGeom>
                <a:solidFill>
                  <a:srgbClr val="25848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25" name="Freeform 11108">
                  <a:extLst>
                    <a:ext uri="{FF2B5EF4-FFF2-40B4-BE49-F238E27FC236}">
                      <a16:creationId xmlns:a16="http://schemas.microsoft.com/office/drawing/2014/main" id="{F3C6AB8B-A55E-18FB-378E-5F459068C5E9}"/>
                    </a:ext>
                  </a:extLst>
                </p:cNvPr>
                <p:cNvSpPr>
                  <a:spLocks/>
                </p:cNvSpPr>
                <p:nvPr/>
              </p:nvSpPr>
              <p:spPr bwMode="auto">
                <a:xfrm>
                  <a:off x="2494" y="2649"/>
                  <a:ext cx="48" cy="82"/>
                </a:xfrm>
                <a:custGeom>
                  <a:avLst/>
                  <a:gdLst>
                    <a:gd name="T0" fmla="*/ 11 w 22"/>
                    <a:gd name="T1" fmla="*/ 23 h 23"/>
                    <a:gd name="T2" fmla="*/ 22 w 22"/>
                    <a:gd name="T3" fmla="*/ 12 h 23"/>
                    <a:gd name="T4" fmla="*/ 11 w 22"/>
                    <a:gd name="T5" fmla="*/ 0 h 23"/>
                    <a:gd name="T6" fmla="*/ 0 w 22"/>
                    <a:gd name="T7" fmla="*/ 12 h 23"/>
                    <a:gd name="T8" fmla="*/ 11 w 22"/>
                    <a:gd name="T9" fmla="*/ 23 h 23"/>
                  </a:gdLst>
                  <a:ahLst/>
                  <a:cxnLst>
                    <a:cxn ang="0">
                      <a:pos x="T0" y="T1"/>
                    </a:cxn>
                    <a:cxn ang="0">
                      <a:pos x="T2" y="T3"/>
                    </a:cxn>
                    <a:cxn ang="0">
                      <a:pos x="T4" y="T5"/>
                    </a:cxn>
                    <a:cxn ang="0">
                      <a:pos x="T6" y="T7"/>
                    </a:cxn>
                    <a:cxn ang="0">
                      <a:pos x="T8" y="T9"/>
                    </a:cxn>
                  </a:cxnLst>
                  <a:rect l="0" t="0" r="r" b="b"/>
                  <a:pathLst>
                    <a:path w="22" h="23">
                      <a:moveTo>
                        <a:pt x="11" y="23"/>
                      </a:moveTo>
                      <a:lnTo>
                        <a:pt x="22" y="12"/>
                      </a:lnTo>
                      <a:lnTo>
                        <a:pt x="11" y="0"/>
                      </a:lnTo>
                      <a:lnTo>
                        <a:pt x="0" y="12"/>
                      </a:lnTo>
                      <a:lnTo>
                        <a:pt x="11" y="2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626" name="Rectangle 11109">
                  <a:extLst>
                    <a:ext uri="{FF2B5EF4-FFF2-40B4-BE49-F238E27FC236}">
                      <a16:creationId xmlns:a16="http://schemas.microsoft.com/office/drawing/2014/main" id="{45210684-25C0-4103-A8FD-94D059BF3639}"/>
                    </a:ext>
                  </a:extLst>
                </p:cNvPr>
                <p:cNvSpPr>
                  <a:spLocks noChangeArrowheads="1"/>
                </p:cNvSpPr>
                <p:nvPr/>
              </p:nvSpPr>
              <p:spPr bwMode="auto">
                <a:xfrm>
                  <a:off x="1963" y="1584"/>
                  <a:ext cx="801" cy="1342"/>
                </a:xfrm>
                <a:prstGeom prst="rect">
                  <a:avLst/>
                </a:prstGeom>
                <a:noFill/>
                <a:ln w="3175"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627" name="Rectangle 11110">
                  <a:extLst>
                    <a:ext uri="{FF2B5EF4-FFF2-40B4-BE49-F238E27FC236}">
                      <a16:creationId xmlns:a16="http://schemas.microsoft.com/office/drawing/2014/main" id="{71750160-FB2B-06C2-388A-39AC2E68427E}"/>
                    </a:ext>
                  </a:extLst>
                </p:cNvPr>
                <p:cNvSpPr>
                  <a:spLocks noChangeArrowheads="1"/>
                </p:cNvSpPr>
                <p:nvPr/>
              </p:nvSpPr>
              <p:spPr bwMode="auto">
                <a:xfrm>
                  <a:off x="2780" y="1584"/>
                  <a:ext cx="798" cy="134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28" name="Line 11111">
                  <a:extLst>
                    <a:ext uri="{FF2B5EF4-FFF2-40B4-BE49-F238E27FC236}">
                      <a16:creationId xmlns:a16="http://schemas.microsoft.com/office/drawing/2014/main" id="{FD5BD979-2A24-DD5B-C0AD-25A5F644E016}"/>
                    </a:ext>
                  </a:extLst>
                </p:cNvPr>
                <p:cNvSpPr>
                  <a:spLocks noChangeShapeType="1"/>
                </p:cNvSpPr>
                <p:nvPr/>
              </p:nvSpPr>
              <p:spPr bwMode="auto">
                <a:xfrm>
                  <a:off x="2780" y="1822"/>
                  <a:ext cx="798"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629" name="Line 11112">
                  <a:extLst>
                    <a:ext uri="{FF2B5EF4-FFF2-40B4-BE49-F238E27FC236}">
                      <a16:creationId xmlns:a16="http://schemas.microsoft.com/office/drawing/2014/main" id="{25677C0B-4549-CA3C-3EDF-749BB9A9925C}"/>
                    </a:ext>
                  </a:extLst>
                </p:cNvPr>
                <p:cNvSpPr>
                  <a:spLocks noChangeShapeType="1"/>
                </p:cNvSpPr>
                <p:nvPr/>
              </p:nvSpPr>
              <p:spPr bwMode="auto">
                <a:xfrm>
                  <a:off x="2780" y="2170"/>
                  <a:ext cx="798"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630" name="Line 11113">
                  <a:extLst>
                    <a:ext uri="{FF2B5EF4-FFF2-40B4-BE49-F238E27FC236}">
                      <a16:creationId xmlns:a16="http://schemas.microsoft.com/office/drawing/2014/main" id="{85B7519E-019A-E349-3646-EAFA4782BCFF}"/>
                    </a:ext>
                  </a:extLst>
                </p:cNvPr>
                <p:cNvSpPr>
                  <a:spLocks noChangeShapeType="1"/>
                </p:cNvSpPr>
                <p:nvPr/>
              </p:nvSpPr>
              <p:spPr bwMode="auto">
                <a:xfrm>
                  <a:off x="2780" y="2518"/>
                  <a:ext cx="798"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631" name="Line 11114">
                  <a:extLst>
                    <a:ext uri="{FF2B5EF4-FFF2-40B4-BE49-F238E27FC236}">
                      <a16:creationId xmlns:a16="http://schemas.microsoft.com/office/drawing/2014/main" id="{D247066C-74B8-9B9D-9150-7DAD4A245FF1}"/>
                    </a:ext>
                  </a:extLst>
                </p:cNvPr>
                <p:cNvSpPr>
                  <a:spLocks noChangeShapeType="1"/>
                </p:cNvSpPr>
                <p:nvPr/>
              </p:nvSpPr>
              <p:spPr bwMode="auto">
                <a:xfrm>
                  <a:off x="2780" y="2866"/>
                  <a:ext cx="798"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632" name="Line 11115">
                  <a:extLst>
                    <a:ext uri="{FF2B5EF4-FFF2-40B4-BE49-F238E27FC236}">
                      <a16:creationId xmlns:a16="http://schemas.microsoft.com/office/drawing/2014/main" id="{874577B9-1A8D-583E-ABD1-DBFCB5B65684}"/>
                    </a:ext>
                  </a:extLst>
                </p:cNvPr>
                <p:cNvSpPr>
                  <a:spLocks noChangeShapeType="1"/>
                </p:cNvSpPr>
                <p:nvPr/>
              </p:nvSpPr>
              <p:spPr bwMode="auto">
                <a:xfrm>
                  <a:off x="2780" y="1648"/>
                  <a:ext cx="798"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633" name="Line 11116">
                  <a:extLst>
                    <a:ext uri="{FF2B5EF4-FFF2-40B4-BE49-F238E27FC236}">
                      <a16:creationId xmlns:a16="http://schemas.microsoft.com/office/drawing/2014/main" id="{879993F6-1E34-5D23-05A2-93A51B1C10C5}"/>
                    </a:ext>
                  </a:extLst>
                </p:cNvPr>
                <p:cNvSpPr>
                  <a:spLocks noChangeShapeType="1"/>
                </p:cNvSpPr>
                <p:nvPr/>
              </p:nvSpPr>
              <p:spPr bwMode="auto">
                <a:xfrm>
                  <a:off x="2780" y="1996"/>
                  <a:ext cx="798"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634" name="Line 11117">
                  <a:extLst>
                    <a:ext uri="{FF2B5EF4-FFF2-40B4-BE49-F238E27FC236}">
                      <a16:creationId xmlns:a16="http://schemas.microsoft.com/office/drawing/2014/main" id="{7B43706A-8400-81D1-6E83-C34630BBA670}"/>
                    </a:ext>
                  </a:extLst>
                </p:cNvPr>
                <p:cNvSpPr>
                  <a:spLocks noChangeShapeType="1"/>
                </p:cNvSpPr>
                <p:nvPr/>
              </p:nvSpPr>
              <p:spPr bwMode="auto">
                <a:xfrm>
                  <a:off x="2780" y="2344"/>
                  <a:ext cx="798"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635" name="Line 11118">
                  <a:extLst>
                    <a:ext uri="{FF2B5EF4-FFF2-40B4-BE49-F238E27FC236}">
                      <a16:creationId xmlns:a16="http://schemas.microsoft.com/office/drawing/2014/main" id="{B2CCCA12-B61C-3EBF-07E2-60C7115A91B1}"/>
                    </a:ext>
                  </a:extLst>
                </p:cNvPr>
                <p:cNvSpPr>
                  <a:spLocks noChangeShapeType="1"/>
                </p:cNvSpPr>
                <p:nvPr/>
              </p:nvSpPr>
              <p:spPr bwMode="auto">
                <a:xfrm>
                  <a:off x="2780" y="2692"/>
                  <a:ext cx="798"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636" name="Line 11119">
                  <a:extLst>
                    <a:ext uri="{FF2B5EF4-FFF2-40B4-BE49-F238E27FC236}">
                      <a16:creationId xmlns:a16="http://schemas.microsoft.com/office/drawing/2014/main" id="{AE6C0A31-34FA-F6C5-0B5D-4F9B803B5498}"/>
                    </a:ext>
                  </a:extLst>
                </p:cNvPr>
                <p:cNvSpPr>
                  <a:spLocks noChangeShapeType="1"/>
                </p:cNvSpPr>
                <p:nvPr/>
              </p:nvSpPr>
              <p:spPr bwMode="auto">
                <a:xfrm flipV="1">
                  <a:off x="2894" y="1584"/>
                  <a:ext cx="0" cy="1342"/>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637" name="Line 11120">
                  <a:extLst>
                    <a:ext uri="{FF2B5EF4-FFF2-40B4-BE49-F238E27FC236}">
                      <a16:creationId xmlns:a16="http://schemas.microsoft.com/office/drawing/2014/main" id="{58EB3506-9C6C-3575-411B-84401E564A1D}"/>
                    </a:ext>
                  </a:extLst>
                </p:cNvPr>
                <p:cNvSpPr>
                  <a:spLocks noChangeShapeType="1"/>
                </p:cNvSpPr>
                <p:nvPr/>
              </p:nvSpPr>
              <p:spPr bwMode="auto">
                <a:xfrm flipV="1">
                  <a:off x="3083" y="1584"/>
                  <a:ext cx="0" cy="1342"/>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638" name="Line 11121">
                  <a:extLst>
                    <a:ext uri="{FF2B5EF4-FFF2-40B4-BE49-F238E27FC236}">
                      <a16:creationId xmlns:a16="http://schemas.microsoft.com/office/drawing/2014/main" id="{B9D59AAB-DF59-388E-348F-A78CABF3334A}"/>
                    </a:ext>
                  </a:extLst>
                </p:cNvPr>
                <p:cNvSpPr>
                  <a:spLocks noChangeShapeType="1"/>
                </p:cNvSpPr>
                <p:nvPr/>
              </p:nvSpPr>
              <p:spPr bwMode="auto">
                <a:xfrm flipV="1">
                  <a:off x="3275" y="1584"/>
                  <a:ext cx="0" cy="1342"/>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639" name="Line 11122">
                  <a:extLst>
                    <a:ext uri="{FF2B5EF4-FFF2-40B4-BE49-F238E27FC236}">
                      <a16:creationId xmlns:a16="http://schemas.microsoft.com/office/drawing/2014/main" id="{4A86BED4-47F5-084C-52A5-FBDF4E052326}"/>
                    </a:ext>
                  </a:extLst>
                </p:cNvPr>
                <p:cNvSpPr>
                  <a:spLocks noChangeShapeType="1"/>
                </p:cNvSpPr>
                <p:nvPr/>
              </p:nvSpPr>
              <p:spPr bwMode="auto">
                <a:xfrm flipV="1">
                  <a:off x="3464" y="1584"/>
                  <a:ext cx="0" cy="1342"/>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640" name="Freeform 11123">
                  <a:extLst>
                    <a:ext uri="{FF2B5EF4-FFF2-40B4-BE49-F238E27FC236}">
                      <a16:creationId xmlns:a16="http://schemas.microsoft.com/office/drawing/2014/main" id="{5221AFA7-3A65-FAB5-81F5-13E0512880B1}"/>
                    </a:ext>
                  </a:extLst>
                </p:cNvPr>
                <p:cNvSpPr>
                  <a:spLocks/>
                </p:cNvSpPr>
                <p:nvPr/>
              </p:nvSpPr>
              <p:spPr bwMode="auto">
                <a:xfrm>
                  <a:off x="3059" y="1779"/>
                  <a:ext cx="51" cy="82"/>
                </a:xfrm>
                <a:custGeom>
                  <a:avLst/>
                  <a:gdLst>
                    <a:gd name="T0" fmla="*/ 24 w 51"/>
                    <a:gd name="T1" fmla="*/ 82 h 82"/>
                    <a:gd name="T2" fmla="*/ 51 w 51"/>
                    <a:gd name="T3" fmla="*/ 43 h 82"/>
                    <a:gd name="T4" fmla="*/ 24 w 51"/>
                    <a:gd name="T5" fmla="*/ 0 h 82"/>
                    <a:gd name="T6" fmla="*/ 0 w 51"/>
                    <a:gd name="T7" fmla="*/ 43 h 82"/>
                    <a:gd name="T8" fmla="*/ 24 w 51"/>
                    <a:gd name="T9" fmla="*/ 82 h 82"/>
                  </a:gdLst>
                  <a:ahLst/>
                  <a:cxnLst>
                    <a:cxn ang="0">
                      <a:pos x="T0" y="T1"/>
                    </a:cxn>
                    <a:cxn ang="0">
                      <a:pos x="T2" y="T3"/>
                    </a:cxn>
                    <a:cxn ang="0">
                      <a:pos x="T4" y="T5"/>
                    </a:cxn>
                    <a:cxn ang="0">
                      <a:pos x="T6" y="T7"/>
                    </a:cxn>
                    <a:cxn ang="0">
                      <a:pos x="T8" y="T9"/>
                    </a:cxn>
                  </a:cxnLst>
                  <a:rect l="0" t="0" r="r" b="b"/>
                  <a:pathLst>
                    <a:path w="51" h="82">
                      <a:moveTo>
                        <a:pt x="24" y="82"/>
                      </a:moveTo>
                      <a:lnTo>
                        <a:pt x="51" y="43"/>
                      </a:lnTo>
                      <a:lnTo>
                        <a:pt x="24" y="0"/>
                      </a:lnTo>
                      <a:lnTo>
                        <a:pt x="0" y="43"/>
                      </a:lnTo>
                      <a:lnTo>
                        <a:pt x="24" y="82"/>
                      </a:lnTo>
                      <a:close/>
                    </a:path>
                  </a:pathLst>
                </a:custGeom>
                <a:solidFill>
                  <a:srgbClr val="21908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41" name="Freeform 11124">
                  <a:extLst>
                    <a:ext uri="{FF2B5EF4-FFF2-40B4-BE49-F238E27FC236}">
                      <a16:creationId xmlns:a16="http://schemas.microsoft.com/office/drawing/2014/main" id="{A636DC15-2A08-6FD9-0614-42B258DCC0D5}"/>
                    </a:ext>
                  </a:extLst>
                </p:cNvPr>
                <p:cNvSpPr>
                  <a:spLocks/>
                </p:cNvSpPr>
                <p:nvPr/>
              </p:nvSpPr>
              <p:spPr bwMode="auto">
                <a:xfrm>
                  <a:off x="3059" y="1779"/>
                  <a:ext cx="51" cy="82"/>
                </a:xfrm>
                <a:custGeom>
                  <a:avLst/>
                  <a:gdLst>
                    <a:gd name="T0" fmla="*/ 11 w 23"/>
                    <a:gd name="T1" fmla="*/ 23 h 23"/>
                    <a:gd name="T2" fmla="*/ 23 w 23"/>
                    <a:gd name="T3" fmla="*/ 12 h 23"/>
                    <a:gd name="T4" fmla="*/ 11 w 23"/>
                    <a:gd name="T5" fmla="*/ 0 h 23"/>
                    <a:gd name="T6" fmla="*/ 0 w 23"/>
                    <a:gd name="T7" fmla="*/ 12 h 23"/>
                    <a:gd name="T8" fmla="*/ 11 w 23"/>
                    <a:gd name="T9" fmla="*/ 23 h 23"/>
                  </a:gdLst>
                  <a:ahLst/>
                  <a:cxnLst>
                    <a:cxn ang="0">
                      <a:pos x="T0" y="T1"/>
                    </a:cxn>
                    <a:cxn ang="0">
                      <a:pos x="T2" y="T3"/>
                    </a:cxn>
                    <a:cxn ang="0">
                      <a:pos x="T4" y="T5"/>
                    </a:cxn>
                    <a:cxn ang="0">
                      <a:pos x="T6" y="T7"/>
                    </a:cxn>
                    <a:cxn ang="0">
                      <a:pos x="T8" y="T9"/>
                    </a:cxn>
                  </a:cxnLst>
                  <a:rect l="0" t="0" r="r" b="b"/>
                  <a:pathLst>
                    <a:path w="23" h="23">
                      <a:moveTo>
                        <a:pt x="11" y="23"/>
                      </a:moveTo>
                      <a:lnTo>
                        <a:pt x="23" y="12"/>
                      </a:lnTo>
                      <a:lnTo>
                        <a:pt x="11" y="0"/>
                      </a:lnTo>
                      <a:lnTo>
                        <a:pt x="0" y="12"/>
                      </a:lnTo>
                      <a:lnTo>
                        <a:pt x="11" y="2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642" name="Freeform 11125">
                  <a:extLst>
                    <a:ext uri="{FF2B5EF4-FFF2-40B4-BE49-F238E27FC236}">
                      <a16:creationId xmlns:a16="http://schemas.microsoft.com/office/drawing/2014/main" id="{8E09D9AD-8729-9C37-17C2-B80654801DAE}"/>
                    </a:ext>
                  </a:extLst>
                </p:cNvPr>
                <p:cNvSpPr>
                  <a:spLocks/>
                </p:cNvSpPr>
                <p:nvPr/>
              </p:nvSpPr>
              <p:spPr bwMode="auto">
                <a:xfrm>
                  <a:off x="3251" y="1779"/>
                  <a:ext cx="48" cy="82"/>
                </a:xfrm>
                <a:custGeom>
                  <a:avLst/>
                  <a:gdLst>
                    <a:gd name="T0" fmla="*/ 24 w 48"/>
                    <a:gd name="T1" fmla="*/ 82 h 82"/>
                    <a:gd name="T2" fmla="*/ 48 w 48"/>
                    <a:gd name="T3" fmla="*/ 43 h 82"/>
                    <a:gd name="T4" fmla="*/ 24 w 48"/>
                    <a:gd name="T5" fmla="*/ 0 h 82"/>
                    <a:gd name="T6" fmla="*/ 0 w 48"/>
                    <a:gd name="T7" fmla="*/ 43 h 82"/>
                    <a:gd name="T8" fmla="*/ 24 w 48"/>
                    <a:gd name="T9" fmla="*/ 82 h 82"/>
                  </a:gdLst>
                  <a:ahLst/>
                  <a:cxnLst>
                    <a:cxn ang="0">
                      <a:pos x="T0" y="T1"/>
                    </a:cxn>
                    <a:cxn ang="0">
                      <a:pos x="T2" y="T3"/>
                    </a:cxn>
                    <a:cxn ang="0">
                      <a:pos x="T4" y="T5"/>
                    </a:cxn>
                    <a:cxn ang="0">
                      <a:pos x="T6" y="T7"/>
                    </a:cxn>
                    <a:cxn ang="0">
                      <a:pos x="T8" y="T9"/>
                    </a:cxn>
                  </a:cxnLst>
                  <a:rect l="0" t="0" r="r" b="b"/>
                  <a:pathLst>
                    <a:path w="48" h="82">
                      <a:moveTo>
                        <a:pt x="24" y="82"/>
                      </a:moveTo>
                      <a:lnTo>
                        <a:pt x="48" y="43"/>
                      </a:lnTo>
                      <a:lnTo>
                        <a:pt x="24" y="0"/>
                      </a:lnTo>
                      <a:lnTo>
                        <a:pt x="0" y="43"/>
                      </a:lnTo>
                      <a:lnTo>
                        <a:pt x="24" y="82"/>
                      </a:lnTo>
                      <a:close/>
                    </a:path>
                  </a:pathLst>
                </a:custGeom>
                <a:solidFill>
                  <a:srgbClr val="38598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43" name="Freeform 11126">
                  <a:extLst>
                    <a:ext uri="{FF2B5EF4-FFF2-40B4-BE49-F238E27FC236}">
                      <a16:creationId xmlns:a16="http://schemas.microsoft.com/office/drawing/2014/main" id="{8669D8C7-78E5-4ADD-5F9A-1625369ED633}"/>
                    </a:ext>
                  </a:extLst>
                </p:cNvPr>
                <p:cNvSpPr>
                  <a:spLocks/>
                </p:cNvSpPr>
                <p:nvPr/>
              </p:nvSpPr>
              <p:spPr bwMode="auto">
                <a:xfrm>
                  <a:off x="3251" y="1779"/>
                  <a:ext cx="48" cy="82"/>
                </a:xfrm>
                <a:custGeom>
                  <a:avLst/>
                  <a:gdLst>
                    <a:gd name="T0" fmla="*/ 11 w 22"/>
                    <a:gd name="T1" fmla="*/ 23 h 23"/>
                    <a:gd name="T2" fmla="*/ 22 w 22"/>
                    <a:gd name="T3" fmla="*/ 12 h 23"/>
                    <a:gd name="T4" fmla="*/ 11 w 22"/>
                    <a:gd name="T5" fmla="*/ 0 h 23"/>
                    <a:gd name="T6" fmla="*/ 0 w 22"/>
                    <a:gd name="T7" fmla="*/ 12 h 23"/>
                    <a:gd name="T8" fmla="*/ 11 w 22"/>
                    <a:gd name="T9" fmla="*/ 23 h 23"/>
                  </a:gdLst>
                  <a:ahLst/>
                  <a:cxnLst>
                    <a:cxn ang="0">
                      <a:pos x="T0" y="T1"/>
                    </a:cxn>
                    <a:cxn ang="0">
                      <a:pos x="T2" y="T3"/>
                    </a:cxn>
                    <a:cxn ang="0">
                      <a:pos x="T4" y="T5"/>
                    </a:cxn>
                    <a:cxn ang="0">
                      <a:pos x="T6" y="T7"/>
                    </a:cxn>
                    <a:cxn ang="0">
                      <a:pos x="T8" y="T9"/>
                    </a:cxn>
                  </a:cxnLst>
                  <a:rect l="0" t="0" r="r" b="b"/>
                  <a:pathLst>
                    <a:path w="22" h="23">
                      <a:moveTo>
                        <a:pt x="11" y="23"/>
                      </a:moveTo>
                      <a:lnTo>
                        <a:pt x="22" y="12"/>
                      </a:lnTo>
                      <a:lnTo>
                        <a:pt x="11" y="0"/>
                      </a:lnTo>
                      <a:lnTo>
                        <a:pt x="0" y="12"/>
                      </a:lnTo>
                      <a:lnTo>
                        <a:pt x="11" y="2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644" name="Freeform 11127">
                  <a:extLst>
                    <a:ext uri="{FF2B5EF4-FFF2-40B4-BE49-F238E27FC236}">
                      <a16:creationId xmlns:a16="http://schemas.microsoft.com/office/drawing/2014/main" id="{CB939785-B629-14CB-9B66-230621DF98BB}"/>
                    </a:ext>
                  </a:extLst>
                </p:cNvPr>
                <p:cNvSpPr>
                  <a:spLocks/>
                </p:cNvSpPr>
                <p:nvPr/>
              </p:nvSpPr>
              <p:spPr bwMode="auto">
                <a:xfrm>
                  <a:off x="3440" y="1779"/>
                  <a:ext cx="50" cy="82"/>
                </a:xfrm>
                <a:custGeom>
                  <a:avLst/>
                  <a:gdLst>
                    <a:gd name="T0" fmla="*/ 24 w 50"/>
                    <a:gd name="T1" fmla="*/ 82 h 82"/>
                    <a:gd name="T2" fmla="*/ 50 w 50"/>
                    <a:gd name="T3" fmla="*/ 43 h 82"/>
                    <a:gd name="T4" fmla="*/ 24 w 50"/>
                    <a:gd name="T5" fmla="*/ 0 h 82"/>
                    <a:gd name="T6" fmla="*/ 0 w 50"/>
                    <a:gd name="T7" fmla="*/ 43 h 82"/>
                    <a:gd name="T8" fmla="*/ 24 w 50"/>
                    <a:gd name="T9" fmla="*/ 82 h 82"/>
                  </a:gdLst>
                  <a:ahLst/>
                  <a:cxnLst>
                    <a:cxn ang="0">
                      <a:pos x="T0" y="T1"/>
                    </a:cxn>
                    <a:cxn ang="0">
                      <a:pos x="T2" y="T3"/>
                    </a:cxn>
                    <a:cxn ang="0">
                      <a:pos x="T4" y="T5"/>
                    </a:cxn>
                    <a:cxn ang="0">
                      <a:pos x="T6" y="T7"/>
                    </a:cxn>
                    <a:cxn ang="0">
                      <a:pos x="T8" y="T9"/>
                    </a:cxn>
                  </a:cxnLst>
                  <a:rect l="0" t="0" r="r" b="b"/>
                  <a:pathLst>
                    <a:path w="50" h="82">
                      <a:moveTo>
                        <a:pt x="24" y="82"/>
                      </a:moveTo>
                      <a:lnTo>
                        <a:pt x="50" y="43"/>
                      </a:lnTo>
                      <a:lnTo>
                        <a:pt x="24" y="0"/>
                      </a:lnTo>
                      <a:lnTo>
                        <a:pt x="0" y="43"/>
                      </a:lnTo>
                      <a:lnTo>
                        <a:pt x="24" y="82"/>
                      </a:lnTo>
                      <a:close/>
                    </a:path>
                  </a:pathLst>
                </a:custGeom>
                <a:solidFill>
                  <a:srgbClr val="3D4D8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45" name="Freeform 11128">
                  <a:extLst>
                    <a:ext uri="{FF2B5EF4-FFF2-40B4-BE49-F238E27FC236}">
                      <a16:creationId xmlns:a16="http://schemas.microsoft.com/office/drawing/2014/main" id="{35B63B10-87EB-97E7-D76B-F20B63C0EE92}"/>
                    </a:ext>
                  </a:extLst>
                </p:cNvPr>
                <p:cNvSpPr>
                  <a:spLocks/>
                </p:cNvSpPr>
                <p:nvPr/>
              </p:nvSpPr>
              <p:spPr bwMode="auto">
                <a:xfrm>
                  <a:off x="3440" y="1779"/>
                  <a:ext cx="50" cy="82"/>
                </a:xfrm>
                <a:custGeom>
                  <a:avLst/>
                  <a:gdLst>
                    <a:gd name="T0" fmla="*/ 11 w 23"/>
                    <a:gd name="T1" fmla="*/ 23 h 23"/>
                    <a:gd name="T2" fmla="*/ 23 w 23"/>
                    <a:gd name="T3" fmla="*/ 12 h 23"/>
                    <a:gd name="T4" fmla="*/ 11 w 23"/>
                    <a:gd name="T5" fmla="*/ 0 h 23"/>
                    <a:gd name="T6" fmla="*/ 0 w 23"/>
                    <a:gd name="T7" fmla="*/ 12 h 23"/>
                    <a:gd name="T8" fmla="*/ 11 w 23"/>
                    <a:gd name="T9" fmla="*/ 23 h 23"/>
                  </a:gdLst>
                  <a:ahLst/>
                  <a:cxnLst>
                    <a:cxn ang="0">
                      <a:pos x="T0" y="T1"/>
                    </a:cxn>
                    <a:cxn ang="0">
                      <a:pos x="T2" y="T3"/>
                    </a:cxn>
                    <a:cxn ang="0">
                      <a:pos x="T4" y="T5"/>
                    </a:cxn>
                    <a:cxn ang="0">
                      <a:pos x="T6" y="T7"/>
                    </a:cxn>
                    <a:cxn ang="0">
                      <a:pos x="T8" y="T9"/>
                    </a:cxn>
                  </a:cxnLst>
                  <a:rect l="0" t="0" r="r" b="b"/>
                  <a:pathLst>
                    <a:path w="23" h="23">
                      <a:moveTo>
                        <a:pt x="11" y="23"/>
                      </a:moveTo>
                      <a:lnTo>
                        <a:pt x="23" y="12"/>
                      </a:lnTo>
                      <a:lnTo>
                        <a:pt x="11" y="0"/>
                      </a:lnTo>
                      <a:lnTo>
                        <a:pt x="0" y="12"/>
                      </a:lnTo>
                      <a:lnTo>
                        <a:pt x="11" y="2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646" name="Freeform 11129">
                  <a:extLst>
                    <a:ext uri="{FF2B5EF4-FFF2-40B4-BE49-F238E27FC236}">
                      <a16:creationId xmlns:a16="http://schemas.microsoft.com/office/drawing/2014/main" id="{4A23FFA1-9A4D-A8A0-FA8C-88311D2E9165}"/>
                    </a:ext>
                  </a:extLst>
                </p:cNvPr>
                <p:cNvSpPr>
                  <a:spLocks/>
                </p:cNvSpPr>
                <p:nvPr/>
              </p:nvSpPr>
              <p:spPr bwMode="auto">
                <a:xfrm>
                  <a:off x="3251" y="1953"/>
                  <a:ext cx="48" cy="82"/>
                </a:xfrm>
                <a:custGeom>
                  <a:avLst/>
                  <a:gdLst>
                    <a:gd name="T0" fmla="*/ 24 w 48"/>
                    <a:gd name="T1" fmla="*/ 82 h 82"/>
                    <a:gd name="T2" fmla="*/ 48 w 48"/>
                    <a:gd name="T3" fmla="*/ 43 h 82"/>
                    <a:gd name="T4" fmla="*/ 24 w 48"/>
                    <a:gd name="T5" fmla="*/ 0 h 82"/>
                    <a:gd name="T6" fmla="*/ 0 w 48"/>
                    <a:gd name="T7" fmla="*/ 43 h 82"/>
                    <a:gd name="T8" fmla="*/ 24 w 48"/>
                    <a:gd name="T9" fmla="*/ 82 h 82"/>
                  </a:gdLst>
                  <a:ahLst/>
                  <a:cxnLst>
                    <a:cxn ang="0">
                      <a:pos x="T0" y="T1"/>
                    </a:cxn>
                    <a:cxn ang="0">
                      <a:pos x="T2" y="T3"/>
                    </a:cxn>
                    <a:cxn ang="0">
                      <a:pos x="T4" y="T5"/>
                    </a:cxn>
                    <a:cxn ang="0">
                      <a:pos x="T6" y="T7"/>
                    </a:cxn>
                    <a:cxn ang="0">
                      <a:pos x="T8" y="T9"/>
                    </a:cxn>
                  </a:cxnLst>
                  <a:rect l="0" t="0" r="r" b="b"/>
                  <a:pathLst>
                    <a:path w="48" h="82">
                      <a:moveTo>
                        <a:pt x="24" y="82"/>
                      </a:moveTo>
                      <a:lnTo>
                        <a:pt x="48" y="43"/>
                      </a:lnTo>
                      <a:lnTo>
                        <a:pt x="24" y="0"/>
                      </a:lnTo>
                      <a:lnTo>
                        <a:pt x="0" y="43"/>
                      </a:lnTo>
                      <a:lnTo>
                        <a:pt x="24" y="82"/>
                      </a:lnTo>
                      <a:close/>
                    </a:path>
                  </a:pathLst>
                </a:custGeom>
                <a:solidFill>
                  <a:srgbClr val="48176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647" name="Freeform 11130">
                  <a:extLst>
                    <a:ext uri="{FF2B5EF4-FFF2-40B4-BE49-F238E27FC236}">
                      <a16:creationId xmlns:a16="http://schemas.microsoft.com/office/drawing/2014/main" id="{A175FCE1-E738-0C33-1676-6399BD81CF9A}"/>
                    </a:ext>
                  </a:extLst>
                </p:cNvPr>
                <p:cNvSpPr>
                  <a:spLocks/>
                </p:cNvSpPr>
                <p:nvPr/>
              </p:nvSpPr>
              <p:spPr bwMode="auto">
                <a:xfrm>
                  <a:off x="3251" y="1953"/>
                  <a:ext cx="48" cy="82"/>
                </a:xfrm>
                <a:custGeom>
                  <a:avLst/>
                  <a:gdLst>
                    <a:gd name="T0" fmla="*/ 11 w 22"/>
                    <a:gd name="T1" fmla="*/ 23 h 23"/>
                    <a:gd name="T2" fmla="*/ 22 w 22"/>
                    <a:gd name="T3" fmla="*/ 12 h 23"/>
                    <a:gd name="T4" fmla="*/ 11 w 22"/>
                    <a:gd name="T5" fmla="*/ 0 h 23"/>
                    <a:gd name="T6" fmla="*/ 0 w 22"/>
                    <a:gd name="T7" fmla="*/ 12 h 23"/>
                    <a:gd name="T8" fmla="*/ 11 w 22"/>
                    <a:gd name="T9" fmla="*/ 23 h 23"/>
                  </a:gdLst>
                  <a:ahLst/>
                  <a:cxnLst>
                    <a:cxn ang="0">
                      <a:pos x="T0" y="T1"/>
                    </a:cxn>
                    <a:cxn ang="0">
                      <a:pos x="T2" y="T3"/>
                    </a:cxn>
                    <a:cxn ang="0">
                      <a:pos x="T4" y="T5"/>
                    </a:cxn>
                    <a:cxn ang="0">
                      <a:pos x="T6" y="T7"/>
                    </a:cxn>
                    <a:cxn ang="0">
                      <a:pos x="T8" y="T9"/>
                    </a:cxn>
                  </a:cxnLst>
                  <a:rect l="0" t="0" r="r" b="b"/>
                  <a:pathLst>
                    <a:path w="22" h="23">
                      <a:moveTo>
                        <a:pt x="11" y="23"/>
                      </a:moveTo>
                      <a:lnTo>
                        <a:pt x="22" y="12"/>
                      </a:lnTo>
                      <a:lnTo>
                        <a:pt x="11" y="0"/>
                      </a:lnTo>
                      <a:lnTo>
                        <a:pt x="0" y="12"/>
                      </a:lnTo>
                      <a:lnTo>
                        <a:pt x="11" y="2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grpSp>
          <p:grpSp>
            <p:nvGrpSpPr>
              <p:cNvPr id="7179" name="Group 11332">
                <a:extLst>
                  <a:ext uri="{FF2B5EF4-FFF2-40B4-BE49-F238E27FC236}">
                    <a16:creationId xmlns:a16="http://schemas.microsoft.com/office/drawing/2014/main" id="{48E180D0-F512-6DFA-F5D7-C0A465A20505}"/>
                  </a:ext>
                </a:extLst>
              </p:cNvPr>
              <p:cNvGrpSpPr>
                <a:grpSpLocks/>
              </p:cNvGrpSpPr>
              <p:nvPr/>
            </p:nvGrpSpPr>
            <p:grpSpPr bwMode="auto">
              <a:xfrm>
                <a:off x="311" y="1584"/>
                <a:ext cx="3283" cy="2783"/>
                <a:chOff x="311" y="1584"/>
                <a:chExt cx="3283" cy="2783"/>
              </a:xfrm>
            </p:grpSpPr>
            <p:sp>
              <p:nvSpPr>
                <p:cNvPr id="7249" name="Freeform 11132">
                  <a:extLst>
                    <a:ext uri="{FF2B5EF4-FFF2-40B4-BE49-F238E27FC236}">
                      <a16:creationId xmlns:a16="http://schemas.microsoft.com/office/drawing/2014/main" id="{3A62A168-B626-14A2-937B-D84D69496FD2}"/>
                    </a:ext>
                  </a:extLst>
                </p:cNvPr>
                <p:cNvSpPr>
                  <a:spLocks/>
                </p:cNvSpPr>
                <p:nvPr/>
              </p:nvSpPr>
              <p:spPr bwMode="auto">
                <a:xfrm>
                  <a:off x="3251" y="2127"/>
                  <a:ext cx="48" cy="82"/>
                </a:xfrm>
                <a:custGeom>
                  <a:avLst/>
                  <a:gdLst>
                    <a:gd name="T0" fmla="*/ 24 w 48"/>
                    <a:gd name="T1" fmla="*/ 82 h 82"/>
                    <a:gd name="T2" fmla="*/ 48 w 48"/>
                    <a:gd name="T3" fmla="*/ 43 h 82"/>
                    <a:gd name="T4" fmla="*/ 24 w 48"/>
                    <a:gd name="T5" fmla="*/ 0 h 82"/>
                    <a:gd name="T6" fmla="*/ 0 w 48"/>
                    <a:gd name="T7" fmla="*/ 43 h 82"/>
                    <a:gd name="T8" fmla="*/ 24 w 48"/>
                    <a:gd name="T9" fmla="*/ 82 h 82"/>
                  </a:gdLst>
                  <a:ahLst/>
                  <a:cxnLst>
                    <a:cxn ang="0">
                      <a:pos x="T0" y="T1"/>
                    </a:cxn>
                    <a:cxn ang="0">
                      <a:pos x="T2" y="T3"/>
                    </a:cxn>
                    <a:cxn ang="0">
                      <a:pos x="T4" y="T5"/>
                    </a:cxn>
                    <a:cxn ang="0">
                      <a:pos x="T6" y="T7"/>
                    </a:cxn>
                    <a:cxn ang="0">
                      <a:pos x="T8" y="T9"/>
                    </a:cxn>
                  </a:cxnLst>
                  <a:rect l="0" t="0" r="r" b="b"/>
                  <a:pathLst>
                    <a:path w="48" h="82">
                      <a:moveTo>
                        <a:pt x="24" y="82"/>
                      </a:moveTo>
                      <a:lnTo>
                        <a:pt x="48" y="43"/>
                      </a:lnTo>
                      <a:lnTo>
                        <a:pt x="24" y="0"/>
                      </a:lnTo>
                      <a:lnTo>
                        <a:pt x="0" y="43"/>
                      </a:lnTo>
                      <a:lnTo>
                        <a:pt x="24" y="82"/>
                      </a:lnTo>
                      <a:close/>
                    </a:path>
                  </a:pathLst>
                </a:custGeom>
                <a:solidFill>
                  <a:srgbClr val="20928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250" name="Freeform 11133">
                  <a:extLst>
                    <a:ext uri="{FF2B5EF4-FFF2-40B4-BE49-F238E27FC236}">
                      <a16:creationId xmlns:a16="http://schemas.microsoft.com/office/drawing/2014/main" id="{20097CC1-11EC-80D7-DD7A-86BA241C1E02}"/>
                    </a:ext>
                  </a:extLst>
                </p:cNvPr>
                <p:cNvSpPr>
                  <a:spLocks/>
                </p:cNvSpPr>
                <p:nvPr/>
              </p:nvSpPr>
              <p:spPr bwMode="auto">
                <a:xfrm>
                  <a:off x="3251" y="2127"/>
                  <a:ext cx="48" cy="82"/>
                </a:xfrm>
                <a:custGeom>
                  <a:avLst/>
                  <a:gdLst>
                    <a:gd name="T0" fmla="*/ 11 w 22"/>
                    <a:gd name="T1" fmla="*/ 23 h 23"/>
                    <a:gd name="T2" fmla="*/ 22 w 22"/>
                    <a:gd name="T3" fmla="*/ 12 h 23"/>
                    <a:gd name="T4" fmla="*/ 11 w 22"/>
                    <a:gd name="T5" fmla="*/ 0 h 23"/>
                    <a:gd name="T6" fmla="*/ 0 w 22"/>
                    <a:gd name="T7" fmla="*/ 12 h 23"/>
                    <a:gd name="T8" fmla="*/ 11 w 22"/>
                    <a:gd name="T9" fmla="*/ 23 h 23"/>
                  </a:gdLst>
                  <a:ahLst/>
                  <a:cxnLst>
                    <a:cxn ang="0">
                      <a:pos x="T0" y="T1"/>
                    </a:cxn>
                    <a:cxn ang="0">
                      <a:pos x="T2" y="T3"/>
                    </a:cxn>
                    <a:cxn ang="0">
                      <a:pos x="T4" y="T5"/>
                    </a:cxn>
                    <a:cxn ang="0">
                      <a:pos x="T6" y="T7"/>
                    </a:cxn>
                    <a:cxn ang="0">
                      <a:pos x="T8" y="T9"/>
                    </a:cxn>
                  </a:cxnLst>
                  <a:rect l="0" t="0" r="r" b="b"/>
                  <a:pathLst>
                    <a:path w="22" h="23">
                      <a:moveTo>
                        <a:pt x="11" y="23"/>
                      </a:moveTo>
                      <a:lnTo>
                        <a:pt x="22" y="12"/>
                      </a:lnTo>
                      <a:lnTo>
                        <a:pt x="11" y="0"/>
                      </a:lnTo>
                      <a:lnTo>
                        <a:pt x="0" y="12"/>
                      </a:lnTo>
                      <a:lnTo>
                        <a:pt x="11" y="2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51" name="Freeform 11134">
                  <a:extLst>
                    <a:ext uri="{FF2B5EF4-FFF2-40B4-BE49-F238E27FC236}">
                      <a16:creationId xmlns:a16="http://schemas.microsoft.com/office/drawing/2014/main" id="{4CEC4C1B-15ED-8EB9-D883-4A516947E6CB}"/>
                    </a:ext>
                  </a:extLst>
                </p:cNvPr>
                <p:cNvSpPr>
                  <a:spLocks/>
                </p:cNvSpPr>
                <p:nvPr/>
              </p:nvSpPr>
              <p:spPr bwMode="auto">
                <a:xfrm>
                  <a:off x="3440" y="2127"/>
                  <a:ext cx="50" cy="82"/>
                </a:xfrm>
                <a:custGeom>
                  <a:avLst/>
                  <a:gdLst>
                    <a:gd name="T0" fmla="*/ 24 w 50"/>
                    <a:gd name="T1" fmla="*/ 82 h 82"/>
                    <a:gd name="T2" fmla="*/ 50 w 50"/>
                    <a:gd name="T3" fmla="*/ 43 h 82"/>
                    <a:gd name="T4" fmla="*/ 24 w 50"/>
                    <a:gd name="T5" fmla="*/ 0 h 82"/>
                    <a:gd name="T6" fmla="*/ 0 w 50"/>
                    <a:gd name="T7" fmla="*/ 43 h 82"/>
                    <a:gd name="T8" fmla="*/ 24 w 50"/>
                    <a:gd name="T9" fmla="*/ 82 h 82"/>
                  </a:gdLst>
                  <a:ahLst/>
                  <a:cxnLst>
                    <a:cxn ang="0">
                      <a:pos x="T0" y="T1"/>
                    </a:cxn>
                    <a:cxn ang="0">
                      <a:pos x="T2" y="T3"/>
                    </a:cxn>
                    <a:cxn ang="0">
                      <a:pos x="T4" y="T5"/>
                    </a:cxn>
                    <a:cxn ang="0">
                      <a:pos x="T6" y="T7"/>
                    </a:cxn>
                    <a:cxn ang="0">
                      <a:pos x="T8" y="T9"/>
                    </a:cxn>
                  </a:cxnLst>
                  <a:rect l="0" t="0" r="r" b="b"/>
                  <a:pathLst>
                    <a:path w="50" h="82">
                      <a:moveTo>
                        <a:pt x="24" y="82"/>
                      </a:moveTo>
                      <a:lnTo>
                        <a:pt x="50" y="43"/>
                      </a:lnTo>
                      <a:lnTo>
                        <a:pt x="24" y="0"/>
                      </a:lnTo>
                      <a:lnTo>
                        <a:pt x="0" y="43"/>
                      </a:lnTo>
                      <a:lnTo>
                        <a:pt x="24" y="82"/>
                      </a:lnTo>
                      <a:close/>
                    </a:path>
                  </a:pathLst>
                </a:custGeom>
                <a:solidFill>
                  <a:srgbClr val="2BB07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252" name="Freeform 11135">
                  <a:extLst>
                    <a:ext uri="{FF2B5EF4-FFF2-40B4-BE49-F238E27FC236}">
                      <a16:creationId xmlns:a16="http://schemas.microsoft.com/office/drawing/2014/main" id="{49A1DDA5-D8DE-1236-9AFA-D3339A092382}"/>
                    </a:ext>
                  </a:extLst>
                </p:cNvPr>
                <p:cNvSpPr>
                  <a:spLocks/>
                </p:cNvSpPr>
                <p:nvPr/>
              </p:nvSpPr>
              <p:spPr bwMode="auto">
                <a:xfrm>
                  <a:off x="3440" y="2127"/>
                  <a:ext cx="50" cy="82"/>
                </a:xfrm>
                <a:custGeom>
                  <a:avLst/>
                  <a:gdLst>
                    <a:gd name="T0" fmla="*/ 11 w 23"/>
                    <a:gd name="T1" fmla="*/ 23 h 23"/>
                    <a:gd name="T2" fmla="*/ 23 w 23"/>
                    <a:gd name="T3" fmla="*/ 12 h 23"/>
                    <a:gd name="T4" fmla="*/ 11 w 23"/>
                    <a:gd name="T5" fmla="*/ 0 h 23"/>
                    <a:gd name="T6" fmla="*/ 0 w 23"/>
                    <a:gd name="T7" fmla="*/ 12 h 23"/>
                    <a:gd name="T8" fmla="*/ 11 w 23"/>
                    <a:gd name="T9" fmla="*/ 23 h 23"/>
                  </a:gdLst>
                  <a:ahLst/>
                  <a:cxnLst>
                    <a:cxn ang="0">
                      <a:pos x="T0" y="T1"/>
                    </a:cxn>
                    <a:cxn ang="0">
                      <a:pos x="T2" y="T3"/>
                    </a:cxn>
                    <a:cxn ang="0">
                      <a:pos x="T4" y="T5"/>
                    </a:cxn>
                    <a:cxn ang="0">
                      <a:pos x="T6" y="T7"/>
                    </a:cxn>
                    <a:cxn ang="0">
                      <a:pos x="T8" y="T9"/>
                    </a:cxn>
                  </a:cxnLst>
                  <a:rect l="0" t="0" r="r" b="b"/>
                  <a:pathLst>
                    <a:path w="23" h="23">
                      <a:moveTo>
                        <a:pt x="11" y="23"/>
                      </a:moveTo>
                      <a:lnTo>
                        <a:pt x="23" y="12"/>
                      </a:lnTo>
                      <a:lnTo>
                        <a:pt x="11" y="0"/>
                      </a:lnTo>
                      <a:lnTo>
                        <a:pt x="0" y="12"/>
                      </a:lnTo>
                      <a:lnTo>
                        <a:pt x="11" y="2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53" name="Freeform 11136">
                  <a:extLst>
                    <a:ext uri="{FF2B5EF4-FFF2-40B4-BE49-F238E27FC236}">
                      <a16:creationId xmlns:a16="http://schemas.microsoft.com/office/drawing/2014/main" id="{8FEC746D-A6E3-9209-2D85-9F0D8C81CADB}"/>
                    </a:ext>
                  </a:extLst>
                </p:cNvPr>
                <p:cNvSpPr>
                  <a:spLocks/>
                </p:cNvSpPr>
                <p:nvPr/>
              </p:nvSpPr>
              <p:spPr bwMode="auto">
                <a:xfrm>
                  <a:off x="3251" y="2301"/>
                  <a:ext cx="48" cy="82"/>
                </a:xfrm>
                <a:custGeom>
                  <a:avLst/>
                  <a:gdLst>
                    <a:gd name="T0" fmla="*/ 24 w 48"/>
                    <a:gd name="T1" fmla="*/ 82 h 82"/>
                    <a:gd name="T2" fmla="*/ 48 w 48"/>
                    <a:gd name="T3" fmla="*/ 43 h 82"/>
                    <a:gd name="T4" fmla="*/ 24 w 48"/>
                    <a:gd name="T5" fmla="*/ 0 h 82"/>
                    <a:gd name="T6" fmla="*/ 0 w 48"/>
                    <a:gd name="T7" fmla="*/ 43 h 82"/>
                    <a:gd name="T8" fmla="*/ 24 w 48"/>
                    <a:gd name="T9" fmla="*/ 82 h 82"/>
                  </a:gdLst>
                  <a:ahLst/>
                  <a:cxnLst>
                    <a:cxn ang="0">
                      <a:pos x="T0" y="T1"/>
                    </a:cxn>
                    <a:cxn ang="0">
                      <a:pos x="T2" y="T3"/>
                    </a:cxn>
                    <a:cxn ang="0">
                      <a:pos x="T4" y="T5"/>
                    </a:cxn>
                    <a:cxn ang="0">
                      <a:pos x="T6" y="T7"/>
                    </a:cxn>
                    <a:cxn ang="0">
                      <a:pos x="T8" y="T9"/>
                    </a:cxn>
                  </a:cxnLst>
                  <a:rect l="0" t="0" r="r" b="b"/>
                  <a:pathLst>
                    <a:path w="48" h="82">
                      <a:moveTo>
                        <a:pt x="24" y="82"/>
                      </a:moveTo>
                      <a:lnTo>
                        <a:pt x="48" y="43"/>
                      </a:lnTo>
                      <a:lnTo>
                        <a:pt x="24" y="0"/>
                      </a:lnTo>
                      <a:lnTo>
                        <a:pt x="0" y="43"/>
                      </a:lnTo>
                      <a:lnTo>
                        <a:pt x="24" y="82"/>
                      </a:lnTo>
                      <a:close/>
                    </a:path>
                  </a:pathLst>
                </a:custGeom>
                <a:solidFill>
                  <a:srgbClr val="2C728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254" name="Freeform 11137">
                  <a:extLst>
                    <a:ext uri="{FF2B5EF4-FFF2-40B4-BE49-F238E27FC236}">
                      <a16:creationId xmlns:a16="http://schemas.microsoft.com/office/drawing/2014/main" id="{059C927F-A4D8-EE5F-1FCE-9AEE54B60581}"/>
                    </a:ext>
                  </a:extLst>
                </p:cNvPr>
                <p:cNvSpPr>
                  <a:spLocks/>
                </p:cNvSpPr>
                <p:nvPr/>
              </p:nvSpPr>
              <p:spPr bwMode="auto">
                <a:xfrm>
                  <a:off x="3251" y="2301"/>
                  <a:ext cx="48" cy="82"/>
                </a:xfrm>
                <a:custGeom>
                  <a:avLst/>
                  <a:gdLst>
                    <a:gd name="T0" fmla="*/ 11 w 22"/>
                    <a:gd name="T1" fmla="*/ 23 h 23"/>
                    <a:gd name="T2" fmla="*/ 22 w 22"/>
                    <a:gd name="T3" fmla="*/ 12 h 23"/>
                    <a:gd name="T4" fmla="*/ 11 w 22"/>
                    <a:gd name="T5" fmla="*/ 0 h 23"/>
                    <a:gd name="T6" fmla="*/ 0 w 22"/>
                    <a:gd name="T7" fmla="*/ 12 h 23"/>
                    <a:gd name="T8" fmla="*/ 11 w 22"/>
                    <a:gd name="T9" fmla="*/ 23 h 23"/>
                  </a:gdLst>
                  <a:ahLst/>
                  <a:cxnLst>
                    <a:cxn ang="0">
                      <a:pos x="T0" y="T1"/>
                    </a:cxn>
                    <a:cxn ang="0">
                      <a:pos x="T2" y="T3"/>
                    </a:cxn>
                    <a:cxn ang="0">
                      <a:pos x="T4" y="T5"/>
                    </a:cxn>
                    <a:cxn ang="0">
                      <a:pos x="T6" y="T7"/>
                    </a:cxn>
                    <a:cxn ang="0">
                      <a:pos x="T8" y="T9"/>
                    </a:cxn>
                  </a:cxnLst>
                  <a:rect l="0" t="0" r="r" b="b"/>
                  <a:pathLst>
                    <a:path w="22" h="23">
                      <a:moveTo>
                        <a:pt x="11" y="23"/>
                      </a:moveTo>
                      <a:lnTo>
                        <a:pt x="22" y="12"/>
                      </a:lnTo>
                      <a:lnTo>
                        <a:pt x="11" y="0"/>
                      </a:lnTo>
                      <a:lnTo>
                        <a:pt x="0" y="12"/>
                      </a:lnTo>
                      <a:lnTo>
                        <a:pt x="11" y="2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55" name="Freeform 11138">
                  <a:extLst>
                    <a:ext uri="{FF2B5EF4-FFF2-40B4-BE49-F238E27FC236}">
                      <a16:creationId xmlns:a16="http://schemas.microsoft.com/office/drawing/2014/main" id="{21BA7BF8-7D41-0D82-85EA-0021EC5A6642}"/>
                    </a:ext>
                  </a:extLst>
                </p:cNvPr>
                <p:cNvSpPr>
                  <a:spLocks/>
                </p:cNvSpPr>
                <p:nvPr/>
              </p:nvSpPr>
              <p:spPr bwMode="auto">
                <a:xfrm>
                  <a:off x="2870" y="2475"/>
                  <a:ext cx="48" cy="82"/>
                </a:xfrm>
                <a:custGeom>
                  <a:avLst/>
                  <a:gdLst>
                    <a:gd name="T0" fmla="*/ 24 w 48"/>
                    <a:gd name="T1" fmla="*/ 82 h 82"/>
                    <a:gd name="T2" fmla="*/ 48 w 48"/>
                    <a:gd name="T3" fmla="*/ 43 h 82"/>
                    <a:gd name="T4" fmla="*/ 24 w 48"/>
                    <a:gd name="T5" fmla="*/ 0 h 82"/>
                    <a:gd name="T6" fmla="*/ 0 w 48"/>
                    <a:gd name="T7" fmla="*/ 43 h 82"/>
                    <a:gd name="T8" fmla="*/ 24 w 48"/>
                    <a:gd name="T9" fmla="*/ 82 h 82"/>
                  </a:gdLst>
                  <a:ahLst/>
                  <a:cxnLst>
                    <a:cxn ang="0">
                      <a:pos x="T0" y="T1"/>
                    </a:cxn>
                    <a:cxn ang="0">
                      <a:pos x="T2" y="T3"/>
                    </a:cxn>
                    <a:cxn ang="0">
                      <a:pos x="T4" y="T5"/>
                    </a:cxn>
                    <a:cxn ang="0">
                      <a:pos x="T6" y="T7"/>
                    </a:cxn>
                    <a:cxn ang="0">
                      <a:pos x="T8" y="T9"/>
                    </a:cxn>
                  </a:cxnLst>
                  <a:rect l="0" t="0" r="r" b="b"/>
                  <a:pathLst>
                    <a:path w="48" h="82">
                      <a:moveTo>
                        <a:pt x="24" y="82"/>
                      </a:moveTo>
                      <a:lnTo>
                        <a:pt x="48" y="43"/>
                      </a:lnTo>
                      <a:lnTo>
                        <a:pt x="24" y="0"/>
                      </a:lnTo>
                      <a:lnTo>
                        <a:pt x="0" y="43"/>
                      </a:lnTo>
                      <a:lnTo>
                        <a:pt x="24" y="82"/>
                      </a:lnTo>
                      <a:close/>
                    </a:path>
                  </a:pathLst>
                </a:custGeom>
                <a:solidFill>
                  <a:srgbClr val="47106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256" name="Freeform 11139">
                  <a:extLst>
                    <a:ext uri="{FF2B5EF4-FFF2-40B4-BE49-F238E27FC236}">
                      <a16:creationId xmlns:a16="http://schemas.microsoft.com/office/drawing/2014/main" id="{843A4922-D2A6-157D-96D8-EE4E1A93FECF}"/>
                    </a:ext>
                  </a:extLst>
                </p:cNvPr>
                <p:cNvSpPr>
                  <a:spLocks/>
                </p:cNvSpPr>
                <p:nvPr/>
              </p:nvSpPr>
              <p:spPr bwMode="auto">
                <a:xfrm>
                  <a:off x="2870" y="2475"/>
                  <a:ext cx="48" cy="82"/>
                </a:xfrm>
                <a:custGeom>
                  <a:avLst/>
                  <a:gdLst>
                    <a:gd name="T0" fmla="*/ 11 w 22"/>
                    <a:gd name="T1" fmla="*/ 23 h 23"/>
                    <a:gd name="T2" fmla="*/ 22 w 22"/>
                    <a:gd name="T3" fmla="*/ 12 h 23"/>
                    <a:gd name="T4" fmla="*/ 11 w 22"/>
                    <a:gd name="T5" fmla="*/ 0 h 23"/>
                    <a:gd name="T6" fmla="*/ 0 w 22"/>
                    <a:gd name="T7" fmla="*/ 12 h 23"/>
                    <a:gd name="T8" fmla="*/ 11 w 22"/>
                    <a:gd name="T9" fmla="*/ 23 h 23"/>
                  </a:gdLst>
                  <a:ahLst/>
                  <a:cxnLst>
                    <a:cxn ang="0">
                      <a:pos x="T0" y="T1"/>
                    </a:cxn>
                    <a:cxn ang="0">
                      <a:pos x="T2" y="T3"/>
                    </a:cxn>
                    <a:cxn ang="0">
                      <a:pos x="T4" y="T5"/>
                    </a:cxn>
                    <a:cxn ang="0">
                      <a:pos x="T6" y="T7"/>
                    </a:cxn>
                    <a:cxn ang="0">
                      <a:pos x="T8" y="T9"/>
                    </a:cxn>
                  </a:cxnLst>
                  <a:rect l="0" t="0" r="r" b="b"/>
                  <a:pathLst>
                    <a:path w="22" h="23">
                      <a:moveTo>
                        <a:pt x="11" y="23"/>
                      </a:moveTo>
                      <a:lnTo>
                        <a:pt x="22" y="12"/>
                      </a:lnTo>
                      <a:lnTo>
                        <a:pt x="11" y="0"/>
                      </a:lnTo>
                      <a:lnTo>
                        <a:pt x="0" y="12"/>
                      </a:lnTo>
                      <a:lnTo>
                        <a:pt x="11" y="2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57" name="Freeform 11140">
                  <a:extLst>
                    <a:ext uri="{FF2B5EF4-FFF2-40B4-BE49-F238E27FC236}">
                      <a16:creationId xmlns:a16="http://schemas.microsoft.com/office/drawing/2014/main" id="{0536D5DA-653D-642F-CE8A-678CA3301755}"/>
                    </a:ext>
                  </a:extLst>
                </p:cNvPr>
                <p:cNvSpPr>
                  <a:spLocks/>
                </p:cNvSpPr>
                <p:nvPr/>
              </p:nvSpPr>
              <p:spPr bwMode="auto">
                <a:xfrm>
                  <a:off x="3251" y="2475"/>
                  <a:ext cx="48" cy="82"/>
                </a:xfrm>
                <a:custGeom>
                  <a:avLst/>
                  <a:gdLst>
                    <a:gd name="T0" fmla="*/ 24 w 48"/>
                    <a:gd name="T1" fmla="*/ 82 h 82"/>
                    <a:gd name="T2" fmla="*/ 48 w 48"/>
                    <a:gd name="T3" fmla="*/ 43 h 82"/>
                    <a:gd name="T4" fmla="*/ 24 w 48"/>
                    <a:gd name="T5" fmla="*/ 0 h 82"/>
                    <a:gd name="T6" fmla="*/ 0 w 48"/>
                    <a:gd name="T7" fmla="*/ 43 h 82"/>
                    <a:gd name="T8" fmla="*/ 24 w 48"/>
                    <a:gd name="T9" fmla="*/ 82 h 82"/>
                  </a:gdLst>
                  <a:ahLst/>
                  <a:cxnLst>
                    <a:cxn ang="0">
                      <a:pos x="T0" y="T1"/>
                    </a:cxn>
                    <a:cxn ang="0">
                      <a:pos x="T2" y="T3"/>
                    </a:cxn>
                    <a:cxn ang="0">
                      <a:pos x="T4" y="T5"/>
                    </a:cxn>
                    <a:cxn ang="0">
                      <a:pos x="T6" y="T7"/>
                    </a:cxn>
                    <a:cxn ang="0">
                      <a:pos x="T8" y="T9"/>
                    </a:cxn>
                  </a:cxnLst>
                  <a:rect l="0" t="0" r="r" b="b"/>
                  <a:pathLst>
                    <a:path w="48" h="82">
                      <a:moveTo>
                        <a:pt x="24" y="82"/>
                      </a:moveTo>
                      <a:lnTo>
                        <a:pt x="48" y="43"/>
                      </a:lnTo>
                      <a:lnTo>
                        <a:pt x="24" y="0"/>
                      </a:lnTo>
                      <a:lnTo>
                        <a:pt x="0" y="43"/>
                      </a:lnTo>
                      <a:lnTo>
                        <a:pt x="24" y="82"/>
                      </a:lnTo>
                      <a:close/>
                    </a:path>
                  </a:pathLst>
                </a:custGeom>
                <a:solidFill>
                  <a:srgbClr val="44015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258" name="Freeform 11141">
                  <a:extLst>
                    <a:ext uri="{FF2B5EF4-FFF2-40B4-BE49-F238E27FC236}">
                      <a16:creationId xmlns:a16="http://schemas.microsoft.com/office/drawing/2014/main" id="{B1282102-4702-BAF2-9FCA-9286BCA88FAC}"/>
                    </a:ext>
                  </a:extLst>
                </p:cNvPr>
                <p:cNvSpPr>
                  <a:spLocks/>
                </p:cNvSpPr>
                <p:nvPr/>
              </p:nvSpPr>
              <p:spPr bwMode="auto">
                <a:xfrm>
                  <a:off x="3251" y="2475"/>
                  <a:ext cx="48" cy="82"/>
                </a:xfrm>
                <a:custGeom>
                  <a:avLst/>
                  <a:gdLst>
                    <a:gd name="T0" fmla="*/ 11 w 22"/>
                    <a:gd name="T1" fmla="*/ 23 h 23"/>
                    <a:gd name="T2" fmla="*/ 22 w 22"/>
                    <a:gd name="T3" fmla="*/ 12 h 23"/>
                    <a:gd name="T4" fmla="*/ 11 w 22"/>
                    <a:gd name="T5" fmla="*/ 0 h 23"/>
                    <a:gd name="T6" fmla="*/ 0 w 22"/>
                    <a:gd name="T7" fmla="*/ 12 h 23"/>
                    <a:gd name="T8" fmla="*/ 11 w 22"/>
                    <a:gd name="T9" fmla="*/ 23 h 23"/>
                  </a:gdLst>
                  <a:ahLst/>
                  <a:cxnLst>
                    <a:cxn ang="0">
                      <a:pos x="T0" y="T1"/>
                    </a:cxn>
                    <a:cxn ang="0">
                      <a:pos x="T2" y="T3"/>
                    </a:cxn>
                    <a:cxn ang="0">
                      <a:pos x="T4" y="T5"/>
                    </a:cxn>
                    <a:cxn ang="0">
                      <a:pos x="T6" y="T7"/>
                    </a:cxn>
                    <a:cxn ang="0">
                      <a:pos x="T8" y="T9"/>
                    </a:cxn>
                  </a:cxnLst>
                  <a:rect l="0" t="0" r="r" b="b"/>
                  <a:pathLst>
                    <a:path w="22" h="23">
                      <a:moveTo>
                        <a:pt x="11" y="23"/>
                      </a:moveTo>
                      <a:lnTo>
                        <a:pt x="22" y="12"/>
                      </a:lnTo>
                      <a:lnTo>
                        <a:pt x="11" y="0"/>
                      </a:lnTo>
                      <a:lnTo>
                        <a:pt x="0" y="12"/>
                      </a:lnTo>
                      <a:lnTo>
                        <a:pt x="11" y="2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59" name="Freeform 11142">
                  <a:extLst>
                    <a:ext uri="{FF2B5EF4-FFF2-40B4-BE49-F238E27FC236}">
                      <a16:creationId xmlns:a16="http://schemas.microsoft.com/office/drawing/2014/main" id="{9948FF4A-2BB8-2A40-314B-2231E50E9BD2}"/>
                    </a:ext>
                  </a:extLst>
                </p:cNvPr>
                <p:cNvSpPr>
                  <a:spLocks/>
                </p:cNvSpPr>
                <p:nvPr/>
              </p:nvSpPr>
              <p:spPr bwMode="auto">
                <a:xfrm>
                  <a:off x="2870" y="2649"/>
                  <a:ext cx="48" cy="82"/>
                </a:xfrm>
                <a:custGeom>
                  <a:avLst/>
                  <a:gdLst>
                    <a:gd name="T0" fmla="*/ 24 w 48"/>
                    <a:gd name="T1" fmla="*/ 82 h 82"/>
                    <a:gd name="T2" fmla="*/ 48 w 48"/>
                    <a:gd name="T3" fmla="*/ 43 h 82"/>
                    <a:gd name="T4" fmla="*/ 24 w 48"/>
                    <a:gd name="T5" fmla="*/ 0 h 82"/>
                    <a:gd name="T6" fmla="*/ 0 w 48"/>
                    <a:gd name="T7" fmla="*/ 43 h 82"/>
                    <a:gd name="T8" fmla="*/ 24 w 48"/>
                    <a:gd name="T9" fmla="*/ 82 h 82"/>
                  </a:gdLst>
                  <a:ahLst/>
                  <a:cxnLst>
                    <a:cxn ang="0">
                      <a:pos x="T0" y="T1"/>
                    </a:cxn>
                    <a:cxn ang="0">
                      <a:pos x="T2" y="T3"/>
                    </a:cxn>
                    <a:cxn ang="0">
                      <a:pos x="T4" y="T5"/>
                    </a:cxn>
                    <a:cxn ang="0">
                      <a:pos x="T6" y="T7"/>
                    </a:cxn>
                    <a:cxn ang="0">
                      <a:pos x="T8" y="T9"/>
                    </a:cxn>
                  </a:cxnLst>
                  <a:rect l="0" t="0" r="r" b="b"/>
                  <a:pathLst>
                    <a:path w="48" h="82">
                      <a:moveTo>
                        <a:pt x="24" y="82"/>
                      </a:moveTo>
                      <a:lnTo>
                        <a:pt x="48" y="43"/>
                      </a:lnTo>
                      <a:lnTo>
                        <a:pt x="24" y="0"/>
                      </a:lnTo>
                      <a:lnTo>
                        <a:pt x="0" y="43"/>
                      </a:lnTo>
                      <a:lnTo>
                        <a:pt x="24" y="82"/>
                      </a:lnTo>
                      <a:close/>
                    </a:path>
                  </a:pathLst>
                </a:custGeom>
                <a:solidFill>
                  <a:srgbClr val="48186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260" name="Freeform 11143">
                  <a:extLst>
                    <a:ext uri="{FF2B5EF4-FFF2-40B4-BE49-F238E27FC236}">
                      <a16:creationId xmlns:a16="http://schemas.microsoft.com/office/drawing/2014/main" id="{A243360E-CECE-D542-659C-57F7BD6502B6}"/>
                    </a:ext>
                  </a:extLst>
                </p:cNvPr>
                <p:cNvSpPr>
                  <a:spLocks/>
                </p:cNvSpPr>
                <p:nvPr/>
              </p:nvSpPr>
              <p:spPr bwMode="auto">
                <a:xfrm>
                  <a:off x="2870" y="2649"/>
                  <a:ext cx="48" cy="82"/>
                </a:xfrm>
                <a:custGeom>
                  <a:avLst/>
                  <a:gdLst>
                    <a:gd name="T0" fmla="*/ 11 w 22"/>
                    <a:gd name="T1" fmla="*/ 23 h 23"/>
                    <a:gd name="T2" fmla="*/ 22 w 22"/>
                    <a:gd name="T3" fmla="*/ 12 h 23"/>
                    <a:gd name="T4" fmla="*/ 11 w 22"/>
                    <a:gd name="T5" fmla="*/ 0 h 23"/>
                    <a:gd name="T6" fmla="*/ 0 w 22"/>
                    <a:gd name="T7" fmla="*/ 12 h 23"/>
                    <a:gd name="T8" fmla="*/ 11 w 22"/>
                    <a:gd name="T9" fmla="*/ 23 h 23"/>
                  </a:gdLst>
                  <a:ahLst/>
                  <a:cxnLst>
                    <a:cxn ang="0">
                      <a:pos x="T0" y="T1"/>
                    </a:cxn>
                    <a:cxn ang="0">
                      <a:pos x="T2" y="T3"/>
                    </a:cxn>
                    <a:cxn ang="0">
                      <a:pos x="T4" y="T5"/>
                    </a:cxn>
                    <a:cxn ang="0">
                      <a:pos x="T6" y="T7"/>
                    </a:cxn>
                    <a:cxn ang="0">
                      <a:pos x="T8" y="T9"/>
                    </a:cxn>
                  </a:cxnLst>
                  <a:rect l="0" t="0" r="r" b="b"/>
                  <a:pathLst>
                    <a:path w="22" h="23">
                      <a:moveTo>
                        <a:pt x="11" y="23"/>
                      </a:moveTo>
                      <a:lnTo>
                        <a:pt x="22" y="12"/>
                      </a:lnTo>
                      <a:lnTo>
                        <a:pt x="11" y="0"/>
                      </a:lnTo>
                      <a:lnTo>
                        <a:pt x="0" y="12"/>
                      </a:lnTo>
                      <a:lnTo>
                        <a:pt x="11" y="2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61" name="Freeform 11144">
                  <a:extLst>
                    <a:ext uri="{FF2B5EF4-FFF2-40B4-BE49-F238E27FC236}">
                      <a16:creationId xmlns:a16="http://schemas.microsoft.com/office/drawing/2014/main" id="{2631BE9B-EDAF-170D-DC24-877154DBBA4B}"/>
                    </a:ext>
                  </a:extLst>
                </p:cNvPr>
                <p:cNvSpPr>
                  <a:spLocks/>
                </p:cNvSpPr>
                <p:nvPr/>
              </p:nvSpPr>
              <p:spPr bwMode="auto">
                <a:xfrm>
                  <a:off x="3251" y="2649"/>
                  <a:ext cx="48" cy="82"/>
                </a:xfrm>
                <a:custGeom>
                  <a:avLst/>
                  <a:gdLst>
                    <a:gd name="T0" fmla="*/ 24 w 48"/>
                    <a:gd name="T1" fmla="*/ 82 h 82"/>
                    <a:gd name="T2" fmla="*/ 48 w 48"/>
                    <a:gd name="T3" fmla="*/ 43 h 82"/>
                    <a:gd name="T4" fmla="*/ 24 w 48"/>
                    <a:gd name="T5" fmla="*/ 0 h 82"/>
                    <a:gd name="T6" fmla="*/ 0 w 48"/>
                    <a:gd name="T7" fmla="*/ 43 h 82"/>
                    <a:gd name="T8" fmla="*/ 24 w 48"/>
                    <a:gd name="T9" fmla="*/ 82 h 82"/>
                  </a:gdLst>
                  <a:ahLst/>
                  <a:cxnLst>
                    <a:cxn ang="0">
                      <a:pos x="T0" y="T1"/>
                    </a:cxn>
                    <a:cxn ang="0">
                      <a:pos x="T2" y="T3"/>
                    </a:cxn>
                    <a:cxn ang="0">
                      <a:pos x="T4" y="T5"/>
                    </a:cxn>
                    <a:cxn ang="0">
                      <a:pos x="T6" y="T7"/>
                    </a:cxn>
                    <a:cxn ang="0">
                      <a:pos x="T8" y="T9"/>
                    </a:cxn>
                  </a:cxnLst>
                  <a:rect l="0" t="0" r="r" b="b"/>
                  <a:pathLst>
                    <a:path w="48" h="82">
                      <a:moveTo>
                        <a:pt x="24" y="82"/>
                      </a:moveTo>
                      <a:lnTo>
                        <a:pt x="48" y="43"/>
                      </a:lnTo>
                      <a:lnTo>
                        <a:pt x="24" y="0"/>
                      </a:lnTo>
                      <a:lnTo>
                        <a:pt x="0" y="43"/>
                      </a:lnTo>
                      <a:lnTo>
                        <a:pt x="24" y="82"/>
                      </a:lnTo>
                      <a:close/>
                    </a:path>
                  </a:pathLst>
                </a:custGeom>
                <a:solidFill>
                  <a:srgbClr val="4506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262" name="Freeform 11145">
                  <a:extLst>
                    <a:ext uri="{FF2B5EF4-FFF2-40B4-BE49-F238E27FC236}">
                      <a16:creationId xmlns:a16="http://schemas.microsoft.com/office/drawing/2014/main" id="{FDBF4448-B267-0D9A-CC6D-A659BDCDA486}"/>
                    </a:ext>
                  </a:extLst>
                </p:cNvPr>
                <p:cNvSpPr>
                  <a:spLocks/>
                </p:cNvSpPr>
                <p:nvPr/>
              </p:nvSpPr>
              <p:spPr bwMode="auto">
                <a:xfrm>
                  <a:off x="3251" y="2649"/>
                  <a:ext cx="48" cy="82"/>
                </a:xfrm>
                <a:custGeom>
                  <a:avLst/>
                  <a:gdLst>
                    <a:gd name="T0" fmla="*/ 11 w 22"/>
                    <a:gd name="T1" fmla="*/ 23 h 23"/>
                    <a:gd name="T2" fmla="*/ 22 w 22"/>
                    <a:gd name="T3" fmla="*/ 12 h 23"/>
                    <a:gd name="T4" fmla="*/ 11 w 22"/>
                    <a:gd name="T5" fmla="*/ 0 h 23"/>
                    <a:gd name="T6" fmla="*/ 0 w 22"/>
                    <a:gd name="T7" fmla="*/ 12 h 23"/>
                    <a:gd name="T8" fmla="*/ 11 w 22"/>
                    <a:gd name="T9" fmla="*/ 23 h 23"/>
                  </a:gdLst>
                  <a:ahLst/>
                  <a:cxnLst>
                    <a:cxn ang="0">
                      <a:pos x="T0" y="T1"/>
                    </a:cxn>
                    <a:cxn ang="0">
                      <a:pos x="T2" y="T3"/>
                    </a:cxn>
                    <a:cxn ang="0">
                      <a:pos x="T4" y="T5"/>
                    </a:cxn>
                    <a:cxn ang="0">
                      <a:pos x="T6" y="T7"/>
                    </a:cxn>
                    <a:cxn ang="0">
                      <a:pos x="T8" y="T9"/>
                    </a:cxn>
                  </a:cxnLst>
                  <a:rect l="0" t="0" r="r" b="b"/>
                  <a:pathLst>
                    <a:path w="22" h="23">
                      <a:moveTo>
                        <a:pt x="11" y="23"/>
                      </a:moveTo>
                      <a:lnTo>
                        <a:pt x="22" y="12"/>
                      </a:lnTo>
                      <a:lnTo>
                        <a:pt x="11" y="0"/>
                      </a:lnTo>
                      <a:lnTo>
                        <a:pt x="0" y="12"/>
                      </a:lnTo>
                      <a:lnTo>
                        <a:pt x="11" y="2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63" name="Freeform 11146">
                  <a:extLst>
                    <a:ext uri="{FF2B5EF4-FFF2-40B4-BE49-F238E27FC236}">
                      <a16:creationId xmlns:a16="http://schemas.microsoft.com/office/drawing/2014/main" id="{E083D765-D881-13E9-E476-210A699E46AC}"/>
                    </a:ext>
                  </a:extLst>
                </p:cNvPr>
                <p:cNvSpPr>
                  <a:spLocks/>
                </p:cNvSpPr>
                <p:nvPr/>
              </p:nvSpPr>
              <p:spPr bwMode="auto">
                <a:xfrm>
                  <a:off x="2870" y="2823"/>
                  <a:ext cx="48" cy="82"/>
                </a:xfrm>
                <a:custGeom>
                  <a:avLst/>
                  <a:gdLst>
                    <a:gd name="T0" fmla="*/ 24 w 48"/>
                    <a:gd name="T1" fmla="*/ 82 h 82"/>
                    <a:gd name="T2" fmla="*/ 48 w 48"/>
                    <a:gd name="T3" fmla="*/ 43 h 82"/>
                    <a:gd name="T4" fmla="*/ 24 w 48"/>
                    <a:gd name="T5" fmla="*/ 0 h 82"/>
                    <a:gd name="T6" fmla="*/ 0 w 48"/>
                    <a:gd name="T7" fmla="*/ 43 h 82"/>
                    <a:gd name="T8" fmla="*/ 24 w 48"/>
                    <a:gd name="T9" fmla="*/ 82 h 82"/>
                  </a:gdLst>
                  <a:ahLst/>
                  <a:cxnLst>
                    <a:cxn ang="0">
                      <a:pos x="T0" y="T1"/>
                    </a:cxn>
                    <a:cxn ang="0">
                      <a:pos x="T2" y="T3"/>
                    </a:cxn>
                    <a:cxn ang="0">
                      <a:pos x="T4" y="T5"/>
                    </a:cxn>
                    <a:cxn ang="0">
                      <a:pos x="T6" y="T7"/>
                    </a:cxn>
                    <a:cxn ang="0">
                      <a:pos x="T8" y="T9"/>
                    </a:cxn>
                  </a:cxnLst>
                  <a:rect l="0" t="0" r="r" b="b"/>
                  <a:pathLst>
                    <a:path w="48" h="82">
                      <a:moveTo>
                        <a:pt x="24" y="82"/>
                      </a:moveTo>
                      <a:lnTo>
                        <a:pt x="48" y="43"/>
                      </a:lnTo>
                      <a:lnTo>
                        <a:pt x="24" y="0"/>
                      </a:lnTo>
                      <a:lnTo>
                        <a:pt x="0" y="43"/>
                      </a:lnTo>
                      <a:lnTo>
                        <a:pt x="24" y="82"/>
                      </a:lnTo>
                      <a:close/>
                    </a:path>
                  </a:pathLst>
                </a:custGeom>
                <a:solidFill>
                  <a:srgbClr val="48196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264" name="Freeform 11147">
                  <a:extLst>
                    <a:ext uri="{FF2B5EF4-FFF2-40B4-BE49-F238E27FC236}">
                      <a16:creationId xmlns:a16="http://schemas.microsoft.com/office/drawing/2014/main" id="{F50CB236-0E27-82AF-100E-8BC1A2028B7E}"/>
                    </a:ext>
                  </a:extLst>
                </p:cNvPr>
                <p:cNvSpPr>
                  <a:spLocks/>
                </p:cNvSpPr>
                <p:nvPr/>
              </p:nvSpPr>
              <p:spPr bwMode="auto">
                <a:xfrm>
                  <a:off x="2870" y="2823"/>
                  <a:ext cx="48" cy="82"/>
                </a:xfrm>
                <a:custGeom>
                  <a:avLst/>
                  <a:gdLst>
                    <a:gd name="T0" fmla="*/ 11 w 22"/>
                    <a:gd name="T1" fmla="*/ 23 h 23"/>
                    <a:gd name="T2" fmla="*/ 22 w 22"/>
                    <a:gd name="T3" fmla="*/ 12 h 23"/>
                    <a:gd name="T4" fmla="*/ 11 w 22"/>
                    <a:gd name="T5" fmla="*/ 0 h 23"/>
                    <a:gd name="T6" fmla="*/ 0 w 22"/>
                    <a:gd name="T7" fmla="*/ 12 h 23"/>
                    <a:gd name="T8" fmla="*/ 11 w 22"/>
                    <a:gd name="T9" fmla="*/ 23 h 23"/>
                  </a:gdLst>
                  <a:ahLst/>
                  <a:cxnLst>
                    <a:cxn ang="0">
                      <a:pos x="T0" y="T1"/>
                    </a:cxn>
                    <a:cxn ang="0">
                      <a:pos x="T2" y="T3"/>
                    </a:cxn>
                    <a:cxn ang="0">
                      <a:pos x="T4" y="T5"/>
                    </a:cxn>
                    <a:cxn ang="0">
                      <a:pos x="T6" y="T7"/>
                    </a:cxn>
                    <a:cxn ang="0">
                      <a:pos x="T8" y="T9"/>
                    </a:cxn>
                  </a:cxnLst>
                  <a:rect l="0" t="0" r="r" b="b"/>
                  <a:pathLst>
                    <a:path w="22" h="23">
                      <a:moveTo>
                        <a:pt x="11" y="23"/>
                      </a:moveTo>
                      <a:lnTo>
                        <a:pt x="22" y="12"/>
                      </a:lnTo>
                      <a:lnTo>
                        <a:pt x="11" y="0"/>
                      </a:lnTo>
                      <a:lnTo>
                        <a:pt x="0" y="12"/>
                      </a:lnTo>
                      <a:lnTo>
                        <a:pt x="11" y="2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65" name="Rectangle 11148">
                  <a:extLst>
                    <a:ext uri="{FF2B5EF4-FFF2-40B4-BE49-F238E27FC236}">
                      <a16:creationId xmlns:a16="http://schemas.microsoft.com/office/drawing/2014/main" id="{0FEE29DA-CE6A-69C2-F235-942090288012}"/>
                    </a:ext>
                  </a:extLst>
                </p:cNvPr>
                <p:cNvSpPr>
                  <a:spLocks noChangeArrowheads="1"/>
                </p:cNvSpPr>
                <p:nvPr/>
              </p:nvSpPr>
              <p:spPr bwMode="auto">
                <a:xfrm>
                  <a:off x="2780" y="1584"/>
                  <a:ext cx="798" cy="1342"/>
                </a:xfrm>
                <a:prstGeom prst="rect">
                  <a:avLst/>
                </a:prstGeom>
                <a:noFill/>
                <a:ln w="3175"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66" name="Line 11149">
                  <a:extLst>
                    <a:ext uri="{FF2B5EF4-FFF2-40B4-BE49-F238E27FC236}">
                      <a16:creationId xmlns:a16="http://schemas.microsoft.com/office/drawing/2014/main" id="{B0D2335C-3528-9BBB-E92D-C9F285233F1F}"/>
                    </a:ext>
                  </a:extLst>
                </p:cNvPr>
                <p:cNvSpPr>
                  <a:spLocks noChangeShapeType="1"/>
                </p:cNvSpPr>
                <p:nvPr/>
              </p:nvSpPr>
              <p:spPr bwMode="auto">
                <a:xfrm flipV="1">
                  <a:off x="553" y="2926"/>
                  <a:ext cx="0" cy="14"/>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67" name="Line 11150">
                  <a:extLst>
                    <a:ext uri="{FF2B5EF4-FFF2-40B4-BE49-F238E27FC236}">
                      <a16:creationId xmlns:a16="http://schemas.microsoft.com/office/drawing/2014/main" id="{95B53630-06A2-2DAF-4A78-635BB34D8F5A}"/>
                    </a:ext>
                  </a:extLst>
                </p:cNvPr>
                <p:cNvSpPr>
                  <a:spLocks noChangeShapeType="1"/>
                </p:cNvSpPr>
                <p:nvPr/>
              </p:nvSpPr>
              <p:spPr bwMode="auto">
                <a:xfrm flipV="1">
                  <a:off x="916" y="2926"/>
                  <a:ext cx="0" cy="14"/>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68" name="Line 11151">
                  <a:extLst>
                    <a:ext uri="{FF2B5EF4-FFF2-40B4-BE49-F238E27FC236}">
                      <a16:creationId xmlns:a16="http://schemas.microsoft.com/office/drawing/2014/main" id="{65510862-FBC9-BAAB-11D5-7FAEE5E4DA0B}"/>
                    </a:ext>
                  </a:extLst>
                </p:cNvPr>
                <p:cNvSpPr>
                  <a:spLocks noChangeShapeType="1"/>
                </p:cNvSpPr>
                <p:nvPr/>
              </p:nvSpPr>
              <p:spPr bwMode="auto">
                <a:xfrm flipV="1">
                  <a:off x="1215" y="2926"/>
                  <a:ext cx="0" cy="14"/>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69" name="Line 11152">
                  <a:extLst>
                    <a:ext uri="{FF2B5EF4-FFF2-40B4-BE49-F238E27FC236}">
                      <a16:creationId xmlns:a16="http://schemas.microsoft.com/office/drawing/2014/main" id="{7AF5570D-CB3E-C02A-BE56-74D28EF8C524}"/>
                    </a:ext>
                  </a:extLst>
                </p:cNvPr>
                <p:cNvSpPr>
                  <a:spLocks noChangeShapeType="1"/>
                </p:cNvSpPr>
                <p:nvPr/>
              </p:nvSpPr>
              <p:spPr bwMode="auto">
                <a:xfrm flipV="1">
                  <a:off x="1328" y="2926"/>
                  <a:ext cx="0" cy="14"/>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70" name="Line 11153">
                  <a:extLst>
                    <a:ext uri="{FF2B5EF4-FFF2-40B4-BE49-F238E27FC236}">
                      <a16:creationId xmlns:a16="http://schemas.microsoft.com/office/drawing/2014/main" id="{BFDB83BE-8C86-BBA2-0457-ABF64B1FEC79}"/>
                    </a:ext>
                  </a:extLst>
                </p:cNvPr>
                <p:cNvSpPr>
                  <a:spLocks noChangeShapeType="1"/>
                </p:cNvSpPr>
                <p:nvPr/>
              </p:nvSpPr>
              <p:spPr bwMode="auto">
                <a:xfrm flipV="1">
                  <a:off x="1438" y="2926"/>
                  <a:ext cx="0" cy="14"/>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71" name="Line 11154">
                  <a:extLst>
                    <a:ext uri="{FF2B5EF4-FFF2-40B4-BE49-F238E27FC236}">
                      <a16:creationId xmlns:a16="http://schemas.microsoft.com/office/drawing/2014/main" id="{A88AB894-F9F3-1B28-0EE6-3C884E4EB88B}"/>
                    </a:ext>
                  </a:extLst>
                </p:cNvPr>
                <p:cNvSpPr>
                  <a:spLocks noChangeShapeType="1"/>
                </p:cNvSpPr>
                <p:nvPr/>
              </p:nvSpPr>
              <p:spPr bwMode="auto">
                <a:xfrm flipV="1">
                  <a:off x="1550" y="2926"/>
                  <a:ext cx="0" cy="14"/>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72" name="Line 11155">
                  <a:extLst>
                    <a:ext uri="{FF2B5EF4-FFF2-40B4-BE49-F238E27FC236}">
                      <a16:creationId xmlns:a16="http://schemas.microsoft.com/office/drawing/2014/main" id="{0F2852BB-A1B5-EF02-77B2-CD2D3EC2FB19}"/>
                    </a:ext>
                  </a:extLst>
                </p:cNvPr>
                <p:cNvSpPr>
                  <a:spLocks noChangeShapeType="1"/>
                </p:cNvSpPr>
                <p:nvPr/>
              </p:nvSpPr>
              <p:spPr bwMode="auto">
                <a:xfrm flipV="1">
                  <a:off x="1660" y="2926"/>
                  <a:ext cx="0" cy="14"/>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73" name="Line 11156">
                  <a:extLst>
                    <a:ext uri="{FF2B5EF4-FFF2-40B4-BE49-F238E27FC236}">
                      <a16:creationId xmlns:a16="http://schemas.microsoft.com/office/drawing/2014/main" id="{25AF9D8F-1119-D7FF-696B-AF512F361FC6}"/>
                    </a:ext>
                  </a:extLst>
                </p:cNvPr>
                <p:cNvSpPr>
                  <a:spLocks noChangeShapeType="1"/>
                </p:cNvSpPr>
                <p:nvPr/>
              </p:nvSpPr>
              <p:spPr bwMode="auto">
                <a:xfrm flipV="1">
                  <a:off x="1770" y="2926"/>
                  <a:ext cx="0" cy="14"/>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74" name="Line 11157">
                  <a:extLst>
                    <a:ext uri="{FF2B5EF4-FFF2-40B4-BE49-F238E27FC236}">
                      <a16:creationId xmlns:a16="http://schemas.microsoft.com/office/drawing/2014/main" id="{AB17EF4A-A317-509E-08EA-C6A86220D461}"/>
                    </a:ext>
                  </a:extLst>
                </p:cNvPr>
                <p:cNvSpPr>
                  <a:spLocks noChangeShapeType="1"/>
                </p:cNvSpPr>
                <p:nvPr/>
              </p:nvSpPr>
              <p:spPr bwMode="auto">
                <a:xfrm flipV="1">
                  <a:off x="1882" y="2926"/>
                  <a:ext cx="0" cy="14"/>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75" name="Line 11158">
                  <a:extLst>
                    <a:ext uri="{FF2B5EF4-FFF2-40B4-BE49-F238E27FC236}">
                      <a16:creationId xmlns:a16="http://schemas.microsoft.com/office/drawing/2014/main" id="{5068588F-0E6F-560E-9BBA-CE8C180577C2}"/>
                    </a:ext>
                  </a:extLst>
                </p:cNvPr>
                <p:cNvSpPr>
                  <a:spLocks noChangeShapeType="1"/>
                </p:cNvSpPr>
                <p:nvPr/>
              </p:nvSpPr>
              <p:spPr bwMode="auto">
                <a:xfrm flipV="1">
                  <a:off x="2056" y="2926"/>
                  <a:ext cx="0" cy="14"/>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76" name="Line 11159">
                  <a:extLst>
                    <a:ext uri="{FF2B5EF4-FFF2-40B4-BE49-F238E27FC236}">
                      <a16:creationId xmlns:a16="http://schemas.microsoft.com/office/drawing/2014/main" id="{25F3BD02-1024-7673-8D0E-32E8E2917F48}"/>
                    </a:ext>
                  </a:extLst>
                </p:cNvPr>
                <p:cNvSpPr>
                  <a:spLocks noChangeShapeType="1"/>
                </p:cNvSpPr>
                <p:nvPr/>
              </p:nvSpPr>
              <p:spPr bwMode="auto">
                <a:xfrm flipV="1">
                  <a:off x="2210" y="2926"/>
                  <a:ext cx="0" cy="14"/>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77" name="Line 11160">
                  <a:extLst>
                    <a:ext uri="{FF2B5EF4-FFF2-40B4-BE49-F238E27FC236}">
                      <a16:creationId xmlns:a16="http://schemas.microsoft.com/office/drawing/2014/main" id="{0EFBED32-C5FF-16D2-58D3-CC1324EF2D31}"/>
                    </a:ext>
                  </a:extLst>
                </p:cNvPr>
                <p:cNvSpPr>
                  <a:spLocks noChangeShapeType="1"/>
                </p:cNvSpPr>
                <p:nvPr/>
              </p:nvSpPr>
              <p:spPr bwMode="auto">
                <a:xfrm flipV="1">
                  <a:off x="2364" y="2926"/>
                  <a:ext cx="0" cy="14"/>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78" name="Line 11161">
                  <a:extLst>
                    <a:ext uri="{FF2B5EF4-FFF2-40B4-BE49-F238E27FC236}">
                      <a16:creationId xmlns:a16="http://schemas.microsoft.com/office/drawing/2014/main" id="{4AED851E-36F2-C452-A6AD-4DAF8992B6C0}"/>
                    </a:ext>
                  </a:extLst>
                </p:cNvPr>
                <p:cNvSpPr>
                  <a:spLocks noChangeShapeType="1"/>
                </p:cNvSpPr>
                <p:nvPr/>
              </p:nvSpPr>
              <p:spPr bwMode="auto">
                <a:xfrm flipV="1">
                  <a:off x="2518" y="2926"/>
                  <a:ext cx="0" cy="14"/>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79" name="Line 11162">
                  <a:extLst>
                    <a:ext uri="{FF2B5EF4-FFF2-40B4-BE49-F238E27FC236}">
                      <a16:creationId xmlns:a16="http://schemas.microsoft.com/office/drawing/2014/main" id="{804BE989-FB8A-1912-181D-D49CBF06EB72}"/>
                    </a:ext>
                  </a:extLst>
                </p:cNvPr>
                <p:cNvSpPr>
                  <a:spLocks noChangeShapeType="1"/>
                </p:cNvSpPr>
                <p:nvPr/>
              </p:nvSpPr>
              <p:spPr bwMode="auto">
                <a:xfrm flipV="1">
                  <a:off x="2672" y="2926"/>
                  <a:ext cx="0" cy="14"/>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80" name="Line 11163">
                  <a:extLst>
                    <a:ext uri="{FF2B5EF4-FFF2-40B4-BE49-F238E27FC236}">
                      <a16:creationId xmlns:a16="http://schemas.microsoft.com/office/drawing/2014/main" id="{C266F0BE-24EE-6FE6-B2EE-8ED5B5E53C54}"/>
                    </a:ext>
                  </a:extLst>
                </p:cNvPr>
                <p:cNvSpPr>
                  <a:spLocks noChangeShapeType="1"/>
                </p:cNvSpPr>
                <p:nvPr/>
              </p:nvSpPr>
              <p:spPr bwMode="auto">
                <a:xfrm flipV="1">
                  <a:off x="2894" y="2926"/>
                  <a:ext cx="0" cy="14"/>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81" name="Line 11164">
                  <a:extLst>
                    <a:ext uri="{FF2B5EF4-FFF2-40B4-BE49-F238E27FC236}">
                      <a16:creationId xmlns:a16="http://schemas.microsoft.com/office/drawing/2014/main" id="{0552DBC1-FAF9-3242-5C27-FA8956FD5E35}"/>
                    </a:ext>
                  </a:extLst>
                </p:cNvPr>
                <p:cNvSpPr>
                  <a:spLocks noChangeShapeType="1"/>
                </p:cNvSpPr>
                <p:nvPr/>
              </p:nvSpPr>
              <p:spPr bwMode="auto">
                <a:xfrm flipV="1">
                  <a:off x="3083" y="2926"/>
                  <a:ext cx="0" cy="14"/>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82" name="Line 11165">
                  <a:extLst>
                    <a:ext uri="{FF2B5EF4-FFF2-40B4-BE49-F238E27FC236}">
                      <a16:creationId xmlns:a16="http://schemas.microsoft.com/office/drawing/2014/main" id="{976E8BF8-17D4-AE58-218C-73B741660316}"/>
                    </a:ext>
                  </a:extLst>
                </p:cNvPr>
                <p:cNvSpPr>
                  <a:spLocks noChangeShapeType="1"/>
                </p:cNvSpPr>
                <p:nvPr/>
              </p:nvSpPr>
              <p:spPr bwMode="auto">
                <a:xfrm flipV="1">
                  <a:off x="3275" y="2926"/>
                  <a:ext cx="0" cy="14"/>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83" name="Line 11166">
                  <a:extLst>
                    <a:ext uri="{FF2B5EF4-FFF2-40B4-BE49-F238E27FC236}">
                      <a16:creationId xmlns:a16="http://schemas.microsoft.com/office/drawing/2014/main" id="{8D60BD39-D895-DF70-659A-635934A4D056}"/>
                    </a:ext>
                  </a:extLst>
                </p:cNvPr>
                <p:cNvSpPr>
                  <a:spLocks noChangeShapeType="1"/>
                </p:cNvSpPr>
                <p:nvPr/>
              </p:nvSpPr>
              <p:spPr bwMode="auto">
                <a:xfrm flipV="1">
                  <a:off x="3464" y="2926"/>
                  <a:ext cx="0" cy="14"/>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84" name="Line 11167">
                  <a:extLst>
                    <a:ext uri="{FF2B5EF4-FFF2-40B4-BE49-F238E27FC236}">
                      <a16:creationId xmlns:a16="http://schemas.microsoft.com/office/drawing/2014/main" id="{976F1BF6-7532-F026-9A9E-BD5824EDC12C}"/>
                    </a:ext>
                  </a:extLst>
                </p:cNvPr>
                <p:cNvSpPr>
                  <a:spLocks noChangeShapeType="1"/>
                </p:cNvSpPr>
                <p:nvPr/>
              </p:nvSpPr>
              <p:spPr bwMode="auto">
                <a:xfrm>
                  <a:off x="326" y="1648"/>
                  <a:ext cx="7" cy="0"/>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85" name="Line 11168">
                  <a:extLst>
                    <a:ext uri="{FF2B5EF4-FFF2-40B4-BE49-F238E27FC236}">
                      <a16:creationId xmlns:a16="http://schemas.microsoft.com/office/drawing/2014/main" id="{98843377-0983-1006-5147-3E03FF28462D}"/>
                    </a:ext>
                  </a:extLst>
                </p:cNvPr>
                <p:cNvSpPr>
                  <a:spLocks noChangeShapeType="1"/>
                </p:cNvSpPr>
                <p:nvPr/>
              </p:nvSpPr>
              <p:spPr bwMode="auto">
                <a:xfrm>
                  <a:off x="326" y="1996"/>
                  <a:ext cx="7" cy="0"/>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86" name="Line 11169">
                  <a:extLst>
                    <a:ext uri="{FF2B5EF4-FFF2-40B4-BE49-F238E27FC236}">
                      <a16:creationId xmlns:a16="http://schemas.microsoft.com/office/drawing/2014/main" id="{7096DA5C-2B57-0A27-934C-9D255FDDA18D}"/>
                    </a:ext>
                  </a:extLst>
                </p:cNvPr>
                <p:cNvSpPr>
                  <a:spLocks noChangeShapeType="1"/>
                </p:cNvSpPr>
                <p:nvPr/>
              </p:nvSpPr>
              <p:spPr bwMode="auto">
                <a:xfrm>
                  <a:off x="326" y="2344"/>
                  <a:ext cx="7" cy="0"/>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87" name="Line 11170">
                  <a:extLst>
                    <a:ext uri="{FF2B5EF4-FFF2-40B4-BE49-F238E27FC236}">
                      <a16:creationId xmlns:a16="http://schemas.microsoft.com/office/drawing/2014/main" id="{278DF2A8-05BA-0CB0-161C-3FA05C5D85EE}"/>
                    </a:ext>
                  </a:extLst>
                </p:cNvPr>
                <p:cNvSpPr>
                  <a:spLocks noChangeShapeType="1"/>
                </p:cNvSpPr>
                <p:nvPr/>
              </p:nvSpPr>
              <p:spPr bwMode="auto">
                <a:xfrm>
                  <a:off x="326" y="2692"/>
                  <a:ext cx="7" cy="0"/>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88" name="Rectangle 11171">
                  <a:extLst>
                    <a:ext uri="{FF2B5EF4-FFF2-40B4-BE49-F238E27FC236}">
                      <a16:creationId xmlns:a16="http://schemas.microsoft.com/office/drawing/2014/main" id="{524D9706-E9B6-E8A5-620B-0DDB621FA02A}"/>
                    </a:ext>
                  </a:extLst>
                </p:cNvPr>
                <p:cNvSpPr>
                  <a:spLocks noChangeArrowheads="1"/>
                </p:cNvSpPr>
                <p:nvPr/>
              </p:nvSpPr>
              <p:spPr bwMode="auto">
                <a:xfrm>
                  <a:off x="311" y="2965"/>
                  <a:ext cx="3283" cy="140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289" name="Rectangle 11172">
                  <a:extLst>
                    <a:ext uri="{FF2B5EF4-FFF2-40B4-BE49-F238E27FC236}">
                      <a16:creationId xmlns:a16="http://schemas.microsoft.com/office/drawing/2014/main" id="{71A83A8A-AF0A-33FC-FE33-65A503AE0FA8}"/>
                    </a:ext>
                  </a:extLst>
                </p:cNvPr>
                <p:cNvSpPr>
                  <a:spLocks noChangeArrowheads="1"/>
                </p:cNvSpPr>
                <p:nvPr/>
              </p:nvSpPr>
              <p:spPr bwMode="auto">
                <a:xfrm>
                  <a:off x="311" y="2965"/>
                  <a:ext cx="3283" cy="1402"/>
                </a:xfrm>
                <a:prstGeom prst="rect">
                  <a:avLst/>
                </a:prstGeom>
                <a:noFill/>
                <a:ln w="3175"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90" name="Rectangle 11173">
                  <a:extLst>
                    <a:ext uri="{FF2B5EF4-FFF2-40B4-BE49-F238E27FC236}">
                      <a16:creationId xmlns:a16="http://schemas.microsoft.com/office/drawing/2014/main" id="{1CB51847-C066-1A01-22D6-67808ECFB20D}"/>
                    </a:ext>
                  </a:extLst>
                </p:cNvPr>
                <p:cNvSpPr>
                  <a:spLocks noChangeArrowheads="1"/>
                </p:cNvSpPr>
                <p:nvPr/>
              </p:nvSpPr>
              <p:spPr bwMode="auto">
                <a:xfrm>
                  <a:off x="333" y="2990"/>
                  <a:ext cx="801" cy="128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291" name="Line 11174">
                  <a:extLst>
                    <a:ext uri="{FF2B5EF4-FFF2-40B4-BE49-F238E27FC236}">
                      <a16:creationId xmlns:a16="http://schemas.microsoft.com/office/drawing/2014/main" id="{5AF4894A-37EC-F4E7-22ED-684E4B2FD992}"/>
                    </a:ext>
                  </a:extLst>
                </p:cNvPr>
                <p:cNvSpPr>
                  <a:spLocks noChangeShapeType="1"/>
                </p:cNvSpPr>
                <p:nvPr/>
              </p:nvSpPr>
              <p:spPr bwMode="auto">
                <a:xfrm>
                  <a:off x="333" y="3217"/>
                  <a:ext cx="801"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92" name="Line 11175">
                  <a:extLst>
                    <a:ext uri="{FF2B5EF4-FFF2-40B4-BE49-F238E27FC236}">
                      <a16:creationId xmlns:a16="http://schemas.microsoft.com/office/drawing/2014/main" id="{307D1C57-0D64-4C14-DB75-A33E66585642}"/>
                    </a:ext>
                  </a:extLst>
                </p:cNvPr>
                <p:cNvSpPr>
                  <a:spLocks noChangeShapeType="1"/>
                </p:cNvSpPr>
                <p:nvPr/>
              </p:nvSpPr>
              <p:spPr bwMode="auto">
                <a:xfrm>
                  <a:off x="333" y="3551"/>
                  <a:ext cx="801"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93" name="Line 11176">
                  <a:extLst>
                    <a:ext uri="{FF2B5EF4-FFF2-40B4-BE49-F238E27FC236}">
                      <a16:creationId xmlns:a16="http://schemas.microsoft.com/office/drawing/2014/main" id="{9B3A9DCF-91FC-B25B-6D59-D3515C87F285}"/>
                    </a:ext>
                  </a:extLst>
                </p:cNvPr>
                <p:cNvSpPr>
                  <a:spLocks noChangeShapeType="1"/>
                </p:cNvSpPr>
                <p:nvPr/>
              </p:nvSpPr>
              <p:spPr bwMode="auto">
                <a:xfrm>
                  <a:off x="333" y="3888"/>
                  <a:ext cx="801"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94" name="Line 11177">
                  <a:extLst>
                    <a:ext uri="{FF2B5EF4-FFF2-40B4-BE49-F238E27FC236}">
                      <a16:creationId xmlns:a16="http://schemas.microsoft.com/office/drawing/2014/main" id="{348F2FFF-EAEF-0B46-0151-87C8040602C8}"/>
                    </a:ext>
                  </a:extLst>
                </p:cNvPr>
                <p:cNvSpPr>
                  <a:spLocks noChangeShapeType="1"/>
                </p:cNvSpPr>
                <p:nvPr/>
              </p:nvSpPr>
              <p:spPr bwMode="auto">
                <a:xfrm>
                  <a:off x="333" y="4222"/>
                  <a:ext cx="801"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95" name="Line 11178">
                  <a:extLst>
                    <a:ext uri="{FF2B5EF4-FFF2-40B4-BE49-F238E27FC236}">
                      <a16:creationId xmlns:a16="http://schemas.microsoft.com/office/drawing/2014/main" id="{7D1CAA2C-D1F4-0D51-46E8-DBF6DDB8F5AC}"/>
                    </a:ext>
                  </a:extLst>
                </p:cNvPr>
                <p:cNvSpPr>
                  <a:spLocks noChangeShapeType="1"/>
                </p:cNvSpPr>
                <p:nvPr/>
              </p:nvSpPr>
              <p:spPr bwMode="auto">
                <a:xfrm>
                  <a:off x="333" y="3050"/>
                  <a:ext cx="801"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96" name="Line 11179">
                  <a:extLst>
                    <a:ext uri="{FF2B5EF4-FFF2-40B4-BE49-F238E27FC236}">
                      <a16:creationId xmlns:a16="http://schemas.microsoft.com/office/drawing/2014/main" id="{A0831BF0-2148-47B6-A76A-FE31473E98A2}"/>
                    </a:ext>
                  </a:extLst>
                </p:cNvPr>
                <p:cNvSpPr>
                  <a:spLocks noChangeShapeType="1"/>
                </p:cNvSpPr>
                <p:nvPr/>
              </p:nvSpPr>
              <p:spPr bwMode="auto">
                <a:xfrm>
                  <a:off x="333" y="3384"/>
                  <a:ext cx="801"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97" name="Line 11180">
                  <a:extLst>
                    <a:ext uri="{FF2B5EF4-FFF2-40B4-BE49-F238E27FC236}">
                      <a16:creationId xmlns:a16="http://schemas.microsoft.com/office/drawing/2014/main" id="{A3F5DC57-A8B8-527F-3E4B-7CA17E532B7A}"/>
                    </a:ext>
                  </a:extLst>
                </p:cNvPr>
                <p:cNvSpPr>
                  <a:spLocks noChangeShapeType="1"/>
                </p:cNvSpPr>
                <p:nvPr/>
              </p:nvSpPr>
              <p:spPr bwMode="auto">
                <a:xfrm>
                  <a:off x="333" y="3718"/>
                  <a:ext cx="801"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98" name="Line 11181">
                  <a:extLst>
                    <a:ext uri="{FF2B5EF4-FFF2-40B4-BE49-F238E27FC236}">
                      <a16:creationId xmlns:a16="http://schemas.microsoft.com/office/drawing/2014/main" id="{1ED26FD8-8BD4-30D4-5EA5-8D5AD8F24277}"/>
                    </a:ext>
                  </a:extLst>
                </p:cNvPr>
                <p:cNvSpPr>
                  <a:spLocks noChangeShapeType="1"/>
                </p:cNvSpPr>
                <p:nvPr/>
              </p:nvSpPr>
              <p:spPr bwMode="auto">
                <a:xfrm>
                  <a:off x="333" y="4055"/>
                  <a:ext cx="801"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99" name="Line 11182">
                  <a:extLst>
                    <a:ext uri="{FF2B5EF4-FFF2-40B4-BE49-F238E27FC236}">
                      <a16:creationId xmlns:a16="http://schemas.microsoft.com/office/drawing/2014/main" id="{DBCE2833-8A3C-F4FB-63B6-E26CC19ABB96}"/>
                    </a:ext>
                  </a:extLst>
                </p:cNvPr>
                <p:cNvSpPr>
                  <a:spLocks noChangeShapeType="1"/>
                </p:cNvSpPr>
                <p:nvPr/>
              </p:nvSpPr>
              <p:spPr bwMode="auto">
                <a:xfrm flipV="1">
                  <a:off x="553" y="2990"/>
                  <a:ext cx="0" cy="1289"/>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300" name="Line 11183">
                  <a:extLst>
                    <a:ext uri="{FF2B5EF4-FFF2-40B4-BE49-F238E27FC236}">
                      <a16:creationId xmlns:a16="http://schemas.microsoft.com/office/drawing/2014/main" id="{4A2E967A-0D48-E08B-89F9-5510D7B0A33E}"/>
                    </a:ext>
                  </a:extLst>
                </p:cNvPr>
                <p:cNvSpPr>
                  <a:spLocks noChangeShapeType="1"/>
                </p:cNvSpPr>
                <p:nvPr/>
              </p:nvSpPr>
              <p:spPr bwMode="auto">
                <a:xfrm flipV="1">
                  <a:off x="916" y="2990"/>
                  <a:ext cx="0" cy="1289"/>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301" name="Freeform 11184">
                  <a:extLst>
                    <a:ext uri="{FF2B5EF4-FFF2-40B4-BE49-F238E27FC236}">
                      <a16:creationId xmlns:a16="http://schemas.microsoft.com/office/drawing/2014/main" id="{CE26A946-E62A-3D68-6F0C-6711937B0549}"/>
                    </a:ext>
                  </a:extLst>
                </p:cNvPr>
                <p:cNvSpPr>
                  <a:spLocks/>
                </p:cNvSpPr>
                <p:nvPr/>
              </p:nvSpPr>
              <p:spPr bwMode="auto">
                <a:xfrm>
                  <a:off x="533" y="3018"/>
                  <a:ext cx="38" cy="61"/>
                </a:xfrm>
                <a:custGeom>
                  <a:avLst/>
                  <a:gdLst>
                    <a:gd name="T0" fmla="*/ 20 w 38"/>
                    <a:gd name="T1" fmla="*/ 61 h 61"/>
                    <a:gd name="T2" fmla="*/ 38 w 38"/>
                    <a:gd name="T3" fmla="*/ 32 h 61"/>
                    <a:gd name="T4" fmla="*/ 20 w 38"/>
                    <a:gd name="T5" fmla="*/ 0 h 61"/>
                    <a:gd name="T6" fmla="*/ 0 w 38"/>
                    <a:gd name="T7" fmla="*/ 32 h 61"/>
                    <a:gd name="T8" fmla="*/ 20 w 38"/>
                    <a:gd name="T9" fmla="*/ 61 h 61"/>
                  </a:gdLst>
                  <a:ahLst/>
                  <a:cxnLst>
                    <a:cxn ang="0">
                      <a:pos x="T0" y="T1"/>
                    </a:cxn>
                    <a:cxn ang="0">
                      <a:pos x="T2" y="T3"/>
                    </a:cxn>
                    <a:cxn ang="0">
                      <a:pos x="T4" y="T5"/>
                    </a:cxn>
                    <a:cxn ang="0">
                      <a:pos x="T6" y="T7"/>
                    </a:cxn>
                    <a:cxn ang="0">
                      <a:pos x="T8" y="T9"/>
                    </a:cxn>
                  </a:cxnLst>
                  <a:rect l="0" t="0" r="r" b="b"/>
                  <a:pathLst>
                    <a:path w="38" h="61">
                      <a:moveTo>
                        <a:pt x="20" y="61"/>
                      </a:moveTo>
                      <a:lnTo>
                        <a:pt x="38" y="32"/>
                      </a:lnTo>
                      <a:lnTo>
                        <a:pt x="20" y="0"/>
                      </a:lnTo>
                      <a:lnTo>
                        <a:pt x="0" y="32"/>
                      </a:lnTo>
                      <a:lnTo>
                        <a:pt x="20" y="6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302" name="Freeform 11185">
                  <a:extLst>
                    <a:ext uri="{FF2B5EF4-FFF2-40B4-BE49-F238E27FC236}">
                      <a16:creationId xmlns:a16="http://schemas.microsoft.com/office/drawing/2014/main" id="{9D6E0019-8BBD-0D36-99C7-9039C7168D97}"/>
                    </a:ext>
                  </a:extLst>
                </p:cNvPr>
                <p:cNvSpPr>
                  <a:spLocks/>
                </p:cNvSpPr>
                <p:nvPr/>
              </p:nvSpPr>
              <p:spPr bwMode="auto">
                <a:xfrm>
                  <a:off x="533" y="3018"/>
                  <a:ext cx="38" cy="61"/>
                </a:xfrm>
                <a:custGeom>
                  <a:avLst/>
                  <a:gdLst>
                    <a:gd name="T0" fmla="*/ 9 w 17"/>
                    <a:gd name="T1" fmla="*/ 17 h 17"/>
                    <a:gd name="T2" fmla="*/ 17 w 17"/>
                    <a:gd name="T3" fmla="*/ 9 h 17"/>
                    <a:gd name="T4" fmla="*/ 9 w 17"/>
                    <a:gd name="T5" fmla="*/ 0 h 17"/>
                    <a:gd name="T6" fmla="*/ 0 w 17"/>
                    <a:gd name="T7" fmla="*/ 9 h 17"/>
                    <a:gd name="T8" fmla="*/ 9 w 17"/>
                    <a:gd name="T9" fmla="*/ 17 h 17"/>
                  </a:gdLst>
                  <a:ahLst/>
                  <a:cxnLst>
                    <a:cxn ang="0">
                      <a:pos x="T0" y="T1"/>
                    </a:cxn>
                    <a:cxn ang="0">
                      <a:pos x="T2" y="T3"/>
                    </a:cxn>
                    <a:cxn ang="0">
                      <a:pos x="T4" y="T5"/>
                    </a:cxn>
                    <a:cxn ang="0">
                      <a:pos x="T6" y="T7"/>
                    </a:cxn>
                    <a:cxn ang="0">
                      <a:pos x="T8" y="T9"/>
                    </a:cxn>
                  </a:cxnLst>
                  <a:rect l="0" t="0" r="r" b="b"/>
                  <a:pathLst>
                    <a:path w="17" h="17">
                      <a:moveTo>
                        <a:pt x="9" y="17"/>
                      </a:moveTo>
                      <a:lnTo>
                        <a:pt x="17" y="9"/>
                      </a:lnTo>
                      <a:lnTo>
                        <a:pt x="9" y="0"/>
                      </a:lnTo>
                      <a:lnTo>
                        <a:pt x="0" y="9"/>
                      </a:lnTo>
                      <a:lnTo>
                        <a:pt x="9" y="17"/>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303" name="Freeform 11186">
                  <a:extLst>
                    <a:ext uri="{FF2B5EF4-FFF2-40B4-BE49-F238E27FC236}">
                      <a16:creationId xmlns:a16="http://schemas.microsoft.com/office/drawing/2014/main" id="{41475C43-62C2-B541-7AF0-10974EB1C62D}"/>
                    </a:ext>
                  </a:extLst>
                </p:cNvPr>
                <p:cNvSpPr>
                  <a:spLocks/>
                </p:cNvSpPr>
                <p:nvPr/>
              </p:nvSpPr>
              <p:spPr bwMode="auto">
                <a:xfrm>
                  <a:off x="533" y="3189"/>
                  <a:ext cx="38" cy="56"/>
                </a:xfrm>
                <a:custGeom>
                  <a:avLst/>
                  <a:gdLst>
                    <a:gd name="T0" fmla="*/ 20 w 38"/>
                    <a:gd name="T1" fmla="*/ 56 h 56"/>
                    <a:gd name="T2" fmla="*/ 38 w 38"/>
                    <a:gd name="T3" fmla="*/ 28 h 56"/>
                    <a:gd name="T4" fmla="*/ 20 w 38"/>
                    <a:gd name="T5" fmla="*/ 0 h 56"/>
                    <a:gd name="T6" fmla="*/ 0 w 38"/>
                    <a:gd name="T7" fmla="*/ 28 h 56"/>
                    <a:gd name="T8" fmla="*/ 20 w 38"/>
                    <a:gd name="T9" fmla="*/ 56 h 56"/>
                  </a:gdLst>
                  <a:ahLst/>
                  <a:cxnLst>
                    <a:cxn ang="0">
                      <a:pos x="T0" y="T1"/>
                    </a:cxn>
                    <a:cxn ang="0">
                      <a:pos x="T2" y="T3"/>
                    </a:cxn>
                    <a:cxn ang="0">
                      <a:pos x="T4" y="T5"/>
                    </a:cxn>
                    <a:cxn ang="0">
                      <a:pos x="T6" y="T7"/>
                    </a:cxn>
                    <a:cxn ang="0">
                      <a:pos x="T8" y="T9"/>
                    </a:cxn>
                  </a:cxnLst>
                  <a:rect l="0" t="0" r="r" b="b"/>
                  <a:pathLst>
                    <a:path w="38" h="56">
                      <a:moveTo>
                        <a:pt x="20" y="56"/>
                      </a:moveTo>
                      <a:lnTo>
                        <a:pt x="38" y="28"/>
                      </a:lnTo>
                      <a:lnTo>
                        <a:pt x="20" y="0"/>
                      </a:lnTo>
                      <a:lnTo>
                        <a:pt x="0" y="28"/>
                      </a:lnTo>
                      <a:lnTo>
                        <a:pt x="20" y="5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304" name="Freeform 11187">
                  <a:extLst>
                    <a:ext uri="{FF2B5EF4-FFF2-40B4-BE49-F238E27FC236}">
                      <a16:creationId xmlns:a16="http://schemas.microsoft.com/office/drawing/2014/main" id="{D5786B13-8962-E2A1-F27A-37D8D00F50EB}"/>
                    </a:ext>
                  </a:extLst>
                </p:cNvPr>
                <p:cNvSpPr>
                  <a:spLocks/>
                </p:cNvSpPr>
                <p:nvPr/>
              </p:nvSpPr>
              <p:spPr bwMode="auto">
                <a:xfrm>
                  <a:off x="533" y="3189"/>
                  <a:ext cx="38" cy="56"/>
                </a:xfrm>
                <a:custGeom>
                  <a:avLst/>
                  <a:gdLst>
                    <a:gd name="T0" fmla="*/ 9 w 17"/>
                    <a:gd name="T1" fmla="*/ 16 h 16"/>
                    <a:gd name="T2" fmla="*/ 17 w 17"/>
                    <a:gd name="T3" fmla="*/ 8 h 16"/>
                    <a:gd name="T4" fmla="*/ 9 w 17"/>
                    <a:gd name="T5" fmla="*/ 0 h 16"/>
                    <a:gd name="T6" fmla="*/ 0 w 17"/>
                    <a:gd name="T7" fmla="*/ 8 h 16"/>
                    <a:gd name="T8" fmla="*/ 9 w 17"/>
                    <a:gd name="T9" fmla="*/ 16 h 16"/>
                  </a:gdLst>
                  <a:ahLst/>
                  <a:cxnLst>
                    <a:cxn ang="0">
                      <a:pos x="T0" y="T1"/>
                    </a:cxn>
                    <a:cxn ang="0">
                      <a:pos x="T2" y="T3"/>
                    </a:cxn>
                    <a:cxn ang="0">
                      <a:pos x="T4" y="T5"/>
                    </a:cxn>
                    <a:cxn ang="0">
                      <a:pos x="T6" y="T7"/>
                    </a:cxn>
                    <a:cxn ang="0">
                      <a:pos x="T8" y="T9"/>
                    </a:cxn>
                  </a:cxnLst>
                  <a:rect l="0" t="0" r="r" b="b"/>
                  <a:pathLst>
                    <a:path w="17" h="16">
                      <a:moveTo>
                        <a:pt x="9" y="16"/>
                      </a:moveTo>
                      <a:lnTo>
                        <a:pt x="17" y="8"/>
                      </a:lnTo>
                      <a:lnTo>
                        <a:pt x="9" y="0"/>
                      </a:lnTo>
                      <a:lnTo>
                        <a:pt x="0" y="8"/>
                      </a:lnTo>
                      <a:lnTo>
                        <a:pt x="9" y="16"/>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305" name="Freeform 11188">
                  <a:extLst>
                    <a:ext uri="{FF2B5EF4-FFF2-40B4-BE49-F238E27FC236}">
                      <a16:creationId xmlns:a16="http://schemas.microsoft.com/office/drawing/2014/main" id="{BBB78282-4A02-0C26-FDBA-DB598BA37418}"/>
                    </a:ext>
                  </a:extLst>
                </p:cNvPr>
                <p:cNvSpPr>
                  <a:spLocks/>
                </p:cNvSpPr>
                <p:nvPr/>
              </p:nvSpPr>
              <p:spPr bwMode="auto">
                <a:xfrm>
                  <a:off x="898" y="3189"/>
                  <a:ext cx="33" cy="53"/>
                </a:xfrm>
                <a:custGeom>
                  <a:avLst/>
                  <a:gdLst>
                    <a:gd name="T0" fmla="*/ 18 w 33"/>
                    <a:gd name="T1" fmla="*/ 53 h 53"/>
                    <a:gd name="T2" fmla="*/ 33 w 33"/>
                    <a:gd name="T3" fmla="*/ 28 h 53"/>
                    <a:gd name="T4" fmla="*/ 18 w 33"/>
                    <a:gd name="T5" fmla="*/ 0 h 53"/>
                    <a:gd name="T6" fmla="*/ 0 w 33"/>
                    <a:gd name="T7" fmla="*/ 28 h 53"/>
                    <a:gd name="T8" fmla="*/ 18 w 33"/>
                    <a:gd name="T9" fmla="*/ 53 h 53"/>
                  </a:gdLst>
                  <a:ahLst/>
                  <a:cxnLst>
                    <a:cxn ang="0">
                      <a:pos x="T0" y="T1"/>
                    </a:cxn>
                    <a:cxn ang="0">
                      <a:pos x="T2" y="T3"/>
                    </a:cxn>
                    <a:cxn ang="0">
                      <a:pos x="T4" y="T5"/>
                    </a:cxn>
                    <a:cxn ang="0">
                      <a:pos x="T6" y="T7"/>
                    </a:cxn>
                    <a:cxn ang="0">
                      <a:pos x="T8" y="T9"/>
                    </a:cxn>
                  </a:cxnLst>
                  <a:rect l="0" t="0" r="r" b="b"/>
                  <a:pathLst>
                    <a:path w="33" h="53">
                      <a:moveTo>
                        <a:pt x="18" y="53"/>
                      </a:moveTo>
                      <a:lnTo>
                        <a:pt x="33" y="28"/>
                      </a:lnTo>
                      <a:lnTo>
                        <a:pt x="18" y="0"/>
                      </a:lnTo>
                      <a:lnTo>
                        <a:pt x="0" y="28"/>
                      </a:lnTo>
                      <a:lnTo>
                        <a:pt x="18" y="5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306" name="Freeform 11189">
                  <a:extLst>
                    <a:ext uri="{FF2B5EF4-FFF2-40B4-BE49-F238E27FC236}">
                      <a16:creationId xmlns:a16="http://schemas.microsoft.com/office/drawing/2014/main" id="{69EE1ADE-D545-7168-9762-36278D411DFF}"/>
                    </a:ext>
                  </a:extLst>
                </p:cNvPr>
                <p:cNvSpPr>
                  <a:spLocks/>
                </p:cNvSpPr>
                <p:nvPr/>
              </p:nvSpPr>
              <p:spPr bwMode="auto">
                <a:xfrm>
                  <a:off x="898" y="3189"/>
                  <a:ext cx="33" cy="53"/>
                </a:xfrm>
                <a:custGeom>
                  <a:avLst/>
                  <a:gdLst>
                    <a:gd name="T0" fmla="*/ 8 w 15"/>
                    <a:gd name="T1" fmla="*/ 15 h 15"/>
                    <a:gd name="T2" fmla="*/ 15 w 15"/>
                    <a:gd name="T3" fmla="*/ 8 h 15"/>
                    <a:gd name="T4" fmla="*/ 8 w 15"/>
                    <a:gd name="T5" fmla="*/ 0 h 15"/>
                    <a:gd name="T6" fmla="*/ 0 w 15"/>
                    <a:gd name="T7" fmla="*/ 8 h 15"/>
                    <a:gd name="T8" fmla="*/ 8 w 15"/>
                    <a:gd name="T9" fmla="*/ 15 h 15"/>
                  </a:gdLst>
                  <a:ahLst/>
                  <a:cxnLst>
                    <a:cxn ang="0">
                      <a:pos x="T0" y="T1"/>
                    </a:cxn>
                    <a:cxn ang="0">
                      <a:pos x="T2" y="T3"/>
                    </a:cxn>
                    <a:cxn ang="0">
                      <a:pos x="T4" y="T5"/>
                    </a:cxn>
                    <a:cxn ang="0">
                      <a:pos x="T6" y="T7"/>
                    </a:cxn>
                    <a:cxn ang="0">
                      <a:pos x="T8" y="T9"/>
                    </a:cxn>
                  </a:cxnLst>
                  <a:rect l="0" t="0" r="r" b="b"/>
                  <a:pathLst>
                    <a:path w="15" h="15">
                      <a:moveTo>
                        <a:pt x="8" y="15"/>
                      </a:moveTo>
                      <a:lnTo>
                        <a:pt x="15" y="8"/>
                      </a:lnTo>
                      <a:lnTo>
                        <a:pt x="8" y="0"/>
                      </a:lnTo>
                      <a:lnTo>
                        <a:pt x="0" y="8"/>
                      </a:lnTo>
                      <a:lnTo>
                        <a:pt x="8" y="15"/>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307" name="Freeform 11190">
                  <a:extLst>
                    <a:ext uri="{FF2B5EF4-FFF2-40B4-BE49-F238E27FC236}">
                      <a16:creationId xmlns:a16="http://schemas.microsoft.com/office/drawing/2014/main" id="{D141942B-C1A5-7FD1-F3AE-ADED57A43238}"/>
                    </a:ext>
                  </a:extLst>
                </p:cNvPr>
                <p:cNvSpPr>
                  <a:spLocks/>
                </p:cNvSpPr>
                <p:nvPr/>
              </p:nvSpPr>
              <p:spPr bwMode="auto">
                <a:xfrm>
                  <a:off x="533" y="3356"/>
                  <a:ext cx="38" cy="56"/>
                </a:xfrm>
                <a:custGeom>
                  <a:avLst/>
                  <a:gdLst>
                    <a:gd name="T0" fmla="*/ 20 w 38"/>
                    <a:gd name="T1" fmla="*/ 56 h 56"/>
                    <a:gd name="T2" fmla="*/ 38 w 38"/>
                    <a:gd name="T3" fmla="*/ 28 h 56"/>
                    <a:gd name="T4" fmla="*/ 20 w 38"/>
                    <a:gd name="T5" fmla="*/ 0 h 56"/>
                    <a:gd name="T6" fmla="*/ 0 w 38"/>
                    <a:gd name="T7" fmla="*/ 28 h 56"/>
                    <a:gd name="T8" fmla="*/ 20 w 38"/>
                    <a:gd name="T9" fmla="*/ 56 h 56"/>
                  </a:gdLst>
                  <a:ahLst/>
                  <a:cxnLst>
                    <a:cxn ang="0">
                      <a:pos x="T0" y="T1"/>
                    </a:cxn>
                    <a:cxn ang="0">
                      <a:pos x="T2" y="T3"/>
                    </a:cxn>
                    <a:cxn ang="0">
                      <a:pos x="T4" y="T5"/>
                    </a:cxn>
                    <a:cxn ang="0">
                      <a:pos x="T6" y="T7"/>
                    </a:cxn>
                    <a:cxn ang="0">
                      <a:pos x="T8" y="T9"/>
                    </a:cxn>
                  </a:cxnLst>
                  <a:rect l="0" t="0" r="r" b="b"/>
                  <a:pathLst>
                    <a:path w="38" h="56">
                      <a:moveTo>
                        <a:pt x="20" y="56"/>
                      </a:moveTo>
                      <a:lnTo>
                        <a:pt x="38" y="28"/>
                      </a:lnTo>
                      <a:lnTo>
                        <a:pt x="20" y="0"/>
                      </a:lnTo>
                      <a:lnTo>
                        <a:pt x="0" y="28"/>
                      </a:lnTo>
                      <a:lnTo>
                        <a:pt x="20" y="5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308" name="Freeform 11191">
                  <a:extLst>
                    <a:ext uri="{FF2B5EF4-FFF2-40B4-BE49-F238E27FC236}">
                      <a16:creationId xmlns:a16="http://schemas.microsoft.com/office/drawing/2014/main" id="{6601B73C-A191-165F-13FC-CEDDA6066267}"/>
                    </a:ext>
                  </a:extLst>
                </p:cNvPr>
                <p:cNvSpPr>
                  <a:spLocks/>
                </p:cNvSpPr>
                <p:nvPr/>
              </p:nvSpPr>
              <p:spPr bwMode="auto">
                <a:xfrm>
                  <a:off x="533" y="3356"/>
                  <a:ext cx="38" cy="56"/>
                </a:xfrm>
                <a:custGeom>
                  <a:avLst/>
                  <a:gdLst>
                    <a:gd name="T0" fmla="*/ 9 w 17"/>
                    <a:gd name="T1" fmla="*/ 16 h 16"/>
                    <a:gd name="T2" fmla="*/ 17 w 17"/>
                    <a:gd name="T3" fmla="*/ 8 h 16"/>
                    <a:gd name="T4" fmla="*/ 9 w 17"/>
                    <a:gd name="T5" fmla="*/ 0 h 16"/>
                    <a:gd name="T6" fmla="*/ 0 w 17"/>
                    <a:gd name="T7" fmla="*/ 8 h 16"/>
                    <a:gd name="T8" fmla="*/ 9 w 17"/>
                    <a:gd name="T9" fmla="*/ 16 h 16"/>
                  </a:gdLst>
                  <a:ahLst/>
                  <a:cxnLst>
                    <a:cxn ang="0">
                      <a:pos x="T0" y="T1"/>
                    </a:cxn>
                    <a:cxn ang="0">
                      <a:pos x="T2" y="T3"/>
                    </a:cxn>
                    <a:cxn ang="0">
                      <a:pos x="T4" y="T5"/>
                    </a:cxn>
                    <a:cxn ang="0">
                      <a:pos x="T6" y="T7"/>
                    </a:cxn>
                    <a:cxn ang="0">
                      <a:pos x="T8" y="T9"/>
                    </a:cxn>
                  </a:cxnLst>
                  <a:rect l="0" t="0" r="r" b="b"/>
                  <a:pathLst>
                    <a:path w="17" h="16">
                      <a:moveTo>
                        <a:pt x="9" y="16"/>
                      </a:moveTo>
                      <a:lnTo>
                        <a:pt x="17" y="8"/>
                      </a:lnTo>
                      <a:lnTo>
                        <a:pt x="9" y="0"/>
                      </a:lnTo>
                      <a:lnTo>
                        <a:pt x="0" y="8"/>
                      </a:lnTo>
                      <a:lnTo>
                        <a:pt x="9" y="16"/>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309" name="Freeform 11192">
                  <a:extLst>
                    <a:ext uri="{FF2B5EF4-FFF2-40B4-BE49-F238E27FC236}">
                      <a16:creationId xmlns:a16="http://schemas.microsoft.com/office/drawing/2014/main" id="{6B9C6904-5326-A003-04E2-F37EA80E7DA1}"/>
                    </a:ext>
                  </a:extLst>
                </p:cNvPr>
                <p:cNvSpPr>
                  <a:spLocks/>
                </p:cNvSpPr>
                <p:nvPr/>
              </p:nvSpPr>
              <p:spPr bwMode="auto">
                <a:xfrm>
                  <a:off x="896" y="3352"/>
                  <a:ext cx="38" cy="64"/>
                </a:xfrm>
                <a:custGeom>
                  <a:avLst/>
                  <a:gdLst>
                    <a:gd name="T0" fmla="*/ 20 w 38"/>
                    <a:gd name="T1" fmla="*/ 64 h 64"/>
                    <a:gd name="T2" fmla="*/ 38 w 38"/>
                    <a:gd name="T3" fmla="*/ 32 h 64"/>
                    <a:gd name="T4" fmla="*/ 20 w 38"/>
                    <a:gd name="T5" fmla="*/ 0 h 64"/>
                    <a:gd name="T6" fmla="*/ 0 w 38"/>
                    <a:gd name="T7" fmla="*/ 32 h 64"/>
                    <a:gd name="T8" fmla="*/ 20 w 38"/>
                    <a:gd name="T9" fmla="*/ 64 h 64"/>
                  </a:gdLst>
                  <a:ahLst/>
                  <a:cxnLst>
                    <a:cxn ang="0">
                      <a:pos x="T0" y="T1"/>
                    </a:cxn>
                    <a:cxn ang="0">
                      <a:pos x="T2" y="T3"/>
                    </a:cxn>
                    <a:cxn ang="0">
                      <a:pos x="T4" y="T5"/>
                    </a:cxn>
                    <a:cxn ang="0">
                      <a:pos x="T6" y="T7"/>
                    </a:cxn>
                    <a:cxn ang="0">
                      <a:pos x="T8" y="T9"/>
                    </a:cxn>
                  </a:cxnLst>
                  <a:rect l="0" t="0" r="r" b="b"/>
                  <a:pathLst>
                    <a:path w="38" h="64">
                      <a:moveTo>
                        <a:pt x="20" y="64"/>
                      </a:moveTo>
                      <a:lnTo>
                        <a:pt x="38" y="32"/>
                      </a:lnTo>
                      <a:lnTo>
                        <a:pt x="20" y="0"/>
                      </a:lnTo>
                      <a:lnTo>
                        <a:pt x="0" y="32"/>
                      </a:lnTo>
                      <a:lnTo>
                        <a:pt x="20" y="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310" name="Freeform 11193">
                  <a:extLst>
                    <a:ext uri="{FF2B5EF4-FFF2-40B4-BE49-F238E27FC236}">
                      <a16:creationId xmlns:a16="http://schemas.microsoft.com/office/drawing/2014/main" id="{6BF6CE46-8AE0-755F-F5AF-E6AA96163531}"/>
                    </a:ext>
                  </a:extLst>
                </p:cNvPr>
                <p:cNvSpPr>
                  <a:spLocks/>
                </p:cNvSpPr>
                <p:nvPr/>
              </p:nvSpPr>
              <p:spPr bwMode="auto">
                <a:xfrm>
                  <a:off x="896" y="3352"/>
                  <a:ext cx="38" cy="64"/>
                </a:xfrm>
                <a:custGeom>
                  <a:avLst/>
                  <a:gdLst>
                    <a:gd name="T0" fmla="*/ 9 w 17"/>
                    <a:gd name="T1" fmla="*/ 18 h 18"/>
                    <a:gd name="T2" fmla="*/ 17 w 17"/>
                    <a:gd name="T3" fmla="*/ 9 h 18"/>
                    <a:gd name="T4" fmla="*/ 9 w 17"/>
                    <a:gd name="T5" fmla="*/ 0 h 18"/>
                    <a:gd name="T6" fmla="*/ 0 w 17"/>
                    <a:gd name="T7" fmla="*/ 9 h 18"/>
                    <a:gd name="T8" fmla="*/ 9 w 17"/>
                    <a:gd name="T9" fmla="*/ 18 h 18"/>
                  </a:gdLst>
                  <a:ahLst/>
                  <a:cxnLst>
                    <a:cxn ang="0">
                      <a:pos x="T0" y="T1"/>
                    </a:cxn>
                    <a:cxn ang="0">
                      <a:pos x="T2" y="T3"/>
                    </a:cxn>
                    <a:cxn ang="0">
                      <a:pos x="T4" y="T5"/>
                    </a:cxn>
                    <a:cxn ang="0">
                      <a:pos x="T6" y="T7"/>
                    </a:cxn>
                    <a:cxn ang="0">
                      <a:pos x="T8" y="T9"/>
                    </a:cxn>
                  </a:cxnLst>
                  <a:rect l="0" t="0" r="r" b="b"/>
                  <a:pathLst>
                    <a:path w="17" h="18">
                      <a:moveTo>
                        <a:pt x="9" y="18"/>
                      </a:moveTo>
                      <a:lnTo>
                        <a:pt x="17" y="9"/>
                      </a:lnTo>
                      <a:lnTo>
                        <a:pt x="9" y="0"/>
                      </a:lnTo>
                      <a:lnTo>
                        <a:pt x="0" y="9"/>
                      </a:lnTo>
                      <a:lnTo>
                        <a:pt x="9" y="18"/>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311" name="Freeform 11194">
                  <a:extLst>
                    <a:ext uri="{FF2B5EF4-FFF2-40B4-BE49-F238E27FC236}">
                      <a16:creationId xmlns:a16="http://schemas.microsoft.com/office/drawing/2014/main" id="{1A2A99BD-5D2F-6E24-D85A-FB51F2E299C7}"/>
                    </a:ext>
                  </a:extLst>
                </p:cNvPr>
                <p:cNvSpPr>
                  <a:spLocks/>
                </p:cNvSpPr>
                <p:nvPr/>
              </p:nvSpPr>
              <p:spPr bwMode="auto">
                <a:xfrm>
                  <a:off x="529" y="3515"/>
                  <a:ext cx="46" cy="75"/>
                </a:xfrm>
                <a:custGeom>
                  <a:avLst/>
                  <a:gdLst>
                    <a:gd name="T0" fmla="*/ 24 w 46"/>
                    <a:gd name="T1" fmla="*/ 75 h 75"/>
                    <a:gd name="T2" fmla="*/ 46 w 46"/>
                    <a:gd name="T3" fmla="*/ 36 h 75"/>
                    <a:gd name="T4" fmla="*/ 24 w 46"/>
                    <a:gd name="T5" fmla="*/ 0 h 75"/>
                    <a:gd name="T6" fmla="*/ 0 w 46"/>
                    <a:gd name="T7" fmla="*/ 36 h 75"/>
                    <a:gd name="T8" fmla="*/ 24 w 46"/>
                    <a:gd name="T9" fmla="*/ 75 h 75"/>
                  </a:gdLst>
                  <a:ahLst/>
                  <a:cxnLst>
                    <a:cxn ang="0">
                      <a:pos x="T0" y="T1"/>
                    </a:cxn>
                    <a:cxn ang="0">
                      <a:pos x="T2" y="T3"/>
                    </a:cxn>
                    <a:cxn ang="0">
                      <a:pos x="T4" y="T5"/>
                    </a:cxn>
                    <a:cxn ang="0">
                      <a:pos x="T6" y="T7"/>
                    </a:cxn>
                    <a:cxn ang="0">
                      <a:pos x="T8" y="T9"/>
                    </a:cxn>
                  </a:cxnLst>
                  <a:rect l="0" t="0" r="r" b="b"/>
                  <a:pathLst>
                    <a:path w="46" h="75">
                      <a:moveTo>
                        <a:pt x="24" y="75"/>
                      </a:moveTo>
                      <a:lnTo>
                        <a:pt x="46" y="36"/>
                      </a:lnTo>
                      <a:lnTo>
                        <a:pt x="24" y="0"/>
                      </a:lnTo>
                      <a:lnTo>
                        <a:pt x="0" y="36"/>
                      </a:lnTo>
                      <a:lnTo>
                        <a:pt x="24" y="7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312" name="Freeform 11195">
                  <a:extLst>
                    <a:ext uri="{FF2B5EF4-FFF2-40B4-BE49-F238E27FC236}">
                      <a16:creationId xmlns:a16="http://schemas.microsoft.com/office/drawing/2014/main" id="{5DEB396A-DC62-0F75-C161-67522E9B43AA}"/>
                    </a:ext>
                  </a:extLst>
                </p:cNvPr>
                <p:cNvSpPr>
                  <a:spLocks/>
                </p:cNvSpPr>
                <p:nvPr/>
              </p:nvSpPr>
              <p:spPr bwMode="auto">
                <a:xfrm>
                  <a:off x="529" y="3515"/>
                  <a:ext cx="46" cy="75"/>
                </a:xfrm>
                <a:custGeom>
                  <a:avLst/>
                  <a:gdLst>
                    <a:gd name="T0" fmla="*/ 11 w 21"/>
                    <a:gd name="T1" fmla="*/ 21 h 21"/>
                    <a:gd name="T2" fmla="*/ 21 w 21"/>
                    <a:gd name="T3" fmla="*/ 10 h 21"/>
                    <a:gd name="T4" fmla="*/ 11 w 21"/>
                    <a:gd name="T5" fmla="*/ 0 h 21"/>
                    <a:gd name="T6" fmla="*/ 0 w 21"/>
                    <a:gd name="T7" fmla="*/ 10 h 21"/>
                    <a:gd name="T8" fmla="*/ 11 w 21"/>
                    <a:gd name="T9" fmla="*/ 21 h 21"/>
                  </a:gdLst>
                  <a:ahLst/>
                  <a:cxnLst>
                    <a:cxn ang="0">
                      <a:pos x="T0" y="T1"/>
                    </a:cxn>
                    <a:cxn ang="0">
                      <a:pos x="T2" y="T3"/>
                    </a:cxn>
                    <a:cxn ang="0">
                      <a:pos x="T4" y="T5"/>
                    </a:cxn>
                    <a:cxn ang="0">
                      <a:pos x="T6" y="T7"/>
                    </a:cxn>
                    <a:cxn ang="0">
                      <a:pos x="T8" y="T9"/>
                    </a:cxn>
                  </a:cxnLst>
                  <a:rect l="0" t="0" r="r" b="b"/>
                  <a:pathLst>
                    <a:path w="21" h="21">
                      <a:moveTo>
                        <a:pt x="11" y="21"/>
                      </a:moveTo>
                      <a:lnTo>
                        <a:pt x="21" y="10"/>
                      </a:lnTo>
                      <a:lnTo>
                        <a:pt x="11" y="0"/>
                      </a:lnTo>
                      <a:lnTo>
                        <a:pt x="0" y="10"/>
                      </a:lnTo>
                      <a:lnTo>
                        <a:pt x="11" y="21"/>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313" name="Freeform 11196">
                  <a:extLst>
                    <a:ext uri="{FF2B5EF4-FFF2-40B4-BE49-F238E27FC236}">
                      <a16:creationId xmlns:a16="http://schemas.microsoft.com/office/drawing/2014/main" id="{93BC585F-AB4B-7DBD-7D0C-8B9B600BBEA6}"/>
                    </a:ext>
                  </a:extLst>
                </p:cNvPr>
                <p:cNvSpPr>
                  <a:spLocks/>
                </p:cNvSpPr>
                <p:nvPr/>
              </p:nvSpPr>
              <p:spPr bwMode="auto">
                <a:xfrm>
                  <a:off x="894" y="3515"/>
                  <a:ext cx="42" cy="71"/>
                </a:xfrm>
                <a:custGeom>
                  <a:avLst/>
                  <a:gdLst>
                    <a:gd name="T0" fmla="*/ 22 w 42"/>
                    <a:gd name="T1" fmla="*/ 71 h 71"/>
                    <a:gd name="T2" fmla="*/ 42 w 42"/>
                    <a:gd name="T3" fmla="*/ 36 h 71"/>
                    <a:gd name="T4" fmla="*/ 22 w 42"/>
                    <a:gd name="T5" fmla="*/ 0 h 71"/>
                    <a:gd name="T6" fmla="*/ 0 w 42"/>
                    <a:gd name="T7" fmla="*/ 36 h 71"/>
                    <a:gd name="T8" fmla="*/ 22 w 42"/>
                    <a:gd name="T9" fmla="*/ 71 h 71"/>
                  </a:gdLst>
                  <a:ahLst/>
                  <a:cxnLst>
                    <a:cxn ang="0">
                      <a:pos x="T0" y="T1"/>
                    </a:cxn>
                    <a:cxn ang="0">
                      <a:pos x="T2" y="T3"/>
                    </a:cxn>
                    <a:cxn ang="0">
                      <a:pos x="T4" y="T5"/>
                    </a:cxn>
                    <a:cxn ang="0">
                      <a:pos x="T6" y="T7"/>
                    </a:cxn>
                    <a:cxn ang="0">
                      <a:pos x="T8" y="T9"/>
                    </a:cxn>
                  </a:cxnLst>
                  <a:rect l="0" t="0" r="r" b="b"/>
                  <a:pathLst>
                    <a:path w="42" h="71">
                      <a:moveTo>
                        <a:pt x="22" y="71"/>
                      </a:moveTo>
                      <a:lnTo>
                        <a:pt x="42" y="36"/>
                      </a:lnTo>
                      <a:lnTo>
                        <a:pt x="22" y="0"/>
                      </a:lnTo>
                      <a:lnTo>
                        <a:pt x="0" y="36"/>
                      </a:lnTo>
                      <a:lnTo>
                        <a:pt x="22" y="7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314" name="Freeform 11197">
                  <a:extLst>
                    <a:ext uri="{FF2B5EF4-FFF2-40B4-BE49-F238E27FC236}">
                      <a16:creationId xmlns:a16="http://schemas.microsoft.com/office/drawing/2014/main" id="{6CFBB9F0-DB4F-9DF2-2673-41D37A8D4A7F}"/>
                    </a:ext>
                  </a:extLst>
                </p:cNvPr>
                <p:cNvSpPr>
                  <a:spLocks/>
                </p:cNvSpPr>
                <p:nvPr/>
              </p:nvSpPr>
              <p:spPr bwMode="auto">
                <a:xfrm>
                  <a:off x="894" y="3515"/>
                  <a:ext cx="42" cy="71"/>
                </a:xfrm>
                <a:custGeom>
                  <a:avLst/>
                  <a:gdLst>
                    <a:gd name="T0" fmla="*/ 10 w 19"/>
                    <a:gd name="T1" fmla="*/ 20 h 20"/>
                    <a:gd name="T2" fmla="*/ 19 w 19"/>
                    <a:gd name="T3" fmla="*/ 10 h 20"/>
                    <a:gd name="T4" fmla="*/ 10 w 19"/>
                    <a:gd name="T5" fmla="*/ 0 h 20"/>
                    <a:gd name="T6" fmla="*/ 0 w 19"/>
                    <a:gd name="T7" fmla="*/ 10 h 20"/>
                    <a:gd name="T8" fmla="*/ 10 w 19"/>
                    <a:gd name="T9" fmla="*/ 20 h 20"/>
                  </a:gdLst>
                  <a:ahLst/>
                  <a:cxnLst>
                    <a:cxn ang="0">
                      <a:pos x="T0" y="T1"/>
                    </a:cxn>
                    <a:cxn ang="0">
                      <a:pos x="T2" y="T3"/>
                    </a:cxn>
                    <a:cxn ang="0">
                      <a:pos x="T4" y="T5"/>
                    </a:cxn>
                    <a:cxn ang="0">
                      <a:pos x="T6" y="T7"/>
                    </a:cxn>
                    <a:cxn ang="0">
                      <a:pos x="T8" y="T9"/>
                    </a:cxn>
                  </a:cxnLst>
                  <a:rect l="0" t="0" r="r" b="b"/>
                  <a:pathLst>
                    <a:path w="19" h="20">
                      <a:moveTo>
                        <a:pt x="10" y="20"/>
                      </a:moveTo>
                      <a:lnTo>
                        <a:pt x="19" y="10"/>
                      </a:lnTo>
                      <a:lnTo>
                        <a:pt x="10" y="0"/>
                      </a:lnTo>
                      <a:lnTo>
                        <a:pt x="0" y="10"/>
                      </a:lnTo>
                      <a:lnTo>
                        <a:pt x="10" y="20"/>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315" name="Freeform 11198">
                  <a:extLst>
                    <a:ext uri="{FF2B5EF4-FFF2-40B4-BE49-F238E27FC236}">
                      <a16:creationId xmlns:a16="http://schemas.microsoft.com/office/drawing/2014/main" id="{0FFD2108-0410-7E4B-1F9F-CD552FF6ABC4}"/>
                    </a:ext>
                  </a:extLst>
                </p:cNvPr>
                <p:cNvSpPr>
                  <a:spLocks/>
                </p:cNvSpPr>
                <p:nvPr/>
              </p:nvSpPr>
              <p:spPr bwMode="auto">
                <a:xfrm>
                  <a:off x="529" y="3682"/>
                  <a:ext cx="46" cy="75"/>
                </a:xfrm>
                <a:custGeom>
                  <a:avLst/>
                  <a:gdLst>
                    <a:gd name="T0" fmla="*/ 24 w 46"/>
                    <a:gd name="T1" fmla="*/ 75 h 75"/>
                    <a:gd name="T2" fmla="*/ 46 w 46"/>
                    <a:gd name="T3" fmla="*/ 36 h 75"/>
                    <a:gd name="T4" fmla="*/ 24 w 46"/>
                    <a:gd name="T5" fmla="*/ 0 h 75"/>
                    <a:gd name="T6" fmla="*/ 0 w 46"/>
                    <a:gd name="T7" fmla="*/ 36 h 75"/>
                    <a:gd name="T8" fmla="*/ 24 w 46"/>
                    <a:gd name="T9" fmla="*/ 75 h 75"/>
                  </a:gdLst>
                  <a:ahLst/>
                  <a:cxnLst>
                    <a:cxn ang="0">
                      <a:pos x="T0" y="T1"/>
                    </a:cxn>
                    <a:cxn ang="0">
                      <a:pos x="T2" y="T3"/>
                    </a:cxn>
                    <a:cxn ang="0">
                      <a:pos x="T4" y="T5"/>
                    </a:cxn>
                    <a:cxn ang="0">
                      <a:pos x="T6" y="T7"/>
                    </a:cxn>
                    <a:cxn ang="0">
                      <a:pos x="T8" y="T9"/>
                    </a:cxn>
                  </a:cxnLst>
                  <a:rect l="0" t="0" r="r" b="b"/>
                  <a:pathLst>
                    <a:path w="46" h="75">
                      <a:moveTo>
                        <a:pt x="24" y="75"/>
                      </a:moveTo>
                      <a:lnTo>
                        <a:pt x="46" y="36"/>
                      </a:lnTo>
                      <a:lnTo>
                        <a:pt x="24" y="0"/>
                      </a:lnTo>
                      <a:lnTo>
                        <a:pt x="0" y="36"/>
                      </a:lnTo>
                      <a:lnTo>
                        <a:pt x="24" y="7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316" name="Freeform 11199">
                  <a:extLst>
                    <a:ext uri="{FF2B5EF4-FFF2-40B4-BE49-F238E27FC236}">
                      <a16:creationId xmlns:a16="http://schemas.microsoft.com/office/drawing/2014/main" id="{78F16CD6-4D63-BCDF-58CF-19B8D3FD1C24}"/>
                    </a:ext>
                  </a:extLst>
                </p:cNvPr>
                <p:cNvSpPr>
                  <a:spLocks/>
                </p:cNvSpPr>
                <p:nvPr/>
              </p:nvSpPr>
              <p:spPr bwMode="auto">
                <a:xfrm>
                  <a:off x="529" y="3682"/>
                  <a:ext cx="46" cy="75"/>
                </a:xfrm>
                <a:custGeom>
                  <a:avLst/>
                  <a:gdLst>
                    <a:gd name="T0" fmla="*/ 11 w 21"/>
                    <a:gd name="T1" fmla="*/ 21 h 21"/>
                    <a:gd name="T2" fmla="*/ 21 w 21"/>
                    <a:gd name="T3" fmla="*/ 10 h 21"/>
                    <a:gd name="T4" fmla="*/ 11 w 21"/>
                    <a:gd name="T5" fmla="*/ 0 h 21"/>
                    <a:gd name="T6" fmla="*/ 0 w 21"/>
                    <a:gd name="T7" fmla="*/ 10 h 21"/>
                    <a:gd name="T8" fmla="*/ 11 w 21"/>
                    <a:gd name="T9" fmla="*/ 21 h 21"/>
                  </a:gdLst>
                  <a:ahLst/>
                  <a:cxnLst>
                    <a:cxn ang="0">
                      <a:pos x="T0" y="T1"/>
                    </a:cxn>
                    <a:cxn ang="0">
                      <a:pos x="T2" y="T3"/>
                    </a:cxn>
                    <a:cxn ang="0">
                      <a:pos x="T4" y="T5"/>
                    </a:cxn>
                    <a:cxn ang="0">
                      <a:pos x="T6" y="T7"/>
                    </a:cxn>
                    <a:cxn ang="0">
                      <a:pos x="T8" y="T9"/>
                    </a:cxn>
                  </a:cxnLst>
                  <a:rect l="0" t="0" r="r" b="b"/>
                  <a:pathLst>
                    <a:path w="21" h="21">
                      <a:moveTo>
                        <a:pt x="11" y="21"/>
                      </a:moveTo>
                      <a:lnTo>
                        <a:pt x="21" y="10"/>
                      </a:lnTo>
                      <a:lnTo>
                        <a:pt x="11" y="0"/>
                      </a:lnTo>
                      <a:lnTo>
                        <a:pt x="0" y="10"/>
                      </a:lnTo>
                      <a:lnTo>
                        <a:pt x="11" y="21"/>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317" name="Freeform 11200">
                  <a:extLst>
                    <a:ext uri="{FF2B5EF4-FFF2-40B4-BE49-F238E27FC236}">
                      <a16:creationId xmlns:a16="http://schemas.microsoft.com/office/drawing/2014/main" id="{5B113DCD-AA1B-14BD-4D8A-595AC9BBA781}"/>
                    </a:ext>
                  </a:extLst>
                </p:cNvPr>
                <p:cNvSpPr>
                  <a:spLocks/>
                </p:cNvSpPr>
                <p:nvPr/>
              </p:nvSpPr>
              <p:spPr bwMode="auto">
                <a:xfrm>
                  <a:off x="527" y="3845"/>
                  <a:ext cx="50" cy="82"/>
                </a:xfrm>
                <a:custGeom>
                  <a:avLst/>
                  <a:gdLst>
                    <a:gd name="T0" fmla="*/ 26 w 50"/>
                    <a:gd name="T1" fmla="*/ 82 h 82"/>
                    <a:gd name="T2" fmla="*/ 50 w 50"/>
                    <a:gd name="T3" fmla="*/ 43 h 82"/>
                    <a:gd name="T4" fmla="*/ 26 w 50"/>
                    <a:gd name="T5" fmla="*/ 0 h 82"/>
                    <a:gd name="T6" fmla="*/ 0 w 50"/>
                    <a:gd name="T7" fmla="*/ 43 h 82"/>
                    <a:gd name="T8" fmla="*/ 26 w 50"/>
                    <a:gd name="T9" fmla="*/ 82 h 82"/>
                  </a:gdLst>
                  <a:ahLst/>
                  <a:cxnLst>
                    <a:cxn ang="0">
                      <a:pos x="T0" y="T1"/>
                    </a:cxn>
                    <a:cxn ang="0">
                      <a:pos x="T2" y="T3"/>
                    </a:cxn>
                    <a:cxn ang="0">
                      <a:pos x="T4" y="T5"/>
                    </a:cxn>
                    <a:cxn ang="0">
                      <a:pos x="T6" y="T7"/>
                    </a:cxn>
                    <a:cxn ang="0">
                      <a:pos x="T8" y="T9"/>
                    </a:cxn>
                  </a:cxnLst>
                  <a:rect l="0" t="0" r="r" b="b"/>
                  <a:pathLst>
                    <a:path w="50" h="82">
                      <a:moveTo>
                        <a:pt x="26" y="82"/>
                      </a:moveTo>
                      <a:lnTo>
                        <a:pt x="50" y="43"/>
                      </a:lnTo>
                      <a:lnTo>
                        <a:pt x="26" y="0"/>
                      </a:lnTo>
                      <a:lnTo>
                        <a:pt x="0" y="43"/>
                      </a:lnTo>
                      <a:lnTo>
                        <a:pt x="26" y="8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318" name="Freeform 11201">
                  <a:extLst>
                    <a:ext uri="{FF2B5EF4-FFF2-40B4-BE49-F238E27FC236}">
                      <a16:creationId xmlns:a16="http://schemas.microsoft.com/office/drawing/2014/main" id="{53C6B668-B4DC-4128-D162-7DE12A100806}"/>
                    </a:ext>
                  </a:extLst>
                </p:cNvPr>
                <p:cNvSpPr>
                  <a:spLocks/>
                </p:cNvSpPr>
                <p:nvPr/>
              </p:nvSpPr>
              <p:spPr bwMode="auto">
                <a:xfrm>
                  <a:off x="527" y="3845"/>
                  <a:ext cx="50" cy="82"/>
                </a:xfrm>
                <a:custGeom>
                  <a:avLst/>
                  <a:gdLst>
                    <a:gd name="T0" fmla="*/ 12 w 23"/>
                    <a:gd name="T1" fmla="*/ 23 h 23"/>
                    <a:gd name="T2" fmla="*/ 23 w 23"/>
                    <a:gd name="T3" fmla="*/ 12 h 23"/>
                    <a:gd name="T4" fmla="*/ 12 w 23"/>
                    <a:gd name="T5" fmla="*/ 0 h 23"/>
                    <a:gd name="T6" fmla="*/ 0 w 23"/>
                    <a:gd name="T7" fmla="*/ 12 h 23"/>
                    <a:gd name="T8" fmla="*/ 12 w 23"/>
                    <a:gd name="T9" fmla="*/ 23 h 23"/>
                  </a:gdLst>
                  <a:ahLst/>
                  <a:cxnLst>
                    <a:cxn ang="0">
                      <a:pos x="T0" y="T1"/>
                    </a:cxn>
                    <a:cxn ang="0">
                      <a:pos x="T2" y="T3"/>
                    </a:cxn>
                    <a:cxn ang="0">
                      <a:pos x="T4" y="T5"/>
                    </a:cxn>
                    <a:cxn ang="0">
                      <a:pos x="T6" y="T7"/>
                    </a:cxn>
                    <a:cxn ang="0">
                      <a:pos x="T8" y="T9"/>
                    </a:cxn>
                  </a:cxnLst>
                  <a:rect l="0" t="0" r="r" b="b"/>
                  <a:pathLst>
                    <a:path w="23" h="23">
                      <a:moveTo>
                        <a:pt x="12" y="23"/>
                      </a:moveTo>
                      <a:lnTo>
                        <a:pt x="23" y="12"/>
                      </a:lnTo>
                      <a:lnTo>
                        <a:pt x="12" y="0"/>
                      </a:lnTo>
                      <a:lnTo>
                        <a:pt x="0" y="12"/>
                      </a:lnTo>
                      <a:lnTo>
                        <a:pt x="12" y="2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319" name="Rectangle 11202">
                  <a:extLst>
                    <a:ext uri="{FF2B5EF4-FFF2-40B4-BE49-F238E27FC236}">
                      <a16:creationId xmlns:a16="http://schemas.microsoft.com/office/drawing/2014/main" id="{73CBD828-CE3A-4576-DF84-2BD60BA020C9}"/>
                    </a:ext>
                  </a:extLst>
                </p:cNvPr>
                <p:cNvSpPr>
                  <a:spLocks noChangeArrowheads="1"/>
                </p:cNvSpPr>
                <p:nvPr/>
              </p:nvSpPr>
              <p:spPr bwMode="auto">
                <a:xfrm>
                  <a:off x="333" y="2990"/>
                  <a:ext cx="801" cy="1289"/>
                </a:xfrm>
                <a:prstGeom prst="rect">
                  <a:avLst/>
                </a:prstGeom>
                <a:noFill/>
                <a:ln w="3175"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320" name="Rectangle 11203">
                  <a:extLst>
                    <a:ext uri="{FF2B5EF4-FFF2-40B4-BE49-F238E27FC236}">
                      <a16:creationId xmlns:a16="http://schemas.microsoft.com/office/drawing/2014/main" id="{549F0B0E-5619-660C-6996-70544445C312}"/>
                    </a:ext>
                  </a:extLst>
                </p:cNvPr>
                <p:cNvSpPr>
                  <a:spLocks noChangeArrowheads="1"/>
                </p:cNvSpPr>
                <p:nvPr/>
              </p:nvSpPr>
              <p:spPr bwMode="auto">
                <a:xfrm>
                  <a:off x="1149" y="2990"/>
                  <a:ext cx="799" cy="128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321" name="Line 11204">
                  <a:extLst>
                    <a:ext uri="{FF2B5EF4-FFF2-40B4-BE49-F238E27FC236}">
                      <a16:creationId xmlns:a16="http://schemas.microsoft.com/office/drawing/2014/main" id="{3855D18A-B34B-66C9-26BC-1BFA71CEB260}"/>
                    </a:ext>
                  </a:extLst>
                </p:cNvPr>
                <p:cNvSpPr>
                  <a:spLocks noChangeShapeType="1"/>
                </p:cNvSpPr>
                <p:nvPr/>
              </p:nvSpPr>
              <p:spPr bwMode="auto">
                <a:xfrm>
                  <a:off x="1149" y="3217"/>
                  <a:ext cx="799"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322" name="Line 11205">
                  <a:extLst>
                    <a:ext uri="{FF2B5EF4-FFF2-40B4-BE49-F238E27FC236}">
                      <a16:creationId xmlns:a16="http://schemas.microsoft.com/office/drawing/2014/main" id="{97F04490-E0E1-AFE5-5B2F-F0DED3A9212E}"/>
                    </a:ext>
                  </a:extLst>
                </p:cNvPr>
                <p:cNvSpPr>
                  <a:spLocks noChangeShapeType="1"/>
                </p:cNvSpPr>
                <p:nvPr/>
              </p:nvSpPr>
              <p:spPr bwMode="auto">
                <a:xfrm>
                  <a:off x="1149" y="3551"/>
                  <a:ext cx="799"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323" name="Line 11206">
                  <a:extLst>
                    <a:ext uri="{FF2B5EF4-FFF2-40B4-BE49-F238E27FC236}">
                      <a16:creationId xmlns:a16="http://schemas.microsoft.com/office/drawing/2014/main" id="{7B97DC70-7E4B-2A80-639A-44066FC89743}"/>
                    </a:ext>
                  </a:extLst>
                </p:cNvPr>
                <p:cNvSpPr>
                  <a:spLocks noChangeShapeType="1"/>
                </p:cNvSpPr>
                <p:nvPr/>
              </p:nvSpPr>
              <p:spPr bwMode="auto">
                <a:xfrm>
                  <a:off x="1149" y="3888"/>
                  <a:ext cx="799"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324" name="Line 11207">
                  <a:extLst>
                    <a:ext uri="{FF2B5EF4-FFF2-40B4-BE49-F238E27FC236}">
                      <a16:creationId xmlns:a16="http://schemas.microsoft.com/office/drawing/2014/main" id="{1A4E3255-0483-42B4-A15C-857A33A468C5}"/>
                    </a:ext>
                  </a:extLst>
                </p:cNvPr>
                <p:cNvSpPr>
                  <a:spLocks noChangeShapeType="1"/>
                </p:cNvSpPr>
                <p:nvPr/>
              </p:nvSpPr>
              <p:spPr bwMode="auto">
                <a:xfrm>
                  <a:off x="1149" y="4222"/>
                  <a:ext cx="799"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325" name="Line 11208">
                  <a:extLst>
                    <a:ext uri="{FF2B5EF4-FFF2-40B4-BE49-F238E27FC236}">
                      <a16:creationId xmlns:a16="http://schemas.microsoft.com/office/drawing/2014/main" id="{C6D5FF71-C03E-8938-62A8-F8A46067E5E5}"/>
                    </a:ext>
                  </a:extLst>
                </p:cNvPr>
                <p:cNvSpPr>
                  <a:spLocks noChangeShapeType="1"/>
                </p:cNvSpPr>
                <p:nvPr/>
              </p:nvSpPr>
              <p:spPr bwMode="auto">
                <a:xfrm>
                  <a:off x="1149" y="3050"/>
                  <a:ext cx="799"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326" name="Line 11209">
                  <a:extLst>
                    <a:ext uri="{FF2B5EF4-FFF2-40B4-BE49-F238E27FC236}">
                      <a16:creationId xmlns:a16="http://schemas.microsoft.com/office/drawing/2014/main" id="{6DF9FDA5-5B5E-C44B-35AA-C874C5D4D893}"/>
                    </a:ext>
                  </a:extLst>
                </p:cNvPr>
                <p:cNvSpPr>
                  <a:spLocks noChangeShapeType="1"/>
                </p:cNvSpPr>
                <p:nvPr/>
              </p:nvSpPr>
              <p:spPr bwMode="auto">
                <a:xfrm>
                  <a:off x="1149" y="3384"/>
                  <a:ext cx="799"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327" name="Line 11210">
                  <a:extLst>
                    <a:ext uri="{FF2B5EF4-FFF2-40B4-BE49-F238E27FC236}">
                      <a16:creationId xmlns:a16="http://schemas.microsoft.com/office/drawing/2014/main" id="{25FD617E-C3AE-56E2-AE52-05A8F25E6C50}"/>
                    </a:ext>
                  </a:extLst>
                </p:cNvPr>
                <p:cNvSpPr>
                  <a:spLocks noChangeShapeType="1"/>
                </p:cNvSpPr>
                <p:nvPr/>
              </p:nvSpPr>
              <p:spPr bwMode="auto">
                <a:xfrm>
                  <a:off x="1149" y="3718"/>
                  <a:ext cx="799"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328" name="Line 11211">
                  <a:extLst>
                    <a:ext uri="{FF2B5EF4-FFF2-40B4-BE49-F238E27FC236}">
                      <a16:creationId xmlns:a16="http://schemas.microsoft.com/office/drawing/2014/main" id="{78B1FD76-2349-AF79-3A0B-EEC7ADA31675}"/>
                    </a:ext>
                  </a:extLst>
                </p:cNvPr>
                <p:cNvSpPr>
                  <a:spLocks noChangeShapeType="1"/>
                </p:cNvSpPr>
                <p:nvPr/>
              </p:nvSpPr>
              <p:spPr bwMode="auto">
                <a:xfrm>
                  <a:off x="1149" y="4055"/>
                  <a:ext cx="799"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329" name="Line 11212">
                  <a:extLst>
                    <a:ext uri="{FF2B5EF4-FFF2-40B4-BE49-F238E27FC236}">
                      <a16:creationId xmlns:a16="http://schemas.microsoft.com/office/drawing/2014/main" id="{5BF0CE8F-F036-8AF8-462B-16A72F695D3E}"/>
                    </a:ext>
                  </a:extLst>
                </p:cNvPr>
                <p:cNvSpPr>
                  <a:spLocks noChangeShapeType="1"/>
                </p:cNvSpPr>
                <p:nvPr/>
              </p:nvSpPr>
              <p:spPr bwMode="auto">
                <a:xfrm flipV="1">
                  <a:off x="1215" y="2990"/>
                  <a:ext cx="0" cy="1289"/>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330" name="Line 11213">
                  <a:extLst>
                    <a:ext uri="{FF2B5EF4-FFF2-40B4-BE49-F238E27FC236}">
                      <a16:creationId xmlns:a16="http://schemas.microsoft.com/office/drawing/2014/main" id="{0A1954C2-266D-A91A-41ED-12A19BA579CD}"/>
                    </a:ext>
                  </a:extLst>
                </p:cNvPr>
                <p:cNvSpPr>
                  <a:spLocks noChangeShapeType="1"/>
                </p:cNvSpPr>
                <p:nvPr/>
              </p:nvSpPr>
              <p:spPr bwMode="auto">
                <a:xfrm flipV="1">
                  <a:off x="1328" y="2990"/>
                  <a:ext cx="0" cy="1289"/>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331" name="Line 11214">
                  <a:extLst>
                    <a:ext uri="{FF2B5EF4-FFF2-40B4-BE49-F238E27FC236}">
                      <a16:creationId xmlns:a16="http://schemas.microsoft.com/office/drawing/2014/main" id="{94C55F33-7B6A-CA82-29CC-CAEE6FB8573D}"/>
                    </a:ext>
                  </a:extLst>
                </p:cNvPr>
                <p:cNvSpPr>
                  <a:spLocks noChangeShapeType="1"/>
                </p:cNvSpPr>
                <p:nvPr/>
              </p:nvSpPr>
              <p:spPr bwMode="auto">
                <a:xfrm flipV="1">
                  <a:off x="1438" y="2990"/>
                  <a:ext cx="0" cy="1289"/>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332" name="Line 11215">
                  <a:extLst>
                    <a:ext uri="{FF2B5EF4-FFF2-40B4-BE49-F238E27FC236}">
                      <a16:creationId xmlns:a16="http://schemas.microsoft.com/office/drawing/2014/main" id="{9DA92102-622B-3048-48BC-E75D17FAE5D8}"/>
                    </a:ext>
                  </a:extLst>
                </p:cNvPr>
                <p:cNvSpPr>
                  <a:spLocks noChangeShapeType="1"/>
                </p:cNvSpPr>
                <p:nvPr/>
              </p:nvSpPr>
              <p:spPr bwMode="auto">
                <a:xfrm flipV="1">
                  <a:off x="1550" y="2990"/>
                  <a:ext cx="0" cy="1289"/>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333" name="Line 11216">
                  <a:extLst>
                    <a:ext uri="{FF2B5EF4-FFF2-40B4-BE49-F238E27FC236}">
                      <a16:creationId xmlns:a16="http://schemas.microsoft.com/office/drawing/2014/main" id="{722EE00D-39E3-A2BC-8EE1-CB1376549B56}"/>
                    </a:ext>
                  </a:extLst>
                </p:cNvPr>
                <p:cNvSpPr>
                  <a:spLocks noChangeShapeType="1"/>
                </p:cNvSpPr>
                <p:nvPr/>
              </p:nvSpPr>
              <p:spPr bwMode="auto">
                <a:xfrm flipV="1">
                  <a:off x="1660" y="2990"/>
                  <a:ext cx="0" cy="1289"/>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334" name="Line 11217">
                  <a:extLst>
                    <a:ext uri="{FF2B5EF4-FFF2-40B4-BE49-F238E27FC236}">
                      <a16:creationId xmlns:a16="http://schemas.microsoft.com/office/drawing/2014/main" id="{54B2230A-FBBA-F248-C451-A65628E9EBAB}"/>
                    </a:ext>
                  </a:extLst>
                </p:cNvPr>
                <p:cNvSpPr>
                  <a:spLocks noChangeShapeType="1"/>
                </p:cNvSpPr>
                <p:nvPr/>
              </p:nvSpPr>
              <p:spPr bwMode="auto">
                <a:xfrm flipV="1">
                  <a:off x="1770" y="2990"/>
                  <a:ext cx="0" cy="1289"/>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335" name="Line 11218">
                  <a:extLst>
                    <a:ext uri="{FF2B5EF4-FFF2-40B4-BE49-F238E27FC236}">
                      <a16:creationId xmlns:a16="http://schemas.microsoft.com/office/drawing/2014/main" id="{E4F18B93-C4E0-4834-2878-E716E9D5C0B0}"/>
                    </a:ext>
                  </a:extLst>
                </p:cNvPr>
                <p:cNvSpPr>
                  <a:spLocks noChangeShapeType="1"/>
                </p:cNvSpPr>
                <p:nvPr/>
              </p:nvSpPr>
              <p:spPr bwMode="auto">
                <a:xfrm flipV="1">
                  <a:off x="1882" y="2990"/>
                  <a:ext cx="0" cy="1289"/>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336" name="Freeform 11219">
                  <a:extLst>
                    <a:ext uri="{FF2B5EF4-FFF2-40B4-BE49-F238E27FC236}">
                      <a16:creationId xmlns:a16="http://schemas.microsoft.com/office/drawing/2014/main" id="{A484EDB9-A24F-DAFC-14F4-C602BE851CE6}"/>
                    </a:ext>
                  </a:extLst>
                </p:cNvPr>
                <p:cNvSpPr>
                  <a:spLocks/>
                </p:cNvSpPr>
                <p:nvPr/>
              </p:nvSpPr>
              <p:spPr bwMode="auto">
                <a:xfrm>
                  <a:off x="1310" y="3022"/>
                  <a:ext cx="35" cy="57"/>
                </a:xfrm>
                <a:custGeom>
                  <a:avLst/>
                  <a:gdLst>
                    <a:gd name="T0" fmla="*/ 18 w 35"/>
                    <a:gd name="T1" fmla="*/ 57 h 57"/>
                    <a:gd name="T2" fmla="*/ 35 w 35"/>
                    <a:gd name="T3" fmla="*/ 28 h 57"/>
                    <a:gd name="T4" fmla="*/ 18 w 35"/>
                    <a:gd name="T5" fmla="*/ 0 h 57"/>
                    <a:gd name="T6" fmla="*/ 0 w 35"/>
                    <a:gd name="T7" fmla="*/ 28 h 57"/>
                    <a:gd name="T8" fmla="*/ 18 w 35"/>
                    <a:gd name="T9" fmla="*/ 57 h 57"/>
                  </a:gdLst>
                  <a:ahLst/>
                  <a:cxnLst>
                    <a:cxn ang="0">
                      <a:pos x="T0" y="T1"/>
                    </a:cxn>
                    <a:cxn ang="0">
                      <a:pos x="T2" y="T3"/>
                    </a:cxn>
                    <a:cxn ang="0">
                      <a:pos x="T4" y="T5"/>
                    </a:cxn>
                    <a:cxn ang="0">
                      <a:pos x="T6" y="T7"/>
                    </a:cxn>
                    <a:cxn ang="0">
                      <a:pos x="T8" y="T9"/>
                    </a:cxn>
                  </a:cxnLst>
                  <a:rect l="0" t="0" r="r" b="b"/>
                  <a:pathLst>
                    <a:path w="35" h="57">
                      <a:moveTo>
                        <a:pt x="18" y="57"/>
                      </a:moveTo>
                      <a:lnTo>
                        <a:pt x="35" y="28"/>
                      </a:lnTo>
                      <a:lnTo>
                        <a:pt x="18" y="0"/>
                      </a:lnTo>
                      <a:lnTo>
                        <a:pt x="0" y="28"/>
                      </a:lnTo>
                      <a:lnTo>
                        <a:pt x="18" y="5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337" name="Freeform 11220">
                  <a:extLst>
                    <a:ext uri="{FF2B5EF4-FFF2-40B4-BE49-F238E27FC236}">
                      <a16:creationId xmlns:a16="http://schemas.microsoft.com/office/drawing/2014/main" id="{B1DC1A73-F4F0-C030-774D-1E7C660745C8}"/>
                    </a:ext>
                  </a:extLst>
                </p:cNvPr>
                <p:cNvSpPr>
                  <a:spLocks/>
                </p:cNvSpPr>
                <p:nvPr/>
              </p:nvSpPr>
              <p:spPr bwMode="auto">
                <a:xfrm>
                  <a:off x="1310" y="3022"/>
                  <a:ext cx="35" cy="57"/>
                </a:xfrm>
                <a:custGeom>
                  <a:avLst/>
                  <a:gdLst>
                    <a:gd name="T0" fmla="*/ 8 w 16"/>
                    <a:gd name="T1" fmla="*/ 16 h 16"/>
                    <a:gd name="T2" fmla="*/ 16 w 16"/>
                    <a:gd name="T3" fmla="*/ 8 h 16"/>
                    <a:gd name="T4" fmla="*/ 8 w 16"/>
                    <a:gd name="T5" fmla="*/ 0 h 16"/>
                    <a:gd name="T6" fmla="*/ 0 w 16"/>
                    <a:gd name="T7" fmla="*/ 8 h 16"/>
                    <a:gd name="T8" fmla="*/ 8 w 16"/>
                    <a:gd name="T9" fmla="*/ 16 h 16"/>
                  </a:gdLst>
                  <a:ahLst/>
                  <a:cxnLst>
                    <a:cxn ang="0">
                      <a:pos x="T0" y="T1"/>
                    </a:cxn>
                    <a:cxn ang="0">
                      <a:pos x="T2" y="T3"/>
                    </a:cxn>
                    <a:cxn ang="0">
                      <a:pos x="T4" y="T5"/>
                    </a:cxn>
                    <a:cxn ang="0">
                      <a:pos x="T6" y="T7"/>
                    </a:cxn>
                    <a:cxn ang="0">
                      <a:pos x="T8" y="T9"/>
                    </a:cxn>
                  </a:cxnLst>
                  <a:rect l="0" t="0" r="r" b="b"/>
                  <a:pathLst>
                    <a:path w="16" h="16">
                      <a:moveTo>
                        <a:pt x="8" y="16"/>
                      </a:moveTo>
                      <a:lnTo>
                        <a:pt x="16" y="8"/>
                      </a:lnTo>
                      <a:lnTo>
                        <a:pt x="8" y="0"/>
                      </a:lnTo>
                      <a:lnTo>
                        <a:pt x="0" y="8"/>
                      </a:lnTo>
                      <a:lnTo>
                        <a:pt x="8" y="16"/>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338" name="Freeform 11221">
                  <a:extLst>
                    <a:ext uri="{FF2B5EF4-FFF2-40B4-BE49-F238E27FC236}">
                      <a16:creationId xmlns:a16="http://schemas.microsoft.com/office/drawing/2014/main" id="{CC144162-4C8C-98D3-3FBB-0895DB7DD174}"/>
                    </a:ext>
                  </a:extLst>
                </p:cNvPr>
                <p:cNvSpPr>
                  <a:spLocks/>
                </p:cNvSpPr>
                <p:nvPr/>
              </p:nvSpPr>
              <p:spPr bwMode="auto">
                <a:xfrm>
                  <a:off x="1204" y="3196"/>
                  <a:ext cx="25" cy="39"/>
                </a:xfrm>
                <a:custGeom>
                  <a:avLst/>
                  <a:gdLst>
                    <a:gd name="T0" fmla="*/ 11 w 25"/>
                    <a:gd name="T1" fmla="*/ 39 h 39"/>
                    <a:gd name="T2" fmla="*/ 25 w 25"/>
                    <a:gd name="T3" fmla="*/ 21 h 39"/>
                    <a:gd name="T4" fmla="*/ 11 w 25"/>
                    <a:gd name="T5" fmla="*/ 0 h 39"/>
                    <a:gd name="T6" fmla="*/ 0 w 25"/>
                    <a:gd name="T7" fmla="*/ 21 h 39"/>
                    <a:gd name="T8" fmla="*/ 11 w 25"/>
                    <a:gd name="T9" fmla="*/ 39 h 39"/>
                  </a:gdLst>
                  <a:ahLst/>
                  <a:cxnLst>
                    <a:cxn ang="0">
                      <a:pos x="T0" y="T1"/>
                    </a:cxn>
                    <a:cxn ang="0">
                      <a:pos x="T2" y="T3"/>
                    </a:cxn>
                    <a:cxn ang="0">
                      <a:pos x="T4" y="T5"/>
                    </a:cxn>
                    <a:cxn ang="0">
                      <a:pos x="T6" y="T7"/>
                    </a:cxn>
                    <a:cxn ang="0">
                      <a:pos x="T8" y="T9"/>
                    </a:cxn>
                  </a:cxnLst>
                  <a:rect l="0" t="0" r="r" b="b"/>
                  <a:pathLst>
                    <a:path w="25" h="39">
                      <a:moveTo>
                        <a:pt x="11" y="39"/>
                      </a:moveTo>
                      <a:lnTo>
                        <a:pt x="25" y="21"/>
                      </a:lnTo>
                      <a:lnTo>
                        <a:pt x="11" y="0"/>
                      </a:lnTo>
                      <a:lnTo>
                        <a:pt x="0" y="21"/>
                      </a:lnTo>
                      <a:lnTo>
                        <a:pt x="11" y="3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339" name="Freeform 11222">
                  <a:extLst>
                    <a:ext uri="{FF2B5EF4-FFF2-40B4-BE49-F238E27FC236}">
                      <a16:creationId xmlns:a16="http://schemas.microsoft.com/office/drawing/2014/main" id="{84039384-0DDA-146F-414D-40601B9CCE0C}"/>
                    </a:ext>
                  </a:extLst>
                </p:cNvPr>
                <p:cNvSpPr>
                  <a:spLocks/>
                </p:cNvSpPr>
                <p:nvPr/>
              </p:nvSpPr>
              <p:spPr bwMode="auto">
                <a:xfrm>
                  <a:off x="1204" y="3196"/>
                  <a:ext cx="25" cy="39"/>
                </a:xfrm>
                <a:custGeom>
                  <a:avLst/>
                  <a:gdLst>
                    <a:gd name="T0" fmla="*/ 5 w 11"/>
                    <a:gd name="T1" fmla="*/ 11 h 11"/>
                    <a:gd name="T2" fmla="*/ 11 w 11"/>
                    <a:gd name="T3" fmla="*/ 6 h 11"/>
                    <a:gd name="T4" fmla="*/ 5 w 11"/>
                    <a:gd name="T5" fmla="*/ 0 h 11"/>
                    <a:gd name="T6" fmla="*/ 0 w 11"/>
                    <a:gd name="T7" fmla="*/ 6 h 11"/>
                    <a:gd name="T8" fmla="*/ 5 w 11"/>
                    <a:gd name="T9" fmla="*/ 11 h 11"/>
                  </a:gdLst>
                  <a:ahLst/>
                  <a:cxnLst>
                    <a:cxn ang="0">
                      <a:pos x="T0" y="T1"/>
                    </a:cxn>
                    <a:cxn ang="0">
                      <a:pos x="T2" y="T3"/>
                    </a:cxn>
                    <a:cxn ang="0">
                      <a:pos x="T4" y="T5"/>
                    </a:cxn>
                    <a:cxn ang="0">
                      <a:pos x="T6" y="T7"/>
                    </a:cxn>
                    <a:cxn ang="0">
                      <a:pos x="T8" y="T9"/>
                    </a:cxn>
                  </a:cxnLst>
                  <a:rect l="0" t="0" r="r" b="b"/>
                  <a:pathLst>
                    <a:path w="11" h="11">
                      <a:moveTo>
                        <a:pt x="5" y="11"/>
                      </a:moveTo>
                      <a:lnTo>
                        <a:pt x="11" y="6"/>
                      </a:lnTo>
                      <a:lnTo>
                        <a:pt x="5" y="0"/>
                      </a:lnTo>
                      <a:lnTo>
                        <a:pt x="0" y="6"/>
                      </a:lnTo>
                      <a:lnTo>
                        <a:pt x="5" y="11"/>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340" name="Freeform 11223">
                  <a:extLst>
                    <a:ext uri="{FF2B5EF4-FFF2-40B4-BE49-F238E27FC236}">
                      <a16:creationId xmlns:a16="http://schemas.microsoft.com/office/drawing/2014/main" id="{198D76B4-8275-9B80-99BE-5E7CD1F746BD}"/>
                    </a:ext>
                  </a:extLst>
                </p:cNvPr>
                <p:cNvSpPr>
                  <a:spLocks/>
                </p:cNvSpPr>
                <p:nvPr/>
              </p:nvSpPr>
              <p:spPr bwMode="auto">
                <a:xfrm>
                  <a:off x="1308" y="3189"/>
                  <a:ext cx="37" cy="56"/>
                </a:xfrm>
                <a:custGeom>
                  <a:avLst/>
                  <a:gdLst>
                    <a:gd name="T0" fmla="*/ 20 w 37"/>
                    <a:gd name="T1" fmla="*/ 56 h 56"/>
                    <a:gd name="T2" fmla="*/ 37 w 37"/>
                    <a:gd name="T3" fmla="*/ 28 h 56"/>
                    <a:gd name="T4" fmla="*/ 20 w 37"/>
                    <a:gd name="T5" fmla="*/ 0 h 56"/>
                    <a:gd name="T6" fmla="*/ 0 w 37"/>
                    <a:gd name="T7" fmla="*/ 28 h 56"/>
                    <a:gd name="T8" fmla="*/ 20 w 37"/>
                    <a:gd name="T9" fmla="*/ 56 h 56"/>
                  </a:gdLst>
                  <a:ahLst/>
                  <a:cxnLst>
                    <a:cxn ang="0">
                      <a:pos x="T0" y="T1"/>
                    </a:cxn>
                    <a:cxn ang="0">
                      <a:pos x="T2" y="T3"/>
                    </a:cxn>
                    <a:cxn ang="0">
                      <a:pos x="T4" y="T5"/>
                    </a:cxn>
                    <a:cxn ang="0">
                      <a:pos x="T6" y="T7"/>
                    </a:cxn>
                    <a:cxn ang="0">
                      <a:pos x="T8" y="T9"/>
                    </a:cxn>
                  </a:cxnLst>
                  <a:rect l="0" t="0" r="r" b="b"/>
                  <a:pathLst>
                    <a:path w="37" h="56">
                      <a:moveTo>
                        <a:pt x="20" y="56"/>
                      </a:moveTo>
                      <a:lnTo>
                        <a:pt x="37" y="28"/>
                      </a:lnTo>
                      <a:lnTo>
                        <a:pt x="20" y="0"/>
                      </a:lnTo>
                      <a:lnTo>
                        <a:pt x="0" y="28"/>
                      </a:lnTo>
                      <a:lnTo>
                        <a:pt x="20" y="5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341" name="Freeform 11224">
                  <a:extLst>
                    <a:ext uri="{FF2B5EF4-FFF2-40B4-BE49-F238E27FC236}">
                      <a16:creationId xmlns:a16="http://schemas.microsoft.com/office/drawing/2014/main" id="{4A342DB8-2C90-EC78-227F-915F8D39CFF7}"/>
                    </a:ext>
                  </a:extLst>
                </p:cNvPr>
                <p:cNvSpPr>
                  <a:spLocks/>
                </p:cNvSpPr>
                <p:nvPr/>
              </p:nvSpPr>
              <p:spPr bwMode="auto">
                <a:xfrm>
                  <a:off x="1308" y="3189"/>
                  <a:ext cx="37" cy="56"/>
                </a:xfrm>
                <a:custGeom>
                  <a:avLst/>
                  <a:gdLst>
                    <a:gd name="T0" fmla="*/ 9 w 17"/>
                    <a:gd name="T1" fmla="*/ 16 h 16"/>
                    <a:gd name="T2" fmla="*/ 17 w 17"/>
                    <a:gd name="T3" fmla="*/ 8 h 16"/>
                    <a:gd name="T4" fmla="*/ 9 w 17"/>
                    <a:gd name="T5" fmla="*/ 0 h 16"/>
                    <a:gd name="T6" fmla="*/ 0 w 17"/>
                    <a:gd name="T7" fmla="*/ 8 h 16"/>
                    <a:gd name="T8" fmla="*/ 9 w 17"/>
                    <a:gd name="T9" fmla="*/ 16 h 16"/>
                  </a:gdLst>
                  <a:ahLst/>
                  <a:cxnLst>
                    <a:cxn ang="0">
                      <a:pos x="T0" y="T1"/>
                    </a:cxn>
                    <a:cxn ang="0">
                      <a:pos x="T2" y="T3"/>
                    </a:cxn>
                    <a:cxn ang="0">
                      <a:pos x="T4" y="T5"/>
                    </a:cxn>
                    <a:cxn ang="0">
                      <a:pos x="T6" y="T7"/>
                    </a:cxn>
                    <a:cxn ang="0">
                      <a:pos x="T8" y="T9"/>
                    </a:cxn>
                  </a:cxnLst>
                  <a:rect l="0" t="0" r="r" b="b"/>
                  <a:pathLst>
                    <a:path w="17" h="16">
                      <a:moveTo>
                        <a:pt x="9" y="16"/>
                      </a:moveTo>
                      <a:lnTo>
                        <a:pt x="17" y="8"/>
                      </a:lnTo>
                      <a:lnTo>
                        <a:pt x="9" y="0"/>
                      </a:lnTo>
                      <a:lnTo>
                        <a:pt x="0" y="8"/>
                      </a:lnTo>
                      <a:lnTo>
                        <a:pt x="9" y="16"/>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342" name="Freeform 11225">
                  <a:extLst>
                    <a:ext uri="{FF2B5EF4-FFF2-40B4-BE49-F238E27FC236}">
                      <a16:creationId xmlns:a16="http://schemas.microsoft.com/office/drawing/2014/main" id="{25690553-4722-1BFC-CB24-6FE63242F667}"/>
                    </a:ext>
                  </a:extLst>
                </p:cNvPr>
                <p:cNvSpPr>
                  <a:spLocks/>
                </p:cNvSpPr>
                <p:nvPr/>
              </p:nvSpPr>
              <p:spPr bwMode="auto">
                <a:xfrm>
                  <a:off x="1413" y="3178"/>
                  <a:ext cx="49" cy="78"/>
                </a:xfrm>
                <a:custGeom>
                  <a:avLst/>
                  <a:gdLst>
                    <a:gd name="T0" fmla="*/ 25 w 49"/>
                    <a:gd name="T1" fmla="*/ 78 h 78"/>
                    <a:gd name="T2" fmla="*/ 49 w 49"/>
                    <a:gd name="T3" fmla="*/ 39 h 78"/>
                    <a:gd name="T4" fmla="*/ 25 w 49"/>
                    <a:gd name="T5" fmla="*/ 0 h 78"/>
                    <a:gd name="T6" fmla="*/ 0 w 49"/>
                    <a:gd name="T7" fmla="*/ 39 h 78"/>
                    <a:gd name="T8" fmla="*/ 25 w 49"/>
                    <a:gd name="T9" fmla="*/ 78 h 78"/>
                  </a:gdLst>
                  <a:ahLst/>
                  <a:cxnLst>
                    <a:cxn ang="0">
                      <a:pos x="T0" y="T1"/>
                    </a:cxn>
                    <a:cxn ang="0">
                      <a:pos x="T2" y="T3"/>
                    </a:cxn>
                    <a:cxn ang="0">
                      <a:pos x="T4" y="T5"/>
                    </a:cxn>
                    <a:cxn ang="0">
                      <a:pos x="T6" y="T7"/>
                    </a:cxn>
                    <a:cxn ang="0">
                      <a:pos x="T8" y="T9"/>
                    </a:cxn>
                  </a:cxnLst>
                  <a:rect l="0" t="0" r="r" b="b"/>
                  <a:pathLst>
                    <a:path w="49" h="78">
                      <a:moveTo>
                        <a:pt x="25" y="78"/>
                      </a:moveTo>
                      <a:lnTo>
                        <a:pt x="49" y="39"/>
                      </a:lnTo>
                      <a:lnTo>
                        <a:pt x="25" y="0"/>
                      </a:lnTo>
                      <a:lnTo>
                        <a:pt x="0" y="39"/>
                      </a:lnTo>
                      <a:lnTo>
                        <a:pt x="25" y="7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343" name="Freeform 11226">
                  <a:extLst>
                    <a:ext uri="{FF2B5EF4-FFF2-40B4-BE49-F238E27FC236}">
                      <a16:creationId xmlns:a16="http://schemas.microsoft.com/office/drawing/2014/main" id="{68304449-3DEB-366A-033C-F490F9D71DA3}"/>
                    </a:ext>
                  </a:extLst>
                </p:cNvPr>
                <p:cNvSpPr>
                  <a:spLocks/>
                </p:cNvSpPr>
                <p:nvPr/>
              </p:nvSpPr>
              <p:spPr bwMode="auto">
                <a:xfrm>
                  <a:off x="1413" y="3178"/>
                  <a:ext cx="49" cy="78"/>
                </a:xfrm>
                <a:custGeom>
                  <a:avLst/>
                  <a:gdLst>
                    <a:gd name="T0" fmla="*/ 11 w 22"/>
                    <a:gd name="T1" fmla="*/ 22 h 22"/>
                    <a:gd name="T2" fmla="*/ 22 w 22"/>
                    <a:gd name="T3" fmla="*/ 11 h 22"/>
                    <a:gd name="T4" fmla="*/ 11 w 22"/>
                    <a:gd name="T5" fmla="*/ 0 h 22"/>
                    <a:gd name="T6" fmla="*/ 0 w 22"/>
                    <a:gd name="T7" fmla="*/ 11 h 22"/>
                    <a:gd name="T8" fmla="*/ 11 w 22"/>
                    <a:gd name="T9" fmla="*/ 22 h 22"/>
                  </a:gdLst>
                  <a:ahLst/>
                  <a:cxnLst>
                    <a:cxn ang="0">
                      <a:pos x="T0" y="T1"/>
                    </a:cxn>
                    <a:cxn ang="0">
                      <a:pos x="T2" y="T3"/>
                    </a:cxn>
                    <a:cxn ang="0">
                      <a:pos x="T4" y="T5"/>
                    </a:cxn>
                    <a:cxn ang="0">
                      <a:pos x="T6" y="T7"/>
                    </a:cxn>
                    <a:cxn ang="0">
                      <a:pos x="T8" y="T9"/>
                    </a:cxn>
                  </a:cxnLst>
                  <a:rect l="0" t="0" r="r" b="b"/>
                  <a:pathLst>
                    <a:path w="22" h="22">
                      <a:moveTo>
                        <a:pt x="11" y="22"/>
                      </a:moveTo>
                      <a:lnTo>
                        <a:pt x="22" y="11"/>
                      </a:lnTo>
                      <a:lnTo>
                        <a:pt x="11" y="0"/>
                      </a:lnTo>
                      <a:lnTo>
                        <a:pt x="0" y="11"/>
                      </a:lnTo>
                      <a:lnTo>
                        <a:pt x="11" y="22"/>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344" name="Freeform 11227">
                  <a:extLst>
                    <a:ext uri="{FF2B5EF4-FFF2-40B4-BE49-F238E27FC236}">
                      <a16:creationId xmlns:a16="http://schemas.microsoft.com/office/drawing/2014/main" id="{64841FBC-9622-C376-D66A-C9804723BF8E}"/>
                    </a:ext>
                  </a:extLst>
                </p:cNvPr>
                <p:cNvSpPr>
                  <a:spLocks/>
                </p:cNvSpPr>
                <p:nvPr/>
              </p:nvSpPr>
              <p:spPr bwMode="auto">
                <a:xfrm>
                  <a:off x="1530" y="3185"/>
                  <a:ext cx="37" cy="64"/>
                </a:xfrm>
                <a:custGeom>
                  <a:avLst/>
                  <a:gdLst>
                    <a:gd name="T0" fmla="*/ 20 w 37"/>
                    <a:gd name="T1" fmla="*/ 64 h 64"/>
                    <a:gd name="T2" fmla="*/ 37 w 37"/>
                    <a:gd name="T3" fmla="*/ 32 h 64"/>
                    <a:gd name="T4" fmla="*/ 20 w 37"/>
                    <a:gd name="T5" fmla="*/ 0 h 64"/>
                    <a:gd name="T6" fmla="*/ 0 w 37"/>
                    <a:gd name="T7" fmla="*/ 32 h 64"/>
                    <a:gd name="T8" fmla="*/ 20 w 37"/>
                    <a:gd name="T9" fmla="*/ 64 h 64"/>
                  </a:gdLst>
                  <a:ahLst/>
                  <a:cxnLst>
                    <a:cxn ang="0">
                      <a:pos x="T0" y="T1"/>
                    </a:cxn>
                    <a:cxn ang="0">
                      <a:pos x="T2" y="T3"/>
                    </a:cxn>
                    <a:cxn ang="0">
                      <a:pos x="T4" y="T5"/>
                    </a:cxn>
                    <a:cxn ang="0">
                      <a:pos x="T6" y="T7"/>
                    </a:cxn>
                    <a:cxn ang="0">
                      <a:pos x="T8" y="T9"/>
                    </a:cxn>
                  </a:cxnLst>
                  <a:rect l="0" t="0" r="r" b="b"/>
                  <a:pathLst>
                    <a:path w="37" h="64">
                      <a:moveTo>
                        <a:pt x="20" y="64"/>
                      </a:moveTo>
                      <a:lnTo>
                        <a:pt x="37" y="32"/>
                      </a:lnTo>
                      <a:lnTo>
                        <a:pt x="20" y="0"/>
                      </a:lnTo>
                      <a:lnTo>
                        <a:pt x="0" y="32"/>
                      </a:lnTo>
                      <a:lnTo>
                        <a:pt x="20" y="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345" name="Freeform 11228">
                  <a:extLst>
                    <a:ext uri="{FF2B5EF4-FFF2-40B4-BE49-F238E27FC236}">
                      <a16:creationId xmlns:a16="http://schemas.microsoft.com/office/drawing/2014/main" id="{7C42B9D1-42DD-848D-2372-463C5CC84974}"/>
                    </a:ext>
                  </a:extLst>
                </p:cNvPr>
                <p:cNvSpPr>
                  <a:spLocks/>
                </p:cNvSpPr>
                <p:nvPr/>
              </p:nvSpPr>
              <p:spPr bwMode="auto">
                <a:xfrm>
                  <a:off x="1530" y="3185"/>
                  <a:ext cx="37" cy="64"/>
                </a:xfrm>
                <a:custGeom>
                  <a:avLst/>
                  <a:gdLst>
                    <a:gd name="T0" fmla="*/ 9 w 17"/>
                    <a:gd name="T1" fmla="*/ 18 h 18"/>
                    <a:gd name="T2" fmla="*/ 17 w 17"/>
                    <a:gd name="T3" fmla="*/ 9 h 18"/>
                    <a:gd name="T4" fmla="*/ 9 w 17"/>
                    <a:gd name="T5" fmla="*/ 0 h 18"/>
                    <a:gd name="T6" fmla="*/ 0 w 17"/>
                    <a:gd name="T7" fmla="*/ 9 h 18"/>
                    <a:gd name="T8" fmla="*/ 9 w 17"/>
                    <a:gd name="T9" fmla="*/ 18 h 18"/>
                  </a:gdLst>
                  <a:ahLst/>
                  <a:cxnLst>
                    <a:cxn ang="0">
                      <a:pos x="T0" y="T1"/>
                    </a:cxn>
                    <a:cxn ang="0">
                      <a:pos x="T2" y="T3"/>
                    </a:cxn>
                    <a:cxn ang="0">
                      <a:pos x="T4" y="T5"/>
                    </a:cxn>
                    <a:cxn ang="0">
                      <a:pos x="T6" y="T7"/>
                    </a:cxn>
                    <a:cxn ang="0">
                      <a:pos x="T8" y="T9"/>
                    </a:cxn>
                  </a:cxnLst>
                  <a:rect l="0" t="0" r="r" b="b"/>
                  <a:pathLst>
                    <a:path w="17" h="18">
                      <a:moveTo>
                        <a:pt x="9" y="18"/>
                      </a:moveTo>
                      <a:lnTo>
                        <a:pt x="17" y="9"/>
                      </a:lnTo>
                      <a:lnTo>
                        <a:pt x="9" y="0"/>
                      </a:lnTo>
                      <a:lnTo>
                        <a:pt x="0" y="9"/>
                      </a:lnTo>
                      <a:lnTo>
                        <a:pt x="9" y="18"/>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346" name="Freeform 11229">
                  <a:extLst>
                    <a:ext uri="{FF2B5EF4-FFF2-40B4-BE49-F238E27FC236}">
                      <a16:creationId xmlns:a16="http://schemas.microsoft.com/office/drawing/2014/main" id="{4D99D804-54AC-5520-58C9-EF73A54CE689}"/>
                    </a:ext>
                  </a:extLst>
                </p:cNvPr>
                <p:cNvSpPr>
                  <a:spLocks/>
                </p:cNvSpPr>
                <p:nvPr/>
              </p:nvSpPr>
              <p:spPr bwMode="auto">
                <a:xfrm>
                  <a:off x="1647" y="3196"/>
                  <a:ext cx="26" cy="42"/>
                </a:xfrm>
                <a:custGeom>
                  <a:avLst/>
                  <a:gdLst>
                    <a:gd name="T0" fmla="*/ 13 w 26"/>
                    <a:gd name="T1" fmla="*/ 42 h 42"/>
                    <a:gd name="T2" fmla="*/ 26 w 26"/>
                    <a:gd name="T3" fmla="*/ 21 h 42"/>
                    <a:gd name="T4" fmla="*/ 13 w 26"/>
                    <a:gd name="T5" fmla="*/ 0 h 42"/>
                    <a:gd name="T6" fmla="*/ 0 w 26"/>
                    <a:gd name="T7" fmla="*/ 21 h 42"/>
                    <a:gd name="T8" fmla="*/ 13 w 26"/>
                    <a:gd name="T9" fmla="*/ 42 h 42"/>
                  </a:gdLst>
                  <a:ahLst/>
                  <a:cxnLst>
                    <a:cxn ang="0">
                      <a:pos x="T0" y="T1"/>
                    </a:cxn>
                    <a:cxn ang="0">
                      <a:pos x="T2" y="T3"/>
                    </a:cxn>
                    <a:cxn ang="0">
                      <a:pos x="T4" y="T5"/>
                    </a:cxn>
                    <a:cxn ang="0">
                      <a:pos x="T6" y="T7"/>
                    </a:cxn>
                    <a:cxn ang="0">
                      <a:pos x="T8" y="T9"/>
                    </a:cxn>
                  </a:cxnLst>
                  <a:rect l="0" t="0" r="r" b="b"/>
                  <a:pathLst>
                    <a:path w="26" h="42">
                      <a:moveTo>
                        <a:pt x="13" y="42"/>
                      </a:moveTo>
                      <a:lnTo>
                        <a:pt x="26" y="21"/>
                      </a:lnTo>
                      <a:lnTo>
                        <a:pt x="13" y="0"/>
                      </a:lnTo>
                      <a:lnTo>
                        <a:pt x="0" y="21"/>
                      </a:lnTo>
                      <a:lnTo>
                        <a:pt x="13" y="4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347" name="Freeform 11230">
                  <a:extLst>
                    <a:ext uri="{FF2B5EF4-FFF2-40B4-BE49-F238E27FC236}">
                      <a16:creationId xmlns:a16="http://schemas.microsoft.com/office/drawing/2014/main" id="{BBC21B82-386F-CEA5-D985-C1575886F150}"/>
                    </a:ext>
                  </a:extLst>
                </p:cNvPr>
                <p:cNvSpPr>
                  <a:spLocks/>
                </p:cNvSpPr>
                <p:nvPr/>
              </p:nvSpPr>
              <p:spPr bwMode="auto">
                <a:xfrm>
                  <a:off x="1647" y="3196"/>
                  <a:ext cx="26" cy="42"/>
                </a:xfrm>
                <a:custGeom>
                  <a:avLst/>
                  <a:gdLst>
                    <a:gd name="T0" fmla="*/ 6 w 12"/>
                    <a:gd name="T1" fmla="*/ 12 h 12"/>
                    <a:gd name="T2" fmla="*/ 12 w 12"/>
                    <a:gd name="T3" fmla="*/ 6 h 12"/>
                    <a:gd name="T4" fmla="*/ 6 w 12"/>
                    <a:gd name="T5" fmla="*/ 0 h 12"/>
                    <a:gd name="T6" fmla="*/ 0 w 12"/>
                    <a:gd name="T7" fmla="*/ 6 h 12"/>
                    <a:gd name="T8" fmla="*/ 6 w 12"/>
                    <a:gd name="T9" fmla="*/ 12 h 12"/>
                  </a:gdLst>
                  <a:ahLst/>
                  <a:cxnLst>
                    <a:cxn ang="0">
                      <a:pos x="T0" y="T1"/>
                    </a:cxn>
                    <a:cxn ang="0">
                      <a:pos x="T2" y="T3"/>
                    </a:cxn>
                    <a:cxn ang="0">
                      <a:pos x="T4" y="T5"/>
                    </a:cxn>
                    <a:cxn ang="0">
                      <a:pos x="T6" y="T7"/>
                    </a:cxn>
                    <a:cxn ang="0">
                      <a:pos x="T8" y="T9"/>
                    </a:cxn>
                  </a:cxnLst>
                  <a:rect l="0" t="0" r="r" b="b"/>
                  <a:pathLst>
                    <a:path w="12" h="12">
                      <a:moveTo>
                        <a:pt x="6" y="12"/>
                      </a:moveTo>
                      <a:lnTo>
                        <a:pt x="12" y="6"/>
                      </a:lnTo>
                      <a:lnTo>
                        <a:pt x="6" y="0"/>
                      </a:lnTo>
                      <a:lnTo>
                        <a:pt x="0" y="6"/>
                      </a:lnTo>
                      <a:lnTo>
                        <a:pt x="6" y="12"/>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348" name="Freeform 11231">
                  <a:extLst>
                    <a:ext uri="{FF2B5EF4-FFF2-40B4-BE49-F238E27FC236}">
                      <a16:creationId xmlns:a16="http://schemas.microsoft.com/office/drawing/2014/main" id="{A8EC8C62-6E96-6044-A224-DE541134B28F}"/>
                    </a:ext>
                  </a:extLst>
                </p:cNvPr>
                <p:cNvSpPr>
                  <a:spLocks/>
                </p:cNvSpPr>
                <p:nvPr/>
              </p:nvSpPr>
              <p:spPr bwMode="auto">
                <a:xfrm>
                  <a:off x="1757" y="3192"/>
                  <a:ext cx="28" cy="50"/>
                </a:xfrm>
                <a:custGeom>
                  <a:avLst/>
                  <a:gdLst>
                    <a:gd name="T0" fmla="*/ 13 w 28"/>
                    <a:gd name="T1" fmla="*/ 50 h 50"/>
                    <a:gd name="T2" fmla="*/ 28 w 28"/>
                    <a:gd name="T3" fmla="*/ 25 h 50"/>
                    <a:gd name="T4" fmla="*/ 13 w 28"/>
                    <a:gd name="T5" fmla="*/ 0 h 50"/>
                    <a:gd name="T6" fmla="*/ 0 w 28"/>
                    <a:gd name="T7" fmla="*/ 25 h 50"/>
                    <a:gd name="T8" fmla="*/ 13 w 28"/>
                    <a:gd name="T9" fmla="*/ 50 h 50"/>
                  </a:gdLst>
                  <a:ahLst/>
                  <a:cxnLst>
                    <a:cxn ang="0">
                      <a:pos x="T0" y="T1"/>
                    </a:cxn>
                    <a:cxn ang="0">
                      <a:pos x="T2" y="T3"/>
                    </a:cxn>
                    <a:cxn ang="0">
                      <a:pos x="T4" y="T5"/>
                    </a:cxn>
                    <a:cxn ang="0">
                      <a:pos x="T6" y="T7"/>
                    </a:cxn>
                    <a:cxn ang="0">
                      <a:pos x="T8" y="T9"/>
                    </a:cxn>
                  </a:cxnLst>
                  <a:rect l="0" t="0" r="r" b="b"/>
                  <a:pathLst>
                    <a:path w="28" h="50">
                      <a:moveTo>
                        <a:pt x="13" y="50"/>
                      </a:moveTo>
                      <a:lnTo>
                        <a:pt x="28" y="25"/>
                      </a:lnTo>
                      <a:lnTo>
                        <a:pt x="13" y="0"/>
                      </a:lnTo>
                      <a:lnTo>
                        <a:pt x="0" y="25"/>
                      </a:lnTo>
                      <a:lnTo>
                        <a:pt x="13" y="5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349" name="Freeform 11232">
                  <a:extLst>
                    <a:ext uri="{FF2B5EF4-FFF2-40B4-BE49-F238E27FC236}">
                      <a16:creationId xmlns:a16="http://schemas.microsoft.com/office/drawing/2014/main" id="{21390DD4-8FC4-22D0-AAE3-6936B15A60C0}"/>
                    </a:ext>
                  </a:extLst>
                </p:cNvPr>
                <p:cNvSpPr>
                  <a:spLocks/>
                </p:cNvSpPr>
                <p:nvPr/>
              </p:nvSpPr>
              <p:spPr bwMode="auto">
                <a:xfrm>
                  <a:off x="1757" y="3192"/>
                  <a:ext cx="28" cy="50"/>
                </a:xfrm>
                <a:custGeom>
                  <a:avLst/>
                  <a:gdLst>
                    <a:gd name="T0" fmla="*/ 6 w 13"/>
                    <a:gd name="T1" fmla="*/ 14 h 14"/>
                    <a:gd name="T2" fmla="*/ 13 w 13"/>
                    <a:gd name="T3" fmla="*/ 7 h 14"/>
                    <a:gd name="T4" fmla="*/ 6 w 13"/>
                    <a:gd name="T5" fmla="*/ 0 h 14"/>
                    <a:gd name="T6" fmla="*/ 0 w 13"/>
                    <a:gd name="T7" fmla="*/ 7 h 14"/>
                    <a:gd name="T8" fmla="*/ 6 w 13"/>
                    <a:gd name="T9" fmla="*/ 14 h 14"/>
                  </a:gdLst>
                  <a:ahLst/>
                  <a:cxnLst>
                    <a:cxn ang="0">
                      <a:pos x="T0" y="T1"/>
                    </a:cxn>
                    <a:cxn ang="0">
                      <a:pos x="T2" y="T3"/>
                    </a:cxn>
                    <a:cxn ang="0">
                      <a:pos x="T4" y="T5"/>
                    </a:cxn>
                    <a:cxn ang="0">
                      <a:pos x="T6" y="T7"/>
                    </a:cxn>
                    <a:cxn ang="0">
                      <a:pos x="T8" y="T9"/>
                    </a:cxn>
                  </a:cxnLst>
                  <a:rect l="0" t="0" r="r" b="b"/>
                  <a:pathLst>
                    <a:path w="13" h="14">
                      <a:moveTo>
                        <a:pt x="6" y="14"/>
                      </a:moveTo>
                      <a:lnTo>
                        <a:pt x="13" y="7"/>
                      </a:lnTo>
                      <a:lnTo>
                        <a:pt x="6" y="0"/>
                      </a:lnTo>
                      <a:lnTo>
                        <a:pt x="0" y="7"/>
                      </a:lnTo>
                      <a:lnTo>
                        <a:pt x="6" y="14"/>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350" name="Freeform 11233">
                  <a:extLst>
                    <a:ext uri="{FF2B5EF4-FFF2-40B4-BE49-F238E27FC236}">
                      <a16:creationId xmlns:a16="http://schemas.microsoft.com/office/drawing/2014/main" id="{EEF070A9-A3B9-3FB6-61B1-1239D7DCAC9B}"/>
                    </a:ext>
                  </a:extLst>
                </p:cNvPr>
                <p:cNvSpPr>
                  <a:spLocks/>
                </p:cNvSpPr>
                <p:nvPr/>
              </p:nvSpPr>
              <p:spPr bwMode="auto">
                <a:xfrm>
                  <a:off x="1871" y="3196"/>
                  <a:ext cx="22" cy="39"/>
                </a:xfrm>
                <a:custGeom>
                  <a:avLst/>
                  <a:gdLst>
                    <a:gd name="T0" fmla="*/ 11 w 22"/>
                    <a:gd name="T1" fmla="*/ 39 h 39"/>
                    <a:gd name="T2" fmla="*/ 22 w 22"/>
                    <a:gd name="T3" fmla="*/ 21 h 39"/>
                    <a:gd name="T4" fmla="*/ 11 w 22"/>
                    <a:gd name="T5" fmla="*/ 0 h 39"/>
                    <a:gd name="T6" fmla="*/ 0 w 22"/>
                    <a:gd name="T7" fmla="*/ 21 h 39"/>
                    <a:gd name="T8" fmla="*/ 11 w 22"/>
                    <a:gd name="T9" fmla="*/ 39 h 39"/>
                  </a:gdLst>
                  <a:ahLst/>
                  <a:cxnLst>
                    <a:cxn ang="0">
                      <a:pos x="T0" y="T1"/>
                    </a:cxn>
                    <a:cxn ang="0">
                      <a:pos x="T2" y="T3"/>
                    </a:cxn>
                    <a:cxn ang="0">
                      <a:pos x="T4" y="T5"/>
                    </a:cxn>
                    <a:cxn ang="0">
                      <a:pos x="T6" y="T7"/>
                    </a:cxn>
                    <a:cxn ang="0">
                      <a:pos x="T8" y="T9"/>
                    </a:cxn>
                  </a:cxnLst>
                  <a:rect l="0" t="0" r="r" b="b"/>
                  <a:pathLst>
                    <a:path w="22" h="39">
                      <a:moveTo>
                        <a:pt x="11" y="39"/>
                      </a:moveTo>
                      <a:lnTo>
                        <a:pt x="22" y="21"/>
                      </a:lnTo>
                      <a:lnTo>
                        <a:pt x="11" y="0"/>
                      </a:lnTo>
                      <a:lnTo>
                        <a:pt x="0" y="21"/>
                      </a:lnTo>
                      <a:lnTo>
                        <a:pt x="11" y="3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351" name="Freeform 11234">
                  <a:extLst>
                    <a:ext uri="{FF2B5EF4-FFF2-40B4-BE49-F238E27FC236}">
                      <a16:creationId xmlns:a16="http://schemas.microsoft.com/office/drawing/2014/main" id="{29858E4A-9749-83FA-539C-256C3FAFC805}"/>
                    </a:ext>
                  </a:extLst>
                </p:cNvPr>
                <p:cNvSpPr>
                  <a:spLocks/>
                </p:cNvSpPr>
                <p:nvPr/>
              </p:nvSpPr>
              <p:spPr bwMode="auto">
                <a:xfrm>
                  <a:off x="1871" y="3196"/>
                  <a:ext cx="22" cy="39"/>
                </a:xfrm>
                <a:custGeom>
                  <a:avLst/>
                  <a:gdLst>
                    <a:gd name="T0" fmla="*/ 5 w 10"/>
                    <a:gd name="T1" fmla="*/ 11 h 11"/>
                    <a:gd name="T2" fmla="*/ 10 w 10"/>
                    <a:gd name="T3" fmla="*/ 6 h 11"/>
                    <a:gd name="T4" fmla="*/ 5 w 10"/>
                    <a:gd name="T5" fmla="*/ 0 h 11"/>
                    <a:gd name="T6" fmla="*/ 0 w 10"/>
                    <a:gd name="T7" fmla="*/ 6 h 11"/>
                    <a:gd name="T8" fmla="*/ 5 w 10"/>
                    <a:gd name="T9" fmla="*/ 11 h 11"/>
                  </a:gdLst>
                  <a:ahLst/>
                  <a:cxnLst>
                    <a:cxn ang="0">
                      <a:pos x="T0" y="T1"/>
                    </a:cxn>
                    <a:cxn ang="0">
                      <a:pos x="T2" y="T3"/>
                    </a:cxn>
                    <a:cxn ang="0">
                      <a:pos x="T4" y="T5"/>
                    </a:cxn>
                    <a:cxn ang="0">
                      <a:pos x="T6" y="T7"/>
                    </a:cxn>
                    <a:cxn ang="0">
                      <a:pos x="T8" y="T9"/>
                    </a:cxn>
                  </a:cxnLst>
                  <a:rect l="0" t="0" r="r" b="b"/>
                  <a:pathLst>
                    <a:path w="10" h="11">
                      <a:moveTo>
                        <a:pt x="5" y="11"/>
                      </a:moveTo>
                      <a:lnTo>
                        <a:pt x="10" y="6"/>
                      </a:lnTo>
                      <a:lnTo>
                        <a:pt x="5" y="0"/>
                      </a:lnTo>
                      <a:lnTo>
                        <a:pt x="0" y="6"/>
                      </a:lnTo>
                      <a:lnTo>
                        <a:pt x="5" y="11"/>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352" name="Freeform 11235">
                  <a:extLst>
                    <a:ext uri="{FF2B5EF4-FFF2-40B4-BE49-F238E27FC236}">
                      <a16:creationId xmlns:a16="http://schemas.microsoft.com/office/drawing/2014/main" id="{B4F45133-21A8-C305-5C2E-03839BEAA4CB}"/>
                    </a:ext>
                  </a:extLst>
                </p:cNvPr>
                <p:cNvSpPr>
                  <a:spLocks/>
                </p:cNvSpPr>
                <p:nvPr/>
              </p:nvSpPr>
              <p:spPr bwMode="auto">
                <a:xfrm>
                  <a:off x="1308" y="3352"/>
                  <a:ext cx="37" cy="64"/>
                </a:xfrm>
                <a:custGeom>
                  <a:avLst/>
                  <a:gdLst>
                    <a:gd name="T0" fmla="*/ 20 w 37"/>
                    <a:gd name="T1" fmla="*/ 64 h 64"/>
                    <a:gd name="T2" fmla="*/ 37 w 37"/>
                    <a:gd name="T3" fmla="*/ 32 h 64"/>
                    <a:gd name="T4" fmla="*/ 20 w 37"/>
                    <a:gd name="T5" fmla="*/ 0 h 64"/>
                    <a:gd name="T6" fmla="*/ 0 w 37"/>
                    <a:gd name="T7" fmla="*/ 32 h 64"/>
                    <a:gd name="T8" fmla="*/ 20 w 37"/>
                    <a:gd name="T9" fmla="*/ 64 h 64"/>
                  </a:gdLst>
                  <a:ahLst/>
                  <a:cxnLst>
                    <a:cxn ang="0">
                      <a:pos x="T0" y="T1"/>
                    </a:cxn>
                    <a:cxn ang="0">
                      <a:pos x="T2" y="T3"/>
                    </a:cxn>
                    <a:cxn ang="0">
                      <a:pos x="T4" y="T5"/>
                    </a:cxn>
                    <a:cxn ang="0">
                      <a:pos x="T6" y="T7"/>
                    </a:cxn>
                    <a:cxn ang="0">
                      <a:pos x="T8" y="T9"/>
                    </a:cxn>
                  </a:cxnLst>
                  <a:rect l="0" t="0" r="r" b="b"/>
                  <a:pathLst>
                    <a:path w="37" h="64">
                      <a:moveTo>
                        <a:pt x="20" y="64"/>
                      </a:moveTo>
                      <a:lnTo>
                        <a:pt x="37" y="32"/>
                      </a:lnTo>
                      <a:lnTo>
                        <a:pt x="20" y="0"/>
                      </a:lnTo>
                      <a:lnTo>
                        <a:pt x="0" y="32"/>
                      </a:lnTo>
                      <a:lnTo>
                        <a:pt x="20" y="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353" name="Freeform 11236">
                  <a:extLst>
                    <a:ext uri="{FF2B5EF4-FFF2-40B4-BE49-F238E27FC236}">
                      <a16:creationId xmlns:a16="http://schemas.microsoft.com/office/drawing/2014/main" id="{11099D10-12FD-10D5-27A7-1E8ED7E2B949}"/>
                    </a:ext>
                  </a:extLst>
                </p:cNvPr>
                <p:cNvSpPr>
                  <a:spLocks/>
                </p:cNvSpPr>
                <p:nvPr/>
              </p:nvSpPr>
              <p:spPr bwMode="auto">
                <a:xfrm>
                  <a:off x="1308" y="3352"/>
                  <a:ext cx="37" cy="64"/>
                </a:xfrm>
                <a:custGeom>
                  <a:avLst/>
                  <a:gdLst>
                    <a:gd name="T0" fmla="*/ 9 w 17"/>
                    <a:gd name="T1" fmla="*/ 18 h 18"/>
                    <a:gd name="T2" fmla="*/ 17 w 17"/>
                    <a:gd name="T3" fmla="*/ 9 h 18"/>
                    <a:gd name="T4" fmla="*/ 9 w 17"/>
                    <a:gd name="T5" fmla="*/ 0 h 18"/>
                    <a:gd name="T6" fmla="*/ 0 w 17"/>
                    <a:gd name="T7" fmla="*/ 9 h 18"/>
                    <a:gd name="T8" fmla="*/ 9 w 17"/>
                    <a:gd name="T9" fmla="*/ 18 h 18"/>
                  </a:gdLst>
                  <a:ahLst/>
                  <a:cxnLst>
                    <a:cxn ang="0">
                      <a:pos x="T0" y="T1"/>
                    </a:cxn>
                    <a:cxn ang="0">
                      <a:pos x="T2" y="T3"/>
                    </a:cxn>
                    <a:cxn ang="0">
                      <a:pos x="T4" y="T5"/>
                    </a:cxn>
                    <a:cxn ang="0">
                      <a:pos x="T6" y="T7"/>
                    </a:cxn>
                    <a:cxn ang="0">
                      <a:pos x="T8" y="T9"/>
                    </a:cxn>
                  </a:cxnLst>
                  <a:rect l="0" t="0" r="r" b="b"/>
                  <a:pathLst>
                    <a:path w="17" h="18">
                      <a:moveTo>
                        <a:pt x="9" y="18"/>
                      </a:moveTo>
                      <a:lnTo>
                        <a:pt x="17" y="9"/>
                      </a:lnTo>
                      <a:lnTo>
                        <a:pt x="9" y="0"/>
                      </a:lnTo>
                      <a:lnTo>
                        <a:pt x="0" y="9"/>
                      </a:lnTo>
                      <a:lnTo>
                        <a:pt x="9" y="18"/>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354" name="Freeform 11237">
                  <a:extLst>
                    <a:ext uri="{FF2B5EF4-FFF2-40B4-BE49-F238E27FC236}">
                      <a16:creationId xmlns:a16="http://schemas.microsoft.com/office/drawing/2014/main" id="{BCB36B12-EFB6-B5F6-EDBE-C4FF12ECCE59}"/>
                    </a:ext>
                  </a:extLst>
                </p:cNvPr>
                <p:cNvSpPr>
                  <a:spLocks/>
                </p:cNvSpPr>
                <p:nvPr/>
              </p:nvSpPr>
              <p:spPr bwMode="auto">
                <a:xfrm>
                  <a:off x="1644" y="3359"/>
                  <a:ext cx="31" cy="50"/>
                </a:xfrm>
                <a:custGeom>
                  <a:avLst/>
                  <a:gdLst>
                    <a:gd name="T0" fmla="*/ 16 w 31"/>
                    <a:gd name="T1" fmla="*/ 50 h 50"/>
                    <a:gd name="T2" fmla="*/ 31 w 31"/>
                    <a:gd name="T3" fmla="*/ 25 h 50"/>
                    <a:gd name="T4" fmla="*/ 16 w 31"/>
                    <a:gd name="T5" fmla="*/ 0 h 50"/>
                    <a:gd name="T6" fmla="*/ 0 w 31"/>
                    <a:gd name="T7" fmla="*/ 25 h 50"/>
                    <a:gd name="T8" fmla="*/ 16 w 31"/>
                    <a:gd name="T9" fmla="*/ 50 h 50"/>
                  </a:gdLst>
                  <a:ahLst/>
                  <a:cxnLst>
                    <a:cxn ang="0">
                      <a:pos x="T0" y="T1"/>
                    </a:cxn>
                    <a:cxn ang="0">
                      <a:pos x="T2" y="T3"/>
                    </a:cxn>
                    <a:cxn ang="0">
                      <a:pos x="T4" y="T5"/>
                    </a:cxn>
                    <a:cxn ang="0">
                      <a:pos x="T6" y="T7"/>
                    </a:cxn>
                    <a:cxn ang="0">
                      <a:pos x="T8" y="T9"/>
                    </a:cxn>
                  </a:cxnLst>
                  <a:rect l="0" t="0" r="r" b="b"/>
                  <a:pathLst>
                    <a:path w="31" h="50">
                      <a:moveTo>
                        <a:pt x="16" y="50"/>
                      </a:moveTo>
                      <a:lnTo>
                        <a:pt x="31" y="25"/>
                      </a:lnTo>
                      <a:lnTo>
                        <a:pt x="16" y="0"/>
                      </a:lnTo>
                      <a:lnTo>
                        <a:pt x="0" y="25"/>
                      </a:lnTo>
                      <a:lnTo>
                        <a:pt x="16" y="5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355" name="Freeform 11238">
                  <a:extLst>
                    <a:ext uri="{FF2B5EF4-FFF2-40B4-BE49-F238E27FC236}">
                      <a16:creationId xmlns:a16="http://schemas.microsoft.com/office/drawing/2014/main" id="{B8273BBE-6AD0-BF78-6602-967B3F3D0600}"/>
                    </a:ext>
                  </a:extLst>
                </p:cNvPr>
                <p:cNvSpPr>
                  <a:spLocks/>
                </p:cNvSpPr>
                <p:nvPr/>
              </p:nvSpPr>
              <p:spPr bwMode="auto">
                <a:xfrm>
                  <a:off x="1644" y="3359"/>
                  <a:ext cx="31" cy="50"/>
                </a:xfrm>
                <a:custGeom>
                  <a:avLst/>
                  <a:gdLst>
                    <a:gd name="T0" fmla="*/ 7 w 14"/>
                    <a:gd name="T1" fmla="*/ 14 h 14"/>
                    <a:gd name="T2" fmla="*/ 14 w 14"/>
                    <a:gd name="T3" fmla="*/ 7 h 14"/>
                    <a:gd name="T4" fmla="*/ 7 w 14"/>
                    <a:gd name="T5" fmla="*/ 0 h 14"/>
                    <a:gd name="T6" fmla="*/ 0 w 14"/>
                    <a:gd name="T7" fmla="*/ 7 h 14"/>
                    <a:gd name="T8" fmla="*/ 7 w 14"/>
                    <a:gd name="T9" fmla="*/ 14 h 14"/>
                  </a:gdLst>
                  <a:ahLst/>
                  <a:cxnLst>
                    <a:cxn ang="0">
                      <a:pos x="T0" y="T1"/>
                    </a:cxn>
                    <a:cxn ang="0">
                      <a:pos x="T2" y="T3"/>
                    </a:cxn>
                    <a:cxn ang="0">
                      <a:pos x="T4" y="T5"/>
                    </a:cxn>
                    <a:cxn ang="0">
                      <a:pos x="T6" y="T7"/>
                    </a:cxn>
                    <a:cxn ang="0">
                      <a:pos x="T8" y="T9"/>
                    </a:cxn>
                  </a:cxnLst>
                  <a:rect l="0" t="0" r="r" b="b"/>
                  <a:pathLst>
                    <a:path w="14" h="14">
                      <a:moveTo>
                        <a:pt x="7" y="14"/>
                      </a:moveTo>
                      <a:lnTo>
                        <a:pt x="14" y="7"/>
                      </a:lnTo>
                      <a:lnTo>
                        <a:pt x="7" y="0"/>
                      </a:lnTo>
                      <a:lnTo>
                        <a:pt x="0" y="7"/>
                      </a:lnTo>
                      <a:lnTo>
                        <a:pt x="7" y="14"/>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356" name="Freeform 11239">
                  <a:extLst>
                    <a:ext uri="{FF2B5EF4-FFF2-40B4-BE49-F238E27FC236}">
                      <a16:creationId xmlns:a16="http://schemas.microsoft.com/office/drawing/2014/main" id="{A151EF5A-885B-0771-B2FF-05E9778DF179}"/>
                    </a:ext>
                  </a:extLst>
                </p:cNvPr>
                <p:cNvSpPr>
                  <a:spLocks/>
                </p:cNvSpPr>
                <p:nvPr/>
              </p:nvSpPr>
              <p:spPr bwMode="auto">
                <a:xfrm>
                  <a:off x="1754" y="3359"/>
                  <a:ext cx="33" cy="50"/>
                </a:xfrm>
                <a:custGeom>
                  <a:avLst/>
                  <a:gdLst>
                    <a:gd name="T0" fmla="*/ 16 w 33"/>
                    <a:gd name="T1" fmla="*/ 50 h 50"/>
                    <a:gd name="T2" fmla="*/ 33 w 33"/>
                    <a:gd name="T3" fmla="*/ 25 h 50"/>
                    <a:gd name="T4" fmla="*/ 16 w 33"/>
                    <a:gd name="T5" fmla="*/ 0 h 50"/>
                    <a:gd name="T6" fmla="*/ 0 w 33"/>
                    <a:gd name="T7" fmla="*/ 25 h 50"/>
                    <a:gd name="T8" fmla="*/ 16 w 33"/>
                    <a:gd name="T9" fmla="*/ 50 h 50"/>
                  </a:gdLst>
                  <a:ahLst/>
                  <a:cxnLst>
                    <a:cxn ang="0">
                      <a:pos x="T0" y="T1"/>
                    </a:cxn>
                    <a:cxn ang="0">
                      <a:pos x="T2" y="T3"/>
                    </a:cxn>
                    <a:cxn ang="0">
                      <a:pos x="T4" y="T5"/>
                    </a:cxn>
                    <a:cxn ang="0">
                      <a:pos x="T6" y="T7"/>
                    </a:cxn>
                    <a:cxn ang="0">
                      <a:pos x="T8" y="T9"/>
                    </a:cxn>
                  </a:cxnLst>
                  <a:rect l="0" t="0" r="r" b="b"/>
                  <a:pathLst>
                    <a:path w="33" h="50">
                      <a:moveTo>
                        <a:pt x="16" y="50"/>
                      </a:moveTo>
                      <a:lnTo>
                        <a:pt x="33" y="25"/>
                      </a:lnTo>
                      <a:lnTo>
                        <a:pt x="16" y="0"/>
                      </a:lnTo>
                      <a:lnTo>
                        <a:pt x="0" y="25"/>
                      </a:lnTo>
                      <a:lnTo>
                        <a:pt x="16" y="5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357" name="Freeform 11240">
                  <a:extLst>
                    <a:ext uri="{FF2B5EF4-FFF2-40B4-BE49-F238E27FC236}">
                      <a16:creationId xmlns:a16="http://schemas.microsoft.com/office/drawing/2014/main" id="{44AC9735-6EDD-8410-5BB9-2BED206A6772}"/>
                    </a:ext>
                  </a:extLst>
                </p:cNvPr>
                <p:cNvSpPr>
                  <a:spLocks/>
                </p:cNvSpPr>
                <p:nvPr/>
              </p:nvSpPr>
              <p:spPr bwMode="auto">
                <a:xfrm>
                  <a:off x="1754" y="3359"/>
                  <a:ext cx="33" cy="50"/>
                </a:xfrm>
                <a:custGeom>
                  <a:avLst/>
                  <a:gdLst>
                    <a:gd name="T0" fmla="*/ 7 w 15"/>
                    <a:gd name="T1" fmla="*/ 14 h 14"/>
                    <a:gd name="T2" fmla="*/ 15 w 15"/>
                    <a:gd name="T3" fmla="*/ 7 h 14"/>
                    <a:gd name="T4" fmla="*/ 7 w 15"/>
                    <a:gd name="T5" fmla="*/ 0 h 14"/>
                    <a:gd name="T6" fmla="*/ 0 w 15"/>
                    <a:gd name="T7" fmla="*/ 7 h 14"/>
                    <a:gd name="T8" fmla="*/ 7 w 15"/>
                    <a:gd name="T9" fmla="*/ 14 h 14"/>
                  </a:gdLst>
                  <a:ahLst/>
                  <a:cxnLst>
                    <a:cxn ang="0">
                      <a:pos x="T0" y="T1"/>
                    </a:cxn>
                    <a:cxn ang="0">
                      <a:pos x="T2" y="T3"/>
                    </a:cxn>
                    <a:cxn ang="0">
                      <a:pos x="T4" y="T5"/>
                    </a:cxn>
                    <a:cxn ang="0">
                      <a:pos x="T6" y="T7"/>
                    </a:cxn>
                    <a:cxn ang="0">
                      <a:pos x="T8" y="T9"/>
                    </a:cxn>
                  </a:cxnLst>
                  <a:rect l="0" t="0" r="r" b="b"/>
                  <a:pathLst>
                    <a:path w="15" h="14">
                      <a:moveTo>
                        <a:pt x="7" y="14"/>
                      </a:moveTo>
                      <a:lnTo>
                        <a:pt x="15" y="7"/>
                      </a:lnTo>
                      <a:lnTo>
                        <a:pt x="7" y="0"/>
                      </a:lnTo>
                      <a:lnTo>
                        <a:pt x="0" y="7"/>
                      </a:lnTo>
                      <a:lnTo>
                        <a:pt x="7" y="14"/>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358" name="Freeform 11241">
                  <a:extLst>
                    <a:ext uri="{FF2B5EF4-FFF2-40B4-BE49-F238E27FC236}">
                      <a16:creationId xmlns:a16="http://schemas.microsoft.com/office/drawing/2014/main" id="{3B76A371-9145-AE94-C0A6-ECE435B5E940}"/>
                    </a:ext>
                  </a:extLst>
                </p:cNvPr>
                <p:cNvSpPr>
                  <a:spLocks/>
                </p:cNvSpPr>
                <p:nvPr/>
              </p:nvSpPr>
              <p:spPr bwMode="auto">
                <a:xfrm>
                  <a:off x="1869" y="3363"/>
                  <a:ext cx="24" cy="42"/>
                </a:xfrm>
                <a:custGeom>
                  <a:avLst/>
                  <a:gdLst>
                    <a:gd name="T0" fmla="*/ 13 w 24"/>
                    <a:gd name="T1" fmla="*/ 42 h 42"/>
                    <a:gd name="T2" fmla="*/ 24 w 24"/>
                    <a:gd name="T3" fmla="*/ 21 h 42"/>
                    <a:gd name="T4" fmla="*/ 13 w 24"/>
                    <a:gd name="T5" fmla="*/ 0 h 42"/>
                    <a:gd name="T6" fmla="*/ 0 w 24"/>
                    <a:gd name="T7" fmla="*/ 21 h 42"/>
                    <a:gd name="T8" fmla="*/ 13 w 24"/>
                    <a:gd name="T9" fmla="*/ 42 h 42"/>
                  </a:gdLst>
                  <a:ahLst/>
                  <a:cxnLst>
                    <a:cxn ang="0">
                      <a:pos x="T0" y="T1"/>
                    </a:cxn>
                    <a:cxn ang="0">
                      <a:pos x="T2" y="T3"/>
                    </a:cxn>
                    <a:cxn ang="0">
                      <a:pos x="T4" y="T5"/>
                    </a:cxn>
                    <a:cxn ang="0">
                      <a:pos x="T6" y="T7"/>
                    </a:cxn>
                    <a:cxn ang="0">
                      <a:pos x="T8" y="T9"/>
                    </a:cxn>
                  </a:cxnLst>
                  <a:rect l="0" t="0" r="r" b="b"/>
                  <a:pathLst>
                    <a:path w="24" h="42">
                      <a:moveTo>
                        <a:pt x="13" y="42"/>
                      </a:moveTo>
                      <a:lnTo>
                        <a:pt x="24" y="21"/>
                      </a:lnTo>
                      <a:lnTo>
                        <a:pt x="13" y="0"/>
                      </a:lnTo>
                      <a:lnTo>
                        <a:pt x="0" y="21"/>
                      </a:lnTo>
                      <a:lnTo>
                        <a:pt x="13" y="4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359" name="Freeform 11242">
                  <a:extLst>
                    <a:ext uri="{FF2B5EF4-FFF2-40B4-BE49-F238E27FC236}">
                      <a16:creationId xmlns:a16="http://schemas.microsoft.com/office/drawing/2014/main" id="{2852E2E7-5A05-B642-C290-B51DA4268BDE}"/>
                    </a:ext>
                  </a:extLst>
                </p:cNvPr>
                <p:cNvSpPr>
                  <a:spLocks/>
                </p:cNvSpPr>
                <p:nvPr/>
              </p:nvSpPr>
              <p:spPr bwMode="auto">
                <a:xfrm>
                  <a:off x="1869" y="3363"/>
                  <a:ext cx="24" cy="42"/>
                </a:xfrm>
                <a:custGeom>
                  <a:avLst/>
                  <a:gdLst>
                    <a:gd name="T0" fmla="*/ 6 w 11"/>
                    <a:gd name="T1" fmla="*/ 12 h 12"/>
                    <a:gd name="T2" fmla="*/ 11 w 11"/>
                    <a:gd name="T3" fmla="*/ 6 h 12"/>
                    <a:gd name="T4" fmla="*/ 6 w 11"/>
                    <a:gd name="T5" fmla="*/ 0 h 12"/>
                    <a:gd name="T6" fmla="*/ 0 w 11"/>
                    <a:gd name="T7" fmla="*/ 6 h 12"/>
                    <a:gd name="T8" fmla="*/ 6 w 11"/>
                    <a:gd name="T9" fmla="*/ 12 h 12"/>
                  </a:gdLst>
                  <a:ahLst/>
                  <a:cxnLst>
                    <a:cxn ang="0">
                      <a:pos x="T0" y="T1"/>
                    </a:cxn>
                    <a:cxn ang="0">
                      <a:pos x="T2" y="T3"/>
                    </a:cxn>
                    <a:cxn ang="0">
                      <a:pos x="T4" y="T5"/>
                    </a:cxn>
                    <a:cxn ang="0">
                      <a:pos x="T6" y="T7"/>
                    </a:cxn>
                    <a:cxn ang="0">
                      <a:pos x="T8" y="T9"/>
                    </a:cxn>
                  </a:cxnLst>
                  <a:rect l="0" t="0" r="r" b="b"/>
                  <a:pathLst>
                    <a:path w="11" h="12">
                      <a:moveTo>
                        <a:pt x="6" y="12"/>
                      </a:moveTo>
                      <a:lnTo>
                        <a:pt x="11" y="6"/>
                      </a:lnTo>
                      <a:lnTo>
                        <a:pt x="6" y="0"/>
                      </a:lnTo>
                      <a:lnTo>
                        <a:pt x="0" y="6"/>
                      </a:lnTo>
                      <a:lnTo>
                        <a:pt x="6" y="12"/>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360" name="Freeform 11243">
                  <a:extLst>
                    <a:ext uri="{FF2B5EF4-FFF2-40B4-BE49-F238E27FC236}">
                      <a16:creationId xmlns:a16="http://schemas.microsoft.com/office/drawing/2014/main" id="{DDEFBF1C-3697-E788-10F3-E3C79B40D057}"/>
                    </a:ext>
                  </a:extLst>
                </p:cNvPr>
                <p:cNvSpPr>
                  <a:spLocks/>
                </p:cNvSpPr>
                <p:nvPr/>
              </p:nvSpPr>
              <p:spPr bwMode="auto">
                <a:xfrm>
                  <a:off x="1198" y="3522"/>
                  <a:ext cx="35" cy="57"/>
                </a:xfrm>
                <a:custGeom>
                  <a:avLst/>
                  <a:gdLst>
                    <a:gd name="T0" fmla="*/ 17 w 35"/>
                    <a:gd name="T1" fmla="*/ 57 h 57"/>
                    <a:gd name="T2" fmla="*/ 35 w 35"/>
                    <a:gd name="T3" fmla="*/ 29 h 57"/>
                    <a:gd name="T4" fmla="*/ 17 w 35"/>
                    <a:gd name="T5" fmla="*/ 0 h 57"/>
                    <a:gd name="T6" fmla="*/ 0 w 35"/>
                    <a:gd name="T7" fmla="*/ 29 h 57"/>
                    <a:gd name="T8" fmla="*/ 17 w 35"/>
                    <a:gd name="T9" fmla="*/ 57 h 57"/>
                  </a:gdLst>
                  <a:ahLst/>
                  <a:cxnLst>
                    <a:cxn ang="0">
                      <a:pos x="T0" y="T1"/>
                    </a:cxn>
                    <a:cxn ang="0">
                      <a:pos x="T2" y="T3"/>
                    </a:cxn>
                    <a:cxn ang="0">
                      <a:pos x="T4" y="T5"/>
                    </a:cxn>
                    <a:cxn ang="0">
                      <a:pos x="T6" y="T7"/>
                    </a:cxn>
                    <a:cxn ang="0">
                      <a:pos x="T8" y="T9"/>
                    </a:cxn>
                  </a:cxnLst>
                  <a:rect l="0" t="0" r="r" b="b"/>
                  <a:pathLst>
                    <a:path w="35" h="57">
                      <a:moveTo>
                        <a:pt x="17" y="57"/>
                      </a:moveTo>
                      <a:lnTo>
                        <a:pt x="35" y="29"/>
                      </a:lnTo>
                      <a:lnTo>
                        <a:pt x="17" y="0"/>
                      </a:lnTo>
                      <a:lnTo>
                        <a:pt x="0" y="29"/>
                      </a:lnTo>
                      <a:lnTo>
                        <a:pt x="17" y="5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361" name="Freeform 11244">
                  <a:extLst>
                    <a:ext uri="{FF2B5EF4-FFF2-40B4-BE49-F238E27FC236}">
                      <a16:creationId xmlns:a16="http://schemas.microsoft.com/office/drawing/2014/main" id="{B04ED3EF-E005-9CFB-C664-2ECF376EB41B}"/>
                    </a:ext>
                  </a:extLst>
                </p:cNvPr>
                <p:cNvSpPr>
                  <a:spLocks/>
                </p:cNvSpPr>
                <p:nvPr/>
              </p:nvSpPr>
              <p:spPr bwMode="auto">
                <a:xfrm>
                  <a:off x="1198" y="3522"/>
                  <a:ext cx="35" cy="57"/>
                </a:xfrm>
                <a:custGeom>
                  <a:avLst/>
                  <a:gdLst>
                    <a:gd name="T0" fmla="*/ 8 w 16"/>
                    <a:gd name="T1" fmla="*/ 16 h 16"/>
                    <a:gd name="T2" fmla="*/ 16 w 16"/>
                    <a:gd name="T3" fmla="*/ 8 h 16"/>
                    <a:gd name="T4" fmla="*/ 8 w 16"/>
                    <a:gd name="T5" fmla="*/ 0 h 16"/>
                    <a:gd name="T6" fmla="*/ 0 w 16"/>
                    <a:gd name="T7" fmla="*/ 8 h 16"/>
                    <a:gd name="T8" fmla="*/ 8 w 16"/>
                    <a:gd name="T9" fmla="*/ 16 h 16"/>
                  </a:gdLst>
                  <a:ahLst/>
                  <a:cxnLst>
                    <a:cxn ang="0">
                      <a:pos x="T0" y="T1"/>
                    </a:cxn>
                    <a:cxn ang="0">
                      <a:pos x="T2" y="T3"/>
                    </a:cxn>
                    <a:cxn ang="0">
                      <a:pos x="T4" y="T5"/>
                    </a:cxn>
                    <a:cxn ang="0">
                      <a:pos x="T6" y="T7"/>
                    </a:cxn>
                    <a:cxn ang="0">
                      <a:pos x="T8" y="T9"/>
                    </a:cxn>
                  </a:cxnLst>
                  <a:rect l="0" t="0" r="r" b="b"/>
                  <a:pathLst>
                    <a:path w="16" h="16">
                      <a:moveTo>
                        <a:pt x="8" y="16"/>
                      </a:moveTo>
                      <a:lnTo>
                        <a:pt x="16" y="8"/>
                      </a:lnTo>
                      <a:lnTo>
                        <a:pt x="8" y="0"/>
                      </a:lnTo>
                      <a:lnTo>
                        <a:pt x="0" y="8"/>
                      </a:lnTo>
                      <a:lnTo>
                        <a:pt x="8" y="16"/>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362" name="Freeform 11245">
                  <a:extLst>
                    <a:ext uri="{FF2B5EF4-FFF2-40B4-BE49-F238E27FC236}">
                      <a16:creationId xmlns:a16="http://schemas.microsoft.com/office/drawing/2014/main" id="{74C03C6F-96B0-291F-FBDE-BEECE746CA08}"/>
                    </a:ext>
                  </a:extLst>
                </p:cNvPr>
                <p:cNvSpPr>
                  <a:spLocks/>
                </p:cNvSpPr>
                <p:nvPr/>
              </p:nvSpPr>
              <p:spPr bwMode="auto">
                <a:xfrm>
                  <a:off x="1310" y="3522"/>
                  <a:ext cx="35" cy="57"/>
                </a:xfrm>
                <a:custGeom>
                  <a:avLst/>
                  <a:gdLst>
                    <a:gd name="T0" fmla="*/ 18 w 35"/>
                    <a:gd name="T1" fmla="*/ 57 h 57"/>
                    <a:gd name="T2" fmla="*/ 35 w 35"/>
                    <a:gd name="T3" fmla="*/ 29 h 57"/>
                    <a:gd name="T4" fmla="*/ 18 w 35"/>
                    <a:gd name="T5" fmla="*/ 0 h 57"/>
                    <a:gd name="T6" fmla="*/ 0 w 35"/>
                    <a:gd name="T7" fmla="*/ 29 h 57"/>
                    <a:gd name="T8" fmla="*/ 18 w 35"/>
                    <a:gd name="T9" fmla="*/ 57 h 57"/>
                  </a:gdLst>
                  <a:ahLst/>
                  <a:cxnLst>
                    <a:cxn ang="0">
                      <a:pos x="T0" y="T1"/>
                    </a:cxn>
                    <a:cxn ang="0">
                      <a:pos x="T2" y="T3"/>
                    </a:cxn>
                    <a:cxn ang="0">
                      <a:pos x="T4" y="T5"/>
                    </a:cxn>
                    <a:cxn ang="0">
                      <a:pos x="T6" y="T7"/>
                    </a:cxn>
                    <a:cxn ang="0">
                      <a:pos x="T8" y="T9"/>
                    </a:cxn>
                  </a:cxnLst>
                  <a:rect l="0" t="0" r="r" b="b"/>
                  <a:pathLst>
                    <a:path w="35" h="57">
                      <a:moveTo>
                        <a:pt x="18" y="57"/>
                      </a:moveTo>
                      <a:lnTo>
                        <a:pt x="35" y="29"/>
                      </a:lnTo>
                      <a:lnTo>
                        <a:pt x="18" y="0"/>
                      </a:lnTo>
                      <a:lnTo>
                        <a:pt x="0" y="29"/>
                      </a:lnTo>
                      <a:lnTo>
                        <a:pt x="18" y="5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363" name="Freeform 11246">
                  <a:extLst>
                    <a:ext uri="{FF2B5EF4-FFF2-40B4-BE49-F238E27FC236}">
                      <a16:creationId xmlns:a16="http://schemas.microsoft.com/office/drawing/2014/main" id="{0911678B-BD49-E634-51AA-9134AAD3C367}"/>
                    </a:ext>
                  </a:extLst>
                </p:cNvPr>
                <p:cNvSpPr>
                  <a:spLocks/>
                </p:cNvSpPr>
                <p:nvPr/>
              </p:nvSpPr>
              <p:spPr bwMode="auto">
                <a:xfrm>
                  <a:off x="1310" y="3522"/>
                  <a:ext cx="35" cy="57"/>
                </a:xfrm>
                <a:custGeom>
                  <a:avLst/>
                  <a:gdLst>
                    <a:gd name="T0" fmla="*/ 8 w 16"/>
                    <a:gd name="T1" fmla="*/ 16 h 16"/>
                    <a:gd name="T2" fmla="*/ 16 w 16"/>
                    <a:gd name="T3" fmla="*/ 8 h 16"/>
                    <a:gd name="T4" fmla="*/ 8 w 16"/>
                    <a:gd name="T5" fmla="*/ 0 h 16"/>
                    <a:gd name="T6" fmla="*/ 0 w 16"/>
                    <a:gd name="T7" fmla="*/ 8 h 16"/>
                    <a:gd name="T8" fmla="*/ 8 w 16"/>
                    <a:gd name="T9" fmla="*/ 16 h 16"/>
                  </a:gdLst>
                  <a:ahLst/>
                  <a:cxnLst>
                    <a:cxn ang="0">
                      <a:pos x="T0" y="T1"/>
                    </a:cxn>
                    <a:cxn ang="0">
                      <a:pos x="T2" y="T3"/>
                    </a:cxn>
                    <a:cxn ang="0">
                      <a:pos x="T4" y="T5"/>
                    </a:cxn>
                    <a:cxn ang="0">
                      <a:pos x="T6" y="T7"/>
                    </a:cxn>
                    <a:cxn ang="0">
                      <a:pos x="T8" y="T9"/>
                    </a:cxn>
                  </a:cxnLst>
                  <a:rect l="0" t="0" r="r" b="b"/>
                  <a:pathLst>
                    <a:path w="16" h="16">
                      <a:moveTo>
                        <a:pt x="8" y="16"/>
                      </a:moveTo>
                      <a:lnTo>
                        <a:pt x="16" y="8"/>
                      </a:lnTo>
                      <a:lnTo>
                        <a:pt x="8" y="0"/>
                      </a:lnTo>
                      <a:lnTo>
                        <a:pt x="0" y="8"/>
                      </a:lnTo>
                      <a:lnTo>
                        <a:pt x="8" y="16"/>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364" name="Freeform 11247">
                  <a:extLst>
                    <a:ext uri="{FF2B5EF4-FFF2-40B4-BE49-F238E27FC236}">
                      <a16:creationId xmlns:a16="http://schemas.microsoft.com/office/drawing/2014/main" id="{944D1175-1E47-6C60-97E3-A265503AD405}"/>
                    </a:ext>
                  </a:extLst>
                </p:cNvPr>
                <p:cNvSpPr>
                  <a:spLocks/>
                </p:cNvSpPr>
                <p:nvPr/>
              </p:nvSpPr>
              <p:spPr bwMode="auto">
                <a:xfrm>
                  <a:off x="1644" y="3526"/>
                  <a:ext cx="31" cy="50"/>
                </a:xfrm>
                <a:custGeom>
                  <a:avLst/>
                  <a:gdLst>
                    <a:gd name="T0" fmla="*/ 16 w 31"/>
                    <a:gd name="T1" fmla="*/ 50 h 50"/>
                    <a:gd name="T2" fmla="*/ 31 w 31"/>
                    <a:gd name="T3" fmla="*/ 25 h 50"/>
                    <a:gd name="T4" fmla="*/ 16 w 31"/>
                    <a:gd name="T5" fmla="*/ 0 h 50"/>
                    <a:gd name="T6" fmla="*/ 0 w 31"/>
                    <a:gd name="T7" fmla="*/ 25 h 50"/>
                    <a:gd name="T8" fmla="*/ 16 w 31"/>
                    <a:gd name="T9" fmla="*/ 50 h 50"/>
                  </a:gdLst>
                  <a:ahLst/>
                  <a:cxnLst>
                    <a:cxn ang="0">
                      <a:pos x="T0" y="T1"/>
                    </a:cxn>
                    <a:cxn ang="0">
                      <a:pos x="T2" y="T3"/>
                    </a:cxn>
                    <a:cxn ang="0">
                      <a:pos x="T4" y="T5"/>
                    </a:cxn>
                    <a:cxn ang="0">
                      <a:pos x="T6" y="T7"/>
                    </a:cxn>
                    <a:cxn ang="0">
                      <a:pos x="T8" y="T9"/>
                    </a:cxn>
                  </a:cxnLst>
                  <a:rect l="0" t="0" r="r" b="b"/>
                  <a:pathLst>
                    <a:path w="31" h="50">
                      <a:moveTo>
                        <a:pt x="16" y="50"/>
                      </a:moveTo>
                      <a:lnTo>
                        <a:pt x="31" y="25"/>
                      </a:lnTo>
                      <a:lnTo>
                        <a:pt x="16" y="0"/>
                      </a:lnTo>
                      <a:lnTo>
                        <a:pt x="0" y="25"/>
                      </a:lnTo>
                      <a:lnTo>
                        <a:pt x="16" y="5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365" name="Freeform 11248">
                  <a:extLst>
                    <a:ext uri="{FF2B5EF4-FFF2-40B4-BE49-F238E27FC236}">
                      <a16:creationId xmlns:a16="http://schemas.microsoft.com/office/drawing/2014/main" id="{2F7216D2-BD45-013C-5BEF-E4A567AEDF3F}"/>
                    </a:ext>
                  </a:extLst>
                </p:cNvPr>
                <p:cNvSpPr>
                  <a:spLocks/>
                </p:cNvSpPr>
                <p:nvPr/>
              </p:nvSpPr>
              <p:spPr bwMode="auto">
                <a:xfrm>
                  <a:off x="1644" y="3526"/>
                  <a:ext cx="31" cy="50"/>
                </a:xfrm>
                <a:custGeom>
                  <a:avLst/>
                  <a:gdLst>
                    <a:gd name="T0" fmla="*/ 7 w 14"/>
                    <a:gd name="T1" fmla="*/ 14 h 14"/>
                    <a:gd name="T2" fmla="*/ 14 w 14"/>
                    <a:gd name="T3" fmla="*/ 7 h 14"/>
                    <a:gd name="T4" fmla="*/ 7 w 14"/>
                    <a:gd name="T5" fmla="*/ 0 h 14"/>
                    <a:gd name="T6" fmla="*/ 0 w 14"/>
                    <a:gd name="T7" fmla="*/ 7 h 14"/>
                    <a:gd name="T8" fmla="*/ 7 w 14"/>
                    <a:gd name="T9" fmla="*/ 14 h 14"/>
                  </a:gdLst>
                  <a:ahLst/>
                  <a:cxnLst>
                    <a:cxn ang="0">
                      <a:pos x="T0" y="T1"/>
                    </a:cxn>
                    <a:cxn ang="0">
                      <a:pos x="T2" y="T3"/>
                    </a:cxn>
                    <a:cxn ang="0">
                      <a:pos x="T4" y="T5"/>
                    </a:cxn>
                    <a:cxn ang="0">
                      <a:pos x="T6" y="T7"/>
                    </a:cxn>
                    <a:cxn ang="0">
                      <a:pos x="T8" y="T9"/>
                    </a:cxn>
                  </a:cxnLst>
                  <a:rect l="0" t="0" r="r" b="b"/>
                  <a:pathLst>
                    <a:path w="14" h="14">
                      <a:moveTo>
                        <a:pt x="7" y="14"/>
                      </a:moveTo>
                      <a:lnTo>
                        <a:pt x="14" y="7"/>
                      </a:lnTo>
                      <a:lnTo>
                        <a:pt x="7" y="0"/>
                      </a:lnTo>
                      <a:lnTo>
                        <a:pt x="0" y="7"/>
                      </a:lnTo>
                      <a:lnTo>
                        <a:pt x="7" y="14"/>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366" name="Freeform 11249">
                  <a:extLst>
                    <a:ext uri="{FF2B5EF4-FFF2-40B4-BE49-F238E27FC236}">
                      <a16:creationId xmlns:a16="http://schemas.microsoft.com/office/drawing/2014/main" id="{6A31C2DB-29C7-7B9B-DBA2-2697EC37D834}"/>
                    </a:ext>
                  </a:extLst>
                </p:cNvPr>
                <p:cNvSpPr>
                  <a:spLocks/>
                </p:cNvSpPr>
                <p:nvPr/>
              </p:nvSpPr>
              <p:spPr bwMode="auto">
                <a:xfrm>
                  <a:off x="1754" y="3526"/>
                  <a:ext cx="33" cy="50"/>
                </a:xfrm>
                <a:custGeom>
                  <a:avLst/>
                  <a:gdLst>
                    <a:gd name="T0" fmla="*/ 16 w 33"/>
                    <a:gd name="T1" fmla="*/ 50 h 50"/>
                    <a:gd name="T2" fmla="*/ 33 w 33"/>
                    <a:gd name="T3" fmla="*/ 25 h 50"/>
                    <a:gd name="T4" fmla="*/ 16 w 33"/>
                    <a:gd name="T5" fmla="*/ 0 h 50"/>
                    <a:gd name="T6" fmla="*/ 0 w 33"/>
                    <a:gd name="T7" fmla="*/ 25 h 50"/>
                    <a:gd name="T8" fmla="*/ 16 w 33"/>
                    <a:gd name="T9" fmla="*/ 50 h 50"/>
                  </a:gdLst>
                  <a:ahLst/>
                  <a:cxnLst>
                    <a:cxn ang="0">
                      <a:pos x="T0" y="T1"/>
                    </a:cxn>
                    <a:cxn ang="0">
                      <a:pos x="T2" y="T3"/>
                    </a:cxn>
                    <a:cxn ang="0">
                      <a:pos x="T4" y="T5"/>
                    </a:cxn>
                    <a:cxn ang="0">
                      <a:pos x="T6" y="T7"/>
                    </a:cxn>
                    <a:cxn ang="0">
                      <a:pos x="T8" y="T9"/>
                    </a:cxn>
                  </a:cxnLst>
                  <a:rect l="0" t="0" r="r" b="b"/>
                  <a:pathLst>
                    <a:path w="33" h="50">
                      <a:moveTo>
                        <a:pt x="16" y="50"/>
                      </a:moveTo>
                      <a:lnTo>
                        <a:pt x="33" y="25"/>
                      </a:lnTo>
                      <a:lnTo>
                        <a:pt x="16" y="0"/>
                      </a:lnTo>
                      <a:lnTo>
                        <a:pt x="0" y="25"/>
                      </a:lnTo>
                      <a:lnTo>
                        <a:pt x="16" y="5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367" name="Freeform 11250">
                  <a:extLst>
                    <a:ext uri="{FF2B5EF4-FFF2-40B4-BE49-F238E27FC236}">
                      <a16:creationId xmlns:a16="http://schemas.microsoft.com/office/drawing/2014/main" id="{F0CEAA6C-4317-79AE-6628-198B2729C748}"/>
                    </a:ext>
                  </a:extLst>
                </p:cNvPr>
                <p:cNvSpPr>
                  <a:spLocks/>
                </p:cNvSpPr>
                <p:nvPr/>
              </p:nvSpPr>
              <p:spPr bwMode="auto">
                <a:xfrm>
                  <a:off x="1754" y="3526"/>
                  <a:ext cx="33" cy="50"/>
                </a:xfrm>
                <a:custGeom>
                  <a:avLst/>
                  <a:gdLst>
                    <a:gd name="T0" fmla="*/ 7 w 15"/>
                    <a:gd name="T1" fmla="*/ 14 h 14"/>
                    <a:gd name="T2" fmla="*/ 15 w 15"/>
                    <a:gd name="T3" fmla="*/ 7 h 14"/>
                    <a:gd name="T4" fmla="*/ 7 w 15"/>
                    <a:gd name="T5" fmla="*/ 0 h 14"/>
                    <a:gd name="T6" fmla="*/ 0 w 15"/>
                    <a:gd name="T7" fmla="*/ 7 h 14"/>
                    <a:gd name="T8" fmla="*/ 7 w 15"/>
                    <a:gd name="T9" fmla="*/ 14 h 14"/>
                  </a:gdLst>
                  <a:ahLst/>
                  <a:cxnLst>
                    <a:cxn ang="0">
                      <a:pos x="T0" y="T1"/>
                    </a:cxn>
                    <a:cxn ang="0">
                      <a:pos x="T2" y="T3"/>
                    </a:cxn>
                    <a:cxn ang="0">
                      <a:pos x="T4" y="T5"/>
                    </a:cxn>
                    <a:cxn ang="0">
                      <a:pos x="T6" y="T7"/>
                    </a:cxn>
                    <a:cxn ang="0">
                      <a:pos x="T8" y="T9"/>
                    </a:cxn>
                  </a:cxnLst>
                  <a:rect l="0" t="0" r="r" b="b"/>
                  <a:pathLst>
                    <a:path w="15" h="14">
                      <a:moveTo>
                        <a:pt x="7" y="14"/>
                      </a:moveTo>
                      <a:lnTo>
                        <a:pt x="15" y="7"/>
                      </a:lnTo>
                      <a:lnTo>
                        <a:pt x="7" y="0"/>
                      </a:lnTo>
                      <a:lnTo>
                        <a:pt x="0" y="7"/>
                      </a:lnTo>
                      <a:lnTo>
                        <a:pt x="7" y="14"/>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368" name="Freeform 11251">
                  <a:extLst>
                    <a:ext uri="{FF2B5EF4-FFF2-40B4-BE49-F238E27FC236}">
                      <a16:creationId xmlns:a16="http://schemas.microsoft.com/office/drawing/2014/main" id="{96AD2352-E5AD-9A49-6607-78778B6430DB}"/>
                    </a:ext>
                  </a:extLst>
                </p:cNvPr>
                <p:cNvSpPr>
                  <a:spLocks/>
                </p:cNvSpPr>
                <p:nvPr/>
              </p:nvSpPr>
              <p:spPr bwMode="auto">
                <a:xfrm>
                  <a:off x="1867" y="3529"/>
                  <a:ext cx="28" cy="47"/>
                </a:xfrm>
                <a:custGeom>
                  <a:avLst/>
                  <a:gdLst>
                    <a:gd name="T0" fmla="*/ 15 w 28"/>
                    <a:gd name="T1" fmla="*/ 47 h 47"/>
                    <a:gd name="T2" fmla="*/ 28 w 28"/>
                    <a:gd name="T3" fmla="*/ 22 h 47"/>
                    <a:gd name="T4" fmla="*/ 15 w 28"/>
                    <a:gd name="T5" fmla="*/ 0 h 47"/>
                    <a:gd name="T6" fmla="*/ 0 w 28"/>
                    <a:gd name="T7" fmla="*/ 22 h 47"/>
                    <a:gd name="T8" fmla="*/ 15 w 28"/>
                    <a:gd name="T9" fmla="*/ 47 h 47"/>
                  </a:gdLst>
                  <a:ahLst/>
                  <a:cxnLst>
                    <a:cxn ang="0">
                      <a:pos x="T0" y="T1"/>
                    </a:cxn>
                    <a:cxn ang="0">
                      <a:pos x="T2" y="T3"/>
                    </a:cxn>
                    <a:cxn ang="0">
                      <a:pos x="T4" y="T5"/>
                    </a:cxn>
                    <a:cxn ang="0">
                      <a:pos x="T6" y="T7"/>
                    </a:cxn>
                    <a:cxn ang="0">
                      <a:pos x="T8" y="T9"/>
                    </a:cxn>
                  </a:cxnLst>
                  <a:rect l="0" t="0" r="r" b="b"/>
                  <a:pathLst>
                    <a:path w="28" h="47">
                      <a:moveTo>
                        <a:pt x="15" y="47"/>
                      </a:moveTo>
                      <a:lnTo>
                        <a:pt x="28" y="22"/>
                      </a:lnTo>
                      <a:lnTo>
                        <a:pt x="15" y="0"/>
                      </a:lnTo>
                      <a:lnTo>
                        <a:pt x="0" y="22"/>
                      </a:lnTo>
                      <a:lnTo>
                        <a:pt x="15" y="4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369" name="Freeform 11252">
                  <a:extLst>
                    <a:ext uri="{FF2B5EF4-FFF2-40B4-BE49-F238E27FC236}">
                      <a16:creationId xmlns:a16="http://schemas.microsoft.com/office/drawing/2014/main" id="{E67C1665-F27B-6B21-E623-70734258B349}"/>
                    </a:ext>
                  </a:extLst>
                </p:cNvPr>
                <p:cNvSpPr>
                  <a:spLocks/>
                </p:cNvSpPr>
                <p:nvPr/>
              </p:nvSpPr>
              <p:spPr bwMode="auto">
                <a:xfrm>
                  <a:off x="1867" y="3529"/>
                  <a:ext cx="28" cy="47"/>
                </a:xfrm>
                <a:custGeom>
                  <a:avLst/>
                  <a:gdLst>
                    <a:gd name="T0" fmla="*/ 7 w 13"/>
                    <a:gd name="T1" fmla="*/ 13 h 13"/>
                    <a:gd name="T2" fmla="*/ 13 w 13"/>
                    <a:gd name="T3" fmla="*/ 6 h 13"/>
                    <a:gd name="T4" fmla="*/ 7 w 13"/>
                    <a:gd name="T5" fmla="*/ 0 h 13"/>
                    <a:gd name="T6" fmla="*/ 0 w 13"/>
                    <a:gd name="T7" fmla="*/ 6 h 13"/>
                    <a:gd name="T8" fmla="*/ 7 w 13"/>
                    <a:gd name="T9" fmla="*/ 13 h 13"/>
                  </a:gdLst>
                  <a:ahLst/>
                  <a:cxnLst>
                    <a:cxn ang="0">
                      <a:pos x="T0" y="T1"/>
                    </a:cxn>
                    <a:cxn ang="0">
                      <a:pos x="T2" y="T3"/>
                    </a:cxn>
                    <a:cxn ang="0">
                      <a:pos x="T4" y="T5"/>
                    </a:cxn>
                    <a:cxn ang="0">
                      <a:pos x="T6" y="T7"/>
                    </a:cxn>
                    <a:cxn ang="0">
                      <a:pos x="T8" y="T9"/>
                    </a:cxn>
                  </a:cxnLst>
                  <a:rect l="0" t="0" r="r" b="b"/>
                  <a:pathLst>
                    <a:path w="13" h="13">
                      <a:moveTo>
                        <a:pt x="7" y="13"/>
                      </a:moveTo>
                      <a:lnTo>
                        <a:pt x="13" y="6"/>
                      </a:lnTo>
                      <a:lnTo>
                        <a:pt x="7" y="0"/>
                      </a:lnTo>
                      <a:lnTo>
                        <a:pt x="0" y="6"/>
                      </a:lnTo>
                      <a:lnTo>
                        <a:pt x="7" y="1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370" name="Freeform 11253">
                  <a:extLst>
                    <a:ext uri="{FF2B5EF4-FFF2-40B4-BE49-F238E27FC236}">
                      <a16:creationId xmlns:a16="http://schemas.microsoft.com/office/drawing/2014/main" id="{85664376-3EAA-EC60-AFC5-76BCF99CDDF5}"/>
                    </a:ext>
                  </a:extLst>
                </p:cNvPr>
                <p:cNvSpPr>
                  <a:spLocks/>
                </p:cNvSpPr>
                <p:nvPr/>
              </p:nvSpPr>
              <p:spPr bwMode="auto">
                <a:xfrm>
                  <a:off x="1310" y="3693"/>
                  <a:ext cx="33" cy="53"/>
                </a:xfrm>
                <a:custGeom>
                  <a:avLst/>
                  <a:gdLst>
                    <a:gd name="T0" fmla="*/ 18 w 33"/>
                    <a:gd name="T1" fmla="*/ 53 h 53"/>
                    <a:gd name="T2" fmla="*/ 33 w 33"/>
                    <a:gd name="T3" fmla="*/ 25 h 53"/>
                    <a:gd name="T4" fmla="*/ 18 w 33"/>
                    <a:gd name="T5" fmla="*/ 0 h 53"/>
                    <a:gd name="T6" fmla="*/ 0 w 33"/>
                    <a:gd name="T7" fmla="*/ 25 h 53"/>
                    <a:gd name="T8" fmla="*/ 18 w 33"/>
                    <a:gd name="T9" fmla="*/ 53 h 53"/>
                  </a:gdLst>
                  <a:ahLst/>
                  <a:cxnLst>
                    <a:cxn ang="0">
                      <a:pos x="T0" y="T1"/>
                    </a:cxn>
                    <a:cxn ang="0">
                      <a:pos x="T2" y="T3"/>
                    </a:cxn>
                    <a:cxn ang="0">
                      <a:pos x="T4" y="T5"/>
                    </a:cxn>
                    <a:cxn ang="0">
                      <a:pos x="T6" y="T7"/>
                    </a:cxn>
                    <a:cxn ang="0">
                      <a:pos x="T8" y="T9"/>
                    </a:cxn>
                  </a:cxnLst>
                  <a:rect l="0" t="0" r="r" b="b"/>
                  <a:pathLst>
                    <a:path w="33" h="53">
                      <a:moveTo>
                        <a:pt x="18" y="53"/>
                      </a:moveTo>
                      <a:lnTo>
                        <a:pt x="33" y="25"/>
                      </a:lnTo>
                      <a:lnTo>
                        <a:pt x="18" y="0"/>
                      </a:lnTo>
                      <a:lnTo>
                        <a:pt x="0" y="25"/>
                      </a:lnTo>
                      <a:lnTo>
                        <a:pt x="18" y="5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371" name="Freeform 11254">
                  <a:extLst>
                    <a:ext uri="{FF2B5EF4-FFF2-40B4-BE49-F238E27FC236}">
                      <a16:creationId xmlns:a16="http://schemas.microsoft.com/office/drawing/2014/main" id="{7C2B38D3-6B8F-1893-4328-17A8643C0D48}"/>
                    </a:ext>
                  </a:extLst>
                </p:cNvPr>
                <p:cNvSpPr>
                  <a:spLocks/>
                </p:cNvSpPr>
                <p:nvPr/>
              </p:nvSpPr>
              <p:spPr bwMode="auto">
                <a:xfrm>
                  <a:off x="1310" y="3693"/>
                  <a:ext cx="33" cy="53"/>
                </a:xfrm>
                <a:custGeom>
                  <a:avLst/>
                  <a:gdLst>
                    <a:gd name="T0" fmla="*/ 8 w 15"/>
                    <a:gd name="T1" fmla="*/ 15 h 15"/>
                    <a:gd name="T2" fmla="*/ 15 w 15"/>
                    <a:gd name="T3" fmla="*/ 7 h 15"/>
                    <a:gd name="T4" fmla="*/ 8 w 15"/>
                    <a:gd name="T5" fmla="*/ 0 h 15"/>
                    <a:gd name="T6" fmla="*/ 0 w 15"/>
                    <a:gd name="T7" fmla="*/ 7 h 15"/>
                    <a:gd name="T8" fmla="*/ 8 w 15"/>
                    <a:gd name="T9" fmla="*/ 15 h 15"/>
                  </a:gdLst>
                  <a:ahLst/>
                  <a:cxnLst>
                    <a:cxn ang="0">
                      <a:pos x="T0" y="T1"/>
                    </a:cxn>
                    <a:cxn ang="0">
                      <a:pos x="T2" y="T3"/>
                    </a:cxn>
                    <a:cxn ang="0">
                      <a:pos x="T4" y="T5"/>
                    </a:cxn>
                    <a:cxn ang="0">
                      <a:pos x="T6" y="T7"/>
                    </a:cxn>
                    <a:cxn ang="0">
                      <a:pos x="T8" y="T9"/>
                    </a:cxn>
                  </a:cxnLst>
                  <a:rect l="0" t="0" r="r" b="b"/>
                  <a:pathLst>
                    <a:path w="15" h="15">
                      <a:moveTo>
                        <a:pt x="8" y="15"/>
                      </a:moveTo>
                      <a:lnTo>
                        <a:pt x="15" y="7"/>
                      </a:lnTo>
                      <a:lnTo>
                        <a:pt x="8" y="0"/>
                      </a:lnTo>
                      <a:lnTo>
                        <a:pt x="0" y="7"/>
                      </a:lnTo>
                      <a:lnTo>
                        <a:pt x="8" y="15"/>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372" name="Freeform 11255">
                  <a:extLst>
                    <a:ext uri="{FF2B5EF4-FFF2-40B4-BE49-F238E27FC236}">
                      <a16:creationId xmlns:a16="http://schemas.microsoft.com/office/drawing/2014/main" id="{76C22F38-BE42-A3A9-AF89-12E080096FC7}"/>
                    </a:ext>
                  </a:extLst>
                </p:cNvPr>
                <p:cNvSpPr>
                  <a:spLocks/>
                </p:cNvSpPr>
                <p:nvPr/>
              </p:nvSpPr>
              <p:spPr bwMode="auto">
                <a:xfrm>
                  <a:off x="1644" y="3693"/>
                  <a:ext cx="31" cy="53"/>
                </a:xfrm>
                <a:custGeom>
                  <a:avLst/>
                  <a:gdLst>
                    <a:gd name="T0" fmla="*/ 16 w 31"/>
                    <a:gd name="T1" fmla="*/ 53 h 53"/>
                    <a:gd name="T2" fmla="*/ 31 w 31"/>
                    <a:gd name="T3" fmla="*/ 25 h 53"/>
                    <a:gd name="T4" fmla="*/ 16 w 31"/>
                    <a:gd name="T5" fmla="*/ 0 h 53"/>
                    <a:gd name="T6" fmla="*/ 0 w 31"/>
                    <a:gd name="T7" fmla="*/ 25 h 53"/>
                    <a:gd name="T8" fmla="*/ 16 w 31"/>
                    <a:gd name="T9" fmla="*/ 53 h 53"/>
                  </a:gdLst>
                  <a:ahLst/>
                  <a:cxnLst>
                    <a:cxn ang="0">
                      <a:pos x="T0" y="T1"/>
                    </a:cxn>
                    <a:cxn ang="0">
                      <a:pos x="T2" y="T3"/>
                    </a:cxn>
                    <a:cxn ang="0">
                      <a:pos x="T4" y="T5"/>
                    </a:cxn>
                    <a:cxn ang="0">
                      <a:pos x="T6" y="T7"/>
                    </a:cxn>
                    <a:cxn ang="0">
                      <a:pos x="T8" y="T9"/>
                    </a:cxn>
                  </a:cxnLst>
                  <a:rect l="0" t="0" r="r" b="b"/>
                  <a:pathLst>
                    <a:path w="31" h="53">
                      <a:moveTo>
                        <a:pt x="16" y="53"/>
                      </a:moveTo>
                      <a:lnTo>
                        <a:pt x="31" y="25"/>
                      </a:lnTo>
                      <a:lnTo>
                        <a:pt x="16" y="0"/>
                      </a:lnTo>
                      <a:lnTo>
                        <a:pt x="0" y="25"/>
                      </a:lnTo>
                      <a:lnTo>
                        <a:pt x="16" y="5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373" name="Freeform 11256">
                  <a:extLst>
                    <a:ext uri="{FF2B5EF4-FFF2-40B4-BE49-F238E27FC236}">
                      <a16:creationId xmlns:a16="http://schemas.microsoft.com/office/drawing/2014/main" id="{24F86DD7-88AA-CC95-4348-E400C4E4F842}"/>
                    </a:ext>
                  </a:extLst>
                </p:cNvPr>
                <p:cNvSpPr>
                  <a:spLocks/>
                </p:cNvSpPr>
                <p:nvPr/>
              </p:nvSpPr>
              <p:spPr bwMode="auto">
                <a:xfrm>
                  <a:off x="1644" y="3693"/>
                  <a:ext cx="31" cy="53"/>
                </a:xfrm>
                <a:custGeom>
                  <a:avLst/>
                  <a:gdLst>
                    <a:gd name="T0" fmla="*/ 7 w 14"/>
                    <a:gd name="T1" fmla="*/ 15 h 15"/>
                    <a:gd name="T2" fmla="*/ 14 w 14"/>
                    <a:gd name="T3" fmla="*/ 7 h 15"/>
                    <a:gd name="T4" fmla="*/ 7 w 14"/>
                    <a:gd name="T5" fmla="*/ 0 h 15"/>
                    <a:gd name="T6" fmla="*/ 0 w 14"/>
                    <a:gd name="T7" fmla="*/ 7 h 15"/>
                    <a:gd name="T8" fmla="*/ 7 w 14"/>
                    <a:gd name="T9" fmla="*/ 15 h 15"/>
                  </a:gdLst>
                  <a:ahLst/>
                  <a:cxnLst>
                    <a:cxn ang="0">
                      <a:pos x="T0" y="T1"/>
                    </a:cxn>
                    <a:cxn ang="0">
                      <a:pos x="T2" y="T3"/>
                    </a:cxn>
                    <a:cxn ang="0">
                      <a:pos x="T4" y="T5"/>
                    </a:cxn>
                    <a:cxn ang="0">
                      <a:pos x="T6" y="T7"/>
                    </a:cxn>
                    <a:cxn ang="0">
                      <a:pos x="T8" y="T9"/>
                    </a:cxn>
                  </a:cxnLst>
                  <a:rect l="0" t="0" r="r" b="b"/>
                  <a:pathLst>
                    <a:path w="14" h="15">
                      <a:moveTo>
                        <a:pt x="7" y="15"/>
                      </a:moveTo>
                      <a:lnTo>
                        <a:pt x="14" y="7"/>
                      </a:lnTo>
                      <a:lnTo>
                        <a:pt x="7" y="0"/>
                      </a:lnTo>
                      <a:lnTo>
                        <a:pt x="0" y="7"/>
                      </a:lnTo>
                      <a:lnTo>
                        <a:pt x="7" y="15"/>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374" name="Freeform 11257">
                  <a:extLst>
                    <a:ext uri="{FF2B5EF4-FFF2-40B4-BE49-F238E27FC236}">
                      <a16:creationId xmlns:a16="http://schemas.microsoft.com/office/drawing/2014/main" id="{64EBFD2E-F833-3E09-26AA-41A558B96AA5}"/>
                    </a:ext>
                  </a:extLst>
                </p:cNvPr>
                <p:cNvSpPr>
                  <a:spLocks/>
                </p:cNvSpPr>
                <p:nvPr/>
              </p:nvSpPr>
              <p:spPr bwMode="auto">
                <a:xfrm>
                  <a:off x="1754" y="3693"/>
                  <a:ext cx="33" cy="53"/>
                </a:xfrm>
                <a:custGeom>
                  <a:avLst/>
                  <a:gdLst>
                    <a:gd name="T0" fmla="*/ 16 w 33"/>
                    <a:gd name="T1" fmla="*/ 53 h 53"/>
                    <a:gd name="T2" fmla="*/ 33 w 33"/>
                    <a:gd name="T3" fmla="*/ 25 h 53"/>
                    <a:gd name="T4" fmla="*/ 16 w 33"/>
                    <a:gd name="T5" fmla="*/ 0 h 53"/>
                    <a:gd name="T6" fmla="*/ 0 w 33"/>
                    <a:gd name="T7" fmla="*/ 25 h 53"/>
                    <a:gd name="T8" fmla="*/ 16 w 33"/>
                    <a:gd name="T9" fmla="*/ 53 h 53"/>
                  </a:gdLst>
                  <a:ahLst/>
                  <a:cxnLst>
                    <a:cxn ang="0">
                      <a:pos x="T0" y="T1"/>
                    </a:cxn>
                    <a:cxn ang="0">
                      <a:pos x="T2" y="T3"/>
                    </a:cxn>
                    <a:cxn ang="0">
                      <a:pos x="T4" y="T5"/>
                    </a:cxn>
                    <a:cxn ang="0">
                      <a:pos x="T6" y="T7"/>
                    </a:cxn>
                    <a:cxn ang="0">
                      <a:pos x="T8" y="T9"/>
                    </a:cxn>
                  </a:cxnLst>
                  <a:rect l="0" t="0" r="r" b="b"/>
                  <a:pathLst>
                    <a:path w="33" h="53">
                      <a:moveTo>
                        <a:pt x="16" y="53"/>
                      </a:moveTo>
                      <a:lnTo>
                        <a:pt x="33" y="25"/>
                      </a:lnTo>
                      <a:lnTo>
                        <a:pt x="16" y="0"/>
                      </a:lnTo>
                      <a:lnTo>
                        <a:pt x="0" y="25"/>
                      </a:lnTo>
                      <a:lnTo>
                        <a:pt x="16" y="5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375" name="Freeform 11258">
                  <a:extLst>
                    <a:ext uri="{FF2B5EF4-FFF2-40B4-BE49-F238E27FC236}">
                      <a16:creationId xmlns:a16="http://schemas.microsoft.com/office/drawing/2014/main" id="{D2FE122A-3747-D75F-071F-382453F573A0}"/>
                    </a:ext>
                  </a:extLst>
                </p:cNvPr>
                <p:cNvSpPr>
                  <a:spLocks/>
                </p:cNvSpPr>
                <p:nvPr/>
              </p:nvSpPr>
              <p:spPr bwMode="auto">
                <a:xfrm>
                  <a:off x="1754" y="3693"/>
                  <a:ext cx="33" cy="53"/>
                </a:xfrm>
                <a:custGeom>
                  <a:avLst/>
                  <a:gdLst>
                    <a:gd name="T0" fmla="*/ 7 w 15"/>
                    <a:gd name="T1" fmla="*/ 15 h 15"/>
                    <a:gd name="T2" fmla="*/ 15 w 15"/>
                    <a:gd name="T3" fmla="*/ 7 h 15"/>
                    <a:gd name="T4" fmla="*/ 7 w 15"/>
                    <a:gd name="T5" fmla="*/ 0 h 15"/>
                    <a:gd name="T6" fmla="*/ 0 w 15"/>
                    <a:gd name="T7" fmla="*/ 7 h 15"/>
                    <a:gd name="T8" fmla="*/ 7 w 15"/>
                    <a:gd name="T9" fmla="*/ 15 h 15"/>
                  </a:gdLst>
                  <a:ahLst/>
                  <a:cxnLst>
                    <a:cxn ang="0">
                      <a:pos x="T0" y="T1"/>
                    </a:cxn>
                    <a:cxn ang="0">
                      <a:pos x="T2" y="T3"/>
                    </a:cxn>
                    <a:cxn ang="0">
                      <a:pos x="T4" y="T5"/>
                    </a:cxn>
                    <a:cxn ang="0">
                      <a:pos x="T6" y="T7"/>
                    </a:cxn>
                    <a:cxn ang="0">
                      <a:pos x="T8" y="T9"/>
                    </a:cxn>
                  </a:cxnLst>
                  <a:rect l="0" t="0" r="r" b="b"/>
                  <a:pathLst>
                    <a:path w="15" h="15">
                      <a:moveTo>
                        <a:pt x="7" y="15"/>
                      </a:moveTo>
                      <a:lnTo>
                        <a:pt x="15" y="7"/>
                      </a:lnTo>
                      <a:lnTo>
                        <a:pt x="7" y="0"/>
                      </a:lnTo>
                      <a:lnTo>
                        <a:pt x="0" y="7"/>
                      </a:lnTo>
                      <a:lnTo>
                        <a:pt x="7" y="15"/>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376" name="Freeform 11259">
                  <a:extLst>
                    <a:ext uri="{FF2B5EF4-FFF2-40B4-BE49-F238E27FC236}">
                      <a16:creationId xmlns:a16="http://schemas.microsoft.com/office/drawing/2014/main" id="{04EB763F-AA2E-4289-7EE4-8BED95031208}"/>
                    </a:ext>
                  </a:extLst>
                </p:cNvPr>
                <p:cNvSpPr>
                  <a:spLocks/>
                </p:cNvSpPr>
                <p:nvPr/>
              </p:nvSpPr>
              <p:spPr bwMode="auto">
                <a:xfrm>
                  <a:off x="1869" y="3696"/>
                  <a:ext cx="26" cy="46"/>
                </a:xfrm>
                <a:custGeom>
                  <a:avLst/>
                  <a:gdLst>
                    <a:gd name="T0" fmla="*/ 13 w 26"/>
                    <a:gd name="T1" fmla="*/ 46 h 46"/>
                    <a:gd name="T2" fmla="*/ 26 w 26"/>
                    <a:gd name="T3" fmla="*/ 22 h 46"/>
                    <a:gd name="T4" fmla="*/ 13 w 26"/>
                    <a:gd name="T5" fmla="*/ 0 h 46"/>
                    <a:gd name="T6" fmla="*/ 0 w 26"/>
                    <a:gd name="T7" fmla="*/ 22 h 46"/>
                    <a:gd name="T8" fmla="*/ 13 w 26"/>
                    <a:gd name="T9" fmla="*/ 46 h 46"/>
                  </a:gdLst>
                  <a:ahLst/>
                  <a:cxnLst>
                    <a:cxn ang="0">
                      <a:pos x="T0" y="T1"/>
                    </a:cxn>
                    <a:cxn ang="0">
                      <a:pos x="T2" y="T3"/>
                    </a:cxn>
                    <a:cxn ang="0">
                      <a:pos x="T4" y="T5"/>
                    </a:cxn>
                    <a:cxn ang="0">
                      <a:pos x="T6" y="T7"/>
                    </a:cxn>
                    <a:cxn ang="0">
                      <a:pos x="T8" y="T9"/>
                    </a:cxn>
                  </a:cxnLst>
                  <a:rect l="0" t="0" r="r" b="b"/>
                  <a:pathLst>
                    <a:path w="26" h="46">
                      <a:moveTo>
                        <a:pt x="13" y="46"/>
                      </a:moveTo>
                      <a:lnTo>
                        <a:pt x="26" y="22"/>
                      </a:lnTo>
                      <a:lnTo>
                        <a:pt x="13" y="0"/>
                      </a:lnTo>
                      <a:lnTo>
                        <a:pt x="0" y="22"/>
                      </a:lnTo>
                      <a:lnTo>
                        <a:pt x="13" y="4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377" name="Freeform 11260">
                  <a:extLst>
                    <a:ext uri="{FF2B5EF4-FFF2-40B4-BE49-F238E27FC236}">
                      <a16:creationId xmlns:a16="http://schemas.microsoft.com/office/drawing/2014/main" id="{E549D865-F6E2-642A-711F-75125B871968}"/>
                    </a:ext>
                  </a:extLst>
                </p:cNvPr>
                <p:cNvSpPr>
                  <a:spLocks/>
                </p:cNvSpPr>
                <p:nvPr/>
              </p:nvSpPr>
              <p:spPr bwMode="auto">
                <a:xfrm>
                  <a:off x="1869" y="3696"/>
                  <a:ext cx="26" cy="46"/>
                </a:xfrm>
                <a:custGeom>
                  <a:avLst/>
                  <a:gdLst>
                    <a:gd name="T0" fmla="*/ 6 w 12"/>
                    <a:gd name="T1" fmla="*/ 13 h 13"/>
                    <a:gd name="T2" fmla="*/ 12 w 12"/>
                    <a:gd name="T3" fmla="*/ 6 h 13"/>
                    <a:gd name="T4" fmla="*/ 6 w 12"/>
                    <a:gd name="T5" fmla="*/ 0 h 13"/>
                    <a:gd name="T6" fmla="*/ 0 w 12"/>
                    <a:gd name="T7" fmla="*/ 6 h 13"/>
                    <a:gd name="T8" fmla="*/ 6 w 12"/>
                    <a:gd name="T9" fmla="*/ 13 h 13"/>
                  </a:gdLst>
                  <a:ahLst/>
                  <a:cxnLst>
                    <a:cxn ang="0">
                      <a:pos x="T0" y="T1"/>
                    </a:cxn>
                    <a:cxn ang="0">
                      <a:pos x="T2" y="T3"/>
                    </a:cxn>
                    <a:cxn ang="0">
                      <a:pos x="T4" y="T5"/>
                    </a:cxn>
                    <a:cxn ang="0">
                      <a:pos x="T6" y="T7"/>
                    </a:cxn>
                    <a:cxn ang="0">
                      <a:pos x="T8" y="T9"/>
                    </a:cxn>
                  </a:cxnLst>
                  <a:rect l="0" t="0" r="r" b="b"/>
                  <a:pathLst>
                    <a:path w="12" h="13">
                      <a:moveTo>
                        <a:pt x="6" y="13"/>
                      </a:moveTo>
                      <a:lnTo>
                        <a:pt x="12" y="6"/>
                      </a:lnTo>
                      <a:lnTo>
                        <a:pt x="6" y="0"/>
                      </a:lnTo>
                      <a:lnTo>
                        <a:pt x="0" y="6"/>
                      </a:lnTo>
                      <a:lnTo>
                        <a:pt x="6" y="1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378" name="Freeform 11261">
                  <a:extLst>
                    <a:ext uri="{FF2B5EF4-FFF2-40B4-BE49-F238E27FC236}">
                      <a16:creationId xmlns:a16="http://schemas.microsoft.com/office/drawing/2014/main" id="{575B580F-8C6E-2F52-8A19-CA3E5E35C412}"/>
                    </a:ext>
                  </a:extLst>
                </p:cNvPr>
                <p:cNvSpPr>
                  <a:spLocks/>
                </p:cNvSpPr>
                <p:nvPr/>
              </p:nvSpPr>
              <p:spPr bwMode="auto">
                <a:xfrm>
                  <a:off x="1310" y="3860"/>
                  <a:ext cx="33" cy="53"/>
                </a:xfrm>
                <a:custGeom>
                  <a:avLst/>
                  <a:gdLst>
                    <a:gd name="T0" fmla="*/ 18 w 33"/>
                    <a:gd name="T1" fmla="*/ 53 h 53"/>
                    <a:gd name="T2" fmla="*/ 33 w 33"/>
                    <a:gd name="T3" fmla="*/ 28 h 53"/>
                    <a:gd name="T4" fmla="*/ 18 w 33"/>
                    <a:gd name="T5" fmla="*/ 0 h 53"/>
                    <a:gd name="T6" fmla="*/ 0 w 33"/>
                    <a:gd name="T7" fmla="*/ 28 h 53"/>
                    <a:gd name="T8" fmla="*/ 18 w 33"/>
                    <a:gd name="T9" fmla="*/ 53 h 53"/>
                  </a:gdLst>
                  <a:ahLst/>
                  <a:cxnLst>
                    <a:cxn ang="0">
                      <a:pos x="T0" y="T1"/>
                    </a:cxn>
                    <a:cxn ang="0">
                      <a:pos x="T2" y="T3"/>
                    </a:cxn>
                    <a:cxn ang="0">
                      <a:pos x="T4" y="T5"/>
                    </a:cxn>
                    <a:cxn ang="0">
                      <a:pos x="T6" y="T7"/>
                    </a:cxn>
                    <a:cxn ang="0">
                      <a:pos x="T8" y="T9"/>
                    </a:cxn>
                  </a:cxnLst>
                  <a:rect l="0" t="0" r="r" b="b"/>
                  <a:pathLst>
                    <a:path w="33" h="53">
                      <a:moveTo>
                        <a:pt x="18" y="53"/>
                      </a:moveTo>
                      <a:lnTo>
                        <a:pt x="33" y="28"/>
                      </a:lnTo>
                      <a:lnTo>
                        <a:pt x="18" y="0"/>
                      </a:lnTo>
                      <a:lnTo>
                        <a:pt x="0" y="28"/>
                      </a:lnTo>
                      <a:lnTo>
                        <a:pt x="18" y="5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379" name="Freeform 11262">
                  <a:extLst>
                    <a:ext uri="{FF2B5EF4-FFF2-40B4-BE49-F238E27FC236}">
                      <a16:creationId xmlns:a16="http://schemas.microsoft.com/office/drawing/2014/main" id="{0DAEDAD5-D7A8-77C4-3265-8AE259D3EBA6}"/>
                    </a:ext>
                  </a:extLst>
                </p:cNvPr>
                <p:cNvSpPr>
                  <a:spLocks/>
                </p:cNvSpPr>
                <p:nvPr/>
              </p:nvSpPr>
              <p:spPr bwMode="auto">
                <a:xfrm>
                  <a:off x="1310" y="3860"/>
                  <a:ext cx="33" cy="53"/>
                </a:xfrm>
                <a:custGeom>
                  <a:avLst/>
                  <a:gdLst>
                    <a:gd name="T0" fmla="*/ 8 w 15"/>
                    <a:gd name="T1" fmla="*/ 15 h 15"/>
                    <a:gd name="T2" fmla="*/ 15 w 15"/>
                    <a:gd name="T3" fmla="*/ 8 h 15"/>
                    <a:gd name="T4" fmla="*/ 8 w 15"/>
                    <a:gd name="T5" fmla="*/ 0 h 15"/>
                    <a:gd name="T6" fmla="*/ 0 w 15"/>
                    <a:gd name="T7" fmla="*/ 8 h 15"/>
                    <a:gd name="T8" fmla="*/ 8 w 15"/>
                    <a:gd name="T9" fmla="*/ 15 h 15"/>
                  </a:gdLst>
                  <a:ahLst/>
                  <a:cxnLst>
                    <a:cxn ang="0">
                      <a:pos x="T0" y="T1"/>
                    </a:cxn>
                    <a:cxn ang="0">
                      <a:pos x="T2" y="T3"/>
                    </a:cxn>
                    <a:cxn ang="0">
                      <a:pos x="T4" y="T5"/>
                    </a:cxn>
                    <a:cxn ang="0">
                      <a:pos x="T6" y="T7"/>
                    </a:cxn>
                    <a:cxn ang="0">
                      <a:pos x="T8" y="T9"/>
                    </a:cxn>
                  </a:cxnLst>
                  <a:rect l="0" t="0" r="r" b="b"/>
                  <a:pathLst>
                    <a:path w="15" h="15">
                      <a:moveTo>
                        <a:pt x="8" y="15"/>
                      </a:moveTo>
                      <a:lnTo>
                        <a:pt x="15" y="8"/>
                      </a:lnTo>
                      <a:lnTo>
                        <a:pt x="8" y="0"/>
                      </a:lnTo>
                      <a:lnTo>
                        <a:pt x="0" y="8"/>
                      </a:lnTo>
                      <a:lnTo>
                        <a:pt x="8" y="15"/>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380" name="Freeform 11263">
                  <a:extLst>
                    <a:ext uri="{FF2B5EF4-FFF2-40B4-BE49-F238E27FC236}">
                      <a16:creationId xmlns:a16="http://schemas.microsoft.com/office/drawing/2014/main" id="{33B1DDA4-9DC3-3DF8-312A-92ECD597433D}"/>
                    </a:ext>
                  </a:extLst>
                </p:cNvPr>
                <p:cNvSpPr>
                  <a:spLocks/>
                </p:cNvSpPr>
                <p:nvPr/>
              </p:nvSpPr>
              <p:spPr bwMode="auto">
                <a:xfrm>
                  <a:off x="1642" y="3860"/>
                  <a:ext cx="35" cy="53"/>
                </a:xfrm>
                <a:custGeom>
                  <a:avLst/>
                  <a:gdLst>
                    <a:gd name="T0" fmla="*/ 18 w 35"/>
                    <a:gd name="T1" fmla="*/ 53 h 53"/>
                    <a:gd name="T2" fmla="*/ 35 w 35"/>
                    <a:gd name="T3" fmla="*/ 28 h 53"/>
                    <a:gd name="T4" fmla="*/ 18 w 35"/>
                    <a:gd name="T5" fmla="*/ 0 h 53"/>
                    <a:gd name="T6" fmla="*/ 0 w 35"/>
                    <a:gd name="T7" fmla="*/ 28 h 53"/>
                    <a:gd name="T8" fmla="*/ 18 w 35"/>
                    <a:gd name="T9" fmla="*/ 53 h 53"/>
                  </a:gdLst>
                  <a:ahLst/>
                  <a:cxnLst>
                    <a:cxn ang="0">
                      <a:pos x="T0" y="T1"/>
                    </a:cxn>
                    <a:cxn ang="0">
                      <a:pos x="T2" y="T3"/>
                    </a:cxn>
                    <a:cxn ang="0">
                      <a:pos x="T4" y="T5"/>
                    </a:cxn>
                    <a:cxn ang="0">
                      <a:pos x="T6" y="T7"/>
                    </a:cxn>
                    <a:cxn ang="0">
                      <a:pos x="T8" y="T9"/>
                    </a:cxn>
                  </a:cxnLst>
                  <a:rect l="0" t="0" r="r" b="b"/>
                  <a:pathLst>
                    <a:path w="35" h="53">
                      <a:moveTo>
                        <a:pt x="18" y="53"/>
                      </a:moveTo>
                      <a:lnTo>
                        <a:pt x="35" y="28"/>
                      </a:lnTo>
                      <a:lnTo>
                        <a:pt x="18" y="0"/>
                      </a:lnTo>
                      <a:lnTo>
                        <a:pt x="0" y="28"/>
                      </a:lnTo>
                      <a:lnTo>
                        <a:pt x="18" y="5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381" name="Freeform 11264">
                  <a:extLst>
                    <a:ext uri="{FF2B5EF4-FFF2-40B4-BE49-F238E27FC236}">
                      <a16:creationId xmlns:a16="http://schemas.microsoft.com/office/drawing/2014/main" id="{FA8879B2-DADB-2E35-23BF-C15957A781A2}"/>
                    </a:ext>
                  </a:extLst>
                </p:cNvPr>
                <p:cNvSpPr>
                  <a:spLocks/>
                </p:cNvSpPr>
                <p:nvPr/>
              </p:nvSpPr>
              <p:spPr bwMode="auto">
                <a:xfrm>
                  <a:off x="1642" y="3860"/>
                  <a:ext cx="35" cy="53"/>
                </a:xfrm>
                <a:custGeom>
                  <a:avLst/>
                  <a:gdLst>
                    <a:gd name="T0" fmla="*/ 8 w 16"/>
                    <a:gd name="T1" fmla="*/ 15 h 15"/>
                    <a:gd name="T2" fmla="*/ 16 w 16"/>
                    <a:gd name="T3" fmla="*/ 8 h 15"/>
                    <a:gd name="T4" fmla="*/ 8 w 16"/>
                    <a:gd name="T5" fmla="*/ 0 h 15"/>
                    <a:gd name="T6" fmla="*/ 0 w 16"/>
                    <a:gd name="T7" fmla="*/ 8 h 15"/>
                    <a:gd name="T8" fmla="*/ 8 w 16"/>
                    <a:gd name="T9" fmla="*/ 15 h 15"/>
                  </a:gdLst>
                  <a:ahLst/>
                  <a:cxnLst>
                    <a:cxn ang="0">
                      <a:pos x="T0" y="T1"/>
                    </a:cxn>
                    <a:cxn ang="0">
                      <a:pos x="T2" y="T3"/>
                    </a:cxn>
                    <a:cxn ang="0">
                      <a:pos x="T4" y="T5"/>
                    </a:cxn>
                    <a:cxn ang="0">
                      <a:pos x="T6" y="T7"/>
                    </a:cxn>
                    <a:cxn ang="0">
                      <a:pos x="T8" y="T9"/>
                    </a:cxn>
                  </a:cxnLst>
                  <a:rect l="0" t="0" r="r" b="b"/>
                  <a:pathLst>
                    <a:path w="16" h="15">
                      <a:moveTo>
                        <a:pt x="8" y="15"/>
                      </a:moveTo>
                      <a:lnTo>
                        <a:pt x="16" y="8"/>
                      </a:lnTo>
                      <a:lnTo>
                        <a:pt x="8" y="0"/>
                      </a:lnTo>
                      <a:lnTo>
                        <a:pt x="0" y="8"/>
                      </a:lnTo>
                      <a:lnTo>
                        <a:pt x="8" y="15"/>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382" name="Freeform 11265">
                  <a:extLst>
                    <a:ext uri="{FF2B5EF4-FFF2-40B4-BE49-F238E27FC236}">
                      <a16:creationId xmlns:a16="http://schemas.microsoft.com/office/drawing/2014/main" id="{AEB9B5E6-F35C-EA6C-2409-52D536813382}"/>
                    </a:ext>
                  </a:extLst>
                </p:cNvPr>
                <p:cNvSpPr>
                  <a:spLocks/>
                </p:cNvSpPr>
                <p:nvPr/>
              </p:nvSpPr>
              <p:spPr bwMode="auto">
                <a:xfrm>
                  <a:off x="1757" y="3863"/>
                  <a:ext cx="28" cy="46"/>
                </a:xfrm>
                <a:custGeom>
                  <a:avLst/>
                  <a:gdLst>
                    <a:gd name="T0" fmla="*/ 13 w 28"/>
                    <a:gd name="T1" fmla="*/ 46 h 46"/>
                    <a:gd name="T2" fmla="*/ 28 w 28"/>
                    <a:gd name="T3" fmla="*/ 25 h 46"/>
                    <a:gd name="T4" fmla="*/ 13 w 28"/>
                    <a:gd name="T5" fmla="*/ 0 h 46"/>
                    <a:gd name="T6" fmla="*/ 0 w 28"/>
                    <a:gd name="T7" fmla="*/ 25 h 46"/>
                    <a:gd name="T8" fmla="*/ 13 w 28"/>
                    <a:gd name="T9" fmla="*/ 46 h 46"/>
                  </a:gdLst>
                  <a:ahLst/>
                  <a:cxnLst>
                    <a:cxn ang="0">
                      <a:pos x="T0" y="T1"/>
                    </a:cxn>
                    <a:cxn ang="0">
                      <a:pos x="T2" y="T3"/>
                    </a:cxn>
                    <a:cxn ang="0">
                      <a:pos x="T4" y="T5"/>
                    </a:cxn>
                    <a:cxn ang="0">
                      <a:pos x="T6" y="T7"/>
                    </a:cxn>
                    <a:cxn ang="0">
                      <a:pos x="T8" y="T9"/>
                    </a:cxn>
                  </a:cxnLst>
                  <a:rect l="0" t="0" r="r" b="b"/>
                  <a:pathLst>
                    <a:path w="28" h="46">
                      <a:moveTo>
                        <a:pt x="13" y="46"/>
                      </a:moveTo>
                      <a:lnTo>
                        <a:pt x="28" y="25"/>
                      </a:lnTo>
                      <a:lnTo>
                        <a:pt x="13" y="0"/>
                      </a:lnTo>
                      <a:lnTo>
                        <a:pt x="0" y="25"/>
                      </a:lnTo>
                      <a:lnTo>
                        <a:pt x="13" y="4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383" name="Freeform 11266">
                  <a:extLst>
                    <a:ext uri="{FF2B5EF4-FFF2-40B4-BE49-F238E27FC236}">
                      <a16:creationId xmlns:a16="http://schemas.microsoft.com/office/drawing/2014/main" id="{24AEFB50-9679-CFA4-97CE-205DB4084C02}"/>
                    </a:ext>
                  </a:extLst>
                </p:cNvPr>
                <p:cNvSpPr>
                  <a:spLocks/>
                </p:cNvSpPr>
                <p:nvPr/>
              </p:nvSpPr>
              <p:spPr bwMode="auto">
                <a:xfrm>
                  <a:off x="1757" y="3863"/>
                  <a:ext cx="28" cy="46"/>
                </a:xfrm>
                <a:custGeom>
                  <a:avLst/>
                  <a:gdLst>
                    <a:gd name="T0" fmla="*/ 6 w 13"/>
                    <a:gd name="T1" fmla="*/ 13 h 13"/>
                    <a:gd name="T2" fmla="*/ 13 w 13"/>
                    <a:gd name="T3" fmla="*/ 7 h 13"/>
                    <a:gd name="T4" fmla="*/ 6 w 13"/>
                    <a:gd name="T5" fmla="*/ 0 h 13"/>
                    <a:gd name="T6" fmla="*/ 0 w 13"/>
                    <a:gd name="T7" fmla="*/ 7 h 13"/>
                    <a:gd name="T8" fmla="*/ 6 w 13"/>
                    <a:gd name="T9" fmla="*/ 13 h 13"/>
                  </a:gdLst>
                  <a:ahLst/>
                  <a:cxnLst>
                    <a:cxn ang="0">
                      <a:pos x="T0" y="T1"/>
                    </a:cxn>
                    <a:cxn ang="0">
                      <a:pos x="T2" y="T3"/>
                    </a:cxn>
                    <a:cxn ang="0">
                      <a:pos x="T4" y="T5"/>
                    </a:cxn>
                    <a:cxn ang="0">
                      <a:pos x="T6" y="T7"/>
                    </a:cxn>
                    <a:cxn ang="0">
                      <a:pos x="T8" y="T9"/>
                    </a:cxn>
                  </a:cxnLst>
                  <a:rect l="0" t="0" r="r" b="b"/>
                  <a:pathLst>
                    <a:path w="13" h="13">
                      <a:moveTo>
                        <a:pt x="6" y="13"/>
                      </a:moveTo>
                      <a:lnTo>
                        <a:pt x="13" y="7"/>
                      </a:lnTo>
                      <a:lnTo>
                        <a:pt x="6" y="0"/>
                      </a:lnTo>
                      <a:lnTo>
                        <a:pt x="0" y="7"/>
                      </a:lnTo>
                      <a:lnTo>
                        <a:pt x="6" y="1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384" name="Freeform 11267">
                  <a:extLst>
                    <a:ext uri="{FF2B5EF4-FFF2-40B4-BE49-F238E27FC236}">
                      <a16:creationId xmlns:a16="http://schemas.microsoft.com/office/drawing/2014/main" id="{499EC531-21E6-C7C3-83FC-562C1867676A}"/>
                    </a:ext>
                  </a:extLst>
                </p:cNvPr>
                <p:cNvSpPr>
                  <a:spLocks/>
                </p:cNvSpPr>
                <p:nvPr/>
              </p:nvSpPr>
              <p:spPr bwMode="auto">
                <a:xfrm>
                  <a:off x="1869" y="3863"/>
                  <a:ext cx="26" cy="46"/>
                </a:xfrm>
                <a:custGeom>
                  <a:avLst/>
                  <a:gdLst>
                    <a:gd name="T0" fmla="*/ 13 w 26"/>
                    <a:gd name="T1" fmla="*/ 46 h 46"/>
                    <a:gd name="T2" fmla="*/ 26 w 26"/>
                    <a:gd name="T3" fmla="*/ 25 h 46"/>
                    <a:gd name="T4" fmla="*/ 13 w 26"/>
                    <a:gd name="T5" fmla="*/ 0 h 46"/>
                    <a:gd name="T6" fmla="*/ 0 w 26"/>
                    <a:gd name="T7" fmla="*/ 25 h 46"/>
                    <a:gd name="T8" fmla="*/ 13 w 26"/>
                    <a:gd name="T9" fmla="*/ 46 h 46"/>
                  </a:gdLst>
                  <a:ahLst/>
                  <a:cxnLst>
                    <a:cxn ang="0">
                      <a:pos x="T0" y="T1"/>
                    </a:cxn>
                    <a:cxn ang="0">
                      <a:pos x="T2" y="T3"/>
                    </a:cxn>
                    <a:cxn ang="0">
                      <a:pos x="T4" y="T5"/>
                    </a:cxn>
                    <a:cxn ang="0">
                      <a:pos x="T6" y="T7"/>
                    </a:cxn>
                    <a:cxn ang="0">
                      <a:pos x="T8" y="T9"/>
                    </a:cxn>
                  </a:cxnLst>
                  <a:rect l="0" t="0" r="r" b="b"/>
                  <a:pathLst>
                    <a:path w="26" h="46">
                      <a:moveTo>
                        <a:pt x="13" y="46"/>
                      </a:moveTo>
                      <a:lnTo>
                        <a:pt x="26" y="25"/>
                      </a:lnTo>
                      <a:lnTo>
                        <a:pt x="13" y="0"/>
                      </a:lnTo>
                      <a:lnTo>
                        <a:pt x="0" y="25"/>
                      </a:lnTo>
                      <a:lnTo>
                        <a:pt x="13" y="4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385" name="Freeform 11268">
                  <a:extLst>
                    <a:ext uri="{FF2B5EF4-FFF2-40B4-BE49-F238E27FC236}">
                      <a16:creationId xmlns:a16="http://schemas.microsoft.com/office/drawing/2014/main" id="{CF6AEB0B-C6C8-65DB-C2F5-93B70DA8860C}"/>
                    </a:ext>
                  </a:extLst>
                </p:cNvPr>
                <p:cNvSpPr>
                  <a:spLocks/>
                </p:cNvSpPr>
                <p:nvPr/>
              </p:nvSpPr>
              <p:spPr bwMode="auto">
                <a:xfrm>
                  <a:off x="1869" y="3863"/>
                  <a:ext cx="26" cy="46"/>
                </a:xfrm>
                <a:custGeom>
                  <a:avLst/>
                  <a:gdLst>
                    <a:gd name="T0" fmla="*/ 6 w 12"/>
                    <a:gd name="T1" fmla="*/ 13 h 13"/>
                    <a:gd name="T2" fmla="*/ 12 w 12"/>
                    <a:gd name="T3" fmla="*/ 7 h 13"/>
                    <a:gd name="T4" fmla="*/ 6 w 12"/>
                    <a:gd name="T5" fmla="*/ 0 h 13"/>
                    <a:gd name="T6" fmla="*/ 0 w 12"/>
                    <a:gd name="T7" fmla="*/ 7 h 13"/>
                    <a:gd name="T8" fmla="*/ 6 w 12"/>
                    <a:gd name="T9" fmla="*/ 13 h 13"/>
                  </a:gdLst>
                  <a:ahLst/>
                  <a:cxnLst>
                    <a:cxn ang="0">
                      <a:pos x="T0" y="T1"/>
                    </a:cxn>
                    <a:cxn ang="0">
                      <a:pos x="T2" y="T3"/>
                    </a:cxn>
                    <a:cxn ang="0">
                      <a:pos x="T4" y="T5"/>
                    </a:cxn>
                    <a:cxn ang="0">
                      <a:pos x="T6" y="T7"/>
                    </a:cxn>
                    <a:cxn ang="0">
                      <a:pos x="T8" y="T9"/>
                    </a:cxn>
                  </a:cxnLst>
                  <a:rect l="0" t="0" r="r" b="b"/>
                  <a:pathLst>
                    <a:path w="12" h="13">
                      <a:moveTo>
                        <a:pt x="6" y="13"/>
                      </a:moveTo>
                      <a:lnTo>
                        <a:pt x="12" y="7"/>
                      </a:lnTo>
                      <a:lnTo>
                        <a:pt x="6" y="0"/>
                      </a:lnTo>
                      <a:lnTo>
                        <a:pt x="0" y="7"/>
                      </a:lnTo>
                      <a:lnTo>
                        <a:pt x="6" y="1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386" name="Freeform 11269">
                  <a:extLst>
                    <a:ext uri="{FF2B5EF4-FFF2-40B4-BE49-F238E27FC236}">
                      <a16:creationId xmlns:a16="http://schemas.microsoft.com/office/drawing/2014/main" id="{6FCD2B50-8A6E-73FC-E77E-ED06F6807AB4}"/>
                    </a:ext>
                  </a:extLst>
                </p:cNvPr>
                <p:cNvSpPr>
                  <a:spLocks/>
                </p:cNvSpPr>
                <p:nvPr/>
              </p:nvSpPr>
              <p:spPr bwMode="auto">
                <a:xfrm>
                  <a:off x="1642" y="4026"/>
                  <a:ext cx="35" cy="57"/>
                </a:xfrm>
                <a:custGeom>
                  <a:avLst/>
                  <a:gdLst>
                    <a:gd name="T0" fmla="*/ 18 w 35"/>
                    <a:gd name="T1" fmla="*/ 57 h 57"/>
                    <a:gd name="T2" fmla="*/ 35 w 35"/>
                    <a:gd name="T3" fmla="*/ 29 h 57"/>
                    <a:gd name="T4" fmla="*/ 18 w 35"/>
                    <a:gd name="T5" fmla="*/ 0 h 57"/>
                    <a:gd name="T6" fmla="*/ 0 w 35"/>
                    <a:gd name="T7" fmla="*/ 29 h 57"/>
                    <a:gd name="T8" fmla="*/ 18 w 35"/>
                    <a:gd name="T9" fmla="*/ 57 h 57"/>
                  </a:gdLst>
                  <a:ahLst/>
                  <a:cxnLst>
                    <a:cxn ang="0">
                      <a:pos x="T0" y="T1"/>
                    </a:cxn>
                    <a:cxn ang="0">
                      <a:pos x="T2" y="T3"/>
                    </a:cxn>
                    <a:cxn ang="0">
                      <a:pos x="T4" y="T5"/>
                    </a:cxn>
                    <a:cxn ang="0">
                      <a:pos x="T6" y="T7"/>
                    </a:cxn>
                    <a:cxn ang="0">
                      <a:pos x="T8" y="T9"/>
                    </a:cxn>
                  </a:cxnLst>
                  <a:rect l="0" t="0" r="r" b="b"/>
                  <a:pathLst>
                    <a:path w="35" h="57">
                      <a:moveTo>
                        <a:pt x="18" y="57"/>
                      </a:moveTo>
                      <a:lnTo>
                        <a:pt x="35" y="29"/>
                      </a:lnTo>
                      <a:lnTo>
                        <a:pt x="18" y="0"/>
                      </a:lnTo>
                      <a:lnTo>
                        <a:pt x="0" y="29"/>
                      </a:lnTo>
                      <a:lnTo>
                        <a:pt x="18" y="5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387" name="Freeform 11270">
                  <a:extLst>
                    <a:ext uri="{FF2B5EF4-FFF2-40B4-BE49-F238E27FC236}">
                      <a16:creationId xmlns:a16="http://schemas.microsoft.com/office/drawing/2014/main" id="{1AA404A2-2549-D21F-36F4-3513FE2A7FD6}"/>
                    </a:ext>
                  </a:extLst>
                </p:cNvPr>
                <p:cNvSpPr>
                  <a:spLocks/>
                </p:cNvSpPr>
                <p:nvPr/>
              </p:nvSpPr>
              <p:spPr bwMode="auto">
                <a:xfrm>
                  <a:off x="1642" y="4026"/>
                  <a:ext cx="35" cy="57"/>
                </a:xfrm>
                <a:custGeom>
                  <a:avLst/>
                  <a:gdLst>
                    <a:gd name="T0" fmla="*/ 8 w 16"/>
                    <a:gd name="T1" fmla="*/ 16 h 16"/>
                    <a:gd name="T2" fmla="*/ 16 w 16"/>
                    <a:gd name="T3" fmla="*/ 8 h 16"/>
                    <a:gd name="T4" fmla="*/ 8 w 16"/>
                    <a:gd name="T5" fmla="*/ 0 h 16"/>
                    <a:gd name="T6" fmla="*/ 0 w 16"/>
                    <a:gd name="T7" fmla="*/ 8 h 16"/>
                    <a:gd name="T8" fmla="*/ 8 w 16"/>
                    <a:gd name="T9" fmla="*/ 16 h 16"/>
                  </a:gdLst>
                  <a:ahLst/>
                  <a:cxnLst>
                    <a:cxn ang="0">
                      <a:pos x="T0" y="T1"/>
                    </a:cxn>
                    <a:cxn ang="0">
                      <a:pos x="T2" y="T3"/>
                    </a:cxn>
                    <a:cxn ang="0">
                      <a:pos x="T4" y="T5"/>
                    </a:cxn>
                    <a:cxn ang="0">
                      <a:pos x="T6" y="T7"/>
                    </a:cxn>
                    <a:cxn ang="0">
                      <a:pos x="T8" y="T9"/>
                    </a:cxn>
                  </a:cxnLst>
                  <a:rect l="0" t="0" r="r" b="b"/>
                  <a:pathLst>
                    <a:path w="16" h="16">
                      <a:moveTo>
                        <a:pt x="8" y="16"/>
                      </a:moveTo>
                      <a:lnTo>
                        <a:pt x="16" y="8"/>
                      </a:lnTo>
                      <a:lnTo>
                        <a:pt x="8" y="0"/>
                      </a:lnTo>
                      <a:lnTo>
                        <a:pt x="0" y="8"/>
                      </a:lnTo>
                      <a:lnTo>
                        <a:pt x="8" y="16"/>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388" name="Freeform 11271">
                  <a:extLst>
                    <a:ext uri="{FF2B5EF4-FFF2-40B4-BE49-F238E27FC236}">
                      <a16:creationId xmlns:a16="http://schemas.microsoft.com/office/drawing/2014/main" id="{B8974E4C-2885-0645-A018-9010C45C11E6}"/>
                    </a:ext>
                  </a:extLst>
                </p:cNvPr>
                <p:cNvSpPr>
                  <a:spLocks/>
                </p:cNvSpPr>
                <p:nvPr/>
              </p:nvSpPr>
              <p:spPr bwMode="auto">
                <a:xfrm>
                  <a:off x="1867" y="4030"/>
                  <a:ext cx="30" cy="46"/>
                </a:xfrm>
                <a:custGeom>
                  <a:avLst/>
                  <a:gdLst>
                    <a:gd name="T0" fmla="*/ 15 w 30"/>
                    <a:gd name="T1" fmla="*/ 46 h 46"/>
                    <a:gd name="T2" fmla="*/ 30 w 30"/>
                    <a:gd name="T3" fmla="*/ 25 h 46"/>
                    <a:gd name="T4" fmla="*/ 15 w 30"/>
                    <a:gd name="T5" fmla="*/ 0 h 46"/>
                    <a:gd name="T6" fmla="*/ 0 w 30"/>
                    <a:gd name="T7" fmla="*/ 25 h 46"/>
                    <a:gd name="T8" fmla="*/ 15 w 30"/>
                    <a:gd name="T9" fmla="*/ 46 h 46"/>
                  </a:gdLst>
                  <a:ahLst/>
                  <a:cxnLst>
                    <a:cxn ang="0">
                      <a:pos x="T0" y="T1"/>
                    </a:cxn>
                    <a:cxn ang="0">
                      <a:pos x="T2" y="T3"/>
                    </a:cxn>
                    <a:cxn ang="0">
                      <a:pos x="T4" y="T5"/>
                    </a:cxn>
                    <a:cxn ang="0">
                      <a:pos x="T6" y="T7"/>
                    </a:cxn>
                    <a:cxn ang="0">
                      <a:pos x="T8" y="T9"/>
                    </a:cxn>
                  </a:cxnLst>
                  <a:rect l="0" t="0" r="r" b="b"/>
                  <a:pathLst>
                    <a:path w="30" h="46">
                      <a:moveTo>
                        <a:pt x="15" y="46"/>
                      </a:moveTo>
                      <a:lnTo>
                        <a:pt x="30" y="25"/>
                      </a:lnTo>
                      <a:lnTo>
                        <a:pt x="15" y="0"/>
                      </a:lnTo>
                      <a:lnTo>
                        <a:pt x="0" y="25"/>
                      </a:lnTo>
                      <a:lnTo>
                        <a:pt x="15" y="4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389" name="Freeform 11272">
                  <a:extLst>
                    <a:ext uri="{FF2B5EF4-FFF2-40B4-BE49-F238E27FC236}">
                      <a16:creationId xmlns:a16="http://schemas.microsoft.com/office/drawing/2014/main" id="{A6EB6BC3-3A22-A027-39EE-E43C2BD4E619}"/>
                    </a:ext>
                  </a:extLst>
                </p:cNvPr>
                <p:cNvSpPr>
                  <a:spLocks/>
                </p:cNvSpPr>
                <p:nvPr/>
              </p:nvSpPr>
              <p:spPr bwMode="auto">
                <a:xfrm>
                  <a:off x="1867" y="4030"/>
                  <a:ext cx="30" cy="46"/>
                </a:xfrm>
                <a:custGeom>
                  <a:avLst/>
                  <a:gdLst>
                    <a:gd name="T0" fmla="*/ 7 w 14"/>
                    <a:gd name="T1" fmla="*/ 13 h 13"/>
                    <a:gd name="T2" fmla="*/ 14 w 14"/>
                    <a:gd name="T3" fmla="*/ 7 h 13"/>
                    <a:gd name="T4" fmla="*/ 7 w 14"/>
                    <a:gd name="T5" fmla="*/ 0 h 13"/>
                    <a:gd name="T6" fmla="*/ 0 w 14"/>
                    <a:gd name="T7" fmla="*/ 7 h 13"/>
                    <a:gd name="T8" fmla="*/ 7 w 14"/>
                    <a:gd name="T9" fmla="*/ 13 h 13"/>
                  </a:gdLst>
                  <a:ahLst/>
                  <a:cxnLst>
                    <a:cxn ang="0">
                      <a:pos x="T0" y="T1"/>
                    </a:cxn>
                    <a:cxn ang="0">
                      <a:pos x="T2" y="T3"/>
                    </a:cxn>
                    <a:cxn ang="0">
                      <a:pos x="T4" y="T5"/>
                    </a:cxn>
                    <a:cxn ang="0">
                      <a:pos x="T6" y="T7"/>
                    </a:cxn>
                    <a:cxn ang="0">
                      <a:pos x="T8" y="T9"/>
                    </a:cxn>
                  </a:cxnLst>
                  <a:rect l="0" t="0" r="r" b="b"/>
                  <a:pathLst>
                    <a:path w="14" h="13">
                      <a:moveTo>
                        <a:pt x="7" y="13"/>
                      </a:moveTo>
                      <a:lnTo>
                        <a:pt x="14" y="7"/>
                      </a:lnTo>
                      <a:lnTo>
                        <a:pt x="7" y="0"/>
                      </a:lnTo>
                      <a:lnTo>
                        <a:pt x="0" y="7"/>
                      </a:lnTo>
                      <a:lnTo>
                        <a:pt x="7" y="1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390" name="Rectangle 11273">
                  <a:extLst>
                    <a:ext uri="{FF2B5EF4-FFF2-40B4-BE49-F238E27FC236}">
                      <a16:creationId xmlns:a16="http://schemas.microsoft.com/office/drawing/2014/main" id="{0C08A70B-CC68-6EEB-8DDD-27766EB07B10}"/>
                    </a:ext>
                  </a:extLst>
                </p:cNvPr>
                <p:cNvSpPr>
                  <a:spLocks noChangeArrowheads="1"/>
                </p:cNvSpPr>
                <p:nvPr/>
              </p:nvSpPr>
              <p:spPr bwMode="auto">
                <a:xfrm>
                  <a:off x="1149" y="2990"/>
                  <a:ext cx="799" cy="1289"/>
                </a:xfrm>
                <a:prstGeom prst="rect">
                  <a:avLst/>
                </a:prstGeom>
                <a:noFill/>
                <a:ln w="3175"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391" name="Rectangle 11274">
                  <a:extLst>
                    <a:ext uri="{FF2B5EF4-FFF2-40B4-BE49-F238E27FC236}">
                      <a16:creationId xmlns:a16="http://schemas.microsoft.com/office/drawing/2014/main" id="{DC5422DE-CEBE-D3F8-B1A5-594BFF7F7F1D}"/>
                    </a:ext>
                  </a:extLst>
                </p:cNvPr>
                <p:cNvSpPr>
                  <a:spLocks noChangeArrowheads="1"/>
                </p:cNvSpPr>
                <p:nvPr/>
              </p:nvSpPr>
              <p:spPr bwMode="auto">
                <a:xfrm>
                  <a:off x="1963" y="2990"/>
                  <a:ext cx="801" cy="128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392" name="Line 11275">
                  <a:extLst>
                    <a:ext uri="{FF2B5EF4-FFF2-40B4-BE49-F238E27FC236}">
                      <a16:creationId xmlns:a16="http://schemas.microsoft.com/office/drawing/2014/main" id="{9C0A8285-C5DA-0F5F-491E-7D27156B0C6F}"/>
                    </a:ext>
                  </a:extLst>
                </p:cNvPr>
                <p:cNvSpPr>
                  <a:spLocks noChangeShapeType="1"/>
                </p:cNvSpPr>
                <p:nvPr/>
              </p:nvSpPr>
              <p:spPr bwMode="auto">
                <a:xfrm>
                  <a:off x="1963" y="3217"/>
                  <a:ext cx="801"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393" name="Line 11276">
                  <a:extLst>
                    <a:ext uri="{FF2B5EF4-FFF2-40B4-BE49-F238E27FC236}">
                      <a16:creationId xmlns:a16="http://schemas.microsoft.com/office/drawing/2014/main" id="{314E8C25-F3F9-27F0-5FC9-1DB77E01DBF6}"/>
                    </a:ext>
                  </a:extLst>
                </p:cNvPr>
                <p:cNvSpPr>
                  <a:spLocks noChangeShapeType="1"/>
                </p:cNvSpPr>
                <p:nvPr/>
              </p:nvSpPr>
              <p:spPr bwMode="auto">
                <a:xfrm>
                  <a:off x="1963" y="3551"/>
                  <a:ext cx="801"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394" name="Line 11277">
                  <a:extLst>
                    <a:ext uri="{FF2B5EF4-FFF2-40B4-BE49-F238E27FC236}">
                      <a16:creationId xmlns:a16="http://schemas.microsoft.com/office/drawing/2014/main" id="{8BF07B73-75AC-70C3-3B88-865632BA091F}"/>
                    </a:ext>
                  </a:extLst>
                </p:cNvPr>
                <p:cNvSpPr>
                  <a:spLocks noChangeShapeType="1"/>
                </p:cNvSpPr>
                <p:nvPr/>
              </p:nvSpPr>
              <p:spPr bwMode="auto">
                <a:xfrm>
                  <a:off x="1963" y="3888"/>
                  <a:ext cx="801"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395" name="Line 11278">
                  <a:extLst>
                    <a:ext uri="{FF2B5EF4-FFF2-40B4-BE49-F238E27FC236}">
                      <a16:creationId xmlns:a16="http://schemas.microsoft.com/office/drawing/2014/main" id="{5F2E18E7-1778-F8F1-4006-1C19ABC04281}"/>
                    </a:ext>
                  </a:extLst>
                </p:cNvPr>
                <p:cNvSpPr>
                  <a:spLocks noChangeShapeType="1"/>
                </p:cNvSpPr>
                <p:nvPr/>
              </p:nvSpPr>
              <p:spPr bwMode="auto">
                <a:xfrm>
                  <a:off x="1963" y="4222"/>
                  <a:ext cx="801"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396" name="Line 11279">
                  <a:extLst>
                    <a:ext uri="{FF2B5EF4-FFF2-40B4-BE49-F238E27FC236}">
                      <a16:creationId xmlns:a16="http://schemas.microsoft.com/office/drawing/2014/main" id="{A7E569A4-55CB-4F18-889A-AFA36831C71E}"/>
                    </a:ext>
                  </a:extLst>
                </p:cNvPr>
                <p:cNvSpPr>
                  <a:spLocks noChangeShapeType="1"/>
                </p:cNvSpPr>
                <p:nvPr/>
              </p:nvSpPr>
              <p:spPr bwMode="auto">
                <a:xfrm>
                  <a:off x="1963" y="3050"/>
                  <a:ext cx="801"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397" name="Line 11280">
                  <a:extLst>
                    <a:ext uri="{FF2B5EF4-FFF2-40B4-BE49-F238E27FC236}">
                      <a16:creationId xmlns:a16="http://schemas.microsoft.com/office/drawing/2014/main" id="{AB06A8B8-3F91-EF39-8B4D-CC33F227A060}"/>
                    </a:ext>
                  </a:extLst>
                </p:cNvPr>
                <p:cNvSpPr>
                  <a:spLocks noChangeShapeType="1"/>
                </p:cNvSpPr>
                <p:nvPr/>
              </p:nvSpPr>
              <p:spPr bwMode="auto">
                <a:xfrm>
                  <a:off x="1963" y="3384"/>
                  <a:ext cx="801"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398" name="Line 11281">
                  <a:extLst>
                    <a:ext uri="{FF2B5EF4-FFF2-40B4-BE49-F238E27FC236}">
                      <a16:creationId xmlns:a16="http://schemas.microsoft.com/office/drawing/2014/main" id="{DF09F4D9-F8B7-8FD9-DF9E-5176A26987A5}"/>
                    </a:ext>
                  </a:extLst>
                </p:cNvPr>
                <p:cNvSpPr>
                  <a:spLocks noChangeShapeType="1"/>
                </p:cNvSpPr>
                <p:nvPr/>
              </p:nvSpPr>
              <p:spPr bwMode="auto">
                <a:xfrm>
                  <a:off x="1963" y="3718"/>
                  <a:ext cx="801"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399" name="Line 11282">
                  <a:extLst>
                    <a:ext uri="{FF2B5EF4-FFF2-40B4-BE49-F238E27FC236}">
                      <a16:creationId xmlns:a16="http://schemas.microsoft.com/office/drawing/2014/main" id="{199F55C2-E9D7-351D-4104-CF3494ECA47B}"/>
                    </a:ext>
                  </a:extLst>
                </p:cNvPr>
                <p:cNvSpPr>
                  <a:spLocks noChangeShapeType="1"/>
                </p:cNvSpPr>
                <p:nvPr/>
              </p:nvSpPr>
              <p:spPr bwMode="auto">
                <a:xfrm>
                  <a:off x="1963" y="4055"/>
                  <a:ext cx="801"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00" name="Line 11283">
                  <a:extLst>
                    <a:ext uri="{FF2B5EF4-FFF2-40B4-BE49-F238E27FC236}">
                      <a16:creationId xmlns:a16="http://schemas.microsoft.com/office/drawing/2014/main" id="{FA9AD806-725D-E79E-E5D9-BB354286FBEE}"/>
                    </a:ext>
                  </a:extLst>
                </p:cNvPr>
                <p:cNvSpPr>
                  <a:spLocks noChangeShapeType="1"/>
                </p:cNvSpPr>
                <p:nvPr/>
              </p:nvSpPr>
              <p:spPr bwMode="auto">
                <a:xfrm flipV="1">
                  <a:off x="2056" y="2990"/>
                  <a:ext cx="0" cy="1289"/>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01" name="Line 11284">
                  <a:extLst>
                    <a:ext uri="{FF2B5EF4-FFF2-40B4-BE49-F238E27FC236}">
                      <a16:creationId xmlns:a16="http://schemas.microsoft.com/office/drawing/2014/main" id="{42FB33B1-295F-1E19-3FC1-90F96A5D888B}"/>
                    </a:ext>
                  </a:extLst>
                </p:cNvPr>
                <p:cNvSpPr>
                  <a:spLocks noChangeShapeType="1"/>
                </p:cNvSpPr>
                <p:nvPr/>
              </p:nvSpPr>
              <p:spPr bwMode="auto">
                <a:xfrm flipV="1">
                  <a:off x="2210" y="2990"/>
                  <a:ext cx="0" cy="1289"/>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02" name="Line 11285">
                  <a:extLst>
                    <a:ext uri="{FF2B5EF4-FFF2-40B4-BE49-F238E27FC236}">
                      <a16:creationId xmlns:a16="http://schemas.microsoft.com/office/drawing/2014/main" id="{AF0135DA-37E0-DDF4-C894-8DEA70ED8D30}"/>
                    </a:ext>
                  </a:extLst>
                </p:cNvPr>
                <p:cNvSpPr>
                  <a:spLocks noChangeShapeType="1"/>
                </p:cNvSpPr>
                <p:nvPr/>
              </p:nvSpPr>
              <p:spPr bwMode="auto">
                <a:xfrm flipV="1">
                  <a:off x="2364" y="2990"/>
                  <a:ext cx="0" cy="1289"/>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03" name="Line 11286">
                  <a:extLst>
                    <a:ext uri="{FF2B5EF4-FFF2-40B4-BE49-F238E27FC236}">
                      <a16:creationId xmlns:a16="http://schemas.microsoft.com/office/drawing/2014/main" id="{6C364CFC-2B10-79CA-5A2C-491DEC45E3E0}"/>
                    </a:ext>
                  </a:extLst>
                </p:cNvPr>
                <p:cNvSpPr>
                  <a:spLocks noChangeShapeType="1"/>
                </p:cNvSpPr>
                <p:nvPr/>
              </p:nvSpPr>
              <p:spPr bwMode="auto">
                <a:xfrm flipV="1">
                  <a:off x="2518" y="2990"/>
                  <a:ext cx="0" cy="1289"/>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04" name="Line 11287">
                  <a:extLst>
                    <a:ext uri="{FF2B5EF4-FFF2-40B4-BE49-F238E27FC236}">
                      <a16:creationId xmlns:a16="http://schemas.microsoft.com/office/drawing/2014/main" id="{19F52E49-A0B0-D9F7-2F85-79266576F100}"/>
                    </a:ext>
                  </a:extLst>
                </p:cNvPr>
                <p:cNvSpPr>
                  <a:spLocks noChangeShapeType="1"/>
                </p:cNvSpPr>
                <p:nvPr/>
              </p:nvSpPr>
              <p:spPr bwMode="auto">
                <a:xfrm flipV="1">
                  <a:off x="2672" y="2990"/>
                  <a:ext cx="0" cy="1289"/>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05" name="Freeform 11288">
                  <a:extLst>
                    <a:ext uri="{FF2B5EF4-FFF2-40B4-BE49-F238E27FC236}">
                      <a16:creationId xmlns:a16="http://schemas.microsoft.com/office/drawing/2014/main" id="{9BB5F5D4-173D-35DA-0419-9F59E898345A}"/>
                    </a:ext>
                  </a:extLst>
                </p:cNvPr>
                <p:cNvSpPr>
                  <a:spLocks/>
                </p:cNvSpPr>
                <p:nvPr/>
              </p:nvSpPr>
              <p:spPr bwMode="auto">
                <a:xfrm>
                  <a:off x="2197" y="3196"/>
                  <a:ext cx="26" cy="42"/>
                </a:xfrm>
                <a:custGeom>
                  <a:avLst/>
                  <a:gdLst>
                    <a:gd name="T0" fmla="*/ 13 w 26"/>
                    <a:gd name="T1" fmla="*/ 42 h 42"/>
                    <a:gd name="T2" fmla="*/ 26 w 26"/>
                    <a:gd name="T3" fmla="*/ 21 h 42"/>
                    <a:gd name="T4" fmla="*/ 13 w 26"/>
                    <a:gd name="T5" fmla="*/ 0 h 42"/>
                    <a:gd name="T6" fmla="*/ 0 w 26"/>
                    <a:gd name="T7" fmla="*/ 21 h 42"/>
                    <a:gd name="T8" fmla="*/ 13 w 26"/>
                    <a:gd name="T9" fmla="*/ 42 h 42"/>
                  </a:gdLst>
                  <a:ahLst/>
                  <a:cxnLst>
                    <a:cxn ang="0">
                      <a:pos x="T0" y="T1"/>
                    </a:cxn>
                    <a:cxn ang="0">
                      <a:pos x="T2" y="T3"/>
                    </a:cxn>
                    <a:cxn ang="0">
                      <a:pos x="T4" y="T5"/>
                    </a:cxn>
                    <a:cxn ang="0">
                      <a:pos x="T6" y="T7"/>
                    </a:cxn>
                    <a:cxn ang="0">
                      <a:pos x="T8" y="T9"/>
                    </a:cxn>
                  </a:cxnLst>
                  <a:rect l="0" t="0" r="r" b="b"/>
                  <a:pathLst>
                    <a:path w="26" h="42">
                      <a:moveTo>
                        <a:pt x="13" y="42"/>
                      </a:moveTo>
                      <a:lnTo>
                        <a:pt x="26" y="21"/>
                      </a:lnTo>
                      <a:lnTo>
                        <a:pt x="13" y="0"/>
                      </a:lnTo>
                      <a:lnTo>
                        <a:pt x="0" y="21"/>
                      </a:lnTo>
                      <a:lnTo>
                        <a:pt x="13" y="4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406" name="Freeform 11289">
                  <a:extLst>
                    <a:ext uri="{FF2B5EF4-FFF2-40B4-BE49-F238E27FC236}">
                      <a16:creationId xmlns:a16="http://schemas.microsoft.com/office/drawing/2014/main" id="{D9CAF7B1-E6AF-4BA0-5720-0D5F8F377245}"/>
                    </a:ext>
                  </a:extLst>
                </p:cNvPr>
                <p:cNvSpPr>
                  <a:spLocks/>
                </p:cNvSpPr>
                <p:nvPr/>
              </p:nvSpPr>
              <p:spPr bwMode="auto">
                <a:xfrm>
                  <a:off x="2197" y="3196"/>
                  <a:ext cx="26" cy="42"/>
                </a:xfrm>
                <a:custGeom>
                  <a:avLst/>
                  <a:gdLst>
                    <a:gd name="T0" fmla="*/ 6 w 12"/>
                    <a:gd name="T1" fmla="*/ 12 h 12"/>
                    <a:gd name="T2" fmla="*/ 12 w 12"/>
                    <a:gd name="T3" fmla="*/ 6 h 12"/>
                    <a:gd name="T4" fmla="*/ 6 w 12"/>
                    <a:gd name="T5" fmla="*/ 0 h 12"/>
                    <a:gd name="T6" fmla="*/ 0 w 12"/>
                    <a:gd name="T7" fmla="*/ 6 h 12"/>
                    <a:gd name="T8" fmla="*/ 6 w 12"/>
                    <a:gd name="T9" fmla="*/ 12 h 12"/>
                  </a:gdLst>
                  <a:ahLst/>
                  <a:cxnLst>
                    <a:cxn ang="0">
                      <a:pos x="T0" y="T1"/>
                    </a:cxn>
                    <a:cxn ang="0">
                      <a:pos x="T2" y="T3"/>
                    </a:cxn>
                    <a:cxn ang="0">
                      <a:pos x="T4" y="T5"/>
                    </a:cxn>
                    <a:cxn ang="0">
                      <a:pos x="T6" y="T7"/>
                    </a:cxn>
                    <a:cxn ang="0">
                      <a:pos x="T8" y="T9"/>
                    </a:cxn>
                  </a:cxnLst>
                  <a:rect l="0" t="0" r="r" b="b"/>
                  <a:pathLst>
                    <a:path w="12" h="12">
                      <a:moveTo>
                        <a:pt x="6" y="12"/>
                      </a:moveTo>
                      <a:lnTo>
                        <a:pt x="12" y="6"/>
                      </a:lnTo>
                      <a:lnTo>
                        <a:pt x="6" y="0"/>
                      </a:lnTo>
                      <a:lnTo>
                        <a:pt x="0" y="6"/>
                      </a:lnTo>
                      <a:lnTo>
                        <a:pt x="6" y="12"/>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07" name="Freeform 11290">
                  <a:extLst>
                    <a:ext uri="{FF2B5EF4-FFF2-40B4-BE49-F238E27FC236}">
                      <a16:creationId xmlns:a16="http://schemas.microsoft.com/office/drawing/2014/main" id="{0C9A56FA-A66D-BCB9-5927-7E893698283C}"/>
                    </a:ext>
                  </a:extLst>
                </p:cNvPr>
                <p:cNvSpPr>
                  <a:spLocks/>
                </p:cNvSpPr>
                <p:nvPr/>
              </p:nvSpPr>
              <p:spPr bwMode="auto">
                <a:xfrm>
                  <a:off x="2345" y="3184"/>
                  <a:ext cx="37" cy="53"/>
                </a:xfrm>
                <a:custGeom>
                  <a:avLst/>
                  <a:gdLst>
                    <a:gd name="T0" fmla="*/ 22 w 44"/>
                    <a:gd name="T1" fmla="*/ 71 h 71"/>
                    <a:gd name="T2" fmla="*/ 44 w 44"/>
                    <a:gd name="T3" fmla="*/ 35 h 71"/>
                    <a:gd name="T4" fmla="*/ 22 w 44"/>
                    <a:gd name="T5" fmla="*/ 0 h 71"/>
                    <a:gd name="T6" fmla="*/ 0 w 44"/>
                    <a:gd name="T7" fmla="*/ 35 h 71"/>
                    <a:gd name="T8" fmla="*/ 22 w 44"/>
                    <a:gd name="T9" fmla="*/ 71 h 71"/>
                  </a:gdLst>
                  <a:ahLst/>
                  <a:cxnLst>
                    <a:cxn ang="0">
                      <a:pos x="T0" y="T1"/>
                    </a:cxn>
                    <a:cxn ang="0">
                      <a:pos x="T2" y="T3"/>
                    </a:cxn>
                    <a:cxn ang="0">
                      <a:pos x="T4" y="T5"/>
                    </a:cxn>
                    <a:cxn ang="0">
                      <a:pos x="T6" y="T7"/>
                    </a:cxn>
                    <a:cxn ang="0">
                      <a:pos x="T8" y="T9"/>
                    </a:cxn>
                  </a:cxnLst>
                  <a:rect l="0" t="0" r="r" b="b"/>
                  <a:pathLst>
                    <a:path w="44" h="71">
                      <a:moveTo>
                        <a:pt x="22" y="71"/>
                      </a:moveTo>
                      <a:lnTo>
                        <a:pt x="44" y="35"/>
                      </a:lnTo>
                      <a:lnTo>
                        <a:pt x="22" y="0"/>
                      </a:lnTo>
                      <a:lnTo>
                        <a:pt x="0" y="35"/>
                      </a:lnTo>
                      <a:lnTo>
                        <a:pt x="22" y="7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408" name="Freeform 11292">
                  <a:extLst>
                    <a:ext uri="{FF2B5EF4-FFF2-40B4-BE49-F238E27FC236}">
                      <a16:creationId xmlns:a16="http://schemas.microsoft.com/office/drawing/2014/main" id="{5B9A0C32-7490-F32C-584E-54ACB00447EE}"/>
                    </a:ext>
                  </a:extLst>
                </p:cNvPr>
                <p:cNvSpPr>
                  <a:spLocks/>
                </p:cNvSpPr>
                <p:nvPr/>
              </p:nvSpPr>
              <p:spPr bwMode="auto">
                <a:xfrm>
                  <a:off x="2659" y="3196"/>
                  <a:ext cx="26" cy="42"/>
                </a:xfrm>
                <a:custGeom>
                  <a:avLst/>
                  <a:gdLst>
                    <a:gd name="T0" fmla="*/ 13 w 26"/>
                    <a:gd name="T1" fmla="*/ 42 h 42"/>
                    <a:gd name="T2" fmla="*/ 26 w 26"/>
                    <a:gd name="T3" fmla="*/ 21 h 42"/>
                    <a:gd name="T4" fmla="*/ 13 w 26"/>
                    <a:gd name="T5" fmla="*/ 0 h 42"/>
                    <a:gd name="T6" fmla="*/ 0 w 26"/>
                    <a:gd name="T7" fmla="*/ 21 h 42"/>
                    <a:gd name="T8" fmla="*/ 13 w 26"/>
                    <a:gd name="T9" fmla="*/ 42 h 42"/>
                  </a:gdLst>
                  <a:ahLst/>
                  <a:cxnLst>
                    <a:cxn ang="0">
                      <a:pos x="T0" y="T1"/>
                    </a:cxn>
                    <a:cxn ang="0">
                      <a:pos x="T2" y="T3"/>
                    </a:cxn>
                    <a:cxn ang="0">
                      <a:pos x="T4" y="T5"/>
                    </a:cxn>
                    <a:cxn ang="0">
                      <a:pos x="T6" y="T7"/>
                    </a:cxn>
                    <a:cxn ang="0">
                      <a:pos x="T8" y="T9"/>
                    </a:cxn>
                  </a:cxnLst>
                  <a:rect l="0" t="0" r="r" b="b"/>
                  <a:pathLst>
                    <a:path w="26" h="42">
                      <a:moveTo>
                        <a:pt x="13" y="42"/>
                      </a:moveTo>
                      <a:lnTo>
                        <a:pt x="26" y="21"/>
                      </a:lnTo>
                      <a:lnTo>
                        <a:pt x="13" y="0"/>
                      </a:lnTo>
                      <a:lnTo>
                        <a:pt x="0" y="21"/>
                      </a:lnTo>
                      <a:lnTo>
                        <a:pt x="13" y="4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409" name="Freeform 11293">
                  <a:extLst>
                    <a:ext uri="{FF2B5EF4-FFF2-40B4-BE49-F238E27FC236}">
                      <a16:creationId xmlns:a16="http://schemas.microsoft.com/office/drawing/2014/main" id="{41ADE0F9-1A21-B4EF-DD22-A3B338B90FF9}"/>
                    </a:ext>
                  </a:extLst>
                </p:cNvPr>
                <p:cNvSpPr>
                  <a:spLocks/>
                </p:cNvSpPr>
                <p:nvPr/>
              </p:nvSpPr>
              <p:spPr bwMode="auto">
                <a:xfrm>
                  <a:off x="2659" y="3196"/>
                  <a:ext cx="26" cy="42"/>
                </a:xfrm>
                <a:custGeom>
                  <a:avLst/>
                  <a:gdLst>
                    <a:gd name="T0" fmla="*/ 6 w 12"/>
                    <a:gd name="T1" fmla="*/ 12 h 12"/>
                    <a:gd name="T2" fmla="*/ 12 w 12"/>
                    <a:gd name="T3" fmla="*/ 6 h 12"/>
                    <a:gd name="T4" fmla="*/ 6 w 12"/>
                    <a:gd name="T5" fmla="*/ 0 h 12"/>
                    <a:gd name="T6" fmla="*/ 0 w 12"/>
                    <a:gd name="T7" fmla="*/ 6 h 12"/>
                    <a:gd name="T8" fmla="*/ 6 w 12"/>
                    <a:gd name="T9" fmla="*/ 12 h 12"/>
                  </a:gdLst>
                  <a:ahLst/>
                  <a:cxnLst>
                    <a:cxn ang="0">
                      <a:pos x="T0" y="T1"/>
                    </a:cxn>
                    <a:cxn ang="0">
                      <a:pos x="T2" y="T3"/>
                    </a:cxn>
                    <a:cxn ang="0">
                      <a:pos x="T4" y="T5"/>
                    </a:cxn>
                    <a:cxn ang="0">
                      <a:pos x="T6" y="T7"/>
                    </a:cxn>
                    <a:cxn ang="0">
                      <a:pos x="T8" y="T9"/>
                    </a:cxn>
                  </a:cxnLst>
                  <a:rect l="0" t="0" r="r" b="b"/>
                  <a:pathLst>
                    <a:path w="12" h="12">
                      <a:moveTo>
                        <a:pt x="6" y="12"/>
                      </a:moveTo>
                      <a:lnTo>
                        <a:pt x="12" y="6"/>
                      </a:lnTo>
                      <a:lnTo>
                        <a:pt x="6" y="0"/>
                      </a:lnTo>
                      <a:lnTo>
                        <a:pt x="0" y="6"/>
                      </a:lnTo>
                      <a:lnTo>
                        <a:pt x="6" y="12"/>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10" name="Freeform 11294">
                  <a:extLst>
                    <a:ext uri="{FF2B5EF4-FFF2-40B4-BE49-F238E27FC236}">
                      <a16:creationId xmlns:a16="http://schemas.microsoft.com/office/drawing/2014/main" id="{D021B46E-783D-D440-1952-748675567760}"/>
                    </a:ext>
                  </a:extLst>
                </p:cNvPr>
                <p:cNvSpPr>
                  <a:spLocks/>
                </p:cNvSpPr>
                <p:nvPr/>
              </p:nvSpPr>
              <p:spPr bwMode="auto">
                <a:xfrm>
                  <a:off x="2192" y="3356"/>
                  <a:ext cx="35" cy="56"/>
                </a:xfrm>
                <a:custGeom>
                  <a:avLst/>
                  <a:gdLst>
                    <a:gd name="T0" fmla="*/ 18 w 35"/>
                    <a:gd name="T1" fmla="*/ 56 h 56"/>
                    <a:gd name="T2" fmla="*/ 35 w 35"/>
                    <a:gd name="T3" fmla="*/ 28 h 56"/>
                    <a:gd name="T4" fmla="*/ 18 w 35"/>
                    <a:gd name="T5" fmla="*/ 0 h 56"/>
                    <a:gd name="T6" fmla="*/ 0 w 35"/>
                    <a:gd name="T7" fmla="*/ 28 h 56"/>
                    <a:gd name="T8" fmla="*/ 18 w 35"/>
                    <a:gd name="T9" fmla="*/ 56 h 56"/>
                  </a:gdLst>
                  <a:ahLst/>
                  <a:cxnLst>
                    <a:cxn ang="0">
                      <a:pos x="T0" y="T1"/>
                    </a:cxn>
                    <a:cxn ang="0">
                      <a:pos x="T2" y="T3"/>
                    </a:cxn>
                    <a:cxn ang="0">
                      <a:pos x="T4" y="T5"/>
                    </a:cxn>
                    <a:cxn ang="0">
                      <a:pos x="T6" y="T7"/>
                    </a:cxn>
                    <a:cxn ang="0">
                      <a:pos x="T8" y="T9"/>
                    </a:cxn>
                  </a:cxnLst>
                  <a:rect l="0" t="0" r="r" b="b"/>
                  <a:pathLst>
                    <a:path w="35" h="56">
                      <a:moveTo>
                        <a:pt x="18" y="56"/>
                      </a:moveTo>
                      <a:lnTo>
                        <a:pt x="35" y="28"/>
                      </a:lnTo>
                      <a:lnTo>
                        <a:pt x="18" y="0"/>
                      </a:lnTo>
                      <a:lnTo>
                        <a:pt x="0" y="28"/>
                      </a:lnTo>
                      <a:lnTo>
                        <a:pt x="18" y="5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411" name="Freeform 11295">
                  <a:extLst>
                    <a:ext uri="{FF2B5EF4-FFF2-40B4-BE49-F238E27FC236}">
                      <a16:creationId xmlns:a16="http://schemas.microsoft.com/office/drawing/2014/main" id="{13AC7076-1ABB-47F5-C1F0-9880C6B1EA35}"/>
                    </a:ext>
                  </a:extLst>
                </p:cNvPr>
                <p:cNvSpPr>
                  <a:spLocks/>
                </p:cNvSpPr>
                <p:nvPr/>
              </p:nvSpPr>
              <p:spPr bwMode="auto">
                <a:xfrm>
                  <a:off x="2192" y="3356"/>
                  <a:ext cx="35" cy="56"/>
                </a:xfrm>
                <a:custGeom>
                  <a:avLst/>
                  <a:gdLst>
                    <a:gd name="T0" fmla="*/ 8 w 16"/>
                    <a:gd name="T1" fmla="*/ 16 h 16"/>
                    <a:gd name="T2" fmla="*/ 16 w 16"/>
                    <a:gd name="T3" fmla="*/ 8 h 16"/>
                    <a:gd name="T4" fmla="*/ 8 w 16"/>
                    <a:gd name="T5" fmla="*/ 0 h 16"/>
                    <a:gd name="T6" fmla="*/ 0 w 16"/>
                    <a:gd name="T7" fmla="*/ 8 h 16"/>
                    <a:gd name="T8" fmla="*/ 8 w 16"/>
                    <a:gd name="T9" fmla="*/ 16 h 16"/>
                  </a:gdLst>
                  <a:ahLst/>
                  <a:cxnLst>
                    <a:cxn ang="0">
                      <a:pos x="T0" y="T1"/>
                    </a:cxn>
                    <a:cxn ang="0">
                      <a:pos x="T2" y="T3"/>
                    </a:cxn>
                    <a:cxn ang="0">
                      <a:pos x="T4" y="T5"/>
                    </a:cxn>
                    <a:cxn ang="0">
                      <a:pos x="T6" y="T7"/>
                    </a:cxn>
                    <a:cxn ang="0">
                      <a:pos x="T8" y="T9"/>
                    </a:cxn>
                  </a:cxnLst>
                  <a:rect l="0" t="0" r="r" b="b"/>
                  <a:pathLst>
                    <a:path w="16" h="16">
                      <a:moveTo>
                        <a:pt x="8" y="16"/>
                      </a:moveTo>
                      <a:lnTo>
                        <a:pt x="16" y="8"/>
                      </a:lnTo>
                      <a:lnTo>
                        <a:pt x="8" y="0"/>
                      </a:lnTo>
                      <a:lnTo>
                        <a:pt x="0" y="8"/>
                      </a:lnTo>
                      <a:lnTo>
                        <a:pt x="8" y="16"/>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12" name="Freeform 11296">
                  <a:extLst>
                    <a:ext uri="{FF2B5EF4-FFF2-40B4-BE49-F238E27FC236}">
                      <a16:creationId xmlns:a16="http://schemas.microsoft.com/office/drawing/2014/main" id="{03A29A04-4160-E419-AB6C-7ED7215E76D9}"/>
                    </a:ext>
                  </a:extLst>
                </p:cNvPr>
                <p:cNvSpPr>
                  <a:spLocks/>
                </p:cNvSpPr>
                <p:nvPr/>
              </p:nvSpPr>
              <p:spPr bwMode="auto">
                <a:xfrm>
                  <a:off x="2509" y="3370"/>
                  <a:ext cx="18" cy="28"/>
                </a:xfrm>
                <a:custGeom>
                  <a:avLst/>
                  <a:gdLst>
                    <a:gd name="T0" fmla="*/ 9 w 18"/>
                    <a:gd name="T1" fmla="*/ 28 h 28"/>
                    <a:gd name="T2" fmla="*/ 18 w 18"/>
                    <a:gd name="T3" fmla="*/ 14 h 28"/>
                    <a:gd name="T4" fmla="*/ 9 w 18"/>
                    <a:gd name="T5" fmla="*/ 0 h 28"/>
                    <a:gd name="T6" fmla="*/ 0 w 18"/>
                    <a:gd name="T7" fmla="*/ 14 h 28"/>
                    <a:gd name="T8" fmla="*/ 9 w 18"/>
                    <a:gd name="T9" fmla="*/ 28 h 28"/>
                  </a:gdLst>
                  <a:ahLst/>
                  <a:cxnLst>
                    <a:cxn ang="0">
                      <a:pos x="T0" y="T1"/>
                    </a:cxn>
                    <a:cxn ang="0">
                      <a:pos x="T2" y="T3"/>
                    </a:cxn>
                    <a:cxn ang="0">
                      <a:pos x="T4" y="T5"/>
                    </a:cxn>
                    <a:cxn ang="0">
                      <a:pos x="T6" y="T7"/>
                    </a:cxn>
                    <a:cxn ang="0">
                      <a:pos x="T8" y="T9"/>
                    </a:cxn>
                  </a:cxnLst>
                  <a:rect l="0" t="0" r="r" b="b"/>
                  <a:pathLst>
                    <a:path w="18" h="28">
                      <a:moveTo>
                        <a:pt x="9" y="28"/>
                      </a:moveTo>
                      <a:lnTo>
                        <a:pt x="18" y="14"/>
                      </a:lnTo>
                      <a:lnTo>
                        <a:pt x="9" y="0"/>
                      </a:lnTo>
                      <a:lnTo>
                        <a:pt x="0" y="14"/>
                      </a:lnTo>
                      <a:lnTo>
                        <a:pt x="9"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413" name="Freeform 11297">
                  <a:extLst>
                    <a:ext uri="{FF2B5EF4-FFF2-40B4-BE49-F238E27FC236}">
                      <a16:creationId xmlns:a16="http://schemas.microsoft.com/office/drawing/2014/main" id="{F6284BD9-FDC5-C31E-CE40-4F9938815A57}"/>
                    </a:ext>
                  </a:extLst>
                </p:cNvPr>
                <p:cNvSpPr>
                  <a:spLocks/>
                </p:cNvSpPr>
                <p:nvPr/>
              </p:nvSpPr>
              <p:spPr bwMode="auto">
                <a:xfrm>
                  <a:off x="2509" y="3370"/>
                  <a:ext cx="18" cy="28"/>
                </a:xfrm>
                <a:custGeom>
                  <a:avLst/>
                  <a:gdLst>
                    <a:gd name="T0" fmla="*/ 4 w 8"/>
                    <a:gd name="T1" fmla="*/ 8 h 8"/>
                    <a:gd name="T2" fmla="*/ 8 w 8"/>
                    <a:gd name="T3" fmla="*/ 4 h 8"/>
                    <a:gd name="T4" fmla="*/ 4 w 8"/>
                    <a:gd name="T5" fmla="*/ 0 h 8"/>
                    <a:gd name="T6" fmla="*/ 0 w 8"/>
                    <a:gd name="T7" fmla="*/ 4 h 8"/>
                    <a:gd name="T8" fmla="*/ 4 w 8"/>
                    <a:gd name="T9" fmla="*/ 8 h 8"/>
                  </a:gdLst>
                  <a:ahLst/>
                  <a:cxnLst>
                    <a:cxn ang="0">
                      <a:pos x="T0" y="T1"/>
                    </a:cxn>
                    <a:cxn ang="0">
                      <a:pos x="T2" y="T3"/>
                    </a:cxn>
                    <a:cxn ang="0">
                      <a:pos x="T4" y="T5"/>
                    </a:cxn>
                    <a:cxn ang="0">
                      <a:pos x="T6" y="T7"/>
                    </a:cxn>
                    <a:cxn ang="0">
                      <a:pos x="T8" y="T9"/>
                    </a:cxn>
                  </a:cxnLst>
                  <a:rect l="0" t="0" r="r" b="b"/>
                  <a:pathLst>
                    <a:path w="8" h="8">
                      <a:moveTo>
                        <a:pt x="4" y="8"/>
                      </a:moveTo>
                      <a:lnTo>
                        <a:pt x="8" y="4"/>
                      </a:lnTo>
                      <a:lnTo>
                        <a:pt x="4" y="0"/>
                      </a:lnTo>
                      <a:lnTo>
                        <a:pt x="0" y="4"/>
                      </a:lnTo>
                      <a:lnTo>
                        <a:pt x="4" y="8"/>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14" name="Freeform 11298">
                  <a:extLst>
                    <a:ext uri="{FF2B5EF4-FFF2-40B4-BE49-F238E27FC236}">
                      <a16:creationId xmlns:a16="http://schemas.microsoft.com/office/drawing/2014/main" id="{C8367A28-52F3-4246-4702-9FAD5B727956}"/>
                    </a:ext>
                  </a:extLst>
                </p:cNvPr>
                <p:cNvSpPr>
                  <a:spLocks/>
                </p:cNvSpPr>
                <p:nvPr/>
              </p:nvSpPr>
              <p:spPr bwMode="auto">
                <a:xfrm>
                  <a:off x="2040" y="3526"/>
                  <a:ext cx="33" cy="53"/>
                </a:xfrm>
                <a:custGeom>
                  <a:avLst/>
                  <a:gdLst>
                    <a:gd name="T0" fmla="*/ 16 w 33"/>
                    <a:gd name="T1" fmla="*/ 53 h 53"/>
                    <a:gd name="T2" fmla="*/ 33 w 33"/>
                    <a:gd name="T3" fmla="*/ 25 h 53"/>
                    <a:gd name="T4" fmla="*/ 16 w 33"/>
                    <a:gd name="T5" fmla="*/ 0 h 53"/>
                    <a:gd name="T6" fmla="*/ 0 w 33"/>
                    <a:gd name="T7" fmla="*/ 25 h 53"/>
                    <a:gd name="T8" fmla="*/ 16 w 33"/>
                    <a:gd name="T9" fmla="*/ 53 h 53"/>
                  </a:gdLst>
                  <a:ahLst/>
                  <a:cxnLst>
                    <a:cxn ang="0">
                      <a:pos x="T0" y="T1"/>
                    </a:cxn>
                    <a:cxn ang="0">
                      <a:pos x="T2" y="T3"/>
                    </a:cxn>
                    <a:cxn ang="0">
                      <a:pos x="T4" y="T5"/>
                    </a:cxn>
                    <a:cxn ang="0">
                      <a:pos x="T6" y="T7"/>
                    </a:cxn>
                    <a:cxn ang="0">
                      <a:pos x="T8" y="T9"/>
                    </a:cxn>
                  </a:cxnLst>
                  <a:rect l="0" t="0" r="r" b="b"/>
                  <a:pathLst>
                    <a:path w="33" h="53">
                      <a:moveTo>
                        <a:pt x="16" y="53"/>
                      </a:moveTo>
                      <a:lnTo>
                        <a:pt x="33" y="25"/>
                      </a:lnTo>
                      <a:lnTo>
                        <a:pt x="16" y="0"/>
                      </a:lnTo>
                      <a:lnTo>
                        <a:pt x="0" y="25"/>
                      </a:lnTo>
                      <a:lnTo>
                        <a:pt x="16" y="5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415" name="Freeform 11299">
                  <a:extLst>
                    <a:ext uri="{FF2B5EF4-FFF2-40B4-BE49-F238E27FC236}">
                      <a16:creationId xmlns:a16="http://schemas.microsoft.com/office/drawing/2014/main" id="{13A675DA-7315-004D-3DBA-9FE01FA6CBD6}"/>
                    </a:ext>
                  </a:extLst>
                </p:cNvPr>
                <p:cNvSpPr>
                  <a:spLocks/>
                </p:cNvSpPr>
                <p:nvPr/>
              </p:nvSpPr>
              <p:spPr bwMode="auto">
                <a:xfrm>
                  <a:off x="2040" y="3526"/>
                  <a:ext cx="33" cy="53"/>
                </a:xfrm>
                <a:custGeom>
                  <a:avLst/>
                  <a:gdLst>
                    <a:gd name="T0" fmla="*/ 7 w 15"/>
                    <a:gd name="T1" fmla="*/ 15 h 15"/>
                    <a:gd name="T2" fmla="*/ 15 w 15"/>
                    <a:gd name="T3" fmla="*/ 7 h 15"/>
                    <a:gd name="T4" fmla="*/ 7 w 15"/>
                    <a:gd name="T5" fmla="*/ 0 h 15"/>
                    <a:gd name="T6" fmla="*/ 0 w 15"/>
                    <a:gd name="T7" fmla="*/ 7 h 15"/>
                    <a:gd name="T8" fmla="*/ 7 w 15"/>
                    <a:gd name="T9" fmla="*/ 15 h 15"/>
                  </a:gdLst>
                  <a:ahLst/>
                  <a:cxnLst>
                    <a:cxn ang="0">
                      <a:pos x="T0" y="T1"/>
                    </a:cxn>
                    <a:cxn ang="0">
                      <a:pos x="T2" y="T3"/>
                    </a:cxn>
                    <a:cxn ang="0">
                      <a:pos x="T4" y="T5"/>
                    </a:cxn>
                    <a:cxn ang="0">
                      <a:pos x="T6" y="T7"/>
                    </a:cxn>
                    <a:cxn ang="0">
                      <a:pos x="T8" y="T9"/>
                    </a:cxn>
                  </a:cxnLst>
                  <a:rect l="0" t="0" r="r" b="b"/>
                  <a:pathLst>
                    <a:path w="15" h="15">
                      <a:moveTo>
                        <a:pt x="7" y="15"/>
                      </a:moveTo>
                      <a:lnTo>
                        <a:pt x="15" y="7"/>
                      </a:lnTo>
                      <a:lnTo>
                        <a:pt x="7" y="0"/>
                      </a:lnTo>
                      <a:lnTo>
                        <a:pt x="0" y="7"/>
                      </a:lnTo>
                      <a:lnTo>
                        <a:pt x="7" y="15"/>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16" name="Freeform 11300">
                  <a:extLst>
                    <a:ext uri="{FF2B5EF4-FFF2-40B4-BE49-F238E27FC236}">
                      <a16:creationId xmlns:a16="http://schemas.microsoft.com/office/drawing/2014/main" id="{6608CD62-8A7B-71D8-13DB-270C4A101B11}"/>
                    </a:ext>
                  </a:extLst>
                </p:cNvPr>
                <p:cNvSpPr>
                  <a:spLocks/>
                </p:cNvSpPr>
                <p:nvPr/>
              </p:nvSpPr>
              <p:spPr bwMode="auto">
                <a:xfrm>
                  <a:off x="2194" y="3526"/>
                  <a:ext cx="33" cy="50"/>
                </a:xfrm>
                <a:custGeom>
                  <a:avLst/>
                  <a:gdLst>
                    <a:gd name="T0" fmla="*/ 16 w 33"/>
                    <a:gd name="T1" fmla="*/ 50 h 50"/>
                    <a:gd name="T2" fmla="*/ 33 w 33"/>
                    <a:gd name="T3" fmla="*/ 25 h 50"/>
                    <a:gd name="T4" fmla="*/ 16 w 33"/>
                    <a:gd name="T5" fmla="*/ 0 h 50"/>
                    <a:gd name="T6" fmla="*/ 0 w 33"/>
                    <a:gd name="T7" fmla="*/ 25 h 50"/>
                    <a:gd name="T8" fmla="*/ 16 w 33"/>
                    <a:gd name="T9" fmla="*/ 50 h 50"/>
                  </a:gdLst>
                  <a:ahLst/>
                  <a:cxnLst>
                    <a:cxn ang="0">
                      <a:pos x="T0" y="T1"/>
                    </a:cxn>
                    <a:cxn ang="0">
                      <a:pos x="T2" y="T3"/>
                    </a:cxn>
                    <a:cxn ang="0">
                      <a:pos x="T4" y="T5"/>
                    </a:cxn>
                    <a:cxn ang="0">
                      <a:pos x="T6" y="T7"/>
                    </a:cxn>
                    <a:cxn ang="0">
                      <a:pos x="T8" y="T9"/>
                    </a:cxn>
                  </a:cxnLst>
                  <a:rect l="0" t="0" r="r" b="b"/>
                  <a:pathLst>
                    <a:path w="33" h="50">
                      <a:moveTo>
                        <a:pt x="16" y="50"/>
                      </a:moveTo>
                      <a:lnTo>
                        <a:pt x="33" y="25"/>
                      </a:lnTo>
                      <a:lnTo>
                        <a:pt x="16" y="0"/>
                      </a:lnTo>
                      <a:lnTo>
                        <a:pt x="0" y="25"/>
                      </a:lnTo>
                      <a:lnTo>
                        <a:pt x="16" y="5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417" name="Freeform 11301">
                  <a:extLst>
                    <a:ext uri="{FF2B5EF4-FFF2-40B4-BE49-F238E27FC236}">
                      <a16:creationId xmlns:a16="http://schemas.microsoft.com/office/drawing/2014/main" id="{2A35D37C-5489-57FA-06B1-B46D3F12264A}"/>
                    </a:ext>
                  </a:extLst>
                </p:cNvPr>
                <p:cNvSpPr>
                  <a:spLocks/>
                </p:cNvSpPr>
                <p:nvPr/>
              </p:nvSpPr>
              <p:spPr bwMode="auto">
                <a:xfrm>
                  <a:off x="2194" y="3526"/>
                  <a:ext cx="33" cy="50"/>
                </a:xfrm>
                <a:custGeom>
                  <a:avLst/>
                  <a:gdLst>
                    <a:gd name="T0" fmla="*/ 7 w 15"/>
                    <a:gd name="T1" fmla="*/ 14 h 14"/>
                    <a:gd name="T2" fmla="*/ 15 w 15"/>
                    <a:gd name="T3" fmla="*/ 7 h 14"/>
                    <a:gd name="T4" fmla="*/ 7 w 15"/>
                    <a:gd name="T5" fmla="*/ 0 h 14"/>
                    <a:gd name="T6" fmla="*/ 0 w 15"/>
                    <a:gd name="T7" fmla="*/ 7 h 14"/>
                    <a:gd name="T8" fmla="*/ 7 w 15"/>
                    <a:gd name="T9" fmla="*/ 14 h 14"/>
                  </a:gdLst>
                  <a:ahLst/>
                  <a:cxnLst>
                    <a:cxn ang="0">
                      <a:pos x="T0" y="T1"/>
                    </a:cxn>
                    <a:cxn ang="0">
                      <a:pos x="T2" y="T3"/>
                    </a:cxn>
                    <a:cxn ang="0">
                      <a:pos x="T4" y="T5"/>
                    </a:cxn>
                    <a:cxn ang="0">
                      <a:pos x="T6" y="T7"/>
                    </a:cxn>
                    <a:cxn ang="0">
                      <a:pos x="T8" y="T9"/>
                    </a:cxn>
                  </a:cxnLst>
                  <a:rect l="0" t="0" r="r" b="b"/>
                  <a:pathLst>
                    <a:path w="15" h="14">
                      <a:moveTo>
                        <a:pt x="7" y="14"/>
                      </a:moveTo>
                      <a:lnTo>
                        <a:pt x="15" y="7"/>
                      </a:lnTo>
                      <a:lnTo>
                        <a:pt x="7" y="0"/>
                      </a:lnTo>
                      <a:lnTo>
                        <a:pt x="0" y="7"/>
                      </a:lnTo>
                      <a:lnTo>
                        <a:pt x="7" y="14"/>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18" name="Freeform 11302">
                  <a:extLst>
                    <a:ext uri="{FF2B5EF4-FFF2-40B4-BE49-F238E27FC236}">
                      <a16:creationId xmlns:a16="http://schemas.microsoft.com/office/drawing/2014/main" id="{53463B76-E1C2-9597-E8B9-1D31C5EDC924}"/>
                    </a:ext>
                  </a:extLst>
                </p:cNvPr>
                <p:cNvSpPr>
                  <a:spLocks/>
                </p:cNvSpPr>
                <p:nvPr/>
              </p:nvSpPr>
              <p:spPr bwMode="auto">
                <a:xfrm>
                  <a:off x="2505" y="3529"/>
                  <a:ext cx="26" cy="47"/>
                </a:xfrm>
                <a:custGeom>
                  <a:avLst/>
                  <a:gdLst>
                    <a:gd name="T0" fmla="*/ 13 w 26"/>
                    <a:gd name="T1" fmla="*/ 47 h 47"/>
                    <a:gd name="T2" fmla="*/ 26 w 26"/>
                    <a:gd name="T3" fmla="*/ 22 h 47"/>
                    <a:gd name="T4" fmla="*/ 13 w 26"/>
                    <a:gd name="T5" fmla="*/ 0 h 47"/>
                    <a:gd name="T6" fmla="*/ 0 w 26"/>
                    <a:gd name="T7" fmla="*/ 22 h 47"/>
                    <a:gd name="T8" fmla="*/ 13 w 26"/>
                    <a:gd name="T9" fmla="*/ 47 h 47"/>
                  </a:gdLst>
                  <a:ahLst/>
                  <a:cxnLst>
                    <a:cxn ang="0">
                      <a:pos x="T0" y="T1"/>
                    </a:cxn>
                    <a:cxn ang="0">
                      <a:pos x="T2" y="T3"/>
                    </a:cxn>
                    <a:cxn ang="0">
                      <a:pos x="T4" y="T5"/>
                    </a:cxn>
                    <a:cxn ang="0">
                      <a:pos x="T6" y="T7"/>
                    </a:cxn>
                    <a:cxn ang="0">
                      <a:pos x="T8" y="T9"/>
                    </a:cxn>
                  </a:cxnLst>
                  <a:rect l="0" t="0" r="r" b="b"/>
                  <a:pathLst>
                    <a:path w="26" h="47">
                      <a:moveTo>
                        <a:pt x="13" y="47"/>
                      </a:moveTo>
                      <a:lnTo>
                        <a:pt x="26" y="22"/>
                      </a:lnTo>
                      <a:lnTo>
                        <a:pt x="13" y="0"/>
                      </a:lnTo>
                      <a:lnTo>
                        <a:pt x="0" y="22"/>
                      </a:lnTo>
                      <a:lnTo>
                        <a:pt x="13" y="4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419" name="Freeform 11303">
                  <a:extLst>
                    <a:ext uri="{FF2B5EF4-FFF2-40B4-BE49-F238E27FC236}">
                      <a16:creationId xmlns:a16="http://schemas.microsoft.com/office/drawing/2014/main" id="{204AE1FC-71B3-92C5-E1EF-F2D384992D8E}"/>
                    </a:ext>
                  </a:extLst>
                </p:cNvPr>
                <p:cNvSpPr>
                  <a:spLocks/>
                </p:cNvSpPr>
                <p:nvPr/>
              </p:nvSpPr>
              <p:spPr bwMode="auto">
                <a:xfrm>
                  <a:off x="2505" y="3529"/>
                  <a:ext cx="26" cy="47"/>
                </a:xfrm>
                <a:custGeom>
                  <a:avLst/>
                  <a:gdLst>
                    <a:gd name="T0" fmla="*/ 6 w 12"/>
                    <a:gd name="T1" fmla="*/ 13 h 13"/>
                    <a:gd name="T2" fmla="*/ 12 w 12"/>
                    <a:gd name="T3" fmla="*/ 6 h 13"/>
                    <a:gd name="T4" fmla="*/ 6 w 12"/>
                    <a:gd name="T5" fmla="*/ 0 h 13"/>
                    <a:gd name="T6" fmla="*/ 0 w 12"/>
                    <a:gd name="T7" fmla="*/ 6 h 13"/>
                    <a:gd name="T8" fmla="*/ 6 w 12"/>
                    <a:gd name="T9" fmla="*/ 13 h 13"/>
                  </a:gdLst>
                  <a:ahLst/>
                  <a:cxnLst>
                    <a:cxn ang="0">
                      <a:pos x="T0" y="T1"/>
                    </a:cxn>
                    <a:cxn ang="0">
                      <a:pos x="T2" y="T3"/>
                    </a:cxn>
                    <a:cxn ang="0">
                      <a:pos x="T4" y="T5"/>
                    </a:cxn>
                    <a:cxn ang="0">
                      <a:pos x="T6" y="T7"/>
                    </a:cxn>
                    <a:cxn ang="0">
                      <a:pos x="T8" y="T9"/>
                    </a:cxn>
                  </a:cxnLst>
                  <a:rect l="0" t="0" r="r" b="b"/>
                  <a:pathLst>
                    <a:path w="12" h="13">
                      <a:moveTo>
                        <a:pt x="6" y="13"/>
                      </a:moveTo>
                      <a:lnTo>
                        <a:pt x="12" y="6"/>
                      </a:lnTo>
                      <a:lnTo>
                        <a:pt x="6" y="0"/>
                      </a:lnTo>
                      <a:lnTo>
                        <a:pt x="0" y="6"/>
                      </a:lnTo>
                      <a:lnTo>
                        <a:pt x="6" y="13"/>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20" name="Freeform 11304">
                  <a:extLst>
                    <a:ext uri="{FF2B5EF4-FFF2-40B4-BE49-F238E27FC236}">
                      <a16:creationId xmlns:a16="http://schemas.microsoft.com/office/drawing/2014/main" id="{FA8B1ECF-AB85-4B04-0F4B-CBBB6C6CA0B8}"/>
                    </a:ext>
                  </a:extLst>
                </p:cNvPr>
                <p:cNvSpPr>
                  <a:spLocks/>
                </p:cNvSpPr>
                <p:nvPr/>
              </p:nvSpPr>
              <p:spPr bwMode="auto">
                <a:xfrm>
                  <a:off x="2659" y="3529"/>
                  <a:ext cx="26" cy="43"/>
                </a:xfrm>
                <a:custGeom>
                  <a:avLst/>
                  <a:gdLst>
                    <a:gd name="T0" fmla="*/ 13 w 26"/>
                    <a:gd name="T1" fmla="*/ 43 h 43"/>
                    <a:gd name="T2" fmla="*/ 26 w 26"/>
                    <a:gd name="T3" fmla="*/ 22 h 43"/>
                    <a:gd name="T4" fmla="*/ 13 w 26"/>
                    <a:gd name="T5" fmla="*/ 0 h 43"/>
                    <a:gd name="T6" fmla="*/ 0 w 26"/>
                    <a:gd name="T7" fmla="*/ 22 h 43"/>
                    <a:gd name="T8" fmla="*/ 13 w 26"/>
                    <a:gd name="T9" fmla="*/ 43 h 43"/>
                  </a:gdLst>
                  <a:ahLst/>
                  <a:cxnLst>
                    <a:cxn ang="0">
                      <a:pos x="T0" y="T1"/>
                    </a:cxn>
                    <a:cxn ang="0">
                      <a:pos x="T2" y="T3"/>
                    </a:cxn>
                    <a:cxn ang="0">
                      <a:pos x="T4" y="T5"/>
                    </a:cxn>
                    <a:cxn ang="0">
                      <a:pos x="T6" y="T7"/>
                    </a:cxn>
                    <a:cxn ang="0">
                      <a:pos x="T8" y="T9"/>
                    </a:cxn>
                  </a:cxnLst>
                  <a:rect l="0" t="0" r="r" b="b"/>
                  <a:pathLst>
                    <a:path w="26" h="43">
                      <a:moveTo>
                        <a:pt x="13" y="43"/>
                      </a:moveTo>
                      <a:lnTo>
                        <a:pt x="26" y="22"/>
                      </a:lnTo>
                      <a:lnTo>
                        <a:pt x="13" y="0"/>
                      </a:lnTo>
                      <a:lnTo>
                        <a:pt x="0" y="22"/>
                      </a:lnTo>
                      <a:lnTo>
                        <a:pt x="13" y="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421" name="Freeform 11305">
                  <a:extLst>
                    <a:ext uri="{FF2B5EF4-FFF2-40B4-BE49-F238E27FC236}">
                      <a16:creationId xmlns:a16="http://schemas.microsoft.com/office/drawing/2014/main" id="{234B37F9-3727-A416-67F1-136AA67E62D8}"/>
                    </a:ext>
                  </a:extLst>
                </p:cNvPr>
                <p:cNvSpPr>
                  <a:spLocks/>
                </p:cNvSpPr>
                <p:nvPr/>
              </p:nvSpPr>
              <p:spPr bwMode="auto">
                <a:xfrm>
                  <a:off x="2659" y="3529"/>
                  <a:ext cx="26" cy="43"/>
                </a:xfrm>
                <a:custGeom>
                  <a:avLst/>
                  <a:gdLst>
                    <a:gd name="T0" fmla="*/ 6 w 12"/>
                    <a:gd name="T1" fmla="*/ 12 h 12"/>
                    <a:gd name="T2" fmla="*/ 12 w 12"/>
                    <a:gd name="T3" fmla="*/ 6 h 12"/>
                    <a:gd name="T4" fmla="*/ 6 w 12"/>
                    <a:gd name="T5" fmla="*/ 0 h 12"/>
                    <a:gd name="T6" fmla="*/ 0 w 12"/>
                    <a:gd name="T7" fmla="*/ 6 h 12"/>
                    <a:gd name="T8" fmla="*/ 6 w 12"/>
                    <a:gd name="T9" fmla="*/ 12 h 12"/>
                  </a:gdLst>
                  <a:ahLst/>
                  <a:cxnLst>
                    <a:cxn ang="0">
                      <a:pos x="T0" y="T1"/>
                    </a:cxn>
                    <a:cxn ang="0">
                      <a:pos x="T2" y="T3"/>
                    </a:cxn>
                    <a:cxn ang="0">
                      <a:pos x="T4" y="T5"/>
                    </a:cxn>
                    <a:cxn ang="0">
                      <a:pos x="T6" y="T7"/>
                    </a:cxn>
                    <a:cxn ang="0">
                      <a:pos x="T8" y="T9"/>
                    </a:cxn>
                  </a:cxnLst>
                  <a:rect l="0" t="0" r="r" b="b"/>
                  <a:pathLst>
                    <a:path w="12" h="12">
                      <a:moveTo>
                        <a:pt x="6" y="12"/>
                      </a:moveTo>
                      <a:lnTo>
                        <a:pt x="12" y="6"/>
                      </a:lnTo>
                      <a:lnTo>
                        <a:pt x="6" y="0"/>
                      </a:lnTo>
                      <a:lnTo>
                        <a:pt x="0" y="6"/>
                      </a:lnTo>
                      <a:lnTo>
                        <a:pt x="6" y="12"/>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22" name="Freeform 11306">
                  <a:extLst>
                    <a:ext uri="{FF2B5EF4-FFF2-40B4-BE49-F238E27FC236}">
                      <a16:creationId xmlns:a16="http://schemas.microsoft.com/office/drawing/2014/main" id="{6A2500AD-0C91-1AE3-A63D-B54AD89943CD}"/>
                    </a:ext>
                  </a:extLst>
                </p:cNvPr>
                <p:cNvSpPr>
                  <a:spLocks/>
                </p:cNvSpPr>
                <p:nvPr/>
              </p:nvSpPr>
              <p:spPr bwMode="auto">
                <a:xfrm>
                  <a:off x="2192" y="3689"/>
                  <a:ext cx="38" cy="61"/>
                </a:xfrm>
                <a:custGeom>
                  <a:avLst/>
                  <a:gdLst>
                    <a:gd name="T0" fmla="*/ 18 w 38"/>
                    <a:gd name="T1" fmla="*/ 61 h 61"/>
                    <a:gd name="T2" fmla="*/ 38 w 38"/>
                    <a:gd name="T3" fmla="*/ 29 h 61"/>
                    <a:gd name="T4" fmla="*/ 18 w 38"/>
                    <a:gd name="T5" fmla="*/ 0 h 61"/>
                    <a:gd name="T6" fmla="*/ 0 w 38"/>
                    <a:gd name="T7" fmla="*/ 29 h 61"/>
                    <a:gd name="T8" fmla="*/ 18 w 38"/>
                    <a:gd name="T9" fmla="*/ 61 h 61"/>
                  </a:gdLst>
                  <a:ahLst/>
                  <a:cxnLst>
                    <a:cxn ang="0">
                      <a:pos x="T0" y="T1"/>
                    </a:cxn>
                    <a:cxn ang="0">
                      <a:pos x="T2" y="T3"/>
                    </a:cxn>
                    <a:cxn ang="0">
                      <a:pos x="T4" y="T5"/>
                    </a:cxn>
                    <a:cxn ang="0">
                      <a:pos x="T6" y="T7"/>
                    </a:cxn>
                    <a:cxn ang="0">
                      <a:pos x="T8" y="T9"/>
                    </a:cxn>
                  </a:cxnLst>
                  <a:rect l="0" t="0" r="r" b="b"/>
                  <a:pathLst>
                    <a:path w="38" h="61">
                      <a:moveTo>
                        <a:pt x="18" y="61"/>
                      </a:moveTo>
                      <a:lnTo>
                        <a:pt x="38" y="29"/>
                      </a:lnTo>
                      <a:lnTo>
                        <a:pt x="18" y="0"/>
                      </a:lnTo>
                      <a:lnTo>
                        <a:pt x="0" y="29"/>
                      </a:lnTo>
                      <a:lnTo>
                        <a:pt x="18" y="6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423" name="Freeform 11307">
                  <a:extLst>
                    <a:ext uri="{FF2B5EF4-FFF2-40B4-BE49-F238E27FC236}">
                      <a16:creationId xmlns:a16="http://schemas.microsoft.com/office/drawing/2014/main" id="{6D9648B2-DDE8-95EB-67F9-44DD0EED90DD}"/>
                    </a:ext>
                  </a:extLst>
                </p:cNvPr>
                <p:cNvSpPr>
                  <a:spLocks/>
                </p:cNvSpPr>
                <p:nvPr/>
              </p:nvSpPr>
              <p:spPr bwMode="auto">
                <a:xfrm>
                  <a:off x="2192" y="3689"/>
                  <a:ext cx="38" cy="61"/>
                </a:xfrm>
                <a:custGeom>
                  <a:avLst/>
                  <a:gdLst>
                    <a:gd name="T0" fmla="*/ 8 w 17"/>
                    <a:gd name="T1" fmla="*/ 17 h 17"/>
                    <a:gd name="T2" fmla="*/ 17 w 17"/>
                    <a:gd name="T3" fmla="*/ 8 h 17"/>
                    <a:gd name="T4" fmla="*/ 8 w 17"/>
                    <a:gd name="T5" fmla="*/ 0 h 17"/>
                    <a:gd name="T6" fmla="*/ 0 w 17"/>
                    <a:gd name="T7" fmla="*/ 8 h 17"/>
                    <a:gd name="T8" fmla="*/ 8 w 17"/>
                    <a:gd name="T9" fmla="*/ 17 h 17"/>
                  </a:gdLst>
                  <a:ahLst/>
                  <a:cxnLst>
                    <a:cxn ang="0">
                      <a:pos x="T0" y="T1"/>
                    </a:cxn>
                    <a:cxn ang="0">
                      <a:pos x="T2" y="T3"/>
                    </a:cxn>
                    <a:cxn ang="0">
                      <a:pos x="T4" y="T5"/>
                    </a:cxn>
                    <a:cxn ang="0">
                      <a:pos x="T6" y="T7"/>
                    </a:cxn>
                    <a:cxn ang="0">
                      <a:pos x="T8" y="T9"/>
                    </a:cxn>
                  </a:cxnLst>
                  <a:rect l="0" t="0" r="r" b="b"/>
                  <a:pathLst>
                    <a:path w="17" h="17">
                      <a:moveTo>
                        <a:pt x="8" y="17"/>
                      </a:moveTo>
                      <a:lnTo>
                        <a:pt x="17" y="8"/>
                      </a:lnTo>
                      <a:lnTo>
                        <a:pt x="8" y="0"/>
                      </a:lnTo>
                      <a:lnTo>
                        <a:pt x="0" y="8"/>
                      </a:lnTo>
                      <a:lnTo>
                        <a:pt x="8" y="17"/>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24" name="Freeform 11308">
                  <a:extLst>
                    <a:ext uri="{FF2B5EF4-FFF2-40B4-BE49-F238E27FC236}">
                      <a16:creationId xmlns:a16="http://schemas.microsoft.com/office/drawing/2014/main" id="{67593EDA-5850-1C06-D7B5-764A7FFFE39B}"/>
                    </a:ext>
                  </a:extLst>
                </p:cNvPr>
                <p:cNvSpPr>
                  <a:spLocks/>
                </p:cNvSpPr>
                <p:nvPr/>
              </p:nvSpPr>
              <p:spPr bwMode="auto">
                <a:xfrm>
                  <a:off x="2503" y="3693"/>
                  <a:ext cx="30" cy="53"/>
                </a:xfrm>
                <a:custGeom>
                  <a:avLst/>
                  <a:gdLst>
                    <a:gd name="T0" fmla="*/ 15 w 30"/>
                    <a:gd name="T1" fmla="*/ 53 h 53"/>
                    <a:gd name="T2" fmla="*/ 30 w 30"/>
                    <a:gd name="T3" fmla="*/ 25 h 53"/>
                    <a:gd name="T4" fmla="*/ 15 w 30"/>
                    <a:gd name="T5" fmla="*/ 0 h 53"/>
                    <a:gd name="T6" fmla="*/ 0 w 30"/>
                    <a:gd name="T7" fmla="*/ 25 h 53"/>
                    <a:gd name="T8" fmla="*/ 15 w 30"/>
                    <a:gd name="T9" fmla="*/ 53 h 53"/>
                  </a:gdLst>
                  <a:ahLst/>
                  <a:cxnLst>
                    <a:cxn ang="0">
                      <a:pos x="T0" y="T1"/>
                    </a:cxn>
                    <a:cxn ang="0">
                      <a:pos x="T2" y="T3"/>
                    </a:cxn>
                    <a:cxn ang="0">
                      <a:pos x="T4" y="T5"/>
                    </a:cxn>
                    <a:cxn ang="0">
                      <a:pos x="T6" y="T7"/>
                    </a:cxn>
                    <a:cxn ang="0">
                      <a:pos x="T8" y="T9"/>
                    </a:cxn>
                  </a:cxnLst>
                  <a:rect l="0" t="0" r="r" b="b"/>
                  <a:pathLst>
                    <a:path w="30" h="53">
                      <a:moveTo>
                        <a:pt x="15" y="53"/>
                      </a:moveTo>
                      <a:lnTo>
                        <a:pt x="30" y="25"/>
                      </a:lnTo>
                      <a:lnTo>
                        <a:pt x="15" y="0"/>
                      </a:lnTo>
                      <a:lnTo>
                        <a:pt x="0" y="25"/>
                      </a:lnTo>
                      <a:lnTo>
                        <a:pt x="15" y="5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425" name="Freeform 11309">
                  <a:extLst>
                    <a:ext uri="{FF2B5EF4-FFF2-40B4-BE49-F238E27FC236}">
                      <a16:creationId xmlns:a16="http://schemas.microsoft.com/office/drawing/2014/main" id="{C356BA11-D6EF-A235-3EFC-F168C16A50EC}"/>
                    </a:ext>
                  </a:extLst>
                </p:cNvPr>
                <p:cNvSpPr>
                  <a:spLocks/>
                </p:cNvSpPr>
                <p:nvPr/>
              </p:nvSpPr>
              <p:spPr bwMode="auto">
                <a:xfrm>
                  <a:off x="2503" y="3693"/>
                  <a:ext cx="30" cy="53"/>
                </a:xfrm>
                <a:custGeom>
                  <a:avLst/>
                  <a:gdLst>
                    <a:gd name="T0" fmla="*/ 7 w 14"/>
                    <a:gd name="T1" fmla="*/ 15 h 15"/>
                    <a:gd name="T2" fmla="*/ 14 w 14"/>
                    <a:gd name="T3" fmla="*/ 7 h 15"/>
                    <a:gd name="T4" fmla="*/ 7 w 14"/>
                    <a:gd name="T5" fmla="*/ 0 h 15"/>
                    <a:gd name="T6" fmla="*/ 0 w 14"/>
                    <a:gd name="T7" fmla="*/ 7 h 15"/>
                    <a:gd name="T8" fmla="*/ 7 w 14"/>
                    <a:gd name="T9" fmla="*/ 15 h 15"/>
                  </a:gdLst>
                  <a:ahLst/>
                  <a:cxnLst>
                    <a:cxn ang="0">
                      <a:pos x="T0" y="T1"/>
                    </a:cxn>
                    <a:cxn ang="0">
                      <a:pos x="T2" y="T3"/>
                    </a:cxn>
                    <a:cxn ang="0">
                      <a:pos x="T4" y="T5"/>
                    </a:cxn>
                    <a:cxn ang="0">
                      <a:pos x="T6" y="T7"/>
                    </a:cxn>
                    <a:cxn ang="0">
                      <a:pos x="T8" y="T9"/>
                    </a:cxn>
                  </a:cxnLst>
                  <a:rect l="0" t="0" r="r" b="b"/>
                  <a:pathLst>
                    <a:path w="14" h="15">
                      <a:moveTo>
                        <a:pt x="7" y="15"/>
                      </a:moveTo>
                      <a:lnTo>
                        <a:pt x="14" y="7"/>
                      </a:lnTo>
                      <a:lnTo>
                        <a:pt x="7" y="0"/>
                      </a:lnTo>
                      <a:lnTo>
                        <a:pt x="0" y="7"/>
                      </a:lnTo>
                      <a:lnTo>
                        <a:pt x="7" y="15"/>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26" name="Freeform 11310">
                  <a:extLst>
                    <a:ext uri="{FF2B5EF4-FFF2-40B4-BE49-F238E27FC236}">
                      <a16:creationId xmlns:a16="http://schemas.microsoft.com/office/drawing/2014/main" id="{B6DE1A57-E757-0B60-7D00-FC10108213A0}"/>
                    </a:ext>
                  </a:extLst>
                </p:cNvPr>
                <p:cNvSpPr>
                  <a:spLocks/>
                </p:cNvSpPr>
                <p:nvPr/>
              </p:nvSpPr>
              <p:spPr bwMode="auto">
                <a:xfrm>
                  <a:off x="2659" y="3696"/>
                  <a:ext cx="26" cy="43"/>
                </a:xfrm>
                <a:custGeom>
                  <a:avLst/>
                  <a:gdLst>
                    <a:gd name="T0" fmla="*/ 13 w 26"/>
                    <a:gd name="T1" fmla="*/ 43 h 43"/>
                    <a:gd name="T2" fmla="*/ 26 w 26"/>
                    <a:gd name="T3" fmla="*/ 22 h 43"/>
                    <a:gd name="T4" fmla="*/ 13 w 26"/>
                    <a:gd name="T5" fmla="*/ 0 h 43"/>
                    <a:gd name="T6" fmla="*/ 0 w 26"/>
                    <a:gd name="T7" fmla="*/ 22 h 43"/>
                    <a:gd name="T8" fmla="*/ 13 w 26"/>
                    <a:gd name="T9" fmla="*/ 43 h 43"/>
                  </a:gdLst>
                  <a:ahLst/>
                  <a:cxnLst>
                    <a:cxn ang="0">
                      <a:pos x="T0" y="T1"/>
                    </a:cxn>
                    <a:cxn ang="0">
                      <a:pos x="T2" y="T3"/>
                    </a:cxn>
                    <a:cxn ang="0">
                      <a:pos x="T4" y="T5"/>
                    </a:cxn>
                    <a:cxn ang="0">
                      <a:pos x="T6" y="T7"/>
                    </a:cxn>
                    <a:cxn ang="0">
                      <a:pos x="T8" y="T9"/>
                    </a:cxn>
                  </a:cxnLst>
                  <a:rect l="0" t="0" r="r" b="b"/>
                  <a:pathLst>
                    <a:path w="26" h="43">
                      <a:moveTo>
                        <a:pt x="13" y="43"/>
                      </a:moveTo>
                      <a:lnTo>
                        <a:pt x="26" y="22"/>
                      </a:lnTo>
                      <a:lnTo>
                        <a:pt x="13" y="0"/>
                      </a:lnTo>
                      <a:lnTo>
                        <a:pt x="0" y="22"/>
                      </a:lnTo>
                      <a:lnTo>
                        <a:pt x="13" y="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427" name="Freeform 11311">
                  <a:extLst>
                    <a:ext uri="{FF2B5EF4-FFF2-40B4-BE49-F238E27FC236}">
                      <a16:creationId xmlns:a16="http://schemas.microsoft.com/office/drawing/2014/main" id="{4F1CEB7A-67FB-3546-DEC8-ECC805F9DA6C}"/>
                    </a:ext>
                  </a:extLst>
                </p:cNvPr>
                <p:cNvSpPr>
                  <a:spLocks/>
                </p:cNvSpPr>
                <p:nvPr/>
              </p:nvSpPr>
              <p:spPr bwMode="auto">
                <a:xfrm>
                  <a:off x="2659" y="3696"/>
                  <a:ext cx="26" cy="43"/>
                </a:xfrm>
                <a:custGeom>
                  <a:avLst/>
                  <a:gdLst>
                    <a:gd name="T0" fmla="*/ 6 w 12"/>
                    <a:gd name="T1" fmla="*/ 12 h 12"/>
                    <a:gd name="T2" fmla="*/ 12 w 12"/>
                    <a:gd name="T3" fmla="*/ 6 h 12"/>
                    <a:gd name="T4" fmla="*/ 6 w 12"/>
                    <a:gd name="T5" fmla="*/ 0 h 12"/>
                    <a:gd name="T6" fmla="*/ 0 w 12"/>
                    <a:gd name="T7" fmla="*/ 6 h 12"/>
                    <a:gd name="T8" fmla="*/ 6 w 12"/>
                    <a:gd name="T9" fmla="*/ 12 h 12"/>
                  </a:gdLst>
                  <a:ahLst/>
                  <a:cxnLst>
                    <a:cxn ang="0">
                      <a:pos x="T0" y="T1"/>
                    </a:cxn>
                    <a:cxn ang="0">
                      <a:pos x="T2" y="T3"/>
                    </a:cxn>
                    <a:cxn ang="0">
                      <a:pos x="T4" y="T5"/>
                    </a:cxn>
                    <a:cxn ang="0">
                      <a:pos x="T6" y="T7"/>
                    </a:cxn>
                    <a:cxn ang="0">
                      <a:pos x="T8" y="T9"/>
                    </a:cxn>
                  </a:cxnLst>
                  <a:rect l="0" t="0" r="r" b="b"/>
                  <a:pathLst>
                    <a:path w="12" h="12">
                      <a:moveTo>
                        <a:pt x="6" y="12"/>
                      </a:moveTo>
                      <a:lnTo>
                        <a:pt x="12" y="6"/>
                      </a:lnTo>
                      <a:lnTo>
                        <a:pt x="6" y="0"/>
                      </a:lnTo>
                      <a:lnTo>
                        <a:pt x="0" y="6"/>
                      </a:lnTo>
                      <a:lnTo>
                        <a:pt x="6" y="12"/>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28" name="Freeform 11312">
                  <a:extLst>
                    <a:ext uri="{FF2B5EF4-FFF2-40B4-BE49-F238E27FC236}">
                      <a16:creationId xmlns:a16="http://schemas.microsoft.com/office/drawing/2014/main" id="{E6967384-F3F0-EDC2-A598-47AD87470833}"/>
                    </a:ext>
                  </a:extLst>
                </p:cNvPr>
                <p:cNvSpPr>
                  <a:spLocks/>
                </p:cNvSpPr>
                <p:nvPr/>
              </p:nvSpPr>
              <p:spPr bwMode="auto">
                <a:xfrm>
                  <a:off x="2190" y="3853"/>
                  <a:ext cx="40" cy="67"/>
                </a:xfrm>
                <a:custGeom>
                  <a:avLst/>
                  <a:gdLst>
                    <a:gd name="T0" fmla="*/ 20 w 40"/>
                    <a:gd name="T1" fmla="*/ 67 h 67"/>
                    <a:gd name="T2" fmla="*/ 40 w 40"/>
                    <a:gd name="T3" fmla="*/ 35 h 67"/>
                    <a:gd name="T4" fmla="*/ 20 w 40"/>
                    <a:gd name="T5" fmla="*/ 0 h 67"/>
                    <a:gd name="T6" fmla="*/ 0 w 40"/>
                    <a:gd name="T7" fmla="*/ 35 h 67"/>
                    <a:gd name="T8" fmla="*/ 20 w 40"/>
                    <a:gd name="T9" fmla="*/ 67 h 67"/>
                  </a:gdLst>
                  <a:ahLst/>
                  <a:cxnLst>
                    <a:cxn ang="0">
                      <a:pos x="T0" y="T1"/>
                    </a:cxn>
                    <a:cxn ang="0">
                      <a:pos x="T2" y="T3"/>
                    </a:cxn>
                    <a:cxn ang="0">
                      <a:pos x="T4" y="T5"/>
                    </a:cxn>
                    <a:cxn ang="0">
                      <a:pos x="T6" y="T7"/>
                    </a:cxn>
                    <a:cxn ang="0">
                      <a:pos x="T8" y="T9"/>
                    </a:cxn>
                  </a:cxnLst>
                  <a:rect l="0" t="0" r="r" b="b"/>
                  <a:pathLst>
                    <a:path w="40" h="67">
                      <a:moveTo>
                        <a:pt x="20" y="67"/>
                      </a:moveTo>
                      <a:lnTo>
                        <a:pt x="40" y="35"/>
                      </a:lnTo>
                      <a:lnTo>
                        <a:pt x="20" y="0"/>
                      </a:lnTo>
                      <a:lnTo>
                        <a:pt x="0" y="35"/>
                      </a:lnTo>
                      <a:lnTo>
                        <a:pt x="20" y="6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429" name="Freeform 11313">
                  <a:extLst>
                    <a:ext uri="{FF2B5EF4-FFF2-40B4-BE49-F238E27FC236}">
                      <a16:creationId xmlns:a16="http://schemas.microsoft.com/office/drawing/2014/main" id="{289790E6-92A2-24DC-8063-AC4E66E39474}"/>
                    </a:ext>
                  </a:extLst>
                </p:cNvPr>
                <p:cNvSpPr>
                  <a:spLocks/>
                </p:cNvSpPr>
                <p:nvPr/>
              </p:nvSpPr>
              <p:spPr bwMode="auto">
                <a:xfrm>
                  <a:off x="2190" y="3853"/>
                  <a:ext cx="40" cy="67"/>
                </a:xfrm>
                <a:custGeom>
                  <a:avLst/>
                  <a:gdLst>
                    <a:gd name="T0" fmla="*/ 9 w 18"/>
                    <a:gd name="T1" fmla="*/ 19 h 19"/>
                    <a:gd name="T2" fmla="*/ 18 w 18"/>
                    <a:gd name="T3" fmla="*/ 10 h 19"/>
                    <a:gd name="T4" fmla="*/ 9 w 18"/>
                    <a:gd name="T5" fmla="*/ 0 h 19"/>
                    <a:gd name="T6" fmla="*/ 0 w 18"/>
                    <a:gd name="T7" fmla="*/ 10 h 19"/>
                    <a:gd name="T8" fmla="*/ 9 w 18"/>
                    <a:gd name="T9" fmla="*/ 19 h 19"/>
                  </a:gdLst>
                  <a:ahLst/>
                  <a:cxnLst>
                    <a:cxn ang="0">
                      <a:pos x="T0" y="T1"/>
                    </a:cxn>
                    <a:cxn ang="0">
                      <a:pos x="T2" y="T3"/>
                    </a:cxn>
                    <a:cxn ang="0">
                      <a:pos x="T4" y="T5"/>
                    </a:cxn>
                    <a:cxn ang="0">
                      <a:pos x="T6" y="T7"/>
                    </a:cxn>
                    <a:cxn ang="0">
                      <a:pos x="T8" y="T9"/>
                    </a:cxn>
                  </a:cxnLst>
                  <a:rect l="0" t="0" r="r" b="b"/>
                  <a:pathLst>
                    <a:path w="18" h="19">
                      <a:moveTo>
                        <a:pt x="9" y="19"/>
                      </a:moveTo>
                      <a:lnTo>
                        <a:pt x="18" y="10"/>
                      </a:lnTo>
                      <a:lnTo>
                        <a:pt x="9" y="0"/>
                      </a:lnTo>
                      <a:lnTo>
                        <a:pt x="0" y="10"/>
                      </a:lnTo>
                      <a:lnTo>
                        <a:pt x="9" y="19"/>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30" name="Freeform 11314">
                  <a:extLst>
                    <a:ext uri="{FF2B5EF4-FFF2-40B4-BE49-F238E27FC236}">
                      <a16:creationId xmlns:a16="http://schemas.microsoft.com/office/drawing/2014/main" id="{6133CDF2-718C-CB72-A3D2-E326F4079C99}"/>
                    </a:ext>
                  </a:extLst>
                </p:cNvPr>
                <p:cNvSpPr>
                  <a:spLocks/>
                </p:cNvSpPr>
                <p:nvPr/>
              </p:nvSpPr>
              <p:spPr bwMode="auto">
                <a:xfrm>
                  <a:off x="2498" y="3856"/>
                  <a:ext cx="40" cy="60"/>
                </a:xfrm>
                <a:custGeom>
                  <a:avLst/>
                  <a:gdLst>
                    <a:gd name="T0" fmla="*/ 20 w 40"/>
                    <a:gd name="T1" fmla="*/ 60 h 60"/>
                    <a:gd name="T2" fmla="*/ 40 w 40"/>
                    <a:gd name="T3" fmla="*/ 32 h 60"/>
                    <a:gd name="T4" fmla="*/ 20 w 40"/>
                    <a:gd name="T5" fmla="*/ 0 h 60"/>
                    <a:gd name="T6" fmla="*/ 0 w 40"/>
                    <a:gd name="T7" fmla="*/ 32 h 60"/>
                    <a:gd name="T8" fmla="*/ 20 w 40"/>
                    <a:gd name="T9" fmla="*/ 60 h 60"/>
                  </a:gdLst>
                  <a:ahLst/>
                  <a:cxnLst>
                    <a:cxn ang="0">
                      <a:pos x="T0" y="T1"/>
                    </a:cxn>
                    <a:cxn ang="0">
                      <a:pos x="T2" y="T3"/>
                    </a:cxn>
                    <a:cxn ang="0">
                      <a:pos x="T4" y="T5"/>
                    </a:cxn>
                    <a:cxn ang="0">
                      <a:pos x="T6" y="T7"/>
                    </a:cxn>
                    <a:cxn ang="0">
                      <a:pos x="T8" y="T9"/>
                    </a:cxn>
                  </a:cxnLst>
                  <a:rect l="0" t="0" r="r" b="b"/>
                  <a:pathLst>
                    <a:path w="40" h="60">
                      <a:moveTo>
                        <a:pt x="20" y="60"/>
                      </a:moveTo>
                      <a:lnTo>
                        <a:pt x="40" y="32"/>
                      </a:lnTo>
                      <a:lnTo>
                        <a:pt x="20" y="0"/>
                      </a:lnTo>
                      <a:lnTo>
                        <a:pt x="0" y="32"/>
                      </a:lnTo>
                      <a:lnTo>
                        <a:pt x="20" y="6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431" name="Freeform 11315">
                  <a:extLst>
                    <a:ext uri="{FF2B5EF4-FFF2-40B4-BE49-F238E27FC236}">
                      <a16:creationId xmlns:a16="http://schemas.microsoft.com/office/drawing/2014/main" id="{9F207994-D513-8F06-DE6C-B5537C3E240F}"/>
                    </a:ext>
                  </a:extLst>
                </p:cNvPr>
                <p:cNvSpPr>
                  <a:spLocks/>
                </p:cNvSpPr>
                <p:nvPr/>
              </p:nvSpPr>
              <p:spPr bwMode="auto">
                <a:xfrm>
                  <a:off x="2498" y="3856"/>
                  <a:ext cx="40" cy="60"/>
                </a:xfrm>
                <a:custGeom>
                  <a:avLst/>
                  <a:gdLst>
                    <a:gd name="T0" fmla="*/ 9 w 18"/>
                    <a:gd name="T1" fmla="*/ 17 h 17"/>
                    <a:gd name="T2" fmla="*/ 18 w 18"/>
                    <a:gd name="T3" fmla="*/ 9 h 17"/>
                    <a:gd name="T4" fmla="*/ 9 w 18"/>
                    <a:gd name="T5" fmla="*/ 0 h 17"/>
                    <a:gd name="T6" fmla="*/ 0 w 18"/>
                    <a:gd name="T7" fmla="*/ 9 h 17"/>
                    <a:gd name="T8" fmla="*/ 9 w 18"/>
                    <a:gd name="T9" fmla="*/ 17 h 17"/>
                  </a:gdLst>
                  <a:ahLst/>
                  <a:cxnLst>
                    <a:cxn ang="0">
                      <a:pos x="T0" y="T1"/>
                    </a:cxn>
                    <a:cxn ang="0">
                      <a:pos x="T2" y="T3"/>
                    </a:cxn>
                    <a:cxn ang="0">
                      <a:pos x="T4" y="T5"/>
                    </a:cxn>
                    <a:cxn ang="0">
                      <a:pos x="T6" y="T7"/>
                    </a:cxn>
                    <a:cxn ang="0">
                      <a:pos x="T8" y="T9"/>
                    </a:cxn>
                  </a:cxnLst>
                  <a:rect l="0" t="0" r="r" b="b"/>
                  <a:pathLst>
                    <a:path w="18" h="17">
                      <a:moveTo>
                        <a:pt x="9" y="17"/>
                      </a:moveTo>
                      <a:lnTo>
                        <a:pt x="18" y="9"/>
                      </a:lnTo>
                      <a:lnTo>
                        <a:pt x="9" y="0"/>
                      </a:lnTo>
                      <a:lnTo>
                        <a:pt x="0" y="9"/>
                      </a:lnTo>
                      <a:lnTo>
                        <a:pt x="9" y="17"/>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32" name="Freeform 11316">
                  <a:extLst>
                    <a:ext uri="{FF2B5EF4-FFF2-40B4-BE49-F238E27FC236}">
                      <a16:creationId xmlns:a16="http://schemas.microsoft.com/office/drawing/2014/main" id="{0D2E321E-76D2-F2DC-E1DC-9B9B1D1BF212}"/>
                    </a:ext>
                  </a:extLst>
                </p:cNvPr>
                <p:cNvSpPr>
                  <a:spLocks/>
                </p:cNvSpPr>
                <p:nvPr/>
              </p:nvSpPr>
              <p:spPr bwMode="auto">
                <a:xfrm>
                  <a:off x="2659" y="3867"/>
                  <a:ext cx="24" cy="39"/>
                </a:xfrm>
                <a:custGeom>
                  <a:avLst/>
                  <a:gdLst>
                    <a:gd name="T0" fmla="*/ 13 w 24"/>
                    <a:gd name="T1" fmla="*/ 39 h 39"/>
                    <a:gd name="T2" fmla="*/ 24 w 24"/>
                    <a:gd name="T3" fmla="*/ 21 h 39"/>
                    <a:gd name="T4" fmla="*/ 13 w 24"/>
                    <a:gd name="T5" fmla="*/ 0 h 39"/>
                    <a:gd name="T6" fmla="*/ 0 w 24"/>
                    <a:gd name="T7" fmla="*/ 21 h 39"/>
                    <a:gd name="T8" fmla="*/ 13 w 24"/>
                    <a:gd name="T9" fmla="*/ 39 h 39"/>
                  </a:gdLst>
                  <a:ahLst/>
                  <a:cxnLst>
                    <a:cxn ang="0">
                      <a:pos x="T0" y="T1"/>
                    </a:cxn>
                    <a:cxn ang="0">
                      <a:pos x="T2" y="T3"/>
                    </a:cxn>
                    <a:cxn ang="0">
                      <a:pos x="T4" y="T5"/>
                    </a:cxn>
                    <a:cxn ang="0">
                      <a:pos x="T6" y="T7"/>
                    </a:cxn>
                    <a:cxn ang="0">
                      <a:pos x="T8" y="T9"/>
                    </a:cxn>
                  </a:cxnLst>
                  <a:rect l="0" t="0" r="r" b="b"/>
                  <a:pathLst>
                    <a:path w="24" h="39">
                      <a:moveTo>
                        <a:pt x="13" y="39"/>
                      </a:moveTo>
                      <a:lnTo>
                        <a:pt x="24" y="21"/>
                      </a:lnTo>
                      <a:lnTo>
                        <a:pt x="13" y="0"/>
                      </a:lnTo>
                      <a:lnTo>
                        <a:pt x="0" y="21"/>
                      </a:lnTo>
                      <a:lnTo>
                        <a:pt x="13" y="3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433" name="Freeform 11317">
                  <a:extLst>
                    <a:ext uri="{FF2B5EF4-FFF2-40B4-BE49-F238E27FC236}">
                      <a16:creationId xmlns:a16="http://schemas.microsoft.com/office/drawing/2014/main" id="{19EEFF0F-D461-8158-F26C-4ACFB927FC31}"/>
                    </a:ext>
                  </a:extLst>
                </p:cNvPr>
                <p:cNvSpPr>
                  <a:spLocks/>
                </p:cNvSpPr>
                <p:nvPr/>
              </p:nvSpPr>
              <p:spPr bwMode="auto">
                <a:xfrm>
                  <a:off x="2659" y="3867"/>
                  <a:ext cx="24" cy="39"/>
                </a:xfrm>
                <a:custGeom>
                  <a:avLst/>
                  <a:gdLst>
                    <a:gd name="T0" fmla="*/ 6 w 11"/>
                    <a:gd name="T1" fmla="*/ 11 h 11"/>
                    <a:gd name="T2" fmla="*/ 11 w 11"/>
                    <a:gd name="T3" fmla="*/ 6 h 11"/>
                    <a:gd name="T4" fmla="*/ 6 w 11"/>
                    <a:gd name="T5" fmla="*/ 0 h 11"/>
                    <a:gd name="T6" fmla="*/ 0 w 11"/>
                    <a:gd name="T7" fmla="*/ 6 h 11"/>
                    <a:gd name="T8" fmla="*/ 6 w 11"/>
                    <a:gd name="T9" fmla="*/ 11 h 11"/>
                  </a:gdLst>
                  <a:ahLst/>
                  <a:cxnLst>
                    <a:cxn ang="0">
                      <a:pos x="T0" y="T1"/>
                    </a:cxn>
                    <a:cxn ang="0">
                      <a:pos x="T2" y="T3"/>
                    </a:cxn>
                    <a:cxn ang="0">
                      <a:pos x="T4" y="T5"/>
                    </a:cxn>
                    <a:cxn ang="0">
                      <a:pos x="T6" y="T7"/>
                    </a:cxn>
                    <a:cxn ang="0">
                      <a:pos x="T8" y="T9"/>
                    </a:cxn>
                  </a:cxnLst>
                  <a:rect l="0" t="0" r="r" b="b"/>
                  <a:pathLst>
                    <a:path w="11" h="11">
                      <a:moveTo>
                        <a:pt x="6" y="11"/>
                      </a:moveTo>
                      <a:lnTo>
                        <a:pt x="11" y="6"/>
                      </a:lnTo>
                      <a:lnTo>
                        <a:pt x="6" y="0"/>
                      </a:lnTo>
                      <a:lnTo>
                        <a:pt x="0" y="6"/>
                      </a:lnTo>
                      <a:lnTo>
                        <a:pt x="6" y="11"/>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34" name="Freeform 11318">
                  <a:extLst>
                    <a:ext uri="{FF2B5EF4-FFF2-40B4-BE49-F238E27FC236}">
                      <a16:creationId xmlns:a16="http://schemas.microsoft.com/office/drawing/2014/main" id="{80D1A572-697F-3D1A-70B0-EE233B753158}"/>
                    </a:ext>
                  </a:extLst>
                </p:cNvPr>
                <p:cNvSpPr>
                  <a:spLocks/>
                </p:cNvSpPr>
                <p:nvPr/>
              </p:nvSpPr>
              <p:spPr bwMode="auto">
                <a:xfrm>
                  <a:off x="2190" y="4019"/>
                  <a:ext cx="42" cy="68"/>
                </a:xfrm>
                <a:custGeom>
                  <a:avLst/>
                  <a:gdLst>
                    <a:gd name="T0" fmla="*/ 20 w 42"/>
                    <a:gd name="T1" fmla="*/ 68 h 68"/>
                    <a:gd name="T2" fmla="*/ 42 w 42"/>
                    <a:gd name="T3" fmla="*/ 36 h 68"/>
                    <a:gd name="T4" fmla="*/ 20 w 42"/>
                    <a:gd name="T5" fmla="*/ 0 h 68"/>
                    <a:gd name="T6" fmla="*/ 0 w 42"/>
                    <a:gd name="T7" fmla="*/ 36 h 68"/>
                    <a:gd name="T8" fmla="*/ 20 w 42"/>
                    <a:gd name="T9" fmla="*/ 68 h 68"/>
                  </a:gdLst>
                  <a:ahLst/>
                  <a:cxnLst>
                    <a:cxn ang="0">
                      <a:pos x="T0" y="T1"/>
                    </a:cxn>
                    <a:cxn ang="0">
                      <a:pos x="T2" y="T3"/>
                    </a:cxn>
                    <a:cxn ang="0">
                      <a:pos x="T4" y="T5"/>
                    </a:cxn>
                    <a:cxn ang="0">
                      <a:pos x="T6" y="T7"/>
                    </a:cxn>
                    <a:cxn ang="0">
                      <a:pos x="T8" y="T9"/>
                    </a:cxn>
                  </a:cxnLst>
                  <a:rect l="0" t="0" r="r" b="b"/>
                  <a:pathLst>
                    <a:path w="42" h="68">
                      <a:moveTo>
                        <a:pt x="20" y="68"/>
                      </a:moveTo>
                      <a:lnTo>
                        <a:pt x="42" y="36"/>
                      </a:lnTo>
                      <a:lnTo>
                        <a:pt x="20" y="0"/>
                      </a:lnTo>
                      <a:lnTo>
                        <a:pt x="0" y="36"/>
                      </a:lnTo>
                      <a:lnTo>
                        <a:pt x="20" y="6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435" name="Freeform 11319">
                  <a:extLst>
                    <a:ext uri="{FF2B5EF4-FFF2-40B4-BE49-F238E27FC236}">
                      <a16:creationId xmlns:a16="http://schemas.microsoft.com/office/drawing/2014/main" id="{1E836C56-F66C-F888-B01B-D3551E0B6EE9}"/>
                    </a:ext>
                  </a:extLst>
                </p:cNvPr>
                <p:cNvSpPr>
                  <a:spLocks/>
                </p:cNvSpPr>
                <p:nvPr/>
              </p:nvSpPr>
              <p:spPr bwMode="auto">
                <a:xfrm>
                  <a:off x="2190" y="4019"/>
                  <a:ext cx="42" cy="68"/>
                </a:xfrm>
                <a:custGeom>
                  <a:avLst/>
                  <a:gdLst>
                    <a:gd name="T0" fmla="*/ 9 w 19"/>
                    <a:gd name="T1" fmla="*/ 19 h 19"/>
                    <a:gd name="T2" fmla="*/ 19 w 19"/>
                    <a:gd name="T3" fmla="*/ 10 h 19"/>
                    <a:gd name="T4" fmla="*/ 9 w 19"/>
                    <a:gd name="T5" fmla="*/ 0 h 19"/>
                    <a:gd name="T6" fmla="*/ 0 w 19"/>
                    <a:gd name="T7" fmla="*/ 10 h 19"/>
                    <a:gd name="T8" fmla="*/ 9 w 19"/>
                    <a:gd name="T9" fmla="*/ 19 h 19"/>
                  </a:gdLst>
                  <a:ahLst/>
                  <a:cxnLst>
                    <a:cxn ang="0">
                      <a:pos x="T0" y="T1"/>
                    </a:cxn>
                    <a:cxn ang="0">
                      <a:pos x="T2" y="T3"/>
                    </a:cxn>
                    <a:cxn ang="0">
                      <a:pos x="T4" y="T5"/>
                    </a:cxn>
                    <a:cxn ang="0">
                      <a:pos x="T6" y="T7"/>
                    </a:cxn>
                    <a:cxn ang="0">
                      <a:pos x="T8" y="T9"/>
                    </a:cxn>
                  </a:cxnLst>
                  <a:rect l="0" t="0" r="r" b="b"/>
                  <a:pathLst>
                    <a:path w="19" h="19">
                      <a:moveTo>
                        <a:pt x="9" y="19"/>
                      </a:moveTo>
                      <a:lnTo>
                        <a:pt x="19" y="10"/>
                      </a:lnTo>
                      <a:lnTo>
                        <a:pt x="9" y="0"/>
                      </a:lnTo>
                      <a:lnTo>
                        <a:pt x="0" y="10"/>
                      </a:lnTo>
                      <a:lnTo>
                        <a:pt x="9" y="19"/>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36" name="Freeform 11320">
                  <a:extLst>
                    <a:ext uri="{FF2B5EF4-FFF2-40B4-BE49-F238E27FC236}">
                      <a16:creationId xmlns:a16="http://schemas.microsoft.com/office/drawing/2014/main" id="{12F05B03-8469-3352-29D8-2F259A8F45A2}"/>
                    </a:ext>
                  </a:extLst>
                </p:cNvPr>
                <p:cNvSpPr>
                  <a:spLocks/>
                </p:cNvSpPr>
                <p:nvPr/>
              </p:nvSpPr>
              <p:spPr bwMode="auto">
                <a:xfrm>
                  <a:off x="2496" y="4016"/>
                  <a:ext cx="44" cy="74"/>
                </a:xfrm>
                <a:custGeom>
                  <a:avLst/>
                  <a:gdLst>
                    <a:gd name="T0" fmla="*/ 22 w 44"/>
                    <a:gd name="T1" fmla="*/ 74 h 74"/>
                    <a:gd name="T2" fmla="*/ 44 w 44"/>
                    <a:gd name="T3" fmla="*/ 39 h 74"/>
                    <a:gd name="T4" fmla="*/ 22 w 44"/>
                    <a:gd name="T5" fmla="*/ 0 h 74"/>
                    <a:gd name="T6" fmla="*/ 0 w 44"/>
                    <a:gd name="T7" fmla="*/ 39 h 74"/>
                    <a:gd name="T8" fmla="*/ 22 w 44"/>
                    <a:gd name="T9" fmla="*/ 74 h 74"/>
                  </a:gdLst>
                  <a:ahLst/>
                  <a:cxnLst>
                    <a:cxn ang="0">
                      <a:pos x="T0" y="T1"/>
                    </a:cxn>
                    <a:cxn ang="0">
                      <a:pos x="T2" y="T3"/>
                    </a:cxn>
                    <a:cxn ang="0">
                      <a:pos x="T4" y="T5"/>
                    </a:cxn>
                    <a:cxn ang="0">
                      <a:pos x="T6" y="T7"/>
                    </a:cxn>
                    <a:cxn ang="0">
                      <a:pos x="T8" y="T9"/>
                    </a:cxn>
                  </a:cxnLst>
                  <a:rect l="0" t="0" r="r" b="b"/>
                  <a:pathLst>
                    <a:path w="44" h="74">
                      <a:moveTo>
                        <a:pt x="22" y="74"/>
                      </a:moveTo>
                      <a:lnTo>
                        <a:pt x="44" y="39"/>
                      </a:lnTo>
                      <a:lnTo>
                        <a:pt x="22" y="0"/>
                      </a:lnTo>
                      <a:lnTo>
                        <a:pt x="0" y="39"/>
                      </a:lnTo>
                      <a:lnTo>
                        <a:pt x="22" y="7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437" name="Freeform 11321">
                  <a:extLst>
                    <a:ext uri="{FF2B5EF4-FFF2-40B4-BE49-F238E27FC236}">
                      <a16:creationId xmlns:a16="http://schemas.microsoft.com/office/drawing/2014/main" id="{C5466985-961C-D8A1-E2F5-7FF00D00FDD2}"/>
                    </a:ext>
                  </a:extLst>
                </p:cNvPr>
                <p:cNvSpPr>
                  <a:spLocks/>
                </p:cNvSpPr>
                <p:nvPr/>
              </p:nvSpPr>
              <p:spPr bwMode="auto">
                <a:xfrm>
                  <a:off x="2496" y="4016"/>
                  <a:ext cx="44" cy="74"/>
                </a:xfrm>
                <a:custGeom>
                  <a:avLst/>
                  <a:gdLst>
                    <a:gd name="T0" fmla="*/ 10 w 20"/>
                    <a:gd name="T1" fmla="*/ 21 h 21"/>
                    <a:gd name="T2" fmla="*/ 20 w 20"/>
                    <a:gd name="T3" fmla="*/ 11 h 21"/>
                    <a:gd name="T4" fmla="*/ 10 w 20"/>
                    <a:gd name="T5" fmla="*/ 0 h 21"/>
                    <a:gd name="T6" fmla="*/ 0 w 20"/>
                    <a:gd name="T7" fmla="*/ 11 h 21"/>
                    <a:gd name="T8" fmla="*/ 10 w 20"/>
                    <a:gd name="T9" fmla="*/ 21 h 21"/>
                  </a:gdLst>
                  <a:ahLst/>
                  <a:cxnLst>
                    <a:cxn ang="0">
                      <a:pos x="T0" y="T1"/>
                    </a:cxn>
                    <a:cxn ang="0">
                      <a:pos x="T2" y="T3"/>
                    </a:cxn>
                    <a:cxn ang="0">
                      <a:pos x="T4" y="T5"/>
                    </a:cxn>
                    <a:cxn ang="0">
                      <a:pos x="T6" y="T7"/>
                    </a:cxn>
                    <a:cxn ang="0">
                      <a:pos x="T8" y="T9"/>
                    </a:cxn>
                  </a:cxnLst>
                  <a:rect l="0" t="0" r="r" b="b"/>
                  <a:pathLst>
                    <a:path w="20" h="21">
                      <a:moveTo>
                        <a:pt x="10" y="21"/>
                      </a:moveTo>
                      <a:lnTo>
                        <a:pt x="20" y="11"/>
                      </a:lnTo>
                      <a:lnTo>
                        <a:pt x="10" y="0"/>
                      </a:lnTo>
                      <a:lnTo>
                        <a:pt x="0" y="11"/>
                      </a:lnTo>
                      <a:lnTo>
                        <a:pt x="10" y="21"/>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38" name="Rectangle 11322">
                  <a:extLst>
                    <a:ext uri="{FF2B5EF4-FFF2-40B4-BE49-F238E27FC236}">
                      <a16:creationId xmlns:a16="http://schemas.microsoft.com/office/drawing/2014/main" id="{F7FDD5E6-202F-9B8D-F6DC-BF187E836F7A}"/>
                    </a:ext>
                  </a:extLst>
                </p:cNvPr>
                <p:cNvSpPr>
                  <a:spLocks noChangeArrowheads="1"/>
                </p:cNvSpPr>
                <p:nvPr/>
              </p:nvSpPr>
              <p:spPr bwMode="auto">
                <a:xfrm>
                  <a:off x="1963" y="2990"/>
                  <a:ext cx="801" cy="1289"/>
                </a:xfrm>
                <a:prstGeom prst="rect">
                  <a:avLst/>
                </a:prstGeom>
                <a:noFill/>
                <a:ln w="3175"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39" name="Rectangle 11323">
                  <a:extLst>
                    <a:ext uri="{FF2B5EF4-FFF2-40B4-BE49-F238E27FC236}">
                      <a16:creationId xmlns:a16="http://schemas.microsoft.com/office/drawing/2014/main" id="{971C69A5-0C7E-2474-3EB0-F7EF5A544886}"/>
                    </a:ext>
                  </a:extLst>
                </p:cNvPr>
                <p:cNvSpPr>
                  <a:spLocks noChangeArrowheads="1"/>
                </p:cNvSpPr>
                <p:nvPr/>
              </p:nvSpPr>
              <p:spPr bwMode="auto">
                <a:xfrm>
                  <a:off x="2780" y="2990"/>
                  <a:ext cx="798" cy="128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440" name="Line 11324">
                  <a:extLst>
                    <a:ext uri="{FF2B5EF4-FFF2-40B4-BE49-F238E27FC236}">
                      <a16:creationId xmlns:a16="http://schemas.microsoft.com/office/drawing/2014/main" id="{5B5DA07C-5726-3875-62B9-9B0CC7C3AF97}"/>
                    </a:ext>
                  </a:extLst>
                </p:cNvPr>
                <p:cNvSpPr>
                  <a:spLocks noChangeShapeType="1"/>
                </p:cNvSpPr>
                <p:nvPr/>
              </p:nvSpPr>
              <p:spPr bwMode="auto">
                <a:xfrm>
                  <a:off x="2780" y="3217"/>
                  <a:ext cx="798"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41" name="Line 11325">
                  <a:extLst>
                    <a:ext uri="{FF2B5EF4-FFF2-40B4-BE49-F238E27FC236}">
                      <a16:creationId xmlns:a16="http://schemas.microsoft.com/office/drawing/2014/main" id="{E27E2675-1793-0FF3-F7A9-0D3BC751FAEA}"/>
                    </a:ext>
                  </a:extLst>
                </p:cNvPr>
                <p:cNvSpPr>
                  <a:spLocks noChangeShapeType="1"/>
                </p:cNvSpPr>
                <p:nvPr/>
              </p:nvSpPr>
              <p:spPr bwMode="auto">
                <a:xfrm>
                  <a:off x="2780" y="3551"/>
                  <a:ext cx="798"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42" name="Line 11326">
                  <a:extLst>
                    <a:ext uri="{FF2B5EF4-FFF2-40B4-BE49-F238E27FC236}">
                      <a16:creationId xmlns:a16="http://schemas.microsoft.com/office/drawing/2014/main" id="{44FB7F02-AA98-7CAE-8D15-3F36974F4931}"/>
                    </a:ext>
                  </a:extLst>
                </p:cNvPr>
                <p:cNvSpPr>
                  <a:spLocks noChangeShapeType="1"/>
                </p:cNvSpPr>
                <p:nvPr/>
              </p:nvSpPr>
              <p:spPr bwMode="auto">
                <a:xfrm>
                  <a:off x="2780" y="3888"/>
                  <a:ext cx="798"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43" name="Line 11327">
                  <a:extLst>
                    <a:ext uri="{FF2B5EF4-FFF2-40B4-BE49-F238E27FC236}">
                      <a16:creationId xmlns:a16="http://schemas.microsoft.com/office/drawing/2014/main" id="{D13DC86A-82D4-F296-193F-0257C808E858}"/>
                    </a:ext>
                  </a:extLst>
                </p:cNvPr>
                <p:cNvSpPr>
                  <a:spLocks noChangeShapeType="1"/>
                </p:cNvSpPr>
                <p:nvPr/>
              </p:nvSpPr>
              <p:spPr bwMode="auto">
                <a:xfrm>
                  <a:off x="2780" y="4222"/>
                  <a:ext cx="798"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44" name="Line 11328">
                  <a:extLst>
                    <a:ext uri="{FF2B5EF4-FFF2-40B4-BE49-F238E27FC236}">
                      <a16:creationId xmlns:a16="http://schemas.microsoft.com/office/drawing/2014/main" id="{D2F7595D-E55D-2EB9-075F-E2D32A282725}"/>
                    </a:ext>
                  </a:extLst>
                </p:cNvPr>
                <p:cNvSpPr>
                  <a:spLocks noChangeShapeType="1"/>
                </p:cNvSpPr>
                <p:nvPr/>
              </p:nvSpPr>
              <p:spPr bwMode="auto">
                <a:xfrm>
                  <a:off x="2780" y="3050"/>
                  <a:ext cx="798"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45" name="Line 11329">
                  <a:extLst>
                    <a:ext uri="{FF2B5EF4-FFF2-40B4-BE49-F238E27FC236}">
                      <a16:creationId xmlns:a16="http://schemas.microsoft.com/office/drawing/2014/main" id="{125EC554-789D-A452-596D-B046D1CD3B18}"/>
                    </a:ext>
                  </a:extLst>
                </p:cNvPr>
                <p:cNvSpPr>
                  <a:spLocks noChangeShapeType="1"/>
                </p:cNvSpPr>
                <p:nvPr/>
              </p:nvSpPr>
              <p:spPr bwMode="auto">
                <a:xfrm>
                  <a:off x="2780" y="3384"/>
                  <a:ext cx="798"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46" name="Line 11330">
                  <a:extLst>
                    <a:ext uri="{FF2B5EF4-FFF2-40B4-BE49-F238E27FC236}">
                      <a16:creationId xmlns:a16="http://schemas.microsoft.com/office/drawing/2014/main" id="{CDFFF995-EE15-D4DD-0286-47FF5452EE19}"/>
                    </a:ext>
                  </a:extLst>
                </p:cNvPr>
                <p:cNvSpPr>
                  <a:spLocks noChangeShapeType="1"/>
                </p:cNvSpPr>
                <p:nvPr/>
              </p:nvSpPr>
              <p:spPr bwMode="auto">
                <a:xfrm>
                  <a:off x="2780" y="3718"/>
                  <a:ext cx="798"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447" name="Line 11331">
                  <a:extLst>
                    <a:ext uri="{FF2B5EF4-FFF2-40B4-BE49-F238E27FC236}">
                      <a16:creationId xmlns:a16="http://schemas.microsoft.com/office/drawing/2014/main" id="{9BF69CBE-CBF0-3923-6665-343D6D8E26A3}"/>
                    </a:ext>
                  </a:extLst>
                </p:cNvPr>
                <p:cNvSpPr>
                  <a:spLocks noChangeShapeType="1"/>
                </p:cNvSpPr>
                <p:nvPr/>
              </p:nvSpPr>
              <p:spPr bwMode="auto">
                <a:xfrm>
                  <a:off x="2780" y="4055"/>
                  <a:ext cx="798" cy="0"/>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grpSp>
          <p:sp>
            <p:nvSpPr>
              <p:cNvPr id="7180" name="Line 11333">
                <a:extLst>
                  <a:ext uri="{FF2B5EF4-FFF2-40B4-BE49-F238E27FC236}">
                    <a16:creationId xmlns:a16="http://schemas.microsoft.com/office/drawing/2014/main" id="{3C2FFAB7-E8A8-4DDC-F2A2-DDB8EA21263C}"/>
                  </a:ext>
                </a:extLst>
              </p:cNvPr>
              <p:cNvSpPr>
                <a:spLocks noChangeShapeType="1"/>
              </p:cNvSpPr>
              <p:nvPr/>
            </p:nvSpPr>
            <p:spPr bwMode="auto">
              <a:xfrm flipV="1">
                <a:off x="2894" y="2990"/>
                <a:ext cx="0" cy="1289"/>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181" name="Line 11334">
                <a:extLst>
                  <a:ext uri="{FF2B5EF4-FFF2-40B4-BE49-F238E27FC236}">
                    <a16:creationId xmlns:a16="http://schemas.microsoft.com/office/drawing/2014/main" id="{8C8CBC94-CB7F-AA1A-CA7D-1F501D1A765C}"/>
                  </a:ext>
                </a:extLst>
              </p:cNvPr>
              <p:cNvSpPr>
                <a:spLocks noChangeShapeType="1"/>
              </p:cNvSpPr>
              <p:nvPr/>
            </p:nvSpPr>
            <p:spPr bwMode="auto">
              <a:xfrm flipV="1">
                <a:off x="3083" y="2990"/>
                <a:ext cx="0" cy="1289"/>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182" name="Line 11335">
                <a:extLst>
                  <a:ext uri="{FF2B5EF4-FFF2-40B4-BE49-F238E27FC236}">
                    <a16:creationId xmlns:a16="http://schemas.microsoft.com/office/drawing/2014/main" id="{AE7FD26C-6837-BF12-7F8E-A5A9A07AA46B}"/>
                  </a:ext>
                </a:extLst>
              </p:cNvPr>
              <p:cNvSpPr>
                <a:spLocks noChangeShapeType="1"/>
              </p:cNvSpPr>
              <p:nvPr/>
            </p:nvSpPr>
            <p:spPr bwMode="auto">
              <a:xfrm flipV="1">
                <a:off x="3275" y="2990"/>
                <a:ext cx="0" cy="1289"/>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183" name="Line 11336">
                <a:extLst>
                  <a:ext uri="{FF2B5EF4-FFF2-40B4-BE49-F238E27FC236}">
                    <a16:creationId xmlns:a16="http://schemas.microsoft.com/office/drawing/2014/main" id="{F647E596-F820-FBEB-3DA5-DC6612CA9DD2}"/>
                  </a:ext>
                </a:extLst>
              </p:cNvPr>
              <p:cNvSpPr>
                <a:spLocks noChangeShapeType="1"/>
              </p:cNvSpPr>
              <p:nvPr/>
            </p:nvSpPr>
            <p:spPr bwMode="auto">
              <a:xfrm flipV="1">
                <a:off x="3464" y="2990"/>
                <a:ext cx="0" cy="1289"/>
              </a:xfrm>
              <a:prstGeom prst="line">
                <a:avLst/>
              </a:prstGeom>
              <a:noFill/>
              <a:ln w="3175" cap="flat">
                <a:solidFill>
                  <a:srgbClr val="EBEBE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184" name="Freeform 11337">
                <a:extLst>
                  <a:ext uri="{FF2B5EF4-FFF2-40B4-BE49-F238E27FC236}">
                    <a16:creationId xmlns:a16="http://schemas.microsoft.com/office/drawing/2014/main" id="{ABE223F8-2DAF-48D8-DD73-3B6A5774F9C5}"/>
                  </a:ext>
                </a:extLst>
              </p:cNvPr>
              <p:cNvSpPr>
                <a:spLocks/>
              </p:cNvSpPr>
              <p:nvPr/>
            </p:nvSpPr>
            <p:spPr bwMode="auto">
              <a:xfrm>
                <a:off x="3066" y="3185"/>
                <a:ext cx="37" cy="60"/>
              </a:xfrm>
              <a:custGeom>
                <a:avLst/>
                <a:gdLst>
                  <a:gd name="T0" fmla="*/ 17 w 37"/>
                  <a:gd name="T1" fmla="*/ 60 h 60"/>
                  <a:gd name="T2" fmla="*/ 37 w 37"/>
                  <a:gd name="T3" fmla="*/ 32 h 60"/>
                  <a:gd name="T4" fmla="*/ 17 w 37"/>
                  <a:gd name="T5" fmla="*/ 0 h 60"/>
                  <a:gd name="T6" fmla="*/ 0 w 37"/>
                  <a:gd name="T7" fmla="*/ 32 h 60"/>
                  <a:gd name="T8" fmla="*/ 17 w 37"/>
                  <a:gd name="T9" fmla="*/ 60 h 60"/>
                </a:gdLst>
                <a:ahLst/>
                <a:cxnLst>
                  <a:cxn ang="0">
                    <a:pos x="T0" y="T1"/>
                  </a:cxn>
                  <a:cxn ang="0">
                    <a:pos x="T2" y="T3"/>
                  </a:cxn>
                  <a:cxn ang="0">
                    <a:pos x="T4" y="T5"/>
                  </a:cxn>
                  <a:cxn ang="0">
                    <a:pos x="T6" y="T7"/>
                  </a:cxn>
                  <a:cxn ang="0">
                    <a:pos x="T8" y="T9"/>
                  </a:cxn>
                </a:cxnLst>
                <a:rect l="0" t="0" r="r" b="b"/>
                <a:pathLst>
                  <a:path w="37" h="60">
                    <a:moveTo>
                      <a:pt x="17" y="60"/>
                    </a:moveTo>
                    <a:lnTo>
                      <a:pt x="37" y="32"/>
                    </a:lnTo>
                    <a:lnTo>
                      <a:pt x="17" y="0"/>
                    </a:lnTo>
                    <a:lnTo>
                      <a:pt x="0" y="32"/>
                    </a:lnTo>
                    <a:lnTo>
                      <a:pt x="17" y="6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185" name="Freeform 11338">
                <a:extLst>
                  <a:ext uri="{FF2B5EF4-FFF2-40B4-BE49-F238E27FC236}">
                    <a16:creationId xmlns:a16="http://schemas.microsoft.com/office/drawing/2014/main" id="{84CD3757-922E-BA01-0D5F-30B3835AEE10}"/>
                  </a:ext>
                </a:extLst>
              </p:cNvPr>
              <p:cNvSpPr>
                <a:spLocks/>
              </p:cNvSpPr>
              <p:nvPr/>
            </p:nvSpPr>
            <p:spPr bwMode="auto">
              <a:xfrm>
                <a:off x="3066" y="3185"/>
                <a:ext cx="37" cy="60"/>
              </a:xfrm>
              <a:custGeom>
                <a:avLst/>
                <a:gdLst>
                  <a:gd name="T0" fmla="*/ 8 w 17"/>
                  <a:gd name="T1" fmla="*/ 17 h 17"/>
                  <a:gd name="T2" fmla="*/ 17 w 17"/>
                  <a:gd name="T3" fmla="*/ 9 h 17"/>
                  <a:gd name="T4" fmla="*/ 8 w 17"/>
                  <a:gd name="T5" fmla="*/ 0 h 17"/>
                  <a:gd name="T6" fmla="*/ 0 w 17"/>
                  <a:gd name="T7" fmla="*/ 9 h 17"/>
                  <a:gd name="T8" fmla="*/ 8 w 17"/>
                  <a:gd name="T9" fmla="*/ 17 h 17"/>
                </a:gdLst>
                <a:ahLst/>
                <a:cxnLst>
                  <a:cxn ang="0">
                    <a:pos x="T0" y="T1"/>
                  </a:cxn>
                  <a:cxn ang="0">
                    <a:pos x="T2" y="T3"/>
                  </a:cxn>
                  <a:cxn ang="0">
                    <a:pos x="T4" y="T5"/>
                  </a:cxn>
                  <a:cxn ang="0">
                    <a:pos x="T6" y="T7"/>
                  </a:cxn>
                  <a:cxn ang="0">
                    <a:pos x="T8" y="T9"/>
                  </a:cxn>
                </a:cxnLst>
                <a:rect l="0" t="0" r="r" b="b"/>
                <a:pathLst>
                  <a:path w="17" h="17">
                    <a:moveTo>
                      <a:pt x="8" y="17"/>
                    </a:moveTo>
                    <a:lnTo>
                      <a:pt x="17" y="9"/>
                    </a:lnTo>
                    <a:lnTo>
                      <a:pt x="8" y="0"/>
                    </a:lnTo>
                    <a:lnTo>
                      <a:pt x="0" y="9"/>
                    </a:lnTo>
                    <a:lnTo>
                      <a:pt x="8" y="17"/>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186" name="Freeform 11339">
                <a:extLst>
                  <a:ext uri="{FF2B5EF4-FFF2-40B4-BE49-F238E27FC236}">
                    <a16:creationId xmlns:a16="http://schemas.microsoft.com/office/drawing/2014/main" id="{10CA809B-4549-981D-C68D-9C08C8B0C5FB}"/>
                  </a:ext>
                </a:extLst>
              </p:cNvPr>
              <p:cNvSpPr>
                <a:spLocks/>
              </p:cNvSpPr>
              <p:nvPr/>
            </p:nvSpPr>
            <p:spPr bwMode="auto">
              <a:xfrm>
                <a:off x="3264" y="3199"/>
                <a:ext cx="22" cy="36"/>
              </a:xfrm>
              <a:custGeom>
                <a:avLst/>
                <a:gdLst>
                  <a:gd name="T0" fmla="*/ 11 w 22"/>
                  <a:gd name="T1" fmla="*/ 36 h 36"/>
                  <a:gd name="T2" fmla="*/ 22 w 22"/>
                  <a:gd name="T3" fmla="*/ 18 h 36"/>
                  <a:gd name="T4" fmla="*/ 11 w 22"/>
                  <a:gd name="T5" fmla="*/ 0 h 36"/>
                  <a:gd name="T6" fmla="*/ 0 w 22"/>
                  <a:gd name="T7" fmla="*/ 18 h 36"/>
                  <a:gd name="T8" fmla="*/ 11 w 22"/>
                  <a:gd name="T9" fmla="*/ 36 h 36"/>
                </a:gdLst>
                <a:ahLst/>
                <a:cxnLst>
                  <a:cxn ang="0">
                    <a:pos x="T0" y="T1"/>
                  </a:cxn>
                  <a:cxn ang="0">
                    <a:pos x="T2" y="T3"/>
                  </a:cxn>
                  <a:cxn ang="0">
                    <a:pos x="T4" y="T5"/>
                  </a:cxn>
                  <a:cxn ang="0">
                    <a:pos x="T6" y="T7"/>
                  </a:cxn>
                  <a:cxn ang="0">
                    <a:pos x="T8" y="T9"/>
                  </a:cxn>
                </a:cxnLst>
                <a:rect l="0" t="0" r="r" b="b"/>
                <a:pathLst>
                  <a:path w="22" h="36">
                    <a:moveTo>
                      <a:pt x="11" y="36"/>
                    </a:moveTo>
                    <a:lnTo>
                      <a:pt x="22" y="18"/>
                    </a:lnTo>
                    <a:lnTo>
                      <a:pt x="11" y="0"/>
                    </a:lnTo>
                    <a:lnTo>
                      <a:pt x="0" y="18"/>
                    </a:lnTo>
                    <a:lnTo>
                      <a:pt x="11" y="3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187" name="Freeform 11340">
                <a:extLst>
                  <a:ext uri="{FF2B5EF4-FFF2-40B4-BE49-F238E27FC236}">
                    <a16:creationId xmlns:a16="http://schemas.microsoft.com/office/drawing/2014/main" id="{712D048A-0CD1-9EC4-5166-AAC9FE76C68E}"/>
                  </a:ext>
                </a:extLst>
              </p:cNvPr>
              <p:cNvSpPr>
                <a:spLocks/>
              </p:cNvSpPr>
              <p:nvPr/>
            </p:nvSpPr>
            <p:spPr bwMode="auto">
              <a:xfrm>
                <a:off x="3264" y="3199"/>
                <a:ext cx="22" cy="36"/>
              </a:xfrm>
              <a:custGeom>
                <a:avLst/>
                <a:gdLst>
                  <a:gd name="T0" fmla="*/ 5 w 10"/>
                  <a:gd name="T1" fmla="*/ 10 h 10"/>
                  <a:gd name="T2" fmla="*/ 10 w 10"/>
                  <a:gd name="T3" fmla="*/ 5 h 10"/>
                  <a:gd name="T4" fmla="*/ 5 w 10"/>
                  <a:gd name="T5" fmla="*/ 0 h 10"/>
                  <a:gd name="T6" fmla="*/ 0 w 10"/>
                  <a:gd name="T7" fmla="*/ 5 h 10"/>
                  <a:gd name="T8" fmla="*/ 5 w 10"/>
                  <a:gd name="T9" fmla="*/ 10 h 10"/>
                </a:gdLst>
                <a:ahLst/>
                <a:cxnLst>
                  <a:cxn ang="0">
                    <a:pos x="T0" y="T1"/>
                  </a:cxn>
                  <a:cxn ang="0">
                    <a:pos x="T2" y="T3"/>
                  </a:cxn>
                  <a:cxn ang="0">
                    <a:pos x="T4" y="T5"/>
                  </a:cxn>
                  <a:cxn ang="0">
                    <a:pos x="T6" y="T7"/>
                  </a:cxn>
                  <a:cxn ang="0">
                    <a:pos x="T8" y="T9"/>
                  </a:cxn>
                </a:cxnLst>
                <a:rect l="0" t="0" r="r" b="b"/>
                <a:pathLst>
                  <a:path w="10" h="10">
                    <a:moveTo>
                      <a:pt x="5" y="10"/>
                    </a:moveTo>
                    <a:lnTo>
                      <a:pt x="10" y="5"/>
                    </a:lnTo>
                    <a:lnTo>
                      <a:pt x="5" y="0"/>
                    </a:lnTo>
                    <a:lnTo>
                      <a:pt x="0" y="5"/>
                    </a:lnTo>
                    <a:lnTo>
                      <a:pt x="5" y="10"/>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188" name="Freeform 11341">
                <a:extLst>
                  <a:ext uri="{FF2B5EF4-FFF2-40B4-BE49-F238E27FC236}">
                    <a16:creationId xmlns:a16="http://schemas.microsoft.com/office/drawing/2014/main" id="{2772733A-E0EC-4BB6-9E0A-3049D74EE4F4}"/>
                  </a:ext>
                </a:extLst>
              </p:cNvPr>
              <p:cNvSpPr>
                <a:spLocks/>
              </p:cNvSpPr>
              <p:nvPr/>
            </p:nvSpPr>
            <p:spPr bwMode="auto">
              <a:xfrm>
                <a:off x="3460" y="3206"/>
                <a:ext cx="11" cy="18"/>
              </a:xfrm>
              <a:custGeom>
                <a:avLst/>
                <a:gdLst>
                  <a:gd name="T0" fmla="*/ 4 w 11"/>
                  <a:gd name="T1" fmla="*/ 18 h 18"/>
                  <a:gd name="T2" fmla="*/ 11 w 11"/>
                  <a:gd name="T3" fmla="*/ 11 h 18"/>
                  <a:gd name="T4" fmla="*/ 4 w 11"/>
                  <a:gd name="T5" fmla="*/ 0 h 18"/>
                  <a:gd name="T6" fmla="*/ 0 w 11"/>
                  <a:gd name="T7" fmla="*/ 11 h 18"/>
                  <a:gd name="T8" fmla="*/ 4 w 11"/>
                  <a:gd name="T9" fmla="*/ 18 h 18"/>
                </a:gdLst>
                <a:ahLst/>
                <a:cxnLst>
                  <a:cxn ang="0">
                    <a:pos x="T0" y="T1"/>
                  </a:cxn>
                  <a:cxn ang="0">
                    <a:pos x="T2" y="T3"/>
                  </a:cxn>
                  <a:cxn ang="0">
                    <a:pos x="T4" y="T5"/>
                  </a:cxn>
                  <a:cxn ang="0">
                    <a:pos x="T6" y="T7"/>
                  </a:cxn>
                  <a:cxn ang="0">
                    <a:pos x="T8" y="T9"/>
                  </a:cxn>
                </a:cxnLst>
                <a:rect l="0" t="0" r="r" b="b"/>
                <a:pathLst>
                  <a:path w="11" h="18">
                    <a:moveTo>
                      <a:pt x="4" y="18"/>
                    </a:moveTo>
                    <a:lnTo>
                      <a:pt x="11" y="11"/>
                    </a:lnTo>
                    <a:lnTo>
                      <a:pt x="4" y="0"/>
                    </a:lnTo>
                    <a:lnTo>
                      <a:pt x="0" y="11"/>
                    </a:lnTo>
                    <a:lnTo>
                      <a:pt x="4"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189" name="Freeform 11342">
                <a:extLst>
                  <a:ext uri="{FF2B5EF4-FFF2-40B4-BE49-F238E27FC236}">
                    <a16:creationId xmlns:a16="http://schemas.microsoft.com/office/drawing/2014/main" id="{D1E88573-FCCE-2A71-B816-22086837CD6B}"/>
                  </a:ext>
                </a:extLst>
              </p:cNvPr>
              <p:cNvSpPr>
                <a:spLocks/>
              </p:cNvSpPr>
              <p:nvPr/>
            </p:nvSpPr>
            <p:spPr bwMode="auto">
              <a:xfrm>
                <a:off x="3460" y="3206"/>
                <a:ext cx="11" cy="18"/>
              </a:xfrm>
              <a:custGeom>
                <a:avLst/>
                <a:gdLst>
                  <a:gd name="T0" fmla="*/ 2 w 5"/>
                  <a:gd name="T1" fmla="*/ 5 h 5"/>
                  <a:gd name="T2" fmla="*/ 5 w 5"/>
                  <a:gd name="T3" fmla="*/ 3 h 5"/>
                  <a:gd name="T4" fmla="*/ 2 w 5"/>
                  <a:gd name="T5" fmla="*/ 0 h 5"/>
                  <a:gd name="T6" fmla="*/ 0 w 5"/>
                  <a:gd name="T7" fmla="*/ 3 h 5"/>
                  <a:gd name="T8" fmla="*/ 2 w 5"/>
                  <a:gd name="T9" fmla="*/ 5 h 5"/>
                </a:gdLst>
                <a:ahLst/>
                <a:cxnLst>
                  <a:cxn ang="0">
                    <a:pos x="T0" y="T1"/>
                  </a:cxn>
                  <a:cxn ang="0">
                    <a:pos x="T2" y="T3"/>
                  </a:cxn>
                  <a:cxn ang="0">
                    <a:pos x="T4" y="T5"/>
                  </a:cxn>
                  <a:cxn ang="0">
                    <a:pos x="T6" y="T7"/>
                  </a:cxn>
                  <a:cxn ang="0">
                    <a:pos x="T8" y="T9"/>
                  </a:cxn>
                </a:cxnLst>
                <a:rect l="0" t="0" r="r" b="b"/>
                <a:pathLst>
                  <a:path w="5" h="5">
                    <a:moveTo>
                      <a:pt x="2" y="5"/>
                    </a:moveTo>
                    <a:lnTo>
                      <a:pt x="5" y="3"/>
                    </a:lnTo>
                    <a:lnTo>
                      <a:pt x="2" y="0"/>
                    </a:lnTo>
                    <a:lnTo>
                      <a:pt x="0" y="3"/>
                    </a:lnTo>
                    <a:lnTo>
                      <a:pt x="2" y="5"/>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190" name="Freeform 11343">
                <a:extLst>
                  <a:ext uri="{FF2B5EF4-FFF2-40B4-BE49-F238E27FC236}">
                    <a16:creationId xmlns:a16="http://schemas.microsoft.com/office/drawing/2014/main" id="{C2C50EC7-CA81-FD37-527B-6B347C1B0AFA}"/>
                  </a:ext>
                </a:extLst>
              </p:cNvPr>
              <p:cNvSpPr>
                <a:spLocks/>
              </p:cNvSpPr>
              <p:nvPr/>
            </p:nvSpPr>
            <p:spPr bwMode="auto">
              <a:xfrm>
                <a:off x="3262" y="3366"/>
                <a:ext cx="24" cy="36"/>
              </a:xfrm>
              <a:custGeom>
                <a:avLst/>
                <a:gdLst>
                  <a:gd name="T0" fmla="*/ 13 w 24"/>
                  <a:gd name="T1" fmla="*/ 36 h 36"/>
                  <a:gd name="T2" fmla="*/ 24 w 24"/>
                  <a:gd name="T3" fmla="*/ 18 h 36"/>
                  <a:gd name="T4" fmla="*/ 13 w 24"/>
                  <a:gd name="T5" fmla="*/ 0 h 36"/>
                  <a:gd name="T6" fmla="*/ 0 w 24"/>
                  <a:gd name="T7" fmla="*/ 18 h 36"/>
                  <a:gd name="T8" fmla="*/ 13 w 24"/>
                  <a:gd name="T9" fmla="*/ 36 h 36"/>
                </a:gdLst>
                <a:ahLst/>
                <a:cxnLst>
                  <a:cxn ang="0">
                    <a:pos x="T0" y="T1"/>
                  </a:cxn>
                  <a:cxn ang="0">
                    <a:pos x="T2" y="T3"/>
                  </a:cxn>
                  <a:cxn ang="0">
                    <a:pos x="T4" y="T5"/>
                  </a:cxn>
                  <a:cxn ang="0">
                    <a:pos x="T6" y="T7"/>
                  </a:cxn>
                  <a:cxn ang="0">
                    <a:pos x="T8" y="T9"/>
                  </a:cxn>
                </a:cxnLst>
                <a:rect l="0" t="0" r="r" b="b"/>
                <a:pathLst>
                  <a:path w="24" h="36">
                    <a:moveTo>
                      <a:pt x="13" y="36"/>
                    </a:moveTo>
                    <a:lnTo>
                      <a:pt x="24" y="18"/>
                    </a:lnTo>
                    <a:lnTo>
                      <a:pt x="13" y="0"/>
                    </a:lnTo>
                    <a:lnTo>
                      <a:pt x="0" y="18"/>
                    </a:lnTo>
                    <a:lnTo>
                      <a:pt x="13" y="3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191" name="Freeform 11344">
                <a:extLst>
                  <a:ext uri="{FF2B5EF4-FFF2-40B4-BE49-F238E27FC236}">
                    <a16:creationId xmlns:a16="http://schemas.microsoft.com/office/drawing/2014/main" id="{09288E57-C546-64D8-4FCE-3EEEF1148307}"/>
                  </a:ext>
                </a:extLst>
              </p:cNvPr>
              <p:cNvSpPr>
                <a:spLocks/>
              </p:cNvSpPr>
              <p:nvPr/>
            </p:nvSpPr>
            <p:spPr bwMode="auto">
              <a:xfrm>
                <a:off x="3262" y="3366"/>
                <a:ext cx="24" cy="36"/>
              </a:xfrm>
              <a:custGeom>
                <a:avLst/>
                <a:gdLst>
                  <a:gd name="T0" fmla="*/ 6 w 11"/>
                  <a:gd name="T1" fmla="*/ 10 h 10"/>
                  <a:gd name="T2" fmla="*/ 11 w 11"/>
                  <a:gd name="T3" fmla="*/ 5 h 10"/>
                  <a:gd name="T4" fmla="*/ 6 w 11"/>
                  <a:gd name="T5" fmla="*/ 0 h 10"/>
                  <a:gd name="T6" fmla="*/ 0 w 11"/>
                  <a:gd name="T7" fmla="*/ 5 h 10"/>
                  <a:gd name="T8" fmla="*/ 6 w 11"/>
                  <a:gd name="T9" fmla="*/ 10 h 10"/>
                </a:gdLst>
                <a:ahLst/>
                <a:cxnLst>
                  <a:cxn ang="0">
                    <a:pos x="T0" y="T1"/>
                  </a:cxn>
                  <a:cxn ang="0">
                    <a:pos x="T2" y="T3"/>
                  </a:cxn>
                  <a:cxn ang="0">
                    <a:pos x="T4" y="T5"/>
                  </a:cxn>
                  <a:cxn ang="0">
                    <a:pos x="T6" y="T7"/>
                  </a:cxn>
                  <a:cxn ang="0">
                    <a:pos x="T8" y="T9"/>
                  </a:cxn>
                </a:cxnLst>
                <a:rect l="0" t="0" r="r" b="b"/>
                <a:pathLst>
                  <a:path w="11" h="10">
                    <a:moveTo>
                      <a:pt x="6" y="10"/>
                    </a:moveTo>
                    <a:lnTo>
                      <a:pt x="11" y="5"/>
                    </a:lnTo>
                    <a:lnTo>
                      <a:pt x="6" y="0"/>
                    </a:lnTo>
                    <a:lnTo>
                      <a:pt x="0" y="5"/>
                    </a:lnTo>
                    <a:lnTo>
                      <a:pt x="6" y="10"/>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192" name="Freeform 11345">
                <a:extLst>
                  <a:ext uri="{FF2B5EF4-FFF2-40B4-BE49-F238E27FC236}">
                    <a16:creationId xmlns:a16="http://schemas.microsoft.com/office/drawing/2014/main" id="{73C4865B-B485-9CA2-D48F-D2D5C38C00F8}"/>
                  </a:ext>
                </a:extLst>
              </p:cNvPr>
              <p:cNvSpPr>
                <a:spLocks/>
              </p:cNvSpPr>
              <p:nvPr/>
            </p:nvSpPr>
            <p:spPr bwMode="auto">
              <a:xfrm>
                <a:off x="3257" y="3526"/>
                <a:ext cx="33" cy="53"/>
              </a:xfrm>
              <a:custGeom>
                <a:avLst/>
                <a:gdLst>
                  <a:gd name="T0" fmla="*/ 18 w 33"/>
                  <a:gd name="T1" fmla="*/ 53 h 53"/>
                  <a:gd name="T2" fmla="*/ 33 w 33"/>
                  <a:gd name="T3" fmla="*/ 25 h 53"/>
                  <a:gd name="T4" fmla="*/ 18 w 33"/>
                  <a:gd name="T5" fmla="*/ 0 h 53"/>
                  <a:gd name="T6" fmla="*/ 0 w 33"/>
                  <a:gd name="T7" fmla="*/ 25 h 53"/>
                  <a:gd name="T8" fmla="*/ 18 w 33"/>
                  <a:gd name="T9" fmla="*/ 53 h 53"/>
                </a:gdLst>
                <a:ahLst/>
                <a:cxnLst>
                  <a:cxn ang="0">
                    <a:pos x="T0" y="T1"/>
                  </a:cxn>
                  <a:cxn ang="0">
                    <a:pos x="T2" y="T3"/>
                  </a:cxn>
                  <a:cxn ang="0">
                    <a:pos x="T4" y="T5"/>
                  </a:cxn>
                  <a:cxn ang="0">
                    <a:pos x="T6" y="T7"/>
                  </a:cxn>
                  <a:cxn ang="0">
                    <a:pos x="T8" y="T9"/>
                  </a:cxn>
                </a:cxnLst>
                <a:rect l="0" t="0" r="r" b="b"/>
                <a:pathLst>
                  <a:path w="33" h="53">
                    <a:moveTo>
                      <a:pt x="18" y="53"/>
                    </a:moveTo>
                    <a:lnTo>
                      <a:pt x="33" y="25"/>
                    </a:lnTo>
                    <a:lnTo>
                      <a:pt x="18" y="0"/>
                    </a:lnTo>
                    <a:lnTo>
                      <a:pt x="0" y="25"/>
                    </a:lnTo>
                    <a:lnTo>
                      <a:pt x="18" y="5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193" name="Freeform 11346">
                <a:extLst>
                  <a:ext uri="{FF2B5EF4-FFF2-40B4-BE49-F238E27FC236}">
                    <a16:creationId xmlns:a16="http://schemas.microsoft.com/office/drawing/2014/main" id="{EF58D903-DFE6-2DFD-1B28-EBA1BFB682CA}"/>
                  </a:ext>
                </a:extLst>
              </p:cNvPr>
              <p:cNvSpPr>
                <a:spLocks/>
              </p:cNvSpPr>
              <p:nvPr/>
            </p:nvSpPr>
            <p:spPr bwMode="auto">
              <a:xfrm>
                <a:off x="3257" y="3526"/>
                <a:ext cx="33" cy="53"/>
              </a:xfrm>
              <a:custGeom>
                <a:avLst/>
                <a:gdLst>
                  <a:gd name="T0" fmla="*/ 8 w 15"/>
                  <a:gd name="T1" fmla="*/ 15 h 15"/>
                  <a:gd name="T2" fmla="*/ 15 w 15"/>
                  <a:gd name="T3" fmla="*/ 7 h 15"/>
                  <a:gd name="T4" fmla="*/ 8 w 15"/>
                  <a:gd name="T5" fmla="*/ 0 h 15"/>
                  <a:gd name="T6" fmla="*/ 0 w 15"/>
                  <a:gd name="T7" fmla="*/ 7 h 15"/>
                  <a:gd name="T8" fmla="*/ 8 w 15"/>
                  <a:gd name="T9" fmla="*/ 15 h 15"/>
                </a:gdLst>
                <a:ahLst/>
                <a:cxnLst>
                  <a:cxn ang="0">
                    <a:pos x="T0" y="T1"/>
                  </a:cxn>
                  <a:cxn ang="0">
                    <a:pos x="T2" y="T3"/>
                  </a:cxn>
                  <a:cxn ang="0">
                    <a:pos x="T4" y="T5"/>
                  </a:cxn>
                  <a:cxn ang="0">
                    <a:pos x="T6" y="T7"/>
                  </a:cxn>
                  <a:cxn ang="0">
                    <a:pos x="T8" y="T9"/>
                  </a:cxn>
                </a:cxnLst>
                <a:rect l="0" t="0" r="r" b="b"/>
                <a:pathLst>
                  <a:path w="15" h="15">
                    <a:moveTo>
                      <a:pt x="8" y="15"/>
                    </a:moveTo>
                    <a:lnTo>
                      <a:pt x="15" y="7"/>
                    </a:lnTo>
                    <a:lnTo>
                      <a:pt x="8" y="0"/>
                    </a:lnTo>
                    <a:lnTo>
                      <a:pt x="0" y="7"/>
                    </a:lnTo>
                    <a:lnTo>
                      <a:pt x="8" y="15"/>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194" name="Freeform 11347">
                <a:extLst>
                  <a:ext uri="{FF2B5EF4-FFF2-40B4-BE49-F238E27FC236}">
                    <a16:creationId xmlns:a16="http://schemas.microsoft.com/office/drawing/2014/main" id="{93171599-75DC-95E0-D8B0-9FDA6975D244}"/>
                  </a:ext>
                </a:extLst>
              </p:cNvPr>
              <p:cNvSpPr>
                <a:spLocks/>
              </p:cNvSpPr>
              <p:nvPr/>
            </p:nvSpPr>
            <p:spPr bwMode="auto">
              <a:xfrm>
                <a:off x="3455" y="3537"/>
                <a:ext cx="20" cy="32"/>
              </a:xfrm>
              <a:custGeom>
                <a:avLst/>
                <a:gdLst>
                  <a:gd name="T0" fmla="*/ 9 w 20"/>
                  <a:gd name="T1" fmla="*/ 32 h 32"/>
                  <a:gd name="T2" fmla="*/ 20 w 20"/>
                  <a:gd name="T3" fmla="*/ 14 h 32"/>
                  <a:gd name="T4" fmla="*/ 9 w 20"/>
                  <a:gd name="T5" fmla="*/ 0 h 32"/>
                  <a:gd name="T6" fmla="*/ 0 w 20"/>
                  <a:gd name="T7" fmla="*/ 14 h 32"/>
                  <a:gd name="T8" fmla="*/ 9 w 20"/>
                  <a:gd name="T9" fmla="*/ 32 h 32"/>
                </a:gdLst>
                <a:ahLst/>
                <a:cxnLst>
                  <a:cxn ang="0">
                    <a:pos x="T0" y="T1"/>
                  </a:cxn>
                  <a:cxn ang="0">
                    <a:pos x="T2" y="T3"/>
                  </a:cxn>
                  <a:cxn ang="0">
                    <a:pos x="T4" y="T5"/>
                  </a:cxn>
                  <a:cxn ang="0">
                    <a:pos x="T6" y="T7"/>
                  </a:cxn>
                  <a:cxn ang="0">
                    <a:pos x="T8" y="T9"/>
                  </a:cxn>
                </a:cxnLst>
                <a:rect l="0" t="0" r="r" b="b"/>
                <a:pathLst>
                  <a:path w="20" h="32">
                    <a:moveTo>
                      <a:pt x="9" y="32"/>
                    </a:moveTo>
                    <a:lnTo>
                      <a:pt x="20" y="14"/>
                    </a:lnTo>
                    <a:lnTo>
                      <a:pt x="9" y="0"/>
                    </a:lnTo>
                    <a:lnTo>
                      <a:pt x="0" y="14"/>
                    </a:lnTo>
                    <a:lnTo>
                      <a:pt x="9" y="3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195" name="Freeform 11348">
                <a:extLst>
                  <a:ext uri="{FF2B5EF4-FFF2-40B4-BE49-F238E27FC236}">
                    <a16:creationId xmlns:a16="http://schemas.microsoft.com/office/drawing/2014/main" id="{271D3EC7-5C14-443B-3AA1-B97AA2423021}"/>
                  </a:ext>
                </a:extLst>
              </p:cNvPr>
              <p:cNvSpPr>
                <a:spLocks/>
              </p:cNvSpPr>
              <p:nvPr/>
            </p:nvSpPr>
            <p:spPr bwMode="auto">
              <a:xfrm>
                <a:off x="3455" y="3537"/>
                <a:ext cx="20" cy="32"/>
              </a:xfrm>
              <a:custGeom>
                <a:avLst/>
                <a:gdLst>
                  <a:gd name="T0" fmla="*/ 4 w 9"/>
                  <a:gd name="T1" fmla="*/ 9 h 9"/>
                  <a:gd name="T2" fmla="*/ 9 w 9"/>
                  <a:gd name="T3" fmla="*/ 4 h 9"/>
                  <a:gd name="T4" fmla="*/ 4 w 9"/>
                  <a:gd name="T5" fmla="*/ 0 h 9"/>
                  <a:gd name="T6" fmla="*/ 0 w 9"/>
                  <a:gd name="T7" fmla="*/ 4 h 9"/>
                  <a:gd name="T8" fmla="*/ 4 w 9"/>
                  <a:gd name="T9" fmla="*/ 9 h 9"/>
                </a:gdLst>
                <a:ahLst/>
                <a:cxnLst>
                  <a:cxn ang="0">
                    <a:pos x="T0" y="T1"/>
                  </a:cxn>
                  <a:cxn ang="0">
                    <a:pos x="T2" y="T3"/>
                  </a:cxn>
                  <a:cxn ang="0">
                    <a:pos x="T4" y="T5"/>
                  </a:cxn>
                  <a:cxn ang="0">
                    <a:pos x="T6" y="T7"/>
                  </a:cxn>
                  <a:cxn ang="0">
                    <a:pos x="T8" y="T9"/>
                  </a:cxn>
                </a:cxnLst>
                <a:rect l="0" t="0" r="r" b="b"/>
                <a:pathLst>
                  <a:path w="9" h="9">
                    <a:moveTo>
                      <a:pt x="4" y="9"/>
                    </a:moveTo>
                    <a:lnTo>
                      <a:pt x="9" y="4"/>
                    </a:lnTo>
                    <a:lnTo>
                      <a:pt x="4" y="0"/>
                    </a:lnTo>
                    <a:lnTo>
                      <a:pt x="0" y="4"/>
                    </a:lnTo>
                    <a:lnTo>
                      <a:pt x="4" y="9"/>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196" name="Freeform 11349">
                <a:extLst>
                  <a:ext uri="{FF2B5EF4-FFF2-40B4-BE49-F238E27FC236}">
                    <a16:creationId xmlns:a16="http://schemas.microsoft.com/office/drawing/2014/main" id="{23285321-2CC2-8D90-3A08-FC18DA1DD5B2}"/>
                  </a:ext>
                </a:extLst>
              </p:cNvPr>
              <p:cNvSpPr>
                <a:spLocks/>
              </p:cNvSpPr>
              <p:nvPr/>
            </p:nvSpPr>
            <p:spPr bwMode="auto">
              <a:xfrm>
                <a:off x="3259" y="3693"/>
                <a:ext cx="31" cy="49"/>
              </a:xfrm>
              <a:custGeom>
                <a:avLst/>
                <a:gdLst>
                  <a:gd name="T0" fmla="*/ 16 w 31"/>
                  <a:gd name="T1" fmla="*/ 49 h 49"/>
                  <a:gd name="T2" fmla="*/ 31 w 31"/>
                  <a:gd name="T3" fmla="*/ 25 h 49"/>
                  <a:gd name="T4" fmla="*/ 16 w 31"/>
                  <a:gd name="T5" fmla="*/ 0 h 49"/>
                  <a:gd name="T6" fmla="*/ 0 w 31"/>
                  <a:gd name="T7" fmla="*/ 25 h 49"/>
                  <a:gd name="T8" fmla="*/ 16 w 31"/>
                  <a:gd name="T9" fmla="*/ 49 h 49"/>
                </a:gdLst>
                <a:ahLst/>
                <a:cxnLst>
                  <a:cxn ang="0">
                    <a:pos x="T0" y="T1"/>
                  </a:cxn>
                  <a:cxn ang="0">
                    <a:pos x="T2" y="T3"/>
                  </a:cxn>
                  <a:cxn ang="0">
                    <a:pos x="T4" y="T5"/>
                  </a:cxn>
                  <a:cxn ang="0">
                    <a:pos x="T6" y="T7"/>
                  </a:cxn>
                  <a:cxn ang="0">
                    <a:pos x="T8" y="T9"/>
                  </a:cxn>
                </a:cxnLst>
                <a:rect l="0" t="0" r="r" b="b"/>
                <a:pathLst>
                  <a:path w="31" h="49">
                    <a:moveTo>
                      <a:pt x="16" y="49"/>
                    </a:moveTo>
                    <a:lnTo>
                      <a:pt x="31" y="25"/>
                    </a:lnTo>
                    <a:lnTo>
                      <a:pt x="16" y="0"/>
                    </a:lnTo>
                    <a:lnTo>
                      <a:pt x="0" y="25"/>
                    </a:lnTo>
                    <a:lnTo>
                      <a:pt x="16" y="4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197" name="Freeform 11350">
                <a:extLst>
                  <a:ext uri="{FF2B5EF4-FFF2-40B4-BE49-F238E27FC236}">
                    <a16:creationId xmlns:a16="http://schemas.microsoft.com/office/drawing/2014/main" id="{3AC9C501-ED3B-0248-4107-F72C0BC02C9C}"/>
                  </a:ext>
                </a:extLst>
              </p:cNvPr>
              <p:cNvSpPr>
                <a:spLocks/>
              </p:cNvSpPr>
              <p:nvPr/>
            </p:nvSpPr>
            <p:spPr bwMode="auto">
              <a:xfrm>
                <a:off x="3259" y="3693"/>
                <a:ext cx="31" cy="49"/>
              </a:xfrm>
              <a:custGeom>
                <a:avLst/>
                <a:gdLst>
                  <a:gd name="T0" fmla="*/ 7 w 14"/>
                  <a:gd name="T1" fmla="*/ 14 h 14"/>
                  <a:gd name="T2" fmla="*/ 14 w 14"/>
                  <a:gd name="T3" fmla="*/ 7 h 14"/>
                  <a:gd name="T4" fmla="*/ 7 w 14"/>
                  <a:gd name="T5" fmla="*/ 0 h 14"/>
                  <a:gd name="T6" fmla="*/ 0 w 14"/>
                  <a:gd name="T7" fmla="*/ 7 h 14"/>
                  <a:gd name="T8" fmla="*/ 7 w 14"/>
                  <a:gd name="T9" fmla="*/ 14 h 14"/>
                </a:gdLst>
                <a:ahLst/>
                <a:cxnLst>
                  <a:cxn ang="0">
                    <a:pos x="T0" y="T1"/>
                  </a:cxn>
                  <a:cxn ang="0">
                    <a:pos x="T2" y="T3"/>
                  </a:cxn>
                  <a:cxn ang="0">
                    <a:pos x="T4" y="T5"/>
                  </a:cxn>
                  <a:cxn ang="0">
                    <a:pos x="T6" y="T7"/>
                  </a:cxn>
                  <a:cxn ang="0">
                    <a:pos x="T8" y="T9"/>
                  </a:cxn>
                </a:cxnLst>
                <a:rect l="0" t="0" r="r" b="b"/>
                <a:pathLst>
                  <a:path w="14" h="14">
                    <a:moveTo>
                      <a:pt x="7" y="14"/>
                    </a:moveTo>
                    <a:lnTo>
                      <a:pt x="14" y="7"/>
                    </a:lnTo>
                    <a:lnTo>
                      <a:pt x="7" y="0"/>
                    </a:lnTo>
                    <a:lnTo>
                      <a:pt x="0" y="7"/>
                    </a:lnTo>
                    <a:lnTo>
                      <a:pt x="7" y="14"/>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198" name="Freeform 11351">
                <a:extLst>
                  <a:ext uri="{FF2B5EF4-FFF2-40B4-BE49-F238E27FC236}">
                    <a16:creationId xmlns:a16="http://schemas.microsoft.com/office/drawing/2014/main" id="{A0523F6A-5ED7-5770-025D-CC9E90D011AA}"/>
                  </a:ext>
                </a:extLst>
              </p:cNvPr>
              <p:cNvSpPr>
                <a:spLocks/>
              </p:cNvSpPr>
              <p:nvPr/>
            </p:nvSpPr>
            <p:spPr bwMode="auto">
              <a:xfrm>
                <a:off x="2881" y="3867"/>
                <a:ext cx="26" cy="39"/>
              </a:xfrm>
              <a:custGeom>
                <a:avLst/>
                <a:gdLst>
                  <a:gd name="T0" fmla="*/ 13 w 26"/>
                  <a:gd name="T1" fmla="*/ 39 h 39"/>
                  <a:gd name="T2" fmla="*/ 26 w 26"/>
                  <a:gd name="T3" fmla="*/ 21 h 39"/>
                  <a:gd name="T4" fmla="*/ 13 w 26"/>
                  <a:gd name="T5" fmla="*/ 0 h 39"/>
                  <a:gd name="T6" fmla="*/ 0 w 26"/>
                  <a:gd name="T7" fmla="*/ 21 h 39"/>
                  <a:gd name="T8" fmla="*/ 13 w 26"/>
                  <a:gd name="T9" fmla="*/ 39 h 39"/>
                </a:gdLst>
                <a:ahLst/>
                <a:cxnLst>
                  <a:cxn ang="0">
                    <a:pos x="T0" y="T1"/>
                  </a:cxn>
                  <a:cxn ang="0">
                    <a:pos x="T2" y="T3"/>
                  </a:cxn>
                  <a:cxn ang="0">
                    <a:pos x="T4" y="T5"/>
                  </a:cxn>
                  <a:cxn ang="0">
                    <a:pos x="T6" y="T7"/>
                  </a:cxn>
                  <a:cxn ang="0">
                    <a:pos x="T8" y="T9"/>
                  </a:cxn>
                </a:cxnLst>
                <a:rect l="0" t="0" r="r" b="b"/>
                <a:pathLst>
                  <a:path w="26" h="39">
                    <a:moveTo>
                      <a:pt x="13" y="39"/>
                    </a:moveTo>
                    <a:lnTo>
                      <a:pt x="26" y="21"/>
                    </a:lnTo>
                    <a:lnTo>
                      <a:pt x="13" y="0"/>
                    </a:lnTo>
                    <a:lnTo>
                      <a:pt x="0" y="21"/>
                    </a:lnTo>
                    <a:lnTo>
                      <a:pt x="13" y="3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199" name="Freeform 11352">
                <a:extLst>
                  <a:ext uri="{FF2B5EF4-FFF2-40B4-BE49-F238E27FC236}">
                    <a16:creationId xmlns:a16="http://schemas.microsoft.com/office/drawing/2014/main" id="{917C9984-7182-0586-4F36-466DF740F475}"/>
                  </a:ext>
                </a:extLst>
              </p:cNvPr>
              <p:cNvSpPr>
                <a:spLocks/>
              </p:cNvSpPr>
              <p:nvPr/>
            </p:nvSpPr>
            <p:spPr bwMode="auto">
              <a:xfrm>
                <a:off x="2881" y="3867"/>
                <a:ext cx="26" cy="39"/>
              </a:xfrm>
              <a:custGeom>
                <a:avLst/>
                <a:gdLst>
                  <a:gd name="T0" fmla="*/ 6 w 12"/>
                  <a:gd name="T1" fmla="*/ 11 h 11"/>
                  <a:gd name="T2" fmla="*/ 12 w 12"/>
                  <a:gd name="T3" fmla="*/ 6 h 11"/>
                  <a:gd name="T4" fmla="*/ 6 w 12"/>
                  <a:gd name="T5" fmla="*/ 0 h 11"/>
                  <a:gd name="T6" fmla="*/ 0 w 12"/>
                  <a:gd name="T7" fmla="*/ 6 h 11"/>
                  <a:gd name="T8" fmla="*/ 6 w 12"/>
                  <a:gd name="T9" fmla="*/ 11 h 11"/>
                </a:gdLst>
                <a:ahLst/>
                <a:cxnLst>
                  <a:cxn ang="0">
                    <a:pos x="T0" y="T1"/>
                  </a:cxn>
                  <a:cxn ang="0">
                    <a:pos x="T2" y="T3"/>
                  </a:cxn>
                  <a:cxn ang="0">
                    <a:pos x="T4" y="T5"/>
                  </a:cxn>
                  <a:cxn ang="0">
                    <a:pos x="T6" y="T7"/>
                  </a:cxn>
                  <a:cxn ang="0">
                    <a:pos x="T8" y="T9"/>
                  </a:cxn>
                </a:cxnLst>
                <a:rect l="0" t="0" r="r" b="b"/>
                <a:pathLst>
                  <a:path w="12" h="11">
                    <a:moveTo>
                      <a:pt x="6" y="11"/>
                    </a:moveTo>
                    <a:lnTo>
                      <a:pt x="12" y="6"/>
                    </a:lnTo>
                    <a:lnTo>
                      <a:pt x="6" y="0"/>
                    </a:lnTo>
                    <a:lnTo>
                      <a:pt x="0" y="6"/>
                    </a:lnTo>
                    <a:lnTo>
                      <a:pt x="6" y="11"/>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00" name="Freeform 11353">
                <a:extLst>
                  <a:ext uri="{FF2B5EF4-FFF2-40B4-BE49-F238E27FC236}">
                    <a16:creationId xmlns:a16="http://schemas.microsoft.com/office/drawing/2014/main" id="{3549F330-9898-0EFF-35DC-FF26EBD35A25}"/>
                  </a:ext>
                </a:extLst>
              </p:cNvPr>
              <p:cNvSpPr>
                <a:spLocks/>
              </p:cNvSpPr>
              <p:nvPr/>
            </p:nvSpPr>
            <p:spPr bwMode="auto">
              <a:xfrm>
                <a:off x="3262" y="3867"/>
                <a:ext cx="24" cy="39"/>
              </a:xfrm>
              <a:custGeom>
                <a:avLst/>
                <a:gdLst>
                  <a:gd name="T0" fmla="*/ 13 w 24"/>
                  <a:gd name="T1" fmla="*/ 39 h 39"/>
                  <a:gd name="T2" fmla="*/ 24 w 24"/>
                  <a:gd name="T3" fmla="*/ 21 h 39"/>
                  <a:gd name="T4" fmla="*/ 13 w 24"/>
                  <a:gd name="T5" fmla="*/ 0 h 39"/>
                  <a:gd name="T6" fmla="*/ 0 w 24"/>
                  <a:gd name="T7" fmla="*/ 21 h 39"/>
                  <a:gd name="T8" fmla="*/ 13 w 24"/>
                  <a:gd name="T9" fmla="*/ 39 h 39"/>
                </a:gdLst>
                <a:ahLst/>
                <a:cxnLst>
                  <a:cxn ang="0">
                    <a:pos x="T0" y="T1"/>
                  </a:cxn>
                  <a:cxn ang="0">
                    <a:pos x="T2" y="T3"/>
                  </a:cxn>
                  <a:cxn ang="0">
                    <a:pos x="T4" y="T5"/>
                  </a:cxn>
                  <a:cxn ang="0">
                    <a:pos x="T6" y="T7"/>
                  </a:cxn>
                  <a:cxn ang="0">
                    <a:pos x="T8" y="T9"/>
                  </a:cxn>
                </a:cxnLst>
                <a:rect l="0" t="0" r="r" b="b"/>
                <a:pathLst>
                  <a:path w="24" h="39">
                    <a:moveTo>
                      <a:pt x="13" y="39"/>
                    </a:moveTo>
                    <a:lnTo>
                      <a:pt x="24" y="21"/>
                    </a:lnTo>
                    <a:lnTo>
                      <a:pt x="13" y="0"/>
                    </a:lnTo>
                    <a:lnTo>
                      <a:pt x="0" y="21"/>
                    </a:lnTo>
                    <a:lnTo>
                      <a:pt x="13" y="3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201" name="Freeform 11354">
                <a:extLst>
                  <a:ext uri="{FF2B5EF4-FFF2-40B4-BE49-F238E27FC236}">
                    <a16:creationId xmlns:a16="http://schemas.microsoft.com/office/drawing/2014/main" id="{6070E97D-BABF-88DD-AA3F-FEC2245A9E83}"/>
                  </a:ext>
                </a:extLst>
              </p:cNvPr>
              <p:cNvSpPr>
                <a:spLocks/>
              </p:cNvSpPr>
              <p:nvPr/>
            </p:nvSpPr>
            <p:spPr bwMode="auto">
              <a:xfrm>
                <a:off x="3262" y="3867"/>
                <a:ext cx="24" cy="39"/>
              </a:xfrm>
              <a:custGeom>
                <a:avLst/>
                <a:gdLst>
                  <a:gd name="T0" fmla="*/ 6 w 11"/>
                  <a:gd name="T1" fmla="*/ 11 h 11"/>
                  <a:gd name="T2" fmla="*/ 11 w 11"/>
                  <a:gd name="T3" fmla="*/ 6 h 11"/>
                  <a:gd name="T4" fmla="*/ 6 w 11"/>
                  <a:gd name="T5" fmla="*/ 0 h 11"/>
                  <a:gd name="T6" fmla="*/ 0 w 11"/>
                  <a:gd name="T7" fmla="*/ 6 h 11"/>
                  <a:gd name="T8" fmla="*/ 6 w 11"/>
                  <a:gd name="T9" fmla="*/ 11 h 11"/>
                </a:gdLst>
                <a:ahLst/>
                <a:cxnLst>
                  <a:cxn ang="0">
                    <a:pos x="T0" y="T1"/>
                  </a:cxn>
                  <a:cxn ang="0">
                    <a:pos x="T2" y="T3"/>
                  </a:cxn>
                  <a:cxn ang="0">
                    <a:pos x="T4" y="T5"/>
                  </a:cxn>
                  <a:cxn ang="0">
                    <a:pos x="T6" y="T7"/>
                  </a:cxn>
                  <a:cxn ang="0">
                    <a:pos x="T8" y="T9"/>
                  </a:cxn>
                </a:cxnLst>
                <a:rect l="0" t="0" r="r" b="b"/>
                <a:pathLst>
                  <a:path w="11" h="11">
                    <a:moveTo>
                      <a:pt x="6" y="11"/>
                    </a:moveTo>
                    <a:lnTo>
                      <a:pt x="11" y="6"/>
                    </a:lnTo>
                    <a:lnTo>
                      <a:pt x="6" y="0"/>
                    </a:lnTo>
                    <a:lnTo>
                      <a:pt x="0" y="6"/>
                    </a:lnTo>
                    <a:lnTo>
                      <a:pt x="6" y="11"/>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02" name="Freeform 11355">
                <a:extLst>
                  <a:ext uri="{FF2B5EF4-FFF2-40B4-BE49-F238E27FC236}">
                    <a16:creationId xmlns:a16="http://schemas.microsoft.com/office/drawing/2014/main" id="{E7BF82A3-78D3-D335-78F6-F6594452CC05}"/>
                  </a:ext>
                </a:extLst>
              </p:cNvPr>
              <p:cNvSpPr>
                <a:spLocks/>
              </p:cNvSpPr>
              <p:nvPr/>
            </p:nvSpPr>
            <p:spPr bwMode="auto">
              <a:xfrm>
                <a:off x="2881" y="4034"/>
                <a:ext cx="26" cy="42"/>
              </a:xfrm>
              <a:custGeom>
                <a:avLst/>
                <a:gdLst>
                  <a:gd name="T0" fmla="*/ 13 w 26"/>
                  <a:gd name="T1" fmla="*/ 42 h 42"/>
                  <a:gd name="T2" fmla="*/ 26 w 26"/>
                  <a:gd name="T3" fmla="*/ 21 h 42"/>
                  <a:gd name="T4" fmla="*/ 13 w 26"/>
                  <a:gd name="T5" fmla="*/ 0 h 42"/>
                  <a:gd name="T6" fmla="*/ 0 w 26"/>
                  <a:gd name="T7" fmla="*/ 21 h 42"/>
                  <a:gd name="T8" fmla="*/ 13 w 26"/>
                  <a:gd name="T9" fmla="*/ 42 h 42"/>
                </a:gdLst>
                <a:ahLst/>
                <a:cxnLst>
                  <a:cxn ang="0">
                    <a:pos x="T0" y="T1"/>
                  </a:cxn>
                  <a:cxn ang="0">
                    <a:pos x="T2" y="T3"/>
                  </a:cxn>
                  <a:cxn ang="0">
                    <a:pos x="T4" y="T5"/>
                  </a:cxn>
                  <a:cxn ang="0">
                    <a:pos x="T6" y="T7"/>
                  </a:cxn>
                  <a:cxn ang="0">
                    <a:pos x="T8" y="T9"/>
                  </a:cxn>
                </a:cxnLst>
                <a:rect l="0" t="0" r="r" b="b"/>
                <a:pathLst>
                  <a:path w="26" h="42">
                    <a:moveTo>
                      <a:pt x="13" y="42"/>
                    </a:moveTo>
                    <a:lnTo>
                      <a:pt x="26" y="21"/>
                    </a:lnTo>
                    <a:lnTo>
                      <a:pt x="13" y="0"/>
                    </a:lnTo>
                    <a:lnTo>
                      <a:pt x="0" y="21"/>
                    </a:lnTo>
                    <a:lnTo>
                      <a:pt x="13" y="4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203" name="Freeform 11356">
                <a:extLst>
                  <a:ext uri="{FF2B5EF4-FFF2-40B4-BE49-F238E27FC236}">
                    <a16:creationId xmlns:a16="http://schemas.microsoft.com/office/drawing/2014/main" id="{F573E1E5-E42A-9567-DABA-B7E79F5B8C31}"/>
                  </a:ext>
                </a:extLst>
              </p:cNvPr>
              <p:cNvSpPr>
                <a:spLocks/>
              </p:cNvSpPr>
              <p:nvPr/>
            </p:nvSpPr>
            <p:spPr bwMode="auto">
              <a:xfrm>
                <a:off x="2881" y="4034"/>
                <a:ext cx="26" cy="42"/>
              </a:xfrm>
              <a:custGeom>
                <a:avLst/>
                <a:gdLst>
                  <a:gd name="T0" fmla="*/ 6 w 12"/>
                  <a:gd name="T1" fmla="*/ 12 h 12"/>
                  <a:gd name="T2" fmla="*/ 12 w 12"/>
                  <a:gd name="T3" fmla="*/ 6 h 12"/>
                  <a:gd name="T4" fmla="*/ 6 w 12"/>
                  <a:gd name="T5" fmla="*/ 0 h 12"/>
                  <a:gd name="T6" fmla="*/ 0 w 12"/>
                  <a:gd name="T7" fmla="*/ 6 h 12"/>
                  <a:gd name="T8" fmla="*/ 6 w 12"/>
                  <a:gd name="T9" fmla="*/ 12 h 12"/>
                </a:gdLst>
                <a:ahLst/>
                <a:cxnLst>
                  <a:cxn ang="0">
                    <a:pos x="T0" y="T1"/>
                  </a:cxn>
                  <a:cxn ang="0">
                    <a:pos x="T2" y="T3"/>
                  </a:cxn>
                  <a:cxn ang="0">
                    <a:pos x="T4" y="T5"/>
                  </a:cxn>
                  <a:cxn ang="0">
                    <a:pos x="T6" y="T7"/>
                  </a:cxn>
                  <a:cxn ang="0">
                    <a:pos x="T8" y="T9"/>
                  </a:cxn>
                </a:cxnLst>
                <a:rect l="0" t="0" r="r" b="b"/>
                <a:pathLst>
                  <a:path w="12" h="12">
                    <a:moveTo>
                      <a:pt x="6" y="12"/>
                    </a:moveTo>
                    <a:lnTo>
                      <a:pt x="12" y="6"/>
                    </a:lnTo>
                    <a:lnTo>
                      <a:pt x="6" y="0"/>
                    </a:lnTo>
                    <a:lnTo>
                      <a:pt x="0" y="6"/>
                    </a:lnTo>
                    <a:lnTo>
                      <a:pt x="6" y="12"/>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04" name="Freeform 11357">
                <a:extLst>
                  <a:ext uri="{FF2B5EF4-FFF2-40B4-BE49-F238E27FC236}">
                    <a16:creationId xmlns:a16="http://schemas.microsoft.com/office/drawing/2014/main" id="{4A21D9A3-686A-4AFD-B7A9-B31258A40D2E}"/>
                  </a:ext>
                </a:extLst>
              </p:cNvPr>
              <p:cNvSpPr>
                <a:spLocks/>
              </p:cNvSpPr>
              <p:nvPr/>
            </p:nvSpPr>
            <p:spPr bwMode="auto">
              <a:xfrm>
                <a:off x="3259" y="4030"/>
                <a:ext cx="31" cy="50"/>
              </a:xfrm>
              <a:custGeom>
                <a:avLst/>
                <a:gdLst>
                  <a:gd name="T0" fmla="*/ 16 w 31"/>
                  <a:gd name="T1" fmla="*/ 50 h 50"/>
                  <a:gd name="T2" fmla="*/ 31 w 31"/>
                  <a:gd name="T3" fmla="*/ 25 h 50"/>
                  <a:gd name="T4" fmla="*/ 16 w 31"/>
                  <a:gd name="T5" fmla="*/ 0 h 50"/>
                  <a:gd name="T6" fmla="*/ 0 w 31"/>
                  <a:gd name="T7" fmla="*/ 25 h 50"/>
                  <a:gd name="T8" fmla="*/ 16 w 31"/>
                  <a:gd name="T9" fmla="*/ 50 h 50"/>
                </a:gdLst>
                <a:ahLst/>
                <a:cxnLst>
                  <a:cxn ang="0">
                    <a:pos x="T0" y="T1"/>
                  </a:cxn>
                  <a:cxn ang="0">
                    <a:pos x="T2" y="T3"/>
                  </a:cxn>
                  <a:cxn ang="0">
                    <a:pos x="T4" y="T5"/>
                  </a:cxn>
                  <a:cxn ang="0">
                    <a:pos x="T6" y="T7"/>
                  </a:cxn>
                  <a:cxn ang="0">
                    <a:pos x="T8" y="T9"/>
                  </a:cxn>
                </a:cxnLst>
                <a:rect l="0" t="0" r="r" b="b"/>
                <a:pathLst>
                  <a:path w="31" h="50">
                    <a:moveTo>
                      <a:pt x="16" y="50"/>
                    </a:moveTo>
                    <a:lnTo>
                      <a:pt x="31" y="25"/>
                    </a:lnTo>
                    <a:lnTo>
                      <a:pt x="16" y="0"/>
                    </a:lnTo>
                    <a:lnTo>
                      <a:pt x="0" y="25"/>
                    </a:lnTo>
                    <a:lnTo>
                      <a:pt x="16" y="5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205" name="Freeform 11358">
                <a:extLst>
                  <a:ext uri="{FF2B5EF4-FFF2-40B4-BE49-F238E27FC236}">
                    <a16:creationId xmlns:a16="http://schemas.microsoft.com/office/drawing/2014/main" id="{B11D0397-2FD3-BC82-3BD8-976362FD7562}"/>
                  </a:ext>
                </a:extLst>
              </p:cNvPr>
              <p:cNvSpPr>
                <a:spLocks/>
              </p:cNvSpPr>
              <p:nvPr/>
            </p:nvSpPr>
            <p:spPr bwMode="auto">
              <a:xfrm>
                <a:off x="3259" y="4030"/>
                <a:ext cx="31" cy="50"/>
              </a:xfrm>
              <a:custGeom>
                <a:avLst/>
                <a:gdLst>
                  <a:gd name="T0" fmla="*/ 7 w 14"/>
                  <a:gd name="T1" fmla="*/ 14 h 14"/>
                  <a:gd name="T2" fmla="*/ 14 w 14"/>
                  <a:gd name="T3" fmla="*/ 7 h 14"/>
                  <a:gd name="T4" fmla="*/ 7 w 14"/>
                  <a:gd name="T5" fmla="*/ 0 h 14"/>
                  <a:gd name="T6" fmla="*/ 0 w 14"/>
                  <a:gd name="T7" fmla="*/ 7 h 14"/>
                  <a:gd name="T8" fmla="*/ 7 w 14"/>
                  <a:gd name="T9" fmla="*/ 14 h 14"/>
                </a:gdLst>
                <a:ahLst/>
                <a:cxnLst>
                  <a:cxn ang="0">
                    <a:pos x="T0" y="T1"/>
                  </a:cxn>
                  <a:cxn ang="0">
                    <a:pos x="T2" y="T3"/>
                  </a:cxn>
                  <a:cxn ang="0">
                    <a:pos x="T4" y="T5"/>
                  </a:cxn>
                  <a:cxn ang="0">
                    <a:pos x="T6" y="T7"/>
                  </a:cxn>
                  <a:cxn ang="0">
                    <a:pos x="T8" y="T9"/>
                  </a:cxn>
                </a:cxnLst>
                <a:rect l="0" t="0" r="r" b="b"/>
                <a:pathLst>
                  <a:path w="14" h="14">
                    <a:moveTo>
                      <a:pt x="7" y="14"/>
                    </a:moveTo>
                    <a:lnTo>
                      <a:pt x="14" y="7"/>
                    </a:lnTo>
                    <a:lnTo>
                      <a:pt x="7" y="0"/>
                    </a:lnTo>
                    <a:lnTo>
                      <a:pt x="0" y="7"/>
                    </a:lnTo>
                    <a:lnTo>
                      <a:pt x="7" y="14"/>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06" name="Freeform 11359">
                <a:extLst>
                  <a:ext uri="{FF2B5EF4-FFF2-40B4-BE49-F238E27FC236}">
                    <a16:creationId xmlns:a16="http://schemas.microsoft.com/office/drawing/2014/main" id="{3D6B35F2-A6CE-C3F9-77C2-7F0760617B62}"/>
                  </a:ext>
                </a:extLst>
              </p:cNvPr>
              <p:cNvSpPr>
                <a:spLocks/>
              </p:cNvSpPr>
              <p:nvPr/>
            </p:nvSpPr>
            <p:spPr bwMode="auto">
              <a:xfrm>
                <a:off x="2881" y="4200"/>
                <a:ext cx="26" cy="43"/>
              </a:xfrm>
              <a:custGeom>
                <a:avLst/>
                <a:gdLst>
                  <a:gd name="T0" fmla="*/ 13 w 26"/>
                  <a:gd name="T1" fmla="*/ 43 h 43"/>
                  <a:gd name="T2" fmla="*/ 26 w 26"/>
                  <a:gd name="T3" fmla="*/ 22 h 43"/>
                  <a:gd name="T4" fmla="*/ 13 w 26"/>
                  <a:gd name="T5" fmla="*/ 0 h 43"/>
                  <a:gd name="T6" fmla="*/ 0 w 26"/>
                  <a:gd name="T7" fmla="*/ 22 h 43"/>
                  <a:gd name="T8" fmla="*/ 13 w 26"/>
                  <a:gd name="T9" fmla="*/ 43 h 43"/>
                </a:gdLst>
                <a:ahLst/>
                <a:cxnLst>
                  <a:cxn ang="0">
                    <a:pos x="T0" y="T1"/>
                  </a:cxn>
                  <a:cxn ang="0">
                    <a:pos x="T2" y="T3"/>
                  </a:cxn>
                  <a:cxn ang="0">
                    <a:pos x="T4" y="T5"/>
                  </a:cxn>
                  <a:cxn ang="0">
                    <a:pos x="T6" y="T7"/>
                  </a:cxn>
                  <a:cxn ang="0">
                    <a:pos x="T8" y="T9"/>
                  </a:cxn>
                </a:cxnLst>
                <a:rect l="0" t="0" r="r" b="b"/>
                <a:pathLst>
                  <a:path w="26" h="43">
                    <a:moveTo>
                      <a:pt x="13" y="43"/>
                    </a:moveTo>
                    <a:lnTo>
                      <a:pt x="26" y="22"/>
                    </a:lnTo>
                    <a:lnTo>
                      <a:pt x="13" y="0"/>
                    </a:lnTo>
                    <a:lnTo>
                      <a:pt x="0" y="22"/>
                    </a:lnTo>
                    <a:lnTo>
                      <a:pt x="13" y="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7207" name="Freeform 11360">
                <a:extLst>
                  <a:ext uri="{FF2B5EF4-FFF2-40B4-BE49-F238E27FC236}">
                    <a16:creationId xmlns:a16="http://schemas.microsoft.com/office/drawing/2014/main" id="{7D073EF2-65A8-50DF-D268-EC883273F51A}"/>
                  </a:ext>
                </a:extLst>
              </p:cNvPr>
              <p:cNvSpPr>
                <a:spLocks/>
              </p:cNvSpPr>
              <p:nvPr/>
            </p:nvSpPr>
            <p:spPr bwMode="auto">
              <a:xfrm>
                <a:off x="2881" y="4200"/>
                <a:ext cx="26" cy="43"/>
              </a:xfrm>
              <a:custGeom>
                <a:avLst/>
                <a:gdLst>
                  <a:gd name="T0" fmla="*/ 6 w 12"/>
                  <a:gd name="T1" fmla="*/ 12 h 12"/>
                  <a:gd name="T2" fmla="*/ 12 w 12"/>
                  <a:gd name="T3" fmla="*/ 6 h 12"/>
                  <a:gd name="T4" fmla="*/ 6 w 12"/>
                  <a:gd name="T5" fmla="*/ 0 h 12"/>
                  <a:gd name="T6" fmla="*/ 0 w 12"/>
                  <a:gd name="T7" fmla="*/ 6 h 12"/>
                  <a:gd name="T8" fmla="*/ 6 w 12"/>
                  <a:gd name="T9" fmla="*/ 12 h 12"/>
                </a:gdLst>
                <a:ahLst/>
                <a:cxnLst>
                  <a:cxn ang="0">
                    <a:pos x="T0" y="T1"/>
                  </a:cxn>
                  <a:cxn ang="0">
                    <a:pos x="T2" y="T3"/>
                  </a:cxn>
                  <a:cxn ang="0">
                    <a:pos x="T4" y="T5"/>
                  </a:cxn>
                  <a:cxn ang="0">
                    <a:pos x="T6" y="T7"/>
                  </a:cxn>
                  <a:cxn ang="0">
                    <a:pos x="T8" y="T9"/>
                  </a:cxn>
                </a:cxnLst>
                <a:rect l="0" t="0" r="r" b="b"/>
                <a:pathLst>
                  <a:path w="12" h="12">
                    <a:moveTo>
                      <a:pt x="6" y="12"/>
                    </a:moveTo>
                    <a:lnTo>
                      <a:pt x="12" y="6"/>
                    </a:lnTo>
                    <a:lnTo>
                      <a:pt x="6" y="0"/>
                    </a:lnTo>
                    <a:lnTo>
                      <a:pt x="0" y="6"/>
                    </a:lnTo>
                    <a:lnTo>
                      <a:pt x="6" y="12"/>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08" name="Rectangle 11361">
                <a:extLst>
                  <a:ext uri="{FF2B5EF4-FFF2-40B4-BE49-F238E27FC236}">
                    <a16:creationId xmlns:a16="http://schemas.microsoft.com/office/drawing/2014/main" id="{F92F70EF-2BFE-20BE-873C-FB2947D24672}"/>
                  </a:ext>
                </a:extLst>
              </p:cNvPr>
              <p:cNvSpPr>
                <a:spLocks noChangeArrowheads="1"/>
              </p:cNvSpPr>
              <p:nvPr/>
            </p:nvSpPr>
            <p:spPr bwMode="auto">
              <a:xfrm>
                <a:off x="2780" y="2990"/>
                <a:ext cx="798" cy="1289"/>
              </a:xfrm>
              <a:prstGeom prst="rect">
                <a:avLst/>
              </a:prstGeom>
              <a:noFill/>
              <a:ln w="3175"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09" name="Line 11362">
                <a:extLst>
                  <a:ext uri="{FF2B5EF4-FFF2-40B4-BE49-F238E27FC236}">
                    <a16:creationId xmlns:a16="http://schemas.microsoft.com/office/drawing/2014/main" id="{F00636A8-DAF9-C749-D6DB-9AFCDB1D7128}"/>
                  </a:ext>
                </a:extLst>
              </p:cNvPr>
              <p:cNvSpPr>
                <a:spLocks noChangeShapeType="1"/>
              </p:cNvSpPr>
              <p:nvPr/>
            </p:nvSpPr>
            <p:spPr bwMode="auto">
              <a:xfrm flipV="1">
                <a:off x="553" y="4279"/>
                <a:ext cx="0" cy="14"/>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10" name="Line 11363">
                <a:extLst>
                  <a:ext uri="{FF2B5EF4-FFF2-40B4-BE49-F238E27FC236}">
                    <a16:creationId xmlns:a16="http://schemas.microsoft.com/office/drawing/2014/main" id="{041AC784-415B-2C3C-F7C3-72BCA8621601}"/>
                  </a:ext>
                </a:extLst>
              </p:cNvPr>
              <p:cNvSpPr>
                <a:spLocks noChangeShapeType="1"/>
              </p:cNvSpPr>
              <p:nvPr/>
            </p:nvSpPr>
            <p:spPr bwMode="auto">
              <a:xfrm flipV="1">
                <a:off x="916" y="4279"/>
                <a:ext cx="0" cy="14"/>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11" name="Rectangle 11364">
                <a:extLst>
                  <a:ext uri="{FF2B5EF4-FFF2-40B4-BE49-F238E27FC236}">
                    <a16:creationId xmlns:a16="http://schemas.microsoft.com/office/drawing/2014/main" id="{6FA6D57A-6AE0-B6FB-4260-FF4DF41785EB}"/>
                  </a:ext>
                </a:extLst>
              </p:cNvPr>
              <p:cNvSpPr>
                <a:spLocks noChangeArrowheads="1"/>
              </p:cNvSpPr>
              <p:nvPr/>
            </p:nvSpPr>
            <p:spPr bwMode="auto">
              <a:xfrm rot="19703192">
                <a:off x="375" y="4341"/>
                <a:ext cx="234" cy="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a:ln>
                      <a:noFill/>
                    </a:ln>
                    <a:solidFill>
                      <a:schemeClr val="accent6">
                        <a:lumMod val="75000"/>
                      </a:schemeClr>
                    </a:solidFill>
                    <a:effectLst/>
                    <a:latin typeface="Arial" panose="020B0604020202020204" pitchFamily="34" charset="0"/>
                  </a:rPr>
                  <a:t>SW_A</a:t>
                </a:r>
              </a:p>
            </p:txBody>
          </p:sp>
          <p:sp>
            <p:nvSpPr>
              <p:cNvPr id="7212" name="Rectangle 11365">
                <a:extLst>
                  <a:ext uri="{FF2B5EF4-FFF2-40B4-BE49-F238E27FC236}">
                    <a16:creationId xmlns:a16="http://schemas.microsoft.com/office/drawing/2014/main" id="{9566511B-BA2E-CF93-6714-ED672F712CF8}"/>
                  </a:ext>
                </a:extLst>
              </p:cNvPr>
              <p:cNvSpPr>
                <a:spLocks noChangeArrowheads="1"/>
              </p:cNvSpPr>
              <p:nvPr/>
            </p:nvSpPr>
            <p:spPr bwMode="auto">
              <a:xfrm rot="18998712">
                <a:off x="762" y="4345"/>
                <a:ext cx="207" cy="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a:ln>
                      <a:noFill/>
                    </a:ln>
                    <a:solidFill>
                      <a:schemeClr val="accent6">
                        <a:lumMod val="75000"/>
                      </a:schemeClr>
                    </a:solidFill>
                    <a:effectLst/>
                    <a:latin typeface="Arial" panose="020B0604020202020204" pitchFamily="34" charset="0"/>
                  </a:rPr>
                  <a:t>TS_A</a:t>
                </a:r>
              </a:p>
            </p:txBody>
          </p:sp>
          <p:sp>
            <p:nvSpPr>
              <p:cNvPr id="7213" name="Line 11366">
                <a:extLst>
                  <a:ext uri="{FF2B5EF4-FFF2-40B4-BE49-F238E27FC236}">
                    <a16:creationId xmlns:a16="http://schemas.microsoft.com/office/drawing/2014/main" id="{084BC337-4D8B-CE88-304F-6F1F84A18239}"/>
                  </a:ext>
                </a:extLst>
              </p:cNvPr>
              <p:cNvSpPr>
                <a:spLocks noChangeShapeType="1"/>
              </p:cNvSpPr>
              <p:nvPr/>
            </p:nvSpPr>
            <p:spPr bwMode="auto">
              <a:xfrm flipV="1">
                <a:off x="1215" y="4279"/>
                <a:ext cx="0" cy="14"/>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14" name="Line 11367">
                <a:extLst>
                  <a:ext uri="{FF2B5EF4-FFF2-40B4-BE49-F238E27FC236}">
                    <a16:creationId xmlns:a16="http://schemas.microsoft.com/office/drawing/2014/main" id="{483ED8EA-9877-ACCA-40CE-E1F14713E631}"/>
                  </a:ext>
                </a:extLst>
              </p:cNvPr>
              <p:cNvSpPr>
                <a:spLocks noChangeShapeType="1"/>
              </p:cNvSpPr>
              <p:nvPr/>
            </p:nvSpPr>
            <p:spPr bwMode="auto">
              <a:xfrm flipV="1">
                <a:off x="1328" y="4279"/>
                <a:ext cx="0" cy="14"/>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15" name="Line 11368">
                <a:extLst>
                  <a:ext uri="{FF2B5EF4-FFF2-40B4-BE49-F238E27FC236}">
                    <a16:creationId xmlns:a16="http://schemas.microsoft.com/office/drawing/2014/main" id="{EE4A0326-AA67-58F1-8BBB-0C1B31CC33FB}"/>
                  </a:ext>
                </a:extLst>
              </p:cNvPr>
              <p:cNvSpPr>
                <a:spLocks noChangeShapeType="1"/>
              </p:cNvSpPr>
              <p:nvPr/>
            </p:nvSpPr>
            <p:spPr bwMode="auto">
              <a:xfrm flipV="1">
                <a:off x="1438" y="4279"/>
                <a:ext cx="0" cy="14"/>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16" name="Line 11369">
                <a:extLst>
                  <a:ext uri="{FF2B5EF4-FFF2-40B4-BE49-F238E27FC236}">
                    <a16:creationId xmlns:a16="http://schemas.microsoft.com/office/drawing/2014/main" id="{C6CA66E2-0FD8-3926-2EDE-4191412B5800}"/>
                  </a:ext>
                </a:extLst>
              </p:cNvPr>
              <p:cNvSpPr>
                <a:spLocks noChangeShapeType="1"/>
              </p:cNvSpPr>
              <p:nvPr/>
            </p:nvSpPr>
            <p:spPr bwMode="auto">
              <a:xfrm flipV="1">
                <a:off x="1550" y="4279"/>
                <a:ext cx="0" cy="14"/>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17" name="Line 11370">
                <a:extLst>
                  <a:ext uri="{FF2B5EF4-FFF2-40B4-BE49-F238E27FC236}">
                    <a16:creationId xmlns:a16="http://schemas.microsoft.com/office/drawing/2014/main" id="{1B49E25D-087D-EA68-82D9-711DAC76D48C}"/>
                  </a:ext>
                </a:extLst>
              </p:cNvPr>
              <p:cNvSpPr>
                <a:spLocks noChangeShapeType="1"/>
              </p:cNvSpPr>
              <p:nvPr/>
            </p:nvSpPr>
            <p:spPr bwMode="auto">
              <a:xfrm flipV="1">
                <a:off x="1660" y="4279"/>
                <a:ext cx="0" cy="14"/>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18" name="Line 11371">
                <a:extLst>
                  <a:ext uri="{FF2B5EF4-FFF2-40B4-BE49-F238E27FC236}">
                    <a16:creationId xmlns:a16="http://schemas.microsoft.com/office/drawing/2014/main" id="{0A6D7DD3-4907-F9BF-7A40-1F76A18F14B0}"/>
                  </a:ext>
                </a:extLst>
              </p:cNvPr>
              <p:cNvSpPr>
                <a:spLocks noChangeShapeType="1"/>
              </p:cNvSpPr>
              <p:nvPr/>
            </p:nvSpPr>
            <p:spPr bwMode="auto">
              <a:xfrm flipV="1">
                <a:off x="1770" y="4279"/>
                <a:ext cx="0" cy="14"/>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19" name="Line 11372">
                <a:extLst>
                  <a:ext uri="{FF2B5EF4-FFF2-40B4-BE49-F238E27FC236}">
                    <a16:creationId xmlns:a16="http://schemas.microsoft.com/office/drawing/2014/main" id="{EDFF3D6E-BD60-62DA-89CD-89DBAC07F3E4}"/>
                  </a:ext>
                </a:extLst>
              </p:cNvPr>
              <p:cNvSpPr>
                <a:spLocks noChangeShapeType="1"/>
              </p:cNvSpPr>
              <p:nvPr/>
            </p:nvSpPr>
            <p:spPr bwMode="auto">
              <a:xfrm flipV="1">
                <a:off x="1882" y="4279"/>
                <a:ext cx="0" cy="14"/>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20" name="Rectangle 11373">
                <a:extLst>
                  <a:ext uri="{FF2B5EF4-FFF2-40B4-BE49-F238E27FC236}">
                    <a16:creationId xmlns:a16="http://schemas.microsoft.com/office/drawing/2014/main" id="{84EE466B-7C2F-9A30-0A69-A445A37F1A48}"/>
                  </a:ext>
                </a:extLst>
              </p:cNvPr>
              <p:cNvSpPr>
                <a:spLocks noChangeArrowheads="1"/>
              </p:cNvSpPr>
              <p:nvPr/>
            </p:nvSpPr>
            <p:spPr bwMode="auto">
              <a:xfrm rot="18622905">
                <a:off x="994" y="4384"/>
                <a:ext cx="308" cy="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err="1">
                    <a:ln>
                      <a:noFill/>
                    </a:ln>
                    <a:solidFill>
                      <a:schemeClr val="accent4">
                        <a:lumMod val="75000"/>
                      </a:schemeClr>
                    </a:solidFill>
                    <a:effectLst/>
                    <a:latin typeface="Arial" panose="020B0604020202020204" pitchFamily="34" charset="0"/>
                  </a:rPr>
                  <a:t>Fen_W</a:t>
                </a:r>
                <a:endParaRPr kumimoji="0" lang="en-US" altLang="en-US" sz="2400" b="1" i="0" u="none" strike="noStrike" cap="none" normalizeH="0" baseline="0" dirty="0">
                  <a:ln>
                    <a:noFill/>
                  </a:ln>
                  <a:solidFill>
                    <a:schemeClr val="accent4">
                      <a:lumMod val="75000"/>
                    </a:schemeClr>
                  </a:solidFill>
                  <a:effectLst/>
                  <a:latin typeface="Arial" panose="020B0604020202020204" pitchFamily="34" charset="0"/>
                </a:endParaRPr>
              </a:p>
            </p:txBody>
          </p:sp>
          <p:sp>
            <p:nvSpPr>
              <p:cNvPr id="7221" name="Rectangle 11374">
                <a:extLst>
                  <a:ext uri="{FF2B5EF4-FFF2-40B4-BE49-F238E27FC236}">
                    <a16:creationId xmlns:a16="http://schemas.microsoft.com/office/drawing/2014/main" id="{B7E3B8C2-33ED-85EB-33FD-8DE91D284BA3}"/>
                  </a:ext>
                </a:extLst>
              </p:cNvPr>
              <p:cNvSpPr>
                <a:spLocks noChangeArrowheads="1"/>
              </p:cNvSpPr>
              <p:nvPr/>
            </p:nvSpPr>
            <p:spPr bwMode="auto">
              <a:xfrm rot="18867802">
                <a:off x="1160" y="4359"/>
                <a:ext cx="251" cy="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a:ln>
                      <a:noFill/>
                    </a:ln>
                    <a:solidFill>
                      <a:schemeClr val="accent6">
                        <a:lumMod val="75000"/>
                      </a:schemeClr>
                    </a:solidFill>
                    <a:effectLst/>
                    <a:latin typeface="Arial" panose="020B0604020202020204" pitchFamily="34" charset="0"/>
                  </a:rPr>
                  <a:t>TG_A</a:t>
                </a:r>
              </a:p>
            </p:txBody>
          </p:sp>
          <p:sp>
            <p:nvSpPr>
              <p:cNvPr id="7222" name="Rectangle 11375">
                <a:extLst>
                  <a:ext uri="{FF2B5EF4-FFF2-40B4-BE49-F238E27FC236}">
                    <a16:creationId xmlns:a16="http://schemas.microsoft.com/office/drawing/2014/main" id="{9769B7B4-D5A2-1509-7AFA-0E34B461338D}"/>
                  </a:ext>
                </a:extLst>
              </p:cNvPr>
              <p:cNvSpPr>
                <a:spLocks noChangeArrowheads="1"/>
              </p:cNvSpPr>
              <p:nvPr/>
            </p:nvSpPr>
            <p:spPr bwMode="auto">
              <a:xfrm rot="18236068">
                <a:off x="1297" y="4347"/>
                <a:ext cx="204" cy="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a:ln>
                      <a:noFill/>
                    </a:ln>
                    <a:effectLst/>
                    <a:latin typeface="Arial" panose="020B0604020202020204" pitchFamily="34" charset="0"/>
                  </a:rPr>
                  <a:t>W_S</a:t>
                </a:r>
              </a:p>
            </p:txBody>
          </p:sp>
          <p:sp>
            <p:nvSpPr>
              <p:cNvPr id="7223" name="Rectangle 11376">
                <a:extLst>
                  <a:ext uri="{FF2B5EF4-FFF2-40B4-BE49-F238E27FC236}">
                    <a16:creationId xmlns:a16="http://schemas.microsoft.com/office/drawing/2014/main" id="{0D3E288D-62D1-6705-6248-01CC9A89EA67}"/>
                  </a:ext>
                </a:extLst>
              </p:cNvPr>
              <p:cNvSpPr>
                <a:spLocks noChangeArrowheads="1"/>
              </p:cNvSpPr>
              <p:nvPr/>
            </p:nvSpPr>
            <p:spPr bwMode="auto">
              <a:xfrm rot="18328972">
                <a:off x="1378" y="4363"/>
                <a:ext cx="246" cy="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a:ln>
                      <a:noFill/>
                    </a:ln>
                    <a:effectLst/>
                    <a:latin typeface="Arial" panose="020B0604020202020204" pitchFamily="34" charset="0"/>
                  </a:rPr>
                  <a:t>TG_S</a:t>
                </a:r>
              </a:p>
            </p:txBody>
          </p:sp>
          <p:sp>
            <p:nvSpPr>
              <p:cNvPr id="7224" name="Rectangle 11377">
                <a:extLst>
                  <a:ext uri="{FF2B5EF4-FFF2-40B4-BE49-F238E27FC236}">
                    <a16:creationId xmlns:a16="http://schemas.microsoft.com/office/drawing/2014/main" id="{36F5F77E-3760-328F-FFAB-419A8A7C4C7A}"/>
                  </a:ext>
                </a:extLst>
              </p:cNvPr>
              <p:cNvSpPr>
                <a:spLocks noChangeArrowheads="1"/>
              </p:cNvSpPr>
              <p:nvPr/>
            </p:nvSpPr>
            <p:spPr bwMode="auto">
              <a:xfrm rot="18293599">
                <a:off x="1510" y="4362"/>
                <a:ext cx="241" cy="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a:ln>
                      <a:noFill/>
                    </a:ln>
                    <a:solidFill>
                      <a:schemeClr val="accent2">
                        <a:lumMod val="75000"/>
                      </a:schemeClr>
                    </a:solidFill>
                    <a:effectLst/>
                    <a:latin typeface="Arial" panose="020B0604020202020204" pitchFamily="34" charset="0"/>
                  </a:rPr>
                  <a:t>YB_L</a:t>
                </a:r>
              </a:p>
            </p:txBody>
          </p:sp>
          <p:sp>
            <p:nvSpPr>
              <p:cNvPr id="7225" name="Rectangle 11378">
                <a:extLst>
                  <a:ext uri="{FF2B5EF4-FFF2-40B4-BE49-F238E27FC236}">
                    <a16:creationId xmlns:a16="http://schemas.microsoft.com/office/drawing/2014/main" id="{2CB1A064-6125-F92E-A110-61152887914A}"/>
                  </a:ext>
                </a:extLst>
              </p:cNvPr>
              <p:cNvSpPr>
                <a:spLocks noChangeArrowheads="1"/>
              </p:cNvSpPr>
              <p:nvPr/>
            </p:nvSpPr>
            <p:spPr bwMode="auto">
              <a:xfrm rot="18422295">
                <a:off x="1580" y="4377"/>
                <a:ext cx="282" cy="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err="1">
                    <a:ln>
                      <a:noFill/>
                    </a:ln>
                    <a:solidFill>
                      <a:schemeClr val="accent5">
                        <a:lumMod val="50000"/>
                      </a:schemeClr>
                    </a:solidFill>
                    <a:effectLst/>
                    <a:latin typeface="Arial" panose="020B0604020202020204" pitchFamily="34" charset="0"/>
                  </a:rPr>
                  <a:t>Flrk_F</a:t>
                </a:r>
                <a:endParaRPr kumimoji="0" lang="en-US" altLang="en-US" sz="2400" b="1" i="0" u="none" strike="noStrike" cap="none" normalizeH="0" baseline="0" dirty="0">
                  <a:ln>
                    <a:noFill/>
                  </a:ln>
                  <a:solidFill>
                    <a:schemeClr val="accent5">
                      <a:lumMod val="50000"/>
                    </a:schemeClr>
                  </a:solidFill>
                  <a:effectLst/>
                  <a:latin typeface="Arial" panose="020B0604020202020204" pitchFamily="34" charset="0"/>
                </a:endParaRPr>
              </a:p>
            </p:txBody>
          </p:sp>
          <p:sp>
            <p:nvSpPr>
              <p:cNvPr id="7226" name="Rectangle 11379">
                <a:extLst>
                  <a:ext uri="{FF2B5EF4-FFF2-40B4-BE49-F238E27FC236}">
                    <a16:creationId xmlns:a16="http://schemas.microsoft.com/office/drawing/2014/main" id="{417EFB5F-D464-D989-2960-2866FED0BE18}"/>
                  </a:ext>
                </a:extLst>
              </p:cNvPr>
              <p:cNvSpPr>
                <a:spLocks noChangeArrowheads="1"/>
              </p:cNvSpPr>
              <p:nvPr/>
            </p:nvSpPr>
            <p:spPr bwMode="auto">
              <a:xfrm rot="18117051">
                <a:off x="1707" y="4376"/>
                <a:ext cx="272" cy="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a:ln>
                      <a:noFill/>
                    </a:ln>
                    <a:solidFill>
                      <a:schemeClr val="accent4">
                        <a:lumMod val="75000"/>
                      </a:schemeClr>
                    </a:solidFill>
                    <a:effectLst/>
                    <a:latin typeface="Arial" panose="020B0604020202020204" pitchFamily="34" charset="0"/>
                  </a:rPr>
                  <a:t>YB_W</a:t>
                </a:r>
              </a:p>
            </p:txBody>
          </p:sp>
          <p:sp>
            <p:nvSpPr>
              <p:cNvPr id="7227" name="Line 11380">
                <a:extLst>
                  <a:ext uri="{FF2B5EF4-FFF2-40B4-BE49-F238E27FC236}">
                    <a16:creationId xmlns:a16="http://schemas.microsoft.com/office/drawing/2014/main" id="{C1184EC5-667C-13DE-649C-7EC7F630DDD1}"/>
                  </a:ext>
                </a:extLst>
              </p:cNvPr>
              <p:cNvSpPr>
                <a:spLocks noChangeShapeType="1"/>
              </p:cNvSpPr>
              <p:nvPr/>
            </p:nvSpPr>
            <p:spPr bwMode="auto">
              <a:xfrm flipV="1">
                <a:off x="2056" y="4279"/>
                <a:ext cx="0" cy="14"/>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28" name="Line 11381">
                <a:extLst>
                  <a:ext uri="{FF2B5EF4-FFF2-40B4-BE49-F238E27FC236}">
                    <a16:creationId xmlns:a16="http://schemas.microsoft.com/office/drawing/2014/main" id="{F3426ADA-9E7D-DA57-3478-49AC81D0264D}"/>
                  </a:ext>
                </a:extLst>
              </p:cNvPr>
              <p:cNvSpPr>
                <a:spLocks noChangeShapeType="1"/>
              </p:cNvSpPr>
              <p:nvPr/>
            </p:nvSpPr>
            <p:spPr bwMode="auto">
              <a:xfrm flipV="1">
                <a:off x="2210" y="4279"/>
                <a:ext cx="0" cy="14"/>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29" name="Line 11382">
                <a:extLst>
                  <a:ext uri="{FF2B5EF4-FFF2-40B4-BE49-F238E27FC236}">
                    <a16:creationId xmlns:a16="http://schemas.microsoft.com/office/drawing/2014/main" id="{E5EE92ED-7C4B-F905-94C9-3EDCA262142D}"/>
                  </a:ext>
                </a:extLst>
              </p:cNvPr>
              <p:cNvSpPr>
                <a:spLocks noChangeShapeType="1"/>
              </p:cNvSpPr>
              <p:nvPr/>
            </p:nvSpPr>
            <p:spPr bwMode="auto">
              <a:xfrm flipV="1">
                <a:off x="2364" y="4279"/>
                <a:ext cx="0" cy="14"/>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30" name="Line 11383">
                <a:extLst>
                  <a:ext uri="{FF2B5EF4-FFF2-40B4-BE49-F238E27FC236}">
                    <a16:creationId xmlns:a16="http://schemas.microsoft.com/office/drawing/2014/main" id="{4C59E812-5259-4A8B-5843-A0A72FB915B4}"/>
                  </a:ext>
                </a:extLst>
              </p:cNvPr>
              <p:cNvSpPr>
                <a:spLocks noChangeShapeType="1"/>
              </p:cNvSpPr>
              <p:nvPr/>
            </p:nvSpPr>
            <p:spPr bwMode="auto">
              <a:xfrm flipV="1">
                <a:off x="2518" y="4279"/>
                <a:ext cx="0" cy="14"/>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31" name="Line 11384">
                <a:extLst>
                  <a:ext uri="{FF2B5EF4-FFF2-40B4-BE49-F238E27FC236}">
                    <a16:creationId xmlns:a16="http://schemas.microsoft.com/office/drawing/2014/main" id="{95E8169F-2CF0-E171-D9EF-9DB45311FE12}"/>
                  </a:ext>
                </a:extLst>
              </p:cNvPr>
              <p:cNvSpPr>
                <a:spLocks noChangeShapeType="1"/>
              </p:cNvSpPr>
              <p:nvPr/>
            </p:nvSpPr>
            <p:spPr bwMode="auto">
              <a:xfrm flipV="1">
                <a:off x="2672" y="4279"/>
                <a:ext cx="0" cy="14"/>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32" name="Rectangle 11385">
                <a:extLst>
                  <a:ext uri="{FF2B5EF4-FFF2-40B4-BE49-F238E27FC236}">
                    <a16:creationId xmlns:a16="http://schemas.microsoft.com/office/drawing/2014/main" id="{B2D78AE7-B1D7-BB44-FAC2-1EA3086C6E3E}"/>
                  </a:ext>
                </a:extLst>
              </p:cNvPr>
              <p:cNvSpPr>
                <a:spLocks noChangeArrowheads="1"/>
              </p:cNvSpPr>
              <p:nvPr/>
            </p:nvSpPr>
            <p:spPr bwMode="auto">
              <a:xfrm rot="18744247">
                <a:off x="1836" y="4384"/>
                <a:ext cx="313" cy="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err="1">
                    <a:ln>
                      <a:noFill/>
                    </a:ln>
                    <a:solidFill>
                      <a:schemeClr val="accent5">
                        <a:lumMod val="50000"/>
                      </a:schemeClr>
                    </a:solidFill>
                    <a:effectLst/>
                    <a:latin typeface="Arial" panose="020B0604020202020204" pitchFamily="34" charset="0"/>
                  </a:rPr>
                  <a:t>Inter_F</a:t>
                </a:r>
                <a:endParaRPr kumimoji="0" lang="en-US" altLang="en-US" sz="2400" b="1" i="0" u="none" strike="noStrike" cap="none" normalizeH="0" baseline="0" dirty="0">
                  <a:ln>
                    <a:noFill/>
                  </a:ln>
                  <a:solidFill>
                    <a:schemeClr val="accent5">
                      <a:lumMod val="50000"/>
                    </a:schemeClr>
                  </a:solidFill>
                  <a:effectLst/>
                  <a:latin typeface="Arial" panose="020B0604020202020204" pitchFamily="34" charset="0"/>
                </a:endParaRPr>
              </a:p>
            </p:txBody>
          </p:sp>
          <p:sp>
            <p:nvSpPr>
              <p:cNvPr id="7233" name="Rectangle 11386">
                <a:extLst>
                  <a:ext uri="{FF2B5EF4-FFF2-40B4-BE49-F238E27FC236}">
                    <a16:creationId xmlns:a16="http://schemas.microsoft.com/office/drawing/2014/main" id="{2449BF16-B3E5-DE8C-A577-EA52EC21ECBE}"/>
                  </a:ext>
                </a:extLst>
              </p:cNvPr>
              <p:cNvSpPr>
                <a:spLocks noChangeArrowheads="1"/>
              </p:cNvSpPr>
              <p:nvPr/>
            </p:nvSpPr>
            <p:spPr bwMode="auto">
              <a:xfrm rot="18653260">
                <a:off x="2010" y="4374"/>
                <a:ext cx="282" cy="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a:ln>
                      <a:noFill/>
                    </a:ln>
                    <a:solidFill>
                      <a:schemeClr val="accent4">
                        <a:lumMod val="75000"/>
                      </a:schemeClr>
                    </a:solidFill>
                    <a:effectLst/>
                    <a:latin typeface="Arial" panose="020B0604020202020204" pitchFamily="34" charset="0"/>
                  </a:rPr>
                  <a:t>OB_W</a:t>
                </a:r>
              </a:p>
            </p:txBody>
          </p:sp>
          <p:sp>
            <p:nvSpPr>
              <p:cNvPr id="7234" name="Rectangle 11387">
                <a:extLst>
                  <a:ext uri="{FF2B5EF4-FFF2-40B4-BE49-F238E27FC236}">
                    <a16:creationId xmlns:a16="http://schemas.microsoft.com/office/drawing/2014/main" id="{A3D0E72D-D648-04D0-A30F-633C6112497E}"/>
                  </a:ext>
                </a:extLst>
              </p:cNvPr>
              <p:cNvSpPr>
                <a:spLocks noChangeArrowheads="1"/>
              </p:cNvSpPr>
              <p:nvPr/>
            </p:nvSpPr>
            <p:spPr bwMode="auto">
              <a:xfrm rot="18685854">
                <a:off x="2167" y="4368"/>
                <a:ext cx="267" cy="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a:ln>
                      <a:noFill/>
                    </a:ln>
                    <a:effectLst/>
                    <a:latin typeface="Arial" panose="020B0604020202020204" pitchFamily="34" charset="0"/>
                  </a:rPr>
                  <a:t>SW_S</a:t>
                </a:r>
              </a:p>
            </p:txBody>
          </p:sp>
          <p:sp>
            <p:nvSpPr>
              <p:cNvPr id="7235" name="Rectangle 11388">
                <a:extLst>
                  <a:ext uri="{FF2B5EF4-FFF2-40B4-BE49-F238E27FC236}">
                    <a16:creationId xmlns:a16="http://schemas.microsoft.com/office/drawing/2014/main" id="{8758A8FC-1D4C-AD3B-7FAA-CC15B3C6F268}"/>
                  </a:ext>
                </a:extLst>
              </p:cNvPr>
              <p:cNvSpPr>
                <a:spLocks noChangeArrowheads="1"/>
              </p:cNvSpPr>
              <p:nvPr/>
            </p:nvSpPr>
            <p:spPr bwMode="auto">
              <a:xfrm rot="18612875">
                <a:off x="2343" y="4363"/>
                <a:ext cx="251" cy="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a:ln>
                      <a:noFill/>
                    </a:ln>
                    <a:solidFill>
                      <a:schemeClr val="accent2">
                        <a:lumMod val="75000"/>
                      </a:schemeClr>
                    </a:solidFill>
                    <a:effectLst/>
                    <a:latin typeface="Arial" panose="020B0604020202020204" pitchFamily="34" charset="0"/>
                  </a:rPr>
                  <a:t>OB_L</a:t>
                </a:r>
              </a:p>
            </p:txBody>
          </p:sp>
          <p:sp>
            <p:nvSpPr>
              <p:cNvPr id="7236" name="Rectangle 11389">
                <a:extLst>
                  <a:ext uri="{FF2B5EF4-FFF2-40B4-BE49-F238E27FC236}">
                    <a16:creationId xmlns:a16="http://schemas.microsoft.com/office/drawing/2014/main" id="{0F309C9D-D96B-3FF6-3960-4AE4F3EFE830}"/>
                  </a:ext>
                </a:extLst>
              </p:cNvPr>
              <p:cNvSpPr>
                <a:spLocks noChangeArrowheads="1"/>
              </p:cNvSpPr>
              <p:nvPr/>
            </p:nvSpPr>
            <p:spPr bwMode="auto">
              <a:xfrm rot="18631863">
                <a:off x="2456" y="4386"/>
                <a:ext cx="313" cy="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err="1">
                    <a:ln>
                      <a:noFill/>
                    </a:ln>
                    <a:solidFill>
                      <a:schemeClr val="accent2">
                        <a:lumMod val="75000"/>
                      </a:schemeClr>
                    </a:solidFill>
                    <a:effectLst/>
                    <a:latin typeface="Arial" panose="020B0604020202020204" pitchFamily="34" charset="0"/>
                  </a:rPr>
                  <a:t>Inter_L</a:t>
                </a:r>
                <a:endParaRPr kumimoji="0" lang="en-US" altLang="en-US" sz="2400" b="1" i="0" u="none" strike="noStrike" cap="none" normalizeH="0" baseline="0" dirty="0">
                  <a:ln>
                    <a:noFill/>
                  </a:ln>
                  <a:solidFill>
                    <a:schemeClr val="accent2">
                      <a:lumMod val="75000"/>
                    </a:schemeClr>
                  </a:solidFill>
                  <a:effectLst/>
                  <a:latin typeface="Arial" panose="020B0604020202020204" pitchFamily="34" charset="0"/>
                </a:endParaRPr>
              </a:p>
            </p:txBody>
          </p:sp>
          <p:sp>
            <p:nvSpPr>
              <p:cNvPr id="7237" name="Line 11390">
                <a:extLst>
                  <a:ext uri="{FF2B5EF4-FFF2-40B4-BE49-F238E27FC236}">
                    <a16:creationId xmlns:a16="http://schemas.microsoft.com/office/drawing/2014/main" id="{02BA9F16-F17C-2370-1A96-9696A83FC8CE}"/>
                  </a:ext>
                </a:extLst>
              </p:cNvPr>
              <p:cNvSpPr>
                <a:spLocks noChangeShapeType="1"/>
              </p:cNvSpPr>
              <p:nvPr/>
            </p:nvSpPr>
            <p:spPr bwMode="auto">
              <a:xfrm flipV="1">
                <a:off x="2894" y="4279"/>
                <a:ext cx="0" cy="14"/>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38" name="Line 11391">
                <a:extLst>
                  <a:ext uri="{FF2B5EF4-FFF2-40B4-BE49-F238E27FC236}">
                    <a16:creationId xmlns:a16="http://schemas.microsoft.com/office/drawing/2014/main" id="{805D40B0-4863-8808-7277-70B98D5994D8}"/>
                  </a:ext>
                </a:extLst>
              </p:cNvPr>
              <p:cNvSpPr>
                <a:spLocks noChangeShapeType="1"/>
              </p:cNvSpPr>
              <p:nvPr/>
            </p:nvSpPr>
            <p:spPr bwMode="auto">
              <a:xfrm flipV="1">
                <a:off x="3083" y="4279"/>
                <a:ext cx="0" cy="14"/>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39" name="Line 11392">
                <a:extLst>
                  <a:ext uri="{FF2B5EF4-FFF2-40B4-BE49-F238E27FC236}">
                    <a16:creationId xmlns:a16="http://schemas.microsoft.com/office/drawing/2014/main" id="{1BE0B55F-B8F8-41B4-E724-61C648EB31AF}"/>
                  </a:ext>
                </a:extLst>
              </p:cNvPr>
              <p:cNvSpPr>
                <a:spLocks noChangeShapeType="1"/>
              </p:cNvSpPr>
              <p:nvPr/>
            </p:nvSpPr>
            <p:spPr bwMode="auto">
              <a:xfrm flipV="1">
                <a:off x="3275" y="4279"/>
                <a:ext cx="0" cy="14"/>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40" name="Line 11393">
                <a:extLst>
                  <a:ext uri="{FF2B5EF4-FFF2-40B4-BE49-F238E27FC236}">
                    <a16:creationId xmlns:a16="http://schemas.microsoft.com/office/drawing/2014/main" id="{53810D0B-D1E7-0253-E7A4-8A7315E19CF0}"/>
                  </a:ext>
                </a:extLst>
              </p:cNvPr>
              <p:cNvSpPr>
                <a:spLocks noChangeShapeType="1"/>
              </p:cNvSpPr>
              <p:nvPr/>
            </p:nvSpPr>
            <p:spPr bwMode="auto">
              <a:xfrm flipV="1">
                <a:off x="3464" y="4279"/>
                <a:ext cx="0" cy="14"/>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41" name="Rectangle 11394">
                <a:extLst>
                  <a:ext uri="{FF2B5EF4-FFF2-40B4-BE49-F238E27FC236}">
                    <a16:creationId xmlns:a16="http://schemas.microsoft.com/office/drawing/2014/main" id="{38526543-F37F-C6C9-770D-6006ACFF9AB9}"/>
                  </a:ext>
                </a:extLst>
              </p:cNvPr>
              <p:cNvSpPr>
                <a:spLocks noChangeArrowheads="1"/>
              </p:cNvSpPr>
              <p:nvPr/>
            </p:nvSpPr>
            <p:spPr bwMode="auto">
              <a:xfrm rot="18656200">
                <a:off x="2677" y="4388"/>
                <a:ext cx="319" cy="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err="1">
                    <a:ln>
                      <a:noFill/>
                    </a:ln>
                    <a:solidFill>
                      <a:schemeClr val="accent5">
                        <a:lumMod val="50000"/>
                      </a:schemeClr>
                    </a:solidFill>
                    <a:effectLst/>
                    <a:latin typeface="Arial" panose="020B0604020202020204" pitchFamily="34" charset="0"/>
                  </a:rPr>
                  <a:t>Stng_F</a:t>
                </a:r>
                <a:endParaRPr kumimoji="0" lang="en-US" altLang="en-US" sz="2400" b="1" i="0" u="none" strike="noStrike" cap="none" normalizeH="0" baseline="0" dirty="0">
                  <a:ln>
                    <a:noFill/>
                  </a:ln>
                  <a:solidFill>
                    <a:schemeClr val="accent5">
                      <a:lumMod val="50000"/>
                    </a:schemeClr>
                  </a:solidFill>
                  <a:effectLst/>
                  <a:latin typeface="Arial" panose="020B0604020202020204" pitchFamily="34" charset="0"/>
                </a:endParaRPr>
              </a:p>
            </p:txBody>
          </p:sp>
          <p:sp>
            <p:nvSpPr>
              <p:cNvPr id="7242" name="Rectangle 11395">
                <a:extLst>
                  <a:ext uri="{FF2B5EF4-FFF2-40B4-BE49-F238E27FC236}">
                    <a16:creationId xmlns:a16="http://schemas.microsoft.com/office/drawing/2014/main" id="{0BBFD842-5EC9-1ABF-20E8-F91ED722DE58}"/>
                  </a:ext>
                </a:extLst>
              </p:cNvPr>
              <p:cNvSpPr>
                <a:spLocks noChangeArrowheads="1"/>
              </p:cNvSpPr>
              <p:nvPr/>
            </p:nvSpPr>
            <p:spPr bwMode="auto">
              <a:xfrm rot="18292157">
                <a:off x="2960" y="4338"/>
                <a:ext cx="183" cy="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a:ln>
                      <a:noFill/>
                    </a:ln>
                    <a:effectLst/>
                    <a:latin typeface="Arial" panose="020B0604020202020204" pitchFamily="34" charset="0"/>
                  </a:rPr>
                  <a:t>H_S</a:t>
                </a:r>
              </a:p>
            </p:txBody>
          </p:sp>
          <p:sp>
            <p:nvSpPr>
              <p:cNvPr id="7243" name="Rectangle 11396">
                <a:extLst>
                  <a:ext uri="{FF2B5EF4-FFF2-40B4-BE49-F238E27FC236}">
                    <a16:creationId xmlns:a16="http://schemas.microsoft.com/office/drawing/2014/main" id="{C09F600B-7FC4-8292-4D2C-1231636A0C19}"/>
                  </a:ext>
                </a:extLst>
              </p:cNvPr>
              <p:cNvSpPr>
                <a:spLocks noChangeArrowheads="1"/>
              </p:cNvSpPr>
              <p:nvPr/>
            </p:nvSpPr>
            <p:spPr bwMode="auto">
              <a:xfrm rot="18486670">
                <a:off x="3116" y="4358"/>
                <a:ext cx="236" cy="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a:ln>
                      <a:noFill/>
                    </a:ln>
                    <a:solidFill>
                      <a:schemeClr val="accent2">
                        <a:lumMod val="75000"/>
                      </a:schemeClr>
                    </a:solidFill>
                    <a:effectLst/>
                    <a:latin typeface="Arial" panose="020B0604020202020204" pitchFamily="34" charset="0"/>
                  </a:rPr>
                  <a:t>PE_L</a:t>
                </a:r>
              </a:p>
            </p:txBody>
          </p:sp>
          <p:sp>
            <p:nvSpPr>
              <p:cNvPr id="7244" name="Rectangle 11397">
                <a:extLst>
                  <a:ext uri="{FF2B5EF4-FFF2-40B4-BE49-F238E27FC236}">
                    <a16:creationId xmlns:a16="http://schemas.microsoft.com/office/drawing/2014/main" id="{1305CAFF-8C75-3E16-ADD5-0777A8EEDA2D}"/>
                  </a:ext>
                </a:extLst>
              </p:cNvPr>
              <p:cNvSpPr>
                <a:spLocks noChangeArrowheads="1"/>
              </p:cNvSpPr>
              <p:nvPr/>
            </p:nvSpPr>
            <p:spPr bwMode="auto">
              <a:xfrm rot="18277656">
                <a:off x="3286" y="4372"/>
                <a:ext cx="267" cy="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a:ln>
                      <a:noFill/>
                    </a:ln>
                    <a:solidFill>
                      <a:schemeClr val="accent4">
                        <a:lumMod val="75000"/>
                      </a:schemeClr>
                    </a:solidFill>
                    <a:effectLst/>
                    <a:latin typeface="Arial" panose="020B0604020202020204" pitchFamily="34" charset="0"/>
                  </a:rPr>
                  <a:t>PE_W</a:t>
                </a:r>
              </a:p>
            </p:txBody>
          </p:sp>
          <p:sp>
            <p:nvSpPr>
              <p:cNvPr id="7245" name="Line 11398">
                <a:extLst>
                  <a:ext uri="{FF2B5EF4-FFF2-40B4-BE49-F238E27FC236}">
                    <a16:creationId xmlns:a16="http://schemas.microsoft.com/office/drawing/2014/main" id="{5BE3EE6F-2468-5487-D005-9B772D32D1D8}"/>
                  </a:ext>
                </a:extLst>
              </p:cNvPr>
              <p:cNvSpPr>
                <a:spLocks noChangeShapeType="1"/>
              </p:cNvSpPr>
              <p:nvPr/>
            </p:nvSpPr>
            <p:spPr bwMode="auto">
              <a:xfrm>
                <a:off x="326" y="3050"/>
                <a:ext cx="7" cy="0"/>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46" name="Line 11399">
                <a:extLst>
                  <a:ext uri="{FF2B5EF4-FFF2-40B4-BE49-F238E27FC236}">
                    <a16:creationId xmlns:a16="http://schemas.microsoft.com/office/drawing/2014/main" id="{ACCF4F00-62AD-8C09-8C18-D57D115FEF07}"/>
                  </a:ext>
                </a:extLst>
              </p:cNvPr>
              <p:cNvSpPr>
                <a:spLocks noChangeShapeType="1"/>
              </p:cNvSpPr>
              <p:nvPr/>
            </p:nvSpPr>
            <p:spPr bwMode="auto">
              <a:xfrm>
                <a:off x="326" y="3384"/>
                <a:ext cx="7" cy="0"/>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47" name="Line 11400">
                <a:extLst>
                  <a:ext uri="{FF2B5EF4-FFF2-40B4-BE49-F238E27FC236}">
                    <a16:creationId xmlns:a16="http://schemas.microsoft.com/office/drawing/2014/main" id="{B30C8410-AFDC-7E9E-A32E-569A301054CD}"/>
                  </a:ext>
                </a:extLst>
              </p:cNvPr>
              <p:cNvSpPr>
                <a:spLocks noChangeShapeType="1"/>
              </p:cNvSpPr>
              <p:nvPr/>
            </p:nvSpPr>
            <p:spPr bwMode="auto">
              <a:xfrm>
                <a:off x="326" y="3718"/>
                <a:ext cx="7" cy="0"/>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7248" name="Line 11401">
                <a:extLst>
                  <a:ext uri="{FF2B5EF4-FFF2-40B4-BE49-F238E27FC236}">
                    <a16:creationId xmlns:a16="http://schemas.microsoft.com/office/drawing/2014/main" id="{F2575BE6-D884-3F6B-62D3-F120E20372C8}"/>
                  </a:ext>
                </a:extLst>
              </p:cNvPr>
              <p:cNvSpPr>
                <a:spLocks noChangeShapeType="1"/>
              </p:cNvSpPr>
              <p:nvPr/>
            </p:nvSpPr>
            <p:spPr bwMode="auto">
              <a:xfrm>
                <a:off x="326" y="4055"/>
                <a:ext cx="7" cy="0"/>
              </a:xfrm>
              <a:prstGeom prst="line">
                <a:avLst/>
              </a:prstGeom>
              <a:noFill/>
              <a:ln w="3175" cap="flat">
                <a:solidFill>
                  <a:srgbClr val="33333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400"/>
              </a:p>
            </p:txBody>
          </p:sp>
        </p:grpSp>
        <p:sp>
          <p:nvSpPr>
            <p:cNvPr id="7142" name="Arrow: Left-Right 7141">
              <a:extLst>
                <a:ext uri="{FF2B5EF4-FFF2-40B4-BE49-F238E27FC236}">
                  <a16:creationId xmlns:a16="http://schemas.microsoft.com/office/drawing/2014/main" id="{2266F3A6-81A7-1D7C-E9A2-6432117A2C3F}"/>
                </a:ext>
              </a:extLst>
            </p:cNvPr>
            <p:cNvSpPr/>
            <p:nvPr/>
          </p:nvSpPr>
          <p:spPr>
            <a:xfrm>
              <a:off x="952345" y="302990"/>
              <a:ext cx="4299127" cy="109657"/>
            </a:xfrm>
            <a:prstGeom prst="leftRightArrow">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7143" name="TextBox 7142">
              <a:extLst>
                <a:ext uri="{FF2B5EF4-FFF2-40B4-BE49-F238E27FC236}">
                  <a16:creationId xmlns:a16="http://schemas.microsoft.com/office/drawing/2014/main" id="{3C74DEBF-ACE4-100A-6BDE-AF095AE8EDF0}"/>
                </a:ext>
              </a:extLst>
            </p:cNvPr>
            <p:cNvSpPr txBox="1"/>
            <p:nvPr/>
          </p:nvSpPr>
          <p:spPr>
            <a:xfrm>
              <a:off x="520798" y="250850"/>
              <a:ext cx="1251615" cy="202462"/>
            </a:xfrm>
            <a:prstGeom prst="rect">
              <a:avLst/>
            </a:prstGeom>
            <a:noFill/>
          </p:spPr>
          <p:txBody>
            <a:bodyPr wrap="square" rtlCol="0">
              <a:spAutoFit/>
            </a:bodyPr>
            <a:lstStyle/>
            <a:p>
              <a:r>
                <a:rPr lang="en-US" sz="2400" dirty="0"/>
                <a:t>Wetter</a:t>
              </a:r>
            </a:p>
          </p:txBody>
        </p:sp>
        <p:sp>
          <p:nvSpPr>
            <p:cNvPr id="7144" name="TextBox 7143">
              <a:extLst>
                <a:ext uri="{FF2B5EF4-FFF2-40B4-BE49-F238E27FC236}">
                  <a16:creationId xmlns:a16="http://schemas.microsoft.com/office/drawing/2014/main" id="{D17DD191-5026-064B-C267-5A317220A086}"/>
                </a:ext>
              </a:extLst>
            </p:cNvPr>
            <p:cNvSpPr txBox="1"/>
            <p:nvPr/>
          </p:nvSpPr>
          <p:spPr>
            <a:xfrm>
              <a:off x="5240724" y="250850"/>
              <a:ext cx="1251615" cy="202462"/>
            </a:xfrm>
            <a:prstGeom prst="rect">
              <a:avLst/>
            </a:prstGeom>
            <a:noFill/>
          </p:spPr>
          <p:txBody>
            <a:bodyPr wrap="square" rtlCol="0">
              <a:spAutoFit/>
            </a:bodyPr>
            <a:lstStyle/>
            <a:p>
              <a:r>
                <a:rPr lang="en-US" sz="2400" dirty="0"/>
                <a:t>Drier</a:t>
              </a:r>
            </a:p>
          </p:txBody>
        </p:sp>
        <p:grpSp>
          <p:nvGrpSpPr>
            <p:cNvPr id="7145" name="Group 7144">
              <a:extLst>
                <a:ext uri="{FF2B5EF4-FFF2-40B4-BE49-F238E27FC236}">
                  <a16:creationId xmlns:a16="http://schemas.microsoft.com/office/drawing/2014/main" id="{BC9A6D94-C589-C3C2-EC58-8543EEE6BC9B}"/>
                </a:ext>
              </a:extLst>
            </p:cNvPr>
            <p:cNvGrpSpPr/>
            <p:nvPr/>
          </p:nvGrpSpPr>
          <p:grpSpPr>
            <a:xfrm>
              <a:off x="5769964" y="5650621"/>
              <a:ext cx="639667" cy="822975"/>
              <a:chOff x="9179285" y="1010914"/>
              <a:chExt cx="639667" cy="822975"/>
            </a:xfrm>
          </p:grpSpPr>
          <p:grpSp>
            <p:nvGrpSpPr>
              <p:cNvPr id="7146" name="Group 7145">
                <a:extLst>
                  <a:ext uri="{FF2B5EF4-FFF2-40B4-BE49-F238E27FC236}">
                    <a16:creationId xmlns:a16="http://schemas.microsoft.com/office/drawing/2014/main" id="{F6CC308A-9FD8-3696-3411-4F839A519067}"/>
                  </a:ext>
                </a:extLst>
              </p:cNvPr>
              <p:cNvGrpSpPr/>
              <p:nvPr/>
            </p:nvGrpSpPr>
            <p:grpSpPr>
              <a:xfrm>
                <a:off x="9182265" y="1010914"/>
                <a:ext cx="636687" cy="684263"/>
                <a:chOff x="10662034" y="1795294"/>
                <a:chExt cx="636687" cy="684263"/>
              </a:xfrm>
            </p:grpSpPr>
            <p:sp>
              <p:nvSpPr>
                <p:cNvPr id="7148" name="Rectangle 273">
                  <a:extLst>
                    <a:ext uri="{FF2B5EF4-FFF2-40B4-BE49-F238E27FC236}">
                      <a16:creationId xmlns:a16="http://schemas.microsoft.com/office/drawing/2014/main" id="{EC1633A2-9B52-120F-062B-C6440D74120C}"/>
                    </a:ext>
                  </a:extLst>
                </p:cNvPr>
                <p:cNvSpPr>
                  <a:spLocks noChangeArrowheads="1"/>
                </p:cNvSpPr>
                <p:nvPr/>
              </p:nvSpPr>
              <p:spPr bwMode="auto">
                <a:xfrm>
                  <a:off x="10665055" y="1795294"/>
                  <a:ext cx="308125" cy="166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a:ln>
                        <a:noFill/>
                      </a:ln>
                      <a:solidFill>
                        <a:schemeClr val="accent6">
                          <a:lumMod val="75000"/>
                        </a:schemeClr>
                      </a:solidFill>
                      <a:effectLst/>
                      <a:latin typeface="Arial" panose="020B0604020202020204" pitchFamily="34" charset="0"/>
                    </a:rPr>
                    <a:t>Apex</a:t>
                  </a:r>
                </a:p>
              </p:txBody>
            </p:sp>
            <p:sp>
              <p:nvSpPr>
                <p:cNvPr id="7149" name="Rectangle 274">
                  <a:extLst>
                    <a:ext uri="{FF2B5EF4-FFF2-40B4-BE49-F238E27FC236}">
                      <a16:creationId xmlns:a16="http://schemas.microsoft.com/office/drawing/2014/main" id="{F85E1353-2A4D-3669-5FBB-410D3F4AAC6A}"/>
                    </a:ext>
                  </a:extLst>
                </p:cNvPr>
                <p:cNvSpPr>
                  <a:spLocks noChangeArrowheads="1"/>
                </p:cNvSpPr>
                <p:nvPr/>
              </p:nvSpPr>
              <p:spPr bwMode="auto">
                <a:xfrm>
                  <a:off x="10662034" y="1961113"/>
                  <a:ext cx="636687" cy="166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err="1">
                      <a:ln>
                        <a:noFill/>
                      </a:ln>
                      <a:solidFill>
                        <a:schemeClr val="accent1">
                          <a:lumMod val="75000"/>
                        </a:schemeClr>
                      </a:solidFill>
                      <a:effectLst/>
                      <a:latin typeface="Arial" panose="020B0604020202020204" pitchFamily="34" charset="0"/>
                    </a:rPr>
                    <a:t>Kamaanen</a:t>
                  </a:r>
                  <a:endParaRPr kumimoji="0" lang="en-US" altLang="en-US" sz="2400" b="1" i="0" u="none" strike="noStrike" cap="none" normalizeH="0" baseline="0" dirty="0">
                    <a:ln>
                      <a:noFill/>
                    </a:ln>
                    <a:solidFill>
                      <a:schemeClr val="accent1">
                        <a:lumMod val="75000"/>
                      </a:schemeClr>
                    </a:solidFill>
                    <a:effectLst/>
                    <a:latin typeface="Arial" panose="020B0604020202020204" pitchFamily="34" charset="0"/>
                  </a:endParaRPr>
                </a:p>
              </p:txBody>
            </p:sp>
            <p:sp>
              <p:nvSpPr>
                <p:cNvPr id="7150" name="Rectangle 275">
                  <a:extLst>
                    <a:ext uri="{FF2B5EF4-FFF2-40B4-BE49-F238E27FC236}">
                      <a16:creationId xmlns:a16="http://schemas.microsoft.com/office/drawing/2014/main" id="{EFAA35D6-B0FC-2351-94B1-600BA8AE04A4}"/>
                    </a:ext>
                  </a:extLst>
                </p:cNvPr>
                <p:cNvSpPr>
                  <a:spLocks noChangeArrowheads="1"/>
                </p:cNvSpPr>
                <p:nvPr/>
              </p:nvSpPr>
              <p:spPr bwMode="auto">
                <a:xfrm>
                  <a:off x="10673364" y="2145779"/>
                  <a:ext cx="451278" cy="3337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err="1">
                      <a:ln>
                        <a:noFill/>
                      </a:ln>
                      <a:solidFill>
                        <a:schemeClr val="accent2">
                          <a:lumMod val="75000"/>
                        </a:schemeClr>
                      </a:solidFill>
                      <a:effectLst/>
                      <a:latin typeface="Arial" panose="020B0604020202020204" pitchFamily="34" charset="0"/>
                    </a:rPr>
                    <a:t>Lutose</a:t>
                  </a:r>
                  <a:r>
                    <a:rPr kumimoji="0" lang="en-US" altLang="en-US" sz="2400" b="1" i="0" u="none" strike="noStrike" cap="none" normalizeH="0" baseline="0" dirty="0">
                      <a:ln>
                        <a:noFill/>
                      </a:ln>
                      <a:solidFill>
                        <a:schemeClr val="accent2">
                          <a:lumMod val="75000"/>
                        </a:schemeClr>
                      </a:solidFill>
                      <a:effectLst/>
                      <a:latin typeface="Arial" panose="020B0604020202020204"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a:ln>
                        <a:noFill/>
                      </a:ln>
                      <a:solidFill>
                        <a:schemeClr val="accent4">
                          <a:lumMod val="75000"/>
                        </a:schemeClr>
                      </a:solidFill>
                      <a:effectLst/>
                      <a:latin typeface="Arial" panose="020B0604020202020204" pitchFamily="34" charset="0"/>
                    </a:rPr>
                    <a:t>Wrigley</a:t>
                  </a:r>
                </a:p>
              </p:txBody>
            </p:sp>
          </p:grpSp>
          <p:sp>
            <p:nvSpPr>
              <p:cNvPr id="7147" name="Rectangle 276">
                <a:extLst>
                  <a:ext uri="{FF2B5EF4-FFF2-40B4-BE49-F238E27FC236}">
                    <a16:creationId xmlns:a16="http://schemas.microsoft.com/office/drawing/2014/main" id="{CC1B784F-4157-8195-2A43-B69967F03DC1}"/>
                  </a:ext>
                </a:extLst>
              </p:cNvPr>
              <p:cNvSpPr>
                <a:spLocks noChangeArrowheads="1"/>
              </p:cNvSpPr>
              <p:nvPr/>
            </p:nvSpPr>
            <p:spPr bwMode="auto">
              <a:xfrm>
                <a:off x="9179285" y="1666999"/>
                <a:ext cx="419742" cy="166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err="1">
                    <a:ln>
                      <a:noFill/>
                    </a:ln>
                    <a:effectLst/>
                    <a:latin typeface="Arial" panose="020B0604020202020204" pitchFamily="34" charset="0"/>
                  </a:rPr>
                  <a:t>Abisko</a:t>
                </a:r>
                <a:endParaRPr kumimoji="0" lang="en-US" altLang="en-US" sz="2400" b="1" i="0" u="none" strike="noStrike" cap="none" normalizeH="0" baseline="0" dirty="0">
                  <a:ln>
                    <a:noFill/>
                  </a:ln>
                  <a:effectLst/>
                  <a:latin typeface="Arial" panose="020B0604020202020204" pitchFamily="34" charset="0"/>
                </a:endParaRPr>
              </a:p>
            </p:txBody>
          </p:sp>
        </p:grpSp>
      </p:grpSp>
    </p:spTree>
    <p:extLst>
      <p:ext uri="{BB962C8B-B14F-4D97-AF65-F5344CB8AC3E}">
        <p14:creationId xmlns:p14="http://schemas.microsoft.com/office/powerpoint/2010/main" val="290695191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377</TotalTime>
  <Words>1098</Words>
  <Application>Microsoft Macintosh PowerPoint</Application>
  <PresentationFormat>Custom</PresentationFormat>
  <Paragraphs>189</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Roboto</vt:lpstr>
      <vt:lpstr>Times New Roman</vt:lpstr>
      <vt:lpstr>Office Theme</vt:lpstr>
      <vt:lpstr>PowerPoint Presentation</vt:lpstr>
    </vt:vector>
  </TitlesOfParts>
  <Company>Toshiba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Olefeldt</dc:creator>
  <cp:lastModifiedBy>Ruth Varner</cp:lastModifiedBy>
  <cp:revision>430</cp:revision>
  <dcterms:created xsi:type="dcterms:W3CDTF">2012-11-12T15:36:20Z</dcterms:created>
  <dcterms:modified xsi:type="dcterms:W3CDTF">2022-05-27T13:28:33Z</dcterms:modified>
</cp:coreProperties>
</file>