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29260800" cy="36576000"/>
  <p:notesSz cx="6858000" cy="9144000"/>
  <p:defaultTextStyle>
    <a:defPPr>
      <a:defRPr lang="en-US"/>
    </a:defPPr>
    <a:lvl1pPr marL="0" algn="l" defTabSz="3761676" rtl="0" eaLnBrk="1" latinLnBrk="0" hangingPunct="1">
      <a:defRPr sz="7380" kern="1200">
        <a:solidFill>
          <a:schemeClr val="tx1"/>
        </a:solidFill>
        <a:latin typeface="+mn-lt"/>
        <a:ea typeface="+mn-ea"/>
        <a:cs typeface="+mn-cs"/>
      </a:defRPr>
    </a:lvl1pPr>
    <a:lvl2pPr marL="1880838" algn="l" defTabSz="3761676" rtl="0" eaLnBrk="1" latinLnBrk="0" hangingPunct="1">
      <a:defRPr sz="7380" kern="1200">
        <a:solidFill>
          <a:schemeClr val="tx1"/>
        </a:solidFill>
        <a:latin typeface="+mn-lt"/>
        <a:ea typeface="+mn-ea"/>
        <a:cs typeface="+mn-cs"/>
      </a:defRPr>
    </a:lvl2pPr>
    <a:lvl3pPr marL="3761676" algn="l" defTabSz="3761676" rtl="0" eaLnBrk="1" latinLnBrk="0" hangingPunct="1">
      <a:defRPr sz="7380" kern="1200">
        <a:solidFill>
          <a:schemeClr val="tx1"/>
        </a:solidFill>
        <a:latin typeface="+mn-lt"/>
        <a:ea typeface="+mn-ea"/>
        <a:cs typeface="+mn-cs"/>
      </a:defRPr>
    </a:lvl3pPr>
    <a:lvl4pPr marL="5642515" algn="l" defTabSz="3761676" rtl="0" eaLnBrk="1" latinLnBrk="0" hangingPunct="1">
      <a:defRPr sz="7380" kern="1200">
        <a:solidFill>
          <a:schemeClr val="tx1"/>
        </a:solidFill>
        <a:latin typeface="+mn-lt"/>
        <a:ea typeface="+mn-ea"/>
        <a:cs typeface="+mn-cs"/>
      </a:defRPr>
    </a:lvl4pPr>
    <a:lvl5pPr marL="7523352" algn="l" defTabSz="3761676" rtl="0" eaLnBrk="1" latinLnBrk="0" hangingPunct="1">
      <a:defRPr sz="7380" kern="1200">
        <a:solidFill>
          <a:schemeClr val="tx1"/>
        </a:solidFill>
        <a:latin typeface="+mn-lt"/>
        <a:ea typeface="+mn-ea"/>
        <a:cs typeface="+mn-cs"/>
      </a:defRPr>
    </a:lvl5pPr>
    <a:lvl6pPr marL="9404190" algn="l" defTabSz="3761676" rtl="0" eaLnBrk="1" latinLnBrk="0" hangingPunct="1">
      <a:defRPr sz="7380" kern="1200">
        <a:solidFill>
          <a:schemeClr val="tx1"/>
        </a:solidFill>
        <a:latin typeface="+mn-lt"/>
        <a:ea typeface="+mn-ea"/>
        <a:cs typeface="+mn-cs"/>
      </a:defRPr>
    </a:lvl6pPr>
    <a:lvl7pPr marL="11285029" algn="l" defTabSz="3761676" rtl="0" eaLnBrk="1" latinLnBrk="0" hangingPunct="1">
      <a:defRPr sz="7380" kern="1200">
        <a:solidFill>
          <a:schemeClr val="tx1"/>
        </a:solidFill>
        <a:latin typeface="+mn-lt"/>
        <a:ea typeface="+mn-ea"/>
        <a:cs typeface="+mn-cs"/>
      </a:defRPr>
    </a:lvl7pPr>
    <a:lvl8pPr marL="13165868" algn="l" defTabSz="3761676" rtl="0" eaLnBrk="1" latinLnBrk="0" hangingPunct="1">
      <a:defRPr sz="7380" kern="1200">
        <a:solidFill>
          <a:schemeClr val="tx1"/>
        </a:solidFill>
        <a:latin typeface="+mn-lt"/>
        <a:ea typeface="+mn-ea"/>
        <a:cs typeface="+mn-cs"/>
      </a:defRPr>
    </a:lvl8pPr>
    <a:lvl9pPr marL="15046706" algn="l" defTabSz="3761676" rtl="0" eaLnBrk="1" latinLnBrk="0" hangingPunct="1">
      <a:defRPr sz="738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776" userDrawn="1">
          <p15:clr>
            <a:srgbClr val="A4A3A4"/>
          </p15:clr>
        </p15:guide>
        <p15:guide id="2" pos="9216" userDrawn="1">
          <p15:clr>
            <a:srgbClr val="A4A3A4"/>
          </p15:clr>
        </p15:guide>
        <p15:guide id="3" pos="18096" userDrawn="1">
          <p15:clr>
            <a:srgbClr val="A4A3A4"/>
          </p15:clr>
        </p15:guide>
        <p15:guide id="4" pos="336" userDrawn="1">
          <p15:clr>
            <a:srgbClr val="A4A3A4"/>
          </p15:clr>
        </p15:guide>
        <p15:guide id="5" orient="horz" pos="288" userDrawn="1">
          <p15:clr>
            <a:srgbClr val="A4A3A4"/>
          </p15:clr>
        </p15:guide>
        <p15:guide id="6" orient="horz" pos="8064" userDrawn="1">
          <p15:clr>
            <a:srgbClr val="A4A3A4"/>
          </p15:clr>
        </p15:guide>
        <p15:guide id="7" orient="horz" pos="22704" userDrawn="1">
          <p15:clr>
            <a:srgbClr val="A4A3A4"/>
          </p15:clr>
        </p15:guide>
        <p15:guide id="8" pos="9456" userDrawn="1">
          <p15:clr>
            <a:srgbClr val="A4A3A4"/>
          </p15:clr>
        </p15:guide>
        <p15:guide id="9" pos="9072" userDrawn="1">
          <p15:clr>
            <a:srgbClr val="A4A3A4"/>
          </p15:clr>
        </p15:guide>
        <p15:guide id="10" orient="horz" pos="9312" userDrawn="1">
          <p15:clr>
            <a:srgbClr val="A4A3A4"/>
          </p15:clr>
        </p15:guide>
        <p15:guide id="11" orient="horz" pos="18576" userDrawn="1">
          <p15:clr>
            <a:srgbClr val="A4A3A4"/>
          </p15:clr>
        </p15:guide>
        <p15:guide id="12" orient="horz" pos="10080" userDrawn="1">
          <p15:clr>
            <a:srgbClr val="A4A3A4"/>
          </p15:clr>
        </p15:guide>
        <p15:guide id="13" orient="horz" pos="10464" userDrawn="1">
          <p15:clr>
            <a:srgbClr val="A4A3A4"/>
          </p15:clr>
        </p15:guide>
        <p15:guide id="14" orient="horz" pos="215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2DA4"/>
    <a:srgbClr val="9F0001"/>
    <a:srgbClr val="285414"/>
    <a:srgbClr val="5D8BBC"/>
    <a:srgbClr val="B7EBA0"/>
    <a:srgbClr val="A2E876"/>
    <a:srgbClr val="346B16"/>
    <a:srgbClr val="387117"/>
    <a:srgbClr val="367B80"/>
    <a:srgbClr val="3E8B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676" autoAdjust="0"/>
    <p:restoredTop sz="95577" autoAdjust="0"/>
  </p:normalViewPr>
  <p:slideViewPr>
    <p:cSldViewPr>
      <p:cViewPr>
        <p:scale>
          <a:sx n="28" d="100"/>
          <a:sy n="28" d="100"/>
        </p:scale>
        <p:origin x="2640" y="128"/>
      </p:cViewPr>
      <p:guideLst>
        <p:guide orient="horz" pos="7776"/>
        <p:guide pos="9216"/>
        <p:guide pos="18096"/>
        <p:guide pos="336"/>
        <p:guide orient="horz" pos="288"/>
        <p:guide orient="horz" pos="8064"/>
        <p:guide orient="horz" pos="22704"/>
        <p:guide pos="9456"/>
        <p:guide pos="9072"/>
        <p:guide orient="horz" pos="9312"/>
        <p:guide orient="horz" pos="18576"/>
        <p:guide orient="horz" pos="10080"/>
        <p:guide orient="horz" pos="10464"/>
        <p:guide orient="horz" pos="2155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Users/lauraheinlein/Desktop/AK%20PurpleAir%20Data.csv"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207384308199404E-2"/>
          <c:y val="3.9914258681416626E-2"/>
          <c:w val="0.87760591884620609"/>
          <c:h val="0.78313536516825766"/>
        </c:manualLayout>
      </c:layout>
      <c:scatterChart>
        <c:scatterStyle val="smoothMarker"/>
        <c:varyColors val="0"/>
        <c:ser>
          <c:idx val="0"/>
          <c:order val="0"/>
          <c:tx>
            <c:v>Downtown Fairbanks</c:v>
          </c:tx>
          <c:spPr>
            <a:ln w="38100" cap="rnd">
              <a:solidFill>
                <a:srgbClr val="182DA4"/>
              </a:solidFill>
              <a:round/>
            </a:ln>
            <a:effectLst/>
          </c:spPr>
          <c:marker>
            <c:symbol val="none"/>
          </c:marker>
          <c:xVal>
            <c:numRef>
              <c:f>'AK PurpleAir Data'!$B$3:$B$494</c:f>
              <c:numCache>
                <c:formatCode>General</c:formatCode>
                <c:ptCount val="492"/>
                <c:pt idx="0">
                  <c:v>44317</c:v>
                </c:pt>
                <c:pt idx="1">
                  <c:v>44318</c:v>
                </c:pt>
                <c:pt idx="2">
                  <c:v>44319</c:v>
                </c:pt>
                <c:pt idx="3">
                  <c:v>44320</c:v>
                </c:pt>
                <c:pt idx="4">
                  <c:v>44321</c:v>
                </c:pt>
                <c:pt idx="5">
                  <c:v>44322</c:v>
                </c:pt>
                <c:pt idx="6">
                  <c:v>44323</c:v>
                </c:pt>
                <c:pt idx="7">
                  <c:v>44324</c:v>
                </c:pt>
                <c:pt idx="8">
                  <c:v>44325</c:v>
                </c:pt>
                <c:pt idx="9">
                  <c:v>44326</c:v>
                </c:pt>
                <c:pt idx="10">
                  <c:v>44327</c:v>
                </c:pt>
                <c:pt idx="11">
                  <c:v>44328</c:v>
                </c:pt>
                <c:pt idx="12">
                  <c:v>44329</c:v>
                </c:pt>
                <c:pt idx="13">
                  <c:v>44330</c:v>
                </c:pt>
                <c:pt idx="14">
                  <c:v>44331</c:v>
                </c:pt>
                <c:pt idx="15">
                  <c:v>44332</c:v>
                </c:pt>
                <c:pt idx="16">
                  <c:v>44333</c:v>
                </c:pt>
                <c:pt idx="17">
                  <c:v>44334</c:v>
                </c:pt>
                <c:pt idx="18">
                  <c:v>44335</c:v>
                </c:pt>
                <c:pt idx="19">
                  <c:v>44336</c:v>
                </c:pt>
                <c:pt idx="20">
                  <c:v>44337</c:v>
                </c:pt>
                <c:pt idx="21">
                  <c:v>44338</c:v>
                </c:pt>
                <c:pt idx="22">
                  <c:v>44339</c:v>
                </c:pt>
                <c:pt idx="23">
                  <c:v>44340</c:v>
                </c:pt>
                <c:pt idx="24">
                  <c:v>44341</c:v>
                </c:pt>
                <c:pt idx="25">
                  <c:v>44342</c:v>
                </c:pt>
                <c:pt idx="26">
                  <c:v>44343</c:v>
                </c:pt>
                <c:pt idx="27">
                  <c:v>44344</c:v>
                </c:pt>
                <c:pt idx="28">
                  <c:v>44345</c:v>
                </c:pt>
                <c:pt idx="29">
                  <c:v>44346</c:v>
                </c:pt>
                <c:pt idx="30">
                  <c:v>44347</c:v>
                </c:pt>
                <c:pt idx="31">
                  <c:v>44348</c:v>
                </c:pt>
                <c:pt idx="32">
                  <c:v>44349</c:v>
                </c:pt>
                <c:pt idx="33">
                  <c:v>44350</c:v>
                </c:pt>
                <c:pt idx="34">
                  <c:v>44351</c:v>
                </c:pt>
                <c:pt idx="35">
                  <c:v>44352</c:v>
                </c:pt>
                <c:pt idx="36">
                  <c:v>44353</c:v>
                </c:pt>
                <c:pt idx="37">
                  <c:v>44354</c:v>
                </c:pt>
                <c:pt idx="38">
                  <c:v>44355</c:v>
                </c:pt>
                <c:pt idx="39">
                  <c:v>44356</c:v>
                </c:pt>
                <c:pt idx="40">
                  <c:v>44357</c:v>
                </c:pt>
                <c:pt idx="41">
                  <c:v>44358</c:v>
                </c:pt>
                <c:pt idx="42">
                  <c:v>44359</c:v>
                </c:pt>
                <c:pt idx="43">
                  <c:v>44360</c:v>
                </c:pt>
                <c:pt idx="44">
                  <c:v>44361</c:v>
                </c:pt>
                <c:pt idx="45">
                  <c:v>44362</c:v>
                </c:pt>
                <c:pt idx="46">
                  <c:v>44363</c:v>
                </c:pt>
                <c:pt idx="47">
                  <c:v>44364</c:v>
                </c:pt>
                <c:pt idx="48">
                  <c:v>44365</c:v>
                </c:pt>
                <c:pt idx="49">
                  <c:v>44366</c:v>
                </c:pt>
                <c:pt idx="50">
                  <c:v>44367</c:v>
                </c:pt>
                <c:pt idx="51">
                  <c:v>44368</c:v>
                </c:pt>
                <c:pt idx="52">
                  <c:v>44369</c:v>
                </c:pt>
                <c:pt idx="53">
                  <c:v>44370</c:v>
                </c:pt>
                <c:pt idx="54">
                  <c:v>44371</c:v>
                </c:pt>
                <c:pt idx="55">
                  <c:v>44372</c:v>
                </c:pt>
                <c:pt idx="56">
                  <c:v>44373</c:v>
                </c:pt>
                <c:pt idx="57">
                  <c:v>44374</c:v>
                </c:pt>
                <c:pt idx="58">
                  <c:v>44375</c:v>
                </c:pt>
                <c:pt idx="59">
                  <c:v>44376</c:v>
                </c:pt>
                <c:pt idx="60">
                  <c:v>44377</c:v>
                </c:pt>
                <c:pt idx="61">
                  <c:v>44378</c:v>
                </c:pt>
                <c:pt idx="62">
                  <c:v>44379</c:v>
                </c:pt>
                <c:pt idx="63">
                  <c:v>44380</c:v>
                </c:pt>
                <c:pt idx="64">
                  <c:v>44381</c:v>
                </c:pt>
                <c:pt idx="65">
                  <c:v>44382</c:v>
                </c:pt>
                <c:pt idx="66">
                  <c:v>44383</c:v>
                </c:pt>
                <c:pt idx="67">
                  <c:v>44384</c:v>
                </c:pt>
                <c:pt idx="68">
                  <c:v>44385</c:v>
                </c:pt>
                <c:pt idx="69">
                  <c:v>44386</c:v>
                </c:pt>
                <c:pt idx="70">
                  <c:v>44387</c:v>
                </c:pt>
                <c:pt idx="71">
                  <c:v>44388</c:v>
                </c:pt>
                <c:pt idx="72">
                  <c:v>44389</c:v>
                </c:pt>
                <c:pt idx="73">
                  <c:v>44390</c:v>
                </c:pt>
                <c:pt idx="74">
                  <c:v>44391</c:v>
                </c:pt>
                <c:pt idx="75">
                  <c:v>44392</c:v>
                </c:pt>
                <c:pt idx="76">
                  <c:v>44393</c:v>
                </c:pt>
                <c:pt idx="77">
                  <c:v>44394</c:v>
                </c:pt>
                <c:pt idx="78">
                  <c:v>44395</c:v>
                </c:pt>
                <c:pt idx="79">
                  <c:v>44396</c:v>
                </c:pt>
                <c:pt idx="80">
                  <c:v>44397</c:v>
                </c:pt>
                <c:pt idx="81">
                  <c:v>44398</c:v>
                </c:pt>
                <c:pt idx="82">
                  <c:v>44399</c:v>
                </c:pt>
                <c:pt idx="83">
                  <c:v>44400</c:v>
                </c:pt>
                <c:pt idx="84">
                  <c:v>44401</c:v>
                </c:pt>
                <c:pt idx="85">
                  <c:v>44402</c:v>
                </c:pt>
                <c:pt idx="86">
                  <c:v>44403</c:v>
                </c:pt>
                <c:pt idx="87">
                  <c:v>44404</c:v>
                </c:pt>
                <c:pt idx="88">
                  <c:v>44405</c:v>
                </c:pt>
                <c:pt idx="89">
                  <c:v>44406</c:v>
                </c:pt>
                <c:pt idx="90">
                  <c:v>44407</c:v>
                </c:pt>
                <c:pt idx="91">
                  <c:v>44408</c:v>
                </c:pt>
                <c:pt idx="92">
                  <c:v>44409</c:v>
                </c:pt>
                <c:pt idx="93">
                  <c:v>44410</c:v>
                </c:pt>
                <c:pt idx="94">
                  <c:v>44411</c:v>
                </c:pt>
                <c:pt idx="95">
                  <c:v>44412</c:v>
                </c:pt>
                <c:pt idx="96">
                  <c:v>44413</c:v>
                </c:pt>
                <c:pt idx="97">
                  <c:v>44414</c:v>
                </c:pt>
                <c:pt idx="98">
                  <c:v>44415</c:v>
                </c:pt>
                <c:pt idx="99">
                  <c:v>44416</c:v>
                </c:pt>
                <c:pt idx="100">
                  <c:v>44417</c:v>
                </c:pt>
                <c:pt idx="101">
                  <c:v>44418</c:v>
                </c:pt>
                <c:pt idx="102">
                  <c:v>44419</c:v>
                </c:pt>
                <c:pt idx="103">
                  <c:v>44420</c:v>
                </c:pt>
                <c:pt idx="104">
                  <c:v>44421</c:v>
                </c:pt>
                <c:pt idx="105">
                  <c:v>44422</c:v>
                </c:pt>
                <c:pt idx="106">
                  <c:v>44423</c:v>
                </c:pt>
                <c:pt idx="107">
                  <c:v>44424</c:v>
                </c:pt>
                <c:pt idx="108">
                  <c:v>44425</c:v>
                </c:pt>
                <c:pt idx="109">
                  <c:v>44426</c:v>
                </c:pt>
                <c:pt idx="110">
                  <c:v>44427</c:v>
                </c:pt>
                <c:pt idx="111">
                  <c:v>44428</c:v>
                </c:pt>
                <c:pt idx="112">
                  <c:v>44429</c:v>
                </c:pt>
                <c:pt idx="113">
                  <c:v>44430</c:v>
                </c:pt>
                <c:pt idx="114">
                  <c:v>44431</c:v>
                </c:pt>
                <c:pt idx="115">
                  <c:v>44432</c:v>
                </c:pt>
                <c:pt idx="116">
                  <c:v>44433</c:v>
                </c:pt>
                <c:pt idx="117">
                  <c:v>44434</c:v>
                </c:pt>
                <c:pt idx="118">
                  <c:v>44435</c:v>
                </c:pt>
                <c:pt idx="119">
                  <c:v>44436</c:v>
                </c:pt>
                <c:pt idx="120">
                  <c:v>44437</c:v>
                </c:pt>
                <c:pt idx="121">
                  <c:v>44438</c:v>
                </c:pt>
                <c:pt idx="122">
                  <c:v>44439</c:v>
                </c:pt>
                <c:pt idx="123">
                  <c:v>44440</c:v>
                </c:pt>
                <c:pt idx="124">
                  <c:v>44441</c:v>
                </c:pt>
                <c:pt idx="125">
                  <c:v>44442</c:v>
                </c:pt>
                <c:pt idx="126">
                  <c:v>44443</c:v>
                </c:pt>
                <c:pt idx="127">
                  <c:v>44444</c:v>
                </c:pt>
                <c:pt idx="128">
                  <c:v>44445</c:v>
                </c:pt>
                <c:pt idx="129">
                  <c:v>44446</c:v>
                </c:pt>
                <c:pt idx="130">
                  <c:v>44447</c:v>
                </c:pt>
                <c:pt idx="131">
                  <c:v>44448</c:v>
                </c:pt>
                <c:pt idx="132">
                  <c:v>44449</c:v>
                </c:pt>
                <c:pt idx="133">
                  <c:v>44450</c:v>
                </c:pt>
                <c:pt idx="134">
                  <c:v>44451</c:v>
                </c:pt>
                <c:pt idx="135">
                  <c:v>44452</c:v>
                </c:pt>
                <c:pt idx="136">
                  <c:v>44453</c:v>
                </c:pt>
                <c:pt idx="137">
                  <c:v>44454</c:v>
                </c:pt>
                <c:pt idx="138">
                  <c:v>44455</c:v>
                </c:pt>
                <c:pt idx="139">
                  <c:v>44456</c:v>
                </c:pt>
                <c:pt idx="140">
                  <c:v>44457</c:v>
                </c:pt>
                <c:pt idx="141">
                  <c:v>44458</c:v>
                </c:pt>
                <c:pt idx="142">
                  <c:v>44459</c:v>
                </c:pt>
                <c:pt idx="143">
                  <c:v>44460</c:v>
                </c:pt>
                <c:pt idx="144">
                  <c:v>44461</c:v>
                </c:pt>
                <c:pt idx="145">
                  <c:v>44462</c:v>
                </c:pt>
                <c:pt idx="146">
                  <c:v>44463</c:v>
                </c:pt>
                <c:pt idx="147">
                  <c:v>44464</c:v>
                </c:pt>
                <c:pt idx="148">
                  <c:v>44465</c:v>
                </c:pt>
                <c:pt idx="149">
                  <c:v>44466</c:v>
                </c:pt>
                <c:pt idx="150">
                  <c:v>44467</c:v>
                </c:pt>
                <c:pt idx="151">
                  <c:v>44468</c:v>
                </c:pt>
                <c:pt idx="152">
                  <c:v>44469</c:v>
                </c:pt>
                <c:pt idx="153">
                  <c:v>44470</c:v>
                </c:pt>
                <c:pt idx="154">
                  <c:v>44471</c:v>
                </c:pt>
                <c:pt idx="155">
                  <c:v>44472</c:v>
                </c:pt>
                <c:pt idx="156">
                  <c:v>44473</c:v>
                </c:pt>
                <c:pt idx="157">
                  <c:v>44474</c:v>
                </c:pt>
                <c:pt idx="158">
                  <c:v>44475</c:v>
                </c:pt>
                <c:pt idx="159">
                  <c:v>44476</c:v>
                </c:pt>
                <c:pt idx="160">
                  <c:v>44477</c:v>
                </c:pt>
                <c:pt idx="161">
                  <c:v>44478</c:v>
                </c:pt>
                <c:pt idx="162">
                  <c:v>44479</c:v>
                </c:pt>
                <c:pt idx="163">
                  <c:v>44480</c:v>
                </c:pt>
                <c:pt idx="164">
                  <c:v>44481</c:v>
                </c:pt>
                <c:pt idx="165">
                  <c:v>44482</c:v>
                </c:pt>
                <c:pt idx="166">
                  <c:v>44483</c:v>
                </c:pt>
                <c:pt idx="167">
                  <c:v>44484</c:v>
                </c:pt>
                <c:pt idx="168">
                  <c:v>44485</c:v>
                </c:pt>
                <c:pt idx="169">
                  <c:v>44486</c:v>
                </c:pt>
                <c:pt idx="170">
                  <c:v>44487</c:v>
                </c:pt>
                <c:pt idx="171">
                  <c:v>44488</c:v>
                </c:pt>
                <c:pt idx="172">
                  <c:v>44489</c:v>
                </c:pt>
                <c:pt idx="173">
                  <c:v>44490</c:v>
                </c:pt>
                <c:pt idx="174">
                  <c:v>44491</c:v>
                </c:pt>
                <c:pt idx="175">
                  <c:v>44492</c:v>
                </c:pt>
                <c:pt idx="176">
                  <c:v>44493</c:v>
                </c:pt>
                <c:pt idx="177">
                  <c:v>44494</c:v>
                </c:pt>
                <c:pt idx="178">
                  <c:v>44495</c:v>
                </c:pt>
                <c:pt idx="179">
                  <c:v>44496</c:v>
                </c:pt>
                <c:pt idx="180">
                  <c:v>44497</c:v>
                </c:pt>
                <c:pt idx="181">
                  <c:v>44498</c:v>
                </c:pt>
                <c:pt idx="182">
                  <c:v>44499</c:v>
                </c:pt>
                <c:pt idx="183">
                  <c:v>44500</c:v>
                </c:pt>
                <c:pt idx="184">
                  <c:v>44501</c:v>
                </c:pt>
                <c:pt idx="185">
                  <c:v>44502</c:v>
                </c:pt>
                <c:pt idx="186">
                  <c:v>44503</c:v>
                </c:pt>
                <c:pt idx="187">
                  <c:v>44504</c:v>
                </c:pt>
                <c:pt idx="188">
                  <c:v>44505</c:v>
                </c:pt>
                <c:pt idx="189">
                  <c:v>44506</c:v>
                </c:pt>
                <c:pt idx="190">
                  <c:v>44507</c:v>
                </c:pt>
                <c:pt idx="191">
                  <c:v>44508</c:v>
                </c:pt>
                <c:pt idx="192">
                  <c:v>44509</c:v>
                </c:pt>
                <c:pt idx="193">
                  <c:v>44509</c:v>
                </c:pt>
                <c:pt idx="194">
                  <c:v>44510</c:v>
                </c:pt>
                <c:pt idx="195">
                  <c:v>44510</c:v>
                </c:pt>
                <c:pt idx="196">
                  <c:v>44511</c:v>
                </c:pt>
                <c:pt idx="197">
                  <c:v>44511</c:v>
                </c:pt>
                <c:pt idx="198">
                  <c:v>44512</c:v>
                </c:pt>
                <c:pt idx="199">
                  <c:v>44512</c:v>
                </c:pt>
                <c:pt idx="200">
                  <c:v>44513</c:v>
                </c:pt>
                <c:pt idx="201">
                  <c:v>44513</c:v>
                </c:pt>
                <c:pt idx="202">
                  <c:v>44514</c:v>
                </c:pt>
                <c:pt idx="203">
                  <c:v>44514</c:v>
                </c:pt>
                <c:pt idx="204">
                  <c:v>44515</c:v>
                </c:pt>
                <c:pt idx="205">
                  <c:v>44515</c:v>
                </c:pt>
                <c:pt idx="206">
                  <c:v>44516</c:v>
                </c:pt>
                <c:pt idx="207">
                  <c:v>44516</c:v>
                </c:pt>
                <c:pt idx="208">
                  <c:v>44517</c:v>
                </c:pt>
                <c:pt idx="209">
                  <c:v>44517</c:v>
                </c:pt>
                <c:pt idx="210">
                  <c:v>44518</c:v>
                </c:pt>
                <c:pt idx="211">
                  <c:v>44518</c:v>
                </c:pt>
                <c:pt idx="212">
                  <c:v>44519</c:v>
                </c:pt>
                <c:pt idx="213">
                  <c:v>44519</c:v>
                </c:pt>
                <c:pt idx="214">
                  <c:v>44520</c:v>
                </c:pt>
                <c:pt idx="215">
                  <c:v>44520</c:v>
                </c:pt>
                <c:pt idx="216">
                  <c:v>44521</c:v>
                </c:pt>
                <c:pt idx="217">
                  <c:v>44521</c:v>
                </c:pt>
                <c:pt idx="218">
                  <c:v>44522</c:v>
                </c:pt>
                <c:pt idx="219">
                  <c:v>44522</c:v>
                </c:pt>
                <c:pt idx="220">
                  <c:v>44523</c:v>
                </c:pt>
                <c:pt idx="221">
                  <c:v>44523</c:v>
                </c:pt>
                <c:pt idx="222">
                  <c:v>44524</c:v>
                </c:pt>
                <c:pt idx="223">
                  <c:v>44524</c:v>
                </c:pt>
                <c:pt idx="224">
                  <c:v>44525</c:v>
                </c:pt>
                <c:pt idx="225">
                  <c:v>44525</c:v>
                </c:pt>
                <c:pt idx="226">
                  <c:v>44526</c:v>
                </c:pt>
                <c:pt idx="227">
                  <c:v>44526</c:v>
                </c:pt>
                <c:pt idx="228">
                  <c:v>44527</c:v>
                </c:pt>
                <c:pt idx="229">
                  <c:v>44527</c:v>
                </c:pt>
                <c:pt idx="230">
                  <c:v>44528</c:v>
                </c:pt>
                <c:pt idx="231">
                  <c:v>44528</c:v>
                </c:pt>
                <c:pt idx="232">
                  <c:v>44529</c:v>
                </c:pt>
                <c:pt idx="233">
                  <c:v>44529</c:v>
                </c:pt>
                <c:pt idx="234">
                  <c:v>44530</c:v>
                </c:pt>
                <c:pt idx="235">
                  <c:v>44530</c:v>
                </c:pt>
                <c:pt idx="236">
                  <c:v>44531</c:v>
                </c:pt>
                <c:pt idx="237">
                  <c:v>44531</c:v>
                </c:pt>
                <c:pt idx="238">
                  <c:v>44532</c:v>
                </c:pt>
                <c:pt idx="239">
                  <c:v>44532</c:v>
                </c:pt>
                <c:pt idx="240">
                  <c:v>44533</c:v>
                </c:pt>
                <c:pt idx="241">
                  <c:v>44533</c:v>
                </c:pt>
                <c:pt idx="242">
                  <c:v>44534</c:v>
                </c:pt>
                <c:pt idx="243">
                  <c:v>44534</c:v>
                </c:pt>
                <c:pt idx="244">
                  <c:v>44535</c:v>
                </c:pt>
                <c:pt idx="245">
                  <c:v>44535</c:v>
                </c:pt>
                <c:pt idx="246">
                  <c:v>44536</c:v>
                </c:pt>
                <c:pt idx="247">
                  <c:v>44536</c:v>
                </c:pt>
                <c:pt idx="248">
                  <c:v>44537</c:v>
                </c:pt>
                <c:pt idx="249">
                  <c:v>44537</c:v>
                </c:pt>
                <c:pt idx="250">
                  <c:v>44538</c:v>
                </c:pt>
                <c:pt idx="251">
                  <c:v>44538</c:v>
                </c:pt>
                <c:pt idx="252">
                  <c:v>44539</c:v>
                </c:pt>
                <c:pt idx="253">
                  <c:v>44539</c:v>
                </c:pt>
                <c:pt idx="254">
                  <c:v>44540</c:v>
                </c:pt>
                <c:pt idx="255">
                  <c:v>44540</c:v>
                </c:pt>
                <c:pt idx="256">
                  <c:v>44541</c:v>
                </c:pt>
                <c:pt idx="257">
                  <c:v>44541</c:v>
                </c:pt>
                <c:pt idx="258">
                  <c:v>44542</c:v>
                </c:pt>
                <c:pt idx="259">
                  <c:v>44542</c:v>
                </c:pt>
                <c:pt idx="260">
                  <c:v>44543</c:v>
                </c:pt>
                <c:pt idx="261">
                  <c:v>44543</c:v>
                </c:pt>
                <c:pt idx="262">
                  <c:v>44544</c:v>
                </c:pt>
                <c:pt idx="263">
                  <c:v>44544</c:v>
                </c:pt>
                <c:pt idx="264">
                  <c:v>44545</c:v>
                </c:pt>
                <c:pt idx="265">
                  <c:v>44545</c:v>
                </c:pt>
                <c:pt idx="266">
                  <c:v>44546</c:v>
                </c:pt>
                <c:pt idx="267">
                  <c:v>44546</c:v>
                </c:pt>
                <c:pt idx="268">
                  <c:v>44547</c:v>
                </c:pt>
                <c:pt idx="269">
                  <c:v>44547</c:v>
                </c:pt>
                <c:pt idx="270">
                  <c:v>44548</c:v>
                </c:pt>
                <c:pt idx="271">
                  <c:v>44548</c:v>
                </c:pt>
                <c:pt idx="272">
                  <c:v>44549</c:v>
                </c:pt>
                <c:pt idx="273">
                  <c:v>44549</c:v>
                </c:pt>
                <c:pt idx="274">
                  <c:v>44550</c:v>
                </c:pt>
                <c:pt idx="275">
                  <c:v>44550</c:v>
                </c:pt>
                <c:pt idx="276">
                  <c:v>44551</c:v>
                </c:pt>
                <c:pt idx="277">
                  <c:v>44551</c:v>
                </c:pt>
                <c:pt idx="278">
                  <c:v>44552</c:v>
                </c:pt>
                <c:pt idx="279">
                  <c:v>44552</c:v>
                </c:pt>
                <c:pt idx="280">
                  <c:v>44553</c:v>
                </c:pt>
                <c:pt idx="281">
                  <c:v>44553</c:v>
                </c:pt>
                <c:pt idx="282">
                  <c:v>44554</c:v>
                </c:pt>
                <c:pt idx="283">
                  <c:v>44554</c:v>
                </c:pt>
                <c:pt idx="284">
                  <c:v>44555</c:v>
                </c:pt>
                <c:pt idx="285">
                  <c:v>44555</c:v>
                </c:pt>
                <c:pt idx="286">
                  <c:v>44556</c:v>
                </c:pt>
                <c:pt idx="287">
                  <c:v>44556</c:v>
                </c:pt>
                <c:pt idx="288">
                  <c:v>44557</c:v>
                </c:pt>
                <c:pt idx="289">
                  <c:v>44557</c:v>
                </c:pt>
                <c:pt idx="290">
                  <c:v>44558</c:v>
                </c:pt>
                <c:pt idx="291">
                  <c:v>44558</c:v>
                </c:pt>
                <c:pt idx="292">
                  <c:v>44559</c:v>
                </c:pt>
                <c:pt idx="293">
                  <c:v>44559</c:v>
                </c:pt>
                <c:pt idx="294">
                  <c:v>44560</c:v>
                </c:pt>
                <c:pt idx="295">
                  <c:v>44560</c:v>
                </c:pt>
                <c:pt idx="296">
                  <c:v>44561</c:v>
                </c:pt>
                <c:pt idx="297">
                  <c:v>44561</c:v>
                </c:pt>
                <c:pt idx="298">
                  <c:v>44562</c:v>
                </c:pt>
                <c:pt idx="299">
                  <c:v>44562</c:v>
                </c:pt>
                <c:pt idx="300">
                  <c:v>44563</c:v>
                </c:pt>
                <c:pt idx="301">
                  <c:v>44563</c:v>
                </c:pt>
                <c:pt idx="302">
                  <c:v>44564</c:v>
                </c:pt>
                <c:pt idx="303">
                  <c:v>44564</c:v>
                </c:pt>
                <c:pt idx="304">
                  <c:v>44565</c:v>
                </c:pt>
                <c:pt idx="305">
                  <c:v>44565</c:v>
                </c:pt>
                <c:pt idx="306">
                  <c:v>44566</c:v>
                </c:pt>
                <c:pt idx="307">
                  <c:v>44566</c:v>
                </c:pt>
                <c:pt idx="308">
                  <c:v>44567</c:v>
                </c:pt>
                <c:pt idx="309">
                  <c:v>44567</c:v>
                </c:pt>
                <c:pt idx="310">
                  <c:v>44568</c:v>
                </c:pt>
                <c:pt idx="311">
                  <c:v>44568</c:v>
                </c:pt>
                <c:pt idx="312">
                  <c:v>44569</c:v>
                </c:pt>
                <c:pt idx="313">
                  <c:v>44569</c:v>
                </c:pt>
                <c:pt idx="314">
                  <c:v>44570</c:v>
                </c:pt>
                <c:pt idx="315">
                  <c:v>44570</c:v>
                </c:pt>
                <c:pt idx="316">
                  <c:v>44571</c:v>
                </c:pt>
                <c:pt idx="317">
                  <c:v>44571</c:v>
                </c:pt>
                <c:pt idx="318">
                  <c:v>44572</c:v>
                </c:pt>
                <c:pt idx="319">
                  <c:v>44572</c:v>
                </c:pt>
                <c:pt idx="320">
                  <c:v>44573</c:v>
                </c:pt>
                <c:pt idx="321">
                  <c:v>44573</c:v>
                </c:pt>
                <c:pt idx="322">
                  <c:v>44574</c:v>
                </c:pt>
                <c:pt idx="323">
                  <c:v>44574</c:v>
                </c:pt>
                <c:pt idx="324">
                  <c:v>44575</c:v>
                </c:pt>
                <c:pt idx="325">
                  <c:v>44575</c:v>
                </c:pt>
                <c:pt idx="326">
                  <c:v>44576</c:v>
                </c:pt>
                <c:pt idx="327">
                  <c:v>44576</c:v>
                </c:pt>
                <c:pt idx="328">
                  <c:v>44577</c:v>
                </c:pt>
                <c:pt idx="329">
                  <c:v>44577</c:v>
                </c:pt>
                <c:pt idx="330">
                  <c:v>44578</c:v>
                </c:pt>
                <c:pt idx="331">
                  <c:v>44578</c:v>
                </c:pt>
                <c:pt idx="332">
                  <c:v>44579</c:v>
                </c:pt>
                <c:pt idx="333">
                  <c:v>44579</c:v>
                </c:pt>
                <c:pt idx="334">
                  <c:v>44580</c:v>
                </c:pt>
                <c:pt idx="335">
                  <c:v>44580</c:v>
                </c:pt>
                <c:pt idx="336">
                  <c:v>44581</c:v>
                </c:pt>
                <c:pt idx="337">
                  <c:v>44581</c:v>
                </c:pt>
                <c:pt idx="338">
                  <c:v>44582</c:v>
                </c:pt>
                <c:pt idx="339">
                  <c:v>44582</c:v>
                </c:pt>
                <c:pt idx="340">
                  <c:v>44583</c:v>
                </c:pt>
                <c:pt idx="341">
                  <c:v>44583</c:v>
                </c:pt>
                <c:pt idx="342">
                  <c:v>44584</c:v>
                </c:pt>
                <c:pt idx="343">
                  <c:v>44584</c:v>
                </c:pt>
                <c:pt idx="344">
                  <c:v>44585</c:v>
                </c:pt>
                <c:pt idx="345">
                  <c:v>44585</c:v>
                </c:pt>
                <c:pt idx="346">
                  <c:v>44586</c:v>
                </c:pt>
                <c:pt idx="347">
                  <c:v>44586</c:v>
                </c:pt>
                <c:pt idx="348">
                  <c:v>44587</c:v>
                </c:pt>
                <c:pt idx="349">
                  <c:v>44587</c:v>
                </c:pt>
                <c:pt idx="350">
                  <c:v>44588</c:v>
                </c:pt>
                <c:pt idx="351">
                  <c:v>44588</c:v>
                </c:pt>
                <c:pt idx="352">
                  <c:v>44589</c:v>
                </c:pt>
                <c:pt idx="353">
                  <c:v>44589</c:v>
                </c:pt>
                <c:pt idx="354">
                  <c:v>44590</c:v>
                </c:pt>
                <c:pt idx="355">
                  <c:v>44590</c:v>
                </c:pt>
                <c:pt idx="356">
                  <c:v>44591</c:v>
                </c:pt>
                <c:pt idx="357">
                  <c:v>44591</c:v>
                </c:pt>
                <c:pt idx="358">
                  <c:v>44592</c:v>
                </c:pt>
                <c:pt idx="359">
                  <c:v>44592</c:v>
                </c:pt>
                <c:pt idx="360">
                  <c:v>44593</c:v>
                </c:pt>
                <c:pt idx="361">
                  <c:v>44593</c:v>
                </c:pt>
                <c:pt idx="362">
                  <c:v>44594</c:v>
                </c:pt>
                <c:pt idx="363">
                  <c:v>44594</c:v>
                </c:pt>
                <c:pt idx="364">
                  <c:v>44595</c:v>
                </c:pt>
                <c:pt idx="365">
                  <c:v>44595</c:v>
                </c:pt>
                <c:pt idx="366">
                  <c:v>44596</c:v>
                </c:pt>
                <c:pt idx="367">
                  <c:v>44596</c:v>
                </c:pt>
                <c:pt idx="368">
                  <c:v>44597</c:v>
                </c:pt>
                <c:pt idx="369">
                  <c:v>44597</c:v>
                </c:pt>
                <c:pt idx="370">
                  <c:v>44598</c:v>
                </c:pt>
                <c:pt idx="371">
                  <c:v>44598</c:v>
                </c:pt>
                <c:pt idx="372">
                  <c:v>44599</c:v>
                </c:pt>
                <c:pt idx="373">
                  <c:v>44599</c:v>
                </c:pt>
                <c:pt idx="374">
                  <c:v>44600</c:v>
                </c:pt>
                <c:pt idx="375">
                  <c:v>44600</c:v>
                </c:pt>
                <c:pt idx="376">
                  <c:v>44601</c:v>
                </c:pt>
                <c:pt idx="377">
                  <c:v>44601</c:v>
                </c:pt>
                <c:pt idx="378">
                  <c:v>44602</c:v>
                </c:pt>
                <c:pt idx="379">
                  <c:v>44602</c:v>
                </c:pt>
                <c:pt idx="380">
                  <c:v>44603</c:v>
                </c:pt>
                <c:pt idx="381">
                  <c:v>44603</c:v>
                </c:pt>
                <c:pt idx="382">
                  <c:v>44604</c:v>
                </c:pt>
                <c:pt idx="383">
                  <c:v>44604</c:v>
                </c:pt>
                <c:pt idx="384">
                  <c:v>44605</c:v>
                </c:pt>
                <c:pt idx="385">
                  <c:v>44605</c:v>
                </c:pt>
                <c:pt idx="386">
                  <c:v>44606</c:v>
                </c:pt>
                <c:pt idx="387">
                  <c:v>44606</c:v>
                </c:pt>
                <c:pt idx="388">
                  <c:v>44607</c:v>
                </c:pt>
                <c:pt idx="389">
                  <c:v>44607</c:v>
                </c:pt>
                <c:pt idx="390">
                  <c:v>44608</c:v>
                </c:pt>
                <c:pt idx="391">
                  <c:v>44608</c:v>
                </c:pt>
                <c:pt idx="392">
                  <c:v>44609</c:v>
                </c:pt>
                <c:pt idx="393">
                  <c:v>44609</c:v>
                </c:pt>
                <c:pt idx="394">
                  <c:v>44610</c:v>
                </c:pt>
                <c:pt idx="395">
                  <c:v>44610</c:v>
                </c:pt>
                <c:pt idx="396">
                  <c:v>44611</c:v>
                </c:pt>
                <c:pt idx="397">
                  <c:v>44611</c:v>
                </c:pt>
                <c:pt idx="398">
                  <c:v>44612</c:v>
                </c:pt>
                <c:pt idx="399">
                  <c:v>44612</c:v>
                </c:pt>
                <c:pt idx="400">
                  <c:v>44613</c:v>
                </c:pt>
                <c:pt idx="401">
                  <c:v>44613</c:v>
                </c:pt>
                <c:pt idx="402">
                  <c:v>44614</c:v>
                </c:pt>
                <c:pt idx="403">
                  <c:v>44614</c:v>
                </c:pt>
                <c:pt idx="404">
                  <c:v>44615</c:v>
                </c:pt>
                <c:pt idx="405">
                  <c:v>44615</c:v>
                </c:pt>
                <c:pt idx="406">
                  <c:v>44616</c:v>
                </c:pt>
                <c:pt idx="407">
                  <c:v>44616</c:v>
                </c:pt>
                <c:pt idx="408">
                  <c:v>44617</c:v>
                </c:pt>
                <c:pt idx="409">
                  <c:v>44617</c:v>
                </c:pt>
                <c:pt idx="410">
                  <c:v>44618</c:v>
                </c:pt>
                <c:pt idx="411">
                  <c:v>44618</c:v>
                </c:pt>
                <c:pt idx="412">
                  <c:v>44619</c:v>
                </c:pt>
                <c:pt idx="413">
                  <c:v>44619</c:v>
                </c:pt>
                <c:pt idx="414">
                  <c:v>44620</c:v>
                </c:pt>
                <c:pt idx="415">
                  <c:v>44620</c:v>
                </c:pt>
                <c:pt idx="416">
                  <c:v>44621</c:v>
                </c:pt>
                <c:pt idx="417">
                  <c:v>44621</c:v>
                </c:pt>
                <c:pt idx="418">
                  <c:v>44622</c:v>
                </c:pt>
                <c:pt idx="419">
                  <c:v>44622</c:v>
                </c:pt>
                <c:pt idx="420">
                  <c:v>44623</c:v>
                </c:pt>
                <c:pt idx="421">
                  <c:v>44623</c:v>
                </c:pt>
                <c:pt idx="422">
                  <c:v>44624</c:v>
                </c:pt>
                <c:pt idx="423">
                  <c:v>44624</c:v>
                </c:pt>
                <c:pt idx="424">
                  <c:v>44625</c:v>
                </c:pt>
                <c:pt idx="425">
                  <c:v>44625</c:v>
                </c:pt>
                <c:pt idx="426">
                  <c:v>44626</c:v>
                </c:pt>
                <c:pt idx="427">
                  <c:v>44626</c:v>
                </c:pt>
                <c:pt idx="428">
                  <c:v>44627</c:v>
                </c:pt>
                <c:pt idx="429">
                  <c:v>44627</c:v>
                </c:pt>
                <c:pt idx="430">
                  <c:v>44628</c:v>
                </c:pt>
                <c:pt idx="431">
                  <c:v>44628</c:v>
                </c:pt>
                <c:pt idx="432">
                  <c:v>44629</c:v>
                </c:pt>
                <c:pt idx="433">
                  <c:v>44629</c:v>
                </c:pt>
                <c:pt idx="434">
                  <c:v>44630</c:v>
                </c:pt>
                <c:pt idx="435">
                  <c:v>44630</c:v>
                </c:pt>
                <c:pt idx="436">
                  <c:v>44631</c:v>
                </c:pt>
                <c:pt idx="437">
                  <c:v>44631</c:v>
                </c:pt>
                <c:pt idx="438">
                  <c:v>44632</c:v>
                </c:pt>
                <c:pt idx="439">
                  <c:v>44632</c:v>
                </c:pt>
                <c:pt idx="440">
                  <c:v>44633</c:v>
                </c:pt>
                <c:pt idx="441">
                  <c:v>44633</c:v>
                </c:pt>
                <c:pt idx="442">
                  <c:v>44634</c:v>
                </c:pt>
                <c:pt idx="443">
                  <c:v>44635</c:v>
                </c:pt>
                <c:pt idx="444">
                  <c:v>44636</c:v>
                </c:pt>
                <c:pt idx="445">
                  <c:v>44637</c:v>
                </c:pt>
                <c:pt idx="446">
                  <c:v>44638</c:v>
                </c:pt>
                <c:pt idx="447">
                  <c:v>44639</c:v>
                </c:pt>
                <c:pt idx="448">
                  <c:v>44640</c:v>
                </c:pt>
                <c:pt idx="449">
                  <c:v>44641</c:v>
                </c:pt>
                <c:pt idx="450">
                  <c:v>44642</c:v>
                </c:pt>
                <c:pt idx="451">
                  <c:v>44643</c:v>
                </c:pt>
                <c:pt idx="452">
                  <c:v>44644</c:v>
                </c:pt>
                <c:pt idx="453">
                  <c:v>44645</c:v>
                </c:pt>
                <c:pt idx="454">
                  <c:v>44646</c:v>
                </c:pt>
                <c:pt idx="455">
                  <c:v>44647</c:v>
                </c:pt>
                <c:pt idx="456">
                  <c:v>44648</c:v>
                </c:pt>
                <c:pt idx="457">
                  <c:v>44649</c:v>
                </c:pt>
                <c:pt idx="458">
                  <c:v>44650</c:v>
                </c:pt>
                <c:pt idx="459">
                  <c:v>44651</c:v>
                </c:pt>
                <c:pt idx="460">
                  <c:v>44652</c:v>
                </c:pt>
                <c:pt idx="461">
                  <c:v>44653</c:v>
                </c:pt>
                <c:pt idx="462">
                  <c:v>44654</c:v>
                </c:pt>
                <c:pt idx="463">
                  <c:v>44655</c:v>
                </c:pt>
                <c:pt idx="464">
                  <c:v>44656</c:v>
                </c:pt>
                <c:pt idx="465">
                  <c:v>44657</c:v>
                </c:pt>
                <c:pt idx="466">
                  <c:v>44658</c:v>
                </c:pt>
                <c:pt idx="467">
                  <c:v>44659</c:v>
                </c:pt>
                <c:pt idx="468">
                  <c:v>44660</c:v>
                </c:pt>
                <c:pt idx="469">
                  <c:v>44661</c:v>
                </c:pt>
                <c:pt idx="470">
                  <c:v>44662</c:v>
                </c:pt>
                <c:pt idx="471">
                  <c:v>44663</c:v>
                </c:pt>
                <c:pt idx="472">
                  <c:v>44664</c:v>
                </c:pt>
                <c:pt idx="473">
                  <c:v>44665</c:v>
                </c:pt>
                <c:pt idx="474">
                  <c:v>44666</c:v>
                </c:pt>
                <c:pt idx="475">
                  <c:v>44667</c:v>
                </c:pt>
                <c:pt idx="476">
                  <c:v>44668</c:v>
                </c:pt>
                <c:pt idx="477">
                  <c:v>44669</c:v>
                </c:pt>
                <c:pt idx="478">
                  <c:v>44670</c:v>
                </c:pt>
                <c:pt idx="479">
                  <c:v>44671</c:v>
                </c:pt>
                <c:pt idx="480">
                  <c:v>44672</c:v>
                </c:pt>
                <c:pt idx="481">
                  <c:v>44673</c:v>
                </c:pt>
                <c:pt idx="482">
                  <c:v>44674</c:v>
                </c:pt>
                <c:pt idx="483">
                  <c:v>44675</c:v>
                </c:pt>
                <c:pt idx="484">
                  <c:v>44676</c:v>
                </c:pt>
                <c:pt idx="485">
                  <c:v>44677</c:v>
                </c:pt>
                <c:pt idx="486">
                  <c:v>44678</c:v>
                </c:pt>
                <c:pt idx="487">
                  <c:v>44679</c:v>
                </c:pt>
                <c:pt idx="488">
                  <c:v>44680</c:v>
                </c:pt>
                <c:pt idx="489">
                  <c:v>44681</c:v>
                </c:pt>
                <c:pt idx="490">
                  <c:v>44682</c:v>
                </c:pt>
                <c:pt idx="491">
                  <c:v>44682</c:v>
                </c:pt>
              </c:numCache>
            </c:numRef>
          </c:xVal>
          <c:yVal>
            <c:numRef>
              <c:f>'AK PurpleAir Data'!$J$3:$J$494</c:f>
              <c:numCache>
                <c:formatCode>General</c:formatCode>
                <c:ptCount val="492"/>
                <c:pt idx="0">
                  <c:v>0.22</c:v>
                </c:pt>
                <c:pt idx="1">
                  <c:v>3.6</c:v>
                </c:pt>
                <c:pt idx="2">
                  <c:v>2.52</c:v>
                </c:pt>
                <c:pt idx="3">
                  <c:v>2.56</c:v>
                </c:pt>
                <c:pt idx="4">
                  <c:v>3.6</c:v>
                </c:pt>
                <c:pt idx="5">
                  <c:v>2.2599999999999998</c:v>
                </c:pt>
                <c:pt idx="6">
                  <c:v>0.8</c:v>
                </c:pt>
                <c:pt idx="7">
                  <c:v>1.53</c:v>
                </c:pt>
                <c:pt idx="8">
                  <c:v>1.67</c:v>
                </c:pt>
                <c:pt idx="9">
                  <c:v>1.1100000000000001</c:v>
                </c:pt>
                <c:pt idx="10">
                  <c:v>1.73</c:v>
                </c:pt>
                <c:pt idx="11">
                  <c:v>0.82</c:v>
                </c:pt>
                <c:pt idx="12">
                  <c:v>1.71</c:v>
                </c:pt>
                <c:pt idx="13">
                  <c:v>1.21</c:v>
                </c:pt>
                <c:pt idx="14">
                  <c:v>2.38</c:v>
                </c:pt>
                <c:pt idx="15">
                  <c:v>1.38</c:v>
                </c:pt>
                <c:pt idx="16">
                  <c:v>1.58</c:v>
                </c:pt>
                <c:pt idx="17">
                  <c:v>1.17</c:v>
                </c:pt>
                <c:pt idx="18">
                  <c:v>1.82</c:v>
                </c:pt>
                <c:pt idx="19">
                  <c:v>1.29</c:v>
                </c:pt>
                <c:pt idx="20">
                  <c:v>0.28999999999999998</c:v>
                </c:pt>
                <c:pt idx="21">
                  <c:v>0.53</c:v>
                </c:pt>
                <c:pt idx="22">
                  <c:v>0.35</c:v>
                </c:pt>
                <c:pt idx="23">
                  <c:v>1.22</c:v>
                </c:pt>
                <c:pt idx="24">
                  <c:v>1.1599999999999999</c:v>
                </c:pt>
                <c:pt idx="25">
                  <c:v>0.86</c:v>
                </c:pt>
                <c:pt idx="26">
                  <c:v>1.79</c:v>
                </c:pt>
                <c:pt idx="27">
                  <c:v>0.15</c:v>
                </c:pt>
                <c:pt idx="28">
                  <c:v>0.04</c:v>
                </c:pt>
                <c:pt idx="29">
                  <c:v>0.13</c:v>
                </c:pt>
                <c:pt idx="30">
                  <c:v>0.32</c:v>
                </c:pt>
                <c:pt idx="31">
                  <c:v>0.25</c:v>
                </c:pt>
                <c:pt idx="32">
                  <c:v>1.23</c:v>
                </c:pt>
                <c:pt idx="33">
                  <c:v>0.86</c:v>
                </c:pt>
                <c:pt idx="34">
                  <c:v>1.37</c:v>
                </c:pt>
                <c:pt idx="35">
                  <c:v>1.88</c:v>
                </c:pt>
                <c:pt idx="36">
                  <c:v>1.43</c:v>
                </c:pt>
                <c:pt idx="37">
                  <c:v>1.55</c:v>
                </c:pt>
                <c:pt idx="38">
                  <c:v>3.4</c:v>
                </c:pt>
                <c:pt idx="39">
                  <c:v>2.66</c:v>
                </c:pt>
                <c:pt idx="40">
                  <c:v>0.64</c:v>
                </c:pt>
                <c:pt idx="41">
                  <c:v>0.54</c:v>
                </c:pt>
                <c:pt idx="42">
                  <c:v>1.59</c:v>
                </c:pt>
                <c:pt idx="43">
                  <c:v>2.77</c:v>
                </c:pt>
                <c:pt idx="44">
                  <c:v>1.78</c:v>
                </c:pt>
                <c:pt idx="45">
                  <c:v>2.94</c:v>
                </c:pt>
                <c:pt idx="46">
                  <c:v>18.98</c:v>
                </c:pt>
                <c:pt idx="47">
                  <c:v>14.59</c:v>
                </c:pt>
                <c:pt idx="48">
                  <c:v>1.17</c:v>
                </c:pt>
                <c:pt idx="49">
                  <c:v>3.01</c:v>
                </c:pt>
                <c:pt idx="50">
                  <c:v>2.11</c:v>
                </c:pt>
                <c:pt idx="51">
                  <c:v>1.1499999999999999</c:v>
                </c:pt>
                <c:pt idx="52">
                  <c:v>3.53</c:v>
                </c:pt>
                <c:pt idx="53">
                  <c:v>1.99</c:v>
                </c:pt>
                <c:pt idx="54">
                  <c:v>0.39</c:v>
                </c:pt>
                <c:pt idx="55">
                  <c:v>7.0000000000000007E-2</c:v>
                </c:pt>
                <c:pt idx="56">
                  <c:v>0.86</c:v>
                </c:pt>
                <c:pt idx="57">
                  <c:v>15.21</c:v>
                </c:pt>
                <c:pt idx="58">
                  <c:v>2.15</c:v>
                </c:pt>
                <c:pt idx="59">
                  <c:v>1.98</c:v>
                </c:pt>
                <c:pt idx="60">
                  <c:v>2.92</c:v>
                </c:pt>
                <c:pt idx="61">
                  <c:v>12.93</c:v>
                </c:pt>
                <c:pt idx="62">
                  <c:v>29.61</c:v>
                </c:pt>
                <c:pt idx="63">
                  <c:v>13.18</c:v>
                </c:pt>
                <c:pt idx="64">
                  <c:v>23.88</c:v>
                </c:pt>
                <c:pt idx="65">
                  <c:v>79.14</c:v>
                </c:pt>
                <c:pt idx="66">
                  <c:v>5.78</c:v>
                </c:pt>
                <c:pt idx="67">
                  <c:v>0.56000000000000005</c:v>
                </c:pt>
                <c:pt idx="68">
                  <c:v>0.65</c:v>
                </c:pt>
                <c:pt idx="69">
                  <c:v>1.91</c:v>
                </c:pt>
                <c:pt idx="70">
                  <c:v>1.02</c:v>
                </c:pt>
                <c:pt idx="71">
                  <c:v>1.2</c:v>
                </c:pt>
                <c:pt idx="72">
                  <c:v>12.13</c:v>
                </c:pt>
                <c:pt idx="73">
                  <c:v>13.4</c:v>
                </c:pt>
                <c:pt idx="74">
                  <c:v>3.68</c:v>
                </c:pt>
                <c:pt idx="75">
                  <c:v>8.18</c:v>
                </c:pt>
                <c:pt idx="76">
                  <c:v>6.94</c:v>
                </c:pt>
                <c:pt idx="77">
                  <c:v>15.68</c:v>
                </c:pt>
                <c:pt idx="78">
                  <c:v>11.03</c:v>
                </c:pt>
                <c:pt idx="79">
                  <c:v>9.2899999999999991</c:v>
                </c:pt>
                <c:pt idx="80">
                  <c:v>21.38</c:v>
                </c:pt>
                <c:pt idx="81">
                  <c:v>18.16</c:v>
                </c:pt>
                <c:pt idx="82">
                  <c:v>16.809999999999999</c:v>
                </c:pt>
                <c:pt idx="83">
                  <c:v>11.36</c:v>
                </c:pt>
                <c:pt idx="84">
                  <c:v>8.82</c:v>
                </c:pt>
                <c:pt idx="85">
                  <c:v>3.39</c:v>
                </c:pt>
                <c:pt idx="86">
                  <c:v>3.43</c:v>
                </c:pt>
                <c:pt idx="87">
                  <c:v>6.48</c:v>
                </c:pt>
                <c:pt idx="88">
                  <c:v>9.15</c:v>
                </c:pt>
                <c:pt idx="89">
                  <c:v>7.36</c:v>
                </c:pt>
                <c:pt idx="90">
                  <c:v>6.05</c:v>
                </c:pt>
                <c:pt idx="91">
                  <c:v>4.82</c:v>
                </c:pt>
                <c:pt idx="92">
                  <c:v>3.77</c:v>
                </c:pt>
                <c:pt idx="93">
                  <c:v>4.5</c:v>
                </c:pt>
                <c:pt idx="94">
                  <c:v>3.48</c:v>
                </c:pt>
                <c:pt idx="95">
                  <c:v>7.34</c:v>
                </c:pt>
                <c:pt idx="96">
                  <c:v>31.02</c:v>
                </c:pt>
                <c:pt idx="97">
                  <c:v>12.57</c:v>
                </c:pt>
                <c:pt idx="98">
                  <c:v>4.3099999999999996</c:v>
                </c:pt>
                <c:pt idx="99">
                  <c:v>2.0499999999999998</c:v>
                </c:pt>
                <c:pt idx="100">
                  <c:v>0.61</c:v>
                </c:pt>
                <c:pt idx="101">
                  <c:v>0.81</c:v>
                </c:pt>
                <c:pt idx="102">
                  <c:v>0.74</c:v>
                </c:pt>
                <c:pt idx="103">
                  <c:v>0.67</c:v>
                </c:pt>
                <c:pt idx="104">
                  <c:v>0.4</c:v>
                </c:pt>
                <c:pt idx="105">
                  <c:v>0.42</c:v>
                </c:pt>
                <c:pt idx="106">
                  <c:v>1.1000000000000001</c:v>
                </c:pt>
                <c:pt idx="107">
                  <c:v>1.52</c:v>
                </c:pt>
                <c:pt idx="108">
                  <c:v>7.71</c:v>
                </c:pt>
                <c:pt idx="109">
                  <c:v>3.89</c:v>
                </c:pt>
                <c:pt idx="110">
                  <c:v>4.92</c:v>
                </c:pt>
                <c:pt idx="111">
                  <c:v>5.0999999999999996</c:v>
                </c:pt>
                <c:pt idx="112">
                  <c:v>0.3</c:v>
                </c:pt>
                <c:pt idx="113">
                  <c:v>2.2799999999999998</c:v>
                </c:pt>
                <c:pt idx="114">
                  <c:v>3.51</c:v>
                </c:pt>
                <c:pt idx="115">
                  <c:v>4.43</c:v>
                </c:pt>
                <c:pt idx="116">
                  <c:v>1.01</c:v>
                </c:pt>
                <c:pt idx="117">
                  <c:v>0.89</c:v>
                </c:pt>
                <c:pt idx="118">
                  <c:v>2.31</c:v>
                </c:pt>
                <c:pt idx="119">
                  <c:v>0.63</c:v>
                </c:pt>
                <c:pt idx="120">
                  <c:v>2.2799999999999998</c:v>
                </c:pt>
                <c:pt idx="121">
                  <c:v>1.71</c:v>
                </c:pt>
                <c:pt idx="122">
                  <c:v>5.31</c:v>
                </c:pt>
                <c:pt idx="123">
                  <c:v>6.75</c:v>
                </c:pt>
                <c:pt idx="124">
                  <c:v>5.68</c:v>
                </c:pt>
                <c:pt idx="125">
                  <c:v>4.6900000000000004</c:v>
                </c:pt>
                <c:pt idx="126">
                  <c:v>4.24</c:v>
                </c:pt>
                <c:pt idx="127">
                  <c:v>7.51</c:v>
                </c:pt>
                <c:pt idx="128">
                  <c:v>0.17</c:v>
                </c:pt>
                <c:pt idx="129">
                  <c:v>1.55</c:v>
                </c:pt>
                <c:pt idx="130">
                  <c:v>3.52</c:v>
                </c:pt>
                <c:pt idx="131">
                  <c:v>3.69</c:v>
                </c:pt>
                <c:pt idx="132">
                  <c:v>4.01</c:v>
                </c:pt>
                <c:pt idx="133">
                  <c:v>0.56000000000000005</c:v>
                </c:pt>
                <c:pt idx="134">
                  <c:v>4.71</c:v>
                </c:pt>
                <c:pt idx="135">
                  <c:v>0.78</c:v>
                </c:pt>
                <c:pt idx="136">
                  <c:v>2.6</c:v>
                </c:pt>
                <c:pt idx="137">
                  <c:v>3.93</c:v>
                </c:pt>
                <c:pt idx="138">
                  <c:v>1.42</c:v>
                </c:pt>
                <c:pt idx="139">
                  <c:v>2.79</c:v>
                </c:pt>
                <c:pt idx="140">
                  <c:v>1.94</c:v>
                </c:pt>
                <c:pt idx="141">
                  <c:v>1.51</c:v>
                </c:pt>
                <c:pt idx="142">
                  <c:v>4.1100000000000003</c:v>
                </c:pt>
                <c:pt idx="143">
                  <c:v>0.3</c:v>
                </c:pt>
                <c:pt idx="144">
                  <c:v>1.89</c:v>
                </c:pt>
                <c:pt idx="145">
                  <c:v>1.5</c:v>
                </c:pt>
                <c:pt idx="146">
                  <c:v>1.41</c:v>
                </c:pt>
                <c:pt idx="147">
                  <c:v>1.58</c:v>
                </c:pt>
                <c:pt idx="148">
                  <c:v>6.33</c:v>
                </c:pt>
                <c:pt idx="149">
                  <c:v>1.36</c:v>
                </c:pt>
                <c:pt idx="150">
                  <c:v>5.16</c:v>
                </c:pt>
                <c:pt idx="151">
                  <c:v>6.22</c:v>
                </c:pt>
                <c:pt idx="152">
                  <c:v>2.96</c:v>
                </c:pt>
                <c:pt idx="153">
                  <c:v>8.61</c:v>
                </c:pt>
                <c:pt idx="154">
                  <c:v>1.71</c:v>
                </c:pt>
                <c:pt idx="155">
                  <c:v>0.44</c:v>
                </c:pt>
                <c:pt idx="156">
                  <c:v>0.41</c:v>
                </c:pt>
                <c:pt idx="157">
                  <c:v>3.18</c:v>
                </c:pt>
                <c:pt idx="158">
                  <c:v>5.34</c:v>
                </c:pt>
                <c:pt idx="159">
                  <c:v>2.11</c:v>
                </c:pt>
                <c:pt idx="160">
                  <c:v>0.62</c:v>
                </c:pt>
                <c:pt idx="161">
                  <c:v>4.9000000000000004</c:v>
                </c:pt>
                <c:pt idx="162">
                  <c:v>0.55000000000000004</c:v>
                </c:pt>
                <c:pt idx="163">
                  <c:v>0.95</c:v>
                </c:pt>
                <c:pt idx="164">
                  <c:v>7.05</c:v>
                </c:pt>
                <c:pt idx="165">
                  <c:v>1.41</c:v>
                </c:pt>
                <c:pt idx="166">
                  <c:v>1.42</c:v>
                </c:pt>
                <c:pt idx="167">
                  <c:v>3.19</c:v>
                </c:pt>
                <c:pt idx="168">
                  <c:v>0.39</c:v>
                </c:pt>
                <c:pt idx="169">
                  <c:v>2.12</c:v>
                </c:pt>
                <c:pt idx="170">
                  <c:v>12.65</c:v>
                </c:pt>
                <c:pt idx="171">
                  <c:v>7.73</c:v>
                </c:pt>
                <c:pt idx="172">
                  <c:v>5.44</c:v>
                </c:pt>
                <c:pt idx="173">
                  <c:v>4.93</c:v>
                </c:pt>
                <c:pt idx="174">
                  <c:v>11.51</c:v>
                </c:pt>
                <c:pt idx="175">
                  <c:v>11.75</c:v>
                </c:pt>
                <c:pt idx="176">
                  <c:v>10.119999999999999</c:v>
                </c:pt>
                <c:pt idx="177">
                  <c:v>5.88</c:v>
                </c:pt>
                <c:pt idx="178">
                  <c:v>7.72</c:v>
                </c:pt>
                <c:pt idx="179">
                  <c:v>3.11</c:v>
                </c:pt>
                <c:pt idx="180">
                  <c:v>3.81</c:v>
                </c:pt>
                <c:pt idx="181">
                  <c:v>7.16</c:v>
                </c:pt>
                <c:pt idx="182">
                  <c:v>4.62</c:v>
                </c:pt>
                <c:pt idx="183">
                  <c:v>0.39</c:v>
                </c:pt>
                <c:pt idx="184">
                  <c:v>2.34</c:v>
                </c:pt>
                <c:pt idx="185">
                  <c:v>2.25</c:v>
                </c:pt>
                <c:pt idx="186">
                  <c:v>11.02</c:v>
                </c:pt>
                <c:pt idx="187">
                  <c:v>14.76</c:v>
                </c:pt>
                <c:pt idx="188">
                  <c:v>10.99</c:v>
                </c:pt>
                <c:pt idx="189">
                  <c:v>5.21</c:v>
                </c:pt>
                <c:pt idx="190">
                  <c:v>3.45</c:v>
                </c:pt>
                <c:pt idx="191">
                  <c:v>3.45</c:v>
                </c:pt>
                <c:pt idx="192">
                  <c:v>1.39</c:v>
                </c:pt>
                <c:pt idx="193">
                  <c:v>1.39</c:v>
                </c:pt>
                <c:pt idx="194">
                  <c:v>1.9</c:v>
                </c:pt>
                <c:pt idx="195">
                  <c:v>1.9</c:v>
                </c:pt>
                <c:pt idx="196">
                  <c:v>5.58</c:v>
                </c:pt>
                <c:pt idx="197">
                  <c:v>5.58</c:v>
                </c:pt>
                <c:pt idx="198">
                  <c:v>7.45</c:v>
                </c:pt>
                <c:pt idx="199">
                  <c:v>7.45</c:v>
                </c:pt>
                <c:pt idx="200">
                  <c:v>6.28</c:v>
                </c:pt>
                <c:pt idx="201">
                  <c:v>6.15</c:v>
                </c:pt>
                <c:pt idx="202">
                  <c:v>7.32</c:v>
                </c:pt>
                <c:pt idx="203">
                  <c:v>7.32</c:v>
                </c:pt>
                <c:pt idx="204">
                  <c:v>7.57</c:v>
                </c:pt>
                <c:pt idx="205">
                  <c:v>7.57</c:v>
                </c:pt>
                <c:pt idx="206">
                  <c:v>3.92</c:v>
                </c:pt>
                <c:pt idx="207">
                  <c:v>3.92</c:v>
                </c:pt>
                <c:pt idx="208">
                  <c:v>4.83</c:v>
                </c:pt>
                <c:pt idx="209">
                  <c:v>4.83</c:v>
                </c:pt>
                <c:pt idx="210">
                  <c:v>1.64</c:v>
                </c:pt>
                <c:pt idx="211">
                  <c:v>1.64</c:v>
                </c:pt>
                <c:pt idx="212">
                  <c:v>1.03</c:v>
                </c:pt>
                <c:pt idx="213">
                  <c:v>1.03</c:v>
                </c:pt>
                <c:pt idx="214">
                  <c:v>9.5399999999999991</c:v>
                </c:pt>
                <c:pt idx="215">
                  <c:v>9.5399999999999991</c:v>
                </c:pt>
                <c:pt idx="216">
                  <c:v>21.89</c:v>
                </c:pt>
                <c:pt idx="217">
                  <c:v>21.89</c:v>
                </c:pt>
                <c:pt idx="218">
                  <c:v>23.81</c:v>
                </c:pt>
                <c:pt idx="219">
                  <c:v>23.81</c:v>
                </c:pt>
                <c:pt idx="220">
                  <c:v>13.99</c:v>
                </c:pt>
                <c:pt idx="221">
                  <c:v>13.99</c:v>
                </c:pt>
                <c:pt idx="222">
                  <c:v>0.6</c:v>
                </c:pt>
                <c:pt idx="223">
                  <c:v>0.6</c:v>
                </c:pt>
                <c:pt idx="224">
                  <c:v>13.43</c:v>
                </c:pt>
                <c:pt idx="225">
                  <c:v>13.43</c:v>
                </c:pt>
                <c:pt idx="226">
                  <c:v>13.56</c:v>
                </c:pt>
                <c:pt idx="227">
                  <c:v>13.56</c:v>
                </c:pt>
                <c:pt idx="228">
                  <c:v>1.86</c:v>
                </c:pt>
                <c:pt idx="229">
                  <c:v>1.86</c:v>
                </c:pt>
                <c:pt idx="230">
                  <c:v>4.07</c:v>
                </c:pt>
                <c:pt idx="231">
                  <c:v>4.07</c:v>
                </c:pt>
                <c:pt idx="232">
                  <c:v>5.23</c:v>
                </c:pt>
                <c:pt idx="233">
                  <c:v>5.23</c:v>
                </c:pt>
                <c:pt idx="234">
                  <c:v>19.59</c:v>
                </c:pt>
                <c:pt idx="235">
                  <c:v>19.59</c:v>
                </c:pt>
                <c:pt idx="236">
                  <c:v>14.02</c:v>
                </c:pt>
                <c:pt idx="237">
                  <c:v>14.02</c:v>
                </c:pt>
                <c:pt idx="238">
                  <c:v>3.4</c:v>
                </c:pt>
                <c:pt idx="239">
                  <c:v>3.4</c:v>
                </c:pt>
                <c:pt idx="240">
                  <c:v>4.72</c:v>
                </c:pt>
                <c:pt idx="241">
                  <c:v>4.72</c:v>
                </c:pt>
                <c:pt idx="242">
                  <c:v>10.85</c:v>
                </c:pt>
                <c:pt idx="243">
                  <c:v>10.85</c:v>
                </c:pt>
                <c:pt idx="244">
                  <c:v>25.33</c:v>
                </c:pt>
                <c:pt idx="245">
                  <c:v>25.33</c:v>
                </c:pt>
                <c:pt idx="246">
                  <c:v>8.86</c:v>
                </c:pt>
                <c:pt idx="247">
                  <c:v>8.86</c:v>
                </c:pt>
                <c:pt idx="248">
                  <c:v>4.91</c:v>
                </c:pt>
                <c:pt idx="249">
                  <c:v>4.91</c:v>
                </c:pt>
                <c:pt idx="250">
                  <c:v>13.3</c:v>
                </c:pt>
                <c:pt idx="251">
                  <c:v>13.3</c:v>
                </c:pt>
                <c:pt idx="252">
                  <c:v>1.59</c:v>
                </c:pt>
                <c:pt idx="253">
                  <c:v>1.59</c:v>
                </c:pt>
                <c:pt idx="254">
                  <c:v>6.9</c:v>
                </c:pt>
                <c:pt idx="255">
                  <c:v>6.9</c:v>
                </c:pt>
                <c:pt idx="256">
                  <c:v>6.89</c:v>
                </c:pt>
                <c:pt idx="257">
                  <c:v>6.89</c:v>
                </c:pt>
                <c:pt idx="258">
                  <c:v>0.61</c:v>
                </c:pt>
                <c:pt idx="259">
                  <c:v>0.61</c:v>
                </c:pt>
                <c:pt idx="260">
                  <c:v>3.23</c:v>
                </c:pt>
                <c:pt idx="261">
                  <c:v>3.23</c:v>
                </c:pt>
                <c:pt idx="262">
                  <c:v>13.99</c:v>
                </c:pt>
                <c:pt idx="263">
                  <c:v>13.99</c:v>
                </c:pt>
                <c:pt idx="264">
                  <c:v>10.11</c:v>
                </c:pt>
                <c:pt idx="265">
                  <c:v>10.11</c:v>
                </c:pt>
                <c:pt idx="266">
                  <c:v>10.29</c:v>
                </c:pt>
                <c:pt idx="267">
                  <c:v>10.29</c:v>
                </c:pt>
                <c:pt idx="268">
                  <c:v>8.89</c:v>
                </c:pt>
                <c:pt idx="269">
                  <c:v>8.89</c:v>
                </c:pt>
                <c:pt idx="270">
                  <c:v>3.27</c:v>
                </c:pt>
                <c:pt idx="271">
                  <c:v>3.27</c:v>
                </c:pt>
                <c:pt idx="272">
                  <c:v>2.67</c:v>
                </c:pt>
                <c:pt idx="273">
                  <c:v>2.67</c:v>
                </c:pt>
                <c:pt idx="274">
                  <c:v>1.88</c:v>
                </c:pt>
                <c:pt idx="275">
                  <c:v>1.88</c:v>
                </c:pt>
                <c:pt idx="276">
                  <c:v>2.42</c:v>
                </c:pt>
                <c:pt idx="277">
                  <c:v>2.42</c:v>
                </c:pt>
                <c:pt idx="278">
                  <c:v>4.3099999999999996</c:v>
                </c:pt>
                <c:pt idx="279">
                  <c:v>4.3099999999999996</c:v>
                </c:pt>
                <c:pt idx="280">
                  <c:v>3.32</c:v>
                </c:pt>
                <c:pt idx="281">
                  <c:v>3.32</c:v>
                </c:pt>
                <c:pt idx="282">
                  <c:v>4.3099999999999996</c:v>
                </c:pt>
                <c:pt idx="283">
                  <c:v>4.3099999999999996</c:v>
                </c:pt>
                <c:pt idx="284">
                  <c:v>12.17</c:v>
                </c:pt>
                <c:pt idx="285">
                  <c:v>12.17</c:v>
                </c:pt>
                <c:pt idx="286">
                  <c:v>7.77</c:v>
                </c:pt>
                <c:pt idx="287">
                  <c:v>7.77</c:v>
                </c:pt>
                <c:pt idx="288">
                  <c:v>3.35</c:v>
                </c:pt>
                <c:pt idx="289">
                  <c:v>3.35</c:v>
                </c:pt>
                <c:pt idx="290">
                  <c:v>0.5</c:v>
                </c:pt>
                <c:pt idx="291">
                  <c:v>0.5</c:v>
                </c:pt>
                <c:pt idx="292">
                  <c:v>3.97</c:v>
                </c:pt>
                <c:pt idx="293">
                  <c:v>3.97</c:v>
                </c:pt>
                <c:pt idx="294">
                  <c:v>1.56</c:v>
                </c:pt>
                <c:pt idx="295">
                  <c:v>1.56</c:v>
                </c:pt>
                <c:pt idx="296">
                  <c:v>3.61</c:v>
                </c:pt>
                <c:pt idx="297">
                  <c:v>3.61</c:v>
                </c:pt>
                <c:pt idx="298">
                  <c:v>9.5299999999999994</c:v>
                </c:pt>
                <c:pt idx="299">
                  <c:v>9.5299999999999994</c:v>
                </c:pt>
                <c:pt idx="300">
                  <c:v>0.93</c:v>
                </c:pt>
                <c:pt idx="301">
                  <c:v>0.93</c:v>
                </c:pt>
                <c:pt idx="302">
                  <c:v>3.26</c:v>
                </c:pt>
                <c:pt idx="303">
                  <c:v>3.26</c:v>
                </c:pt>
                <c:pt idx="304">
                  <c:v>7.48</c:v>
                </c:pt>
                <c:pt idx="305">
                  <c:v>7.48</c:v>
                </c:pt>
                <c:pt idx="306">
                  <c:v>4.1399999999999997</c:v>
                </c:pt>
                <c:pt idx="307">
                  <c:v>4.1399999999999997</c:v>
                </c:pt>
                <c:pt idx="308">
                  <c:v>24.35</c:v>
                </c:pt>
                <c:pt idx="309">
                  <c:v>24.35</c:v>
                </c:pt>
                <c:pt idx="310">
                  <c:v>12.59</c:v>
                </c:pt>
                <c:pt idx="311">
                  <c:v>12.59</c:v>
                </c:pt>
                <c:pt idx="312">
                  <c:v>20.22</c:v>
                </c:pt>
                <c:pt idx="313">
                  <c:v>20.22</c:v>
                </c:pt>
                <c:pt idx="314">
                  <c:v>22.9</c:v>
                </c:pt>
                <c:pt idx="315">
                  <c:v>22.9</c:v>
                </c:pt>
                <c:pt idx="316">
                  <c:v>21.37</c:v>
                </c:pt>
                <c:pt idx="317">
                  <c:v>21.37</c:v>
                </c:pt>
                <c:pt idx="318">
                  <c:v>0.87</c:v>
                </c:pt>
                <c:pt idx="319">
                  <c:v>0.87</c:v>
                </c:pt>
                <c:pt idx="320">
                  <c:v>6.79</c:v>
                </c:pt>
                <c:pt idx="321">
                  <c:v>6.79</c:v>
                </c:pt>
                <c:pt idx="322">
                  <c:v>7.23</c:v>
                </c:pt>
                <c:pt idx="323">
                  <c:v>7.23</c:v>
                </c:pt>
                <c:pt idx="324">
                  <c:v>16.07</c:v>
                </c:pt>
                <c:pt idx="325">
                  <c:v>16.07</c:v>
                </c:pt>
                <c:pt idx="326">
                  <c:v>8.1300000000000008</c:v>
                </c:pt>
                <c:pt idx="327">
                  <c:v>8.1300000000000008</c:v>
                </c:pt>
                <c:pt idx="328">
                  <c:v>7.25</c:v>
                </c:pt>
                <c:pt idx="329">
                  <c:v>7.25</c:v>
                </c:pt>
                <c:pt idx="330">
                  <c:v>2.86</c:v>
                </c:pt>
                <c:pt idx="331">
                  <c:v>2.86</c:v>
                </c:pt>
                <c:pt idx="332">
                  <c:v>3.05</c:v>
                </c:pt>
                <c:pt idx="333">
                  <c:v>3.05</c:v>
                </c:pt>
                <c:pt idx="334">
                  <c:v>8.92</c:v>
                </c:pt>
                <c:pt idx="335">
                  <c:v>8.92</c:v>
                </c:pt>
                <c:pt idx="336">
                  <c:v>16.57</c:v>
                </c:pt>
                <c:pt idx="337">
                  <c:v>16.57</c:v>
                </c:pt>
                <c:pt idx="338">
                  <c:v>8.0299999999999994</c:v>
                </c:pt>
                <c:pt idx="339">
                  <c:v>8.0299999999999994</c:v>
                </c:pt>
                <c:pt idx="340">
                  <c:v>7.01</c:v>
                </c:pt>
                <c:pt idx="341">
                  <c:v>7.01</c:v>
                </c:pt>
                <c:pt idx="342">
                  <c:v>12.86</c:v>
                </c:pt>
                <c:pt idx="343">
                  <c:v>12.86</c:v>
                </c:pt>
                <c:pt idx="344">
                  <c:v>9.42</c:v>
                </c:pt>
                <c:pt idx="345">
                  <c:v>9.42</c:v>
                </c:pt>
                <c:pt idx="346">
                  <c:v>9.39</c:v>
                </c:pt>
                <c:pt idx="347">
                  <c:v>9.39</c:v>
                </c:pt>
                <c:pt idx="348">
                  <c:v>3.61</c:v>
                </c:pt>
                <c:pt idx="349">
                  <c:v>3.61</c:v>
                </c:pt>
                <c:pt idx="350">
                  <c:v>5.82</c:v>
                </c:pt>
                <c:pt idx="351">
                  <c:v>5.82</c:v>
                </c:pt>
                <c:pt idx="352">
                  <c:v>19.3</c:v>
                </c:pt>
                <c:pt idx="353">
                  <c:v>19.3</c:v>
                </c:pt>
                <c:pt idx="354">
                  <c:v>2.25</c:v>
                </c:pt>
                <c:pt idx="355">
                  <c:v>2.25</c:v>
                </c:pt>
                <c:pt idx="356">
                  <c:v>6.59</c:v>
                </c:pt>
                <c:pt idx="357">
                  <c:v>6.59</c:v>
                </c:pt>
                <c:pt idx="358">
                  <c:v>11.64</c:v>
                </c:pt>
                <c:pt idx="359">
                  <c:v>11.64</c:v>
                </c:pt>
                <c:pt idx="360">
                  <c:v>19.53</c:v>
                </c:pt>
                <c:pt idx="361">
                  <c:v>19.53</c:v>
                </c:pt>
                <c:pt idx="362">
                  <c:v>27.56</c:v>
                </c:pt>
                <c:pt idx="363">
                  <c:v>27.56</c:v>
                </c:pt>
                <c:pt idx="364">
                  <c:v>18.739999999999998</c:v>
                </c:pt>
                <c:pt idx="365">
                  <c:v>18.739999999999998</c:v>
                </c:pt>
                <c:pt idx="366">
                  <c:v>22.64</c:v>
                </c:pt>
                <c:pt idx="367">
                  <c:v>22.64</c:v>
                </c:pt>
                <c:pt idx="368">
                  <c:v>2.57</c:v>
                </c:pt>
                <c:pt idx="369">
                  <c:v>2.57</c:v>
                </c:pt>
                <c:pt idx="370">
                  <c:v>7.15</c:v>
                </c:pt>
                <c:pt idx="371">
                  <c:v>7.15</c:v>
                </c:pt>
                <c:pt idx="372">
                  <c:v>0.99</c:v>
                </c:pt>
                <c:pt idx="373">
                  <c:v>0.99</c:v>
                </c:pt>
                <c:pt idx="374">
                  <c:v>1.55</c:v>
                </c:pt>
                <c:pt idx="375">
                  <c:v>1.55</c:v>
                </c:pt>
                <c:pt idx="376">
                  <c:v>2.14</c:v>
                </c:pt>
                <c:pt idx="377">
                  <c:v>2.14</c:v>
                </c:pt>
                <c:pt idx="378">
                  <c:v>0.59</c:v>
                </c:pt>
                <c:pt idx="379">
                  <c:v>0.59</c:v>
                </c:pt>
                <c:pt idx="380">
                  <c:v>1.47</c:v>
                </c:pt>
                <c:pt idx="381">
                  <c:v>1.47</c:v>
                </c:pt>
                <c:pt idx="382">
                  <c:v>4.24</c:v>
                </c:pt>
                <c:pt idx="383">
                  <c:v>4.24</c:v>
                </c:pt>
                <c:pt idx="384">
                  <c:v>3.12</c:v>
                </c:pt>
                <c:pt idx="385">
                  <c:v>3.12</c:v>
                </c:pt>
                <c:pt idx="386">
                  <c:v>2.84</c:v>
                </c:pt>
                <c:pt idx="387">
                  <c:v>2.84</c:v>
                </c:pt>
                <c:pt idx="388">
                  <c:v>6.54</c:v>
                </c:pt>
                <c:pt idx="389">
                  <c:v>6.54</c:v>
                </c:pt>
                <c:pt idx="390">
                  <c:v>6.39</c:v>
                </c:pt>
                <c:pt idx="391">
                  <c:v>6.39</c:v>
                </c:pt>
                <c:pt idx="392">
                  <c:v>4.7</c:v>
                </c:pt>
                <c:pt idx="393">
                  <c:v>4.7</c:v>
                </c:pt>
                <c:pt idx="394">
                  <c:v>4.6900000000000004</c:v>
                </c:pt>
                <c:pt idx="395">
                  <c:v>4.6900000000000004</c:v>
                </c:pt>
                <c:pt idx="396">
                  <c:v>2.06</c:v>
                </c:pt>
                <c:pt idx="397">
                  <c:v>2.06</c:v>
                </c:pt>
                <c:pt idx="398">
                  <c:v>6.77</c:v>
                </c:pt>
                <c:pt idx="399">
                  <c:v>6.77</c:v>
                </c:pt>
                <c:pt idx="400">
                  <c:v>7.32</c:v>
                </c:pt>
                <c:pt idx="401">
                  <c:v>7.32</c:v>
                </c:pt>
                <c:pt idx="402">
                  <c:v>9.3800000000000008</c:v>
                </c:pt>
                <c:pt idx="403">
                  <c:v>9.3800000000000008</c:v>
                </c:pt>
                <c:pt idx="404">
                  <c:v>2.88</c:v>
                </c:pt>
                <c:pt idx="405">
                  <c:v>2.88</c:v>
                </c:pt>
                <c:pt idx="406">
                  <c:v>9.68</c:v>
                </c:pt>
                <c:pt idx="407">
                  <c:v>9.68</c:v>
                </c:pt>
                <c:pt idx="408">
                  <c:v>26.56</c:v>
                </c:pt>
                <c:pt idx="409">
                  <c:v>26.56</c:v>
                </c:pt>
                <c:pt idx="410">
                  <c:v>22.43</c:v>
                </c:pt>
                <c:pt idx="411">
                  <c:v>22.43</c:v>
                </c:pt>
                <c:pt idx="412">
                  <c:v>5.81</c:v>
                </c:pt>
                <c:pt idx="413">
                  <c:v>5.81</c:v>
                </c:pt>
                <c:pt idx="414">
                  <c:v>1.81</c:v>
                </c:pt>
                <c:pt idx="415">
                  <c:v>1.81</c:v>
                </c:pt>
                <c:pt idx="416">
                  <c:v>1.73</c:v>
                </c:pt>
                <c:pt idx="417">
                  <c:v>1.73</c:v>
                </c:pt>
                <c:pt idx="418">
                  <c:v>1.65</c:v>
                </c:pt>
                <c:pt idx="419">
                  <c:v>1.65</c:v>
                </c:pt>
                <c:pt idx="420">
                  <c:v>15.23</c:v>
                </c:pt>
                <c:pt idx="421">
                  <c:v>15.23</c:v>
                </c:pt>
                <c:pt idx="422">
                  <c:v>9.1199999999999992</c:v>
                </c:pt>
                <c:pt idx="423">
                  <c:v>9.1199999999999992</c:v>
                </c:pt>
                <c:pt idx="424">
                  <c:v>8.68</c:v>
                </c:pt>
                <c:pt idx="425">
                  <c:v>8.68</c:v>
                </c:pt>
                <c:pt idx="426">
                  <c:v>8.5299999999999994</c:v>
                </c:pt>
                <c:pt idx="427">
                  <c:v>8.5299999999999994</c:v>
                </c:pt>
                <c:pt idx="428">
                  <c:v>0.81</c:v>
                </c:pt>
                <c:pt idx="429">
                  <c:v>0.81</c:v>
                </c:pt>
                <c:pt idx="430">
                  <c:v>5.81</c:v>
                </c:pt>
                <c:pt idx="431">
                  <c:v>5.81</c:v>
                </c:pt>
                <c:pt idx="432">
                  <c:v>2.98</c:v>
                </c:pt>
                <c:pt idx="433">
                  <c:v>2.98</c:v>
                </c:pt>
                <c:pt idx="434">
                  <c:v>5.72</c:v>
                </c:pt>
                <c:pt idx="435">
                  <c:v>5.72</c:v>
                </c:pt>
                <c:pt idx="436">
                  <c:v>0.79</c:v>
                </c:pt>
                <c:pt idx="437">
                  <c:v>0.79</c:v>
                </c:pt>
                <c:pt idx="438">
                  <c:v>0.84</c:v>
                </c:pt>
                <c:pt idx="439">
                  <c:v>0.84</c:v>
                </c:pt>
                <c:pt idx="440">
                  <c:v>1.52</c:v>
                </c:pt>
                <c:pt idx="441">
                  <c:v>1.52</c:v>
                </c:pt>
                <c:pt idx="442">
                  <c:v>0.54</c:v>
                </c:pt>
                <c:pt idx="443">
                  <c:v>6.35</c:v>
                </c:pt>
                <c:pt idx="444">
                  <c:v>7.64</c:v>
                </c:pt>
                <c:pt idx="445">
                  <c:v>5.0599999999999996</c:v>
                </c:pt>
                <c:pt idx="446">
                  <c:v>4.84</c:v>
                </c:pt>
                <c:pt idx="447">
                  <c:v>4.25</c:v>
                </c:pt>
                <c:pt idx="448">
                  <c:v>5.29</c:v>
                </c:pt>
                <c:pt idx="449">
                  <c:v>2.65</c:v>
                </c:pt>
                <c:pt idx="450">
                  <c:v>3.38</c:v>
                </c:pt>
                <c:pt idx="451">
                  <c:v>3.14</c:v>
                </c:pt>
                <c:pt idx="452">
                  <c:v>1.26</c:v>
                </c:pt>
                <c:pt idx="453">
                  <c:v>3.17</c:v>
                </c:pt>
                <c:pt idx="454">
                  <c:v>1.7</c:v>
                </c:pt>
                <c:pt idx="455">
                  <c:v>3.32</c:v>
                </c:pt>
                <c:pt idx="456">
                  <c:v>6.5</c:v>
                </c:pt>
                <c:pt idx="457">
                  <c:v>0.74</c:v>
                </c:pt>
                <c:pt idx="458">
                  <c:v>2.06</c:v>
                </c:pt>
                <c:pt idx="459">
                  <c:v>1.0900000000000001</c:v>
                </c:pt>
                <c:pt idx="460">
                  <c:v>0.85</c:v>
                </c:pt>
                <c:pt idx="461">
                  <c:v>0.76</c:v>
                </c:pt>
                <c:pt idx="462">
                  <c:v>0.38</c:v>
                </c:pt>
                <c:pt idx="463">
                  <c:v>1.07</c:v>
                </c:pt>
                <c:pt idx="464">
                  <c:v>1.38</c:v>
                </c:pt>
                <c:pt idx="465">
                  <c:v>4.2</c:v>
                </c:pt>
                <c:pt idx="466">
                  <c:v>4.74</c:v>
                </c:pt>
                <c:pt idx="467">
                  <c:v>3.75</c:v>
                </c:pt>
                <c:pt idx="468">
                  <c:v>1.1200000000000001</c:v>
                </c:pt>
                <c:pt idx="469">
                  <c:v>1.07</c:v>
                </c:pt>
                <c:pt idx="470">
                  <c:v>3.1</c:v>
                </c:pt>
                <c:pt idx="471">
                  <c:v>3.47</c:v>
                </c:pt>
                <c:pt idx="472">
                  <c:v>0.98</c:v>
                </c:pt>
                <c:pt idx="473">
                  <c:v>4.7</c:v>
                </c:pt>
                <c:pt idx="474">
                  <c:v>7.85</c:v>
                </c:pt>
                <c:pt idx="475">
                  <c:v>1.29</c:v>
                </c:pt>
                <c:pt idx="476">
                  <c:v>0.93</c:v>
                </c:pt>
                <c:pt idx="477">
                  <c:v>0.56999999999999995</c:v>
                </c:pt>
                <c:pt idx="478">
                  <c:v>1.25</c:v>
                </c:pt>
                <c:pt idx="479">
                  <c:v>1.0900000000000001</c:v>
                </c:pt>
                <c:pt idx="480">
                  <c:v>2.67</c:v>
                </c:pt>
                <c:pt idx="481">
                  <c:v>3.51</c:v>
                </c:pt>
                <c:pt idx="482">
                  <c:v>1.26</c:v>
                </c:pt>
                <c:pt idx="483">
                  <c:v>1.73</c:v>
                </c:pt>
                <c:pt idx="484">
                  <c:v>4.09</c:v>
                </c:pt>
                <c:pt idx="485">
                  <c:v>3.52</c:v>
                </c:pt>
                <c:pt idx="486">
                  <c:v>3.05</c:v>
                </c:pt>
                <c:pt idx="487">
                  <c:v>2.15</c:v>
                </c:pt>
                <c:pt idx="488">
                  <c:v>1.92</c:v>
                </c:pt>
                <c:pt idx="489">
                  <c:v>3.22</c:v>
                </c:pt>
                <c:pt idx="490">
                  <c:v>2.84</c:v>
                </c:pt>
                <c:pt idx="491">
                  <c:v>1.61</c:v>
                </c:pt>
              </c:numCache>
            </c:numRef>
          </c:yVal>
          <c:smooth val="1"/>
          <c:extLst>
            <c:ext xmlns:c16="http://schemas.microsoft.com/office/drawing/2014/chart" uri="{C3380CC4-5D6E-409C-BE32-E72D297353CC}">
              <c16:uniqueId val="{00000000-D39B-F842-88E1-9961C377D95D}"/>
            </c:ext>
          </c:extLst>
        </c:ser>
        <c:ser>
          <c:idx val="1"/>
          <c:order val="1"/>
          <c:tx>
            <c:v>Gakona Village (Rural Alaska)</c:v>
          </c:tx>
          <c:spPr>
            <a:ln w="38100" cap="rnd">
              <a:solidFill>
                <a:srgbClr val="FF0000"/>
              </a:solidFill>
              <a:round/>
            </a:ln>
            <a:effectLst/>
          </c:spPr>
          <c:marker>
            <c:symbol val="none"/>
          </c:marker>
          <c:xVal>
            <c:numRef>
              <c:f>'AK PurpleAir Data'!$M$3:$M$494</c:f>
              <c:numCache>
                <c:formatCode>General</c:formatCode>
                <c:ptCount val="492"/>
                <c:pt idx="0">
                  <c:v>44317</c:v>
                </c:pt>
                <c:pt idx="1">
                  <c:v>44318</c:v>
                </c:pt>
                <c:pt idx="2">
                  <c:v>44319</c:v>
                </c:pt>
                <c:pt idx="3">
                  <c:v>44320</c:v>
                </c:pt>
                <c:pt idx="4">
                  <c:v>44321</c:v>
                </c:pt>
                <c:pt idx="5">
                  <c:v>44322</c:v>
                </c:pt>
                <c:pt idx="6">
                  <c:v>44323</c:v>
                </c:pt>
                <c:pt idx="7">
                  <c:v>44324</c:v>
                </c:pt>
                <c:pt idx="8">
                  <c:v>44325</c:v>
                </c:pt>
                <c:pt idx="9">
                  <c:v>44326</c:v>
                </c:pt>
                <c:pt idx="10">
                  <c:v>44327</c:v>
                </c:pt>
                <c:pt idx="11">
                  <c:v>44328</c:v>
                </c:pt>
                <c:pt idx="12">
                  <c:v>44329</c:v>
                </c:pt>
                <c:pt idx="13">
                  <c:v>44330</c:v>
                </c:pt>
                <c:pt idx="14">
                  <c:v>44331</c:v>
                </c:pt>
                <c:pt idx="15">
                  <c:v>44332</c:v>
                </c:pt>
                <c:pt idx="16">
                  <c:v>44333</c:v>
                </c:pt>
                <c:pt idx="17">
                  <c:v>44334</c:v>
                </c:pt>
                <c:pt idx="18">
                  <c:v>44335</c:v>
                </c:pt>
                <c:pt idx="19">
                  <c:v>44336</c:v>
                </c:pt>
                <c:pt idx="20">
                  <c:v>44337</c:v>
                </c:pt>
                <c:pt idx="21">
                  <c:v>44338</c:v>
                </c:pt>
                <c:pt idx="22">
                  <c:v>44339</c:v>
                </c:pt>
                <c:pt idx="23">
                  <c:v>44340</c:v>
                </c:pt>
                <c:pt idx="24">
                  <c:v>44341</c:v>
                </c:pt>
                <c:pt idx="25">
                  <c:v>44342</c:v>
                </c:pt>
                <c:pt idx="26">
                  <c:v>44343</c:v>
                </c:pt>
                <c:pt idx="27">
                  <c:v>44344</c:v>
                </c:pt>
                <c:pt idx="28">
                  <c:v>44345</c:v>
                </c:pt>
                <c:pt idx="29">
                  <c:v>44346</c:v>
                </c:pt>
                <c:pt idx="30">
                  <c:v>44347</c:v>
                </c:pt>
                <c:pt idx="31">
                  <c:v>44348</c:v>
                </c:pt>
                <c:pt idx="32">
                  <c:v>44349</c:v>
                </c:pt>
                <c:pt idx="33">
                  <c:v>44350</c:v>
                </c:pt>
                <c:pt idx="34">
                  <c:v>44351</c:v>
                </c:pt>
                <c:pt idx="35">
                  <c:v>44352</c:v>
                </c:pt>
                <c:pt idx="36">
                  <c:v>44353</c:v>
                </c:pt>
                <c:pt idx="37">
                  <c:v>44354</c:v>
                </c:pt>
                <c:pt idx="38">
                  <c:v>44355</c:v>
                </c:pt>
                <c:pt idx="39">
                  <c:v>44356</c:v>
                </c:pt>
                <c:pt idx="40">
                  <c:v>44357</c:v>
                </c:pt>
                <c:pt idx="41">
                  <c:v>44358</c:v>
                </c:pt>
                <c:pt idx="42">
                  <c:v>44359</c:v>
                </c:pt>
                <c:pt idx="43">
                  <c:v>44360</c:v>
                </c:pt>
                <c:pt idx="44">
                  <c:v>44361</c:v>
                </c:pt>
                <c:pt idx="45">
                  <c:v>44362</c:v>
                </c:pt>
                <c:pt idx="46">
                  <c:v>44363</c:v>
                </c:pt>
                <c:pt idx="47">
                  <c:v>44364</c:v>
                </c:pt>
                <c:pt idx="48">
                  <c:v>44365</c:v>
                </c:pt>
                <c:pt idx="49">
                  <c:v>44366</c:v>
                </c:pt>
                <c:pt idx="50">
                  <c:v>44367</c:v>
                </c:pt>
                <c:pt idx="51">
                  <c:v>44368</c:v>
                </c:pt>
                <c:pt idx="52">
                  <c:v>44369</c:v>
                </c:pt>
                <c:pt idx="53">
                  <c:v>44370</c:v>
                </c:pt>
                <c:pt idx="54">
                  <c:v>44371</c:v>
                </c:pt>
                <c:pt idx="55">
                  <c:v>44372</c:v>
                </c:pt>
                <c:pt idx="56">
                  <c:v>44373</c:v>
                </c:pt>
                <c:pt idx="57">
                  <c:v>44374</c:v>
                </c:pt>
                <c:pt idx="58">
                  <c:v>44375</c:v>
                </c:pt>
                <c:pt idx="59">
                  <c:v>44376</c:v>
                </c:pt>
                <c:pt idx="60">
                  <c:v>44377</c:v>
                </c:pt>
                <c:pt idx="61">
                  <c:v>44378</c:v>
                </c:pt>
                <c:pt idx="62">
                  <c:v>44379</c:v>
                </c:pt>
                <c:pt idx="63">
                  <c:v>44380</c:v>
                </c:pt>
                <c:pt idx="64">
                  <c:v>44381</c:v>
                </c:pt>
                <c:pt idx="65">
                  <c:v>44382</c:v>
                </c:pt>
                <c:pt idx="66">
                  <c:v>44383</c:v>
                </c:pt>
                <c:pt idx="67">
                  <c:v>44384</c:v>
                </c:pt>
                <c:pt idx="68">
                  <c:v>44385</c:v>
                </c:pt>
                <c:pt idx="69">
                  <c:v>44386</c:v>
                </c:pt>
                <c:pt idx="70">
                  <c:v>44387</c:v>
                </c:pt>
                <c:pt idx="71">
                  <c:v>44388</c:v>
                </c:pt>
                <c:pt idx="72">
                  <c:v>44389</c:v>
                </c:pt>
                <c:pt idx="73">
                  <c:v>44390</c:v>
                </c:pt>
                <c:pt idx="74">
                  <c:v>44391</c:v>
                </c:pt>
                <c:pt idx="75">
                  <c:v>44392</c:v>
                </c:pt>
                <c:pt idx="76">
                  <c:v>44393</c:v>
                </c:pt>
                <c:pt idx="77">
                  <c:v>44394</c:v>
                </c:pt>
                <c:pt idx="78">
                  <c:v>44395</c:v>
                </c:pt>
                <c:pt idx="79">
                  <c:v>44396</c:v>
                </c:pt>
                <c:pt idx="80">
                  <c:v>44397</c:v>
                </c:pt>
                <c:pt idx="81">
                  <c:v>44398</c:v>
                </c:pt>
                <c:pt idx="82">
                  <c:v>44399</c:v>
                </c:pt>
                <c:pt idx="83">
                  <c:v>44400</c:v>
                </c:pt>
                <c:pt idx="84">
                  <c:v>44401</c:v>
                </c:pt>
                <c:pt idx="85">
                  <c:v>44402</c:v>
                </c:pt>
                <c:pt idx="86">
                  <c:v>44403</c:v>
                </c:pt>
                <c:pt idx="87">
                  <c:v>44404</c:v>
                </c:pt>
                <c:pt idx="88">
                  <c:v>44405</c:v>
                </c:pt>
                <c:pt idx="89">
                  <c:v>44406</c:v>
                </c:pt>
                <c:pt idx="90">
                  <c:v>44407</c:v>
                </c:pt>
                <c:pt idx="91">
                  <c:v>44408</c:v>
                </c:pt>
                <c:pt idx="92">
                  <c:v>44409</c:v>
                </c:pt>
                <c:pt idx="93">
                  <c:v>44410</c:v>
                </c:pt>
                <c:pt idx="94">
                  <c:v>44411</c:v>
                </c:pt>
                <c:pt idx="95">
                  <c:v>44412</c:v>
                </c:pt>
                <c:pt idx="96">
                  <c:v>44413</c:v>
                </c:pt>
                <c:pt idx="97">
                  <c:v>44414</c:v>
                </c:pt>
                <c:pt idx="98">
                  <c:v>44415</c:v>
                </c:pt>
                <c:pt idx="99">
                  <c:v>44416</c:v>
                </c:pt>
                <c:pt idx="100">
                  <c:v>44417</c:v>
                </c:pt>
                <c:pt idx="101">
                  <c:v>44418</c:v>
                </c:pt>
                <c:pt idx="102">
                  <c:v>44419</c:v>
                </c:pt>
                <c:pt idx="103">
                  <c:v>44420</c:v>
                </c:pt>
                <c:pt idx="104">
                  <c:v>44421</c:v>
                </c:pt>
                <c:pt idx="105">
                  <c:v>44422</c:v>
                </c:pt>
                <c:pt idx="106">
                  <c:v>44423</c:v>
                </c:pt>
                <c:pt idx="107">
                  <c:v>44424</c:v>
                </c:pt>
                <c:pt idx="108">
                  <c:v>44425</c:v>
                </c:pt>
                <c:pt idx="109">
                  <c:v>44426</c:v>
                </c:pt>
                <c:pt idx="110">
                  <c:v>44427</c:v>
                </c:pt>
                <c:pt idx="111">
                  <c:v>44428</c:v>
                </c:pt>
                <c:pt idx="112">
                  <c:v>44429</c:v>
                </c:pt>
                <c:pt idx="113">
                  <c:v>44430</c:v>
                </c:pt>
                <c:pt idx="114">
                  <c:v>44431</c:v>
                </c:pt>
                <c:pt idx="115">
                  <c:v>44432</c:v>
                </c:pt>
                <c:pt idx="116">
                  <c:v>44433</c:v>
                </c:pt>
                <c:pt idx="117">
                  <c:v>44434</c:v>
                </c:pt>
                <c:pt idx="118">
                  <c:v>44435</c:v>
                </c:pt>
                <c:pt idx="119">
                  <c:v>44436</c:v>
                </c:pt>
                <c:pt idx="120">
                  <c:v>44437</c:v>
                </c:pt>
                <c:pt idx="121">
                  <c:v>44438</c:v>
                </c:pt>
                <c:pt idx="122">
                  <c:v>44439</c:v>
                </c:pt>
                <c:pt idx="123">
                  <c:v>44440</c:v>
                </c:pt>
                <c:pt idx="124">
                  <c:v>44441</c:v>
                </c:pt>
                <c:pt idx="125">
                  <c:v>44442</c:v>
                </c:pt>
                <c:pt idx="126">
                  <c:v>44443</c:v>
                </c:pt>
                <c:pt idx="127">
                  <c:v>44444</c:v>
                </c:pt>
                <c:pt idx="128">
                  <c:v>44445</c:v>
                </c:pt>
                <c:pt idx="129">
                  <c:v>44446</c:v>
                </c:pt>
                <c:pt idx="130">
                  <c:v>44447</c:v>
                </c:pt>
                <c:pt idx="131">
                  <c:v>44448</c:v>
                </c:pt>
                <c:pt idx="132">
                  <c:v>44449</c:v>
                </c:pt>
                <c:pt idx="133">
                  <c:v>44450</c:v>
                </c:pt>
                <c:pt idx="134">
                  <c:v>44451</c:v>
                </c:pt>
                <c:pt idx="135">
                  <c:v>44452</c:v>
                </c:pt>
                <c:pt idx="136">
                  <c:v>44453</c:v>
                </c:pt>
                <c:pt idx="137">
                  <c:v>44454</c:v>
                </c:pt>
                <c:pt idx="138">
                  <c:v>44455</c:v>
                </c:pt>
                <c:pt idx="139">
                  <c:v>44456</c:v>
                </c:pt>
                <c:pt idx="140">
                  <c:v>44457</c:v>
                </c:pt>
                <c:pt idx="141">
                  <c:v>44458</c:v>
                </c:pt>
                <c:pt idx="142">
                  <c:v>44459</c:v>
                </c:pt>
                <c:pt idx="143">
                  <c:v>44460</c:v>
                </c:pt>
                <c:pt idx="144">
                  <c:v>44461</c:v>
                </c:pt>
                <c:pt idx="145">
                  <c:v>44462</c:v>
                </c:pt>
                <c:pt idx="146">
                  <c:v>44463</c:v>
                </c:pt>
                <c:pt idx="147">
                  <c:v>44464</c:v>
                </c:pt>
                <c:pt idx="148">
                  <c:v>44465</c:v>
                </c:pt>
                <c:pt idx="149">
                  <c:v>44466</c:v>
                </c:pt>
                <c:pt idx="150">
                  <c:v>44467</c:v>
                </c:pt>
                <c:pt idx="151">
                  <c:v>44468</c:v>
                </c:pt>
                <c:pt idx="152">
                  <c:v>44469</c:v>
                </c:pt>
                <c:pt idx="153">
                  <c:v>44470</c:v>
                </c:pt>
                <c:pt idx="154">
                  <c:v>44471</c:v>
                </c:pt>
                <c:pt idx="155">
                  <c:v>44472</c:v>
                </c:pt>
                <c:pt idx="156">
                  <c:v>44473</c:v>
                </c:pt>
                <c:pt idx="157">
                  <c:v>44474</c:v>
                </c:pt>
                <c:pt idx="158">
                  <c:v>44475</c:v>
                </c:pt>
                <c:pt idx="159">
                  <c:v>44476</c:v>
                </c:pt>
                <c:pt idx="160">
                  <c:v>44477</c:v>
                </c:pt>
                <c:pt idx="161">
                  <c:v>44478</c:v>
                </c:pt>
                <c:pt idx="162">
                  <c:v>44479</c:v>
                </c:pt>
                <c:pt idx="163">
                  <c:v>44480</c:v>
                </c:pt>
                <c:pt idx="164">
                  <c:v>44481</c:v>
                </c:pt>
                <c:pt idx="165">
                  <c:v>44482</c:v>
                </c:pt>
                <c:pt idx="166">
                  <c:v>44483</c:v>
                </c:pt>
                <c:pt idx="167">
                  <c:v>44484</c:v>
                </c:pt>
                <c:pt idx="168">
                  <c:v>44485</c:v>
                </c:pt>
                <c:pt idx="169">
                  <c:v>44486</c:v>
                </c:pt>
                <c:pt idx="170">
                  <c:v>44487</c:v>
                </c:pt>
                <c:pt idx="171">
                  <c:v>44488</c:v>
                </c:pt>
                <c:pt idx="172">
                  <c:v>44489</c:v>
                </c:pt>
                <c:pt idx="173">
                  <c:v>44490</c:v>
                </c:pt>
                <c:pt idx="174">
                  <c:v>44491</c:v>
                </c:pt>
                <c:pt idx="175">
                  <c:v>44492</c:v>
                </c:pt>
                <c:pt idx="176">
                  <c:v>44493</c:v>
                </c:pt>
                <c:pt idx="177">
                  <c:v>44494</c:v>
                </c:pt>
                <c:pt idx="178">
                  <c:v>44495</c:v>
                </c:pt>
                <c:pt idx="179">
                  <c:v>44496</c:v>
                </c:pt>
                <c:pt idx="180">
                  <c:v>44497</c:v>
                </c:pt>
                <c:pt idx="181">
                  <c:v>44498</c:v>
                </c:pt>
                <c:pt idx="182">
                  <c:v>44499</c:v>
                </c:pt>
                <c:pt idx="183">
                  <c:v>44500</c:v>
                </c:pt>
                <c:pt idx="184">
                  <c:v>44501</c:v>
                </c:pt>
                <c:pt idx="185">
                  <c:v>44502</c:v>
                </c:pt>
                <c:pt idx="186">
                  <c:v>44503</c:v>
                </c:pt>
                <c:pt idx="187">
                  <c:v>44504</c:v>
                </c:pt>
                <c:pt idx="188">
                  <c:v>44505</c:v>
                </c:pt>
                <c:pt idx="189">
                  <c:v>44506</c:v>
                </c:pt>
                <c:pt idx="190">
                  <c:v>44507</c:v>
                </c:pt>
                <c:pt idx="191">
                  <c:v>44507</c:v>
                </c:pt>
                <c:pt idx="192">
                  <c:v>44508</c:v>
                </c:pt>
                <c:pt idx="193">
                  <c:v>44508</c:v>
                </c:pt>
                <c:pt idx="194">
                  <c:v>44509</c:v>
                </c:pt>
                <c:pt idx="195">
                  <c:v>44509</c:v>
                </c:pt>
                <c:pt idx="196">
                  <c:v>44510</c:v>
                </c:pt>
                <c:pt idx="197">
                  <c:v>44510</c:v>
                </c:pt>
                <c:pt idx="198">
                  <c:v>44511</c:v>
                </c:pt>
                <c:pt idx="199">
                  <c:v>44511</c:v>
                </c:pt>
                <c:pt idx="200">
                  <c:v>44512</c:v>
                </c:pt>
                <c:pt idx="201">
                  <c:v>44512</c:v>
                </c:pt>
                <c:pt idx="202">
                  <c:v>44513</c:v>
                </c:pt>
                <c:pt idx="203">
                  <c:v>44513</c:v>
                </c:pt>
                <c:pt idx="204">
                  <c:v>44514</c:v>
                </c:pt>
                <c:pt idx="205">
                  <c:v>44514</c:v>
                </c:pt>
                <c:pt idx="206">
                  <c:v>44515</c:v>
                </c:pt>
                <c:pt idx="207">
                  <c:v>44515</c:v>
                </c:pt>
                <c:pt idx="208">
                  <c:v>44516</c:v>
                </c:pt>
                <c:pt idx="209">
                  <c:v>44516</c:v>
                </c:pt>
                <c:pt idx="210">
                  <c:v>44517</c:v>
                </c:pt>
                <c:pt idx="211">
                  <c:v>44517</c:v>
                </c:pt>
                <c:pt idx="212">
                  <c:v>44518</c:v>
                </c:pt>
                <c:pt idx="213">
                  <c:v>44518</c:v>
                </c:pt>
                <c:pt idx="214">
                  <c:v>44519</c:v>
                </c:pt>
                <c:pt idx="215">
                  <c:v>44519</c:v>
                </c:pt>
                <c:pt idx="216">
                  <c:v>44520</c:v>
                </c:pt>
                <c:pt idx="217">
                  <c:v>44520</c:v>
                </c:pt>
                <c:pt idx="218">
                  <c:v>44521</c:v>
                </c:pt>
                <c:pt idx="219">
                  <c:v>44521</c:v>
                </c:pt>
                <c:pt idx="220">
                  <c:v>44522</c:v>
                </c:pt>
                <c:pt idx="221">
                  <c:v>44522</c:v>
                </c:pt>
                <c:pt idx="222">
                  <c:v>44523</c:v>
                </c:pt>
                <c:pt idx="223">
                  <c:v>44523</c:v>
                </c:pt>
                <c:pt idx="224">
                  <c:v>44524</c:v>
                </c:pt>
                <c:pt idx="225">
                  <c:v>44524</c:v>
                </c:pt>
                <c:pt idx="226">
                  <c:v>44525</c:v>
                </c:pt>
                <c:pt idx="227">
                  <c:v>44525</c:v>
                </c:pt>
                <c:pt idx="228">
                  <c:v>44526</c:v>
                </c:pt>
                <c:pt idx="229">
                  <c:v>44526</c:v>
                </c:pt>
                <c:pt idx="230">
                  <c:v>44527</c:v>
                </c:pt>
                <c:pt idx="231">
                  <c:v>44527</c:v>
                </c:pt>
                <c:pt idx="232">
                  <c:v>44528</c:v>
                </c:pt>
                <c:pt idx="233">
                  <c:v>44528</c:v>
                </c:pt>
                <c:pt idx="234">
                  <c:v>44529</c:v>
                </c:pt>
                <c:pt idx="235">
                  <c:v>44529</c:v>
                </c:pt>
                <c:pt idx="236">
                  <c:v>44530</c:v>
                </c:pt>
                <c:pt idx="237">
                  <c:v>44530</c:v>
                </c:pt>
                <c:pt idx="238">
                  <c:v>44531</c:v>
                </c:pt>
                <c:pt idx="239">
                  <c:v>44531</c:v>
                </c:pt>
                <c:pt idx="240">
                  <c:v>44532</c:v>
                </c:pt>
                <c:pt idx="241">
                  <c:v>44532</c:v>
                </c:pt>
                <c:pt idx="242">
                  <c:v>44533</c:v>
                </c:pt>
                <c:pt idx="243">
                  <c:v>44533</c:v>
                </c:pt>
                <c:pt idx="244">
                  <c:v>44534</c:v>
                </c:pt>
                <c:pt idx="245">
                  <c:v>44534</c:v>
                </c:pt>
                <c:pt idx="246">
                  <c:v>44535</c:v>
                </c:pt>
                <c:pt idx="247">
                  <c:v>44535</c:v>
                </c:pt>
                <c:pt idx="248">
                  <c:v>44536</c:v>
                </c:pt>
                <c:pt idx="249">
                  <c:v>44536</c:v>
                </c:pt>
                <c:pt idx="250">
                  <c:v>44537</c:v>
                </c:pt>
                <c:pt idx="251">
                  <c:v>44537</c:v>
                </c:pt>
                <c:pt idx="252">
                  <c:v>44538</c:v>
                </c:pt>
                <c:pt idx="253">
                  <c:v>44538</c:v>
                </c:pt>
                <c:pt idx="254">
                  <c:v>44539</c:v>
                </c:pt>
                <c:pt idx="255">
                  <c:v>44539</c:v>
                </c:pt>
                <c:pt idx="256">
                  <c:v>44540</c:v>
                </c:pt>
                <c:pt idx="257">
                  <c:v>44540</c:v>
                </c:pt>
                <c:pt idx="258">
                  <c:v>44541</c:v>
                </c:pt>
                <c:pt idx="259">
                  <c:v>44541</c:v>
                </c:pt>
                <c:pt idx="260">
                  <c:v>44542</c:v>
                </c:pt>
                <c:pt idx="261">
                  <c:v>44542</c:v>
                </c:pt>
                <c:pt idx="262">
                  <c:v>44543</c:v>
                </c:pt>
                <c:pt idx="263">
                  <c:v>44543</c:v>
                </c:pt>
                <c:pt idx="264">
                  <c:v>44544</c:v>
                </c:pt>
                <c:pt idx="265">
                  <c:v>44544</c:v>
                </c:pt>
                <c:pt idx="266">
                  <c:v>44545</c:v>
                </c:pt>
                <c:pt idx="267">
                  <c:v>44545</c:v>
                </c:pt>
                <c:pt idx="268">
                  <c:v>44546</c:v>
                </c:pt>
                <c:pt idx="269">
                  <c:v>44546</c:v>
                </c:pt>
                <c:pt idx="270">
                  <c:v>44547</c:v>
                </c:pt>
                <c:pt idx="271">
                  <c:v>44547</c:v>
                </c:pt>
                <c:pt idx="272">
                  <c:v>44548</c:v>
                </c:pt>
                <c:pt idx="273">
                  <c:v>44548</c:v>
                </c:pt>
                <c:pt idx="274">
                  <c:v>44549</c:v>
                </c:pt>
                <c:pt idx="275">
                  <c:v>44549</c:v>
                </c:pt>
                <c:pt idx="276">
                  <c:v>44550</c:v>
                </c:pt>
                <c:pt idx="277">
                  <c:v>44550</c:v>
                </c:pt>
                <c:pt idx="278">
                  <c:v>44551</c:v>
                </c:pt>
                <c:pt idx="279">
                  <c:v>44551</c:v>
                </c:pt>
                <c:pt idx="280">
                  <c:v>44552</c:v>
                </c:pt>
                <c:pt idx="281">
                  <c:v>44552</c:v>
                </c:pt>
                <c:pt idx="282">
                  <c:v>44553</c:v>
                </c:pt>
                <c:pt idx="283">
                  <c:v>44553</c:v>
                </c:pt>
                <c:pt idx="284">
                  <c:v>44554</c:v>
                </c:pt>
                <c:pt idx="285">
                  <c:v>44554</c:v>
                </c:pt>
                <c:pt idx="286">
                  <c:v>44555</c:v>
                </c:pt>
                <c:pt idx="287">
                  <c:v>44555</c:v>
                </c:pt>
                <c:pt idx="288">
                  <c:v>44556</c:v>
                </c:pt>
                <c:pt idx="289">
                  <c:v>44556</c:v>
                </c:pt>
                <c:pt idx="290">
                  <c:v>44557</c:v>
                </c:pt>
                <c:pt idx="291">
                  <c:v>44557</c:v>
                </c:pt>
                <c:pt idx="292">
                  <c:v>44558</c:v>
                </c:pt>
                <c:pt idx="293">
                  <c:v>44558</c:v>
                </c:pt>
                <c:pt idx="294">
                  <c:v>44559</c:v>
                </c:pt>
                <c:pt idx="295">
                  <c:v>44559</c:v>
                </c:pt>
                <c:pt idx="296">
                  <c:v>44560</c:v>
                </c:pt>
                <c:pt idx="297">
                  <c:v>44560</c:v>
                </c:pt>
                <c:pt idx="298">
                  <c:v>44561</c:v>
                </c:pt>
                <c:pt idx="299">
                  <c:v>44561</c:v>
                </c:pt>
                <c:pt idx="300">
                  <c:v>44562</c:v>
                </c:pt>
                <c:pt idx="301">
                  <c:v>44562</c:v>
                </c:pt>
                <c:pt idx="302">
                  <c:v>44563</c:v>
                </c:pt>
                <c:pt idx="303">
                  <c:v>44563</c:v>
                </c:pt>
                <c:pt idx="304">
                  <c:v>44564</c:v>
                </c:pt>
                <c:pt idx="305">
                  <c:v>44564</c:v>
                </c:pt>
                <c:pt idx="306">
                  <c:v>44565</c:v>
                </c:pt>
                <c:pt idx="307">
                  <c:v>44565</c:v>
                </c:pt>
                <c:pt idx="308">
                  <c:v>44566</c:v>
                </c:pt>
                <c:pt idx="309">
                  <c:v>44566</c:v>
                </c:pt>
                <c:pt idx="310">
                  <c:v>44567</c:v>
                </c:pt>
                <c:pt idx="311">
                  <c:v>44567</c:v>
                </c:pt>
                <c:pt idx="312">
                  <c:v>44568</c:v>
                </c:pt>
                <c:pt idx="313">
                  <c:v>44568</c:v>
                </c:pt>
                <c:pt idx="314">
                  <c:v>44569</c:v>
                </c:pt>
                <c:pt idx="315">
                  <c:v>44569</c:v>
                </c:pt>
                <c:pt idx="316">
                  <c:v>44570</c:v>
                </c:pt>
                <c:pt idx="317">
                  <c:v>44570</c:v>
                </c:pt>
                <c:pt idx="318">
                  <c:v>44571</c:v>
                </c:pt>
                <c:pt idx="319">
                  <c:v>44571</c:v>
                </c:pt>
                <c:pt idx="320">
                  <c:v>44572</c:v>
                </c:pt>
                <c:pt idx="321">
                  <c:v>44572</c:v>
                </c:pt>
                <c:pt idx="322">
                  <c:v>44573</c:v>
                </c:pt>
                <c:pt idx="323">
                  <c:v>44573</c:v>
                </c:pt>
                <c:pt idx="324">
                  <c:v>44574</c:v>
                </c:pt>
                <c:pt idx="325">
                  <c:v>44574</c:v>
                </c:pt>
                <c:pt idx="326">
                  <c:v>44575</c:v>
                </c:pt>
                <c:pt idx="327">
                  <c:v>44575</c:v>
                </c:pt>
                <c:pt idx="328">
                  <c:v>44576</c:v>
                </c:pt>
                <c:pt idx="329">
                  <c:v>44576</c:v>
                </c:pt>
                <c:pt idx="330">
                  <c:v>44577</c:v>
                </c:pt>
                <c:pt idx="331">
                  <c:v>44577</c:v>
                </c:pt>
                <c:pt idx="332">
                  <c:v>44578</c:v>
                </c:pt>
                <c:pt idx="333">
                  <c:v>44578</c:v>
                </c:pt>
                <c:pt idx="334">
                  <c:v>44579</c:v>
                </c:pt>
                <c:pt idx="335">
                  <c:v>44579</c:v>
                </c:pt>
                <c:pt idx="336">
                  <c:v>44580</c:v>
                </c:pt>
                <c:pt idx="337">
                  <c:v>44580</c:v>
                </c:pt>
                <c:pt idx="338">
                  <c:v>44581</c:v>
                </c:pt>
                <c:pt idx="339">
                  <c:v>44581</c:v>
                </c:pt>
                <c:pt idx="340">
                  <c:v>44582</c:v>
                </c:pt>
                <c:pt idx="341">
                  <c:v>44582</c:v>
                </c:pt>
                <c:pt idx="342">
                  <c:v>44583</c:v>
                </c:pt>
                <c:pt idx="343">
                  <c:v>44583</c:v>
                </c:pt>
                <c:pt idx="344">
                  <c:v>44584</c:v>
                </c:pt>
                <c:pt idx="345">
                  <c:v>44584</c:v>
                </c:pt>
                <c:pt idx="346">
                  <c:v>44585</c:v>
                </c:pt>
                <c:pt idx="347">
                  <c:v>44585</c:v>
                </c:pt>
                <c:pt idx="348">
                  <c:v>44586</c:v>
                </c:pt>
                <c:pt idx="349">
                  <c:v>44586</c:v>
                </c:pt>
                <c:pt idx="350">
                  <c:v>44587</c:v>
                </c:pt>
                <c:pt idx="351">
                  <c:v>44587</c:v>
                </c:pt>
                <c:pt idx="352">
                  <c:v>44588</c:v>
                </c:pt>
                <c:pt idx="353">
                  <c:v>44588</c:v>
                </c:pt>
                <c:pt idx="354">
                  <c:v>44589</c:v>
                </c:pt>
                <c:pt idx="355">
                  <c:v>44589</c:v>
                </c:pt>
                <c:pt idx="356">
                  <c:v>44590</c:v>
                </c:pt>
                <c:pt idx="357">
                  <c:v>44590</c:v>
                </c:pt>
                <c:pt idx="358">
                  <c:v>44591</c:v>
                </c:pt>
                <c:pt idx="359">
                  <c:v>44591</c:v>
                </c:pt>
                <c:pt idx="360">
                  <c:v>44592</c:v>
                </c:pt>
                <c:pt idx="361">
                  <c:v>44592</c:v>
                </c:pt>
                <c:pt idx="362">
                  <c:v>44593</c:v>
                </c:pt>
                <c:pt idx="363">
                  <c:v>44593</c:v>
                </c:pt>
                <c:pt idx="364">
                  <c:v>44594</c:v>
                </c:pt>
                <c:pt idx="365">
                  <c:v>44594</c:v>
                </c:pt>
                <c:pt idx="366">
                  <c:v>44595</c:v>
                </c:pt>
                <c:pt idx="367">
                  <c:v>44595</c:v>
                </c:pt>
                <c:pt idx="368">
                  <c:v>44596</c:v>
                </c:pt>
                <c:pt idx="369">
                  <c:v>44596</c:v>
                </c:pt>
                <c:pt idx="370">
                  <c:v>44597</c:v>
                </c:pt>
                <c:pt idx="371">
                  <c:v>44597</c:v>
                </c:pt>
                <c:pt idx="372">
                  <c:v>44598</c:v>
                </c:pt>
                <c:pt idx="373">
                  <c:v>44598</c:v>
                </c:pt>
                <c:pt idx="374">
                  <c:v>44599</c:v>
                </c:pt>
                <c:pt idx="375">
                  <c:v>44599</c:v>
                </c:pt>
                <c:pt idx="376">
                  <c:v>44600</c:v>
                </c:pt>
                <c:pt idx="377">
                  <c:v>44600</c:v>
                </c:pt>
                <c:pt idx="378">
                  <c:v>44601</c:v>
                </c:pt>
                <c:pt idx="379">
                  <c:v>44601</c:v>
                </c:pt>
                <c:pt idx="380">
                  <c:v>44602</c:v>
                </c:pt>
                <c:pt idx="381">
                  <c:v>44602</c:v>
                </c:pt>
                <c:pt idx="382">
                  <c:v>44603</c:v>
                </c:pt>
                <c:pt idx="383">
                  <c:v>44603</c:v>
                </c:pt>
                <c:pt idx="384">
                  <c:v>44604</c:v>
                </c:pt>
                <c:pt idx="385">
                  <c:v>44604</c:v>
                </c:pt>
                <c:pt idx="386">
                  <c:v>44605</c:v>
                </c:pt>
                <c:pt idx="387">
                  <c:v>44605</c:v>
                </c:pt>
                <c:pt idx="388">
                  <c:v>44606</c:v>
                </c:pt>
                <c:pt idx="389">
                  <c:v>44606</c:v>
                </c:pt>
                <c:pt idx="390">
                  <c:v>44607</c:v>
                </c:pt>
                <c:pt idx="391">
                  <c:v>44607</c:v>
                </c:pt>
                <c:pt idx="392">
                  <c:v>44608</c:v>
                </c:pt>
                <c:pt idx="393">
                  <c:v>44608</c:v>
                </c:pt>
                <c:pt idx="394">
                  <c:v>44609</c:v>
                </c:pt>
                <c:pt idx="395">
                  <c:v>44609</c:v>
                </c:pt>
                <c:pt idx="396">
                  <c:v>44610</c:v>
                </c:pt>
                <c:pt idx="397">
                  <c:v>44610</c:v>
                </c:pt>
                <c:pt idx="398">
                  <c:v>44611</c:v>
                </c:pt>
                <c:pt idx="399">
                  <c:v>44611</c:v>
                </c:pt>
                <c:pt idx="400">
                  <c:v>44612</c:v>
                </c:pt>
                <c:pt idx="401">
                  <c:v>44612</c:v>
                </c:pt>
                <c:pt idx="402">
                  <c:v>44613</c:v>
                </c:pt>
                <c:pt idx="403">
                  <c:v>44613</c:v>
                </c:pt>
                <c:pt idx="404">
                  <c:v>44614</c:v>
                </c:pt>
                <c:pt idx="405">
                  <c:v>44614</c:v>
                </c:pt>
                <c:pt idx="406">
                  <c:v>44615</c:v>
                </c:pt>
                <c:pt idx="407">
                  <c:v>44615</c:v>
                </c:pt>
                <c:pt idx="408">
                  <c:v>44616</c:v>
                </c:pt>
                <c:pt idx="409">
                  <c:v>44616</c:v>
                </c:pt>
                <c:pt idx="410">
                  <c:v>44617</c:v>
                </c:pt>
                <c:pt idx="411">
                  <c:v>44617</c:v>
                </c:pt>
                <c:pt idx="412">
                  <c:v>44618</c:v>
                </c:pt>
                <c:pt idx="413">
                  <c:v>44618</c:v>
                </c:pt>
                <c:pt idx="414">
                  <c:v>44619</c:v>
                </c:pt>
                <c:pt idx="415">
                  <c:v>44619</c:v>
                </c:pt>
                <c:pt idx="416">
                  <c:v>44620</c:v>
                </c:pt>
                <c:pt idx="417">
                  <c:v>44620</c:v>
                </c:pt>
                <c:pt idx="418">
                  <c:v>44621</c:v>
                </c:pt>
                <c:pt idx="419">
                  <c:v>44621</c:v>
                </c:pt>
                <c:pt idx="420">
                  <c:v>44622</c:v>
                </c:pt>
                <c:pt idx="421">
                  <c:v>44622</c:v>
                </c:pt>
                <c:pt idx="422">
                  <c:v>44623</c:v>
                </c:pt>
                <c:pt idx="423">
                  <c:v>44623</c:v>
                </c:pt>
                <c:pt idx="424">
                  <c:v>44624</c:v>
                </c:pt>
                <c:pt idx="425">
                  <c:v>44624</c:v>
                </c:pt>
                <c:pt idx="426">
                  <c:v>44625</c:v>
                </c:pt>
                <c:pt idx="427">
                  <c:v>44625</c:v>
                </c:pt>
                <c:pt idx="428">
                  <c:v>44626</c:v>
                </c:pt>
                <c:pt idx="429">
                  <c:v>44626</c:v>
                </c:pt>
                <c:pt idx="430">
                  <c:v>44627</c:v>
                </c:pt>
                <c:pt idx="431">
                  <c:v>44627</c:v>
                </c:pt>
                <c:pt idx="432">
                  <c:v>44628</c:v>
                </c:pt>
                <c:pt idx="433">
                  <c:v>44628</c:v>
                </c:pt>
                <c:pt idx="434">
                  <c:v>44629</c:v>
                </c:pt>
                <c:pt idx="435">
                  <c:v>44629</c:v>
                </c:pt>
                <c:pt idx="436">
                  <c:v>44630</c:v>
                </c:pt>
                <c:pt idx="437">
                  <c:v>44630</c:v>
                </c:pt>
                <c:pt idx="438">
                  <c:v>44631</c:v>
                </c:pt>
                <c:pt idx="439">
                  <c:v>44631</c:v>
                </c:pt>
                <c:pt idx="440">
                  <c:v>44632</c:v>
                </c:pt>
                <c:pt idx="441">
                  <c:v>44632</c:v>
                </c:pt>
                <c:pt idx="442">
                  <c:v>44633</c:v>
                </c:pt>
                <c:pt idx="443">
                  <c:v>44634</c:v>
                </c:pt>
                <c:pt idx="444">
                  <c:v>44635</c:v>
                </c:pt>
                <c:pt idx="445">
                  <c:v>44636</c:v>
                </c:pt>
                <c:pt idx="446">
                  <c:v>44637</c:v>
                </c:pt>
                <c:pt idx="447">
                  <c:v>44638</c:v>
                </c:pt>
                <c:pt idx="448">
                  <c:v>44639</c:v>
                </c:pt>
                <c:pt idx="449">
                  <c:v>44640</c:v>
                </c:pt>
                <c:pt idx="450">
                  <c:v>44641</c:v>
                </c:pt>
                <c:pt idx="451">
                  <c:v>44642</c:v>
                </c:pt>
                <c:pt idx="452">
                  <c:v>44643</c:v>
                </c:pt>
                <c:pt idx="453">
                  <c:v>44644</c:v>
                </c:pt>
                <c:pt idx="454">
                  <c:v>44645</c:v>
                </c:pt>
                <c:pt idx="455">
                  <c:v>44646</c:v>
                </c:pt>
                <c:pt idx="456">
                  <c:v>44647</c:v>
                </c:pt>
                <c:pt idx="457">
                  <c:v>44648</c:v>
                </c:pt>
                <c:pt idx="458">
                  <c:v>44649</c:v>
                </c:pt>
                <c:pt idx="459">
                  <c:v>44650</c:v>
                </c:pt>
                <c:pt idx="460">
                  <c:v>44651</c:v>
                </c:pt>
                <c:pt idx="461">
                  <c:v>44652</c:v>
                </c:pt>
                <c:pt idx="462">
                  <c:v>44653</c:v>
                </c:pt>
                <c:pt idx="463">
                  <c:v>44654</c:v>
                </c:pt>
                <c:pt idx="464">
                  <c:v>44655</c:v>
                </c:pt>
                <c:pt idx="465">
                  <c:v>44656</c:v>
                </c:pt>
                <c:pt idx="466">
                  <c:v>44657</c:v>
                </c:pt>
                <c:pt idx="467">
                  <c:v>44658</c:v>
                </c:pt>
                <c:pt idx="468">
                  <c:v>44659</c:v>
                </c:pt>
                <c:pt idx="469">
                  <c:v>44660</c:v>
                </c:pt>
                <c:pt idx="470">
                  <c:v>44661</c:v>
                </c:pt>
                <c:pt idx="471">
                  <c:v>44662</c:v>
                </c:pt>
                <c:pt idx="472">
                  <c:v>44663</c:v>
                </c:pt>
                <c:pt idx="473">
                  <c:v>44664</c:v>
                </c:pt>
                <c:pt idx="474">
                  <c:v>44665</c:v>
                </c:pt>
                <c:pt idx="475">
                  <c:v>44666</c:v>
                </c:pt>
                <c:pt idx="476">
                  <c:v>44667</c:v>
                </c:pt>
                <c:pt idx="477">
                  <c:v>44668</c:v>
                </c:pt>
                <c:pt idx="478">
                  <c:v>44669</c:v>
                </c:pt>
                <c:pt idx="479">
                  <c:v>44670</c:v>
                </c:pt>
                <c:pt idx="480">
                  <c:v>44671</c:v>
                </c:pt>
                <c:pt idx="481">
                  <c:v>44672</c:v>
                </c:pt>
                <c:pt idx="482">
                  <c:v>44673</c:v>
                </c:pt>
                <c:pt idx="483">
                  <c:v>44674</c:v>
                </c:pt>
                <c:pt idx="484">
                  <c:v>44675</c:v>
                </c:pt>
                <c:pt idx="485">
                  <c:v>44676</c:v>
                </c:pt>
                <c:pt idx="486">
                  <c:v>44677</c:v>
                </c:pt>
                <c:pt idx="487">
                  <c:v>44678</c:v>
                </c:pt>
                <c:pt idx="488">
                  <c:v>44679</c:v>
                </c:pt>
                <c:pt idx="489">
                  <c:v>44680</c:v>
                </c:pt>
                <c:pt idx="490">
                  <c:v>44681</c:v>
                </c:pt>
                <c:pt idx="491">
                  <c:v>44682</c:v>
                </c:pt>
              </c:numCache>
            </c:numRef>
          </c:xVal>
          <c:yVal>
            <c:numRef>
              <c:f>'AK PurpleAir Data'!$U$3:$U$494</c:f>
              <c:numCache>
                <c:formatCode>General</c:formatCode>
                <c:ptCount val="492"/>
                <c:pt idx="0">
                  <c:v>2.0099999999999998</c:v>
                </c:pt>
                <c:pt idx="1">
                  <c:v>2.19</c:v>
                </c:pt>
                <c:pt idx="2">
                  <c:v>1.9</c:v>
                </c:pt>
                <c:pt idx="3">
                  <c:v>0.81</c:v>
                </c:pt>
                <c:pt idx="4">
                  <c:v>0.49</c:v>
                </c:pt>
                <c:pt idx="5">
                  <c:v>1.26</c:v>
                </c:pt>
                <c:pt idx="6">
                  <c:v>1.66</c:v>
                </c:pt>
                <c:pt idx="7">
                  <c:v>3.79</c:v>
                </c:pt>
                <c:pt idx="8">
                  <c:v>1.25</c:v>
                </c:pt>
                <c:pt idx="9">
                  <c:v>0.2</c:v>
                </c:pt>
                <c:pt idx="10">
                  <c:v>0.67</c:v>
                </c:pt>
                <c:pt idx="11">
                  <c:v>0.11</c:v>
                </c:pt>
                <c:pt idx="12">
                  <c:v>0.49</c:v>
                </c:pt>
                <c:pt idx="13">
                  <c:v>0.82</c:v>
                </c:pt>
                <c:pt idx="14">
                  <c:v>0.3</c:v>
                </c:pt>
                <c:pt idx="15">
                  <c:v>7.0000000000000007E-2</c:v>
                </c:pt>
                <c:pt idx="16">
                  <c:v>0.48</c:v>
                </c:pt>
                <c:pt idx="17">
                  <c:v>0.19</c:v>
                </c:pt>
                <c:pt idx="18">
                  <c:v>0.76</c:v>
                </c:pt>
                <c:pt idx="19">
                  <c:v>0.52</c:v>
                </c:pt>
                <c:pt idx="20">
                  <c:v>0.36</c:v>
                </c:pt>
                <c:pt idx="21">
                  <c:v>0.02</c:v>
                </c:pt>
                <c:pt idx="22">
                  <c:v>0.34</c:v>
                </c:pt>
                <c:pt idx="23">
                  <c:v>0.13</c:v>
                </c:pt>
                <c:pt idx="24">
                  <c:v>0.52</c:v>
                </c:pt>
                <c:pt idx="25">
                  <c:v>0.77</c:v>
                </c:pt>
                <c:pt idx="26">
                  <c:v>2.36</c:v>
                </c:pt>
                <c:pt idx="27">
                  <c:v>0.56999999999999995</c:v>
                </c:pt>
                <c:pt idx="28">
                  <c:v>0.23</c:v>
                </c:pt>
                <c:pt idx="29">
                  <c:v>0.38</c:v>
                </c:pt>
                <c:pt idx="30">
                  <c:v>0.03</c:v>
                </c:pt>
                <c:pt idx="31">
                  <c:v>0.59</c:v>
                </c:pt>
                <c:pt idx="32">
                  <c:v>0.13</c:v>
                </c:pt>
                <c:pt idx="33">
                  <c:v>0.11</c:v>
                </c:pt>
                <c:pt idx="34">
                  <c:v>0.03</c:v>
                </c:pt>
                <c:pt idx="35">
                  <c:v>0.06</c:v>
                </c:pt>
                <c:pt idx="36">
                  <c:v>0.15</c:v>
                </c:pt>
                <c:pt idx="37">
                  <c:v>0.93</c:v>
                </c:pt>
                <c:pt idx="38">
                  <c:v>0.51</c:v>
                </c:pt>
                <c:pt idx="39">
                  <c:v>0.31</c:v>
                </c:pt>
                <c:pt idx="40">
                  <c:v>0.13</c:v>
                </c:pt>
                <c:pt idx="41">
                  <c:v>0.27</c:v>
                </c:pt>
                <c:pt idx="42">
                  <c:v>0.56000000000000005</c:v>
                </c:pt>
                <c:pt idx="43">
                  <c:v>1.71</c:v>
                </c:pt>
                <c:pt idx="44">
                  <c:v>0.71</c:v>
                </c:pt>
                <c:pt idx="45">
                  <c:v>1.94</c:v>
                </c:pt>
                <c:pt idx="46">
                  <c:v>1.19</c:v>
                </c:pt>
                <c:pt idx="47">
                  <c:v>0.04</c:v>
                </c:pt>
                <c:pt idx="48">
                  <c:v>0.3</c:v>
                </c:pt>
                <c:pt idx="49">
                  <c:v>0.51</c:v>
                </c:pt>
                <c:pt idx="50">
                  <c:v>0.16</c:v>
                </c:pt>
                <c:pt idx="51">
                  <c:v>0.51</c:v>
                </c:pt>
                <c:pt idx="52">
                  <c:v>0.23</c:v>
                </c:pt>
                <c:pt idx="53">
                  <c:v>0.22</c:v>
                </c:pt>
                <c:pt idx="54">
                  <c:v>0.17</c:v>
                </c:pt>
                <c:pt idx="55">
                  <c:v>0</c:v>
                </c:pt>
                <c:pt idx="56">
                  <c:v>0.11</c:v>
                </c:pt>
                <c:pt idx="57">
                  <c:v>0</c:v>
                </c:pt>
                <c:pt idx="58">
                  <c:v>0.06</c:v>
                </c:pt>
                <c:pt idx="59">
                  <c:v>0.39</c:v>
                </c:pt>
                <c:pt idx="60">
                  <c:v>0.41</c:v>
                </c:pt>
                <c:pt idx="61">
                  <c:v>1.48</c:v>
                </c:pt>
                <c:pt idx="62">
                  <c:v>0.21</c:v>
                </c:pt>
                <c:pt idx="63">
                  <c:v>0.11</c:v>
                </c:pt>
                <c:pt idx="64">
                  <c:v>0.54</c:v>
                </c:pt>
                <c:pt idx="65">
                  <c:v>2.5299999999999998</c:v>
                </c:pt>
                <c:pt idx="66">
                  <c:v>1.76</c:v>
                </c:pt>
                <c:pt idx="67">
                  <c:v>0.02</c:v>
                </c:pt>
                <c:pt idx="68">
                  <c:v>0.37</c:v>
                </c:pt>
                <c:pt idx="69">
                  <c:v>0.18</c:v>
                </c:pt>
                <c:pt idx="70">
                  <c:v>0</c:v>
                </c:pt>
                <c:pt idx="71">
                  <c:v>0.06</c:v>
                </c:pt>
                <c:pt idx="72">
                  <c:v>0.03</c:v>
                </c:pt>
                <c:pt idx="73">
                  <c:v>0.32</c:v>
                </c:pt>
                <c:pt idx="74">
                  <c:v>0.27</c:v>
                </c:pt>
                <c:pt idx="75">
                  <c:v>2.42</c:v>
                </c:pt>
                <c:pt idx="76">
                  <c:v>3.2</c:v>
                </c:pt>
                <c:pt idx="77">
                  <c:v>12.59</c:v>
                </c:pt>
                <c:pt idx="78">
                  <c:v>22.55</c:v>
                </c:pt>
                <c:pt idx="79">
                  <c:v>16.53</c:v>
                </c:pt>
                <c:pt idx="80">
                  <c:v>14.71</c:v>
                </c:pt>
                <c:pt idx="81">
                  <c:v>5.62</c:v>
                </c:pt>
                <c:pt idx="82">
                  <c:v>5.69</c:v>
                </c:pt>
                <c:pt idx="83">
                  <c:v>6.64</c:v>
                </c:pt>
                <c:pt idx="84">
                  <c:v>2.6</c:v>
                </c:pt>
                <c:pt idx="85">
                  <c:v>0.35</c:v>
                </c:pt>
                <c:pt idx="86">
                  <c:v>0.83</c:v>
                </c:pt>
                <c:pt idx="87">
                  <c:v>2.37</c:v>
                </c:pt>
                <c:pt idx="88">
                  <c:v>1.41</c:v>
                </c:pt>
                <c:pt idx="89">
                  <c:v>3.73</c:v>
                </c:pt>
                <c:pt idx="90">
                  <c:v>6.68</c:v>
                </c:pt>
                <c:pt idx="91">
                  <c:v>6.47</c:v>
                </c:pt>
                <c:pt idx="92">
                  <c:v>3.7</c:v>
                </c:pt>
                <c:pt idx="93">
                  <c:v>4.87</c:v>
                </c:pt>
                <c:pt idx="94">
                  <c:v>10.83</c:v>
                </c:pt>
                <c:pt idx="95">
                  <c:v>3.97</c:v>
                </c:pt>
                <c:pt idx="96">
                  <c:v>21.42</c:v>
                </c:pt>
                <c:pt idx="97">
                  <c:v>11.25</c:v>
                </c:pt>
                <c:pt idx="98">
                  <c:v>4.9400000000000004</c:v>
                </c:pt>
                <c:pt idx="99">
                  <c:v>0.46</c:v>
                </c:pt>
                <c:pt idx="100">
                  <c:v>0.02</c:v>
                </c:pt>
                <c:pt idx="101">
                  <c:v>0.94</c:v>
                </c:pt>
                <c:pt idx="102">
                  <c:v>0.19</c:v>
                </c:pt>
                <c:pt idx="103">
                  <c:v>0.41</c:v>
                </c:pt>
                <c:pt idx="104">
                  <c:v>0.13</c:v>
                </c:pt>
                <c:pt idx="105">
                  <c:v>0.94</c:v>
                </c:pt>
                <c:pt idx="106">
                  <c:v>1.19</c:v>
                </c:pt>
                <c:pt idx="107">
                  <c:v>4.8499999999999996</c:v>
                </c:pt>
                <c:pt idx="108">
                  <c:v>6.83</c:v>
                </c:pt>
                <c:pt idx="109">
                  <c:v>0.03</c:v>
                </c:pt>
                <c:pt idx="110">
                  <c:v>1.18</c:v>
                </c:pt>
                <c:pt idx="111">
                  <c:v>2.69</c:v>
                </c:pt>
                <c:pt idx="112">
                  <c:v>0.31</c:v>
                </c:pt>
                <c:pt idx="113">
                  <c:v>0.11</c:v>
                </c:pt>
                <c:pt idx="114">
                  <c:v>0.5</c:v>
                </c:pt>
                <c:pt idx="115">
                  <c:v>1.3</c:v>
                </c:pt>
                <c:pt idx="116">
                  <c:v>0.53</c:v>
                </c:pt>
                <c:pt idx="117">
                  <c:v>0.18</c:v>
                </c:pt>
                <c:pt idx="118">
                  <c:v>0.15</c:v>
                </c:pt>
                <c:pt idx="119">
                  <c:v>0.08</c:v>
                </c:pt>
                <c:pt idx="120">
                  <c:v>0.1</c:v>
                </c:pt>
                <c:pt idx="121">
                  <c:v>1.1399999999999999</c:v>
                </c:pt>
                <c:pt idx="122">
                  <c:v>1.48</c:v>
                </c:pt>
                <c:pt idx="123">
                  <c:v>1.1000000000000001</c:v>
                </c:pt>
                <c:pt idx="124">
                  <c:v>1.1299999999999999</c:v>
                </c:pt>
                <c:pt idx="125">
                  <c:v>0.14000000000000001</c:v>
                </c:pt>
                <c:pt idx="126">
                  <c:v>0.1</c:v>
                </c:pt>
                <c:pt idx="127">
                  <c:v>0.17</c:v>
                </c:pt>
                <c:pt idx="128">
                  <c:v>0.23</c:v>
                </c:pt>
                <c:pt idx="129">
                  <c:v>0.67</c:v>
                </c:pt>
                <c:pt idx="130">
                  <c:v>0.56000000000000005</c:v>
                </c:pt>
                <c:pt idx="131">
                  <c:v>1.0900000000000001</c:v>
                </c:pt>
                <c:pt idx="132">
                  <c:v>2.0299999999999998</c:v>
                </c:pt>
                <c:pt idx="133">
                  <c:v>0.76</c:v>
                </c:pt>
                <c:pt idx="134">
                  <c:v>0.59</c:v>
                </c:pt>
                <c:pt idx="135">
                  <c:v>0.81</c:v>
                </c:pt>
                <c:pt idx="136">
                  <c:v>0.19</c:v>
                </c:pt>
                <c:pt idx="137">
                  <c:v>0.68</c:v>
                </c:pt>
                <c:pt idx="138">
                  <c:v>0.72</c:v>
                </c:pt>
                <c:pt idx="139">
                  <c:v>0.25</c:v>
                </c:pt>
                <c:pt idx="140">
                  <c:v>0.31</c:v>
                </c:pt>
                <c:pt idx="141">
                  <c:v>0.55000000000000004</c:v>
                </c:pt>
                <c:pt idx="142">
                  <c:v>1.17</c:v>
                </c:pt>
                <c:pt idx="143">
                  <c:v>0.2</c:v>
                </c:pt>
                <c:pt idx="144">
                  <c:v>0.17</c:v>
                </c:pt>
                <c:pt idx="145">
                  <c:v>0.92</c:v>
                </c:pt>
                <c:pt idx="146">
                  <c:v>1.02</c:v>
                </c:pt>
                <c:pt idx="147">
                  <c:v>0.56999999999999995</c:v>
                </c:pt>
                <c:pt idx="148">
                  <c:v>1.53</c:v>
                </c:pt>
                <c:pt idx="149">
                  <c:v>0.03</c:v>
                </c:pt>
                <c:pt idx="150">
                  <c:v>0.43</c:v>
                </c:pt>
                <c:pt idx="151">
                  <c:v>1.54</c:v>
                </c:pt>
                <c:pt idx="152">
                  <c:v>1.8</c:v>
                </c:pt>
                <c:pt idx="153">
                  <c:v>1.96</c:v>
                </c:pt>
                <c:pt idx="154">
                  <c:v>0.36</c:v>
                </c:pt>
                <c:pt idx="155">
                  <c:v>0.67</c:v>
                </c:pt>
                <c:pt idx="156">
                  <c:v>1.1000000000000001</c:v>
                </c:pt>
                <c:pt idx="157">
                  <c:v>0.71</c:v>
                </c:pt>
                <c:pt idx="158">
                  <c:v>1.99</c:v>
                </c:pt>
                <c:pt idx="159">
                  <c:v>1.43</c:v>
                </c:pt>
                <c:pt idx="160">
                  <c:v>0.82</c:v>
                </c:pt>
                <c:pt idx="161">
                  <c:v>0.61</c:v>
                </c:pt>
                <c:pt idx="162">
                  <c:v>2.9</c:v>
                </c:pt>
                <c:pt idx="163">
                  <c:v>0.77</c:v>
                </c:pt>
                <c:pt idx="164">
                  <c:v>0.44</c:v>
                </c:pt>
                <c:pt idx="165">
                  <c:v>1.3</c:v>
                </c:pt>
                <c:pt idx="166">
                  <c:v>0.64</c:v>
                </c:pt>
                <c:pt idx="167">
                  <c:v>1.82</c:v>
                </c:pt>
                <c:pt idx="170">
                  <c:v>1</c:v>
                </c:pt>
                <c:pt idx="171">
                  <c:v>0.79</c:v>
                </c:pt>
                <c:pt idx="172">
                  <c:v>0.77</c:v>
                </c:pt>
                <c:pt idx="173">
                  <c:v>2.78</c:v>
                </c:pt>
                <c:pt idx="174">
                  <c:v>1.71</c:v>
                </c:pt>
                <c:pt idx="175">
                  <c:v>0.26</c:v>
                </c:pt>
                <c:pt idx="176">
                  <c:v>2.75</c:v>
                </c:pt>
                <c:pt idx="177">
                  <c:v>0.54</c:v>
                </c:pt>
                <c:pt idx="178">
                  <c:v>1.27</c:v>
                </c:pt>
                <c:pt idx="179">
                  <c:v>0.39</c:v>
                </c:pt>
                <c:pt idx="180">
                  <c:v>1.1299999999999999</c:v>
                </c:pt>
                <c:pt idx="181">
                  <c:v>2.63</c:v>
                </c:pt>
                <c:pt idx="182">
                  <c:v>0.14000000000000001</c:v>
                </c:pt>
                <c:pt idx="183">
                  <c:v>1.38</c:v>
                </c:pt>
                <c:pt idx="184">
                  <c:v>2.46</c:v>
                </c:pt>
                <c:pt idx="185">
                  <c:v>3.05</c:v>
                </c:pt>
                <c:pt idx="186">
                  <c:v>3.8</c:v>
                </c:pt>
                <c:pt idx="187">
                  <c:v>1.63</c:v>
                </c:pt>
                <c:pt idx="188">
                  <c:v>2.34</c:v>
                </c:pt>
                <c:pt idx="189">
                  <c:v>1.38</c:v>
                </c:pt>
                <c:pt idx="190">
                  <c:v>1.4</c:v>
                </c:pt>
                <c:pt idx="191">
                  <c:v>1.4</c:v>
                </c:pt>
                <c:pt idx="192">
                  <c:v>0.37</c:v>
                </c:pt>
                <c:pt idx="193">
                  <c:v>0.37</c:v>
                </c:pt>
                <c:pt idx="194">
                  <c:v>0.13</c:v>
                </c:pt>
                <c:pt idx="195">
                  <c:v>0.13</c:v>
                </c:pt>
                <c:pt idx="196">
                  <c:v>1.69</c:v>
                </c:pt>
                <c:pt idx="197">
                  <c:v>1.69</c:v>
                </c:pt>
                <c:pt idx="198">
                  <c:v>0.35</c:v>
                </c:pt>
                <c:pt idx="199">
                  <c:v>0.35</c:v>
                </c:pt>
                <c:pt idx="200">
                  <c:v>3.11</c:v>
                </c:pt>
                <c:pt idx="201">
                  <c:v>3.11</c:v>
                </c:pt>
                <c:pt idx="202">
                  <c:v>0.12</c:v>
                </c:pt>
                <c:pt idx="203">
                  <c:v>0.12</c:v>
                </c:pt>
                <c:pt idx="204">
                  <c:v>1.22</c:v>
                </c:pt>
                <c:pt idx="205">
                  <c:v>1.22</c:v>
                </c:pt>
                <c:pt idx="206">
                  <c:v>0.61</c:v>
                </c:pt>
                <c:pt idx="207">
                  <c:v>0.61</c:v>
                </c:pt>
                <c:pt idx="208">
                  <c:v>0.63</c:v>
                </c:pt>
                <c:pt idx="209">
                  <c:v>0.63</c:v>
                </c:pt>
                <c:pt idx="210">
                  <c:v>0.31</c:v>
                </c:pt>
                <c:pt idx="211">
                  <c:v>0.31</c:v>
                </c:pt>
                <c:pt idx="212">
                  <c:v>2.08</c:v>
                </c:pt>
                <c:pt idx="213">
                  <c:v>2.08</c:v>
                </c:pt>
                <c:pt idx="214">
                  <c:v>0.83</c:v>
                </c:pt>
                <c:pt idx="215">
                  <c:v>0.83</c:v>
                </c:pt>
                <c:pt idx="216">
                  <c:v>0.21</c:v>
                </c:pt>
                <c:pt idx="217">
                  <c:v>0.21</c:v>
                </c:pt>
                <c:pt idx="218">
                  <c:v>0.23</c:v>
                </c:pt>
                <c:pt idx="219">
                  <c:v>0.23</c:v>
                </c:pt>
                <c:pt idx="220">
                  <c:v>0.96</c:v>
                </c:pt>
                <c:pt idx="221">
                  <c:v>0.96</c:v>
                </c:pt>
                <c:pt idx="222">
                  <c:v>1.1299999999999999</c:v>
                </c:pt>
                <c:pt idx="223">
                  <c:v>1.1299999999999999</c:v>
                </c:pt>
                <c:pt idx="224">
                  <c:v>1.6</c:v>
                </c:pt>
                <c:pt idx="225">
                  <c:v>1.6</c:v>
                </c:pt>
                <c:pt idx="236">
                  <c:v>0.2</c:v>
                </c:pt>
                <c:pt idx="237">
                  <c:v>0.2</c:v>
                </c:pt>
                <c:pt idx="238">
                  <c:v>2.1</c:v>
                </c:pt>
                <c:pt idx="239">
                  <c:v>2.1</c:v>
                </c:pt>
                <c:pt idx="240">
                  <c:v>0.68</c:v>
                </c:pt>
                <c:pt idx="241">
                  <c:v>0.68</c:v>
                </c:pt>
                <c:pt idx="242">
                  <c:v>0.88</c:v>
                </c:pt>
                <c:pt idx="243">
                  <c:v>0.88</c:v>
                </c:pt>
                <c:pt idx="244">
                  <c:v>0.25</c:v>
                </c:pt>
                <c:pt idx="245">
                  <c:v>0.25</c:v>
                </c:pt>
                <c:pt idx="246">
                  <c:v>0.65</c:v>
                </c:pt>
                <c:pt idx="247">
                  <c:v>0.65</c:v>
                </c:pt>
                <c:pt idx="248">
                  <c:v>0.19</c:v>
                </c:pt>
                <c:pt idx="249">
                  <c:v>0.19</c:v>
                </c:pt>
                <c:pt idx="250">
                  <c:v>0.45</c:v>
                </c:pt>
                <c:pt idx="251">
                  <c:v>0.45</c:v>
                </c:pt>
                <c:pt idx="252">
                  <c:v>1.36</c:v>
                </c:pt>
                <c:pt idx="253">
                  <c:v>1.36</c:v>
                </c:pt>
                <c:pt idx="254">
                  <c:v>1.72</c:v>
                </c:pt>
                <c:pt idx="255">
                  <c:v>1.72</c:v>
                </c:pt>
                <c:pt idx="256">
                  <c:v>3.55</c:v>
                </c:pt>
                <c:pt idx="257">
                  <c:v>3.55</c:v>
                </c:pt>
                <c:pt idx="258">
                  <c:v>0.92</c:v>
                </c:pt>
                <c:pt idx="259">
                  <c:v>0.92</c:v>
                </c:pt>
                <c:pt idx="260">
                  <c:v>0.55000000000000004</c:v>
                </c:pt>
                <c:pt idx="261">
                  <c:v>0.55000000000000004</c:v>
                </c:pt>
                <c:pt idx="262">
                  <c:v>1.49</c:v>
                </c:pt>
                <c:pt idx="263">
                  <c:v>1.49</c:v>
                </c:pt>
                <c:pt idx="264">
                  <c:v>1.17</c:v>
                </c:pt>
                <c:pt idx="265">
                  <c:v>1.17</c:v>
                </c:pt>
                <c:pt idx="266">
                  <c:v>0.8</c:v>
                </c:pt>
                <c:pt idx="267">
                  <c:v>0.8</c:v>
                </c:pt>
                <c:pt idx="268">
                  <c:v>0.77</c:v>
                </c:pt>
                <c:pt idx="269">
                  <c:v>0.77</c:v>
                </c:pt>
                <c:pt idx="270">
                  <c:v>1.25</c:v>
                </c:pt>
                <c:pt idx="271">
                  <c:v>1.25</c:v>
                </c:pt>
                <c:pt idx="272">
                  <c:v>1.57</c:v>
                </c:pt>
                <c:pt idx="273">
                  <c:v>1.57</c:v>
                </c:pt>
                <c:pt idx="274">
                  <c:v>1.1599999999999999</c:v>
                </c:pt>
                <c:pt idx="275">
                  <c:v>1.1599999999999999</c:v>
                </c:pt>
                <c:pt idx="276">
                  <c:v>1.57</c:v>
                </c:pt>
                <c:pt idx="277">
                  <c:v>1.57</c:v>
                </c:pt>
                <c:pt idx="278">
                  <c:v>1.8</c:v>
                </c:pt>
                <c:pt idx="279">
                  <c:v>1.8</c:v>
                </c:pt>
                <c:pt idx="280">
                  <c:v>0.7</c:v>
                </c:pt>
                <c:pt idx="281">
                  <c:v>0.7</c:v>
                </c:pt>
                <c:pt idx="282">
                  <c:v>0.53</c:v>
                </c:pt>
                <c:pt idx="283">
                  <c:v>0.53</c:v>
                </c:pt>
                <c:pt idx="284">
                  <c:v>0.6</c:v>
                </c:pt>
                <c:pt idx="285">
                  <c:v>0.6</c:v>
                </c:pt>
                <c:pt idx="286">
                  <c:v>1.33</c:v>
                </c:pt>
                <c:pt idx="287">
                  <c:v>1.33</c:v>
                </c:pt>
                <c:pt idx="288">
                  <c:v>1.34</c:v>
                </c:pt>
                <c:pt idx="289">
                  <c:v>1.34</c:v>
                </c:pt>
                <c:pt idx="290">
                  <c:v>2.0099999999999998</c:v>
                </c:pt>
                <c:pt idx="291">
                  <c:v>2.0099999999999998</c:v>
                </c:pt>
                <c:pt idx="292">
                  <c:v>2.84</c:v>
                </c:pt>
                <c:pt idx="293">
                  <c:v>2.84</c:v>
                </c:pt>
                <c:pt idx="294">
                  <c:v>3.76</c:v>
                </c:pt>
                <c:pt idx="295">
                  <c:v>3.76</c:v>
                </c:pt>
                <c:pt idx="296">
                  <c:v>8.4700000000000006</c:v>
                </c:pt>
                <c:pt idx="297">
                  <c:v>8.4700000000000006</c:v>
                </c:pt>
                <c:pt idx="298">
                  <c:v>1.48</c:v>
                </c:pt>
                <c:pt idx="299">
                  <c:v>1.48</c:v>
                </c:pt>
                <c:pt idx="300">
                  <c:v>0.93</c:v>
                </c:pt>
                <c:pt idx="301">
                  <c:v>0.93</c:v>
                </c:pt>
                <c:pt idx="302">
                  <c:v>1.6</c:v>
                </c:pt>
                <c:pt idx="303">
                  <c:v>1.6</c:v>
                </c:pt>
                <c:pt idx="304">
                  <c:v>1.96</c:v>
                </c:pt>
                <c:pt idx="305">
                  <c:v>1.96</c:v>
                </c:pt>
                <c:pt idx="306">
                  <c:v>0.52</c:v>
                </c:pt>
                <c:pt idx="307">
                  <c:v>0.52</c:v>
                </c:pt>
                <c:pt idx="308">
                  <c:v>0.11</c:v>
                </c:pt>
                <c:pt idx="309">
                  <c:v>0.11</c:v>
                </c:pt>
                <c:pt idx="310">
                  <c:v>0.2</c:v>
                </c:pt>
                <c:pt idx="311">
                  <c:v>0.2</c:v>
                </c:pt>
                <c:pt idx="312">
                  <c:v>0.12</c:v>
                </c:pt>
                <c:pt idx="313">
                  <c:v>0.12</c:v>
                </c:pt>
                <c:pt idx="314">
                  <c:v>0.17</c:v>
                </c:pt>
                <c:pt idx="315">
                  <c:v>0.17</c:v>
                </c:pt>
                <c:pt idx="316">
                  <c:v>0.48</c:v>
                </c:pt>
                <c:pt idx="317">
                  <c:v>0.48</c:v>
                </c:pt>
                <c:pt idx="318">
                  <c:v>0.38</c:v>
                </c:pt>
                <c:pt idx="319">
                  <c:v>0.38</c:v>
                </c:pt>
                <c:pt idx="320">
                  <c:v>0.32</c:v>
                </c:pt>
                <c:pt idx="321">
                  <c:v>0.32</c:v>
                </c:pt>
                <c:pt idx="322">
                  <c:v>0.5</c:v>
                </c:pt>
                <c:pt idx="323">
                  <c:v>0.5</c:v>
                </c:pt>
                <c:pt idx="324">
                  <c:v>0.24</c:v>
                </c:pt>
                <c:pt idx="325">
                  <c:v>0.24</c:v>
                </c:pt>
                <c:pt idx="326">
                  <c:v>0.7</c:v>
                </c:pt>
                <c:pt idx="327">
                  <c:v>0.7</c:v>
                </c:pt>
                <c:pt idx="328">
                  <c:v>0.9</c:v>
                </c:pt>
                <c:pt idx="329">
                  <c:v>0.9</c:v>
                </c:pt>
                <c:pt idx="330">
                  <c:v>0.5</c:v>
                </c:pt>
                <c:pt idx="331">
                  <c:v>0.5</c:v>
                </c:pt>
                <c:pt idx="332">
                  <c:v>0.61</c:v>
                </c:pt>
                <c:pt idx="333">
                  <c:v>0.61</c:v>
                </c:pt>
                <c:pt idx="334">
                  <c:v>0.71</c:v>
                </c:pt>
                <c:pt idx="335">
                  <c:v>0.71</c:v>
                </c:pt>
                <c:pt idx="336">
                  <c:v>0.74</c:v>
                </c:pt>
                <c:pt idx="337">
                  <c:v>0.74</c:v>
                </c:pt>
                <c:pt idx="338">
                  <c:v>0.65</c:v>
                </c:pt>
                <c:pt idx="339">
                  <c:v>0.65</c:v>
                </c:pt>
                <c:pt idx="340">
                  <c:v>0.23</c:v>
                </c:pt>
                <c:pt idx="341">
                  <c:v>0.23</c:v>
                </c:pt>
                <c:pt idx="342">
                  <c:v>0.2</c:v>
                </c:pt>
                <c:pt idx="343">
                  <c:v>0.2</c:v>
                </c:pt>
                <c:pt idx="344">
                  <c:v>0.01</c:v>
                </c:pt>
                <c:pt idx="345">
                  <c:v>0.01</c:v>
                </c:pt>
                <c:pt idx="346">
                  <c:v>0.32</c:v>
                </c:pt>
                <c:pt idx="347">
                  <c:v>0.32</c:v>
                </c:pt>
                <c:pt idx="348">
                  <c:v>0.03</c:v>
                </c:pt>
                <c:pt idx="349">
                  <c:v>0.03</c:v>
                </c:pt>
                <c:pt idx="350">
                  <c:v>0.03</c:v>
                </c:pt>
                <c:pt idx="351">
                  <c:v>0.03</c:v>
                </c:pt>
                <c:pt idx="352">
                  <c:v>0.41</c:v>
                </c:pt>
                <c:pt idx="353">
                  <c:v>0.41</c:v>
                </c:pt>
                <c:pt idx="354">
                  <c:v>0.13</c:v>
                </c:pt>
                <c:pt idx="355">
                  <c:v>0.13</c:v>
                </c:pt>
                <c:pt idx="356">
                  <c:v>0.91</c:v>
                </c:pt>
                <c:pt idx="357">
                  <c:v>0.91</c:v>
                </c:pt>
                <c:pt idx="358">
                  <c:v>2.16</c:v>
                </c:pt>
                <c:pt idx="359">
                  <c:v>2.16</c:v>
                </c:pt>
                <c:pt idx="360">
                  <c:v>0.54</c:v>
                </c:pt>
                <c:pt idx="361">
                  <c:v>0.54</c:v>
                </c:pt>
                <c:pt idx="362">
                  <c:v>0.33</c:v>
                </c:pt>
                <c:pt idx="363">
                  <c:v>0.33</c:v>
                </c:pt>
                <c:pt idx="364">
                  <c:v>0.41</c:v>
                </c:pt>
                <c:pt idx="365">
                  <c:v>0.41</c:v>
                </c:pt>
                <c:pt idx="366">
                  <c:v>0.25</c:v>
                </c:pt>
                <c:pt idx="367">
                  <c:v>0.25</c:v>
                </c:pt>
                <c:pt idx="368">
                  <c:v>0.45</c:v>
                </c:pt>
                <c:pt idx="369">
                  <c:v>0.45</c:v>
                </c:pt>
                <c:pt idx="370">
                  <c:v>0.56999999999999995</c:v>
                </c:pt>
                <c:pt idx="371">
                  <c:v>0.56999999999999995</c:v>
                </c:pt>
                <c:pt idx="372">
                  <c:v>0.19</c:v>
                </c:pt>
                <c:pt idx="373">
                  <c:v>0.19</c:v>
                </c:pt>
                <c:pt idx="374">
                  <c:v>0.05</c:v>
                </c:pt>
                <c:pt idx="375">
                  <c:v>0.05</c:v>
                </c:pt>
                <c:pt idx="376">
                  <c:v>0.09</c:v>
                </c:pt>
                <c:pt idx="377">
                  <c:v>0.09</c:v>
                </c:pt>
                <c:pt idx="378">
                  <c:v>0.1</c:v>
                </c:pt>
                <c:pt idx="379">
                  <c:v>0.1</c:v>
                </c:pt>
                <c:pt idx="380">
                  <c:v>0.03</c:v>
                </c:pt>
                <c:pt idx="381">
                  <c:v>0.03</c:v>
                </c:pt>
                <c:pt idx="382">
                  <c:v>0.13</c:v>
                </c:pt>
                <c:pt idx="383">
                  <c:v>0.13</c:v>
                </c:pt>
                <c:pt idx="384">
                  <c:v>0.46</c:v>
                </c:pt>
                <c:pt idx="385">
                  <c:v>0.46</c:v>
                </c:pt>
                <c:pt idx="386">
                  <c:v>0.24</c:v>
                </c:pt>
                <c:pt idx="387">
                  <c:v>0.24</c:v>
                </c:pt>
                <c:pt idx="388">
                  <c:v>2.37</c:v>
                </c:pt>
                <c:pt idx="389">
                  <c:v>2.37</c:v>
                </c:pt>
                <c:pt idx="390">
                  <c:v>0.73</c:v>
                </c:pt>
                <c:pt idx="391">
                  <c:v>0.73</c:v>
                </c:pt>
                <c:pt idx="392">
                  <c:v>2.29</c:v>
                </c:pt>
                <c:pt idx="393">
                  <c:v>2.29</c:v>
                </c:pt>
                <c:pt idx="394">
                  <c:v>1.1200000000000001</c:v>
                </c:pt>
                <c:pt idx="395">
                  <c:v>1.1200000000000001</c:v>
                </c:pt>
                <c:pt idx="396">
                  <c:v>0.1</c:v>
                </c:pt>
                <c:pt idx="397">
                  <c:v>0.1</c:v>
                </c:pt>
                <c:pt idx="398">
                  <c:v>1.05</c:v>
                </c:pt>
                <c:pt idx="399">
                  <c:v>1.05</c:v>
                </c:pt>
                <c:pt idx="400">
                  <c:v>1.37</c:v>
                </c:pt>
                <c:pt idx="401">
                  <c:v>1.37</c:v>
                </c:pt>
                <c:pt idx="402">
                  <c:v>1.61</c:v>
                </c:pt>
                <c:pt idx="403">
                  <c:v>1.61</c:v>
                </c:pt>
                <c:pt idx="404">
                  <c:v>0.28999999999999998</c:v>
                </c:pt>
                <c:pt idx="405">
                  <c:v>0.28999999999999998</c:v>
                </c:pt>
                <c:pt idx="406">
                  <c:v>1.17</c:v>
                </c:pt>
                <c:pt idx="407">
                  <c:v>1.17</c:v>
                </c:pt>
                <c:pt idx="408">
                  <c:v>1</c:v>
                </c:pt>
                <c:pt idx="409">
                  <c:v>1</c:v>
                </c:pt>
                <c:pt idx="410">
                  <c:v>1.33</c:v>
                </c:pt>
                <c:pt idx="411">
                  <c:v>1.33</c:v>
                </c:pt>
                <c:pt idx="412">
                  <c:v>0.49</c:v>
                </c:pt>
                <c:pt idx="413">
                  <c:v>0.49</c:v>
                </c:pt>
                <c:pt idx="414">
                  <c:v>3.36</c:v>
                </c:pt>
                <c:pt idx="415">
                  <c:v>3.36</c:v>
                </c:pt>
                <c:pt idx="416">
                  <c:v>0.62</c:v>
                </c:pt>
                <c:pt idx="417">
                  <c:v>0.62</c:v>
                </c:pt>
                <c:pt idx="418">
                  <c:v>0.63</c:v>
                </c:pt>
                <c:pt idx="419">
                  <c:v>0.63</c:v>
                </c:pt>
                <c:pt idx="420">
                  <c:v>0.16</c:v>
                </c:pt>
                <c:pt idx="421">
                  <c:v>0.16</c:v>
                </c:pt>
                <c:pt idx="422">
                  <c:v>2.21</c:v>
                </c:pt>
                <c:pt idx="423">
                  <c:v>2.21</c:v>
                </c:pt>
                <c:pt idx="424">
                  <c:v>3.06</c:v>
                </c:pt>
                <c:pt idx="425">
                  <c:v>3.06</c:v>
                </c:pt>
                <c:pt idx="426">
                  <c:v>0.86</c:v>
                </c:pt>
                <c:pt idx="427">
                  <c:v>0.86</c:v>
                </c:pt>
                <c:pt idx="428">
                  <c:v>0.91</c:v>
                </c:pt>
                <c:pt idx="429">
                  <c:v>0.91</c:v>
                </c:pt>
                <c:pt idx="430">
                  <c:v>3.07</c:v>
                </c:pt>
                <c:pt idx="431">
                  <c:v>3.07</c:v>
                </c:pt>
                <c:pt idx="432">
                  <c:v>2.38</c:v>
                </c:pt>
                <c:pt idx="433">
                  <c:v>2.38</c:v>
                </c:pt>
                <c:pt idx="434">
                  <c:v>1.87</c:v>
                </c:pt>
                <c:pt idx="435">
                  <c:v>1.87</c:v>
                </c:pt>
                <c:pt idx="436">
                  <c:v>1.22</c:v>
                </c:pt>
                <c:pt idx="437">
                  <c:v>1.22</c:v>
                </c:pt>
                <c:pt idx="438">
                  <c:v>0.13</c:v>
                </c:pt>
                <c:pt idx="439">
                  <c:v>0.13</c:v>
                </c:pt>
                <c:pt idx="440">
                  <c:v>0.19</c:v>
                </c:pt>
                <c:pt idx="441">
                  <c:v>0.19</c:v>
                </c:pt>
                <c:pt idx="442">
                  <c:v>0.49</c:v>
                </c:pt>
                <c:pt idx="443">
                  <c:v>0.15</c:v>
                </c:pt>
                <c:pt idx="444">
                  <c:v>0.04</c:v>
                </c:pt>
                <c:pt idx="445">
                  <c:v>0.54</c:v>
                </c:pt>
                <c:pt idx="446">
                  <c:v>1.1000000000000001</c:v>
                </c:pt>
                <c:pt idx="447">
                  <c:v>2.1</c:v>
                </c:pt>
                <c:pt idx="448">
                  <c:v>1.8</c:v>
                </c:pt>
                <c:pt idx="449">
                  <c:v>3.36</c:v>
                </c:pt>
                <c:pt idx="450">
                  <c:v>0.49</c:v>
                </c:pt>
                <c:pt idx="451">
                  <c:v>0.73</c:v>
                </c:pt>
                <c:pt idx="452">
                  <c:v>2.15</c:v>
                </c:pt>
                <c:pt idx="453">
                  <c:v>1.19</c:v>
                </c:pt>
                <c:pt idx="454">
                  <c:v>1.71</c:v>
                </c:pt>
                <c:pt idx="455">
                  <c:v>0.42</c:v>
                </c:pt>
                <c:pt idx="456">
                  <c:v>4.41</c:v>
                </c:pt>
                <c:pt idx="457">
                  <c:v>0.05</c:v>
                </c:pt>
                <c:pt idx="458">
                  <c:v>0.24</c:v>
                </c:pt>
                <c:pt idx="459">
                  <c:v>0.23</c:v>
                </c:pt>
                <c:pt idx="460">
                  <c:v>1.97</c:v>
                </c:pt>
                <c:pt idx="461">
                  <c:v>0.49</c:v>
                </c:pt>
                <c:pt idx="462">
                  <c:v>0.54</c:v>
                </c:pt>
                <c:pt idx="463">
                  <c:v>1.68</c:v>
                </c:pt>
                <c:pt idx="464">
                  <c:v>1.1299999999999999</c:v>
                </c:pt>
                <c:pt idx="465">
                  <c:v>1.23</c:v>
                </c:pt>
                <c:pt idx="466">
                  <c:v>0.04</c:v>
                </c:pt>
                <c:pt idx="467">
                  <c:v>4.0599999999999996</c:v>
                </c:pt>
                <c:pt idx="468">
                  <c:v>2.13</c:v>
                </c:pt>
                <c:pt idx="469">
                  <c:v>1.65</c:v>
                </c:pt>
                <c:pt idx="470">
                  <c:v>2.02</c:v>
                </c:pt>
                <c:pt idx="471">
                  <c:v>3.47</c:v>
                </c:pt>
                <c:pt idx="472">
                  <c:v>1.0900000000000001</c:v>
                </c:pt>
                <c:pt idx="473">
                  <c:v>1.42</c:v>
                </c:pt>
                <c:pt idx="474">
                  <c:v>2.2799999999999998</c:v>
                </c:pt>
                <c:pt idx="475">
                  <c:v>5.16</c:v>
                </c:pt>
                <c:pt idx="476">
                  <c:v>5.04</c:v>
                </c:pt>
                <c:pt idx="477">
                  <c:v>1.08</c:v>
                </c:pt>
                <c:pt idx="478">
                  <c:v>3.27</c:v>
                </c:pt>
                <c:pt idx="479">
                  <c:v>2.4700000000000002</c:v>
                </c:pt>
                <c:pt idx="480">
                  <c:v>2.87</c:v>
                </c:pt>
                <c:pt idx="481">
                  <c:v>2.69</c:v>
                </c:pt>
                <c:pt idx="482">
                  <c:v>0.49</c:v>
                </c:pt>
                <c:pt idx="483">
                  <c:v>0.47</c:v>
                </c:pt>
                <c:pt idx="484">
                  <c:v>0.34</c:v>
                </c:pt>
                <c:pt idx="485">
                  <c:v>0.21</c:v>
                </c:pt>
                <c:pt idx="486">
                  <c:v>2.81</c:v>
                </c:pt>
                <c:pt idx="487">
                  <c:v>3.74</c:v>
                </c:pt>
                <c:pt idx="488">
                  <c:v>2.94</c:v>
                </c:pt>
                <c:pt idx="489">
                  <c:v>3.6</c:v>
                </c:pt>
                <c:pt idx="490">
                  <c:v>0.88</c:v>
                </c:pt>
                <c:pt idx="491">
                  <c:v>0.49</c:v>
                </c:pt>
              </c:numCache>
            </c:numRef>
          </c:yVal>
          <c:smooth val="1"/>
          <c:extLst>
            <c:ext xmlns:c16="http://schemas.microsoft.com/office/drawing/2014/chart" uri="{C3380CC4-5D6E-409C-BE32-E72D297353CC}">
              <c16:uniqueId val="{00000001-D39B-F842-88E1-9961C377D95D}"/>
            </c:ext>
          </c:extLst>
        </c:ser>
        <c:dLbls>
          <c:showLegendKey val="0"/>
          <c:showVal val="0"/>
          <c:showCatName val="0"/>
          <c:showSerName val="0"/>
          <c:showPercent val="0"/>
          <c:showBubbleSize val="0"/>
        </c:dLbls>
        <c:axId val="145113344"/>
        <c:axId val="49181520"/>
      </c:scatterChart>
      <c:valAx>
        <c:axId val="145113344"/>
        <c:scaling>
          <c:orientation val="minMax"/>
          <c:max val="44683"/>
          <c:min val="44317"/>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000" b="0" i="0" u="none" strike="noStrike" kern="1200" baseline="0">
                    <a:solidFill>
                      <a:schemeClr val="bg1"/>
                    </a:solidFill>
                    <a:latin typeface="Times" pitchFamily="2" charset="0"/>
                    <a:ea typeface="+mn-ea"/>
                    <a:cs typeface="+mn-cs"/>
                  </a:defRPr>
                </a:pPr>
                <a:r>
                  <a:rPr lang="en-US"/>
                  <a:t>Date (month-yr)</a:t>
                </a:r>
              </a:p>
            </c:rich>
          </c:tx>
          <c:overlay val="0"/>
          <c:spPr>
            <a:noFill/>
            <a:ln>
              <a:noFill/>
            </a:ln>
            <a:effectLst/>
          </c:spPr>
          <c:txPr>
            <a:bodyPr rot="0" spcFirstLastPara="1" vertOverflow="ellipsis" vert="horz" wrap="square" anchor="ctr" anchorCtr="1"/>
            <a:lstStyle/>
            <a:p>
              <a:pPr>
                <a:defRPr sz="2000" b="0" i="0" u="none" strike="noStrike" kern="1200" baseline="0">
                  <a:solidFill>
                    <a:schemeClr val="bg1"/>
                  </a:solidFill>
                  <a:latin typeface="Times" pitchFamily="2" charset="0"/>
                  <a:ea typeface="+mn-ea"/>
                  <a:cs typeface="+mn-cs"/>
                </a:defRPr>
              </a:pPr>
              <a:endParaRPr lang="en-US"/>
            </a:p>
          </c:txPr>
        </c:title>
        <c:numFmt formatCode="[$-409]mmm\-yy;@" sourceLinked="0"/>
        <c:majorTickMark val="none"/>
        <c:minorTickMark val="none"/>
        <c:tickLblPos val="nextTo"/>
        <c:spPr>
          <a:noFill/>
          <a:ln w="9525" cap="flat" cmpd="sng" algn="ctr">
            <a:solidFill>
              <a:schemeClr val="bg1"/>
            </a:solidFill>
            <a:round/>
          </a:ln>
          <a:effectLst/>
        </c:spPr>
        <c:txPr>
          <a:bodyPr rot="-60000000" spcFirstLastPara="1" vertOverflow="ellipsis" vert="horz" wrap="square" anchor="ctr" anchorCtr="1"/>
          <a:lstStyle/>
          <a:p>
            <a:pPr>
              <a:defRPr sz="2000" b="0" i="0" u="none" strike="noStrike" kern="1200" baseline="0">
                <a:solidFill>
                  <a:schemeClr val="bg1"/>
                </a:solidFill>
                <a:latin typeface="Times" pitchFamily="2" charset="0"/>
                <a:ea typeface="+mn-ea"/>
                <a:cs typeface="+mn-cs"/>
              </a:defRPr>
            </a:pPr>
            <a:endParaRPr lang="en-US"/>
          </a:p>
        </c:txPr>
        <c:crossAx val="49181520"/>
        <c:crosses val="autoZero"/>
        <c:crossBetween val="midCat"/>
        <c:majorUnit val="31"/>
      </c:valAx>
      <c:valAx>
        <c:axId val="49181520"/>
        <c:scaling>
          <c:orientation val="minMax"/>
          <c:max val="80"/>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000" b="0" i="0" u="none" strike="noStrike" kern="1200" baseline="0">
                    <a:solidFill>
                      <a:srgbClr val="000000"/>
                    </a:solidFill>
                    <a:latin typeface="Times" pitchFamily="2" charset="0"/>
                    <a:ea typeface="+mn-ea"/>
                    <a:cs typeface="+mn-cs"/>
                  </a:defRPr>
                </a:pPr>
                <a:r>
                  <a:rPr lang="en-US" dirty="0"/>
                  <a:t>PM2.5 </a:t>
                </a:r>
                <a:r>
                  <a:rPr lang="en-US" sz="2000" u="none" dirty="0"/>
                  <a:t>Level (</a:t>
                </a:r>
                <a:r>
                  <a:rPr lang="en-US" sz="2000" b="0" i="0" u="none" strike="noStrike" dirty="0">
                    <a:effectLst/>
                  </a:rPr>
                  <a:t>µ</a:t>
                </a:r>
                <a:r>
                  <a:rPr lang="en-US" sz="2000" u="none" dirty="0"/>
                  <a:t>g/</a:t>
                </a:r>
                <a:r>
                  <a:rPr lang="en-US" dirty="0"/>
                  <a:t>m</a:t>
                </a:r>
                <a:r>
                  <a:rPr lang="en-US" baseline="30000" dirty="0"/>
                  <a:t>3</a:t>
                </a:r>
                <a:r>
                  <a:rPr lang="en-US" dirty="0"/>
                  <a:t>)</a:t>
                </a:r>
              </a:p>
            </c:rich>
          </c:tx>
          <c:overlay val="0"/>
          <c:spPr>
            <a:noFill/>
            <a:ln>
              <a:noFill/>
            </a:ln>
            <a:effectLst/>
          </c:spPr>
          <c:txPr>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000" b="0" i="0" u="none" strike="noStrike" kern="1200" baseline="0">
                  <a:solidFill>
                    <a:srgbClr val="000000"/>
                  </a:solidFill>
                  <a:latin typeface="Times"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bg1"/>
            </a:solidFill>
            <a:round/>
          </a:ln>
          <a:effectLst/>
        </c:spPr>
        <c:txPr>
          <a:bodyPr rot="-60000000" spcFirstLastPara="1" vertOverflow="ellipsis" vert="horz" wrap="square" anchor="ctr" anchorCtr="1"/>
          <a:lstStyle/>
          <a:p>
            <a:pPr>
              <a:defRPr sz="2000" b="0" i="0" u="none" strike="noStrike" kern="1200" baseline="0">
                <a:solidFill>
                  <a:schemeClr val="bg1"/>
                </a:solidFill>
                <a:latin typeface="Times" pitchFamily="2" charset="0"/>
                <a:ea typeface="+mn-ea"/>
                <a:cs typeface="+mn-cs"/>
              </a:defRPr>
            </a:pPr>
            <a:endParaRPr lang="en-US"/>
          </a:p>
        </c:txPr>
        <c:crossAx val="145113344"/>
        <c:crosses val="autoZero"/>
        <c:crossBetween val="midCat"/>
      </c:valAx>
      <c:spPr>
        <a:noFill/>
        <a:ln>
          <a:solidFill>
            <a:schemeClr val="bg1"/>
          </a:solidFill>
        </a:ln>
        <a:effectLst/>
      </c:spPr>
    </c:plotArea>
    <c:legend>
      <c:legendPos val="b"/>
      <c:layout>
        <c:manualLayout>
          <c:xMode val="edge"/>
          <c:yMode val="edge"/>
          <c:x val="0.41651773486468435"/>
          <c:y val="7.8508806390437072E-2"/>
          <c:w val="0.54525021646260419"/>
          <c:h val="7.5056299096351115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bg1"/>
              </a:solidFill>
              <a:latin typeface="Times" pitchFamily="2"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a:solidFill>
            <a:schemeClr val="bg1"/>
          </a:solidFill>
          <a:latin typeface="Times" pitchFamily="2"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14A528-B8D5-430E-97EA-E1BD50741221}" type="datetimeFigureOut">
              <a:rPr lang="en-US" smtClean="0"/>
              <a:pPr/>
              <a:t>5/27/22</a:t>
            </a:fld>
            <a:endParaRPr lang="en-US"/>
          </a:p>
        </p:txBody>
      </p:sp>
      <p:sp>
        <p:nvSpPr>
          <p:cNvPr id="4" name="Slide Image Placeholder 3"/>
          <p:cNvSpPr>
            <a:spLocks noGrp="1" noRot="1" noChangeAspect="1"/>
          </p:cNvSpPr>
          <p:nvPr>
            <p:ph type="sldImg" idx="2"/>
          </p:nvPr>
        </p:nvSpPr>
        <p:spPr>
          <a:xfrm>
            <a:off x="2057400" y="685800"/>
            <a:ext cx="27432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0D0EA2-6082-47CF-B4C3-7E5417A52F4D}" type="slidenum">
              <a:rPr lang="en-US" smtClean="0"/>
              <a:pPr/>
              <a:t>‹#›</a:t>
            </a:fld>
            <a:endParaRPr lang="en-US"/>
          </a:p>
        </p:txBody>
      </p:sp>
    </p:spTree>
    <p:extLst>
      <p:ext uri="{BB962C8B-B14F-4D97-AF65-F5344CB8AC3E}">
        <p14:creationId xmlns:p14="http://schemas.microsoft.com/office/powerpoint/2010/main" val="1981256298"/>
      </p:ext>
    </p:extLst>
  </p:cSld>
  <p:clrMap bg1="lt1" tx1="dk1" bg2="lt2" tx2="dk2" accent1="accent1" accent2="accent2" accent3="accent3" accent4="accent4" accent5="accent5" accent6="accent6" hlink="hlink" folHlink="folHlink"/>
  <p:notesStyle>
    <a:lvl1pPr marL="0" algn="l" defTabSz="3761676" rtl="0" eaLnBrk="1" latinLnBrk="0" hangingPunct="1">
      <a:defRPr sz="4950" kern="1200">
        <a:solidFill>
          <a:schemeClr val="tx1"/>
        </a:solidFill>
        <a:latin typeface="+mn-lt"/>
        <a:ea typeface="+mn-ea"/>
        <a:cs typeface="+mn-cs"/>
      </a:defRPr>
    </a:lvl1pPr>
    <a:lvl2pPr marL="1880838" algn="l" defTabSz="3761676" rtl="0" eaLnBrk="1" latinLnBrk="0" hangingPunct="1">
      <a:defRPr sz="4950" kern="1200">
        <a:solidFill>
          <a:schemeClr val="tx1"/>
        </a:solidFill>
        <a:latin typeface="+mn-lt"/>
        <a:ea typeface="+mn-ea"/>
        <a:cs typeface="+mn-cs"/>
      </a:defRPr>
    </a:lvl2pPr>
    <a:lvl3pPr marL="3761676" algn="l" defTabSz="3761676" rtl="0" eaLnBrk="1" latinLnBrk="0" hangingPunct="1">
      <a:defRPr sz="4950" kern="1200">
        <a:solidFill>
          <a:schemeClr val="tx1"/>
        </a:solidFill>
        <a:latin typeface="+mn-lt"/>
        <a:ea typeface="+mn-ea"/>
        <a:cs typeface="+mn-cs"/>
      </a:defRPr>
    </a:lvl3pPr>
    <a:lvl4pPr marL="5642515" algn="l" defTabSz="3761676" rtl="0" eaLnBrk="1" latinLnBrk="0" hangingPunct="1">
      <a:defRPr sz="4950" kern="1200">
        <a:solidFill>
          <a:schemeClr val="tx1"/>
        </a:solidFill>
        <a:latin typeface="+mn-lt"/>
        <a:ea typeface="+mn-ea"/>
        <a:cs typeface="+mn-cs"/>
      </a:defRPr>
    </a:lvl4pPr>
    <a:lvl5pPr marL="7523352" algn="l" defTabSz="3761676" rtl="0" eaLnBrk="1" latinLnBrk="0" hangingPunct="1">
      <a:defRPr sz="4950" kern="1200">
        <a:solidFill>
          <a:schemeClr val="tx1"/>
        </a:solidFill>
        <a:latin typeface="+mn-lt"/>
        <a:ea typeface="+mn-ea"/>
        <a:cs typeface="+mn-cs"/>
      </a:defRPr>
    </a:lvl5pPr>
    <a:lvl6pPr marL="9404190" algn="l" defTabSz="3761676" rtl="0" eaLnBrk="1" latinLnBrk="0" hangingPunct="1">
      <a:defRPr sz="4950" kern="1200">
        <a:solidFill>
          <a:schemeClr val="tx1"/>
        </a:solidFill>
        <a:latin typeface="+mn-lt"/>
        <a:ea typeface="+mn-ea"/>
        <a:cs typeface="+mn-cs"/>
      </a:defRPr>
    </a:lvl6pPr>
    <a:lvl7pPr marL="11285029" algn="l" defTabSz="3761676" rtl="0" eaLnBrk="1" latinLnBrk="0" hangingPunct="1">
      <a:defRPr sz="4950" kern="1200">
        <a:solidFill>
          <a:schemeClr val="tx1"/>
        </a:solidFill>
        <a:latin typeface="+mn-lt"/>
        <a:ea typeface="+mn-ea"/>
        <a:cs typeface="+mn-cs"/>
      </a:defRPr>
    </a:lvl7pPr>
    <a:lvl8pPr marL="13165868" algn="l" defTabSz="3761676" rtl="0" eaLnBrk="1" latinLnBrk="0" hangingPunct="1">
      <a:defRPr sz="4950" kern="1200">
        <a:solidFill>
          <a:schemeClr val="tx1"/>
        </a:solidFill>
        <a:latin typeface="+mn-lt"/>
        <a:ea typeface="+mn-ea"/>
        <a:cs typeface="+mn-cs"/>
      </a:defRPr>
    </a:lvl8pPr>
    <a:lvl9pPr marL="15046706" algn="l" defTabSz="3761676" rtl="0" eaLnBrk="1" latinLnBrk="0" hangingPunct="1">
      <a:defRPr sz="495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685800"/>
            <a:ext cx="27432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0D0EA2-6082-47CF-B4C3-7E5417A52F4D}" type="slidenum">
              <a:rPr lang="en-US" smtClean="0"/>
              <a:pPr/>
              <a:t>1</a:t>
            </a:fld>
            <a:endParaRPr lang="en-US"/>
          </a:p>
        </p:txBody>
      </p:sp>
    </p:spTree>
    <p:extLst>
      <p:ext uri="{BB962C8B-B14F-4D97-AF65-F5344CB8AC3E}">
        <p14:creationId xmlns:p14="http://schemas.microsoft.com/office/powerpoint/2010/main" val="24505630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194560" y="11362270"/>
            <a:ext cx="24871680" cy="7840133"/>
          </a:xfrm>
        </p:spPr>
        <p:txBody>
          <a:bodyPr/>
          <a:lstStyle/>
          <a:p>
            <a:r>
              <a:rPr lang="en-US"/>
              <a:t>Click to edit Master title style</a:t>
            </a:r>
          </a:p>
        </p:txBody>
      </p:sp>
      <p:sp>
        <p:nvSpPr>
          <p:cNvPr id="3" name="Subtitle 2"/>
          <p:cNvSpPr>
            <a:spLocks noGrp="1"/>
          </p:cNvSpPr>
          <p:nvPr>
            <p:ph type="subTitle" idx="1"/>
          </p:nvPr>
        </p:nvSpPr>
        <p:spPr>
          <a:xfrm>
            <a:off x="4389120" y="20726400"/>
            <a:ext cx="20482560" cy="9347200"/>
          </a:xfrm>
        </p:spPr>
        <p:txBody>
          <a:bodyPr/>
          <a:lstStyle>
            <a:lvl1pPr marL="0" indent="0" algn="ctr">
              <a:buNone/>
              <a:defRPr>
                <a:solidFill>
                  <a:schemeClr val="tx1">
                    <a:tint val="75000"/>
                  </a:schemeClr>
                </a:solidFill>
              </a:defRPr>
            </a:lvl1pPr>
            <a:lvl2pPr marL="2129801" indent="0" algn="ctr">
              <a:buNone/>
              <a:defRPr>
                <a:solidFill>
                  <a:schemeClr val="tx1">
                    <a:tint val="75000"/>
                  </a:schemeClr>
                </a:solidFill>
              </a:defRPr>
            </a:lvl2pPr>
            <a:lvl3pPr marL="4259601" indent="0" algn="ctr">
              <a:buNone/>
              <a:defRPr>
                <a:solidFill>
                  <a:schemeClr val="tx1">
                    <a:tint val="75000"/>
                  </a:schemeClr>
                </a:solidFill>
              </a:defRPr>
            </a:lvl3pPr>
            <a:lvl4pPr marL="6389401" indent="0" algn="ctr">
              <a:buNone/>
              <a:defRPr>
                <a:solidFill>
                  <a:schemeClr val="tx1">
                    <a:tint val="75000"/>
                  </a:schemeClr>
                </a:solidFill>
              </a:defRPr>
            </a:lvl4pPr>
            <a:lvl5pPr marL="8519201" indent="0" algn="ctr">
              <a:buNone/>
              <a:defRPr>
                <a:solidFill>
                  <a:schemeClr val="tx1">
                    <a:tint val="75000"/>
                  </a:schemeClr>
                </a:solidFill>
              </a:defRPr>
            </a:lvl5pPr>
            <a:lvl6pPr marL="10649002" indent="0" algn="ctr">
              <a:buNone/>
              <a:defRPr>
                <a:solidFill>
                  <a:schemeClr val="tx1">
                    <a:tint val="75000"/>
                  </a:schemeClr>
                </a:solidFill>
              </a:defRPr>
            </a:lvl6pPr>
            <a:lvl7pPr marL="12778803" indent="0" algn="ctr">
              <a:buNone/>
              <a:defRPr>
                <a:solidFill>
                  <a:schemeClr val="tx1">
                    <a:tint val="75000"/>
                  </a:schemeClr>
                </a:solidFill>
              </a:defRPr>
            </a:lvl7pPr>
            <a:lvl8pPr marL="14908603" indent="0" algn="ctr">
              <a:buNone/>
              <a:defRPr>
                <a:solidFill>
                  <a:schemeClr val="tx1">
                    <a:tint val="75000"/>
                  </a:schemeClr>
                </a:solidFill>
              </a:defRPr>
            </a:lvl8pPr>
            <a:lvl9pPr marL="17038403"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5DE3168-FACF-4230-8864-9F87652CC7B7}" type="datetimeFigureOut">
              <a:rPr lang="en-US" smtClean="0"/>
              <a:pPr/>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2498653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DE3168-FACF-4230-8864-9F87652CC7B7}" type="datetimeFigureOut">
              <a:rPr lang="en-US" smtClean="0"/>
              <a:pPr/>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3382909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311402" y="23503470"/>
            <a:ext cx="24871680" cy="7264400"/>
          </a:xfrm>
        </p:spPr>
        <p:txBody>
          <a:bodyPr anchor="t"/>
          <a:lstStyle>
            <a:lvl1pPr algn="l">
              <a:defRPr sz="18649" b="1" cap="all"/>
            </a:lvl1pPr>
          </a:lstStyle>
          <a:p>
            <a:r>
              <a:rPr lang="en-US"/>
              <a:t>Click to edit Master title style</a:t>
            </a:r>
          </a:p>
        </p:txBody>
      </p:sp>
      <p:sp>
        <p:nvSpPr>
          <p:cNvPr id="3" name="Text Placeholder 2"/>
          <p:cNvSpPr>
            <a:spLocks noGrp="1"/>
          </p:cNvSpPr>
          <p:nvPr>
            <p:ph type="body" idx="1"/>
          </p:nvPr>
        </p:nvSpPr>
        <p:spPr>
          <a:xfrm>
            <a:off x="2311402" y="15502471"/>
            <a:ext cx="24871680" cy="8000998"/>
          </a:xfrm>
        </p:spPr>
        <p:txBody>
          <a:bodyPr anchor="b"/>
          <a:lstStyle>
            <a:lvl1pPr marL="0" indent="0">
              <a:buNone/>
              <a:defRPr sz="9272">
                <a:solidFill>
                  <a:schemeClr val="tx1">
                    <a:tint val="75000"/>
                  </a:schemeClr>
                </a:solidFill>
              </a:defRPr>
            </a:lvl1pPr>
            <a:lvl2pPr marL="2129801" indent="0">
              <a:buNone/>
              <a:defRPr sz="8356">
                <a:solidFill>
                  <a:schemeClr val="tx1">
                    <a:tint val="75000"/>
                  </a:schemeClr>
                </a:solidFill>
              </a:defRPr>
            </a:lvl2pPr>
            <a:lvl3pPr marL="4259601" indent="0">
              <a:buNone/>
              <a:defRPr sz="7439">
                <a:solidFill>
                  <a:schemeClr val="tx1">
                    <a:tint val="75000"/>
                  </a:schemeClr>
                </a:solidFill>
              </a:defRPr>
            </a:lvl3pPr>
            <a:lvl4pPr marL="6389401" indent="0">
              <a:buNone/>
              <a:defRPr sz="6521">
                <a:solidFill>
                  <a:schemeClr val="tx1">
                    <a:tint val="75000"/>
                  </a:schemeClr>
                </a:solidFill>
              </a:defRPr>
            </a:lvl4pPr>
            <a:lvl5pPr marL="8519201" indent="0">
              <a:buNone/>
              <a:defRPr sz="6521">
                <a:solidFill>
                  <a:schemeClr val="tx1">
                    <a:tint val="75000"/>
                  </a:schemeClr>
                </a:solidFill>
              </a:defRPr>
            </a:lvl5pPr>
            <a:lvl6pPr marL="10649002" indent="0">
              <a:buNone/>
              <a:defRPr sz="6521">
                <a:solidFill>
                  <a:schemeClr val="tx1">
                    <a:tint val="75000"/>
                  </a:schemeClr>
                </a:solidFill>
              </a:defRPr>
            </a:lvl6pPr>
            <a:lvl7pPr marL="12778803" indent="0">
              <a:buNone/>
              <a:defRPr sz="6521">
                <a:solidFill>
                  <a:schemeClr val="tx1">
                    <a:tint val="75000"/>
                  </a:schemeClr>
                </a:solidFill>
              </a:defRPr>
            </a:lvl7pPr>
            <a:lvl8pPr marL="14908603" indent="0">
              <a:buNone/>
              <a:defRPr sz="6521">
                <a:solidFill>
                  <a:schemeClr val="tx1">
                    <a:tint val="75000"/>
                  </a:schemeClr>
                </a:solidFill>
              </a:defRPr>
            </a:lvl8pPr>
            <a:lvl9pPr marL="17038403" indent="0">
              <a:buNone/>
              <a:defRPr sz="6521">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DE3168-FACF-4230-8864-9F87652CC7B7}" type="datetimeFigureOut">
              <a:rPr lang="en-US" smtClean="0"/>
              <a:pPr/>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3961254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463040" y="8534402"/>
            <a:ext cx="12923520" cy="24138470"/>
          </a:xfrm>
        </p:spPr>
        <p:txBody>
          <a:bodyPr/>
          <a:lstStyle>
            <a:lvl1pPr>
              <a:defRPr sz="13044"/>
            </a:lvl1pPr>
            <a:lvl2pPr>
              <a:defRPr sz="11210"/>
            </a:lvl2pPr>
            <a:lvl3pPr>
              <a:defRPr sz="9272"/>
            </a:lvl3pPr>
            <a:lvl4pPr>
              <a:defRPr sz="8356"/>
            </a:lvl4pPr>
            <a:lvl5pPr>
              <a:defRPr sz="8356"/>
            </a:lvl5pPr>
            <a:lvl6pPr>
              <a:defRPr sz="8356"/>
            </a:lvl6pPr>
            <a:lvl7pPr>
              <a:defRPr sz="8356"/>
            </a:lvl7pPr>
            <a:lvl8pPr>
              <a:defRPr sz="8356"/>
            </a:lvl8pPr>
            <a:lvl9pPr>
              <a:defRPr sz="835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4874240" y="8534402"/>
            <a:ext cx="12923520" cy="24138470"/>
          </a:xfrm>
        </p:spPr>
        <p:txBody>
          <a:bodyPr/>
          <a:lstStyle>
            <a:lvl1pPr>
              <a:defRPr sz="13044"/>
            </a:lvl1pPr>
            <a:lvl2pPr>
              <a:defRPr sz="11210"/>
            </a:lvl2pPr>
            <a:lvl3pPr>
              <a:defRPr sz="9272"/>
            </a:lvl3pPr>
            <a:lvl4pPr>
              <a:defRPr sz="8356"/>
            </a:lvl4pPr>
            <a:lvl5pPr>
              <a:defRPr sz="8356"/>
            </a:lvl5pPr>
            <a:lvl6pPr>
              <a:defRPr sz="8356"/>
            </a:lvl6pPr>
            <a:lvl7pPr>
              <a:defRPr sz="8356"/>
            </a:lvl7pPr>
            <a:lvl8pPr>
              <a:defRPr sz="8356"/>
            </a:lvl8pPr>
            <a:lvl9pPr>
              <a:defRPr sz="835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DE3168-FACF-4230-8864-9F87652CC7B7}" type="datetimeFigureOut">
              <a:rPr lang="en-US" smtClean="0"/>
              <a:pPr/>
              <a:t>5/27/22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1971735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63041" y="8187270"/>
            <a:ext cx="12928602" cy="3412064"/>
          </a:xfrm>
        </p:spPr>
        <p:txBody>
          <a:bodyPr anchor="b"/>
          <a:lstStyle>
            <a:lvl1pPr marL="0" indent="0">
              <a:buNone/>
              <a:defRPr sz="11210" b="1"/>
            </a:lvl1pPr>
            <a:lvl2pPr marL="2129801" indent="0">
              <a:buNone/>
              <a:defRPr sz="9272" b="1"/>
            </a:lvl2pPr>
            <a:lvl3pPr marL="4259601" indent="0">
              <a:buNone/>
              <a:defRPr sz="8356" b="1"/>
            </a:lvl3pPr>
            <a:lvl4pPr marL="6389401" indent="0">
              <a:buNone/>
              <a:defRPr sz="7439" b="1"/>
            </a:lvl4pPr>
            <a:lvl5pPr marL="8519201" indent="0">
              <a:buNone/>
              <a:defRPr sz="7439" b="1"/>
            </a:lvl5pPr>
            <a:lvl6pPr marL="10649002" indent="0">
              <a:buNone/>
              <a:defRPr sz="7439" b="1"/>
            </a:lvl6pPr>
            <a:lvl7pPr marL="12778803" indent="0">
              <a:buNone/>
              <a:defRPr sz="7439" b="1"/>
            </a:lvl7pPr>
            <a:lvl8pPr marL="14908603" indent="0">
              <a:buNone/>
              <a:defRPr sz="7439" b="1"/>
            </a:lvl8pPr>
            <a:lvl9pPr marL="17038403" indent="0">
              <a:buNone/>
              <a:defRPr sz="7439" b="1"/>
            </a:lvl9pPr>
          </a:lstStyle>
          <a:p>
            <a:pPr lvl="0"/>
            <a:r>
              <a:rPr lang="en-US"/>
              <a:t>Click to edit Master text styles</a:t>
            </a:r>
          </a:p>
        </p:txBody>
      </p:sp>
      <p:sp>
        <p:nvSpPr>
          <p:cNvPr id="4" name="Content Placeholder 3"/>
          <p:cNvSpPr>
            <a:spLocks noGrp="1"/>
          </p:cNvSpPr>
          <p:nvPr>
            <p:ph sz="half" idx="2"/>
          </p:nvPr>
        </p:nvSpPr>
        <p:spPr>
          <a:xfrm>
            <a:off x="1463041" y="11599334"/>
            <a:ext cx="12928602" cy="21073536"/>
          </a:xfrm>
        </p:spPr>
        <p:txBody>
          <a:bodyPr/>
          <a:lstStyle>
            <a:lvl1pPr>
              <a:defRPr sz="11210"/>
            </a:lvl1pPr>
            <a:lvl2pPr>
              <a:defRPr sz="9272"/>
            </a:lvl2pPr>
            <a:lvl3pPr>
              <a:defRPr sz="8356"/>
            </a:lvl3pPr>
            <a:lvl4pPr>
              <a:defRPr sz="7439"/>
            </a:lvl4pPr>
            <a:lvl5pPr>
              <a:defRPr sz="7439"/>
            </a:lvl5pPr>
            <a:lvl6pPr>
              <a:defRPr sz="7439"/>
            </a:lvl6pPr>
            <a:lvl7pPr>
              <a:defRPr sz="7439"/>
            </a:lvl7pPr>
            <a:lvl8pPr>
              <a:defRPr sz="7439"/>
            </a:lvl8pPr>
            <a:lvl9pPr>
              <a:defRPr sz="743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4864082" y="8187270"/>
            <a:ext cx="12933680" cy="3412064"/>
          </a:xfrm>
        </p:spPr>
        <p:txBody>
          <a:bodyPr anchor="b"/>
          <a:lstStyle>
            <a:lvl1pPr marL="0" indent="0">
              <a:buNone/>
              <a:defRPr sz="11210" b="1"/>
            </a:lvl1pPr>
            <a:lvl2pPr marL="2129801" indent="0">
              <a:buNone/>
              <a:defRPr sz="9272" b="1"/>
            </a:lvl2pPr>
            <a:lvl3pPr marL="4259601" indent="0">
              <a:buNone/>
              <a:defRPr sz="8356" b="1"/>
            </a:lvl3pPr>
            <a:lvl4pPr marL="6389401" indent="0">
              <a:buNone/>
              <a:defRPr sz="7439" b="1"/>
            </a:lvl4pPr>
            <a:lvl5pPr marL="8519201" indent="0">
              <a:buNone/>
              <a:defRPr sz="7439" b="1"/>
            </a:lvl5pPr>
            <a:lvl6pPr marL="10649002" indent="0">
              <a:buNone/>
              <a:defRPr sz="7439" b="1"/>
            </a:lvl6pPr>
            <a:lvl7pPr marL="12778803" indent="0">
              <a:buNone/>
              <a:defRPr sz="7439" b="1"/>
            </a:lvl7pPr>
            <a:lvl8pPr marL="14908603" indent="0">
              <a:buNone/>
              <a:defRPr sz="7439" b="1"/>
            </a:lvl8pPr>
            <a:lvl9pPr marL="17038403" indent="0">
              <a:buNone/>
              <a:defRPr sz="7439" b="1"/>
            </a:lvl9pPr>
          </a:lstStyle>
          <a:p>
            <a:pPr lvl="0"/>
            <a:r>
              <a:rPr lang="en-US"/>
              <a:t>Click to edit Master text styles</a:t>
            </a:r>
          </a:p>
        </p:txBody>
      </p:sp>
      <p:sp>
        <p:nvSpPr>
          <p:cNvPr id="6" name="Content Placeholder 5"/>
          <p:cNvSpPr>
            <a:spLocks noGrp="1"/>
          </p:cNvSpPr>
          <p:nvPr>
            <p:ph sz="quarter" idx="4"/>
          </p:nvPr>
        </p:nvSpPr>
        <p:spPr>
          <a:xfrm>
            <a:off x="14864082" y="11599334"/>
            <a:ext cx="12933680" cy="21073536"/>
          </a:xfrm>
        </p:spPr>
        <p:txBody>
          <a:bodyPr/>
          <a:lstStyle>
            <a:lvl1pPr>
              <a:defRPr sz="11210"/>
            </a:lvl1pPr>
            <a:lvl2pPr>
              <a:defRPr sz="9272"/>
            </a:lvl2pPr>
            <a:lvl3pPr>
              <a:defRPr sz="8356"/>
            </a:lvl3pPr>
            <a:lvl4pPr>
              <a:defRPr sz="7439"/>
            </a:lvl4pPr>
            <a:lvl5pPr>
              <a:defRPr sz="7439"/>
            </a:lvl5pPr>
            <a:lvl6pPr>
              <a:defRPr sz="7439"/>
            </a:lvl6pPr>
            <a:lvl7pPr>
              <a:defRPr sz="7439"/>
            </a:lvl7pPr>
            <a:lvl8pPr>
              <a:defRPr sz="7439"/>
            </a:lvl8pPr>
            <a:lvl9pPr>
              <a:defRPr sz="743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5DE3168-FACF-4230-8864-9F87652CC7B7}" type="datetimeFigureOut">
              <a:rPr lang="en-US" smtClean="0"/>
              <a:pPr/>
              <a:t>5/27/22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3130463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5DE3168-FACF-4230-8864-9F87652CC7B7}" type="datetimeFigureOut">
              <a:rPr lang="en-US" smtClean="0"/>
              <a:pPr/>
              <a:t>5/27/22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2121100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DE3168-FACF-4230-8864-9F87652CC7B7}" type="datetimeFigureOut">
              <a:rPr lang="en-US" smtClean="0"/>
              <a:pPr/>
              <a:t>5/27/22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3129340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63041" y="1456268"/>
            <a:ext cx="9626602" cy="6197600"/>
          </a:xfrm>
        </p:spPr>
        <p:txBody>
          <a:bodyPr anchor="b"/>
          <a:lstStyle>
            <a:lvl1pPr algn="l">
              <a:defRPr sz="9272" b="1"/>
            </a:lvl1pPr>
          </a:lstStyle>
          <a:p>
            <a:r>
              <a:rPr lang="en-US"/>
              <a:t>Click to edit Master title style</a:t>
            </a:r>
          </a:p>
        </p:txBody>
      </p:sp>
      <p:sp>
        <p:nvSpPr>
          <p:cNvPr id="3" name="Content Placeholder 2"/>
          <p:cNvSpPr>
            <a:spLocks noGrp="1"/>
          </p:cNvSpPr>
          <p:nvPr>
            <p:ph idx="1"/>
          </p:nvPr>
        </p:nvSpPr>
        <p:spPr>
          <a:xfrm>
            <a:off x="11440160" y="1456269"/>
            <a:ext cx="16357600" cy="31216603"/>
          </a:xfrm>
        </p:spPr>
        <p:txBody>
          <a:bodyPr/>
          <a:lstStyle>
            <a:lvl1pPr>
              <a:defRPr sz="14878"/>
            </a:lvl1pPr>
            <a:lvl2pPr>
              <a:defRPr sz="13044"/>
            </a:lvl2pPr>
            <a:lvl3pPr>
              <a:defRPr sz="11210"/>
            </a:lvl3pPr>
            <a:lvl4pPr>
              <a:defRPr sz="9272"/>
            </a:lvl4pPr>
            <a:lvl5pPr>
              <a:defRPr sz="9272"/>
            </a:lvl5pPr>
            <a:lvl6pPr>
              <a:defRPr sz="9272"/>
            </a:lvl6pPr>
            <a:lvl7pPr>
              <a:defRPr sz="9272"/>
            </a:lvl7pPr>
            <a:lvl8pPr>
              <a:defRPr sz="9272"/>
            </a:lvl8pPr>
            <a:lvl9pPr>
              <a:defRPr sz="927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63041" y="7653869"/>
            <a:ext cx="9626602" cy="25019003"/>
          </a:xfrm>
        </p:spPr>
        <p:txBody>
          <a:bodyPr/>
          <a:lstStyle>
            <a:lvl1pPr marL="0" indent="0">
              <a:buNone/>
              <a:defRPr sz="6521"/>
            </a:lvl1pPr>
            <a:lvl2pPr marL="2129801" indent="0">
              <a:buNone/>
              <a:defRPr sz="5605"/>
            </a:lvl2pPr>
            <a:lvl3pPr marL="4259601" indent="0">
              <a:buNone/>
              <a:defRPr sz="4687"/>
            </a:lvl3pPr>
            <a:lvl4pPr marL="6389401" indent="0">
              <a:buNone/>
              <a:defRPr sz="4177"/>
            </a:lvl4pPr>
            <a:lvl5pPr marL="8519201" indent="0">
              <a:buNone/>
              <a:defRPr sz="4177"/>
            </a:lvl5pPr>
            <a:lvl6pPr marL="10649002" indent="0">
              <a:buNone/>
              <a:defRPr sz="4177"/>
            </a:lvl6pPr>
            <a:lvl7pPr marL="12778803" indent="0">
              <a:buNone/>
              <a:defRPr sz="4177"/>
            </a:lvl7pPr>
            <a:lvl8pPr marL="14908603" indent="0">
              <a:buNone/>
              <a:defRPr sz="4177"/>
            </a:lvl8pPr>
            <a:lvl9pPr marL="17038403" indent="0">
              <a:buNone/>
              <a:defRPr sz="4177"/>
            </a:lvl9pPr>
          </a:lstStyle>
          <a:p>
            <a:pPr lvl="0"/>
            <a:r>
              <a:rPr lang="en-US"/>
              <a:t>Click to edit Master text styles</a:t>
            </a:r>
          </a:p>
        </p:txBody>
      </p:sp>
      <p:sp>
        <p:nvSpPr>
          <p:cNvPr id="5" name="Date Placeholder 4"/>
          <p:cNvSpPr>
            <a:spLocks noGrp="1"/>
          </p:cNvSpPr>
          <p:nvPr>
            <p:ph type="dt" sz="half" idx="10"/>
          </p:nvPr>
        </p:nvSpPr>
        <p:spPr/>
        <p:txBody>
          <a:bodyPr/>
          <a:lstStyle/>
          <a:p>
            <a:fld id="{05DE3168-FACF-4230-8864-9F87652CC7B7}" type="datetimeFigureOut">
              <a:rPr lang="en-US" smtClean="0"/>
              <a:pPr/>
              <a:t>5/27/22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2976154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35322" y="25603200"/>
            <a:ext cx="17556480" cy="3022603"/>
          </a:xfrm>
        </p:spPr>
        <p:txBody>
          <a:bodyPr anchor="b"/>
          <a:lstStyle>
            <a:lvl1pPr algn="l">
              <a:defRPr sz="9272" b="1"/>
            </a:lvl1pPr>
          </a:lstStyle>
          <a:p>
            <a:r>
              <a:rPr lang="en-US"/>
              <a:t>Click to edit Master title style</a:t>
            </a:r>
          </a:p>
        </p:txBody>
      </p:sp>
      <p:sp>
        <p:nvSpPr>
          <p:cNvPr id="3" name="Picture Placeholder 2"/>
          <p:cNvSpPr>
            <a:spLocks noGrp="1"/>
          </p:cNvSpPr>
          <p:nvPr>
            <p:ph type="pic" idx="1"/>
          </p:nvPr>
        </p:nvSpPr>
        <p:spPr>
          <a:xfrm>
            <a:off x="5735322" y="3268133"/>
            <a:ext cx="17556480" cy="21945600"/>
          </a:xfrm>
        </p:spPr>
        <p:txBody>
          <a:bodyPr/>
          <a:lstStyle>
            <a:lvl1pPr marL="0" indent="0">
              <a:buNone/>
              <a:defRPr sz="14878"/>
            </a:lvl1pPr>
            <a:lvl2pPr marL="2129801" indent="0">
              <a:buNone/>
              <a:defRPr sz="13044"/>
            </a:lvl2pPr>
            <a:lvl3pPr marL="4259601" indent="0">
              <a:buNone/>
              <a:defRPr sz="11210"/>
            </a:lvl3pPr>
            <a:lvl4pPr marL="6389401" indent="0">
              <a:buNone/>
              <a:defRPr sz="9272"/>
            </a:lvl4pPr>
            <a:lvl5pPr marL="8519201" indent="0">
              <a:buNone/>
              <a:defRPr sz="9272"/>
            </a:lvl5pPr>
            <a:lvl6pPr marL="10649002" indent="0">
              <a:buNone/>
              <a:defRPr sz="9272"/>
            </a:lvl6pPr>
            <a:lvl7pPr marL="12778803" indent="0">
              <a:buNone/>
              <a:defRPr sz="9272"/>
            </a:lvl7pPr>
            <a:lvl8pPr marL="14908603" indent="0">
              <a:buNone/>
              <a:defRPr sz="9272"/>
            </a:lvl8pPr>
            <a:lvl9pPr marL="17038403" indent="0">
              <a:buNone/>
              <a:defRPr sz="9272"/>
            </a:lvl9pPr>
          </a:lstStyle>
          <a:p>
            <a:endParaRPr lang="en-US"/>
          </a:p>
        </p:txBody>
      </p:sp>
      <p:sp>
        <p:nvSpPr>
          <p:cNvPr id="4" name="Text Placeholder 3"/>
          <p:cNvSpPr>
            <a:spLocks noGrp="1"/>
          </p:cNvSpPr>
          <p:nvPr>
            <p:ph type="body" sz="half" idx="2"/>
          </p:nvPr>
        </p:nvSpPr>
        <p:spPr>
          <a:xfrm>
            <a:off x="5735322" y="28625802"/>
            <a:ext cx="17556480" cy="4292598"/>
          </a:xfrm>
        </p:spPr>
        <p:txBody>
          <a:bodyPr/>
          <a:lstStyle>
            <a:lvl1pPr marL="0" indent="0">
              <a:buNone/>
              <a:defRPr sz="6521"/>
            </a:lvl1pPr>
            <a:lvl2pPr marL="2129801" indent="0">
              <a:buNone/>
              <a:defRPr sz="5605"/>
            </a:lvl2pPr>
            <a:lvl3pPr marL="4259601" indent="0">
              <a:buNone/>
              <a:defRPr sz="4687"/>
            </a:lvl3pPr>
            <a:lvl4pPr marL="6389401" indent="0">
              <a:buNone/>
              <a:defRPr sz="4177"/>
            </a:lvl4pPr>
            <a:lvl5pPr marL="8519201" indent="0">
              <a:buNone/>
              <a:defRPr sz="4177"/>
            </a:lvl5pPr>
            <a:lvl6pPr marL="10649002" indent="0">
              <a:buNone/>
              <a:defRPr sz="4177"/>
            </a:lvl6pPr>
            <a:lvl7pPr marL="12778803" indent="0">
              <a:buNone/>
              <a:defRPr sz="4177"/>
            </a:lvl7pPr>
            <a:lvl8pPr marL="14908603" indent="0">
              <a:buNone/>
              <a:defRPr sz="4177"/>
            </a:lvl8pPr>
            <a:lvl9pPr marL="17038403" indent="0">
              <a:buNone/>
              <a:defRPr sz="4177"/>
            </a:lvl9pPr>
          </a:lstStyle>
          <a:p>
            <a:pPr lvl="0"/>
            <a:r>
              <a:rPr lang="en-US"/>
              <a:t>Click to edit Master text styles</a:t>
            </a:r>
          </a:p>
        </p:txBody>
      </p:sp>
      <p:sp>
        <p:nvSpPr>
          <p:cNvPr id="5" name="Date Placeholder 4"/>
          <p:cNvSpPr>
            <a:spLocks noGrp="1"/>
          </p:cNvSpPr>
          <p:nvPr>
            <p:ph type="dt" sz="half" idx="10"/>
          </p:nvPr>
        </p:nvSpPr>
        <p:spPr/>
        <p:txBody>
          <a:bodyPr/>
          <a:lstStyle/>
          <a:p>
            <a:fld id="{05DE3168-FACF-4230-8864-9F87652CC7B7}" type="datetimeFigureOut">
              <a:rPr lang="en-US" smtClean="0"/>
              <a:pPr/>
              <a:t>5/27/22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4019364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DE3168-FACF-4230-8864-9F87652CC7B7}" type="datetimeFigureOut">
              <a:rPr lang="en-US" smtClean="0"/>
              <a:pPr/>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772236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214080" y="1464740"/>
            <a:ext cx="6583680" cy="3120813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463040" y="1464740"/>
            <a:ext cx="19263360" cy="31208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DE3168-FACF-4230-8864-9F87652CC7B7}" type="datetimeFigureOut">
              <a:rPr lang="en-US" smtClean="0"/>
              <a:pPr/>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6EF22B-3EB1-4473-9A58-CB76E757D552}" type="slidenum">
              <a:rPr lang="en-US" smtClean="0"/>
              <a:pPr/>
              <a:t>‹#›</a:t>
            </a:fld>
            <a:endParaRPr lang="en-US"/>
          </a:p>
        </p:txBody>
      </p:sp>
    </p:spTree>
    <p:extLst>
      <p:ext uri="{BB962C8B-B14F-4D97-AF65-F5344CB8AC3E}">
        <p14:creationId xmlns:p14="http://schemas.microsoft.com/office/powerpoint/2010/main" val="502322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63040" y="1464736"/>
            <a:ext cx="26334720" cy="6096000"/>
          </a:xfrm>
          <a:prstGeom prst="rect">
            <a:avLst/>
          </a:prstGeom>
        </p:spPr>
        <p:txBody>
          <a:bodyPr vert="horz" lIns="418009" tIns="209004" rIns="418009" bIns="209004" rtlCol="0" anchor="ctr">
            <a:normAutofit/>
          </a:bodyPr>
          <a:lstStyle/>
          <a:p>
            <a:r>
              <a:rPr lang="en-US"/>
              <a:t>Click to edit Master title style</a:t>
            </a:r>
          </a:p>
        </p:txBody>
      </p:sp>
      <p:sp>
        <p:nvSpPr>
          <p:cNvPr id="3" name="Text Placeholder 2"/>
          <p:cNvSpPr>
            <a:spLocks noGrp="1"/>
          </p:cNvSpPr>
          <p:nvPr>
            <p:ph type="body" idx="1"/>
          </p:nvPr>
        </p:nvSpPr>
        <p:spPr>
          <a:xfrm>
            <a:off x="1463040" y="8534402"/>
            <a:ext cx="26334720" cy="24138470"/>
          </a:xfrm>
          <a:prstGeom prst="rect">
            <a:avLst/>
          </a:prstGeom>
        </p:spPr>
        <p:txBody>
          <a:bodyPr vert="horz" lIns="418009" tIns="209004" rIns="418009" bIns="20900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463040" y="33900538"/>
            <a:ext cx="6827520" cy="1947333"/>
          </a:xfrm>
          <a:prstGeom prst="rect">
            <a:avLst/>
          </a:prstGeom>
        </p:spPr>
        <p:txBody>
          <a:bodyPr vert="horz" lIns="418009" tIns="209004" rIns="418009" bIns="209004" rtlCol="0" anchor="ctr"/>
          <a:lstStyle>
            <a:lvl1pPr algn="l">
              <a:defRPr sz="5605">
                <a:solidFill>
                  <a:schemeClr val="tx1">
                    <a:tint val="75000"/>
                  </a:schemeClr>
                </a:solidFill>
              </a:defRPr>
            </a:lvl1pPr>
          </a:lstStyle>
          <a:p>
            <a:fld id="{05DE3168-FACF-4230-8864-9F87652CC7B7}" type="datetimeFigureOut">
              <a:rPr lang="en-US" smtClean="0"/>
              <a:pPr/>
              <a:t>5/27/22</a:t>
            </a:fld>
            <a:endParaRPr lang="en-US"/>
          </a:p>
        </p:txBody>
      </p:sp>
      <p:sp>
        <p:nvSpPr>
          <p:cNvPr id="5" name="Footer Placeholder 4"/>
          <p:cNvSpPr>
            <a:spLocks noGrp="1"/>
          </p:cNvSpPr>
          <p:nvPr>
            <p:ph type="ftr" sz="quarter" idx="3"/>
          </p:nvPr>
        </p:nvSpPr>
        <p:spPr>
          <a:xfrm>
            <a:off x="9997440" y="33900538"/>
            <a:ext cx="9265920" cy="1947333"/>
          </a:xfrm>
          <a:prstGeom prst="rect">
            <a:avLst/>
          </a:prstGeom>
        </p:spPr>
        <p:txBody>
          <a:bodyPr vert="horz" lIns="418009" tIns="209004" rIns="418009" bIns="209004" rtlCol="0" anchor="ctr"/>
          <a:lstStyle>
            <a:lvl1pPr algn="ctr">
              <a:defRPr sz="560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0970240" y="33900538"/>
            <a:ext cx="6827520" cy="1947333"/>
          </a:xfrm>
          <a:prstGeom prst="rect">
            <a:avLst/>
          </a:prstGeom>
        </p:spPr>
        <p:txBody>
          <a:bodyPr vert="horz" lIns="418009" tIns="209004" rIns="418009" bIns="209004" rtlCol="0" anchor="ctr"/>
          <a:lstStyle>
            <a:lvl1pPr algn="r">
              <a:defRPr sz="5605">
                <a:solidFill>
                  <a:schemeClr val="tx1">
                    <a:tint val="75000"/>
                  </a:schemeClr>
                </a:solidFill>
              </a:defRPr>
            </a:lvl1pPr>
          </a:lstStyle>
          <a:p>
            <a:fld id="{A26EF22B-3EB1-4473-9A58-CB76E757D552}" type="slidenum">
              <a:rPr lang="en-US" smtClean="0"/>
              <a:pPr/>
              <a:t>‹#›</a:t>
            </a:fld>
            <a:endParaRPr lang="en-US"/>
          </a:p>
        </p:txBody>
      </p:sp>
    </p:spTree>
    <p:extLst>
      <p:ext uri="{BB962C8B-B14F-4D97-AF65-F5344CB8AC3E}">
        <p14:creationId xmlns:p14="http://schemas.microsoft.com/office/powerpoint/2010/main" val="98444425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59601" rtl="0" eaLnBrk="1" latinLnBrk="0" hangingPunct="1">
        <a:spcBef>
          <a:spcPct val="0"/>
        </a:spcBef>
        <a:buNone/>
        <a:defRPr sz="20483" kern="1200">
          <a:solidFill>
            <a:schemeClr val="tx1"/>
          </a:solidFill>
          <a:latin typeface="+mj-lt"/>
          <a:ea typeface="+mj-ea"/>
          <a:cs typeface="+mj-cs"/>
        </a:defRPr>
      </a:lvl1pPr>
    </p:titleStyle>
    <p:bodyStyle>
      <a:lvl1pPr marL="1597351" indent="-1597351" algn="l" defTabSz="4259601" rtl="0" eaLnBrk="1" latinLnBrk="0" hangingPunct="1">
        <a:spcBef>
          <a:spcPct val="20000"/>
        </a:spcBef>
        <a:buFont typeface="Arial" panose="020B0604020202020204" pitchFamily="34" charset="0"/>
        <a:buChar char="•"/>
        <a:defRPr sz="14878" kern="1200">
          <a:solidFill>
            <a:schemeClr val="tx1"/>
          </a:solidFill>
          <a:latin typeface="+mn-lt"/>
          <a:ea typeface="+mn-ea"/>
          <a:cs typeface="+mn-cs"/>
        </a:defRPr>
      </a:lvl1pPr>
      <a:lvl2pPr marL="3460927" indent="-1331126" algn="l" defTabSz="4259601" rtl="0" eaLnBrk="1" latinLnBrk="0" hangingPunct="1">
        <a:spcBef>
          <a:spcPct val="20000"/>
        </a:spcBef>
        <a:buFont typeface="Arial" panose="020B0604020202020204" pitchFamily="34" charset="0"/>
        <a:buChar char="–"/>
        <a:defRPr sz="13044" kern="1200">
          <a:solidFill>
            <a:schemeClr val="tx1"/>
          </a:solidFill>
          <a:latin typeface="+mn-lt"/>
          <a:ea typeface="+mn-ea"/>
          <a:cs typeface="+mn-cs"/>
        </a:defRPr>
      </a:lvl2pPr>
      <a:lvl3pPr marL="5324501" indent="-1064900" algn="l" defTabSz="4259601" rtl="0" eaLnBrk="1" latinLnBrk="0" hangingPunct="1">
        <a:spcBef>
          <a:spcPct val="20000"/>
        </a:spcBef>
        <a:buFont typeface="Arial" panose="020B0604020202020204" pitchFamily="34" charset="0"/>
        <a:buChar char="•"/>
        <a:defRPr sz="11210" kern="1200">
          <a:solidFill>
            <a:schemeClr val="tx1"/>
          </a:solidFill>
          <a:latin typeface="+mn-lt"/>
          <a:ea typeface="+mn-ea"/>
          <a:cs typeface="+mn-cs"/>
        </a:defRPr>
      </a:lvl3pPr>
      <a:lvl4pPr marL="7454302" indent="-1064900" algn="l" defTabSz="4259601" rtl="0" eaLnBrk="1" latinLnBrk="0" hangingPunct="1">
        <a:spcBef>
          <a:spcPct val="20000"/>
        </a:spcBef>
        <a:buFont typeface="Arial" panose="020B0604020202020204" pitchFamily="34" charset="0"/>
        <a:buChar char="–"/>
        <a:defRPr sz="9272" kern="1200">
          <a:solidFill>
            <a:schemeClr val="tx1"/>
          </a:solidFill>
          <a:latin typeface="+mn-lt"/>
          <a:ea typeface="+mn-ea"/>
          <a:cs typeface="+mn-cs"/>
        </a:defRPr>
      </a:lvl4pPr>
      <a:lvl5pPr marL="9584101" indent="-1064900" algn="l" defTabSz="4259601" rtl="0" eaLnBrk="1" latinLnBrk="0" hangingPunct="1">
        <a:spcBef>
          <a:spcPct val="20000"/>
        </a:spcBef>
        <a:buFont typeface="Arial" panose="020B0604020202020204" pitchFamily="34" charset="0"/>
        <a:buChar char="»"/>
        <a:defRPr sz="9272" kern="1200">
          <a:solidFill>
            <a:schemeClr val="tx1"/>
          </a:solidFill>
          <a:latin typeface="+mn-lt"/>
          <a:ea typeface="+mn-ea"/>
          <a:cs typeface="+mn-cs"/>
        </a:defRPr>
      </a:lvl5pPr>
      <a:lvl6pPr marL="11713901" indent="-1064900" algn="l" defTabSz="4259601" rtl="0" eaLnBrk="1" latinLnBrk="0" hangingPunct="1">
        <a:spcBef>
          <a:spcPct val="20000"/>
        </a:spcBef>
        <a:buFont typeface="Arial" panose="020B0604020202020204" pitchFamily="34" charset="0"/>
        <a:buChar char="•"/>
        <a:defRPr sz="9272" kern="1200">
          <a:solidFill>
            <a:schemeClr val="tx1"/>
          </a:solidFill>
          <a:latin typeface="+mn-lt"/>
          <a:ea typeface="+mn-ea"/>
          <a:cs typeface="+mn-cs"/>
        </a:defRPr>
      </a:lvl6pPr>
      <a:lvl7pPr marL="13843704" indent="-1064900" algn="l" defTabSz="4259601" rtl="0" eaLnBrk="1" latinLnBrk="0" hangingPunct="1">
        <a:spcBef>
          <a:spcPct val="20000"/>
        </a:spcBef>
        <a:buFont typeface="Arial" panose="020B0604020202020204" pitchFamily="34" charset="0"/>
        <a:buChar char="•"/>
        <a:defRPr sz="9272" kern="1200">
          <a:solidFill>
            <a:schemeClr val="tx1"/>
          </a:solidFill>
          <a:latin typeface="+mn-lt"/>
          <a:ea typeface="+mn-ea"/>
          <a:cs typeface="+mn-cs"/>
        </a:defRPr>
      </a:lvl7pPr>
      <a:lvl8pPr marL="15973504" indent="-1064900" algn="l" defTabSz="4259601" rtl="0" eaLnBrk="1" latinLnBrk="0" hangingPunct="1">
        <a:spcBef>
          <a:spcPct val="20000"/>
        </a:spcBef>
        <a:buFont typeface="Arial" panose="020B0604020202020204" pitchFamily="34" charset="0"/>
        <a:buChar char="•"/>
        <a:defRPr sz="9272" kern="1200">
          <a:solidFill>
            <a:schemeClr val="tx1"/>
          </a:solidFill>
          <a:latin typeface="+mn-lt"/>
          <a:ea typeface="+mn-ea"/>
          <a:cs typeface="+mn-cs"/>
        </a:defRPr>
      </a:lvl8pPr>
      <a:lvl9pPr marL="18103303" indent="-1064900" algn="l" defTabSz="4259601" rtl="0" eaLnBrk="1" latinLnBrk="0" hangingPunct="1">
        <a:spcBef>
          <a:spcPct val="20000"/>
        </a:spcBef>
        <a:buFont typeface="Arial" panose="020B0604020202020204" pitchFamily="34" charset="0"/>
        <a:buChar char="•"/>
        <a:defRPr sz="9272" kern="1200">
          <a:solidFill>
            <a:schemeClr val="tx1"/>
          </a:solidFill>
          <a:latin typeface="+mn-lt"/>
          <a:ea typeface="+mn-ea"/>
          <a:cs typeface="+mn-cs"/>
        </a:defRPr>
      </a:lvl9pPr>
    </p:bodyStyle>
    <p:otherStyle>
      <a:defPPr>
        <a:defRPr lang="en-US"/>
      </a:defPPr>
      <a:lvl1pPr marL="0" algn="l" defTabSz="4259601" rtl="0" eaLnBrk="1" latinLnBrk="0" hangingPunct="1">
        <a:defRPr sz="8356" kern="1200">
          <a:solidFill>
            <a:schemeClr val="tx1"/>
          </a:solidFill>
          <a:latin typeface="+mn-lt"/>
          <a:ea typeface="+mn-ea"/>
          <a:cs typeface="+mn-cs"/>
        </a:defRPr>
      </a:lvl1pPr>
      <a:lvl2pPr marL="2129801" algn="l" defTabSz="4259601" rtl="0" eaLnBrk="1" latinLnBrk="0" hangingPunct="1">
        <a:defRPr sz="8356" kern="1200">
          <a:solidFill>
            <a:schemeClr val="tx1"/>
          </a:solidFill>
          <a:latin typeface="+mn-lt"/>
          <a:ea typeface="+mn-ea"/>
          <a:cs typeface="+mn-cs"/>
        </a:defRPr>
      </a:lvl2pPr>
      <a:lvl3pPr marL="4259601" algn="l" defTabSz="4259601" rtl="0" eaLnBrk="1" latinLnBrk="0" hangingPunct="1">
        <a:defRPr sz="8356" kern="1200">
          <a:solidFill>
            <a:schemeClr val="tx1"/>
          </a:solidFill>
          <a:latin typeface="+mn-lt"/>
          <a:ea typeface="+mn-ea"/>
          <a:cs typeface="+mn-cs"/>
        </a:defRPr>
      </a:lvl3pPr>
      <a:lvl4pPr marL="6389401" algn="l" defTabSz="4259601" rtl="0" eaLnBrk="1" latinLnBrk="0" hangingPunct="1">
        <a:defRPr sz="8356" kern="1200">
          <a:solidFill>
            <a:schemeClr val="tx1"/>
          </a:solidFill>
          <a:latin typeface="+mn-lt"/>
          <a:ea typeface="+mn-ea"/>
          <a:cs typeface="+mn-cs"/>
        </a:defRPr>
      </a:lvl4pPr>
      <a:lvl5pPr marL="8519201" algn="l" defTabSz="4259601" rtl="0" eaLnBrk="1" latinLnBrk="0" hangingPunct="1">
        <a:defRPr sz="8356" kern="1200">
          <a:solidFill>
            <a:schemeClr val="tx1"/>
          </a:solidFill>
          <a:latin typeface="+mn-lt"/>
          <a:ea typeface="+mn-ea"/>
          <a:cs typeface="+mn-cs"/>
        </a:defRPr>
      </a:lvl5pPr>
      <a:lvl6pPr marL="10649002" algn="l" defTabSz="4259601" rtl="0" eaLnBrk="1" latinLnBrk="0" hangingPunct="1">
        <a:defRPr sz="8356" kern="1200">
          <a:solidFill>
            <a:schemeClr val="tx1"/>
          </a:solidFill>
          <a:latin typeface="+mn-lt"/>
          <a:ea typeface="+mn-ea"/>
          <a:cs typeface="+mn-cs"/>
        </a:defRPr>
      </a:lvl6pPr>
      <a:lvl7pPr marL="12778803" algn="l" defTabSz="4259601" rtl="0" eaLnBrk="1" latinLnBrk="0" hangingPunct="1">
        <a:defRPr sz="8356" kern="1200">
          <a:solidFill>
            <a:schemeClr val="tx1"/>
          </a:solidFill>
          <a:latin typeface="+mn-lt"/>
          <a:ea typeface="+mn-ea"/>
          <a:cs typeface="+mn-cs"/>
        </a:defRPr>
      </a:lvl7pPr>
      <a:lvl8pPr marL="14908603" algn="l" defTabSz="4259601" rtl="0" eaLnBrk="1" latinLnBrk="0" hangingPunct="1">
        <a:defRPr sz="8356" kern="1200">
          <a:solidFill>
            <a:schemeClr val="tx1"/>
          </a:solidFill>
          <a:latin typeface="+mn-lt"/>
          <a:ea typeface="+mn-ea"/>
          <a:cs typeface="+mn-cs"/>
        </a:defRPr>
      </a:lvl8pPr>
      <a:lvl9pPr marL="17038403" algn="l" defTabSz="4259601" rtl="0" eaLnBrk="1" latinLnBrk="0" hangingPunct="1">
        <a:defRPr sz="835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D8BBC"/>
        </a:solidFill>
        <a:effectLst/>
      </p:bgPr>
    </p:bg>
    <p:spTree>
      <p:nvGrpSpPr>
        <p:cNvPr id="1" name=""/>
        <p:cNvGrpSpPr/>
        <p:nvPr/>
      </p:nvGrpSpPr>
      <p:grpSpPr>
        <a:xfrm>
          <a:off x="0" y="0"/>
          <a:ext cx="0" cy="0"/>
          <a:chOff x="0" y="0"/>
          <a:chExt cx="0" cy="0"/>
        </a:xfrm>
      </p:grpSpPr>
      <p:sp>
        <p:nvSpPr>
          <p:cNvPr id="57" name="Subtitle 2">
            <a:extLst>
              <a:ext uri="{FF2B5EF4-FFF2-40B4-BE49-F238E27FC236}">
                <a16:creationId xmlns:a16="http://schemas.microsoft.com/office/drawing/2014/main" id="{A8D31AEF-ACC8-F74A-B695-DBBD182E3236}"/>
              </a:ext>
            </a:extLst>
          </p:cNvPr>
          <p:cNvSpPr txBox="1">
            <a:spLocks/>
          </p:cNvSpPr>
          <p:nvPr/>
        </p:nvSpPr>
        <p:spPr>
          <a:xfrm>
            <a:off x="539148" y="3729789"/>
            <a:ext cx="12110051" cy="7635420"/>
          </a:xfrm>
          <a:prstGeom prst="rect">
            <a:avLst/>
          </a:prstGeom>
          <a:solidFill>
            <a:schemeClr val="tx1"/>
          </a:solidFill>
          <a:ln>
            <a:noFill/>
          </a:ln>
        </p:spPr>
        <p:style>
          <a:lnRef idx="2">
            <a:schemeClr val="accent3"/>
          </a:lnRef>
          <a:fillRef idx="1">
            <a:schemeClr val="lt1"/>
          </a:fillRef>
          <a:effectRef idx="0">
            <a:schemeClr val="accent3"/>
          </a:effectRef>
          <a:fontRef idx="minor">
            <a:schemeClr val="dk1"/>
          </a:fontRef>
        </p:style>
        <p:txBody>
          <a:bodyPr vert="horz" lIns="425961" tIns="212980" rIns="425961" bIns="21298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endParaRPr lang="en-US" sz="7133" b="1" dirty="0">
              <a:latin typeface="Times" pitchFamily="2" charset="0"/>
            </a:endParaRPr>
          </a:p>
        </p:txBody>
      </p:sp>
      <p:sp>
        <p:nvSpPr>
          <p:cNvPr id="117" name="Subtitle 2"/>
          <p:cNvSpPr txBox="1">
            <a:spLocks/>
          </p:cNvSpPr>
          <p:nvPr/>
        </p:nvSpPr>
        <p:spPr>
          <a:xfrm>
            <a:off x="533400" y="29489401"/>
            <a:ext cx="12110052" cy="4724400"/>
          </a:xfrm>
          <a:prstGeom prst="rect">
            <a:avLst/>
          </a:prstGeom>
          <a:solidFill>
            <a:schemeClr val="tx1"/>
          </a:solidFill>
          <a:ln>
            <a:noFill/>
          </a:ln>
        </p:spPr>
        <p:style>
          <a:lnRef idx="2">
            <a:schemeClr val="accent3"/>
          </a:lnRef>
          <a:fillRef idx="1">
            <a:schemeClr val="lt1"/>
          </a:fillRef>
          <a:effectRef idx="0">
            <a:schemeClr val="accent3"/>
          </a:effectRef>
          <a:fontRef idx="minor">
            <a:schemeClr val="dk1"/>
          </a:fontRef>
        </p:style>
        <p:txBody>
          <a:bodyPr vert="horz" lIns="425961" tIns="212980" rIns="425961" bIns="21298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endParaRPr lang="en-US" sz="7133" dirty="0">
              <a:solidFill>
                <a:schemeClr val="tx1"/>
              </a:solidFill>
              <a:latin typeface="Times" pitchFamily="2" charset="0"/>
            </a:endParaRPr>
          </a:p>
        </p:txBody>
      </p:sp>
      <p:sp>
        <p:nvSpPr>
          <p:cNvPr id="2" name="Title 1"/>
          <p:cNvSpPr>
            <a:spLocks noGrp="1"/>
          </p:cNvSpPr>
          <p:nvPr>
            <p:ph type="ctrTitle"/>
          </p:nvPr>
        </p:nvSpPr>
        <p:spPr>
          <a:xfrm>
            <a:off x="537570" y="491147"/>
            <a:ext cx="28189830" cy="2819751"/>
          </a:xfrm>
          <a:solidFill>
            <a:schemeClr val="tx1"/>
          </a:solidFill>
          <a:ln>
            <a:noFill/>
          </a:ln>
        </p:spPr>
        <p:style>
          <a:lnRef idx="2">
            <a:schemeClr val="accent3"/>
          </a:lnRef>
          <a:fillRef idx="1">
            <a:schemeClr val="lt1"/>
          </a:fillRef>
          <a:effectRef idx="0">
            <a:schemeClr val="accent3"/>
          </a:effectRef>
          <a:fontRef idx="minor">
            <a:schemeClr val="dk1"/>
          </a:fontRef>
        </p:style>
        <p:txBody>
          <a:bodyPr>
            <a:normAutofit fontScale="90000"/>
          </a:bodyPr>
          <a:lstStyle/>
          <a:p>
            <a:r>
              <a:rPr lang="en-US" sz="6600" b="1" dirty="0">
                <a:latin typeface="Times" pitchFamily="2" charset="0"/>
              </a:rPr>
              <a:t>Air Pollution Lessons for Middle School Students:</a:t>
            </a:r>
            <a:r>
              <a:rPr lang="en-US" sz="7200" b="1" dirty="0">
                <a:latin typeface="Times" pitchFamily="2" charset="0"/>
              </a:rPr>
              <a:t> </a:t>
            </a:r>
            <a:r>
              <a:rPr lang="en-US" sz="6700" b="1" dirty="0">
                <a:latin typeface="Times" pitchFamily="2" charset="0"/>
              </a:rPr>
              <a:t>Regional Exploration of Air Quality</a:t>
            </a:r>
            <a:br>
              <a:rPr lang="en-US" sz="14000" b="1" dirty="0">
                <a:latin typeface="Times" pitchFamily="2" charset="0"/>
              </a:rPr>
            </a:br>
            <a:r>
              <a:rPr lang="en-US" sz="4800" dirty="0">
                <a:latin typeface="Times" pitchFamily="2" charset="0"/>
              </a:rPr>
              <a:t>Laura Heinlein,</a:t>
            </a:r>
            <a:r>
              <a:rPr lang="en-US" sz="4800" baseline="30000" dirty="0">
                <a:latin typeface="Times" pitchFamily="2" charset="0"/>
              </a:rPr>
              <a:t>1</a:t>
            </a:r>
            <a:r>
              <a:rPr lang="en-US" sz="4800" dirty="0">
                <a:latin typeface="Times" pitchFamily="2" charset="0"/>
              </a:rPr>
              <a:t> Jack </a:t>
            </a:r>
            <a:r>
              <a:rPr lang="en-US" sz="4800" dirty="0" err="1">
                <a:latin typeface="Times" pitchFamily="2" charset="0"/>
              </a:rPr>
              <a:t>Dibb</a:t>
            </a:r>
            <a:r>
              <a:rPr lang="en-US" sz="4800" dirty="0">
                <a:latin typeface="Times" pitchFamily="2" charset="0"/>
              </a:rPr>
              <a:t> (presenter),</a:t>
            </a:r>
            <a:r>
              <a:rPr lang="en-US" sz="4800" baseline="30000" dirty="0">
                <a:latin typeface="Times" pitchFamily="2" charset="0"/>
              </a:rPr>
              <a:t>2 </a:t>
            </a:r>
            <a:r>
              <a:rPr lang="en-US" sz="4800" dirty="0" err="1">
                <a:latin typeface="Times" pitchFamily="2" charset="0"/>
              </a:rPr>
              <a:t>Cort</a:t>
            </a:r>
            <a:r>
              <a:rPr lang="en-US" sz="4800" dirty="0">
                <a:latin typeface="Times" pitchFamily="2" charset="0"/>
              </a:rPr>
              <a:t> Anastasio</a:t>
            </a:r>
            <a:r>
              <a:rPr lang="en-US" sz="4800" baseline="30000" dirty="0">
                <a:latin typeface="Times" pitchFamily="2" charset="0"/>
              </a:rPr>
              <a:t>1</a:t>
            </a:r>
            <a:r>
              <a:rPr lang="en-US" sz="4800" dirty="0">
                <a:latin typeface="Times" pitchFamily="2" charset="0"/>
              </a:rPr>
              <a:t> (</a:t>
            </a:r>
            <a:r>
              <a:rPr lang="en-US" sz="4800" baseline="30000" dirty="0">
                <a:latin typeface="Times" pitchFamily="2" charset="0"/>
              </a:rPr>
              <a:t>1</a:t>
            </a:r>
            <a:r>
              <a:rPr lang="en-US" sz="4800" dirty="0">
                <a:latin typeface="Times" pitchFamily="2" charset="0"/>
              </a:rPr>
              <a:t>University of California, Davis, </a:t>
            </a:r>
            <a:r>
              <a:rPr lang="en-US" sz="4800" baseline="30000" dirty="0">
                <a:latin typeface="Times" pitchFamily="2" charset="0"/>
              </a:rPr>
              <a:t>2</a:t>
            </a:r>
            <a:r>
              <a:rPr lang="en-US" sz="4800" dirty="0">
                <a:latin typeface="Times" pitchFamily="2" charset="0"/>
              </a:rPr>
              <a:t>University of New Hampshire)</a:t>
            </a:r>
          </a:p>
        </p:txBody>
      </p:sp>
      <p:sp>
        <p:nvSpPr>
          <p:cNvPr id="26" name="Subtitle 2"/>
          <p:cNvSpPr txBox="1">
            <a:spLocks/>
          </p:cNvSpPr>
          <p:nvPr/>
        </p:nvSpPr>
        <p:spPr>
          <a:xfrm>
            <a:off x="533401" y="34671000"/>
            <a:ext cx="28194000" cy="1371600"/>
          </a:xfrm>
          <a:prstGeom prst="rect">
            <a:avLst/>
          </a:prstGeom>
          <a:solidFill>
            <a:schemeClr val="tx1"/>
          </a:solidFill>
          <a:ln>
            <a:noFill/>
          </a:ln>
        </p:spPr>
        <p:style>
          <a:lnRef idx="2">
            <a:schemeClr val="accent3"/>
          </a:lnRef>
          <a:fillRef idx="1">
            <a:schemeClr val="lt1"/>
          </a:fillRef>
          <a:effectRef idx="0">
            <a:schemeClr val="accent3"/>
          </a:effectRef>
          <a:fontRef idx="minor">
            <a:schemeClr val="dk1"/>
          </a:fontRef>
        </p:style>
        <p:txBody>
          <a:bodyPr vert="horz" lIns="425961" tIns="212980" rIns="425961" bIns="21298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just"/>
            <a:endParaRPr lang="en-US" sz="2853" dirty="0">
              <a:solidFill>
                <a:schemeClr val="tx1"/>
              </a:solidFill>
              <a:latin typeface="Times" pitchFamily="2" charset="0"/>
            </a:endParaRPr>
          </a:p>
          <a:p>
            <a:pPr algn="just"/>
            <a:endParaRPr lang="en-US" sz="2853" dirty="0">
              <a:solidFill>
                <a:schemeClr val="tx1"/>
              </a:solidFill>
              <a:latin typeface="Times" pitchFamily="2" charset="0"/>
            </a:endParaRPr>
          </a:p>
        </p:txBody>
      </p:sp>
      <p:sp>
        <p:nvSpPr>
          <p:cNvPr id="29" name="Subtitle 2"/>
          <p:cNvSpPr txBox="1">
            <a:spLocks/>
          </p:cNvSpPr>
          <p:nvPr/>
        </p:nvSpPr>
        <p:spPr>
          <a:xfrm>
            <a:off x="537571" y="11752742"/>
            <a:ext cx="28189830" cy="17380846"/>
          </a:xfrm>
          <a:prstGeom prst="rect">
            <a:avLst/>
          </a:prstGeom>
          <a:solidFill>
            <a:schemeClr val="tx1"/>
          </a:solidFill>
          <a:ln>
            <a:noFill/>
          </a:ln>
        </p:spPr>
        <p:style>
          <a:lnRef idx="2">
            <a:schemeClr val="accent3"/>
          </a:lnRef>
          <a:fillRef idx="1">
            <a:schemeClr val="lt1"/>
          </a:fillRef>
          <a:effectRef idx="0">
            <a:schemeClr val="accent3"/>
          </a:effectRef>
          <a:fontRef idx="minor">
            <a:schemeClr val="dk1"/>
          </a:fontRef>
        </p:style>
        <p:txBody>
          <a:bodyPr vert="horz" lIns="425961" tIns="212980" rIns="425961" bIns="21298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endParaRPr lang="en-US" sz="7133" b="1" dirty="0">
              <a:solidFill>
                <a:schemeClr val="tx1"/>
              </a:solidFill>
              <a:latin typeface="Times" pitchFamily="2" charset="0"/>
            </a:endParaRPr>
          </a:p>
        </p:txBody>
      </p:sp>
      <p:sp>
        <p:nvSpPr>
          <p:cNvPr id="72" name="TextBox 71">
            <a:extLst>
              <a:ext uri="{FF2B5EF4-FFF2-40B4-BE49-F238E27FC236}">
                <a16:creationId xmlns:a16="http://schemas.microsoft.com/office/drawing/2014/main" id="{C07CC906-6529-E64A-8DBA-B1E4A5141792}"/>
              </a:ext>
            </a:extLst>
          </p:cNvPr>
          <p:cNvSpPr txBox="1"/>
          <p:nvPr/>
        </p:nvSpPr>
        <p:spPr>
          <a:xfrm>
            <a:off x="14986502" y="14583109"/>
            <a:ext cx="12578701" cy="594330"/>
          </a:xfrm>
          <a:prstGeom prst="rect">
            <a:avLst/>
          </a:prstGeom>
          <a:noFill/>
        </p:spPr>
        <p:txBody>
          <a:bodyPr wrap="square" rtlCol="0">
            <a:spAutoFit/>
          </a:bodyPr>
          <a:lstStyle/>
          <a:p>
            <a:pPr algn="just"/>
            <a:r>
              <a:rPr lang="en-US" sz="3262" b="1" dirty="0">
                <a:solidFill>
                  <a:schemeClr val="bg1"/>
                </a:solidFill>
                <a:latin typeface="Times" pitchFamily="2" charset="0"/>
              </a:rPr>
              <a:t>Week II</a:t>
            </a:r>
          </a:p>
        </p:txBody>
      </p:sp>
      <p:sp>
        <p:nvSpPr>
          <p:cNvPr id="69" name="TextBox 68">
            <a:extLst>
              <a:ext uri="{FF2B5EF4-FFF2-40B4-BE49-F238E27FC236}">
                <a16:creationId xmlns:a16="http://schemas.microsoft.com/office/drawing/2014/main" id="{CF5175F8-4A7D-6C40-9D40-1F060B6D95E9}"/>
              </a:ext>
            </a:extLst>
          </p:cNvPr>
          <p:cNvSpPr txBox="1"/>
          <p:nvPr/>
        </p:nvSpPr>
        <p:spPr>
          <a:xfrm>
            <a:off x="932686" y="5281221"/>
            <a:ext cx="11374815" cy="5693866"/>
          </a:xfrm>
          <a:prstGeom prst="rect">
            <a:avLst/>
          </a:prstGeom>
          <a:noFill/>
        </p:spPr>
        <p:txBody>
          <a:bodyPr wrap="square" rtlCol="0">
            <a:spAutoFit/>
          </a:bodyPr>
          <a:lstStyle/>
          <a:p>
            <a:pPr algn="just"/>
            <a:r>
              <a:rPr lang="en-US" sz="2800" dirty="0">
                <a:solidFill>
                  <a:schemeClr val="bg1"/>
                </a:solidFill>
                <a:latin typeface="Times" pitchFamily="2" charset="0"/>
              </a:rPr>
              <a:t>Particle pollution in the US causes over 350,000 premature deaths annually, and is a significant, yet uncertain, driver of climate change. Air quality has been highlighted in the media in recent years as incidents of wildfire have worsened globally, and as our understanding of the impact of particles on human health has improved. Particle pollution can come from both local sources or can be transported through the atmosphere from distant places. The major drivers of air quality are region-specific: levels of particle pollution vary drastically across different climates and between urban, suburban, and rural areas. With the advent of low-cost sensors such as </a:t>
            </a:r>
            <a:r>
              <a:rPr lang="en-US" sz="2800" dirty="0" err="1">
                <a:solidFill>
                  <a:schemeClr val="bg1"/>
                </a:solidFill>
                <a:latin typeface="Times" pitchFamily="2" charset="0"/>
              </a:rPr>
              <a:t>PurpleAir</a:t>
            </a:r>
            <a:r>
              <a:rPr lang="en-US" sz="2800" dirty="0">
                <a:solidFill>
                  <a:schemeClr val="bg1"/>
                </a:solidFill>
                <a:latin typeface="Times" pitchFamily="2" charset="0"/>
              </a:rPr>
              <a:t>, it is now possible to measure particle pollution in real-time in several locations across the country. Here, we describe two weeks of hybrid-style lessons (in-person and remote) exploring local drivers of particulate matter pollution that we delivered to a group of 8</a:t>
            </a:r>
            <a:r>
              <a:rPr lang="en-US" sz="2800" baseline="30000" dirty="0">
                <a:solidFill>
                  <a:schemeClr val="bg1"/>
                </a:solidFill>
                <a:latin typeface="Times" pitchFamily="2" charset="0"/>
              </a:rPr>
              <a:t>th</a:t>
            </a:r>
            <a:r>
              <a:rPr lang="en-US" sz="2800" dirty="0">
                <a:solidFill>
                  <a:schemeClr val="bg1"/>
                </a:solidFill>
                <a:latin typeface="Times" pitchFamily="2" charset="0"/>
              </a:rPr>
              <a:t> grade students in Davis, California. </a:t>
            </a:r>
          </a:p>
        </p:txBody>
      </p:sp>
      <p:sp>
        <p:nvSpPr>
          <p:cNvPr id="58" name="TextBox 57">
            <a:extLst>
              <a:ext uri="{FF2B5EF4-FFF2-40B4-BE49-F238E27FC236}">
                <a16:creationId xmlns:a16="http://schemas.microsoft.com/office/drawing/2014/main" id="{6EA332F8-2C4F-A846-B109-763826AFEE6A}"/>
              </a:ext>
            </a:extLst>
          </p:cNvPr>
          <p:cNvSpPr txBox="1"/>
          <p:nvPr/>
        </p:nvSpPr>
        <p:spPr>
          <a:xfrm>
            <a:off x="-2128325" y="4362138"/>
            <a:ext cx="17602200" cy="769441"/>
          </a:xfrm>
          <a:prstGeom prst="rect">
            <a:avLst/>
          </a:prstGeom>
          <a:noFill/>
        </p:spPr>
        <p:txBody>
          <a:bodyPr wrap="square" rtlCol="0">
            <a:spAutoFit/>
          </a:bodyPr>
          <a:lstStyle/>
          <a:p>
            <a:pPr algn="ctr"/>
            <a:r>
              <a:rPr lang="en-US" sz="4400" b="1" dirty="0">
                <a:solidFill>
                  <a:srgbClr val="000000"/>
                </a:solidFill>
                <a:latin typeface="Times" pitchFamily="2" charset="0"/>
              </a:rPr>
              <a:t>Purpose</a:t>
            </a:r>
          </a:p>
        </p:txBody>
      </p:sp>
      <p:sp>
        <p:nvSpPr>
          <p:cNvPr id="41" name="TextBox 40">
            <a:extLst>
              <a:ext uri="{FF2B5EF4-FFF2-40B4-BE49-F238E27FC236}">
                <a16:creationId xmlns:a16="http://schemas.microsoft.com/office/drawing/2014/main" id="{8A5FEF96-9C95-C549-BF95-39B3E4A2267C}"/>
              </a:ext>
            </a:extLst>
          </p:cNvPr>
          <p:cNvSpPr txBox="1"/>
          <p:nvPr/>
        </p:nvSpPr>
        <p:spPr>
          <a:xfrm>
            <a:off x="683620" y="12146580"/>
            <a:ext cx="27642076" cy="769441"/>
          </a:xfrm>
          <a:prstGeom prst="rect">
            <a:avLst/>
          </a:prstGeom>
          <a:noFill/>
        </p:spPr>
        <p:txBody>
          <a:bodyPr wrap="square" rtlCol="0">
            <a:spAutoFit/>
          </a:bodyPr>
          <a:lstStyle/>
          <a:p>
            <a:pPr algn="ctr"/>
            <a:r>
              <a:rPr lang="en-US" sz="4400" b="1" dirty="0">
                <a:solidFill>
                  <a:srgbClr val="000000"/>
                </a:solidFill>
                <a:latin typeface="Times" pitchFamily="2" charset="0"/>
              </a:rPr>
              <a:t>Air Pollution Lessons</a:t>
            </a:r>
          </a:p>
        </p:txBody>
      </p:sp>
      <p:sp>
        <p:nvSpPr>
          <p:cNvPr id="42" name="TextBox 41">
            <a:extLst>
              <a:ext uri="{FF2B5EF4-FFF2-40B4-BE49-F238E27FC236}">
                <a16:creationId xmlns:a16="http://schemas.microsoft.com/office/drawing/2014/main" id="{105C4CBA-8B9E-4046-AA4B-9F16B9286E1C}"/>
              </a:ext>
            </a:extLst>
          </p:cNvPr>
          <p:cNvSpPr txBox="1"/>
          <p:nvPr/>
        </p:nvSpPr>
        <p:spPr>
          <a:xfrm>
            <a:off x="895390" y="12898311"/>
            <a:ext cx="27470020" cy="1384995"/>
          </a:xfrm>
          <a:prstGeom prst="rect">
            <a:avLst/>
          </a:prstGeom>
          <a:noFill/>
        </p:spPr>
        <p:txBody>
          <a:bodyPr wrap="square" rtlCol="0">
            <a:spAutoFit/>
          </a:bodyPr>
          <a:lstStyle/>
          <a:p>
            <a:pPr algn="just"/>
            <a:r>
              <a:rPr lang="en-US" sz="2800" dirty="0">
                <a:solidFill>
                  <a:schemeClr val="bg1"/>
                </a:solidFill>
                <a:latin typeface="Times" pitchFamily="2" charset="0"/>
              </a:rPr>
              <a:t>Two weeks of lessons (ten in total) were developed to explore drivers of local air quality using data collect from </a:t>
            </a:r>
            <a:r>
              <a:rPr lang="en-US" sz="2800" dirty="0" err="1">
                <a:solidFill>
                  <a:schemeClr val="bg1"/>
                </a:solidFill>
                <a:latin typeface="Times" pitchFamily="2" charset="0"/>
              </a:rPr>
              <a:t>PurpleAir</a:t>
            </a:r>
            <a:r>
              <a:rPr lang="en-US" sz="2800" dirty="0">
                <a:solidFill>
                  <a:schemeClr val="bg1"/>
                </a:solidFill>
                <a:latin typeface="Times" pitchFamily="2" charset="0"/>
              </a:rPr>
              <a:t> particulate matter sensors and an in-class experiment to test how various factors impact air quality. Lessons were prepared for the Davis School of Independent Study in Davis, CA, where students attend lessons in-person two days per week (Monday and Friday) and work at-home three days per week (Tuesday – Thursday).</a:t>
            </a:r>
          </a:p>
        </p:txBody>
      </p:sp>
      <p:sp>
        <p:nvSpPr>
          <p:cNvPr id="45" name="TextBox 44">
            <a:extLst>
              <a:ext uri="{FF2B5EF4-FFF2-40B4-BE49-F238E27FC236}">
                <a16:creationId xmlns:a16="http://schemas.microsoft.com/office/drawing/2014/main" id="{F6DC7025-2C53-BF4D-8ACC-38232D789FDE}"/>
              </a:ext>
            </a:extLst>
          </p:cNvPr>
          <p:cNvSpPr txBox="1"/>
          <p:nvPr/>
        </p:nvSpPr>
        <p:spPr>
          <a:xfrm>
            <a:off x="942211" y="14600716"/>
            <a:ext cx="12578701" cy="594330"/>
          </a:xfrm>
          <a:prstGeom prst="rect">
            <a:avLst/>
          </a:prstGeom>
          <a:noFill/>
        </p:spPr>
        <p:txBody>
          <a:bodyPr wrap="square" rtlCol="0">
            <a:spAutoFit/>
          </a:bodyPr>
          <a:lstStyle/>
          <a:p>
            <a:pPr algn="just"/>
            <a:r>
              <a:rPr lang="en-US" sz="3262" b="1" dirty="0">
                <a:solidFill>
                  <a:schemeClr val="bg1"/>
                </a:solidFill>
                <a:latin typeface="Times" pitchFamily="2" charset="0"/>
              </a:rPr>
              <a:t>Week I</a:t>
            </a:r>
          </a:p>
        </p:txBody>
      </p:sp>
      <p:pic>
        <p:nvPicPr>
          <p:cNvPr id="8" name="Picture 7" descr="Text, whiteboard&#10;&#10;Description automatically generated">
            <a:extLst>
              <a:ext uri="{FF2B5EF4-FFF2-40B4-BE49-F238E27FC236}">
                <a16:creationId xmlns:a16="http://schemas.microsoft.com/office/drawing/2014/main" id="{8C0F3098-CC72-A74C-95AB-66C0AEAF303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474" t="2776" r="5272" b="3804"/>
          <a:stretch/>
        </p:blipFill>
        <p:spPr>
          <a:xfrm rot="5400000">
            <a:off x="20039400" y="20221266"/>
            <a:ext cx="8411783" cy="7189689"/>
          </a:xfrm>
          <a:prstGeom prst="rect">
            <a:avLst/>
          </a:prstGeom>
        </p:spPr>
      </p:pic>
      <p:sp>
        <p:nvSpPr>
          <p:cNvPr id="52" name="TextBox 51">
            <a:extLst>
              <a:ext uri="{FF2B5EF4-FFF2-40B4-BE49-F238E27FC236}">
                <a16:creationId xmlns:a16="http://schemas.microsoft.com/office/drawing/2014/main" id="{5C58BC00-E984-9B42-8903-CE9EA1EEA168}"/>
              </a:ext>
            </a:extLst>
          </p:cNvPr>
          <p:cNvSpPr txBox="1"/>
          <p:nvPr/>
        </p:nvSpPr>
        <p:spPr>
          <a:xfrm>
            <a:off x="942211" y="15251428"/>
            <a:ext cx="13411974" cy="2317879"/>
          </a:xfrm>
          <a:prstGeom prst="rect">
            <a:avLst/>
          </a:prstGeom>
          <a:noFill/>
        </p:spPr>
        <p:txBody>
          <a:bodyPr wrap="square" rtlCol="0">
            <a:spAutoFit/>
          </a:bodyPr>
          <a:lstStyle/>
          <a:p>
            <a:pPr algn="just"/>
            <a:r>
              <a:rPr lang="en-US" sz="3262" i="1" dirty="0">
                <a:solidFill>
                  <a:schemeClr val="bg1"/>
                </a:solidFill>
                <a:latin typeface="Times" pitchFamily="2" charset="0"/>
              </a:rPr>
              <a:t>Introduction</a:t>
            </a:r>
          </a:p>
          <a:p>
            <a:pPr algn="just"/>
            <a:r>
              <a:rPr lang="en-US" sz="2800" dirty="0">
                <a:solidFill>
                  <a:schemeClr val="bg1"/>
                </a:solidFill>
                <a:latin typeface="Times" pitchFamily="2" charset="0"/>
              </a:rPr>
              <a:t>The lessons began with an overview of air quality. The class discussed various types of air pollution they were familiar with (i.e. CO</a:t>
            </a:r>
            <a:r>
              <a:rPr lang="en-US" sz="2800" baseline="-25000" dirty="0">
                <a:solidFill>
                  <a:schemeClr val="bg1"/>
                </a:solidFill>
                <a:latin typeface="Times" pitchFamily="2" charset="0"/>
              </a:rPr>
              <a:t>2</a:t>
            </a:r>
            <a:r>
              <a:rPr lang="en-US" sz="2800" dirty="0">
                <a:solidFill>
                  <a:schemeClr val="bg1"/>
                </a:solidFill>
                <a:latin typeface="Times" pitchFamily="2" charset="0"/>
              </a:rPr>
              <a:t>) and were introduced to fine particle pollution (PM2.5).  Students brainstormed factors they thought influenced air quality, which were explored in subsequent lessons.</a:t>
            </a:r>
          </a:p>
        </p:txBody>
      </p:sp>
      <p:sp>
        <p:nvSpPr>
          <p:cNvPr id="56" name="TextBox 55">
            <a:extLst>
              <a:ext uri="{FF2B5EF4-FFF2-40B4-BE49-F238E27FC236}">
                <a16:creationId xmlns:a16="http://schemas.microsoft.com/office/drawing/2014/main" id="{AF6E9E05-2AA4-944C-AC2C-5DF1B25ADF04}"/>
              </a:ext>
            </a:extLst>
          </p:cNvPr>
          <p:cNvSpPr txBox="1"/>
          <p:nvPr/>
        </p:nvSpPr>
        <p:spPr>
          <a:xfrm>
            <a:off x="932686" y="17764368"/>
            <a:ext cx="13411974" cy="2748445"/>
          </a:xfrm>
          <a:prstGeom prst="rect">
            <a:avLst/>
          </a:prstGeom>
          <a:noFill/>
        </p:spPr>
        <p:txBody>
          <a:bodyPr wrap="square">
            <a:spAutoFit/>
          </a:bodyPr>
          <a:lstStyle/>
          <a:p>
            <a:pPr algn="just"/>
            <a:r>
              <a:rPr lang="en-US" sz="2800" i="1" dirty="0">
                <a:solidFill>
                  <a:schemeClr val="bg1"/>
                </a:solidFill>
                <a:latin typeface="Times" pitchFamily="2" charset="0"/>
              </a:rPr>
              <a:t>At-Home Lessons</a:t>
            </a:r>
            <a:endParaRPr lang="en-US" sz="2800" dirty="0">
              <a:solidFill>
                <a:schemeClr val="bg1"/>
              </a:solidFill>
              <a:latin typeface="Times" pitchFamily="2" charset="0"/>
            </a:endParaRPr>
          </a:p>
          <a:p>
            <a:pPr algn="just"/>
            <a:r>
              <a:rPr lang="en-US" sz="2800" dirty="0">
                <a:solidFill>
                  <a:schemeClr val="bg1"/>
                </a:solidFill>
                <a:latin typeface="Times" pitchFamily="2" charset="0"/>
              </a:rPr>
              <a:t>At home, students completed a hands-on activity to help visualize the size of PM2.5. Students then read an article about different sources of PM2.5 around the world. Next, students explored  PM2.5 data from local </a:t>
            </a:r>
            <a:r>
              <a:rPr lang="en-US" sz="2800" dirty="0" err="1">
                <a:solidFill>
                  <a:schemeClr val="bg1"/>
                </a:solidFill>
                <a:latin typeface="Times" pitchFamily="2" charset="0"/>
              </a:rPr>
              <a:t>PurpleAir</a:t>
            </a:r>
            <a:r>
              <a:rPr lang="en-US" sz="2800" dirty="0">
                <a:solidFill>
                  <a:schemeClr val="bg1"/>
                </a:solidFill>
                <a:latin typeface="Times" pitchFamily="2" charset="0"/>
              </a:rPr>
              <a:t> sensors (Figure 2) to explore daily, seasonal, and regional variations in PM2.5 pollution. The class identified trends and brainstormed causes for changes in PM2.5 levels</a:t>
            </a:r>
            <a:r>
              <a:rPr lang="en-US" sz="3260" dirty="0">
                <a:solidFill>
                  <a:schemeClr val="bg1"/>
                </a:solidFill>
                <a:latin typeface="Times" pitchFamily="2" charset="0"/>
              </a:rPr>
              <a:t>.</a:t>
            </a:r>
          </a:p>
        </p:txBody>
      </p:sp>
      <p:sp>
        <p:nvSpPr>
          <p:cNvPr id="59" name="TextBox 58">
            <a:extLst>
              <a:ext uri="{FF2B5EF4-FFF2-40B4-BE49-F238E27FC236}">
                <a16:creationId xmlns:a16="http://schemas.microsoft.com/office/drawing/2014/main" id="{B81CF55D-4040-814C-9C13-D09F96A52447}"/>
              </a:ext>
            </a:extLst>
          </p:cNvPr>
          <p:cNvSpPr txBox="1"/>
          <p:nvPr/>
        </p:nvSpPr>
        <p:spPr>
          <a:xfrm>
            <a:off x="811947" y="25653501"/>
            <a:ext cx="13411974" cy="3108543"/>
          </a:xfrm>
          <a:prstGeom prst="rect">
            <a:avLst/>
          </a:prstGeom>
          <a:noFill/>
        </p:spPr>
        <p:txBody>
          <a:bodyPr wrap="square">
            <a:spAutoFit/>
          </a:bodyPr>
          <a:lstStyle/>
          <a:p>
            <a:pPr algn="just"/>
            <a:r>
              <a:rPr lang="en-US" sz="2800" i="1" dirty="0">
                <a:solidFill>
                  <a:schemeClr val="bg1"/>
                </a:solidFill>
                <a:latin typeface="Times" pitchFamily="2" charset="0"/>
              </a:rPr>
              <a:t>Experimental Design</a:t>
            </a:r>
            <a:endParaRPr lang="en-US" sz="2800" dirty="0">
              <a:solidFill>
                <a:schemeClr val="bg1"/>
              </a:solidFill>
              <a:latin typeface="Times" pitchFamily="2" charset="0"/>
            </a:endParaRPr>
          </a:p>
          <a:p>
            <a:pPr algn="just"/>
            <a:r>
              <a:rPr lang="en-US" sz="2800" dirty="0">
                <a:solidFill>
                  <a:schemeClr val="bg1"/>
                </a:solidFill>
                <a:latin typeface="Times" pitchFamily="2" charset="0"/>
              </a:rPr>
              <a:t>At the end of the first week, each student thought of a factor that influenced particle pollution and brainstormed methods to test their factor in class using a </a:t>
            </a:r>
            <a:r>
              <a:rPr lang="en-US" sz="2800" dirty="0" err="1">
                <a:solidFill>
                  <a:schemeClr val="bg1"/>
                </a:solidFill>
                <a:latin typeface="Times" pitchFamily="2" charset="0"/>
              </a:rPr>
              <a:t>Dylos</a:t>
            </a:r>
            <a:r>
              <a:rPr lang="en-US" sz="2800" dirty="0">
                <a:solidFill>
                  <a:schemeClr val="bg1"/>
                </a:solidFill>
                <a:latin typeface="Times" pitchFamily="2" charset="0"/>
              </a:rPr>
              <a:t> PM2.5 monitor. The class was interested in wildfires, car exhaust, dust, and pollen as factors that produce PM2.5, and rain and wind as factors that remove PM2.5. As a group, the class chose to test combustion as a source of PM2.5 and designed three experiments to examine PM2.5 levels produced from the burning of various materials. </a:t>
            </a:r>
          </a:p>
        </p:txBody>
      </p:sp>
      <p:sp>
        <p:nvSpPr>
          <p:cNvPr id="60" name="TextBox 59">
            <a:extLst>
              <a:ext uri="{FF2B5EF4-FFF2-40B4-BE49-F238E27FC236}">
                <a16:creationId xmlns:a16="http://schemas.microsoft.com/office/drawing/2014/main" id="{56EC4E91-463E-8F40-BD56-4F0F9DF8BA79}"/>
              </a:ext>
            </a:extLst>
          </p:cNvPr>
          <p:cNvSpPr txBox="1"/>
          <p:nvPr/>
        </p:nvSpPr>
        <p:spPr>
          <a:xfrm flipH="1">
            <a:off x="932686" y="24986226"/>
            <a:ext cx="9605963" cy="430887"/>
          </a:xfrm>
          <a:prstGeom prst="rect">
            <a:avLst/>
          </a:prstGeom>
          <a:noFill/>
        </p:spPr>
        <p:txBody>
          <a:bodyPr wrap="square" rtlCol="0">
            <a:spAutoFit/>
          </a:bodyPr>
          <a:lstStyle/>
          <a:p>
            <a:r>
              <a:rPr lang="en-US" sz="2200" b="1" dirty="0">
                <a:solidFill>
                  <a:srgbClr val="000000"/>
                </a:solidFill>
                <a:latin typeface="Times" pitchFamily="2" charset="0"/>
              </a:rPr>
              <a:t>Figure 2</a:t>
            </a:r>
            <a:r>
              <a:rPr lang="en-US" sz="2200" dirty="0">
                <a:solidFill>
                  <a:srgbClr val="000000"/>
                </a:solidFill>
                <a:latin typeface="Times" pitchFamily="2" charset="0"/>
              </a:rPr>
              <a:t>. PM2.5 data in urban and rural locations near Fairbanks, Alaska.</a:t>
            </a:r>
          </a:p>
        </p:txBody>
      </p:sp>
      <p:sp>
        <p:nvSpPr>
          <p:cNvPr id="61" name="TextBox 60">
            <a:extLst>
              <a:ext uri="{FF2B5EF4-FFF2-40B4-BE49-F238E27FC236}">
                <a16:creationId xmlns:a16="http://schemas.microsoft.com/office/drawing/2014/main" id="{854E405E-D727-984A-9EE9-B1016DDF309D}"/>
              </a:ext>
            </a:extLst>
          </p:cNvPr>
          <p:cNvSpPr txBox="1"/>
          <p:nvPr/>
        </p:nvSpPr>
        <p:spPr>
          <a:xfrm>
            <a:off x="14923709" y="15343279"/>
            <a:ext cx="4717795" cy="4041427"/>
          </a:xfrm>
          <a:prstGeom prst="rect">
            <a:avLst/>
          </a:prstGeom>
          <a:noFill/>
        </p:spPr>
        <p:txBody>
          <a:bodyPr wrap="square" rtlCol="0">
            <a:spAutoFit/>
          </a:bodyPr>
          <a:lstStyle/>
          <a:p>
            <a:pPr algn="just"/>
            <a:r>
              <a:rPr lang="en-US" sz="2900" i="1" dirty="0">
                <a:solidFill>
                  <a:schemeClr val="bg1"/>
                </a:solidFill>
                <a:latin typeface="Times" pitchFamily="2" charset="0"/>
              </a:rPr>
              <a:t>Experiments</a:t>
            </a:r>
          </a:p>
          <a:p>
            <a:pPr algn="just"/>
            <a:r>
              <a:rPr lang="en-US" sz="2800" dirty="0">
                <a:solidFill>
                  <a:schemeClr val="bg1"/>
                </a:solidFill>
                <a:latin typeface="Times" pitchFamily="2" charset="0"/>
              </a:rPr>
              <a:t>The class measured PM2.5 produced from burning one match, one lighter (for 15 seconds), and a Cheeto. Students worked as a group to record PM2.5 data measured by the </a:t>
            </a:r>
            <a:r>
              <a:rPr lang="en-US" sz="2800" dirty="0" err="1">
                <a:solidFill>
                  <a:schemeClr val="bg1"/>
                </a:solidFill>
                <a:latin typeface="Times" pitchFamily="2" charset="0"/>
              </a:rPr>
              <a:t>Dylos</a:t>
            </a:r>
            <a:r>
              <a:rPr lang="en-US" sz="2800" dirty="0">
                <a:solidFill>
                  <a:schemeClr val="bg1"/>
                </a:solidFill>
                <a:latin typeface="Times" pitchFamily="2" charset="0"/>
              </a:rPr>
              <a:t> at 15 second time points for 5 minutes.</a:t>
            </a:r>
          </a:p>
        </p:txBody>
      </p:sp>
      <p:pic>
        <p:nvPicPr>
          <p:cNvPr id="12" name="Picture 11" descr="A picture containing person, window&#10;&#10;Description automatically generated">
            <a:extLst>
              <a:ext uri="{FF2B5EF4-FFF2-40B4-BE49-F238E27FC236}">
                <a16:creationId xmlns:a16="http://schemas.microsoft.com/office/drawing/2014/main" id="{688C9241-8930-974E-9505-B4D88D15EE89}"/>
              </a:ext>
            </a:extLst>
          </p:cNvPr>
          <p:cNvPicPr>
            <a:picLocks noChangeAspect="1"/>
          </p:cNvPicPr>
          <p:nvPr/>
        </p:nvPicPr>
        <p:blipFill rotWithShape="1">
          <a:blip r:embed="rId4">
            <a:extLst>
              <a:ext uri="{28A0092B-C50C-407E-A947-70E740481C1C}">
                <a14:useLocalDpi xmlns:a14="http://schemas.microsoft.com/office/drawing/2010/main" val="0"/>
              </a:ext>
            </a:extLst>
          </a:blip>
          <a:srcRect l="5533" t="6352" r="3686" b="18322"/>
          <a:stretch/>
        </p:blipFill>
        <p:spPr>
          <a:xfrm>
            <a:off x="20660045" y="14377445"/>
            <a:ext cx="7180092" cy="4468309"/>
          </a:xfrm>
          <a:prstGeom prst="rect">
            <a:avLst/>
          </a:prstGeom>
        </p:spPr>
      </p:pic>
      <p:sp>
        <p:nvSpPr>
          <p:cNvPr id="68" name="TextBox 67">
            <a:extLst>
              <a:ext uri="{FF2B5EF4-FFF2-40B4-BE49-F238E27FC236}">
                <a16:creationId xmlns:a16="http://schemas.microsoft.com/office/drawing/2014/main" id="{199247B8-5856-1A46-9487-ACB4CD4396CA}"/>
              </a:ext>
            </a:extLst>
          </p:cNvPr>
          <p:cNvSpPr txBox="1"/>
          <p:nvPr/>
        </p:nvSpPr>
        <p:spPr>
          <a:xfrm>
            <a:off x="14891327" y="19550546"/>
            <a:ext cx="4772080" cy="5262979"/>
          </a:xfrm>
          <a:prstGeom prst="rect">
            <a:avLst/>
          </a:prstGeom>
          <a:noFill/>
        </p:spPr>
        <p:txBody>
          <a:bodyPr wrap="square" rtlCol="0">
            <a:spAutoFit/>
          </a:bodyPr>
          <a:lstStyle/>
          <a:p>
            <a:pPr algn="just"/>
            <a:r>
              <a:rPr lang="en-US" sz="2800" i="1" dirty="0">
                <a:solidFill>
                  <a:schemeClr val="bg1"/>
                </a:solidFill>
                <a:latin typeface="Times" pitchFamily="2" charset="0"/>
              </a:rPr>
              <a:t>At-Home: Lab Report</a:t>
            </a:r>
          </a:p>
          <a:p>
            <a:pPr algn="just"/>
            <a:r>
              <a:rPr lang="en-US" sz="2800" dirty="0">
                <a:solidFill>
                  <a:schemeClr val="bg1"/>
                </a:solidFill>
                <a:latin typeface="Times" pitchFamily="2" charset="0"/>
              </a:rPr>
              <a:t>Students completed a worksheet where they stated the experimental purpose, wrote a hypothesis, graphed the PM2.5 levels as a function of time, made observations about their data, related their experiments back to real-world sources of PM2.5, and drew conclusions about PM2.5 produced from different combustion processes.</a:t>
            </a:r>
          </a:p>
        </p:txBody>
      </p:sp>
      <p:sp>
        <p:nvSpPr>
          <p:cNvPr id="71" name="TextBox 70">
            <a:extLst>
              <a:ext uri="{FF2B5EF4-FFF2-40B4-BE49-F238E27FC236}">
                <a16:creationId xmlns:a16="http://schemas.microsoft.com/office/drawing/2014/main" id="{DC700E0F-27D7-884E-B7A0-597586904124}"/>
              </a:ext>
            </a:extLst>
          </p:cNvPr>
          <p:cNvSpPr txBox="1"/>
          <p:nvPr/>
        </p:nvSpPr>
        <p:spPr>
          <a:xfrm flipH="1">
            <a:off x="20660045" y="19035368"/>
            <a:ext cx="5594620" cy="400110"/>
          </a:xfrm>
          <a:prstGeom prst="rect">
            <a:avLst/>
          </a:prstGeom>
          <a:noFill/>
        </p:spPr>
        <p:txBody>
          <a:bodyPr wrap="square" rtlCol="0">
            <a:spAutoFit/>
          </a:bodyPr>
          <a:lstStyle/>
          <a:p>
            <a:r>
              <a:rPr lang="en-US" sz="2000" b="1" dirty="0">
                <a:solidFill>
                  <a:srgbClr val="000000"/>
                </a:solidFill>
                <a:latin typeface="Times" pitchFamily="2" charset="0"/>
              </a:rPr>
              <a:t>Figure 3</a:t>
            </a:r>
            <a:r>
              <a:rPr lang="en-US" sz="2000" dirty="0">
                <a:solidFill>
                  <a:srgbClr val="000000"/>
                </a:solidFill>
                <a:latin typeface="Times" pitchFamily="2" charset="0"/>
              </a:rPr>
              <a:t>. Student ignites a Cheeto.</a:t>
            </a:r>
          </a:p>
        </p:txBody>
      </p:sp>
      <p:sp>
        <p:nvSpPr>
          <p:cNvPr id="74" name="TextBox 73">
            <a:extLst>
              <a:ext uri="{FF2B5EF4-FFF2-40B4-BE49-F238E27FC236}">
                <a16:creationId xmlns:a16="http://schemas.microsoft.com/office/drawing/2014/main" id="{5350B139-7E6D-8D45-BFDA-9DB7D193309A}"/>
              </a:ext>
            </a:extLst>
          </p:cNvPr>
          <p:cNvSpPr txBox="1"/>
          <p:nvPr/>
        </p:nvSpPr>
        <p:spPr>
          <a:xfrm>
            <a:off x="14946217" y="25222614"/>
            <a:ext cx="4772080" cy="3539430"/>
          </a:xfrm>
          <a:prstGeom prst="rect">
            <a:avLst/>
          </a:prstGeom>
          <a:noFill/>
        </p:spPr>
        <p:txBody>
          <a:bodyPr wrap="square" rtlCol="0">
            <a:spAutoFit/>
          </a:bodyPr>
          <a:lstStyle/>
          <a:p>
            <a:pPr algn="just"/>
            <a:r>
              <a:rPr lang="en-US" sz="2800" i="1" dirty="0">
                <a:solidFill>
                  <a:schemeClr val="bg1"/>
                </a:solidFill>
                <a:latin typeface="Times" pitchFamily="2" charset="0"/>
              </a:rPr>
              <a:t>Final Project</a:t>
            </a:r>
          </a:p>
          <a:p>
            <a:pPr algn="just"/>
            <a:r>
              <a:rPr lang="en-US" sz="2800" dirty="0">
                <a:solidFill>
                  <a:schemeClr val="bg1"/>
                </a:solidFill>
                <a:latin typeface="Times" pitchFamily="2" charset="0"/>
              </a:rPr>
              <a:t>As a final project, students produced a one-page summary of the two weeks of lessons incorporating art, science, and writing. On the last day of class, students presented their summaries.</a:t>
            </a:r>
          </a:p>
        </p:txBody>
      </p:sp>
      <p:sp>
        <p:nvSpPr>
          <p:cNvPr id="81" name="TextBox 80">
            <a:extLst>
              <a:ext uri="{FF2B5EF4-FFF2-40B4-BE49-F238E27FC236}">
                <a16:creationId xmlns:a16="http://schemas.microsoft.com/office/drawing/2014/main" id="{788799E6-5791-1F46-86F2-AAD45F7A9A86}"/>
              </a:ext>
            </a:extLst>
          </p:cNvPr>
          <p:cNvSpPr txBox="1"/>
          <p:nvPr/>
        </p:nvSpPr>
        <p:spPr>
          <a:xfrm flipH="1">
            <a:off x="20565888" y="28151411"/>
            <a:ext cx="8191992" cy="400110"/>
          </a:xfrm>
          <a:prstGeom prst="rect">
            <a:avLst/>
          </a:prstGeom>
          <a:noFill/>
        </p:spPr>
        <p:txBody>
          <a:bodyPr wrap="square" rtlCol="0">
            <a:spAutoFit/>
          </a:bodyPr>
          <a:lstStyle/>
          <a:p>
            <a:r>
              <a:rPr lang="en-US" sz="2000" b="1" dirty="0">
                <a:solidFill>
                  <a:srgbClr val="000000"/>
                </a:solidFill>
                <a:latin typeface="Times" pitchFamily="2" charset="0"/>
              </a:rPr>
              <a:t>Figure 4</a:t>
            </a:r>
            <a:r>
              <a:rPr lang="en-US" sz="2000" dirty="0">
                <a:solidFill>
                  <a:srgbClr val="000000"/>
                </a:solidFill>
                <a:latin typeface="Times" pitchFamily="2" charset="0"/>
              </a:rPr>
              <a:t>. A ”One-Pager” summary assignment by a student.</a:t>
            </a:r>
          </a:p>
        </p:txBody>
      </p:sp>
      <p:sp>
        <p:nvSpPr>
          <p:cNvPr id="86" name="TextBox 85">
            <a:extLst>
              <a:ext uri="{FF2B5EF4-FFF2-40B4-BE49-F238E27FC236}">
                <a16:creationId xmlns:a16="http://schemas.microsoft.com/office/drawing/2014/main" id="{2E482A18-2643-3A48-981D-CDD203364409}"/>
              </a:ext>
            </a:extLst>
          </p:cNvPr>
          <p:cNvSpPr txBox="1"/>
          <p:nvPr/>
        </p:nvSpPr>
        <p:spPr>
          <a:xfrm>
            <a:off x="762000" y="29641800"/>
            <a:ext cx="11592485" cy="584775"/>
          </a:xfrm>
          <a:prstGeom prst="rect">
            <a:avLst/>
          </a:prstGeom>
          <a:noFill/>
        </p:spPr>
        <p:txBody>
          <a:bodyPr wrap="square" rtlCol="0">
            <a:spAutoFit/>
          </a:bodyPr>
          <a:lstStyle/>
          <a:p>
            <a:pPr algn="ctr"/>
            <a:r>
              <a:rPr lang="en-US" sz="3200" b="1" dirty="0">
                <a:solidFill>
                  <a:srgbClr val="000000"/>
                </a:solidFill>
                <a:latin typeface="Times" pitchFamily="2" charset="0"/>
              </a:rPr>
              <a:t>Adapting Our Lessons to Your Classroom</a:t>
            </a:r>
          </a:p>
        </p:txBody>
      </p:sp>
      <p:sp>
        <p:nvSpPr>
          <p:cNvPr id="88" name="TextBox 87">
            <a:extLst>
              <a:ext uri="{FF2B5EF4-FFF2-40B4-BE49-F238E27FC236}">
                <a16:creationId xmlns:a16="http://schemas.microsoft.com/office/drawing/2014/main" id="{E4C91016-C35A-4E42-A2DE-C59FB3DC3624}"/>
              </a:ext>
            </a:extLst>
          </p:cNvPr>
          <p:cNvSpPr txBox="1"/>
          <p:nvPr/>
        </p:nvSpPr>
        <p:spPr>
          <a:xfrm>
            <a:off x="779290" y="30327600"/>
            <a:ext cx="11528211" cy="3724096"/>
          </a:xfrm>
          <a:prstGeom prst="rect">
            <a:avLst/>
          </a:prstGeom>
          <a:noFill/>
        </p:spPr>
        <p:txBody>
          <a:bodyPr wrap="square" rtlCol="0">
            <a:spAutoFit/>
          </a:bodyPr>
          <a:lstStyle/>
          <a:p>
            <a:pPr algn="just"/>
            <a:r>
              <a:rPr lang="en-US" sz="2800" dirty="0">
                <a:solidFill>
                  <a:schemeClr val="bg1"/>
                </a:solidFill>
                <a:latin typeface="Times" pitchFamily="2" charset="0"/>
              </a:rPr>
              <a:t>We are happy to share materials if you are interested in using or adapting these lessons.  Please contact us at </a:t>
            </a:r>
            <a:r>
              <a:rPr lang="en-US" sz="2800" dirty="0">
                <a:solidFill>
                  <a:srgbClr val="182DA4"/>
                </a:solidFill>
                <a:latin typeface="Times" pitchFamily="2" charset="0"/>
              </a:rPr>
              <a:t>lmheinlein@ucdavis.edu </a:t>
            </a:r>
            <a:r>
              <a:rPr lang="en-US" sz="2800" dirty="0">
                <a:solidFill>
                  <a:schemeClr val="bg1"/>
                </a:solidFill>
                <a:latin typeface="Times" pitchFamily="2" charset="0"/>
              </a:rPr>
              <a:t>for more information. </a:t>
            </a:r>
          </a:p>
          <a:p>
            <a:pPr algn="just"/>
            <a:endParaRPr lang="en-US" sz="1200" dirty="0">
              <a:solidFill>
                <a:schemeClr val="bg1"/>
              </a:solidFill>
              <a:latin typeface="Times" pitchFamily="2" charset="0"/>
            </a:endParaRPr>
          </a:p>
          <a:p>
            <a:pPr algn="just"/>
            <a:r>
              <a:rPr lang="en-US" sz="2800" dirty="0">
                <a:solidFill>
                  <a:schemeClr val="bg1"/>
                </a:solidFill>
                <a:latin typeface="Times" pitchFamily="2" charset="0"/>
              </a:rPr>
              <a:t>As shown in Figure 5, there are a number of </a:t>
            </a:r>
            <a:r>
              <a:rPr lang="en-US" sz="2800" dirty="0" err="1">
                <a:solidFill>
                  <a:schemeClr val="bg1"/>
                </a:solidFill>
                <a:latin typeface="Times" pitchFamily="2" charset="0"/>
              </a:rPr>
              <a:t>PurpleAir</a:t>
            </a:r>
            <a:r>
              <a:rPr lang="en-US" sz="2800" dirty="0">
                <a:solidFill>
                  <a:schemeClr val="bg1"/>
                </a:solidFill>
                <a:latin typeface="Times" pitchFamily="2" charset="0"/>
              </a:rPr>
              <a:t> sensors in or near the Arctic.  These data, which are publicly available at https://map.purpleair.com, could be used to construct Arctic-specific lessons on air pollution for local schools.  In addition, </a:t>
            </a:r>
            <a:r>
              <a:rPr lang="en-US" sz="2800" dirty="0" err="1">
                <a:solidFill>
                  <a:schemeClr val="bg1"/>
                </a:solidFill>
                <a:latin typeface="Times" pitchFamily="2" charset="0"/>
              </a:rPr>
              <a:t>PurpleAir</a:t>
            </a:r>
            <a:r>
              <a:rPr lang="en-US" sz="2800" dirty="0">
                <a:solidFill>
                  <a:schemeClr val="bg1"/>
                </a:solidFill>
                <a:latin typeface="Times" pitchFamily="2" charset="0"/>
              </a:rPr>
              <a:t> sensors are relatively inexpensive and can be set up at your site relatively easily, although they do require AC power and an internet connection.</a:t>
            </a:r>
          </a:p>
        </p:txBody>
      </p:sp>
      <p:sp>
        <p:nvSpPr>
          <p:cNvPr id="89" name="TextBox 88">
            <a:extLst>
              <a:ext uri="{FF2B5EF4-FFF2-40B4-BE49-F238E27FC236}">
                <a16:creationId xmlns:a16="http://schemas.microsoft.com/office/drawing/2014/main" id="{289B10A2-E362-4647-94CD-D6428FD85263}"/>
              </a:ext>
            </a:extLst>
          </p:cNvPr>
          <p:cNvSpPr txBox="1"/>
          <p:nvPr/>
        </p:nvSpPr>
        <p:spPr>
          <a:xfrm>
            <a:off x="779290" y="34931461"/>
            <a:ext cx="27586120" cy="954107"/>
          </a:xfrm>
          <a:prstGeom prst="rect">
            <a:avLst/>
          </a:prstGeom>
          <a:noFill/>
        </p:spPr>
        <p:txBody>
          <a:bodyPr wrap="square" rtlCol="0">
            <a:spAutoFit/>
          </a:bodyPr>
          <a:lstStyle/>
          <a:p>
            <a:pPr algn="just"/>
            <a:r>
              <a:rPr lang="en-US" sz="2800" b="1" dirty="0">
                <a:solidFill>
                  <a:schemeClr val="bg1"/>
                </a:solidFill>
                <a:latin typeface="Times" pitchFamily="2" charset="0"/>
              </a:rPr>
              <a:t>Acknowledgements. </a:t>
            </a:r>
            <a:r>
              <a:rPr lang="en-US" sz="2800" dirty="0">
                <a:solidFill>
                  <a:schemeClr val="bg1"/>
                </a:solidFill>
                <a:latin typeface="Times" pitchFamily="2" charset="0"/>
              </a:rPr>
              <a:t>This project is funded by the National Science Foundation as part of a Collaborative Research project (grant #s 2109011 and 2109023). We thank Lori McKee for providing feedback on our modules and assisting us in lesson development. Thanks to Ms. McKee’s 8</a:t>
            </a:r>
            <a:r>
              <a:rPr lang="en-US" sz="2800" baseline="30000" dirty="0">
                <a:solidFill>
                  <a:schemeClr val="bg1"/>
                </a:solidFill>
                <a:latin typeface="Times" pitchFamily="2" charset="0"/>
              </a:rPr>
              <a:t>th</a:t>
            </a:r>
            <a:r>
              <a:rPr lang="en-US" sz="2800" dirty="0">
                <a:solidFill>
                  <a:schemeClr val="bg1"/>
                </a:solidFill>
                <a:latin typeface="Times" pitchFamily="2" charset="0"/>
              </a:rPr>
              <a:t> grade science class for hosting us and for their enthusiasm about air quality!</a:t>
            </a:r>
          </a:p>
        </p:txBody>
      </p:sp>
      <p:grpSp>
        <p:nvGrpSpPr>
          <p:cNvPr id="5" name="Group 4"/>
          <p:cNvGrpSpPr/>
          <p:nvPr/>
        </p:nvGrpSpPr>
        <p:grpSpPr>
          <a:xfrm>
            <a:off x="13106400" y="29489400"/>
            <a:ext cx="15621000" cy="4724399"/>
            <a:chOff x="12954000" y="29539699"/>
            <a:chExt cx="15849600" cy="4750301"/>
          </a:xfrm>
        </p:grpSpPr>
        <p:pic>
          <p:nvPicPr>
            <p:cNvPr id="3" name="Picture 2"/>
            <p:cNvPicPr>
              <a:picLocks noChangeAspect="1"/>
            </p:cNvPicPr>
            <p:nvPr/>
          </p:nvPicPr>
          <p:blipFill rotWithShape="1">
            <a:blip r:embed="rId5"/>
            <a:srcRect l="3964" t="5141" r="706" b="49144"/>
            <a:stretch/>
          </p:blipFill>
          <p:spPr>
            <a:xfrm>
              <a:off x="12954000" y="29539699"/>
              <a:ext cx="15849600" cy="4750301"/>
            </a:xfrm>
            <a:prstGeom prst="rect">
              <a:avLst/>
            </a:prstGeom>
          </p:spPr>
        </p:pic>
        <p:pic>
          <p:nvPicPr>
            <p:cNvPr id="4" name="Picture 3"/>
            <p:cNvPicPr>
              <a:picLocks noChangeAspect="1"/>
            </p:cNvPicPr>
            <p:nvPr/>
          </p:nvPicPr>
          <p:blipFill rotWithShape="1">
            <a:blip r:embed="rId6"/>
            <a:srcRect t="94180" r="85235"/>
            <a:stretch/>
          </p:blipFill>
          <p:spPr>
            <a:xfrm>
              <a:off x="13042474" y="29620294"/>
              <a:ext cx="2362894" cy="552099"/>
            </a:xfrm>
            <a:prstGeom prst="rect">
              <a:avLst/>
            </a:prstGeom>
          </p:spPr>
        </p:pic>
      </p:grpSp>
      <p:sp>
        <p:nvSpPr>
          <p:cNvPr id="34" name="TextBox 33">
            <a:extLst>
              <a:ext uri="{FF2B5EF4-FFF2-40B4-BE49-F238E27FC236}">
                <a16:creationId xmlns:a16="http://schemas.microsoft.com/office/drawing/2014/main" id="{788799E6-5791-1F46-86F2-AAD45F7A9A86}"/>
              </a:ext>
            </a:extLst>
          </p:cNvPr>
          <p:cNvSpPr txBox="1"/>
          <p:nvPr/>
        </p:nvSpPr>
        <p:spPr>
          <a:xfrm flipH="1">
            <a:off x="21772071" y="29723553"/>
            <a:ext cx="6768189" cy="400110"/>
          </a:xfrm>
          <a:prstGeom prst="rect">
            <a:avLst/>
          </a:prstGeom>
          <a:noFill/>
        </p:spPr>
        <p:txBody>
          <a:bodyPr wrap="square" rtlCol="0">
            <a:spAutoFit/>
          </a:bodyPr>
          <a:lstStyle/>
          <a:p>
            <a:r>
              <a:rPr lang="en-US" sz="2000" b="1" dirty="0">
                <a:solidFill>
                  <a:srgbClr val="000000"/>
                </a:solidFill>
                <a:latin typeface="Times" pitchFamily="2" charset="0"/>
              </a:rPr>
              <a:t>Figure 5</a:t>
            </a:r>
            <a:r>
              <a:rPr lang="en-US" sz="2000" dirty="0">
                <a:solidFill>
                  <a:srgbClr val="000000"/>
                </a:solidFill>
                <a:latin typeface="Times" pitchFamily="2" charset="0"/>
              </a:rPr>
              <a:t>. </a:t>
            </a:r>
            <a:r>
              <a:rPr lang="en-US" sz="2000" dirty="0" err="1">
                <a:solidFill>
                  <a:srgbClr val="000000"/>
                </a:solidFill>
                <a:latin typeface="Times" pitchFamily="2" charset="0"/>
              </a:rPr>
              <a:t>PurpleAir</a:t>
            </a:r>
            <a:r>
              <a:rPr lang="en-US" sz="2000" dirty="0">
                <a:solidFill>
                  <a:srgbClr val="000000"/>
                </a:solidFill>
                <a:latin typeface="Times" pitchFamily="2" charset="0"/>
              </a:rPr>
              <a:t> PM2.5 samplers in high northern latitudes</a:t>
            </a:r>
          </a:p>
        </p:txBody>
      </p:sp>
      <p:pic>
        <p:nvPicPr>
          <p:cNvPr id="7" name="Picture 6" descr="A picture containing outdoor, sky, snow&#10;&#10;Description automatically generated">
            <a:extLst>
              <a:ext uri="{FF2B5EF4-FFF2-40B4-BE49-F238E27FC236}">
                <a16:creationId xmlns:a16="http://schemas.microsoft.com/office/drawing/2014/main" id="{352576E4-A908-8647-AD6B-C9F24731051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4001" y="3724242"/>
            <a:ext cx="15773399" cy="7602729"/>
          </a:xfrm>
          <a:prstGeom prst="rect">
            <a:avLst/>
          </a:prstGeom>
        </p:spPr>
      </p:pic>
      <p:sp>
        <p:nvSpPr>
          <p:cNvPr id="55" name="TextBox 54">
            <a:extLst>
              <a:ext uri="{FF2B5EF4-FFF2-40B4-BE49-F238E27FC236}">
                <a16:creationId xmlns:a16="http://schemas.microsoft.com/office/drawing/2014/main" id="{FC4DE01D-5E40-D441-99A2-C7007B573439}"/>
              </a:ext>
            </a:extLst>
          </p:cNvPr>
          <p:cNvSpPr txBox="1"/>
          <p:nvPr/>
        </p:nvSpPr>
        <p:spPr>
          <a:xfrm flipH="1">
            <a:off x="25678374" y="3957782"/>
            <a:ext cx="3291307" cy="1323439"/>
          </a:xfrm>
          <a:prstGeom prst="rect">
            <a:avLst/>
          </a:prstGeom>
          <a:noFill/>
        </p:spPr>
        <p:txBody>
          <a:bodyPr wrap="square" rtlCol="0">
            <a:spAutoFit/>
          </a:bodyPr>
          <a:lstStyle/>
          <a:p>
            <a:r>
              <a:rPr lang="en-US" sz="2000" b="1" dirty="0">
                <a:solidFill>
                  <a:srgbClr val="000000"/>
                </a:solidFill>
                <a:latin typeface="Times" pitchFamily="2" charset="0"/>
              </a:rPr>
              <a:t>Figure 1</a:t>
            </a:r>
            <a:r>
              <a:rPr lang="en-US" sz="2000" dirty="0">
                <a:solidFill>
                  <a:srgbClr val="000000"/>
                </a:solidFill>
                <a:latin typeface="Times" pitchFamily="2" charset="0"/>
              </a:rPr>
              <a:t>. Winter Particle Pollution in Fairbanks, Alaska. Source: Fairbanks Winter Air Study Website.</a:t>
            </a:r>
          </a:p>
        </p:txBody>
      </p:sp>
      <p:graphicFrame>
        <p:nvGraphicFramePr>
          <p:cNvPr id="39" name="Chart 38">
            <a:extLst>
              <a:ext uri="{FF2B5EF4-FFF2-40B4-BE49-F238E27FC236}">
                <a16:creationId xmlns:a16="http://schemas.microsoft.com/office/drawing/2014/main" id="{AE8D91C9-34F7-D342-B47A-9AB1448A45D4}"/>
              </a:ext>
            </a:extLst>
          </p:cNvPr>
          <p:cNvGraphicFramePr>
            <a:graphicFrameLocks/>
          </p:cNvGraphicFramePr>
          <p:nvPr>
            <p:extLst>
              <p:ext uri="{D42A27DB-BD31-4B8C-83A1-F6EECF244321}">
                <p14:modId xmlns:p14="http://schemas.microsoft.com/office/powerpoint/2010/main" val="1521586349"/>
              </p:ext>
            </p:extLst>
          </p:nvPr>
        </p:nvGraphicFramePr>
        <p:xfrm>
          <a:off x="1084238" y="20620703"/>
          <a:ext cx="13139683" cy="4365523"/>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446147626"/>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505046"/>
      </a:dk2>
      <a:lt2>
        <a:srgbClr val="EEECE1"/>
      </a:lt2>
      <a:accent1>
        <a:srgbClr val="E84C22"/>
      </a:accent1>
      <a:accent2>
        <a:srgbClr val="FFBD47"/>
      </a:accent2>
      <a:accent3>
        <a:srgbClr val="B64926"/>
      </a:accent3>
      <a:accent4>
        <a:srgbClr val="FF8427"/>
      </a:accent4>
      <a:accent5>
        <a:srgbClr val="CC9900"/>
      </a:accent5>
      <a:accent6>
        <a:srgbClr val="B20216"/>
      </a:accent6>
      <a:hlink>
        <a:srgbClr val="CC9900"/>
      </a:hlink>
      <a:folHlink>
        <a:srgbClr val="666699"/>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{00D2CF44-68B1-B349-B50C-DFA61EEC4895}tf16401378</Template>
  <TotalTime>8562</TotalTime>
  <Words>912</Words>
  <Application>Microsoft Macintosh PowerPoint</Application>
  <PresentationFormat>Custom</PresentationFormat>
  <Paragraphs>32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vt:lpstr>
      <vt:lpstr>Office Theme</vt:lpstr>
      <vt:lpstr>Air Pollution Lessons for Middle School Students: Regional Exploration of Air Quality Laura Heinlein,1 Jack Dibb (presenter),2 Cort Anastasio1 (1University of California, Davis, 2University of New Hampshire)</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Calibrating a new method for measuring ocean carbon fluxes Melanie Feen and Meg Estapa Department of Geosciences, Skidmore College</dc:title>
  <dc:creator>Melanie</dc:creator>
  <cp:lastModifiedBy>Laura Heinlein</cp:lastModifiedBy>
  <cp:revision>656</cp:revision>
  <dcterms:created xsi:type="dcterms:W3CDTF">2015-08-04T21:09:11Z</dcterms:created>
  <dcterms:modified xsi:type="dcterms:W3CDTF">2022-05-27T18:34:19Z</dcterms:modified>
</cp:coreProperties>
</file>