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Lst>
  <p:sldSz cx="36576000" cy="438912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A5FCD"/>
    <a:srgbClr val="80B8E0"/>
    <a:srgbClr val="5A1B93"/>
    <a:srgbClr val="A020F0"/>
    <a:srgbClr val="C55A11"/>
    <a:srgbClr val="2F5597"/>
    <a:srgbClr val="3FADFF"/>
    <a:srgbClr val="D00000"/>
    <a:srgbClr val="000000"/>
    <a:srgbClr val="E5D3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91" autoAdjust="0"/>
    <p:restoredTop sz="97404" autoAdjust="0"/>
  </p:normalViewPr>
  <p:slideViewPr>
    <p:cSldViewPr snapToGrid="0">
      <p:cViewPr varScale="1">
        <p:scale>
          <a:sx n="13" d="100"/>
          <a:sy n="13" d="100"/>
        </p:scale>
        <p:origin x="2376" y="11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7183123"/>
            <a:ext cx="31089600" cy="15280640"/>
          </a:xfrm>
        </p:spPr>
        <p:txBody>
          <a:bodyPr anchor="b"/>
          <a:lstStyle>
            <a:lvl1pPr algn="ctr">
              <a:defRPr sz="24000"/>
            </a:lvl1pPr>
          </a:lstStyle>
          <a:p>
            <a:r>
              <a:rPr lang="en-US"/>
              <a:t>Click to edit Master title style</a:t>
            </a:r>
            <a:endParaRPr lang="en-US" dirty="0"/>
          </a:p>
        </p:txBody>
      </p:sp>
      <p:sp>
        <p:nvSpPr>
          <p:cNvPr id="3" name="Subtitle 2"/>
          <p:cNvSpPr>
            <a:spLocks noGrp="1"/>
          </p:cNvSpPr>
          <p:nvPr>
            <p:ph type="subTitle" idx="1"/>
          </p:nvPr>
        </p:nvSpPr>
        <p:spPr>
          <a:xfrm>
            <a:off x="4572000" y="23053043"/>
            <a:ext cx="27432000" cy="10596877"/>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9CC1C4-23B3-481D-A22B-58DF8555A2DF}"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1EF072-374D-4E5F-94AB-F23CCDEFAC88}" type="slidenum">
              <a:rPr lang="en-US" smtClean="0"/>
              <a:t>‹#›</a:t>
            </a:fld>
            <a:endParaRPr lang="en-US"/>
          </a:p>
        </p:txBody>
      </p:sp>
    </p:spTree>
    <p:extLst>
      <p:ext uri="{BB962C8B-B14F-4D97-AF65-F5344CB8AC3E}">
        <p14:creationId xmlns:p14="http://schemas.microsoft.com/office/powerpoint/2010/main" val="14093163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9CC1C4-23B3-481D-A22B-58DF8555A2DF}"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1EF072-374D-4E5F-94AB-F23CCDEFAC88}" type="slidenum">
              <a:rPr lang="en-US" smtClean="0"/>
              <a:t>‹#›</a:t>
            </a:fld>
            <a:endParaRPr lang="en-US"/>
          </a:p>
        </p:txBody>
      </p:sp>
    </p:spTree>
    <p:extLst>
      <p:ext uri="{BB962C8B-B14F-4D97-AF65-F5344CB8AC3E}">
        <p14:creationId xmlns:p14="http://schemas.microsoft.com/office/powerpoint/2010/main" val="167069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10942333"/>
            <a:ext cx="31546800" cy="18257517"/>
          </a:xfrm>
        </p:spPr>
        <p:txBody>
          <a:bodyPr anchor="b"/>
          <a:lstStyle>
            <a:lvl1pPr>
              <a:defRPr sz="24000"/>
            </a:lvl1pPr>
          </a:lstStyle>
          <a:p>
            <a:r>
              <a:rPr lang="en-US"/>
              <a:t>Click to edit Master title style</a:t>
            </a:r>
            <a:endParaRPr lang="en-US" dirty="0"/>
          </a:p>
        </p:txBody>
      </p:sp>
      <p:sp>
        <p:nvSpPr>
          <p:cNvPr id="3" name="Text Placeholder 2"/>
          <p:cNvSpPr>
            <a:spLocks noGrp="1"/>
          </p:cNvSpPr>
          <p:nvPr>
            <p:ph type="body" idx="1"/>
          </p:nvPr>
        </p:nvSpPr>
        <p:spPr>
          <a:xfrm>
            <a:off x="2495552" y="29372573"/>
            <a:ext cx="31546800" cy="9601197"/>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9CC1C4-23B3-481D-A22B-58DF8555A2DF}"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1EF072-374D-4E5F-94AB-F23CCDEFAC88}" type="slidenum">
              <a:rPr lang="en-US" smtClean="0"/>
              <a:t>‹#›</a:t>
            </a:fld>
            <a:endParaRPr lang="en-US"/>
          </a:p>
        </p:txBody>
      </p:sp>
    </p:spTree>
    <p:extLst>
      <p:ext uri="{BB962C8B-B14F-4D97-AF65-F5344CB8AC3E}">
        <p14:creationId xmlns:p14="http://schemas.microsoft.com/office/powerpoint/2010/main" val="2554099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11684000"/>
            <a:ext cx="15544800" cy="27848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11684000"/>
            <a:ext cx="15544800" cy="27848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9CC1C4-23B3-481D-A22B-58DF8555A2DF}" type="datetimeFigureOut">
              <a:rPr lang="en-US" smtClean="0"/>
              <a:t>5/31/2022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1EF072-374D-4E5F-94AB-F23CCDEFAC88}" type="slidenum">
              <a:rPr lang="en-US" smtClean="0"/>
              <a:t>‹#›</a:t>
            </a:fld>
            <a:endParaRPr lang="en-US"/>
          </a:p>
        </p:txBody>
      </p:sp>
    </p:spTree>
    <p:extLst>
      <p:ext uri="{BB962C8B-B14F-4D97-AF65-F5344CB8AC3E}">
        <p14:creationId xmlns:p14="http://schemas.microsoft.com/office/powerpoint/2010/main" val="2703741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2336810"/>
            <a:ext cx="31546800" cy="84836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10759443"/>
            <a:ext cx="15473360" cy="5273037"/>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4" name="Content Placeholder 3"/>
          <p:cNvSpPr>
            <a:spLocks noGrp="1"/>
          </p:cNvSpPr>
          <p:nvPr>
            <p:ph sz="half" idx="2"/>
          </p:nvPr>
        </p:nvSpPr>
        <p:spPr>
          <a:xfrm>
            <a:off x="2519368" y="16032480"/>
            <a:ext cx="15473360" cy="23581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10759443"/>
            <a:ext cx="15549564" cy="5273037"/>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6" name="Content Placeholder 5"/>
          <p:cNvSpPr>
            <a:spLocks noGrp="1"/>
          </p:cNvSpPr>
          <p:nvPr>
            <p:ph sz="quarter" idx="4"/>
          </p:nvPr>
        </p:nvSpPr>
        <p:spPr>
          <a:xfrm>
            <a:off x="18516602" y="16032480"/>
            <a:ext cx="15549564" cy="23581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9CC1C4-23B3-481D-A22B-58DF8555A2DF}" type="datetimeFigureOut">
              <a:rPr lang="en-US" smtClean="0"/>
              <a:t>5/31/2022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1EF072-374D-4E5F-94AB-F23CCDEFAC88}" type="slidenum">
              <a:rPr lang="en-US" smtClean="0"/>
              <a:t>‹#›</a:t>
            </a:fld>
            <a:endParaRPr lang="en-US"/>
          </a:p>
        </p:txBody>
      </p:sp>
    </p:spTree>
    <p:extLst>
      <p:ext uri="{BB962C8B-B14F-4D97-AF65-F5344CB8AC3E}">
        <p14:creationId xmlns:p14="http://schemas.microsoft.com/office/powerpoint/2010/main" val="890534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9CC1C4-23B3-481D-A22B-58DF8555A2DF}" type="datetimeFigureOut">
              <a:rPr lang="en-US" smtClean="0"/>
              <a:t>5/31/2022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1EF072-374D-4E5F-94AB-F23CCDEFAC88}" type="slidenum">
              <a:rPr lang="en-US" smtClean="0"/>
              <a:t>‹#›</a:t>
            </a:fld>
            <a:endParaRPr lang="en-US"/>
          </a:p>
        </p:txBody>
      </p:sp>
    </p:spTree>
    <p:extLst>
      <p:ext uri="{BB962C8B-B14F-4D97-AF65-F5344CB8AC3E}">
        <p14:creationId xmlns:p14="http://schemas.microsoft.com/office/powerpoint/2010/main" val="1499452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9CC1C4-23B3-481D-A22B-58DF8555A2DF}" type="datetimeFigureOut">
              <a:rPr lang="en-US" smtClean="0"/>
              <a:t>5/31/2022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1EF072-374D-4E5F-94AB-F23CCDEFAC88}" type="slidenum">
              <a:rPr lang="en-US" smtClean="0"/>
              <a:t>‹#›</a:t>
            </a:fld>
            <a:endParaRPr lang="en-US"/>
          </a:p>
        </p:txBody>
      </p:sp>
    </p:spTree>
    <p:extLst>
      <p:ext uri="{BB962C8B-B14F-4D97-AF65-F5344CB8AC3E}">
        <p14:creationId xmlns:p14="http://schemas.microsoft.com/office/powerpoint/2010/main" val="3587046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2926080"/>
            <a:ext cx="11796712" cy="10241280"/>
          </a:xfrm>
        </p:spPr>
        <p:txBody>
          <a:bodyPr anchor="b"/>
          <a:lstStyle>
            <a:lvl1pPr>
              <a:defRPr sz="12800"/>
            </a:lvl1pPr>
          </a:lstStyle>
          <a:p>
            <a:r>
              <a:rPr lang="en-US"/>
              <a:t>Click to edit Master title style</a:t>
            </a:r>
            <a:endParaRPr lang="en-US" dirty="0"/>
          </a:p>
        </p:txBody>
      </p:sp>
      <p:sp>
        <p:nvSpPr>
          <p:cNvPr id="3" name="Content Placeholder 2"/>
          <p:cNvSpPr>
            <a:spLocks noGrp="1"/>
          </p:cNvSpPr>
          <p:nvPr>
            <p:ph idx="1"/>
          </p:nvPr>
        </p:nvSpPr>
        <p:spPr>
          <a:xfrm>
            <a:off x="15549564" y="6319530"/>
            <a:ext cx="18516600" cy="31191200"/>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13167360"/>
            <a:ext cx="11796712" cy="24394163"/>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6F9CC1C4-23B3-481D-A22B-58DF8555A2DF}" type="datetimeFigureOut">
              <a:rPr lang="en-US" smtClean="0"/>
              <a:t>5/31/2022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1EF072-374D-4E5F-94AB-F23CCDEFAC88}" type="slidenum">
              <a:rPr lang="en-US" smtClean="0"/>
              <a:t>‹#›</a:t>
            </a:fld>
            <a:endParaRPr lang="en-US"/>
          </a:p>
        </p:txBody>
      </p:sp>
    </p:spTree>
    <p:extLst>
      <p:ext uri="{BB962C8B-B14F-4D97-AF65-F5344CB8AC3E}">
        <p14:creationId xmlns:p14="http://schemas.microsoft.com/office/powerpoint/2010/main" val="2778136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2926080"/>
            <a:ext cx="11796712" cy="10241280"/>
          </a:xfrm>
        </p:spPr>
        <p:txBody>
          <a:bodyPr anchor="b"/>
          <a:lstStyle>
            <a:lvl1pPr>
              <a:defRPr sz="1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6319530"/>
            <a:ext cx="18516600" cy="31191200"/>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a:t>Click icon to add picture</a:t>
            </a:r>
            <a:endParaRPr lang="en-US" dirty="0"/>
          </a:p>
        </p:txBody>
      </p:sp>
      <p:sp>
        <p:nvSpPr>
          <p:cNvPr id="4" name="Text Placeholder 3"/>
          <p:cNvSpPr>
            <a:spLocks noGrp="1"/>
          </p:cNvSpPr>
          <p:nvPr>
            <p:ph type="body" sz="half" idx="2"/>
          </p:nvPr>
        </p:nvSpPr>
        <p:spPr>
          <a:xfrm>
            <a:off x="2519364" y="13167360"/>
            <a:ext cx="11796712" cy="24394163"/>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6F9CC1C4-23B3-481D-A22B-58DF8555A2DF}" type="datetimeFigureOut">
              <a:rPr lang="en-US" smtClean="0"/>
              <a:t>5/31/2022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1EF072-374D-4E5F-94AB-F23CCDEFAC88}" type="slidenum">
              <a:rPr lang="en-US" smtClean="0"/>
              <a:t>‹#›</a:t>
            </a:fld>
            <a:endParaRPr lang="en-US"/>
          </a:p>
        </p:txBody>
      </p:sp>
    </p:spTree>
    <p:extLst>
      <p:ext uri="{BB962C8B-B14F-4D97-AF65-F5344CB8AC3E}">
        <p14:creationId xmlns:p14="http://schemas.microsoft.com/office/powerpoint/2010/main" val="13262656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9CC1C4-23B3-481D-A22B-58DF8555A2DF}"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1EF072-374D-4E5F-94AB-F23CCDEFAC88}" type="slidenum">
              <a:rPr lang="en-US" smtClean="0"/>
              <a:t>‹#›</a:t>
            </a:fld>
            <a:endParaRPr lang="en-US"/>
          </a:p>
        </p:txBody>
      </p:sp>
    </p:spTree>
    <p:extLst>
      <p:ext uri="{BB962C8B-B14F-4D97-AF65-F5344CB8AC3E}">
        <p14:creationId xmlns:p14="http://schemas.microsoft.com/office/powerpoint/2010/main" val="3172346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2336800"/>
            <a:ext cx="7886700" cy="3719576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2336800"/>
            <a:ext cx="23202900" cy="37195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9CC1C4-23B3-481D-A22B-58DF8555A2DF}"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1EF072-374D-4E5F-94AB-F23CCDEFAC88}" type="slidenum">
              <a:rPr lang="en-US" smtClean="0"/>
              <a:t>‹#›</a:t>
            </a:fld>
            <a:endParaRPr lang="en-US"/>
          </a:p>
        </p:txBody>
      </p:sp>
    </p:spTree>
    <p:extLst>
      <p:ext uri="{BB962C8B-B14F-4D97-AF65-F5344CB8AC3E}">
        <p14:creationId xmlns:p14="http://schemas.microsoft.com/office/powerpoint/2010/main" val="669495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2336810"/>
            <a:ext cx="31546800" cy="848360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11684000"/>
            <a:ext cx="31546800" cy="278485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40680650"/>
            <a:ext cx="8229600" cy="2336800"/>
          </a:xfrm>
          <a:prstGeom prst="rect">
            <a:avLst/>
          </a:prstGeom>
        </p:spPr>
        <p:txBody>
          <a:bodyPr vert="horz" lIns="91440" tIns="45720" rIns="91440" bIns="45720" rtlCol="0" anchor="ctr"/>
          <a:lstStyle>
            <a:lvl1pPr algn="l">
              <a:defRPr sz="4800">
                <a:solidFill>
                  <a:schemeClr val="tx1">
                    <a:tint val="75000"/>
                  </a:schemeClr>
                </a:solidFill>
              </a:defRPr>
            </a:lvl1pPr>
          </a:lstStyle>
          <a:p>
            <a:fld id="{6F9CC1C4-23B3-481D-A22B-58DF8555A2DF}" type="datetimeFigureOut">
              <a:rPr lang="en-US" smtClean="0"/>
              <a:t>5/31/2022</a:t>
            </a:fld>
            <a:endParaRPr lang="en-US"/>
          </a:p>
        </p:txBody>
      </p:sp>
      <p:sp>
        <p:nvSpPr>
          <p:cNvPr id="5" name="Footer Placeholder 4"/>
          <p:cNvSpPr>
            <a:spLocks noGrp="1"/>
          </p:cNvSpPr>
          <p:nvPr>
            <p:ph type="ftr" sz="quarter" idx="3"/>
          </p:nvPr>
        </p:nvSpPr>
        <p:spPr>
          <a:xfrm>
            <a:off x="12115800" y="40680650"/>
            <a:ext cx="12344400" cy="2336800"/>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40680650"/>
            <a:ext cx="8229600" cy="2336800"/>
          </a:xfrm>
          <a:prstGeom prst="rect">
            <a:avLst/>
          </a:prstGeom>
        </p:spPr>
        <p:txBody>
          <a:bodyPr vert="horz" lIns="91440" tIns="45720" rIns="91440" bIns="45720" rtlCol="0" anchor="ctr"/>
          <a:lstStyle>
            <a:lvl1pPr algn="r">
              <a:defRPr sz="4800">
                <a:solidFill>
                  <a:schemeClr val="tx1">
                    <a:tint val="75000"/>
                  </a:schemeClr>
                </a:solidFill>
              </a:defRPr>
            </a:lvl1pPr>
          </a:lstStyle>
          <a:p>
            <a:fld id="{291EF072-374D-4E5F-94AB-F23CCDEFAC88}" type="slidenum">
              <a:rPr lang="en-US" smtClean="0"/>
              <a:t>‹#›</a:t>
            </a:fld>
            <a:endParaRPr lang="en-US"/>
          </a:p>
        </p:txBody>
      </p:sp>
    </p:spTree>
    <p:extLst>
      <p:ext uri="{BB962C8B-B14F-4D97-AF65-F5344CB8AC3E}">
        <p14:creationId xmlns:p14="http://schemas.microsoft.com/office/powerpoint/2010/main" val="297157508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18" Type="http://schemas.openxmlformats.org/officeDocument/2006/relationships/image" Target="../media/image16.png"/><Relationship Id="rId26" Type="http://schemas.openxmlformats.org/officeDocument/2006/relationships/image" Target="../media/image21.png"/><Relationship Id="rId3" Type="http://schemas.openxmlformats.org/officeDocument/2006/relationships/image" Target="../media/image2.png"/><Relationship Id="rId21" Type="http://schemas.openxmlformats.org/officeDocument/2006/relationships/image" Target="../media/image18.png"/><Relationship Id="rId7" Type="http://schemas.openxmlformats.org/officeDocument/2006/relationships/image" Target="../media/image6.png"/><Relationship Id="rId12" Type="http://schemas.openxmlformats.org/officeDocument/2006/relationships/image" Target="../media/image11.png"/><Relationship Id="rId17" Type="http://schemas.microsoft.com/office/2007/relationships/hdphoto" Target="../media/hdphoto1.wdp"/><Relationship Id="rId25" Type="http://schemas.microsoft.com/office/2007/relationships/hdphoto" Target="../media/hdphoto4.wdp"/><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5.svg"/><Relationship Id="rId11" Type="http://schemas.openxmlformats.org/officeDocument/2006/relationships/image" Target="../media/image10.svg"/><Relationship Id="rId24" Type="http://schemas.openxmlformats.org/officeDocument/2006/relationships/image" Target="../media/image20.png"/><Relationship Id="rId5" Type="http://schemas.openxmlformats.org/officeDocument/2006/relationships/image" Target="../media/image4.png"/><Relationship Id="rId15" Type="http://schemas.openxmlformats.org/officeDocument/2006/relationships/image" Target="../media/image14.svg"/><Relationship Id="rId23" Type="http://schemas.microsoft.com/office/2007/relationships/hdphoto" Target="../media/hdphoto3.wdp"/><Relationship Id="rId10" Type="http://schemas.openxmlformats.org/officeDocument/2006/relationships/image" Target="../media/image9.png"/><Relationship Id="rId19" Type="http://schemas.microsoft.com/office/2007/relationships/hdphoto" Target="../media/hdphoto2.wdp"/><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EF8A262-2BE8-B0CA-E5DD-01C8AE6589AB}"/>
              </a:ext>
            </a:extLst>
          </p:cNvPr>
          <p:cNvPicPr>
            <a:picLocks noChangeAspect="1"/>
          </p:cNvPicPr>
          <p:nvPr/>
        </p:nvPicPr>
        <p:blipFill rotWithShape="1">
          <a:blip r:embed="rId2">
            <a:extLst>
              <a:ext uri="{28A0092B-C50C-407E-A947-70E740481C1C}">
                <a14:useLocalDpi xmlns:a14="http://schemas.microsoft.com/office/drawing/2010/main" val="0"/>
              </a:ext>
            </a:extLst>
          </a:blip>
          <a:srcRect t="28062" b="25710"/>
          <a:stretch/>
        </p:blipFill>
        <p:spPr>
          <a:xfrm>
            <a:off x="0" y="0"/>
            <a:ext cx="36576000" cy="12681355"/>
          </a:xfrm>
          <a:prstGeom prst="rect">
            <a:avLst/>
          </a:prstGeom>
        </p:spPr>
      </p:pic>
      <p:pic>
        <p:nvPicPr>
          <p:cNvPr id="14" name="Picture 13">
            <a:extLst>
              <a:ext uri="{FF2B5EF4-FFF2-40B4-BE49-F238E27FC236}">
                <a16:creationId xmlns:a16="http://schemas.microsoft.com/office/drawing/2014/main" id="{AF1C1293-EA29-54D3-2764-9138715D5693}"/>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31103" b="41590"/>
          <a:stretch/>
        </p:blipFill>
        <p:spPr>
          <a:xfrm>
            <a:off x="-1" y="36445062"/>
            <a:ext cx="36576000" cy="7490880"/>
          </a:xfrm>
          <a:prstGeom prst="rect">
            <a:avLst/>
          </a:prstGeom>
        </p:spPr>
      </p:pic>
      <p:sp>
        <p:nvSpPr>
          <p:cNvPr id="10" name="TextBox 9">
            <a:extLst>
              <a:ext uri="{FF2B5EF4-FFF2-40B4-BE49-F238E27FC236}">
                <a16:creationId xmlns:a16="http://schemas.microsoft.com/office/drawing/2014/main" id="{BF8BEA0B-A922-9A4B-8F32-1FFDA46116FC}"/>
              </a:ext>
            </a:extLst>
          </p:cNvPr>
          <p:cNvSpPr txBox="1"/>
          <p:nvPr/>
        </p:nvSpPr>
        <p:spPr>
          <a:xfrm>
            <a:off x="0" y="86725"/>
            <a:ext cx="36575999" cy="4278094"/>
          </a:xfrm>
          <a:prstGeom prst="rect">
            <a:avLst/>
          </a:prstGeom>
          <a:noFill/>
        </p:spPr>
        <p:txBody>
          <a:bodyPr wrap="square">
            <a:spAutoFit/>
          </a:bodyPr>
          <a:lstStyle/>
          <a:p>
            <a:pPr algn="ctr"/>
            <a:r>
              <a:rPr lang="en-US" sz="9600" b="1" dirty="0">
                <a:latin typeface="Arial" panose="020B0604020202020204" pitchFamily="34" charset="0"/>
                <a:cs typeface="Arial" panose="020B0604020202020204" pitchFamily="34" charset="0"/>
              </a:rPr>
              <a:t>Precipitation</a:t>
            </a:r>
            <a:r>
              <a:rPr lang="en-US" sz="9600" dirty="0">
                <a:latin typeface="Arial" panose="020B0604020202020204" pitchFamily="34" charset="0"/>
                <a:cs typeface="Arial" panose="020B0604020202020204" pitchFamily="34" charset="0"/>
              </a:rPr>
              <a:t> has a Greater Impact on </a:t>
            </a:r>
          </a:p>
          <a:p>
            <a:pPr algn="ctr"/>
            <a:r>
              <a:rPr lang="en-US" sz="9600" dirty="0">
                <a:latin typeface="Arial" panose="020B0604020202020204" pitchFamily="34" charset="0"/>
                <a:cs typeface="Arial" panose="020B0604020202020204" pitchFamily="34" charset="0"/>
              </a:rPr>
              <a:t>Sugar Maple Summer Energy Stores than </a:t>
            </a:r>
            <a:r>
              <a:rPr lang="en-US" sz="9600" b="1" dirty="0">
                <a:latin typeface="Arial" panose="020B0604020202020204" pitchFamily="34" charset="0"/>
                <a:cs typeface="Arial" panose="020B0604020202020204" pitchFamily="34" charset="0"/>
              </a:rPr>
              <a:t>Tapping</a:t>
            </a:r>
            <a:r>
              <a:rPr lang="en-US" sz="9600" dirty="0">
                <a:latin typeface="Arial" panose="020B0604020202020204" pitchFamily="34" charset="0"/>
                <a:cs typeface="Arial" panose="020B0604020202020204" pitchFamily="34" charset="0"/>
              </a:rPr>
              <a:t> for Syrup</a:t>
            </a:r>
          </a:p>
          <a:p>
            <a:pPr algn="ctr"/>
            <a:endParaRPr lang="en-US" sz="1000" dirty="0">
              <a:solidFill>
                <a:schemeClr val="accent4">
                  <a:lumMod val="60000"/>
                  <a:lumOff val="40000"/>
                </a:schemeClr>
              </a:solidFill>
              <a:latin typeface="Arial" panose="020B0604020202020204" pitchFamily="34" charset="0"/>
              <a:cs typeface="Arial" panose="020B0604020202020204" pitchFamily="34" charset="0"/>
            </a:endParaRPr>
          </a:p>
          <a:p>
            <a:pPr algn="ctr"/>
            <a:r>
              <a:rPr lang="en-US" altLang="en-US" sz="4000" b="1" dirty="0">
                <a:solidFill>
                  <a:srgbClr val="2F5597"/>
                </a:solidFill>
                <a:latin typeface="Arial" panose="020B0604020202020204" pitchFamily="34" charset="0"/>
                <a:ea typeface="Myriad Web Pro"/>
                <a:cs typeface="Arial" panose="020B0604020202020204" pitchFamily="34" charset="0"/>
              </a:rPr>
              <a:t> Jeffrey L. Hamilton</a:t>
            </a:r>
            <a:r>
              <a:rPr lang="en-US" altLang="en-US" sz="4000" b="1" baseline="30000" dirty="0">
                <a:solidFill>
                  <a:srgbClr val="2F5597"/>
                </a:solidFill>
                <a:latin typeface="Arial" panose="020B0604020202020204" pitchFamily="34" charset="0"/>
                <a:ea typeface="Myriad Web Pro"/>
                <a:cs typeface="Arial" panose="020B0604020202020204" pitchFamily="34" charset="0"/>
              </a:rPr>
              <a:t>1</a:t>
            </a:r>
            <a:r>
              <a:rPr lang="en-US" altLang="en-US" sz="4000" b="1" dirty="0">
                <a:solidFill>
                  <a:srgbClr val="2F5597"/>
                </a:solidFill>
                <a:latin typeface="Arial" panose="020B0604020202020204" pitchFamily="34" charset="0"/>
                <a:ea typeface="Myriad Web Pro"/>
                <a:cs typeface="Arial" panose="020B0604020202020204" pitchFamily="34" charset="0"/>
              </a:rPr>
              <a:t>, Matthew Vadeboncoeur</a:t>
            </a:r>
            <a:r>
              <a:rPr lang="en-US" altLang="en-US" sz="4000" b="1" baseline="30000" dirty="0">
                <a:solidFill>
                  <a:srgbClr val="2F5597"/>
                </a:solidFill>
                <a:latin typeface="Arial" panose="020B0604020202020204" pitchFamily="34" charset="0"/>
                <a:ea typeface="Myriad Web Pro"/>
                <a:cs typeface="Arial" panose="020B0604020202020204" pitchFamily="34" charset="0"/>
              </a:rPr>
              <a:t>1</a:t>
            </a:r>
            <a:r>
              <a:rPr lang="en-US" altLang="en-US" sz="4000" b="1" dirty="0">
                <a:solidFill>
                  <a:srgbClr val="2F5597"/>
                </a:solidFill>
                <a:latin typeface="Arial" panose="020B0604020202020204" pitchFamily="34" charset="0"/>
                <a:ea typeface="Myriad Web Pro"/>
                <a:cs typeface="Arial" panose="020B0604020202020204" pitchFamily="34" charset="0"/>
              </a:rPr>
              <a:t>, Cameron McIntire</a:t>
            </a:r>
            <a:r>
              <a:rPr lang="en-US" altLang="en-US" sz="4000" b="1" baseline="30000" dirty="0">
                <a:solidFill>
                  <a:srgbClr val="2F5597"/>
                </a:solidFill>
                <a:latin typeface="Arial" panose="020B0604020202020204" pitchFamily="34" charset="0"/>
                <a:ea typeface="Myriad Web Pro"/>
                <a:cs typeface="Arial" panose="020B0604020202020204" pitchFamily="34" charset="0"/>
              </a:rPr>
              <a:t>2</a:t>
            </a:r>
            <a:r>
              <a:rPr lang="en-US" altLang="en-US" sz="4000" b="1" dirty="0">
                <a:solidFill>
                  <a:srgbClr val="2F5597"/>
                </a:solidFill>
                <a:latin typeface="Arial" panose="020B0604020202020204" pitchFamily="34" charset="0"/>
                <a:ea typeface="Myriad Web Pro"/>
                <a:cs typeface="Arial" panose="020B0604020202020204" pitchFamily="34" charset="0"/>
              </a:rPr>
              <a:t>, &amp; Heidi Asbjornsen</a:t>
            </a:r>
            <a:r>
              <a:rPr lang="en-US" altLang="en-US" sz="4000" b="1" baseline="30000" dirty="0">
                <a:solidFill>
                  <a:srgbClr val="2F5597"/>
                </a:solidFill>
                <a:latin typeface="Arial" panose="020B0604020202020204" pitchFamily="34" charset="0"/>
                <a:ea typeface="Myriad Web Pro"/>
                <a:cs typeface="Arial" panose="020B0604020202020204" pitchFamily="34" charset="0"/>
              </a:rPr>
              <a:t>1</a:t>
            </a:r>
          </a:p>
          <a:p>
            <a:pPr algn="ctr"/>
            <a:r>
              <a:rPr lang="en-US" altLang="en-US" sz="3000" b="1" dirty="0">
                <a:latin typeface="Arial" panose="020B0604020202020204" pitchFamily="34" charset="0"/>
                <a:ea typeface="Myriad Web Pro"/>
                <a:cs typeface="Arial" panose="020B0604020202020204" pitchFamily="34" charset="0"/>
              </a:rPr>
              <a:t> </a:t>
            </a:r>
            <a:r>
              <a:rPr lang="en-US" altLang="en-US" sz="3000" b="1" baseline="30000" dirty="0">
                <a:latin typeface="Arial" panose="020B0604020202020204" pitchFamily="34" charset="0"/>
                <a:ea typeface="Myriad Web Pro"/>
                <a:cs typeface="Arial" panose="020B0604020202020204" pitchFamily="34" charset="0"/>
              </a:rPr>
              <a:t>1</a:t>
            </a:r>
            <a:r>
              <a:rPr lang="en-US" altLang="en-US" sz="3000" b="1" dirty="0">
                <a:latin typeface="Arial" panose="020B0604020202020204" pitchFamily="34" charset="0"/>
                <a:ea typeface="Myriad Web Pro"/>
                <a:cs typeface="Arial" panose="020B0604020202020204" pitchFamily="34" charset="0"/>
              </a:rPr>
              <a:t>University of New Hampshire, Durham, </a:t>
            </a:r>
            <a:r>
              <a:rPr lang="en-US" altLang="en-US" sz="3000" b="1" baseline="30000" dirty="0">
                <a:latin typeface="Arial" panose="020B0604020202020204" pitchFamily="34" charset="0"/>
                <a:ea typeface="Myriad Web Pro"/>
                <a:cs typeface="Arial" panose="020B0604020202020204" pitchFamily="34" charset="0"/>
              </a:rPr>
              <a:t>2</a:t>
            </a:r>
            <a:r>
              <a:rPr lang="en-US" altLang="en-US" sz="3000" b="1" dirty="0">
                <a:latin typeface="Arial" panose="020B0604020202020204" pitchFamily="34" charset="0"/>
                <a:ea typeface="Myriad Web Pro"/>
                <a:cs typeface="Arial" panose="020B0604020202020204" pitchFamily="34" charset="0"/>
              </a:rPr>
              <a:t>U.S. Forest Service, Forest Health and Protection, Durham</a:t>
            </a:r>
          </a:p>
        </p:txBody>
      </p:sp>
      <p:sp>
        <p:nvSpPr>
          <p:cNvPr id="16" name="TextBox 15">
            <a:extLst>
              <a:ext uri="{FF2B5EF4-FFF2-40B4-BE49-F238E27FC236}">
                <a16:creationId xmlns:a16="http://schemas.microsoft.com/office/drawing/2014/main" id="{BF9F5DAC-B954-998E-1327-A09FF47A1087}"/>
              </a:ext>
            </a:extLst>
          </p:cNvPr>
          <p:cNvSpPr txBox="1"/>
          <p:nvPr/>
        </p:nvSpPr>
        <p:spPr>
          <a:xfrm>
            <a:off x="357444" y="11432866"/>
            <a:ext cx="35861109" cy="2676258"/>
          </a:xfrm>
          <a:prstGeom prst="rect">
            <a:avLst/>
          </a:prstGeom>
          <a:noFill/>
        </p:spPr>
        <p:txBody>
          <a:bodyPr wrap="square" tIns="166255" rtlCol="0">
            <a:spAutoFit/>
          </a:bodyPr>
          <a:lstStyle/>
          <a:p>
            <a:pPr algn="ctr"/>
            <a:r>
              <a:rPr lang="en-US" sz="8000" b="1" cap="all" dirty="0">
                <a:latin typeface="Arial Narrow" panose="020B0606020202030204" pitchFamily="34" charset="0"/>
              </a:rPr>
              <a:t>Preliminary results: </a:t>
            </a:r>
            <a:r>
              <a:rPr lang="en-US" sz="8000" b="1" cap="all" dirty="0">
                <a:solidFill>
                  <a:srgbClr val="FF0000"/>
                </a:solidFill>
                <a:latin typeface="Arial Narrow" panose="020B0606020202030204" pitchFamily="34" charset="0"/>
              </a:rPr>
              <a:t>drier sites </a:t>
            </a:r>
            <a:r>
              <a:rPr lang="en-US" sz="8000" b="1" cap="all" dirty="0">
                <a:latin typeface="Arial Narrow" panose="020B0606020202030204" pitchFamily="34" charset="0"/>
              </a:rPr>
              <a:t>have higher levels of summer </a:t>
            </a:r>
          </a:p>
          <a:p>
            <a:pPr algn="ctr"/>
            <a:r>
              <a:rPr lang="en-US" sz="8000" b="1" cap="all" dirty="0">
                <a:latin typeface="Arial Narrow" panose="020B0606020202030204" pitchFamily="34" charset="0"/>
              </a:rPr>
              <a:t>NON-STRUCTURAL CARBOHYDRATES than </a:t>
            </a:r>
            <a:r>
              <a:rPr lang="en-US" sz="8000" b="1" cap="all" dirty="0">
                <a:solidFill>
                  <a:schemeClr val="accent1">
                    <a:lumMod val="75000"/>
                  </a:schemeClr>
                </a:solidFill>
                <a:latin typeface="Arial Narrow" panose="020B0606020202030204" pitchFamily="34" charset="0"/>
              </a:rPr>
              <a:t>wetter sites</a:t>
            </a:r>
          </a:p>
        </p:txBody>
      </p:sp>
      <p:sp>
        <p:nvSpPr>
          <p:cNvPr id="19" name="TextBox 18">
            <a:extLst>
              <a:ext uri="{FF2B5EF4-FFF2-40B4-BE49-F238E27FC236}">
                <a16:creationId xmlns:a16="http://schemas.microsoft.com/office/drawing/2014/main" id="{76E9760F-38AA-C5C9-01B6-3793ED153281}"/>
              </a:ext>
            </a:extLst>
          </p:cNvPr>
          <p:cNvSpPr txBox="1"/>
          <p:nvPr/>
        </p:nvSpPr>
        <p:spPr>
          <a:xfrm>
            <a:off x="357444" y="14271315"/>
            <a:ext cx="17013845" cy="13942278"/>
          </a:xfrm>
          <a:prstGeom prst="rect">
            <a:avLst/>
          </a:prstGeom>
          <a:noFill/>
        </p:spPr>
        <p:txBody>
          <a:bodyPr wrap="square">
            <a:spAutoFit/>
          </a:bodyPr>
          <a:lstStyle/>
          <a:p>
            <a:r>
              <a:rPr lang="en-US" sz="4400" b="1" dirty="0">
                <a:solidFill>
                  <a:schemeClr val="accent1">
                    <a:lumMod val="50000"/>
                  </a:schemeClr>
                </a:solidFill>
                <a:cs typeface="Arial" panose="020B0604020202020204" pitchFamily="34" charset="0"/>
              </a:rPr>
              <a:t>INTRODUCTION</a:t>
            </a:r>
            <a:endParaRPr lang="en-US" sz="4364" b="1" dirty="0">
              <a:solidFill>
                <a:schemeClr val="accent1">
                  <a:lumMod val="50000"/>
                </a:schemeClr>
              </a:solidFill>
              <a:cs typeface="Arial" panose="020B0604020202020204" pitchFamily="34" charset="0"/>
            </a:endParaRPr>
          </a:p>
          <a:p>
            <a:endParaRPr lang="en-US" sz="3200" dirty="0">
              <a:solidFill>
                <a:schemeClr val="bg1"/>
              </a:solidFill>
              <a:effectLst>
                <a:outerShdw blurRad="38100" dist="38100" dir="2700000" algn="tl">
                  <a:srgbClr val="000000">
                    <a:alpha val="43137"/>
                  </a:srgbClr>
                </a:outerShdw>
              </a:effectLst>
              <a:cs typeface="Arial" panose="020B0604020202020204" pitchFamily="34" charset="0"/>
            </a:endParaRPr>
          </a:p>
          <a:p>
            <a:r>
              <a:rPr lang="en-US" sz="3600" b="1" dirty="0">
                <a:cs typeface="Arial" panose="020B0604020202020204" pitchFamily="34" charset="0"/>
              </a:rPr>
              <a:t>Sugar Maple </a:t>
            </a:r>
            <a:r>
              <a:rPr lang="en-US" sz="3600" dirty="0">
                <a:cs typeface="Arial" panose="020B0604020202020204" pitchFamily="34" charset="0"/>
              </a:rPr>
              <a:t>(</a:t>
            </a:r>
            <a:r>
              <a:rPr lang="en-US" sz="3600" b="1" dirty="0">
                <a:cs typeface="Arial" panose="020B0604020202020204" pitchFamily="34" charset="0"/>
              </a:rPr>
              <a:t>SM</a:t>
            </a:r>
            <a:r>
              <a:rPr lang="en-US" sz="3600" dirty="0">
                <a:cs typeface="Arial" panose="020B0604020202020204" pitchFamily="34" charset="0"/>
              </a:rPr>
              <a:t>) is an integral part of northeastern forests and the predominant species for </a:t>
            </a:r>
            <a:r>
              <a:rPr lang="en-US" sz="3600" b="1" dirty="0">
                <a:solidFill>
                  <a:schemeClr val="accent2">
                    <a:lumMod val="75000"/>
                  </a:schemeClr>
                </a:solidFill>
                <a:cs typeface="Arial" panose="020B0604020202020204" pitchFamily="34" charset="0"/>
              </a:rPr>
              <a:t>syrup production</a:t>
            </a:r>
            <a:r>
              <a:rPr lang="en-US" sz="3600" dirty="0">
                <a:cs typeface="Arial" panose="020B0604020202020204" pitchFamily="34" charset="0"/>
              </a:rPr>
              <a:t>, a major non-timber forest product in New England.</a:t>
            </a:r>
          </a:p>
          <a:p>
            <a:endParaRPr lang="en-US" sz="3600" dirty="0">
              <a:solidFill>
                <a:schemeClr val="bg1"/>
              </a:solidFill>
              <a:cs typeface="Arial" panose="020B0604020202020204" pitchFamily="34" charset="0"/>
            </a:endParaRPr>
          </a:p>
          <a:p>
            <a:pPr marL="571500" indent="-571500">
              <a:buSzPct val="140000"/>
              <a:buBlip>
                <a:blip r:embed="rId4"/>
              </a:buBlip>
            </a:pPr>
            <a:r>
              <a:rPr lang="en-US" sz="3600" dirty="0">
                <a:cs typeface="Arial" panose="020B0604020202020204" pitchFamily="34" charset="0"/>
              </a:rPr>
              <a:t>Climate change induced </a:t>
            </a:r>
            <a:r>
              <a:rPr lang="en-US" sz="3600" b="1" dirty="0">
                <a:cs typeface="Arial" panose="020B0604020202020204" pitchFamily="34" charset="0"/>
              </a:rPr>
              <a:t>drought</a:t>
            </a:r>
            <a:r>
              <a:rPr lang="en-US" sz="3600" dirty="0">
                <a:cs typeface="Arial" panose="020B0604020202020204" pitchFamily="34" charset="0"/>
              </a:rPr>
              <a:t> </a:t>
            </a:r>
            <a:r>
              <a:rPr lang="en-US" sz="3600" b="1" dirty="0">
                <a:cs typeface="Arial" panose="020B0604020202020204" pitchFamily="34" charset="0"/>
              </a:rPr>
              <a:t>stress</a:t>
            </a:r>
            <a:r>
              <a:rPr lang="en-US" sz="3600" dirty="0">
                <a:cs typeface="Arial" panose="020B0604020202020204" pitchFamily="34" charset="0"/>
              </a:rPr>
              <a:t>, </a:t>
            </a:r>
            <a:r>
              <a:rPr lang="en-US" sz="3600" b="1" dirty="0">
                <a:cs typeface="Arial" panose="020B0604020202020204" pitchFamily="34" charset="0"/>
              </a:rPr>
              <a:t>tapping</a:t>
            </a:r>
            <a:r>
              <a:rPr lang="en-US" sz="3600" dirty="0">
                <a:cs typeface="Arial" panose="020B0604020202020204" pitchFamily="34" charset="0"/>
              </a:rPr>
              <a:t>, and </a:t>
            </a:r>
            <a:r>
              <a:rPr lang="en-US" sz="3600" b="1" dirty="0">
                <a:cs typeface="Arial" panose="020B0604020202020204" pitchFamily="34" charset="0"/>
              </a:rPr>
              <a:t>defoliation</a:t>
            </a:r>
            <a:r>
              <a:rPr lang="en-US" sz="3600" dirty="0">
                <a:cs typeface="Arial" panose="020B0604020202020204" pitchFamily="34" charset="0"/>
              </a:rPr>
              <a:t> may impact SM energy balance (Figure 1).</a:t>
            </a:r>
          </a:p>
          <a:p>
            <a:pPr marL="571500" indent="-571500">
              <a:buSzPct val="140000"/>
              <a:buBlip>
                <a:blip r:embed="rId4"/>
              </a:buBlip>
            </a:pPr>
            <a:r>
              <a:rPr lang="en-US" sz="3600" dirty="0">
                <a:cs typeface="Arial" panose="020B0604020202020204" pitchFamily="34" charset="0"/>
              </a:rPr>
              <a:t>New England may receive </a:t>
            </a:r>
            <a:r>
              <a:rPr lang="en-US" sz="3600" b="1" dirty="0">
                <a:solidFill>
                  <a:srgbClr val="0070C0"/>
                </a:solidFill>
                <a:cs typeface="Arial" panose="020B0604020202020204" pitchFamily="34" charset="0"/>
              </a:rPr>
              <a:t>more total precipitation </a:t>
            </a:r>
            <a:r>
              <a:rPr lang="en-US" sz="3600" dirty="0">
                <a:cs typeface="Arial" panose="020B0604020202020204" pitchFamily="34" charset="0"/>
              </a:rPr>
              <a:t>but also </a:t>
            </a:r>
            <a:r>
              <a:rPr lang="en-US" sz="3600" b="1" dirty="0">
                <a:solidFill>
                  <a:srgbClr val="FF0000"/>
                </a:solidFill>
                <a:cs typeface="Arial" panose="020B0604020202020204" pitchFamily="34" charset="0"/>
              </a:rPr>
              <a:t>more frequent droughts</a:t>
            </a:r>
            <a:r>
              <a:rPr lang="en-US" sz="3600" baseline="30000" dirty="0">
                <a:cs typeface="Arial" panose="020B0604020202020204" pitchFamily="34" charset="0"/>
              </a:rPr>
              <a:t>1</a:t>
            </a:r>
            <a:r>
              <a:rPr lang="en-US" sz="3600" dirty="0">
                <a:cs typeface="Arial" panose="020B0604020202020204" pitchFamily="34" charset="0"/>
              </a:rPr>
              <a:t>.</a:t>
            </a:r>
            <a:r>
              <a:rPr lang="en-US" sz="3600" dirty="0">
                <a:solidFill>
                  <a:schemeClr val="accent6">
                    <a:lumMod val="50000"/>
                  </a:schemeClr>
                </a:solidFill>
                <a:cs typeface="Arial" panose="020B0604020202020204" pitchFamily="34" charset="0"/>
              </a:rPr>
              <a:t> </a:t>
            </a:r>
          </a:p>
          <a:p>
            <a:pPr marL="571500" indent="-571500">
              <a:buSzPct val="140000"/>
              <a:buBlip>
                <a:blip r:embed="rId4"/>
              </a:buBlip>
            </a:pPr>
            <a:r>
              <a:rPr lang="en-US" sz="3600" dirty="0">
                <a:cs typeface="Arial" panose="020B0604020202020204" pitchFamily="34" charset="0"/>
              </a:rPr>
              <a:t>Knowledge of SM vulnerability and resilience to drought, tapping, and defoliation is relevant for </a:t>
            </a:r>
            <a:r>
              <a:rPr lang="en-US" sz="3600" b="1" dirty="0">
                <a:cs typeface="Arial" panose="020B0604020202020204" pitchFamily="34" charset="0"/>
              </a:rPr>
              <a:t>managing risks </a:t>
            </a:r>
            <a:r>
              <a:rPr lang="en-US" sz="3600" dirty="0">
                <a:cs typeface="Arial" panose="020B0604020202020204" pitchFamily="34" charset="0"/>
              </a:rPr>
              <a:t>and </a:t>
            </a:r>
            <a:r>
              <a:rPr lang="en-US" sz="3600" b="1" dirty="0">
                <a:cs typeface="Arial" panose="020B0604020202020204" pitchFamily="34" charset="0"/>
              </a:rPr>
              <a:t>forest health</a:t>
            </a:r>
            <a:r>
              <a:rPr lang="en-US" sz="3600" dirty="0">
                <a:cs typeface="Arial" panose="020B0604020202020204" pitchFamily="34" charset="0"/>
              </a:rPr>
              <a:t>. </a:t>
            </a:r>
          </a:p>
          <a:p>
            <a:pPr marL="542115" indent="-542115">
              <a:buFont typeface="Arial" panose="020B0604020202020204" pitchFamily="34" charset="0"/>
              <a:buChar char="•"/>
            </a:pPr>
            <a:endParaRPr lang="en-US" sz="3600" dirty="0">
              <a:solidFill>
                <a:schemeClr val="bg1"/>
              </a:solidFill>
              <a:cs typeface="Arial" panose="020B0604020202020204" pitchFamily="34" charset="0"/>
            </a:endParaRPr>
          </a:p>
          <a:p>
            <a:r>
              <a:rPr lang="en-US" sz="3600" dirty="0">
                <a:cs typeface="Arial" panose="020B0604020202020204" pitchFamily="34" charset="0"/>
              </a:rPr>
              <a:t>We hypothesize that non-structural carbohydrates (</a:t>
            </a:r>
            <a:r>
              <a:rPr lang="en-US" sz="3600" b="1" dirty="0">
                <a:solidFill>
                  <a:srgbClr val="5A1B93"/>
                </a:solidFill>
                <a:cs typeface="Arial" panose="020B0604020202020204" pitchFamily="34" charset="0"/>
              </a:rPr>
              <a:t>NSCs</a:t>
            </a:r>
            <a:r>
              <a:rPr lang="en-US" sz="3600" dirty="0">
                <a:cs typeface="Arial" panose="020B0604020202020204" pitchFamily="34" charset="0"/>
              </a:rPr>
              <a:t>, i.e., </a:t>
            </a:r>
            <a:r>
              <a:rPr lang="en-US" sz="3600" b="1" dirty="0">
                <a:solidFill>
                  <a:srgbClr val="3A5FCD"/>
                </a:solidFill>
                <a:cs typeface="Arial" panose="020B0604020202020204" pitchFamily="34" charset="0"/>
              </a:rPr>
              <a:t>sugar</a:t>
            </a:r>
            <a:r>
              <a:rPr lang="en-US" sz="3600" dirty="0">
                <a:cs typeface="Arial" panose="020B0604020202020204" pitchFamily="34" charset="0"/>
              </a:rPr>
              <a:t> and </a:t>
            </a:r>
            <a:r>
              <a:rPr lang="en-US" sz="3600" b="1" dirty="0">
                <a:solidFill>
                  <a:srgbClr val="C00000"/>
                </a:solidFill>
                <a:cs typeface="Arial" panose="020B0604020202020204" pitchFamily="34" charset="0"/>
              </a:rPr>
              <a:t>starch</a:t>
            </a:r>
            <a:r>
              <a:rPr lang="en-US" sz="3600" dirty="0">
                <a:cs typeface="Arial" panose="020B0604020202020204" pitchFamily="34" charset="0"/>
              </a:rPr>
              <a:t>) can serve as a useful indicator of SM </a:t>
            </a:r>
            <a:r>
              <a:rPr lang="en-US" sz="3600" b="1" dirty="0">
                <a:cs typeface="Arial" panose="020B0604020202020204" pitchFamily="34" charset="0"/>
              </a:rPr>
              <a:t>energy</a:t>
            </a:r>
            <a:r>
              <a:rPr lang="en-US" sz="3600" dirty="0">
                <a:cs typeface="Arial" panose="020B0604020202020204" pitchFamily="34" charset="0"/>
              </a:rPr>
              <a:t> </a:t>
            </a:r>
            <a:r>
              <a:rPr lang="en-US" sz="3600" b="1" dirty="0">
                <a:cs typeface="Arial" panose="020B0604020202020204" pitchFamily="34" charset="0"/>
              </a:rPr>
              <a:t>balance</a:t>
            </a:r>
            <a:r>
              <a:rPr lang="en-US" sz="3600" dirty="0">
                <a:cs typeface="Arial" panose="020B0604020202020204" pitchFamily="34" charset="0"/>
              </a:rPr>
              <a:t>, </a:t>
            </a:r>
            <a:r>
              <a:rPr lang="en-US" sz="3600" b="1" dirty="0">
                <a:cs typeface="Arial" panose="020B0604020202020204" pitchFamily="34" charset="0"/>
              </a:rPr>
              <a:t>health</a:t>
            </a:r>
            <a:r>
              <a:rPr lang="en-US" sz="3600" dirty="0">
                <a:cs typeface="Arial" panose="020B0604020202020204" pitchFamily="34" charset="0"/>
              </a:rPr>
              <a:t>, and </a:t>
            </a:r>
            <a:r>
              <a:rPr lang="en-US" sz="3600" b="1" dirty="0">
                <a:cs typeface="Arial" panose="020B0604020202020204" pitchFamily="34" charset="0"/>
              </a:rPr>
              <a:t>productivity</a:t>
            </a:r>
            <a:r>
              <a:rPr lang="en-US" sz="3600" dirty="0">
                <a:cs typeface="Arial" panose="020B0604020202020204" pitchFamily="34" charset="0"/>
              </a:rPr>
              <a:t>. </a:t>
            </a:r>
          </a:p>
          <a:p>
            <a:endParaRPr lang="en-US" sz="2000" dirty="0">
              <a:cs typeface="Arial" panose="020B0604020202020204" pitchFamily="34" charset="0"/>
            </a:endParaRPr>
          </a:p>
          <a:p>
            <a:r>
              <a:rPr lang="en-US" sz="4400" b="1" dirty="0">
                <a:solidFill>
                  <a:srgbClr val="203864"/>
                </a:solidFill>
                <a:cs typeface="Arial" panose="020B0604020202020204" pitchFamily="34" charset="0"/>
              </a:rPr>
              <a:t>METHODS</a:t>
            </a:r>
          </a:p>
          <a:p>
            <a:pPr marL="542115" indent="-542115">
              <a:buSzPct val="140000"/>
              <a:buBlip>
                <a:blip r:embed="rId5">
                  <a:extLst>
                    <a:ext uri="{96DAC541-7B7A-43D3-8B79-37D633B846F1}">
                      <asvg:svgBlip xmlns:asvg="http://schemas.microsoft.com/office/drawing/2016/SVG/main" r:embed="rId6"/>
                    </a:ext>
                  </a:extLst>
                </a:blip>
              </a:buBlip>
            </a:pPr>
            <a:endParaRPr lang="en-US" sz="3200" dirty="0">
              <a:solidFill>
                <a:schemeClr val="accent6">
                  <a:lumMod val="50000"/>
                </a:schemeClr>
              </a:solidFill>
              <a:cs typeface="Arial" panose="020B0604020202020204" pitchFamily="34" charset="0"/>
            </a:endParaRPr>
          </a:p>
          <a:p>
            <a:pPr>
              <a:buSzPct val="140000"/>
            </a:pPr>
            <a:r>
              <a:rPr lang="en-US" sz="3600" dirty="0">
                <a:ea typeface="Times New Roman" panose="02020603050405020304" pitchFamily="18" charset="0"/>
              </a:rPr>
              <a:t>We collected short cores from six </a:t>
            </a:r>
            <a:r>
              <a:rPr lang="en-US" sz="3600" b="1" dirty="0">
                <a:ea typeface="Times New Roman" panose="02020603050405020304" pitchFamily="18" charset="0"/>
              </a:rPr>
              <a:t>sugarbushes</a:t>
            </a:r>
            <a:r>
              <a:rPr lang="en-US" sz="3600" dirty="0">
                <a:ea typeface="Times New Roman" panose="02020603050405020304" pitchFamily="18" charset="0"/>
              </a:rPr>
              <a:t> and six </a:t>
            </a:r>
            <a:r>
              <a:rPr lang="en-US" sz="3600" b="1" dirty="0">
                <a:ea typeface="Times New Roman" panose="02020603050405020304" pitchFamily="18" charset="0"/>
              </a:rPr>
              <a:t>untapped</a:t>
            </a:r>
            <a:r>
              <a:rPr lang="en-US" sz="3600" dirty="0">
                <a:ea typeface="Times New Roman" panose="02020603050405020304" pitchFamily="18" charset="0"/>
              </a:rPr>
              <a:t> SM sites representing a </a:t>
            </a:r>
            <a:r>
              <a:rPr lang="en-US" sz="3600" b="1" dirty="0">
                <a:ea typeface="Times New Roman" panose="02020603050405020304" pitchFamily="18" charset="0"/>
              </a:rPr>
              <a:t>drought gradient </a:t>
            </a:r>
            <a:r>
              <a:rPr lang="en-US" sz="3600" dirty="0">
                <a:ea typeface="Times New Roman" panose="02020603050405020304" pitchFamily="18" charset="0"/>
              </a:rPr>
              <a:t>in </a:t>
            </a:r>
            <a:r>
              <a:rPr lang="en-US" sz="3600" b="1" dirty="0">
                <a:ea typeface="Times New Roman" panose="02020603050405020304" pitchFamily="18" charset="0"/>
              </a:rPr>
              <a:t>Northern Vermont </a:t>
            </a:r>
            <a:r>
              <a:rPr lang="en-US" sz="3600" dirty="0">
                <a:ea typeface="Times New Roman" panose="02020603050405020304" pitchFamily="18" charset="0"/>
              </a:rPr>
              <a:t>for NSC analysis</a:t>
            </a:r>
            <a:r>
              <a:rPr lang="en-US" sz="3600" baseline="30000" dirty="0">
                <a:ea typeface="Times New Roman" panose="02020603050405020304" pitchFamily="18" charset="0"/>
              </a:rPr>
              <a:t>2</a:t>
            </a:r>
            <a:r>
              <a:rPr lang="en-US" sz="3600" dirty="0">
                <a:ea typeface="Times New Roman" panose="02020603050405020304" pitchFamily="18" charset="0"/>
              </a:rPr>
              <a:t> (Figure 2). </a:t>
            </a:r>
          </a:p>
          <a:p>
            <a:pPr marL="571500" indent="-571500">
              <a:buSzPct val="140000"/>
              <a:buBlip>
                <a:blip r:embed="rId4"/>
              </a:buBlip>
            </a:pPr>
            <a:r>
              <a:rPr lang="en-US" sz="3600" dirty="0">
                <a:ea typeface="Times New Roman" panose="02020603050405020304" pitchFamily="18" charset="0"/>
              </a:rPr>
              <a:t>Short cores (~2.5cm) were taken from six different </a:t>
            </a:r>
            <a:r>
              <a:rPr lang="en-US" sz="3600" b="1" dirty="0">
                <a:ea typeface="Times New Roman" panose="02020603050405020304" pitchFamily="18" charset="0"/>
              </a:rPr>
              <a:t>mature canopy </a:t>
            </a:r>
            <a:r>
              <a:rPr lang="en-US" sz="3600" dirty="0">
                <a:ea typeface="Times New Roman" panose="02020603050405020304" pitchFamily="18" charset="0"/>
              </a:rPr>
              <a:t>SM</a:t>
            </a:r>
            <a:r>
              <a:rPr lang="en-US" sz="3600" b="1" dirty="0">
                <a:ea typeface="Times New Roman" panose="02020603050405020304" pitchFamily="18" charset="0"/>
              </a:rPr>
              <a:t> </a:t>
            </a:r>
            <a:r>
              <a:rPr lang="en-US" sz="3600" dirty="0">
                <a:ea typeface="Times New Roman" panose="02020603050405020304" pitchFamily="18" charset="0"/>
              </a:rPr>
              <a:t>trees per site</a:t>
            </a:r>
            <a:r>
              <a:rPr lang="en-US" sz="4000" dirty="0">
                <a:ea typeface="Times New Roman" panose="02020603050405020304" pitchFamily="18" charset="0"/>
              </a:rPr>
              <a:t>.</a:t>
            </a:r>
          </a:p>
          <a:p>
            <a:pPr marL="571500" indent="-571500">
              <a:buSzPct val="140000"/>
              <a:buBlip>
                <a:blip r:embed="rId4"/>
              </a:buBlip>
            </a:pPr>
            <a:r>
              <a:rPr lang="en-US" sz="3600" dirty="0">
                <a:ea typeface="Times New Roman" panose="02020603050405020304" pitchFamily="18" charset="0"/>
              </a:rPr>
              <a:t>We used </a:t>
            </a:r>
            <a:r>
              <a:rPr lang="en-US" sz="3600" b="1" dirty="0">
                <a:ea typeface="Times New Roman" panose="02020603050405020304" pitchFamily="18" charset="0"/>
              </a:rPr>
              <a:t>MANOVA</a:t>
            </a:r>
            <a:r>
              <a:rPr lang="en-US" sz="3600" dirty="0">
                <a:ea typeface="Times New Roman" panose="02020603050405020304" pitchFamily="18" charset="0"/>
              </a:rPr>
              <a:t> and post-hoc testing to evaluate NSC concentrations across moisture and tapping treatments.</a:t>
            </a:r>
          </a:p>
          <a:p>
            <a:pPr>
              <a:buSzPct val="140000"/>
            </a:pPr>
            <a:endParaRPr lang="en-US" sz="2000" dirty="0">
              <a:cs typeface="Arial" panose="020B0604020202020204" pitchFamily="34" charset="0"/>
            </a:endParaRPr>
          </a:p>
          <a:p>
            <a:pPr>
              <a:buSzPct val="140000"/>
            </a:pPr>
            <a:r>
              <a:rPr lang="en-US" sz="4400" b="1" dirty="0">
                <a:solidFill>
                  <a:srgbClr val="203864"/>
                </a:solidFill>
                <a:cs typeface="Arial" panose="020B0604020202020204" pitchFamily="34" charset="0"/>
              </a:rPr>
              <a:t>OBJECTIVE</a:t>
            </a:r>
            <a:endParaRPr lang="en-US" sz="4000" b="1" dirty="0">
              <a:solidFill>
                <a:srgbClr val="203864"/>
              </a:solidFill>
              <a:cs typeface="Arial" panose="020B0604020202020204" pitchFamily="34" charset="0"/>
            </a:endParaRPr>
          </a:p>
          <a:p>
            <a:pPr>
              <a:buSzPct val="140000"/>
            </a:pPr>
            <a:endParaRPr lang="en-US" sz="3200" dirty="0">
              <a:cs typeface="Arial" panose="020B0604020202020204" pitchFamily="34" charset="0"/>
            </a:endParaRPr>
          </a:p>
          <a:p>
            <a:pPr>
              <a:buSzPct val="140000"/>
            </a:pPr>
            <a:r>
              <a:rPr lang="en-US" sz="3600" dirty="0">
                <a:cs typeface="Arial" panose="020B0604020202020204" pitchFamily="34" charset="0"/>
              </a:rPr>
              <a:t>Our goal is to chronicle the </a:t>
            </a:r>
            <a:r>
              <a:rPr lang="en-US" sz="3600" b="1" dirty="0">
                <a:cs typeface="Arial" panose="020B0604020202020204" pitchFamily="34" charset="0"/>
              </a:rPr>
              <a:t>NSC dynamics </a:t>
            </a:r>
            <a:r>
              <a:rPr lang="en-US" sz="3600" dirty="0">
                <a:cs typeface="Arial" panose="020B0604020202020204" pitchFamily="34" charset="0"/>
              </a:rPr>
              <a:t>of SM sapwood through two years.</a:t>
            </a:r>
          </a:p>
        </p:txBody>
      </p:sp>
      <p:sp>
        <p:nvSpPr>
          <p:cNvPr id="254" name="TextBox 5">
            <a:extLst>
              <a:ext uri="{FF2B5EF4-FFF2-40B4-BE49-F238E27FC236}">
                <a16:creationId xmlns:a16="http://schemas.microsoft.com/office/drawing/2014/main" id="{15A490E8-E691-73E1-5081-A2681A2720D5}"/>
              </a:ext>
            </a:extLst>
          </p:cNvPr>
          <p:cNvSpPr txBox="1">
            <a:spLocks noChangeArrowheads="1"/>
          </p:cNvSpPr>
          <p:nvPr/>
        </p:nvSpPr>
        <p:spPr bwMode="auto">
          <a:xfrm>
            <a:off x="357446" y="40019509"/>
            <a:ext cx="17183264" cy="138499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cs typeface="Times New Roman" panose="02020603050405020304" pitchFamily="18" charset="0"/>
              </a:rPr>
              <a:t>Figure 1: </a:t>
            </a:r>
            <a:r>
              <a:rPr lang="en-US" sz="2800" dirty="0">
                <a:cs typeface="Times New Roman" panose="02020603050405020304" pitchFamily="18" charset="0"/>
              </a:rPr>
              <a:t>Conceptual model for interactions between SM NSCs, drought, and defoliators. </a:t>
            </a:r>
            <a:r>
              <a:rPr lang="en-US" sz="2800" b="1" dirty="0">
                <a:cs typeface="Times New Roman" panose="02020603050405020304" pitchFamily="18" charset="0"/>
              </a:rPr>
              <a:t>Dashed</a:t>
            </a:r>
            <a:r>
              <a:rPr lang="en-US" sz="2800" dirty="0">
                <a:cs typeface="Times New Roman" panose="02020603050405020304" pitchFamily="18" charset="0"/>
              </a:rPr>
              <a:t> </a:t>
            </a:r>
            <a:r>
              <a:rPr lang="en-US" sz="2800" b="1" dirty="0">
                <a:cs typeface="Times New Roman" panose="02020603050405020304" pitchFamily="18" charset="0"/>
              </a:rPr>
              <a:t>lines</a:t>
            </a:r>
            <a:r>
              <a:rPr lang="en-US" sz="2800" dirty="0">
                <a:cs typeface="Times New Roman" panose="02020603050405020304" pitchFamily="18" charset="0"/>
              </a:rPr>
              <a:t> are processes under stomatal control. </a:t>
            </a:r>
            <a:r>
              <a:rPr lang="en-US" sz="2800" b="1" dirty="0">
                <a:cs typeface="Times New Roman" panose="02020603050405020304" pitchFamily="18" charset="0"/>
              </a:rPr>
              <a:t>Black lines </a:t>
            </a:r>
            <a:r>
              <a:rPr lang="en-US" sz="2800" dirty="0">
                <a:cs typeface="Times New Roman" panose="02020603050405020304" pitchFamily="18" charset="0"/>
              </a:rPr>
              <a:t>are the carbon cycle and </a:t>
            </a:r>
            <a:r>
              <a:rPr lang="en-US" sz="2800" b="1" dirty="0">
                <a:solidFill>
                  <a:schemeClr val="accent1">
                    <a:lumMod val="75000"/>
                  </a:schemeClr>
                </a:solidFill>
                <a:cs typeface="Times New Roman" panose="02020603050405020304" pitchFamily="18" charset="0"/>
              </a:rPr>
              <a:t>blue lines </a:t>
            </a:r>
            <a:r>
              <a:rPr lang="en-US" sz="2800" dirty="0">
                <a:cs typeface="Times New Roman" panose="02020603050405020304" pitchFamily="18" charset="0"/>
              </a:rPr>
              <a:t>are the water cycle. </a:t>
            </a:r>
            <a:r>
              <a:rPr lang="en-US" sz="2800" b="1" dirty="0">
                <a:cs typeface="Times New Roman" panose="02020603050405020304" pitchFamily="18" charset="0"/>
              </a:rPr>
              <a:t>Defoliation</a:t>
            </a:r>
            <a:r>
              <a:rPr lang="en-US" sz="2800" dirty="0">
                <a:cs typeface="Times New Roman" panose="02020603050405020304" pitchFamily="18" charset="0"/>
              </a:rPr>
              <a:t>, </a:t>
            </a:r>
            <a:r>
              <a:rPr lang="en-US" sz="2800" b="1" dirty="0">
                <a:cs typeface="Times New Roman" panose="02020603050405020304" pitchFamily="18" charset="0"/>
              </a:rPr>
              <a:t>reduced moisture</a:t>
            </a:r>
            <a:r>
              <a:rPr lang="en-US" sz="2800" dirty="0">
                <a:cs typeface="Times New Roman" panose="02020603050405020304" pitchFamily="18" charset="0"/>
              </a:rPr>
              <a:t>, and </a:t>
            </a:r>
            <a:r>
              <a:rPr lang="en-US" sz="2800" b="1" dirty="0">
                <a:cs typeface="Times New Roman" panose="02020603050405020304" pitchFamily="18" charset="0"/>
              </a:rPr>
              <a:t>tapping</a:t>
            </a:r>
            <a:r>
              <a:rPr lang="en-US" sz="2800" dirty="0">
                <a:cs typeface="Times New Roman" panose="02020603050405020304" pitchFamily="18" charset="0"/>
              </a:rPr>
              <a:t> may negatively affect energy balance in a tree.</a:t>
            </a:r>
            <a:endParaRPr lang="en-US" sz="2800" i="1" dirty="0">
              <a:cs typeface="Times New Roman" panose="02020603050405020304" pitchFamily="18" charset="0"/>
            </a:endParaRPr>
          </a:p>
        </p:txBody>
      </p:sp>
      <p:sp>
        <p:nvSpPr>
          <p:cNvPr id="260" name="TextBox 259">
            <a:extLst>
              <a:ext uri="{FF2B5EF4-FFF2-40B4-BE49-F238E27FC236}">
                <a16:creationId xmlns:a16="http://schemas.microsoft.com/office/drawing/2014/main" id="{F44D2E93-8204-00B3-F628-4E690BA0A82B}"/>
              </a:ext>
            </a:extLst>
          </p:cNvPr>
          <p:cNvSpPr txBox="1"/>
          <p:nvPr/>
        </p:nvSpPr>
        <p:spPr>
          <a:xfrm>
            <a:off x="19229091" y="14264838"/>
            <a:ext cx="10144481" cy="7971413"/>
          </a:xfrm>
          <a:prstGeom prst="rect">
            <a:avLst/>
          </a:prstGeom>
          <a:noFill/>
        </p:spPr>
        <p:txBody>
          <a:bodyPr wrap="square">
            <a:spAutoFit/>
          </a:bodyPr>
          <a:lstStyle/>
          <a:p>
            <a:pPr lvl="0"/>
            <a:r>
              <a:rPr lang="en-US" sz="4400" b="1" dirty="0">
                <a:solidFill>
                  <a:schemeClr val="accent1">
                    <a:lumMod val="50000"/>
                  </a:schemeClr>
                </a:solidFill>
              </a:rPr>
              <a:t>RESULTS</a:t>
            </a:r>
            <a:endParaRPr lang="en-US" sz="4000" b="1" dirty="0">
              <a:solidFill>
                <a:schemeClr val="accent1">
                  <a:lumMod val="50000"/>
                </a:schemeClr>
              </a:solidFill>
            </a:endParaRPr>
          </a:p>
          <a:p>
            <a:pPr lvl="0"/>
            <a:endParaRPr lang="en-US" sz="3200" u="sng" dirty="0">
              <a:solidFill>
                <a:schemeClr val="bg1"/>
              </a:solidFill>
            </a:endParaRPr>
          </a:p>
          <a:p>
            <a:pPr lvl="0"/>
            <a:r>
              <a:rPr lang="en-US" sz="3600" dirty="0">
                <a:cs typeface="Times New Roman" panose="02020603050405020304" pitchFamily="18" charset="0"/>
              </a:rPr>
              <a:t>Short cores collected in </a:t>
            </a:r>
            <a:r>
              <a:rPr lang="en-US" sz="3600" b="1" dirty="0">
                <a:cs typeface="Times New Roman" panose="02020603050405020304" pitchFamily="18" charset="0"/>
              </a:rPr>
              <a:t>summer</a:t>
            </a:r>
            <a:r>
              <a:rPr lang="en-US" sz="3600" dirty="0">
                <a:cs typeface="Times New Roman" panose="02020603050405020304" pitchFamily="18" charset="0"/>
              </a:rPr>
              <a:t> and </a:t>
            </a:r>
            <a:r>
              <a:rPr lang="en-US" sz="3600" b="1" dirty="0">
                <a:cs typeface="Times New Roman" panose="02020603050405020304" pitchFamily="18" charset="0"/>
              </a:rPr>
              <a:t>fall</a:t>
            </a:r>
            <a:r>
              <a:rPr lang="en-US" sz="3600" dirty="0">
                <a:cs typeface="Times New Roman" panose="02020603050405020304" pitchFamily="18" charset="0"/>
              </a:rPr>
              <a:t> </a:t>
            </a:r>
            <a:r>
              <a:rPr lang="en-US" sz="3600" b="1" dirty="0">
                <a:cs typeface="Times New Roman" panose="02020603050405020304" pitchFamily="18" charset="0"/>
              </a:rPr>
              <a:t>2021</a:t>
            </a:r>
            <a:r>
              <a:rPr lang="en-US" sz="3600" dirty="0">
                <a:cs typeface="Times New Roman" panose="02020603050405020304" pitchFamily="18" charset="0"/>
              </a:rPr>
              <a:t> are being analyzed for NSCs</a:t>
            </a:r>
            <a:r>
              <a:rPr lang="en-US" sz="3600" b="1" dirty="0">
                <a:cs typeface="Times New Roman" panose="02020603050405020304" pitchFamily="18" charset="0"/>
              </a:rPr>
              <a:t>.</a:t>
            </a:r>
          </a:p>
          <a:p>
            <a:pPr lvl="0"/>
            <a:endParaRPr lang="en-US" sz="3600" dirty="0">
              <a:solidFill>
                <a:schemeClr val="accent4">
                  <a:lumMod val="40000"/>
                  <a:lumOff val="60000"/>
                </a:schemeClr>
              </a:solidFill>
              <a:cs typeface="Times New Roman" panose="02020603050405020304" pitchFamily="18" charset="0"/>
            </a:endParaRPr>
          </a:p>
          <a:p>
            <a:pPr marL="571500" indent="-571500">
              <a:buSzPct val="140000"/>
              <a:buBlip>
                <a:blip r:embed="rId4"/>
              </a:buBlip>
            </a:pPr>
            <a:r>
              <a:rPr lang="en-US" sz="3600" b="1" dirty="0">
                <a:solidFill>
                  <a:srgbClr val="5A1B93"/>
                </a:solidFill>
                <a:cs typeface="Times New Roman" panose="02020603050405020304" pitchFamily="18" charset="0"/>
              </a:rPr>
              <a:t>Total NSC </a:t>
            </a:r>
            <a:r>
              <a:rPr lang="en-US" sz="3600" dirty="0">
                <a:cs typeface="Times New Roman" panose="02020603050405020304" pitchFamily="18" charset="0"/>
              </a:rPr>
              <a:t>concentrations</a:t>
            </a:r>
            <a:r>
              <a:rPr lang="en-US" sz="3600" b="1" dirty="0">
                <a:solidFill>
                  <a:srgbClr val="5A1B93"/>
                </a:solidFill>
                <a:cs typeface="Times New Roman" panose="02020603050405020304" pitchFamily="18" charset="0"/>
              </a:rPr>
              <a:t> </a:t>
            </a:r>
            <a:r>
              <a:rPr lang="en-US" sz="3600" dirty="0">
                <a:cs typeface="Times New Roman" panose="02020603050405020304" pitchFamily="18" charset="0"/>
              </a:rPr>
              <a:t>of </a:t>
            </a:r>
            <a:r>
              <a:rPr lang="en-US" sz="3600" b="1" dirty="0">
                <a:cs typeface="Times New Roman" panose="02020603050405020304" pitchFamily="18" charset="0"/>
              </a:rPr>
              <a:t>summer</a:t>
            </a:r>
            <a:r>
              <a:rPr lang="en-US" sz="3600" dirty="0">
                <a:cs typeface="Times New Roman" panose="02020603050405020304" pitchFamily="18" charset="0"/>
              </a:rPr>
              <a:t> </a:t>
            </a:r>
            <a:r>
              <a:rPr lang="en-US" sz="3600" b="1" dirty="0">
                <a:cs typeface="Times New Roman" panose="02020603050405020304" pitchFamily="18" charset="0"/>
              </a:rPr>
              <a:t>samples</a:t>
            </a:r>
            <a:r>
              <a:rPr lang="en-US" sz="3600" dirty="0">
                <a:cs typeface="Times New Roman" panose="02020603050405020304" pitchFamily="18" charset="0"/>
              </a:rPr>
              <a:t> are different between </a:t>
            </a:r>
            <a:r>
              <a:rPr lang="en-US" sz="3600" b="1" dirty="0">
                <a:cs typeface="Times New Roman" panose="02020603050405020304" pitchFamily="18" charset="0"/>
              </a:rPr>
              <a:t>sites</a:t>
            </a:r>
            <a:r>
              <a:rPr lang="en-US" sz="3600" dirty="0">
                <a:cs typeface="Times New Roman" panose="02020603050405020304" pitchFamily="18" charset="0"/>
              </a:rPr>
              <a:t> (p=0.001, Figure 3), but </a:t>
            </a:r>
            <a:r>
              <a:rPr lang="en-US" sz="3600" b="1" dirty="0">
                <a:cs typeface="Times New Roman" panose="02020603050405020304" pitchFamily="18" charset="0"/>
              </a:rPr>
              <a:t>tapping</a:t>
            </a:r>
            <a:r>
              <a:rPr lang="en-US" sz="3600" dirty="0">
                <a:cs typeface="Times New Roman" panose="02020603050405020304" pitchFamily="18" charset="0"/>
              </a:rPr>
              <a:t> has no apparent effect.</a:t>
            </a:r>
          </a:p>
          <a:p>
            <a:pPr marL="571500" indent="-571500">
              <a:buSzPct val="140000"/>
              <a:buBlip>
                <a:blip r:embed="rId4"/>
              </a:buBlip>
            </a:pPr>
            <a:r>
              <a:rPr lang="en-US" sz="3600" b="1" dirty="0">
                <a:cs typeface="Times New Roman" panose="02020603050405020304" pitchFamily="18" charset="0"/>
              </a:rPr>
              <a:t>Growing season precipitation </a:t>
            </a:r>
            <a:r>
              <a:rPr lang="en-US" sz="3600" dirty="0">
                <a:cs typeface="Times New Roman" panose="02020603050405020304" pitchFamily="18" charset="0"/>
              </a:rPr>
              <a:t>also explained differences (p=0.01); </a:t>
            </a:r>
            <a:r>
              <a:rPr lang="en-US" sz="3600" b="1" dirty="0">
                <a:solidFill>
                  <a:srgbClr val="FF0000"/>
                </a:solidFill>
                <a:cs typeface="Times New Roman" panose="02020603050405020304" pitchFamily="18" charset="0"/>
              </a:rPr>
              <a:t>drier sites </a:t>
            </a:r>
            <a:r>
              <a:rPr lang="en-US" sz="3600" dirty="0">
                <a:cs typeface="Times New Roman" panose="02020603050405020304" pitchFamily="18" charset="0"/>
              </a:rPr>
              <a:t>have more </a:t>
            </a:r>
            <a:r>
              <a:rPr lang="en-US" sz="3600" b="1" dirty="0">
                <a:solidFill>
                  <a:srgbClr val="5A1B93"/>
                </a:solidFill>
                <a:cs typeface="Times New Roman" panose="02020603050405020304" pitchFamily="18" charset="0"/>
              </a:rPr>
              <a:t>total NSCs</a:t>
            </a:r>
            <a:r>
              <a:rPr lang="en-US" sz="3600" dirty="0">
                <a:cs typeface="Times New Roman" panose="02020603050405020304" pitchFamily="18" charset="0"/>
              </a:rPr>
              <a:t>.</a:t>
            </a:r>
          </a:p>
          <a:p>
            <a:pPr marL="571500" indent="-571500">
              <a:buSzPct val="140000"/>
              <a:buBlip>
                <a:blip r:embed="rId4"/>
              </a:buBlip>
            </a:pPr>
            <a:r>
              <a:rPr lang="en-US" sz="3600" b="1" dirty="0">
                <a:solidFill>
                  <a:srgbClr val="C00000"/>
                </a:solidFill>
                <a:cs typeface="Times New Roman" panose="02020603050405020304" pitchFamily="18" charset="0"/>
              </a:rPr>
              <a:t>Starch</a:t>
            </a:r>
            <a:r>
              <a:rPr lang="en-US" sz="3600" dirty="0">
                <a:cs typeface="Times New Roman" panose="02020603050405020304" pitchFamily="18" charset="0"/>
              </a:rPr>
              <a:t> differences are driven by </a:t>
            </a:r>
            <a:r>
              <a:rPr lang="en-US" sz="3600" b="1" dirty="0">
                <a:cs typeface="Times New Roman" panose="02020603050405020304" pitchFamily="18" charset="0"/>
              </a:rPr>
              <a:t>site</a:t>
            </a:r>
            <a:r>
              <a:rPr lang="en-US" sz="3600" dirty="0">
                <a:cs typeface="Times New Roman" panose="02020603050405020304" pitchFamily="18" charset="0"/>
              </a:rPr>
              <a:t> (p&lt;0.0001) and </a:t>
            </a:r>
            <a:r>
              <a:rPr lang="en-US" sz="3600" b="1" dirty="0">
                <a:cs typeface="Times New Roman" panose="02020603050405020304" pitchFamily="18" charset="0"/>
              </a:rPr>
              <a:t>precipitation</a:t>
            </a:r>
            <a:r>
              <a:rPr lang="en-US" sz="3600" dirty="0">
                <a:cs typeface="Times New Roman" panose="02020603050405020304" pitchFamily="18" charset="0"/>
              </a:rPr>
              <a:t> (p=0.004).</a:t>
            </a:r>
          </a:p>
          <a:p>
            <a:pPr marL="571500" indent="-571500">
              <a:buSzPct val="140000"/>
              <a:buBlip>
                <a:blip r:embed="rId4"/>
              </a:buBlip>
            </a:pPr>
            <a:r>
              <a:rPr lang="en-US" sz="3600" b="1" dirty="0">
                <a:solidFill>
                  <a:srgbClr val="3A5FCD"/>
                </a:solidFill>
                <a:cs typeface="Times New Roman" panose="02020603050405020304" pitchFamily="18" charset="0"/>
              </a:rPr>
              <a:t>Sugars</a:t>
            </a:r>
            <a:r>
              <a:rPr lang="en-US" sz="3600" dirty="0">
                <a:cs typeface="Times New Roman" panose="02020603050405020304" pitchFamily="18" charset="0"/>
              </a:rPr>
              <a:t> were consistent across sites.</a:t>
            </a:r>
          </a:p>
        </p:txBody>
      </p:sp>
      <p:sp>
        <p:nvSpPr>
          <p:cNvPr id="262" name="TextBox 261">
            <a:extLst>
              <a:ext uri="{FF2B5EF4-FFF2-40B4-BE49-F238E27FC236}">
                <a16:creationId xmlns:a16="http://schemas.microsoft.com/office/drawing/2014/main" id="{A2F86479-FDC8-DBD5-0377-4EEEAA5B8025}"/>
              </a:ext>
            </a:extLst>
          </p:cNvPr>
          <p:cNvSpPr txBox="1"/>
          <p:nvPr/>
        </p:nvSpPr>
        <p:spPr>
          <a:xfrm>
            <a:off x="18645447" y="23958280"/>
            <a:ext cx="17702072" cy="707886"/>
          </a:xfrm>
          <a:prstGeom prst="rect">
            <a:avLst/>
          </a:prstGeom>
          <a:noFill/>
        </p:spPr>
        <p:txBody>
          <a:bodyPr wrap="square">
            <a:spAutoFit/>
          </a:bodyPr>
          <a:lstStyle/>
          <a:p>
            <a:pPr>
              <a:buSzPct val="140000"/>
            </a:pPr>
            <a:r>
              <a:rPr lang="en-US" sz="4000" dirty="0">
                <a:solidFill>
                  <a:schemeClr val="bg1"/>
                </a:solidFill>
                <a:cs typeface="Times New Roman" panose="02020603050405020304" pitchFamily="18" charset="0"/>
              </a:rPr>
              <a:t>	</a:t>
            </a:r>
            <a:endParaRPr lang="en-US" sz="4000" b="1" dirty="0">
              <a:solidFill>
                <a:schemeClr val="accent4">
                  <a:lumMod val="50000"/>
                </a:schemeClr>
              </a:solidFill>
              <a:cs typeface="Times New Roman" panose="02020603050405020304" pitchFamily="18" charset="0"/>
            </a:endParaRPr>
          </a:p>
        </p:txBody>
      </p:sp>
      <p:sp>
        <p:nvSpPr>
          <p:cNvPr id="297" name="TextBox 5">
            <a:extLst>
              <a:ext uri="{FF2B5EF4-FFF2-40B4-BE49-F238E27FC236}">
                <a16:creationId xmlns:a16="http://schemas.microsoft.com/office/drawing/2014/main" id="{9FD2E58F-B1D5-E80E-1921-E0DCB04ED1E9}"/>
              </a:ext>
            </a:extLst>
          </p:cNvPr>
          <p:cNvSpPr txBox="1">
            <a:spLocks noChangeArrowheads="1"/>
          </p:cNvSpPr>
          <p:nvPr/>
        </p:nvSpPr>
        <p:spPr bwMode="auto">
          <a:xfrm>
            <a:off x="19229091" y="40019509"/>
            <a:ext cx="9180994" cy="138499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cs typeface="Times New Roman" panose="02020603050405020304" pitchFamily="18" charset="0"/>
              </a:rPr>
              <a:t>Figure 3:</a:t>
            </a:r>
            <a:r>
              <a:rPr lang="en-US" sz="2800" dirty="0">
                <a:cs typeface="Times New Roman" panose="02020603050405020304" pitchFamily="18" charset="0"/>
              </a:rPr>
              <a:t> </a:t>
            </a:r>
            <a:r>
              <a:rPr lang="en-US" sz="2800" b="1" dirty="0">
                <a:solidFill>
                  <a:srgbClr val="3A5FCD"/>
                </a:solidFill>
                <a:cs typeface="Times New Roman" panose="02020603050405020304" pitchFamily="18" charset="0"/>
              </a:rPr>
              <a:t>Sugar</a:t>
            </a:r>
            <a:r>
              <a:rPr lang="en-US" sz="2800" dirty="0">
                <a:cs typeface="Times New Roman" panose="02020603050405020304" pitchFamily="18" charset="0"/>
              </a:rPr>
              <a:t>, </a:t>
            </a:r>
            <a:r>
              <a:rPr lang="en-US" sz="2800" b="1" dirty="0">
                <a:solidFill>
                  <a:srgbClr val="D00000"/>
                </a:solidFill>
                <a:cs typeface="Times New Roman" panose="02020603050405020304" pitchFamily="18" charset="0"/>
              </a:rPr>
              <a:t>starch</a:t>
            </a:r>
            <a:r>
              <a:rPr lang="en-US" sz="2800" dirty="0">
                <a:cs typeface="Times New Roman" panose="02020603050405020304" pitchFamily="18" charset="0"/>
              </a:rPr>
              <a:t>, and </a:t>
            </a:r>
            <a:r>
              <a:rPr lang="en-US" sz="2800" b="1" dirty="0">
                <a:solidFill>
                  <a:srgbClr val="7030A0"/>
                </a:solidFill>
                <a:cs typeface="Times New Roman" panose="02020603050405020304" pitchFamily="18" charset="0"/>
              </a:rPr>
              <a:t>total</a:t>
            </a:r>
            <a:r>
              <a:rPr lang="en-US" sz="2800" dirty="0">
                <a:cs typeface="Times New Roman" panose="02020603050405020304" pitchFamily="18" charset="0"/>
              </a:rPr>
              <a:t> </a:t>
            </a:r>
            <a:r>
              <a:rPr lang="en-US" sz="2800" b="1" dirty="0">
                <a:solidFill>
                  <a:srgbClr val="5A1B93"/>
                </a:solidFill>
                <a:cs typeface="Times New Roman" panose="02020603050405020304" pitchFamily="18" charset="0"/>
              </a:rPr>
              <a:t>NSC</a:t>
            </a:r>
            <a:r>
              <a:rPr lang="en-US" sz="2800" dirty="0">
                <a:cs typeface="Times New Roman" panose="02020603050405020304" pitchFamily="18" charset="0"/>
              </a:rPr>
              <a:t> concentrations across sites collected in late summer 2021. Points are individual trees. Error bars represent 1 standard error (n=3).</a:t>
            </a:r>
            <a:endParaRPr lang="en-US" sz="2800" i="1" dirty="0">
              <a:cs typeface="Times New Roman" panose="02020603050405020304" pitchFamily="18" charset="0"/>
            </a:endParaRPr>
          </a:p>
        </p:txBody>
      </p:sp>
      <p:sp>
        <p:nvSpPr>
          <p:cNvPr id="313" name="TextBox 312">
            <a:extLst>
              <a:ext uri="{FF2B5EF4-FFF2-40B4-BE49-F238E27FC236}">
                <a16:creationId xmlns:a16="http://schemas.microsoft.com/office/drawing/2014/main" id="{EDB3F05C-CB5B-A0D5-8584-CF34F9B2DF32}"/>
              </a:ext>
            </a:extLst>
          </p:cNvPr>
          <p:cNvSpPr txBox="1"/>
          <p:nvPr/>
        </p:nvSpPr>
        <p:spPr>
          <a:xfrm>
            <a:off x="28617610" y="30680721"/>
            <a:ext cx="7599713" cy="5755422"/>
          </a:xfrm>
          <a:prstGeom prst="rect">
            <a:avLst/>
          </a:prstGeom>
          <a:noFill/>
        </p:spPr>
        <p:txBody>
          <a:bodyPr wrap="square">
            <a:spAutoFit/>
          </a:bodyPr>
          <a:lstStyle/>
          <a:p>
            <a:r>
              <a:rPr lang="en-US" sz="4400" b="1" dirty="0">
                <a:solidFill>
                  <a:schemeClr val="accent1">
                    <a:lumMod val="50000"/>
                  </a:schemeClr>
                </a:solidFill>
              </a:rPr>
              <a:t>COMING UP</a:t>
            </a:r>
          </a:p>
          <a:p>
            <a:endParaRPr lang="en-US" sz="3200" u="sng" dirty="0">
              <a:solidFill>
                <a:schemeClr val="bg1"/>
              </a:solidFill>
            </a:endParaRPr>
          </a:p>
          <a:p>
            <a:pPr lvl="0">
              <a:buSzPct val="150000"/>
            </a:pPr>
            <a:r>
              <a:rPr lang="en-US" sz="3600" dirty="0">
                <a:cs typeface="Times New Roman" panose="02020603050405020304" pitchFamily="18" charset="0"/>
              </a:rPr>
              <a:t>Analyze </a:t>
            </a:r>
            <a:r>
              <a:rPr lang="en-US" sz="3600" b="1" dirty="0">
                <a:cs typeface="Times New Roman" panose="02020603050405020304" pitchFamily="18" charset="0"/>
              </a:rPr>
              <a:t>fall</a:t>
            </a:r>
            <a:r>
              <a:rPr lang="en-US" sz="3600" dirty="0">
                <a:cs typeface="Times New Roman" panose="02020603050405020304" pitchFamily="18" charset="0"/>
              </a:rPr>
              <a:t> </a:t>
            </a:r>
            <a:r>
              <a:rPr lang="en-US" sz="3600" b="1" dirty="0">
                <a:cs typeface="Times New Roman" panose="02020603050405020304" pitchFamily="18" charset="0"/>
              </a:rPr>
              <a:t>2021</a:t>
            </a:r>
            <a:r>
              <a:rPr lang="en-US" sz="3600" dirty="0">
                <a:cs typeface="Times New Roman" panose="02020603050405020304" pitchFamily="18" charset="0"/>
              </a:rPr>
              <a:t> short cores and collect additional samples in </a:t>
            </a:r>
            <a:r>
              <a:rPr lang="en-US" sz="3600" b="1" dirty="0">
                <a:cs typeface="Times New Roman" panose="02020603050405020304" pitchFamily="18" charset="0"/>
              </a:rPr>
              <a:t>2022</a:t>
            </a:r>
            <a:r>
              <a:rPr lang="en-US" sz="3600" dirty="0">
                <a:cs typeface="Times New Roman" panose="02020603050405020304" pitchFamily="18" charset="0"/>
              </a:rPr>
              <a:t>. </a:t>
            </a:r>
          </a:p>
          <a:p>
            <a:pPr lvl="0">
              <a:buSzPct val="150000"/>
            </a:pPr>
            <a:endParaRPr lang="en-US" sz="3600" dirty="0">
              <a:cs typeface="Times New Roman" panose="02020603050405020304" pitchFamily="18" charset="0"/>
            </a:endParaRPr>
          </a:p>
          <a:p>
            <a:pPr marL="571500" indent="-571500">
              <a:buSzPct val="140000"/>
              <a:buBlip>
                <a:blip r:embed="rId4"/>
              </a:buBlip>
            </a:pPr>
            <a:r>
              <a:rPr lang="en-US" sz="3600" dirty="0">
                <a:cs typeface="Times New Roman" panose="02020603050405020304" pitchFamily="18" charset="0"/>
              </a:rPr>
              <a:t>Results will allow us to see how SM </a:t>
            </a:r>
            <a:r>
              <a:rPr lang="en-US" sz="3600" dirty="0">
                <a:solidFill>
                  <a:srgbClr val="5A1B93"/>
                </a:solidFill>
                <a:cs typeface="Times New Roman" panose="02020603050405020304" pitchFamily="18" charset="0"/>
              </a:rPr>
              <a:t>NSCs</a:t>
            </a:r>
            <a:r>
              <a:rPr lang="en-US" sz="3600" dirty="0">
                <a:cs typeface="Times New Roman" panose="02020603050405020304" pitchFamily="18" charset="0"/>
              </a:rPr>
              <a:t> </a:t>
            </a:r>
            <a:r>
              <a:rPr lang="en-US" sz="3600" b="1" dirty="0">
                <a:cs typeface="Times New Roman" panose="02020603050405020304" pitchFamily="18" charset="0"/>
              </a:rPr>
              <a:t>change through time </a:t>
            </a:r>
            <a:r>
              <a:rPr lang="en-US" sz="3600" dirty="0">
                <a:cs typeface="Times New Roman" panose="02020603050405020304" pitchFamily="18" charset="0"/>
              </a:rPr>
              <a:t>and</a:t>
            </a:r>
            <a:r>
              <a:rPr lang="en-US" sz="3600" b="1" dirty="0">
                <a:cs typeface="Times New Roman" panose="02020603050405020304" pitchFamily="18" charset="0"/>
              </a:rPr>
              <a:t> </a:t>
            </a:r>
            <a:r>
              <a:rPr lang="en-US" sz="3600" dirty="0">
                <a:cs typeface="Times New Roman" panose="02020603050405020304" pitchFamily="18" charset="0"/>
              </a:rPr>
              <a:t>explore</a:t>
            </a:r>
            <a:r>
              <a:rPr lang="en-US" sz="3600" b="1" dirty="0">
                <a:cs typeface="Times New Roman" panose="02020603050405020304" pitchFamily="18" charset="0"/>
              </a:rPr>
              <a:t> </a:t>
            </a:r>
            <a:r>
              <a:rPr lang="en-US" sz="3600" dirty="0">
                <a:cs typeface="Times New Roman" panose="02020603050405020304" pitchFamily="18" charset="0"/>
              </a:rPr>
              <a:t>the</a:t>
            </a:r>
            <a:r>
              <a:rPr lang="en-US" sz="3600" b="1" dirty="0">
                <a:cs typeface="Times New Roman" panose="02020603050405020304" pitchFamily="18" charset="0"/>
              </a:rPr>
              <a:t> mechanisms </a:t>
            </a:r>
            <a:r>
              <a:rPr lang="en-US" sz="3600" dirty="0">
                <a:cs typeface="Times New Roman" panose="02020603050405020304" pitchFamily="18" charset="0"/>
              </a:rPr>
              <a:t>leading to higher NSC concentrations at </a:t>
            </a:r>
            <a:r>
              <a:rPr lang="en-US" sz="3600" dirty="0">
                <a:solidFill>
                  <a:srgbClr val="FF0000"/>
                </a:solidFill>
                <a:cs typeface="Times New Roman" panose="02020603050405020304" pitchFamily="18" charset="0"/>
              </a:rPr>
              <a:t>drier sites</a:t>
            </a:r>
            <a:r>
              <a:rPr lang="en-US" sz="3600" dirty="0">
                <a:cs typeface="Times New Roman" panose="02020603050405020304" pitchFamily="18" charset="0"/>
              </a:rPr>
              <a:t>. </a:t>
            </a:r>
          </a:p>
        </p:txBody>
      </p:sp>
      <p:sp>
        <p:nvSpPr>
          <p:cNvPr id="321" name="TextBox 320">
            <a:extLst>
              <a:ext uri="{FF2B5EF4-FFF2-40B4-BE49-F238E27FC236}">
                <a16:creationId xmlns:a16="http://schemas.microsoft.com/office/drawing/2014/main" id="{85AB8321-29AE-5E02-985C-10B7EA0DF733}"/>
              </a:ext>
            </a:extLst>
          </p:cNvPr>
          <p:cNvSpPr txBox="1"/>
          <p:nvPr/>
        </p:nvSpPr>
        <p:spPr>
          <a:xfrm>
            <a:off x="28947981" y="36507750"/>
            <a:ext cx="7227924" cy="3539430"/>
          </a:xfrm>
          <a:prstGeom prst="rect">
            <a:avLst/>
          </a:prstGeom>
          <a:noFill/>
        </p:spPr>
        <p:txBody>
          <a:bodyPr wrap="square">
            <a:spAutoFit/>
          </a:bodyPr>
          <a:lstStyle/>
          <a:p>
            <a:pPr lvl="0"/>
            <a:r>
              <a:rPr lang="en-US" altLang="en-US" sz="4400" b="1" dirty="0">
                <a:solidFill>
                  <a:schemeClr val="accent1">
                    <a:lumMod val="50000"/>
                  </a:schemeClr>
                </a:solidFill>
                <a:cs typeface="Times New Roman" panose="02020603050405020304" pitchFamily="18" charset="0"/>
              </a:rPr>
              <a:t>LITERATURE CITED</a:t>
            </a:r>
          </a:p>
          <a:p>
            <a:pPr lvl="0"/>
            <a:endParaRPr lang="en-US" altLang="en-US" sz="3200" b="1" dirty="0">
              <a:solidFill>
                <a:schemeClr val="accent4">
                  <a:lumMod val="40000"/>
                  <a:lumOff val="60000"/>
                </a:schemeClr>
              </a:solidFill>
              <a:cs typeface="Times New Roman" panose="02020603050405020304" pitchFamily="18" charset="0"/>
            </a:endParaRPr>
          </a:p>
          <a:p>
            <a:pPr marL="268417" indent="-268417"/>
            <a:r>
              <a:rPr lang="en-US" sz="3600" baseline="30000" dirty="0">
                <a:ea typeface="Calibri" panose="020F0502020204030204" pitchFamily="34" charset="0"/>
              </a:rPr>
              <a:t>1</a:t>
            </a:r>
            <a:r>
              <a:rPr lang="en-US" sz="3600" dirty="0">
                <a:ea typeface="Calibri" panose="020F0502020204030204" pitchFamily="34" charset="0"/>
              </a:rPr>
              <a:t> </a:t>
            </a:r>
            <a:r>
              <a:rPr lang="en-US" sz="3600" dirty="0" err="1">
                <a:ea typeface="Calibri" panose="020F0502020204030204" pitchFamily="34" charset="0"/>
              </a:rPr>
              <a:t>Hayhoe</a:t>
            </a:r>
            <a:r>
              <a:rPr lang="en-US" sz="3600" dirty="0">
                <a:ea typeface="Calibri" panose="020F0502020204030204" pitchFamily="34" charset="0"/>
              </a:rPr>
              <a:t>, K., et al. (2007). Climate Dynamics. 28, 381–407.</a:t>
            </a:r>
            <a:endParaRPr lang="en-US" sz="3600" dirty="0">
              <a:ea typeface="Calibri" panose="020F0502020204030204" pitchFamily="34" charset="0"/>
              <a:cs typeface="Times New Roman" panose="02020603050405020304" pitchFamily="18" charset="0"/>
            </a:endParaRPr>
          </a:p>
          <a:p>
            <a:pPr marL="268417" indent="-268417"/>
            <a:r>
              <a:rPr lang="en-US" sz="3600" baseline="30000" dirty="0">
                <a:ea typeface="Calibri" panose="020F0502020204030204" pitchFamily="34" charset="0"/>
                <a:cs typeface="Calibri" panose="020F0502020204030204" pitchFamily="34" charset="0"/>
              </a:rPr>
              <a:t>2</a:t>
            </a:r>
            <a:r>
              <a:rPr lang="en-US" sz="3600" dirty="0">
                <a:ea typeface="Calibri" panose="020F0502020204030204" pitchFamily="34" charset="0"/>
                <a:cs typeface="Calibri" panose="020F0502020204030204" pitchFamily="34" charset="0"/>
              </a:rPr>
              <a:t> </a:t>
            </a:r>
            <a:r>
              <a:rPr lang="en-US" sz="3600" dirty="0" err="1">
                <a:ea typeface="Calibri" panose="020F0502020204030204" pitchFamily="34" charset="0"/>
                <a:cs typeface="Calibri" panose="020F0502020204030204" pitchFamily="34" charset="0"/>
              </a:rPr>
              <a:t>Landhäusser</a:t>
            </a:r>
            <a:r>
              <a:rPr lang="en-US" sz="3600" dirty="0">
                <a:ea typeface="Calibri" panose="020F0502020204030204" pitchFamily="34" charset="0"/>
                <a:cs typeface="Calibri" panose="020F0502020204030204" pitchFamily="34" charset="0"/>
              </a:rPr>
              <a:t>, S. M., et al. (2018). </a:t>
            </a:r>
            <a:r>
              <a:rPr lang="en-US" sz="3600" i="1" dirty="0">
                <a:ea typeface="Calibri" panose="020F0502020204030204" pitchFamily="34" charset="0"/>
                <a:cs typeface="Calibri" panose="020F0502020204030204" pitchFamily="34" charset="0"/>
              </a:rPr>
              <a:t>Tree Physiology</a:t>
            </a:r>
            <a:r>
              <a:rPr lang="en-US" sz="3600" dirty="0">
                <a:ea typeface="Calibri" panose="020F0502020204030204" pitchFamily="34" charset="0"/>
                <a:cs typeface="Calibri" panose="020F0502020204030204" pitchFamily="34" charset="0"/>
              </a:rPr>
              <a:t>, </a:t>
            </a:r>
            <a:r>
              <a:rPr lang="en-US" sz="3600" i="1" dirty="0">
                <a:ea typeface="Calibri" panose="020F0502020204030204" pitchFamily="34" charset="0"/>
                <a:cs typeface="Calibri" panose="020F0502020204030204" pitchFamily="34" charset="0"/>
              </a:rPr>
              <a:t>38</a:t>
            </a:r>
            <a:r>
              <a:rPr lang="en-US" sz="3600" dirty="0">
                <a:ea typeface="Calibri" panose="020F0502020204030204" pitchFamily="34" charset="0"/>
                <a:cs typeface="Calibri" panose="020F0502020204030204" pitchFamily="34" charset="0"/>
              </a:rPr>
              <a:t>(12), 1764–1778</a:t>
            </a:r>
            <a:r>
              <a:rPr lang="en-US" sz="3500" dirty="0">
                <a:ea typeface="Calibri" panose="020F0502020204030204" pitchFamily="34" charset="0"/>
                <a:cs typeface="Calibri" panose="020F0502020204030204" pitchFamily="34" charset="0"/>
              </a:rPr>
              <a:t>.</a:t>
            </a:r>
          </a:p>
        </p:txBody>
      </p:sp>
      <p:sp>
        <p:nvSpPr>
          <p:cNvPr id="323" name="TextBox 322">
            <a:extLst>
              <a:ext uri="{FF2B5EF4-FFF2-40B4-BE49-F238E27FC236}">
                <a16:creationId xmlns:a16="http://schemas.microsoft.com/office/drawing/2014/main" id="{A2FF887A-6976-0320-034E-21741910C203}"/>
              </a:ext>
            </a:extLst>
          </p:cNvPr>
          <p:cNvSpPr txBox="1"/>
          <p:nvPr/>
        </p:nvSpPr>
        <p:spPr>
          <a:xfrm>
            <a:off x="6154933" y="41595165"/>
            <a:ext cx="24266134" cy="2139047"/>
          </a:xfrm>
          <a:prstGeom prst="rect">
            <a:avLst/>
          </a:prstGeom>
          <a:noFill/>
        </p:spPr>
        <p:txBody>
          <a:bodyPr wrap="square">
            <a:spAutoFit/>
          </a:bodyPr>
          <a:lstStyle/>
          <a:p>
            <a:pPr lvl="0" algn="ctr"/>
            <a:r>
              <a:rPr lang="en-US" altLang="en-US" sz="4000" b="1" dirty="0">
                <a:solidFill>
                  <a:schemeClr val="accent1">
                    <a:lumMod val="50000"/>
                  </a:schemeClr>
                </a:solidFill>
                <a:cs typeface="Times New Roman" panose="02020603050405020304" pitchFamily="18" charset="0"/>
              </a:rPr>
              <a:t>ACKNOWLEDGEMENTS</a:t>
            </a:r>
          </a:p>
          <a:p>
            <a:pPr lvl="0" algn="just"/>
            <a:r>
              <a:rPr lang="en-US" altLang="en-US" sz="3100" dirty="0">
                <a:cs typeface="Times New Roman" panose="02020603050405020304" pitchFamily="18" charset="0"/>
              </a:rPr>
              <a:t>We thank Steven Roberge &amp; Tanner Frost (UNH), Isabel Munck &amp; Paul Schaberg (USFS), Jim Duncan &amp; Mark Isselhardt (UVM), Joshua Halman &amp; Kathy Decker (Vermont Agency of Natural Resources), and Jamie Shanley (USGS) for the valuable insight, feedback, and assistance with our study. We also thank the private landowners that agreed to participate in this study. This work was funded by a grant from the USFS Evaluation Monitoring Program.</a:t>
            </a:r>
            <a:endParaRPr lang="en-US" sz="3100" dirty="0"/>
          </a:p>
        </p:txBody>
      </p:sp>
      <p:pic>
        <p:nvPicPr>
          <p:cNvPr id="324" name="Picture 323">
            <a:extLst>
              <a:ext uri="{FF2B5EF4-FFF2-40B4-BE49-F238E27FC236}">
                <a16:creationId xmlns:a16="http://schemas.microsoft.com/office/drawing/2014/main" id="{AE8BA37A-532F-209C-5B74-B799E994362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78239"/>
          <a:stretch/>
        </p:blipFill>
        <p:spPr>
          <a:xfrm>
            <a:off x="586220" y="41734193"/>
            <a:ext cx="1636092" cy="2000019"/>
          </a:xfrm>
          <a:prstGeom prst="rect">
            <a:avLst/>
          </a:prstGeom>
        </p:spPr>
      </p:pic>
      <p:sp>
        <p:nvSpPr>
          <p:cNvPr id="252" name="TextBox 251">
            <a:extLst>
              <a:ext uri="{FF2B5EF4-FFF2-40B4-BE49-F238E27FC236}">
                <a16:creationId xmlns:a16="http://schemas.microsoft.com/office/drawing/2014/main" id="{0EA15613-8B6C-97F3-CC39-3FDC0B351871}"/>
              </a:ext>
            </a:extLst>
          </p:cNvPr>
          <p:cNvSpPr txBox="1"/>
          <p:nvPr/>
        </p:nvSpPr>
        <p:spPr>
          <a:xfrm>
            <a:off x="20917471" y="28062029"/>
            <a:ext cx="1412277" cy="707886"/>
          </a:xfrm>
          <a:prstGeom prst="rect">
            <a:avLst/>
          </a:prstGeom>
          <a:noFill/>
        </p:spPr>
        <p:txBody>
          <a:bodyPr wrap="square">
            <a:spAutoFit/>
          </a:bodyPr>
          <a:lstStyle/>
          <a:p>
            <a:r>
              <a:rPr lang="en-US" sz="4000" dirty="0"/>
              <a:t>Total</a:t>
            </a:r>
          </a:p>
        </p:txBody>
      </p:sp>
      <p:sp>
        <p:nvSpPr>
          <p:cNvPr id="253" name="TextBox 252">
            <a:extLst>
              <a:ext uri="{FF2B5EF4-FFF2-40B4-BE49-F238E27FC236}">
                <a16:creationId xmlns:a16="http://schemas.microsoft.com/office/drawing/2014/main" id="{7471A8CB-E432-6E0E-56B0-73DF2BD8FA58}"/>
              </a:ext>
            </a:extLst>
          </p:cNvPr>
          <p:cNvSpPr txBox="1"/>
          <p:nvPr/>
        </p:nvSpPr>
        <p:spPr>
          <a:xfrm>
            <a:off x="23751418" y="28062029"/>
            <a:ext cx="1510754" cy="707886"/>
          </a:xfrm>
          <a:prstGeom prst="rect">
            <a:avLst/>
          </a:prstGeom>
          <a:noFill/>
        </p:spPr>
        <p:txBody>
          <a:bodyPr wrap="square">
            <a:spAutoFit/>
          </a:bodyPr>
          <a:lstStyle/>
          <a:p>
            <a:r>
              <a:rPr lang="en-US" sz="4000" dirty="0"/>
              <a:t>Starch</a:t>
            </a:r>
          </a:p>
        </p:txBody>
      </p:sp>
      <p:sp>
        <p:nvSpPr>
          <p:cNvPr id="255" name="TextBox 254">
            <a:extLst>
              <a:ext uri="{FF2B5EF4-FFF2-40B4-BE49-F238E27FC236}">
                <a16:creationId xmlns:a16="http://schemas.microsoft.com/office/drawing/2014/main" id="{EBBB52C0-75B3-1DBE-B544-0240F77BB705}"/>
              </a:ext>
            </a:extLst>
          </p:cNvPr>
          <p:cNvSpPr txBox="1"/>
          <p:nvPr/>
        </p:nvSpPr>
        <p:spPr>
          <a:xfrm>
            <a:off x="26683842" y="28062029"/>
            <a:ext cx="1409126" cy="707886"/>
          </a:xfrm>
          <a:prstGeom prst="rect">
            <a:avLst/>
          </a:prstGeom>
          <a:noFill/>
        </p:spPr>
        <p:txBody>
          <a:bodyPr wrap="square">
            <a:spAutoFit/>
          </a:bodyPr>
          <a:lstStyle/>
          <a:p>
            <a:r>
              <a:rPr lang="en-US" sz="4000" dirty="0"/>
              <a:t>Sugar</a:t>
            </a:r>
          </a:p>
        </p:txBody>
      </p:sp>
      <mc:AlternateContent xmlns:mc="http://schemas.openxmlformats.org/markup-compatibility/2006" xmlns:a14="http://schemas.microsoft.com/office/drawing/2010/main">
        <mc:Choice Requires="a14">
          <p:sp>
            <p:nvSpPr>
              <p:cNvPr id="259" name="TextBox 258">
                <a:extLst>
                  <a:ext uri="{FF2B5EF4-FFF2-40B4-BE49-F238E27FC236}">
                    <a16:creationId xmlns:a16="http://schemas.microsoft.com/office/drawing/2014/main" id="{0B2993B1-17B7-DCE7-B73A-BFC12906D3D4}"/>
                  </a:ext>
                </a:extLst>
              </p:cNvPr>
              <p:cNvSpPr txBox="1"/>
              <p:nvPr/>
            </p:nvSpPr>
            <p:spPr>
              <a:xfrm rot="16200000">
                <a:off x="13617981" y="33436200"/>
                <a:ext cx="10428598" cy="743024"/>
              </a:xfrm>
              <a:prstGeom prst="rect">
                <a:avLst/>
              </a:prstGeom>
              <a:noFill/>
            </p:spPr>
            <p:txBody>
              <a:bodyPr wrap="square">
                <a:spAutoFit/>
              </a:bodyPr>
              <a:lstStyle/>
              <a:p>
                <a:pPr algn="ctr"/>
                <a:r>
                  <a:rPr lang="en-US" sz="3600" dirty="0">
                    <a:solidFill>
                      <a:schemeClr val="tx1"/>
                    </a:solidFill>
                  </a:rPr>
                  <a:t>Summer Sapwood NSCs </a:t>
                </a:r>
                <a14:m>
                  <m:oMath xmlns:m="http://schemas.openxmlformats.org/officeDocument/2006/math">
                    <m:d>
                      <m:dPr>
                        <m:ctrlPr>
                          <a:rPr lang="en-US" sz="3600" i="1" smtClean="0">
                            <a:solidFill>
                              <a:schemeClr val="tx1"/>
                            </a:solidFill>
                            <a:latin typeface="Cambria Math" panose="02040503050406030204" pitchFamily="18" charset="0"/>
                          </a:rPr>
                        </m:ctrlPr>
                      </m:dPr>
                      <m:e>
                        <m:box>
                          <m:boxPr>
                            <m:ctrlPr>
                              <a:rPr lang="en-US" sz="3600" i="1" smtClean="0">
                                <a:solidFill>
                                  <a:schemeClr val="tx1"/>
                                </a:solidFill>
                                <a:latin typeface="Cambria Math" panose="02040503050406030204" pitchFamily="18" charset="0"/>
                              </a:rPr>
                            </m:ctrlPr>
                          </m:boxPr>
                          <m:e>
                            <m:argPr>
                              <m:argSz m:val="-1"/>
                            </m:argPr>
                            <m:f>
                              <m:fPr>
                                <m:type m:val="skw"/>
                                <m:ctrlPr>
                                  <a:rPr lang="en-US" sz="3600" i="1" smtClean="0">
                                    <a:solidFill>
                                      <a:schemeClr val="tx1"/>
                                    </a:solidFill>
                                    <a:latin typeface="Cambria Math" panose="02040503050406030204" pitchFamily="18" charset="0"/>
                                  </a:rPr>
                                </m:ctrlPr>
                              </m:fPr>
                              <m:num>
                                <m:r>
                                  <m:rPr>
                                    <m:sty m:val="p"/>
                                  </m:rPr>
                                  <a:rPr lang="en-US" sz="3600" b="0" i="0" smtClean="0">
                                    <a:solidFill>
                                      <a:schemeClr val="tx1"/>
                                    </a:solidFill>
                                    <a:latin typeface="Cambria Math" panose="02040503050406030204" pitchFamily="18" charset="0"/>
                                  </a:rPr>
                                  <m:t>mg</m:t>
                                </m:r>
                                <m:r>
                                  <a:rPr lang="en-US" sz="3600" b="0" i="0" smtClean="0">
                                    <a:solidFill>
                                      <a:schemeClr val="tx1"/>
                                    </a:solidFill>
                                    <a:latin typeface="Cambria Math" panose="02040503050406030204" pitchFamily="18" charset="0"/>
                                  </a:rPr>
                                  <m:t> </m:t>
                                </m:r>
                                <m:r>
                                  <m:rPr>
                                    <m:sty m:val="p"/>
                                  </m:rPr>
                                  <a:rPr lang="en-US" sz="3600" b="0" i="0" smtClean="0">
                                    <a:solidFill>
                                      <a:schemeClr val="tx1"/>
                                    </a:solidFill>
                                    <a:latin typeface="Cambria Math" panose="02040503050406030204" pitchFamily="18" charset="0"/>
                                  </a:rPr>
                                  <m:t>NSC</m:t>
                                </m:r>
                              </m:num>
                              <m:den>
                                <m:r>
                                  <m:rPr>
                                    <m:sty m:val="p"/>
                                  </m:rPr>
                                  <a:rPr lang="en-US" sz="3600" b="0" i="0" smtClean="0">
                                    <a:solidFill>
                                      <a:schemeClr val="tx1"/>
                                    </a:solidFill>
                                    <a:latin typeface="Cambria Math" panose="02040503050406030204" pitchFamily="18" charset="0"/>
                                  </a:rPr>
                                  <m:t>g</m:t>
                                </m:r>
                                <m:r>
                                  <a:rPr lang="en-US" sz="3600" b="0" i="0" smtClean="0">
                                    <a:solidFill>
                                      <a:schemeClr val="tx1"/>
                                    </a:solidFill>
                                    <a:latin typeface="Cambria Math" panose="02040503050406030204" pitchFamily="18" charset="0"/>
                                  </a:rPr>
                                  <m:t> </m:t>
                                </m:r>
                                <m:r>
                                  <m:rPr>
                                    <m:sty m:val="p"/>
                                  </m:rPr>
                                  <a:rPr lang="en-US" sz="3600" b="0" i="0" smtClean="0">
                                    <a:solidFill>
                                      <a:schemeClr val="tx1"/>
                                    </a:solidFill>
                                    <a:latin typeface="Cambria Math" panose="02040503050406030204" pitchFamily="18" charset="0"/>
                                  </a:rPr>
                                  <m:t>tissue</m:t>
                                </m:r>
                              </m:den>
                            </m:f>
                          </m:e>
                        </m:box>
                      </m:e>
                    </m:d>
                  </m:oMath>
                </a14:m>
                <a:endParaRPr lang="en-US" sz="3600" dirty="0">
                  <a:solidFill>
                    <a:schemeClr val="tx1"/>
                  </a:solidFill>
                </a:endParaRPr>
              </a:p>
            </p:txBody>
          </p:sp>
        </mc:Choice>
        <mc:Fallback xmlns="">
          <p:sp>
            <p:nvSpPr>
              <p:cNvPr id="259" name="TextBox 258">
                <a:extLst>
                  <a:ext uri="{FF2B5EF4-FFF2-40B4-BE49-F238E27FC236}">
                    <a16:creationId xmlns:a16="http://schemas.microsoft.com/office/drawing/2014/main" id="{0B2993B1-17B7-DCE7-B73A-BFC12906D3D4}"/>
                  </a:ext>
                </a:extLst>
              </p:cNvPr>
              <p:cNvSpPr txBox="1">
                <a:spLocks noRot="1" noChangeAspect="1" noMove="1" noResize="1" noEditPoints="1" noAdjustHandles="1" noChangeArrowheads="1" noChangeShapeType="1" noTextEdit="1"/>
              </p:cNvSpPr>
              <p:nvPr/>
            </p:nvSpPr>
            <p:spPr>
              <a:xfrm rot="16200000">
                <a:off x="13617981" y="33436200"/>
                <a:ext cx="10428598" cy="743024"/>
              </a:xfrm>
              <a:prstGeom prst="rect">
                <a:avLst/>
              </a:prstGeom>
              <a:blipFill>
                <a:blip r:embed="rId8"/>
                <a:stretch>
                  <a:fillRect l="-5738" r="-23770"/>
                </a:stretch>
              </a:blipFill>
            </p:spPr>
            <p:txBody>
              <a:bodyPr/>
              <a:lstStyle/>
              <a:p>
                <a:r>
                  <a:rPr lang="en-US">
                    <a:noFill/>
                  </a:rPr>
                  <a:t> </a:t>
                </a:r>
              </a:p>
            </p:txBody>
          </p:sp>
        </mc:Fallback>
      </mc:AlternateContent>
      <p:grpSp>
        <p:nvGrpSpPr>
          <p:cNvPr id="156" name="Group 155">
            <a:extLst>
              <a:ext uri="{FF2B5EF4-FFF2-40B4-BE49-F238E27FC236}">
                <a16:creationId xmlns:a16="http://schemas.microsoft.com/office/drawing/2014/main" id="{C6996E3E-39D3-E78B-94C0-C5C6887D4F69}"/>
              </a:ext>
            </a:extLst>
          </p:cNvPr>
          <p:cNvGrpSpPr/>
          <p:nvPr/>
        </p:nvGrpSpPr>
        <p:grpSpPr>
          <a:xfrm>
            <a:off x="634279" y="28339575"/>
            <a:ext cx="16906431" cy="11459984"/>
            <a:chOff x="13207643" y="8086887"/>
            <a:chExt cx="18597073" cy="12605983"/>
          </a:xfrm>
        </p:grpSpPr>
        <p:pic>
          <p:nvPicPr>
            <p:cNvPr id="157" name="Picture 33">
              <a:extLst>
                <a:ext uri="{FF2B5EF4-FFF2-40B4-BE49-F238E27FC236}">
                  <a16:creationId xmlns:a16="http://schemas.microsoft.com/office/drawing/2014/main" id="{E85B5CBB-7807-417B-519D-CFA313FD823E}"/>
                </a:ext>
              </a:extLst>
            </p:cNvPr>
            <p:cNvPicPr>
              <a:picLocks noChangeAspect="1" noChangeArrowheads="1"/>
            </p:cNvPicPr>
            <p:nvPr/>
          </p:nvPicPr>
          <p:blipFill>
            <a:blip r:embed="rId9">
              <a:alphaModFix amt="50000"/>
              <a:extLst>
                <a:ext uri="{28A0092B-C50C-407E-A947-70E740481C1C}">
                  <a14:useLocalDpi xmlns:a14="http://schemas.microsoft.com/office/drawing/2010/main" val="0"/>
                </a:ext>
              </a:extLst>
            </a:blip>
            <a:srcRect t="3" b="3"/>
            <a:stretch/>
          </p:blipFill>
          <p:spPr bwMode="auto">
            <a:xfrm>
              <a:off x="17479323" y="8623498"/>
              <a:ext cx="11113075" cy="12065540"/>
            </a:xfrm>
            <a:prstGeom prst="rect">
              <a:avLst/>
            </a:prstGeom>
            <a:noFill/>
            <a:ln w="19050">
              <a:noFill/>
            </a:ln>
            <a:extLst>
              <a:ext uri="{909E8E84-426E-40DD-AFC4-6F175D3DCCD1}">
                <a14:hiddenFill xmlns:a14="http://schemas.microsoft.com/office/drawing/2010/main">
                  <a:solidFill>
                    <a:srgbClr val="FFFFFF"/>
                  </a:solidFill>
                </a14:hiddenFill>
              </a:ext>
            </a:extLst>
          </p:spPr>
        </p:pic>
        <p:grpSp>
          <p:nvGrpSpPr>
            <p:cNvPr id="158" name="Group 157">
              <a:extLst>
                <a:ext uri="{FF2B5EF4-FFF2-40B4-BE49-F238E27FC236}">
                  <a16:creationId xmlns:a16="http://schemas.microsoft.com/office/drawing/2014/main" id="{D7CDD9F9-64E4-79B9-1855-4EFC23A01D05}"/>
                </a:ext>
              </a:extLst>
            </p:cNvPr>
            <p:cNvGrpSpPr/>
            <p:nvPr/>
          </p:nvGrpSpPr>
          <p:grpSpPr>
            <a:xfrm>
              <a:off x="21888536" y="18933573"/>
              <a:ext cx="1965461" cy="1759297"/>
              <a:chOff x="24788085" y="14993440"/>
              <a:chExt cx="1240615" cy="1110482"/>
            </a:xfrm>
          </p:grpSpPr>
          <p:pic>
            <p:nvPicPr>
              <p:cNvPr id="250" name="Graphic 249" descr="Seeds with solid fill">
                <a:extLst>
                  <a:ext uri="{FF2B5EF4-FFF2-40B4-BE49-F238E27FC236}">
                    <a16:creationId xmlns:a16="http://schemas.microsoft.com/office/drawing/2014/main" id="{A5D8E7FF-C30F-C728-ECDE-85B5C8D1106E}"/>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rot="2006221">
                <a:off x="24918218" y="14993440"/>
                <a:ext cx="1110482" cy="1110482"/>
              </a:xfrm>
              <a:prstGeom prst="rect">
                <a:avLst/>
              </a:prstGeom>
            </p:spPr>
          </p:pic>
          <p:sp>
            <p:nvSpPr>
              <p:cNvPr id="251" name="Rectangle: Rounded Corners 250">
                <a:extLst>
                  <a:ext uri="{FF2B5EF4-FFF2-40B4-BE49-F238E27FC236}">
                    <a16:creationId xmlns:a16="http://schemas.microsoft.com/office/drawing/2014/main" id="{872B83E3-7950-7EE3-4EB1-6E99258D5820}"/>
                  </a:ext>
                </a:extLst>
              </p:cNvPr>
              <p:cNvSpPr/>
              <p:nvPr/>
            </p:nvSpPr>
            <p:spPr>
              <a:xfrm>
                <a:off x="24788085" y="15588896"/>
                <a:ext cx="1010443" cy="444155"/>
              </a:xfrm>
              <a:prstGeom prst="roundRect">
                <a:avLst/>
              </a:prstGeom>
              <a:solidFill>
                <a:srgbClr val="FFFF00">
                  <a:alpha val="89804"/>
                </a:srgbClr>
              </a:solidFill>
              <a:ln w="19050">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3200" b="1" dirty="0">
                    <a:solidFill>
                      <a:schemeClr val="tx1"/>
                    </a:solidFill>
                  </a:rPr>
                  <a:t>Starch</a:t>
                </a:r>
                <a:endParaRPr lang="en-US" sz="2800" b="1" dirty="0">
                  <a:solidFill>
                    <a:schemeClr val="tx1"/>
                  </a:solidFill>
                </a:endParaRPr>
              </a:p>
            </p:txBody>
          </p:sp>
        </p:grpSp>
        <p:grpSp>
          <p:nvGrpSpPr>
            <p:cNvPr id="159" name="Group 158">
              <a:extLst>
                <a:ext uri="{FF2B5EF4-FFF2-40B4-BE49-F238E27FC236}">
                  <a16:creationId xmlns:a16="http://schemas.microsoft.com/office/drawing/2014/main" id="{B2D6E2D2-E39B-C70A-CC6A-1B53B5D2CF53}"/>
                </a:ext>
              </a:extLst>
            </p:cNvPr>
            <p:cNvGrpSpPr/>
            <p:nvPr/>
          </p:nvGrpSpPr>
          <p:grpSpPr>
            <a:xfrm>
              <a:off x="19421810" y="11518003"/>
              <a:ext cx="7205271" cy="6036702"/>
              <a:chOff x="23457201" y="10225386"/>
              <a:chExt cx="4548028" cy="3810417"/>
            </a:xfrm>
          </p:grpSpPr>
          <p:pic>
            <p:nvPicPr>
              <p:cNvPr id="242" name="Graphic 241" descr="Caterpillar with solid fill">
                <a:extLst>
                  <a:ext uri="{FF2B5EF4-FFF2-40B4-BE49-F238E27FC236}">
                    <a16:creationId xmlns:a16="http://schemas.microsoft.com/office/drawing/2014/main" id="{2601584F-DF2F-3226-8EBD-E27BE56FB3D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20546628">
                <a:off x="26537537" y="10914971"/>
                <a:ext cx="320040" cy="320040"/>
              </a:xfrm>
              <a:prstGeom prst="rect">
                <a:avLst/>
              </a:prstGeom>
            </p:spPr>
          </p:pic>
          <p:pic>
            <p:nvPicPr>
              <p:cNvPr id="243" name="Graphic 242" descr="Caterpillar with solid fill">
                <a:extLst>
                  <a:ext uri="{FF2B5EF4-FFF2-40B4-BE49-F238E27FC236}">
                    <a16:creationId xmlns:a16="http://schemas.microsoft.com/office/drawing/2014/main" id="{2476E0D5-BBEA-FEE3-F18A-973F803C7B9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20507185" flipH="1">
                <a:off x="24267862" y="13668699"/>
                <a:ext cx="320040" cy="320040"/>
              </a:xfrm>
              <a:prstGeom prst="rect">
                <a:avLst/>
              </a:prstGeom>
            </p:spPr>
          </p:pic>
          <p:pic>
            <p:nvPicPr>
              <p:cNvPr id="244" name="Graphic 243" descr="Caterpillar with solid fill">
                <a:extLst>
                  <a:ext uri="{FF2B5EF4-FFF2-40B4-BE49-F238E27FC236}">
                    <a16:creationId xmlns:a16="http://schemas.microsoft.com/office/drawing/2014/main" id="{E64481E4-B60F-0613-BBF0-EC6E2C2B4420}"/>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848532" flipH="1">
                <a:off x="23678887" y="11224767"/>
                <a:ext cx="320040" cy="320040"/>
              </a:xfrm>
              <a:prstGeom prst="rect">
                <a:avLst/>
              </a:prstGeom>
            </p:spPr>
          </p:pic>
          <p:pic>
            <p:nvPicPr>
              <p:cNvPr id="245" name="Graphic 244" descr="Caterpillar with solid fill">
                <a:extLst>
                  <a:ext uri="{FF2B5EF4-FFF2-40B4-BE49-F238E27FC236}">
                    <a16:creationId xmlns:a16="http://schemas.microsoft.com/office/drawing/2014/main" id="{A095D828-8525-A5EB-3BE2-E16532092385}"/>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1308844">
                <a:off x="26905337" y="13715763"/>
                <a:ext cx="320040" cy="320040"/>
              </a:xfrm>
              <a:prstGeom prst="rect">
                <a:avLst/>
              </a:prstGeom>
            </p:spPr>
          </p:pic>
          <p:pic>
            <p:nvPicPr>
              <p:cNvPr id="246" name="Graphic 245" descr="Caterpillar with solid fill">
                <a:extLst>
                  <a:ext uri="{FF2B5EF4-FFF2-40B4-BE49-F238E27FC236}">
                    <a16:creationId xmlns:a16="http://schemas.microsoft.com/office/drawing/2014/main" id="{073FDA9F-252C-00C7-BFB3-4D5FF372C948}"/>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21006937">
                <a:off x="27668649" y="13105692"/>
                <a:ext cx="320040" cy="320040"/>
              </a:xfrm>
              <a:prstGeom prst="rect">
                <a:avLst/>
              </a:prstGeom>
            </p:spPr>
          </p:pic>
          <p:pic>
            <p:nvPicPr>
              <p:cNvPr id="247" name="Graphic 246" descr="Caterpillar with solid fill">
                <a:extLst>
                  <a:ext uri="{FF2B5EF4-FFF2-40B4-BE49-F238E27FC236}">
                    <a16:creationId xmlns:a16="http://schemas.microsoft.com/office/drawing/2014/main" id="{1D1BAF55-D9E0-B2A2-3AD9-F90666AC9B4F}"/>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796344" flipH="1">
                <a:off x="23569763" y="13096924"/>
                <a:ext cx="320040" cy="320040"/>
              </a:xfrm>
              <a:prstGeom prst="rect">
                <a:avLst/>
              </a:prstGeom>
            </p:spPr>
          </p:pic>
          <p:pic>
            <p:nvPicPr>
              <p:cNvPr id="248" name="Graphic 247" descr="Caterpillar with solid fill">
                <a:extLst>
                  <a:ext uri="{FF2B5EF4-FFF2-40B4-BE49-F238E27FC236}">
                    <a16:creationId xmlns:a16="http://schemas.microsoft.com/office/drawing/2014/main" id="{7A68CE15-73A0-06BB-2792-580C562B1F68}"/>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848532" flipH="1">
                <a:off x="23457201" y="10225386"/>
                <a:ext cx="320040" cy="320040"/>
              </a:xfrm>
              <a:prstGeom prst="rect">
                <a:avLst/>
              </a:prstGeom>
            </p:spPr>
          </p:pic>
          <p:pic>
            <p:nvPicPr>
              <p:cNvPr id="249" name="Graphic 248" descr="Caterpillar with solid fill">
                <a:extLst>
                  <a:ext uri="{FF2B5EF4-FFF2-40B4-BE49-F238E27FC236}">
                    <a16:creationId xmlns:a16="http://schemas.microsoft.com/office/drawing/2014/main" id="{D6E3BE48-A494-B032-6223-3F07A2EDE3B0}"/>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180984">
                <a:off x="27685189" y="11102590"/>
                <a:ext cx="320040" cy="320040"/>
              </a:xfrm>
              <a:prstGeom prst="rect">
                <a:avLst/>
              </a:prstGeom>
            </p:spPr>
          </p:pic>
        </p:grpSp>
        <p:sp>
          <p:nvSpPr>
            <p:cNvPr id="160" name="Graphic 148" descr="Water with solid fill">
              <a:extLst>
                <a:ext uri="{FF2B5EF4-FFF2-40B4-BE49-F238E27FC236}">
                  <a16:creationId xmlns:a16="http://schemas.microsoft.com/office/drawing/2014/main" id="{BC923542-E712-A217-22C7-572BAA1C9EE4}"/>
                </a:ext>
              </a:extLst>
            </p:cNvPr>
            <p:cNvSpPr/>
            <p:nvPr/>
          </p:nvSpPr>
          <p:spPr>
            <a:xfrm>
              <a:off x="27054389" y="18273903"/>
              <a:ext cx="1204267" cy="1931614"/>
            </a:xfrm>
            <a:custGeom>
              <a:avLst/>
              <a:gdLst>
                <a:gd name="connsiteX0" fmla="*/ 451638 w 903275"/>
                <a:gd name="connsiteY0" fmla="*/ 0 h 1372978"/>
                <a:gd name="connsiteX1" fmla="*/ 0 w 903275"/>
                <a:gd name="connsiteY1" fmla="*/ 921341 h 1372978"/>
                <a:gd name="connsiteX2" fmla="*/ 451638 w 903275"/>
                <a:gd name="connsiteY2" fmla="*/ 1372979 h 1372978"/>
                <a:gd name="connsiteX3" fmla="*/ 903276 w 903275"/>
                <a:gd name="connsiteY3" fmla="*/ 921341 h 1372978"/>
                <a:gd name="connsiteX4" fmla="*/ 451638 w 903275"/>
                <a:gd name="connsiteY4" fmla="*/ 0 h 13729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275" h="1372978">
                  <a:moveTo>
                    <a:pt x="451638" y="0"/>
                  </a:moveTo>
                  <a:cubicBezTo>
                    <a:pt x="451638" y="0"/>
                    <a:pt x="0" y="635906"/>
                    <a:pt x="0" y="921341"/>
                  </a:cubicBezTo>
                  <a:cubicBezTo>
                    <a:pt x="0" y="1170645"/>
                    <a:pt x="202334" y="1372979"/>
                    <a:pt x="451638" y="1372979"/>
                  </a:cubicBezTo>
                  <a:cubicBezTo>
                    <a:pt x="700942" y="1372979"/>
                    <a:pt x="903276" y="1170645"/>
                    <a:pt x="903276" y="921341"/>
                  </a:cubicBezTo>
                  <a:cubicBezTo>
                    <a:pt x="903276" y="634099"/>
                    <a:pt x="451638" y="0"/>
                    <a:pt x="451638" y="0"/>
                  </a:cubicBezTo>
                  <a:close/>
                </a:path>
              </a:pathLst>
            </a:custGeom>
            <a:solidFill>
              <a:schemeClr val="accent5"/>
            </a:solidFill>
            <a:ln w="18058" cap="flat">
              <a:solidFill>
                <a:schemeClr val="tx1"/>
              </a:solidFill>
              <a:prstDash val="solid"/>
              <a:miter/>
            </a:ln>
          </p:spPr>
          <p:txBody>
            <a:bodyPr rtlCol="0" anchor="ctr"/>
            <a:lstStyle/>
            <a:p>
              <a:pPr algn="ctr"/>
              <a:endParaRPr lang="en-US" sz="1999" b="1" dirty="0"/>
            </a:p>
            <a:p>
              <a:pPr algn="ctr"/>
              <a:endParaRPr lang="en-US" sz="1999" b="1" dirty="0"/>
            </a:p>
            <a:p>
              <a:pPr algn="ctr"/>
              <a:endParaRPr lang="en-US" sz="1897" b="1" dirty="0"/>
            </a:p>
            <a:p>
              <a:pPr algn="ctr"/>
              <a:endParaRPr lang="en-US" sz="1897" b="1" dirty="0"/>
            </a:p>
          </p:txBody>
        </p:sp>
        <p:grpSp>
          <p:nvGrpSpPr>
            <p:cNvPr id="161" name="Group 160">
              <a:extLst>
                <a:ext uri="{FF2B5EF4-FFF2-40B4-BE49-F238E27FC236}">
                  <a16:creationId xmlns:a16="http://schemas.microsoft.com/office/drawing/2014/main" id="{9B5CCCDB-BBD4-5C13-EF54-6EC39D855AD0}"/>
                </a:ext>
              </a:extLst>
            </p:cNvPr>
            <p:cNvGrpSpPr/>
            <p:nvPr/>
          </p:nvGrpSpPr>
          <p:grpSpPr>
            <a:xfrm>
              <a:off x="16562231" y="17688540"/>
              <a:ext cx="6116376" cy="2509356"/>
              <a:chOff x="21463426" y="14120248"/>
              <a:chExt cx="3936526" cy="1583923"/>
            </a:xfrm>
          </p:grpSpPr>
          <p:sp>
            <p:nvSpPr>
              <p:cNvPr id="239" name="Arc 93">
                <a:extLst>
                  <a:ext uri="{FF2B5EF4-FFF2-40B4-BE49-F238E27FC236}">
                    <a16:creationId xmlns:a16="http://schemas.microsoft.com/office/drawing/2014/main" id="{B6914763-A2AF-0664-5AB8-B93AF305358B}"/>
                  </a:ext>
                </a:extLst>
              </p:cNvPr>
              <p:cNvSpPr/>
              <p:nvPr/>
            </p:nvSpPr>
            <p:spPr>
              <a:xfrm rot="5400000">
                <a:off x="22742412" y="12841262"/>
                <a:ext cx="1378553" cy="3936526"/>
              </a:xfrm>
              <a:custGeom>
                <a:avLst/>
                <a:gdLst>
                  <a:gd name="connsiteX0" fmla="*/ 813858 w 1627717"/>
                  <a:gd name="connsiteY0" fmla="*/ 0 h 8419635"/>
                  <a:gd name="connsiteX1" fmla="*/ 1627717 w 1627717"/>
                  <a:gd name="connsiteY1" fmla="*/ 4209818 h 8419635"/>
                  <a:gd name="connsiteX2" fmla="*/ 813859 w 1627717"/>
                  <a:gd name="connsiteY2" fmla="*/ 4209818 h 8419635"/>
                  <a:gd name="connsiteX3" fmla="*/ 813858 w 1627717"/>
                  <a:gd name="connsiteY3" fmla="*/ 0 h 8419635"/>
                  <a:gd name="connsiteX0" fmla="*/ 813858 w 1627717"/>
                  <a:gd name="connsiteY0" fmla="*/ 0 h 8419635"/>
                  <a:gd name="connsiteX1" fmla="*/ 1627717 w 1627717"/>
                  <a:gd name="connsiteY1" fmla="*/ 4209818 h 8419635"/>
                  <a:gd name="connsiteX0" fmla="*/ 660400 w 1474259"/>
                  <a:gd name="connsiteY0" fmla="*/ 0 h 4209818"/>
                  <a:gd name="connsiteX1" fmla="*/ 1474259 w 1474259"/>
                  <a:gd name="connsiteY1" fmla="*/ 4209818 h 4209818"/>
                  <a:gd name="connsiteX2" fmla="*/ 660401 w 1474259"/>
                  <a:gd name="connsiteY2" fmla="*/ 4209818 h 4209818"/>
                  <a:gd name="connsiteX3" fmla="*/ 660400 w 1474259"/>
                  <a:gd name="connsiteY3" fmla="*/ 0 h 4209818"/>
                  <a:gd name="connsiteX0" fmla="*/ 0 w 1474259"/>
                  <a:gd name="connsiteY0" fmla="*/ 25400 h 4209818"/>
                  <a:gd name="connsiteX1" fmla="*/ 1474259 w 1474259"/>
                  <a:gd name="connsiteY1" fmla="*/ 4209818 h 4209818"/>
                </a:gdLst>
                <a:ahLst/>
                <a:cxnLst>
                  <a:cxn ang="0">
                    <a:pos x="connsiteX0" y="connsiteY0"/>
                  </a:cxn>
                  <a:cxn ang="0">
                    <a:pos x="connsiteX1" y="connsiteY1"/>
                  </a:cxn>
                </a:cxnLst>
                <a:rect l="l" t="t" r="r" b="b"/>
                <a:pathLst>
                  <a:path w="1474259" h="4209818" stroke="0" extrusionOk="0">
                    <a:moveTo>
                      <a:pt x="660400" y="0"/>
                    </a:moveTo>
                    <a:cubicBezTo>
                      <a:pt x="1109882" y="0"/>
                      <a:pt x="1474259" y="1884800"/>
                      <a:pt x="1474259" y="4209818"/>
                    </a:cubicBezTo>
                    <a:lnTo>
                      <a:pt x="660401" y="4209818"/>
                    </a:lnTo>
                    <a:cubicBezTo>
                      <a:pt x="660401" y="2806545"/>
                      <a:pt x="660400" y="1403273"/>
                      <a:pt x="660400" y="0"/>
                    </a:cubicBezTo>
                    <a:close/>
                  </a:path>
                  <a:path w="1474259" h="4209818" fill="none">
                    <a:moveTo>
                      <a:pt x="0" y="25400"/>
                    </a:moveTo>
                    <a:cubicBezTo>
                      <a:pt x="449482" y="25400"/>
                      <a:pt x="1474259" y="1884800"/>
                      <a:pt x="1474259" y="4209818"/>
                    </a:cubicBezTo>
                  </a:path>
                </a:pathLst>
              </a:custGeom>
              <a:noFill/>
              <a:ln w="76200">
                <a:gradFill>
                  <a:gsLst>
                    <a:gs pos="58000">
                      <a:schemeClr val="tx1"/>
                    </a:gs>
                    <a:gs pos="72000">
                      <a:srgbClr val="E57535"/>
                    </a:gs>
                  </a:gsLst>
                  <a:lin ang="5400000" scaled="1"/>
                </a:gradFill>
                <a:tailEnd type="triangle"/>
              </a:ln>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sz="1999"/>
              </a:p>
            </p:txBody>
          </p:sp>
          <p:sp>
            <p:nvSpPr>
              <p:cNvPr id="240" name="Freeform: Shape 239">
                <a:extLst>
                  <a:ext uri="{FF2B5EF4-FFF2-40B4-BE49-F238E27FC236}">
                    <a16:creationId xmlns:a16="http://schemas.microsoft.com/office/drawing/2014/main" id="{F34068A6-CBE3-5E36-7066-1B48D3325A69}"/>
                  </a:ext>
                </a:extLst>
              </p:cNvPr>
              <p:cNvSpPr>
                <a:spLocks noChangeAspect="1"/>
              </p:cNvSpPr>
              <p:nvPr/>
            </p:nvSpPr>
            <p:spPr>
              <a:xfrm>
                <a:off x="22352310" y="14767755"/>
                <a:ext cx="971577" cy="936416"/>
              </a:xfrm>
              <a:custGeom>
                <a:avLst/>
                <a:gdLst>
                  <a:gd name="connsiteX0" fmla="*/ 952358 w 954548"/>
                  <a:gd name="connsiteY0" fmla="*/ 197143 h 920002"/>
                  <a:gd name="connsiteX1" fmla="*/ 954548 w 954548"/>
                  <a:gd name="connsiteY1" fmla="*/ 175239 h 920002"/>
                  <a:gd name="connsiteX2" fmla="*/ 516452 w 954548"/>
                  <a:gd name="connsiteY2" fmla="*/ 0 h 920002"/>
                  <a:gd name="connsiteX3" fmla="*/ 78356 w 954548"/>
                  <a:gd name="connsiteY3" fmla="*/ 175239 h 920002"/>
                  <a:gd name="connsiteX4" fmla="*/ 80546 w 954548"/>
                  <a:gd name="connsiteY4" fmla="*/ 199334 h 920002"/>
                  <a:gd name="connsiteX5" fmla="*/ 95879 w 954548"/>
                  <a:gd name="connsiteY5" fmla="*/ 269429 h 920002"/>
                  <a:gd name="connsiteX6" fmla="*/ 82736 w 954548"/>
                  <a:gd name="connsiteY6" fmla="*/ 208096 h 920002"/>
                  <a:gd name="connsiteX7" fmla="*/ 58641 w 954548"/>
                  <a:gd name="connsiteY7" fmla="*/ 635240 h 920002"/>
                  <a:gd name="connsiteX8" fmla="*/ 190070 w 954548"/>
                  <a:gd name="connsiteY8" fmla="*/ 698764 h 920002"/>
                  <a:gd name="connsiteX9" fmla="*/ 231689 w 954548"/>
                  <a:gd name="connsiteY9" fmla="*/ 700954 h 920002"/>
                  <a:gd name="connsiteX10" fmla="*/ 231689 w 954548"/>
                  <a:gd name="connsiteY10" fmla="*/ 700954 h 920002"/>
                  <a:gd name="connsiteX11" fmla="*/ 715786 w 954548"/>
                  <a:gd name="connsiteY11" fmla="*/ 466573 h 920002"/>
                  <a:gd name="connsiteX12" fmla="*/ 728929 w 954548"/>
                  <a:gd name="connsiteY12" fmla="*/ 453430 h 920002"/>
                  <a:gd name="connsiteX13" fmla="*/ 728929 w 954548"/>
                  <a:gd name="connsiteY13" fmla="*/ 453430 h 920002"/>
                  <a:gd name="connsiteX14" fmla="*/ 728929 w 954548"/>
                  <a:gd name="connsiteY14" fmla="*/ 453430 h 920002"/>
                  <a:gd name="connsiteX15" fmla="*/ 761786 w 954548"/>
                  <a:gd name="connsiteY15" fmla="*/ 420572 h 920002"/>
                  <a:gd name="connsiteX16" fmla="*/ 770548 w 954548"/>
                  <a:gd name="connsiteY16" fmla="*/ 422763 h 920002"/>
                  <a:gd name="connsiteX17" fmla="*/ 814357 w 954548"/>
                  <a:gd name="connsiteY17" fmla="*/ 378953 h 920002"/>
                  <a:gd name="connsiteX18" fmla="*/ 770548 w 954548"/>
                  <a:gd name="connsiteY18" fmla="*/ 335144 h 920002"/>
                  <a:gd name="connsiteX19" fmla="*/ 726738 w 954548"/>
                  <a:gd name="connsiteY19" fmla="*/ 378953 h 920002"/>
                  <a:gd name="connsiteX20" fmla="*/ 728929 w 954548"/>
                  <a:gd name="connsiteY20" fmla="*/ 392096 h 920002"/>
                  <a:gd name="connsiteX21" fmla="*/ 696071 w 954548"/>
                  <a:gd name="connsiteY21" fmla="*/ 424953 h 920002"/>
                  <a:gd name="connsiteX22" fmla="*/ 682928 w 954548"/>
                  <a:gd name="connsiteY22" fmla="*/ 378953 h 920002"/>
                  <a:gd name="connsiteX23" fmla="*/ 770548 w 954548"/>
                  <a:gd name="connsiteY23" fmla="*/ 291334 h 920002"/>
                  <a:gd name="connsiteX24" fmla="*/ 858167 w 954548"/>
                  <a:gd name="connsiteY24" fmla="*/ 378953 h 920002"/>
                  <a:gd name="connsiteX25" fmla="*/ 779310 w 954548"/>
                  <a:gd name="connsiteY25" fmla="*/ 466573 h 920002"/>
                  <a:gd name="connsiteX26" fmla="*/ 744262 w 954548"/>
                  <a:gd name="connsiteY26" fmla="*/ 501620 h 920002"/>
                  <a:gd name="connsiteX27" fmla="*/ 233880 w 954548"/>
                  <a:gd name="connsiteY27" fmla="*/ 744764 h 920002"/>
                  <a:gd name="connsiteX28" fmla="*/ 201022 w 954548"/>
                  <a:gd name="connsiteY28" fmla="*/ 742573 h 920002"/>
                  <a:gd name="connsiteX29" fmla="*/ 211975 w 954548"/>
                  <a:gd name="connsiteY29" fmla="*/ 795145 h 920002"/>
                  <a:gd name="connsiteX30" fmla="*/ 211975 w 954548"/>
                  <a:gd name="connsiteY30" fmla="*/ 795145 h 920002"/>
                  <a:gd name="connsiteX31" fmla="*/ 518642 w 954548"/>
                  <a:gd name="connsiteY31" fmla="*/ 920002 h 920002"/>
                  <a:gd name="connsiteX32" fmla="*/ 825310 w 954548"/>
                  <a:gd name="connsiteY32" fmla="*/ 795145 h 920002"/>
                  <a:gd name="connsiteX33" fmla="*/ 825310 w 954548"/>
                  <a:gd name="connsiteY33" fmla="*/ 795145 h 920002"/>
                  <a:gd name="connsiteX34" fmla="*/ 952358 w 954548"/>
                  <a:gd name="connsiteY34" fmla="*/ 197143 h 920002"/>
                  <a:gd name="connsiteX35" fmla="*/ 952358 w 954548"/>
                  <a:gd name="connsiteY35" fmla="*/ 197143 h 920002"/>
                  <a:gd name="connsiteX36" fmla="*/ 89308 w 954548"/>
                  <a:gd name="connsiteY36" fmla="*/ 604573 h 920002"/>
                  <a:gd name="connsiteX37" fmla="*/ 98070 w 954548"/>
                  <a:gd name="connsiteY37" fmla="*/ 273810 h 920002"/>
                  <a:gd name="connsiteX38" fmla="*/ 179118 w 954548"/>
                  <a:gd name="connsiteY38" fmla="*/ 652764 h 920002"/>
                  <a:gd name="connsiteX39" fmla="*/ 89308 w 954548"/>
                  <a:gd name="connsiteY39" fmla="*/ 604573 h 920002"/>
                  <a:gd name="connsiteX40" fmla="*/ 518642 w 954548"/>
                  <a:gd name="connsiteY40" fmla="*/ 262858 h 920002"/>
                  <a:gd name="connsiteX41" fmla="*/ 168165 w 954548"/>
                  <a:gd name="connsiteY41" fmla="*/ 175239 h 920002"/>
                  <a:gd name="connsiteX42" fmla="*/ 518642 w 954548"/>
                  <a:gd name="connsiteY42" fmla="*/ 87619 h 920002"/>
                  <a:gd name="connsiteX43" fmla="*/ 869119 w 954548"/>
                  <a:gd name="connsiteY43" fmla="*/ 175239 h 920002"/>
                  <a:gd name="connsiteX44" fmla="*/ 518642 w 954548"/>
                  <a:gd name="connsiteY44" fmla="*/ 262858 h 92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54548" h="920002">
                    <a:moveTo>
                      <a:pt x="952358" y="197143"/>
                    </a:moveTo>
                    <a:cubicBezTo>
                      <a:pt x="952358" y="197143"/>
                      <a:pt x="954548" y="181810"/>
                      <a:pt x="954548" y="175239"/>
                    </a:cubicBezTo>
                    <a:cubicBezTo>
                      <a:pt x="954548" y="54762"/>
                      <a:pt x="726738" y="0"/>
                      <a:pt x="516452" y="0"/>
                    </a:cubicBezTo>
                    <a:cubicBezTo>
                      <a:pt x="306166" y="0"/>
                      <a:pt x="78356" y="54762"/>
                      <a:pt x="78356" y="175239"/>
                    </a:cubicBezTo>
                    <a:cubicBezTo>
                      <a:pt x="78356" y="181810"/>
                      <a:pt x="80546" y="197143"/>
                      <a:pt x="80546" y="199334"/>
                    </a:cubicBezTo>
                    <a:lnTo>
                      <a:pt x="95879" y="269429"/>
                    </a:lnTo>
                    <a:lnTo>
                      <a:pt x="82736" y="208096"/>
                    </a:lnTo>
                    <a:cubicBezTo>
                      <a:pt x="-13645" y="376763"/>
                      <a:pt x="-31169" y="541049"/>
                      <a:pt x="58641" y="635240"/>
                    </a:cubicBezTo>
                    <a:cubicBezTo>
                      <a:pt x="91498" y="670287"/>
                      <a:pt x="137499" y="690002"/>
                      <a:pt x="190070" y="698764"/>
                    </a:cubicBezTo>
                    <a:cubicBezTo>
                      <a:pt x="203213" y="700954"/>
                      <a:pt x="218546" y="700954"/>
                      <a:pt x="231689" y="700954"/>
                    </a:cubicBezTo>
                    <a:lnTo>
                      <a:pt x="231689" y="700954"/>
                    </a:lnTo>
                    <a:cubicBezTo>
                      <a:pt x="376261" y="700954"/>
                      <a:pt x="562452" y="611144"/>
                      <a:pt x="715786" y="466573"/>
                    </a:cubicBezTo>
                    <a:cubicBezTo>
                      <a:pt x="720167" y="462192"/>
                      <a:pt x="724548" y="457811"/>
                      <a:pt x="728929" y="453430"/>
                    </a:cubicBezTo>
                    <a:cubicBezTo>
                      <a:pt x="728929" y="453430"/>
                      <a:pt x="728929" y="453430"/>
                      <a:pt x="728929" y="453430"/>
                    </a:cubicBezTo>
                    <a:lnTo>
                      <a:pt x="728929" y="453430"/>
                    </a:lnTo>
                    <a:cubicBezTo>
                      <a:pt x="739881" y="442477"/>
                      <a:pt x="750833" y="431525"/>
                      <a:pt x="761786" y="420572"/>
                    </a:cubicBezTo>
                    <a:cubicBezTo>
                      <a:pt x="763976" y="420572"/>
                      <a:pt x="768357" y="422763"/>
                      <a:pt x="770548" y="422763"/>
                    </a:cubicBezTo>
                    <a:cubicBezTo>
                      <a:pt x="794643" y="422763"/>
                      <a:pt x="814357" y="403049"/>
                      <a:pt x="814357" y="378953"/>
                    </a:cubicBezTo>
                    <a:cubicBezTo>
                      <a:pt x="814357" y="354858"/>
                      <a:pt x="794643" y="335144"/>
                      <a:pt x="770548" y="335144"/>
                    </a:cubicBezTo>
                    <a:cubicBezTo>
                      <a:pt x="746452" y="335144"/>
                      <a:pt x="726738" y="354858"/>
                      <a:pt x="726738" y="378953"/>
                    </a:cubicBezTo>
                    <a:cubicBezTo>
                      <a:pt x="726738" y="383334"/>
                      <a:pt x="726738" y="387715"/>
                      <a:pt x="728929" y="392096"/>
                    </a:cubicBezTo>
                    <a:cubicBezTo>
                      <a:pt x="717976" y="403049"/>
                      <a:pt x="707024" y="414001"/>
                      <a:pt x="696071" y="424953"/>
                    </a:cubicBezTo>
                    <a:cubicBezTo>
                      <a:pt x="687309" y="411811"/>
                      <a:pt x="682928" y="396477"/>
                      <a:pt x="682928" y="378953"/>
                    </a:cubicBezTo>
                    <a:cubicBezTo>
                      <a:pt x="682928" y="330763"/>
                      <a:pt x="722357" y="291334"/>
                      <a:pt x="770548" y="291334"/>
                    </a:cubicBezTo>
                    <a:cubicBezTo>
                      <a:pt x="818738" y="291334"/>
                      <a:pt x="858167" y="330763"/>
                      <a:pt x="858167" y="378953"/>
                    </a:cubicBezTo>
                    <a:cubicBezTo>
                      <a:pt x="858167" y="424953"/>
                      <a:pt x="823119" y="462192"/>
                      <a:pt x="779310" y="466573"/>
                    </a:cubicBezTo>
                    <a:cubicBezTo>
                      <a:pt x="766167" y="479715"/>
                      <a:pt x="755214" y="492858"/>
                      <a:pt x="744262" y="501620"/>
                    </a:cubicBezTo>
                    <a:cubicBezTo>
                      <a:pt x="586547" y="650573"/>
                      <a:pt x="389404" y="744764"/>
                      <a:pt x="233880" y="744764"/>
                    </a:cubicBezTo>
                    <a:cubicBezTo>
                      <a:pt x="222927" y="744764"/>
                      <a:pt x="211975" y="744764"/>
                      <a:pt x="201022" y="742573"/>
                    </a:cubicBezTo>
                    <a:lnTo>
                      <a:pt x="211975" y="795145"/>
                    </a:lnTo>
                    <a:lnTo>
                      <a:pt x="211975" y="795145"/>
                    </a:lnTo>
                    <a:cubicBezTo>
                      <a:pt x="220737" y="865240"/>
                      <a:pt x="354356" y="920002"/>
                      <a:pt x="518642" y="920002"/>
                    </a:cubicBezTo>
                    <a:cubicBezTo>
                      <a:pt x="682928" y="920002"/>
                      <a:pt x="816548" y="865240"/>
                      <a:pt x="825310" y="795145"/>
                    </a:cubicBezTo>
                    <a:lnTo>
                      <a:pt x="825310" y="795145"/>
                    </a:lnTo>
                    <a:lnTo>
                      <a:pt x="952358" y="197143"/>
                    </a:lnTo>
                    <a:cubicBezTo>
                      <a:pt x="952358" y="197143"/>
                      <a:pt x="952358" y="197143"/>
                      <a:pt x="952358" y="197143"/>
                    </a:cubicBezTo>
                    <a:close/>
                    <a:moveTo>
                      <a:pt x="89308" y="604573"/>
                    </a:moveTo>
                    <a:cubicBezTo>
                      <a:pt x="23594" y="534477"/>
                      <a:pt x="30165" y="407429"/>
                      <a:pt x="98070" y="273810"/>
                    </a:cubicBezTo>
                    <a:lnTo>
                      <a:pt x="179118" y="652764"/>
                    </a:lnTo>
                    <a:cubicBezTo>
                      <a:pt x="144070" y="644002"/>
                      <a:pt x="113403" y="628668"/>
                      <a:pt x="89308" y="604573"/>
                    </a:cubicBezTo>
                    <a:close/>
                    <a:moveTo>
                      <a:pt x="518642" y="262858"/>
                    </a:moveTo>
                    <a:cubicBezTo>
                      <a:pt x="288642" y="262858"/>
                      <a:pt x="168165" y="197143"/>
                      <a:pt x="168165" y="175239"/>
                    </a:cubicBezTo>
                    <a:cubicBezTo>
                      <a:pt x="168165" y="153334"/>
                      <a:pt x="288642" y="87619"/>
                      <a:pt x="518642" y="87619"/>
                    </a:cubicBezTo>
                    <a:cubicBezTo>
                      <a:pt x="748643" y="87619"/>
                      <a:pt x="869119" y="153334"/>
                      <a:pt x="869119" y="175239"/>
                    </a:cubicBezTo>
                    <a:cubicBezTo>
                      <a:pt x="869119" y="197143"/>
                      <a:pt x="748643" y="262858"/>
                      <a:pt x="518642" y="262858"/>
                    </a:cubicBezTo>
                    <a:close/>
                  </a:path>
                </a:pathLst>
              </a:custGeom>
              <a:solidFill>
                <a:srgbClr val="E57535"/>
              </a:solidFill>
              <a:ln w="21828" cap="flat">
                <a:solidFill>
                  <a:schemeClr val="tx1"/>
                </a:solidFill>
                <a:prstDash val="solid"/>
                <a:miter/>
              </a:ln>
            </p:spPr>
            <p:txBody>
              <a:bodyPr rtlCol="0" anchor="ctr"/>
              <a:lstStyle/>
              <a:p>
                <a:pPr algn="ctr"/>
                <a:endParaRPr lang="en-US" sz="1999" dirty="0"/>
              </a:p>
            </p:txBody>
          </p:sp>
          <p:sp>
            <p:nvSpPr>
              <p:cNvPr id="241" name="TextBox 240">
                <a:extLst>
                  <a:ext uri="{FF2B5EF4-FFF2-40B4-BE49-F238E27FC236}">
                    <a16:creationId xmlns:a16="http://schemas.microsoft.com/office/drawing/2014/main" id="{FC86D306-6C3E-AE92-D6FE-CFA60749A513}"/>
                  </a:ext>
                </a:extLst>
              </p:cNvPr>
              <p:cNvSpPr txBox="1"/>
              <p:nvPr/>
            </p:nvSpPr>
            <p:spPr>
              <a:xfrm>
                <a:off x="22229039" y="15086516"/>
                <a:ext cx="1200292" cy="445996"/>
              </a:xfrm>
              <a:prstGeom prst="roundRect">
                <a:avLst/>
              </a:prstGeom>
              <a:solidFill>
                <a:srgbClr val="F4C4AA">
                  <a:alpha val="94902"/>
                </a:srgbClr>
              </a:solidFill>
              <a:ln w="19050">
                <a:solidFill>
                  <a:schemeClr val="tx1"/>
                </a:solidFill>
              </a:ln>
            </p:spPr>
            <p:txBody>
              <a:bodyPr wrap="square" tIns="41564" rtlCol="0">
                <a:spAutoFit/>
              </a:bodyPr>
              <a:lstStyle/>
              <a:p>
                <a:pPr algn="ctr"/>
                <a:r>
                  <a:rPr lang="en-US" sz="3200" b="1" dirty="0"/>
                  <a:t>Tapping</a:t>
                </a:r>
                <a:endParaRPr lang="en-US" sz="1636" b="1" dirty="0"/>
              </a:p>
            </p:txBody>
          </p:sp>
        </p:grpSp>
        <p:cxnSp>
          <p:nvCxnSpPr>
            <p:cNvPr id="162" name="Straight Arrow Connector 161">
              <a:extLst>
                <a:ext uri="{FF2B5EF4-FFF2-40B4-BE49-F238E27FC236}">
                  <a16:creationId xmlns:a16="http://schemas.microsoft.com/office/drawing/2014/main" id="{728A1A9E-8960-1FAD-1F54-399E7B4F5F8F}"/>
                </a:ext>
              </a:extLst>
            </p:cNvPr>
            <p:cNvCxnSpPr>
              <a:cxnSpLocks/>
              <a:stCxn id="238" idx="3"/>
              <a:endCxn id="175" idx="3"/>
            </p:cNvCxnSpPr>
            <p:nvPr/>
          </p:nvCxnSpPr>
          <p:spPr>
            <a:xfrm flipH="1">
              <a:off x="22245723" y="14803295"/>
              <a:ext cx="4085079" cy="4356"/>
            </a:xfrm>
            <a:prstGeom prst="straightConnector1">
              <a:avLst/>
            </a:prstGeom>
            <a:ln w="76200">
              <a:solidFill>
                <a:schemeClr val="tx1"/>
              </a:solidFill>
              <a:headEnd type="triangle"/>
              <a:tailEnd type="none"/>
            </a:ln>
          </p:spPr>
          <p:style>
            <a:lnRef idx="1">
              <a:schemeClr val="accent1"/>
            </a:lnRef>
            <a:fillRef idx="0">
              <a:schemeClr val="accent1"/>
            </a:fillRef>
            <a:effectRef idx="0">
              <a:schemeClr val="accent1"/>
            </a:effectRef>
            <a:fontRef idx="minor">
              <a:schemeClr val="tx1"/>
            </a:fontRef>
          </p:style>
        </p:cxnSp>
        <p:grpSp>
          <p:nvGrpSpPr>
            <p:cNvPr id="163" name="Group 162">
              <a:extLst>
                <a:ext uri="{FF2B5EF4-FFF2-40B4-BE49-F238E27FC236}">
                  <a16:creationId xmlns:a16="http://schemas.microsoft.com/office/drawing/2014/main" id="{202F6371-F41C-B8C0-2DDC-698325F04704}"/>
                </a:ext>
              </a:extLst>
            </p:cNvPr>
            <p:cNvGrpSpPr/>
            <p:nvPr/>
          </p:nvGrpSpPr>
          <p:grpSpPr>
            <a:xfrm>
              <a:off x="26330802" y="13391055"/>
              <a:ext cx="2505382" cy="2316434"/>
              <a:chOff x="28062424" y="11904067"/>
              <a:chExt cx="1581418" cy="1462153"/>
            </a:xfrm>
          </p:grpSpPr>
          <p:pic>
            <p:nvPicPr>
              <p:cNvPr id="237" name="Graphic 236" descr="Caterpillar with solid fill">
                <a:extLst>
                  <a:ext uri="{FF2B5EF4-FFF2-40B4-BE49-F238E27FC236}">
                    <a16:creationId xmlns:a16="http://schemas.microsoft.com/office/drawing/2014/main" id="{0F379D72-A4F7-11EC-C7AC-E42015270E7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rot="1261321">
                <a:off x="28120772" y="11904067"/>
                <a:ext cx="1462153" cy="1462153"/>
              </a:xfrm>
              <a:prstGeom prst="rect">
                <a:avLst/>
              </a:prstGeom>
            </p:spPr>
          </p:pic>
          <p:sp>
            <p:nvSpPr>
              <p:cNvPr id="238" name="Rectangle: Rounded Corners 237">
                <a:extLst>
                  <a:ext uri="{FF2B5EF4-FFF2-40B4-BE49-F238E27FC236}">
                    <a16:creationId xmlns:a16="http://schemas.microsoft.com/office/drawing/2014/main" id="{83E4092C-5F33-C276-F071-6251F9B04563}"/>
                  </a:ext>
                </a:extLst>
              </p:cNvPr>
              <p:cNvSpPr>
                <a:spLocks noChangeAspect="1"/>
              </p:cNvSpPr>
              <p:nvPr/>
            </p:nvSpPr>
            <p:spPr>
              <a:xfrm flipH="1">
                <a:off x="28062424" y="12584922"/>
                <a:ext cx="1581418" cy="421123"/>
              </a:xfrm>
              <a:prstGeom prst="roundRect">
                <a:avLst/>
              </a:prstGeom>
              <a:solidFill>
                <a:srgbClr val="DCC4EE">
                  <a:alpha val="74902"/>
                </a:srgbClr>
              </a:solidFill>
              <a:ln w="19050">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3200" b="1" dirty="0">
                    <a:solidFill>
                      <a:schemeClr val="tx1"/>
                    </a:solidFill>
                  </a:rPr>
                  <a:t>Defoliators</a:t>
                </a:r>
                <a:endParaRPr lang="en-US" sz="2800" b="1" dirty="0">
                  <a:solidFill>
                    <a:schemeClr val="tx1"/>
                  </a:solidFill>
                </a:endParaRPr>
              </a:p>
            </p:txBody>
          </p:sp>
        </p:grpSp>
        <p:grpSp>
          <p:nvGrpSpPr>
            <p:cNvPr id="164" name="Group 163">
              <a:extLst>
                <a:ext uri="{FF2B5EF4-FFF2-40B4-BE49-F238E27FC236}">
                  <a16:creationId xmlns:a16="http://schemas.microsoft.com/office/drawing/2014/main" id="{5C63C59C-DAD8-F347-0B56-1354FE6AC4ED}"/>
                </a:ext>
              </a:extLst>
            </p:cNvPr>
            <p:cNvGrpSpPr/>
            <p:nvPr/>
          </p:nvGrpSpPr>
          <p:grpSpPr>
            <a:xfrm>
              <a:off x="13207643" y="8090453"/>
              <a:ext cx="3848702" cy="3739501"/>
              <a:chOff x="13588093" y="9788676"/>
              <a:chExt cx="3848702" cy="3739501"/>
            </a:xfrm>
          </p:grpSpPr>
          <p:cxnSp>
            <p:nvCxnSpPr>
              <p:cNvPr id="228" name="Straight Arrow Connector 227">
                <a:extLst>
                  <a:ext uri="{FF2B5EF4-FFF2-40B4-BE49-F238E27FC236}">
                    <a16:creationId xmlns:a16="http://schemas.microsoft.com/office/drawing/2014/main" id="{2A92599E-D0D2-3E7E-B4D2-B1C7D75104D1}"/>
                  </a:ext>
                </a:extLst>
              </p:cNvPr>
              <p:cNvCxnSpPr>
                <a:cxnSpLocks/>
              </p:cNvCxnSpPr>
              <p:nvPr/>
            </p:nvCxnSpPr>
            <p:spPr>
              <a:xfrm rot="14820000" flipH="1">
                <a:off x="16328314" y="9241157"/>
                <a:ext cx="21416" cy="1636530"/>
              </a:xfrm>
              <a:prstGeom prst="straightConnector1">
                <a:avLst/>
              </a:prstGeom>
              <a:ln w="41275">
                <a:tailEnd type="triangle"/>
              </a:ln>
              <a:effectLst>
                <a:glow rad="228600">
                  <a:schemeClr val="accent4">
                    <a:satMod val="175000"/>
                    <a:alpha val="40000"/>
                  </a:schemeClr>
                </a:glow>
              </a:effectLst>
            </p:spPr>
            <p:style>
              <a:lnRef idx="3">
                <a:schemeClr val="accent4"/>
              </a:lnRef>
              <a:fillRef idx="0">
                <a:schemeClr val="accent4"/>
              </a:fillRef>
              <a:effectRef idx="2">
                <a:schemeClr val="accent4"/>
              </a:effectRef>
              <a:fontRef idx="minor">
                <a:schemeClr val="tx1"/>
              </a:fontRef>
            </p:style>
          </p:cxnSp>
          <p:grpSp>
            <p:nvGrpSpPr>
              <p:cNvPr id="229" name="Group 228">
                <a:extLst>
                  <a:ext uri="{FF2B5EF4-FFF2-40B4-BE49-F238E27FC236}">
                    <a16:creationId xmlns:a16="http://schemas.microsoft.com/office/drawing/2014/main" id="{FB74AC52-0456-B65C-3685-878184D6D132}"/>
                  </a:ext>
                </a:extLst>
              </p:cNvPr>
              <p:cNvGrpSpPr/>
              <p:nvPr/>
            </p:nvGrpSpPr>
            <p:grpSpPr>
              <a:xfrm flipH="1">
                <a:off x="13588093" y="9788676"/>
                <a:ext cx="3848702" cy="3739501"/>
                <a:chOff x="29042079" y="8745673"/>
                <a:chExt cx="2429333" cy="2360400"/>
              </a:xfrm>
            </p:grpSpPr>
            <p:cxnSp>
              <p:nvCxnSpPr>
                <p:cNvPr id="231" name="Straight Arrow Connector 230">
                  <a:extLst>
                    <a:ext uri="{FF2B5EF4-FFF2-40B4-BE49-F238E27FC236}">
                      <a16:creationId xmlns:a16="http://schemas.microsoft.com/office/drawing/2014/main" id="{AA16AECC-6E70-5EB9-D394-BACB6CC5CA18}"/>
                    </a:ext>
                  </a:extLst>
                </p:cNvPr>
                <p:cNvCxnSpPr>
                  <a:cxnSpLocks/>
                </p:cNvCxnSpPr>
                <p:nvPr/>
              </p:nvCxnSpPr>
              <p:spPr>
                <a:xfrm>
                  <a:off x="30771918" y="10140768"/>
                  <a:ext cx="0" cy="965305"/>
                </a:xfrm>
                <a:prstGeom prst="straightConnector1">
                  <a:avLst/>
                </a:prstGeom>
                <a:ln w="41275">
                  <a:tailEnd type="triangle"/>
                </a:ln>
                <a:effectLst>
                  <a:glow rad="228600">
                    <a:schemeClr val="accent4">
                      <a:satMod val="175000"/>
                      <a:alpha val="40000"/>
                    </a:schemeClr>
                  </a:glow>
                </a:effectLst>
              </p:spPr>
              <p:style>
                <a:lnRef idx="3">
                  <a:schemeClr val="accent4"/>
                </a:lnRef>
                <a:fillRef idx="0">
                  <a:schemeClr val="accent4"/>
                </a:fillRef>
                <a:effectRef idx="2">
                  <a:schemeClr val="accent4"/>
                </a:effectRef>
                <a:fontRef idx="minor">
                  <a:schemeClr val="tx1"/>
                </a:fontRef>
              </p:style>
            </p:cxnSp>
            <p:cxnSp>
              <p:nvCxnSpPr>
                <p:cNvPr id="232" name="Straight Arrow Connector 231">
                  <a:extLst>
                    <a:ext uri="{FF2B5EF4-FFF2-40B4-BE49-F238E27FC236}">
                      <a16:creationId xmlns:a16="http://schemas.microsoft.com/office/drawing/2014/main" id="{C350A75C-644B-4F0E-6B65-BDD813D120C6}"/>
                    </a:ext>
                  </a:extLst>
                </p:cNvPr>
                <p:cNvCxnSpPr>
                  <a:cxnSpLocks/>
                </p:cNvCxnSpPr>
                <p:nvPr/>
              </p:nvCxnSpPr>
              <p:spPr>
                <a:xfrm rot="5400000">
                  <a:off x="29551816" y="8865416"/>
                  <a:ext cx="13518" cy="1032991"/>
                </a:xfrm>
                <a:prstGeom prst="straightConnector1">
                  <a:avLst/>
                </a:prstGeom>
                <a:ln w="41275">
                  <a:tailEnd type="triangle"/>
                </a:ln>
                <a:effectLst>
                  <a:glow rad="228600">
                    <a:schemeClr val="accent4">
                      <a:satMod val="175000"/>
                      <a:alpha val="40000"/>
                    </a:schemeClr>
                  </a:glow>
                </a:effectLst>
              </p:spPr>
              <p:style>
                <a:lnRef idx="3">
                  <a:schemeClr val="accent4"/>
                </a:lnRef>
                <a:fillRef idx="0">
                  <a:schemeClr val="accent4"/>
                </a:fillRef>
                <a:effectRef idx="2">
                  <a:schemeClr val="accent4"/>
                </a:effectRef>
                <a:fontRef idx="minor">
                  <a:schemeClr val="tx1"/>
                </a:fontRef>
              </p:style>
            </p:cxnSp>
            <p:cxnSp>
              <p:nvCxnSpPr>
                <p:cNvPr id="233" name="Straight Arrow Connector 232">
                  <a:extLst>
                    <a:ext uri="{FF2B5EF4-FFF2-40B4-BE49-F238E27FC236}">
                      <a16:creationId xmlns:a16="http://schemas.microsoft.com/office/drawing/2014/main" id="{564C1106-784C-AB4C-1AB0-CCAD8E48FAC7}"/>
                    </a:ext>
                  </a:extLst>
                </p:cNvPr>
                <p:cNvCxnSpPr>
                  <a:cxnSpLocks/>
                </p:cNvCxnSpPr>
                <p:nvPr/>
              </p:nvCxnSpPr>
              <p:spPr>
                <a:xfrm rot="2700000">
                  <a:off x="29857619" y="9744042"/>
                  <a:ext cx="13518" cy="1032991"/>
                </a:xfrm>
                <a:prstGeom prst="straightConnector1">
                  <a:avLst/>
                </a:prstGeom>
                <a:ln w="41275">
                  <a:tailEnd type="triangle"/>
                </a:ln>
                <a:effectLst>
                  <a:glow rad="228600">
                    <a:schemeClr val="accent4">
                      <a:satMod val="175000"/>
                      <a:alpha val="40000"/>
                    </a:schemeClr>
                  </a:glow>
                </a:effectLst>
              </p:spPr>
              <p:style>
                <a:lnRef idx="3">
                  <a:schemeClr val="accent4"/>
                </a:lnRef>
                <a:fillRef idx="0">
                  <a:schemeClr val="accent4"/>
                </a:fillRef>
                <a:effectRef idx="2">
                  <a:schemeClr val="accent4"/>
                </a:effectRef>
                <a:fontRef idx="minor">
                  <a:schemeClr val="tx1"/>
                </a:fontRef>
              </p:style>
            </p:cxnSp>
            <p:cxnSp>
              <p:nvCxnSpPr>
                <p:cNvPr id="234" name="Straight Arrow Connector 233">
                  <a:extLst>
                    <a:ext uri="{FF2B5EF4-FFF2-40B4-BE49-F238E27FC236}">
                      <a16:creationId xmlns:a16="http://schemas.microsoft.com/office/drawing/2014/main" id="{788439D7-A175-3EDF-D320-5612C8469AF2}"/>
                    </a:ext>
                  </a:extLst>
                </p:cNvPr>
                <p:cNvCxnSpPr>
                  <a:cxnSpLocks/>
                </p:cNvCxnSpPr>
                <p:nvPr/>
              </p:nvCxnSpPr>
              <p:spPr>
                <a:xfrm rot="1320000">
                  <a:off x="30276309" y="10027732"/>
                  <a:ext cx="13518" cy="1032991"/>
                </a:xfrm>
                <a:prstGeom prst="straightConnector1">
                  <a:avLst/>
                </a:prstGeom>
                <a:ln w="41275">
                  <a:tailEnd type="triangle"/>
                </a:ln>
                <a:effectLst>
                  <a:glow rad="228600">
                    <a:schemeClr val="accent4">
                      <a:satMod val="175000"/>
                      <a:alpha val="40000"/>
                    </a:schemeClr>
                  </a:glow>
                </a:effectLst>
              </p:spPr>
              <p:style>
                <a:lnRef idx="3">
                  <a:schemeClr val="accent4"/>
                </a:lnRef>
                <a:fillRef idx="0">
                  <a:schemeClr val="accent4"/>
                </a:fillRef>
                <a:effectRef idx="2">
                  <a:schemeClr val="accent4"/>
                </a:effectRef>
                <a:fontRef idx="minor">
                  <a:schemeClr val="tx1"/>
                </a:fontRef>
              </p:style>
            </p:cxnSp>
            <p:cxnSp>
              <p:nvCxnSpPr>
                <p:cNvPr id="235" name="Straight Arrow Connector 234">
                  <a:extLst>
                    <a:ext uri="{FF2B5EF4-FFF2-40B4-BE49-F238E27FC236}">
                      <a16:creationId xmlns:a16="http://schemas.microsoft.com/office/drawing/2014/main" id="{8D168EF6-B159-65C4-58D2-C3C6C248D745}"/>
                    </a:ext>
                  </a:extLst>
                </p:cNvPr>
                <p:cNvCxnSpPr>
                  <a:cxnSpLocks/>
                </p:cNvCxnSpPr>
                <p:nvPr/>
              </p:nvCxnSpPr>
              <p:spPr>
                <a:xfrm rot="4020000">
                  <a:off x="29610810" y="9340753"/>
                  <a:ext cx="13518" cy="1032991"/>
                </a:xfrm>
                <a:prstGeom prst="straightConnector1">
                  <a:avLst/>
                </a:prstGeom>
                <a:ln w="41275">
                  <a:tailEnd type="triangle"/>
                </a:ln>
                <a:effectLst>
                  <a:glow rad="228600">
                    <a:schemeClr val="accent4">
                      <a:satMod val="175000"/>
                      <a:alpha val="40000"/>
                    </a:schemeClr>
                  </a:glow>
                </a:effectLst>
              </p:spPr>
              <p:style>
                <a:lnRef idx="3">
                  <a:schemeClr val="accent4"/>
                </a:lnRef>
                <a:fillRef idx="0">
                  <a:schemeClr val="accent4"/>
                </a:fillRef>
                <a:effectRef idx="2">
                  <a:schemeClr val="accent4"/>
                </a:effectRef>
                <a:fontRef idx="minor">
                  <a:schemeClr val="tx1"/>
                </a:fontRef>
              </p:style>
            </p:cxnSp>
            <p:sp>
              <p:nvSpPr>
                <p:cNvPr id="236" name="Oval 235">
                  <a:extLst>
                    <a:ext uri="{FF2B5EF4-FFF2-40B4-BE49-F238E27FC236}">
                      <a16:creationId xmlns:a16="http://schemas.microsoft.com/office/drawing/2014/main" id="{463FE28B-4DFB-8724-48E5-40CDE3581254}"/>
                    </a:ext>
                  </a:extLst>
                </p:cNvPr>
                <p:cNvSpPr/>
                <p:nvPr/>
              </p:nvSpPr>
              <p:spPr>
                <a:xfrm>
                  <a:off x="30072380" y="8745673"/>
                  <a:ext cx="1399032" cy="1395663"/>
                </a:xfrm>
                <a:prstGeom prst="ellipse">
                  <a:avLst/>
                </a:prstGeom>
                <a:solidFill>
                  <a:srgbClr val="FFFF00"/>
                </a:solidFill>
                <a:ln w="38100">
                  <a:solidFill>
                    <a:srgbClr val="FFC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b="1" dirty="0">
                    <a:solidFill>
                      <a:schemeClr val="tx1"/>
                    </a:solidFill>
                  </a:endParaRPr>
                </a:p>
              </p:txBody>
            </p:sp>
          </p:grpSp>
          <p:cxnSp>
            <p:nvCxnSpPr>
              <p:cNvPr id="230" name="Straight Arrow Connector 229">
                <a:extLst>
                  <a:ext uri="{FF2B5EF4-FFF2-40B4-BE49-F238E27FC236}">
                    <a16:creationId xmlns:a16="http://schemas.microsoft.com/office/drawing/2014/main" id="{B50D430F-5B6C-311C-8BF6-466D810A4DF3}"/>
                  </a:ext>
                </a:extLst>
              </p:cNvPr>
              <p:cNvCxnSpPr>
                <a:cxnSpLocks/>
              </p:cNvCxnSpPr>
              <p:nvPr/>
            </p:nvCxnSpPr>
            <p:spPr>
              <a:xfrm rot="1320000" flipH="1">
                <a:off x="13884321" y="11808992"/>
                <a:ext cx="0" cy="1529298"/>
              </a:xfrm>
              <a:prstGeom prst="straightConnector1">
                <a:avLst/>
              </a:prstGeom>
              <a:ln w="41275">
                <a:tailEnd type="triangle"/>
              </a:ln>
              <a:effectLst>
                <a:glow rad="228600">
                  <a:schemeClr val="accent4">
                    <a:satMod val="175000"/>
                    <a:alpha val="40000"/>
                  </a:schemeClr>
                </a:glow>
              </a:effectLst>
            </p:spPr>
            <p:style>
              <a:lnRef idx="3">
                <a:schemeClr val="accent4"/>
              </a:lnRef>
              <a:fillRef idx="0">
                <a:schemeClr val="accent4"/>
              </a:fillRef>
              <a:effectRef idx="2">
                <a:schemeClr val="accent4"/>
              </a:effectRef>
              <a:fontRef idx="minor">
                <a:schemeClr val="tx1"/>
              </a:fontRef>
            </p:style>
          </p:cxnSp>
        </p:grpSp>
        <p:sp>
          <p:nvSpPr>
            <p:cNvPr id="166" name="Freeform: Shape 165">
              <a:extLst>
                <a:ext uri="{FF2B5EF4-FFF2-40B4-BE49-F238E27FC236}">
                  <a16:creationId xmlns:a16="http://schemas.microsoft.com/office/drawing/2014/main" id="{AC6E08DB-3FCA-1E46-BCBC-6F0E03D62138}"/>
                </a:ext>
              </a:extLst>
            </p:cNvPr>
            <p:cNvSpPr/>
            <p:nvPr/>
          </p:nvSpPr>
          <p:spPr>
            <a:xfrm>
              <a:off x="22754458" y="9918069"/>
              <a:ext cx="4552771" cy="9924342"/>
            </a:xfrm>
            <a:custGeom>
              <a:avLst/>
              <a:gdLst>
                <a:gd name="connsiteX0" fmla="*/ 3145000 w 3183785"/>
                <a:gd name="connsiteY0" fmla="*/ 5727623 h 5743947"/>
                <a:gd name="connsiteX1" fmla="*/ 3083292 w 3183785"/>
                <a:gd name="connsiteY1" fmla="*/ 5733232 h 5743947"/>
                <a:gd name="connsiteX2" fmla="*/ 2281088 w 3183785"/>
                <a:gd name="connsiteY2" fmla="*/ 5604207 h 5743947"/>
                <a:gd name="connsiteX3" fmla="*/ 1585471 w 3183785"/>
                <a:gd name="connsiteY3" fmla="*/ 5228349 h 5743947"/>
                <a:gd name="connsiteX4" fmla="*/ 1091807 w 3183785"/>
                <a:gd name="connsiteY4" fmla="*/ 4841272 h 5743947"/>
                <a:gd name="connsiteX5" fmla="*/ 693510 w 3183785"/>
                <a:gd name="connsiteY5" fmla="*/ 4364437 h 5743947"/>
                <a:gd name="connsiteX6" fmla="*/ 429849 w 3183785"/>
                <a:gd name="connsiteY6" fmla="*/ 3837115 h 5743947"/>
                <a:gd name="connsiteX7" fmla="*/ 300823 w 3183785"/>
                <a:gd name="connsiteY7" fmla="*/ 3276133 h 5743947"/>
                <a:gd name="connsiteX8" fmla="*/ 177407 w 3183785"/>
                <a:gd name="connsiteY8" fmla="*/ 2681493 h 5743947"/>
                <a:gd name="connsiteX9" fmla="*/ 59601 w 3183785"/>
                <a:gd name="connsiteY9" fmla="*/ 2210268 h 5743947"/>
                <a:gd name="connsiteX10" fmla="*/ 20332 w 3183785"/>
                <a:gd name="connsiteY10" fmla="*/ 1834410 h 5743947"/>
                <a:gd name="connsiteX11" fmla="*/ 31552 w 3183785"/>
                <a:gd name="connsiteY11" fmla="*/ 1458553 h 5743947"/>
                <a:gd name="connsiteX12" fmla="*/ 384970 w 3183785"/>
                <a:gd name="connsiteY12" fmla="*/ 1228550 h 5743947"/>
                <a:gd name="connsiteX13" fmla="*/ 1080588 w 3183785"/>
                <a:gd name="connsiteY13" fmla="*/ 1009767 h 5743947"/>
                <a:gd name="connsiteX14" fmla="*/ 1613520 w 3183785"/>
                <a:gd name="connsiteY14" fmla="*/ 819034 h 5743947"/>
                <a:gd name="connsiteX15" fmla="*/ 2135233 w 3183785"/>
                <a:gd name="connsiteY15" fmla="*/ 594641 h 5743947"/>
                <a:gd name="connsiteX16" fmla="*/ 2567189 w 3183785"/>
                <a:gd name="connsiteY16" fmla="*/ 353419 h 5743947"/>
                <a:gd name="connsiteX17" fmla="*/ 2864509 w 3183785"/>
                <a:gd name="connsiteY17" fmla="*/ 140246 h 5743947"/>
                <a:gd name="connsiteX18" fmla="*/ 2999145 w 3183785"/>
                <a:gd name="connsiteY18" fmla="*/ 0 h 5743947"/>
                <a:gd name="connsiteX0" fmla="*/ 3145000 w 3183785"/>
                <a:gd name="connsiteY0" fmla="*/ 5727623 h 5743947"/>
                <a:gd name="connsiteX1" fmla="*/ 3083292 w 3183785"/>
                <a:gd name="connsiteY1" fmla="*/ 5733232 h 5743947"/>
                <a:gd name="connsiteX2" fmla="*/ 2281088 w 3183785"/>
                <a:gd name="connsiteY2" fmla="*/ 5604207 h 5743947"/>
                <a:gd name="connsiteX3" fmla="*/ 1585471 w 3183785"/>
                <a:gd name="connsiteY3" fmla="*/ 5228349 h 5743947"/>
                <a:gd name="connsiteX4" fmla="*/ 1091807 w 3183785"/>
                <a:gd name="connsiteY4" fmla="*/ 4841272 h 5743947"/>
                <a:gd name="connsiteX5" fmla="*/ 693510 w 3183785"/>
                <a:gd name="connsiteY5" fmla="*/ 4364437 h 5743947"/>
                <a:gd name="connsiteX6" fmla="*/ 525265 w 3183785"/>
                <a:gd name="connsiteY6" fmla="*/ 3817236 h 5743947"/>
                <a:gd name="connsiteX7" fmla="*/ 300823 w 3183785"/>
                <a:gd name="connsiteY7" fmla="*/ 3276133 h 5743947"/>
                <a:gd name="connsiteX8" fmla="*/ 177407 w 3183785"/>
                <a:gd name="connsiteY8" fmla="*/ 2681493 h 5743947"/>
                <a:gd name="connsiteX9" fmla="*/ 59601 w 3183785"/>
                <a:gd name="connsiteY9" fmla="*/ 2210268 h 5743947"/>
                <a:gd name="connsiteX10" fmla="*/ 20332 w 3183785"/>
                <a:gd name="connsiteY10" fmla="*/ 1834410 h 5743947"/>
                <a:gd name="connsiteX11" fmla="*/ 31552 w 3183785"/>
                <a:gd name="connsiteY11" fmla="*/ 1458553 h 5743947"/>
                <a:gd name="connsiteX12" fmla="*/ 384970 w 3183785"/>
                <a:gd name="connsiteY12" fmla="*/ 1228550 h 5743947"/>
                <a:gd name="connsiteX13" fmla="*/ 1080588 w 3183785"/>
                <a:gd name="connsiteY13" fmla="*/ 1009767 h 5743947"/>
                <a:gd name="connsiteX14" fmla="*/ 1613520 w 3183785"/>
                <a:gd name="connsiteY14" fmla="*/ 819034 h 5743947"/>
                <a:gd name="connsiteX15" fmla="*/ 2135233 w 3183785"/>
                <a:gd name="connsiteY15" fmla="*/ 594641 h 5743947"/>
                <a:gd name="connsiteX16" fmla="*/ 2567189 w 3183785"/>
                <a:gd name="connsiteY16" fmla="*/ 353419 h 5743947"/>
                <a:gd name="connsiteX17" fmla="*/ 2864509 w 3183785"/>
                <a:gd name="connsiteY17" fmla="*/ 140246 h 5743947"/>
                <a:gd name="connsiteX18" fmla="*/ 2999145 w 3183785"/>
                <a:gd name="connsiteY18" fmla="*/ 0 h 5743947"/>
                <a:gd name="connsiteX0" fmla="*/ 3145000 w 3183785"/>
                <a:gd name="connsiteY0" fmla="*/ 5727623 h 5743947"/>
                <a:gd name="connsiteX1" fmla="*/ 3083292 w 3183785"/>
                <a:gd name="connsiteY1" fmla="*/ 5733232 h 5743947"/>
                <a:gd name="connsiteX2" fmla="*/ 2281088 w 3183785"/>
                <a:gd name="connsiteY2" fmla="*/ 5604207 h 5743947"/>
                <a:gd name="connsiteX3" fmla="*/ 1585471 w 3183785"/>
                <a:gd name="connsiteY3" fmla="*/ 5228349 h 5743947"/>
                <a:gd name="connsiteX4" fmla="*/ 1091807 w 3183785"/>
                <a:gd name="connsiteY4" fmla="*/ 4841272 h 5743947"/>
                <a:gd name="connsiteX5" fmla="*/ 765072 w 3183785"/>
                <a:gd name="connsiteY5" fmla="*/ 4324680 h 5743947"/>
                <a:gd name="connsiteX6" fmla="*/ 525265 w 3183785"/>
                <a:gd name="connsiteY6" fmla="*/ 3817236 h 5743947"/>
                <a:gd name="connsiteX7" fmla="*/ 300823 w 3183785"/>
                <a:gd name="connsiteY7" fmla="*/ 3276133 h 5743947"/>
                <a:gd name="connsiteX8" fmla="*/ 177407 w 3183785"/>
                <a:gd name="connsiteY8" fmla="*/ 2681493 h 5743947"/>
                <a:gd name="connsiteX9" fmla="*/ 59601 w 3183785"/>
                <a:gd name="connsiteY9" fmla="*/ 2210268 h 5743947"/>
                <a:gd name="connsiteX10" fmla="*/ 20332 w 3183785"/>
                <a:gd name="connsiteY10" fmla="*/ 1834410 h 5743947"/>
                <a:gd name="connsiteX11" fmla="*/ 31552 w 3183785"/>
                <a:gd name="connsiteY11" fmla="*/ 1458553 h 5743947"/>
                <a:gd name="connsiteX12" fmla="*/ 384970 w 3183785"/>
                <a:gd name="connsiteY12" fmla="*/ 1228550 h 5743947"/>
                <a:gd name="connsiteX13" fmla="*/ 1080588 w 3183785"/>
                <a:gd name="connsiteY13" fmla="*/ 1009767 h 5743947"/>
                <a:gd name="connsiteX14" fmla="*/ 1613520 w 3183785"/>
                <a:gd name="connsiteY14" fmla="*/ 819034 h 5743947"/>
                <a:gd name="connsiteX15" fmla="*/ 2135233 w 3183785"/>
                <a:gd name="connsiteY15" fmla="*/ 594641 h 5743947"/>
                <a:gd name="connsiteX16" fmla="*/ 2567189 w 3183785"/>
                <a:gd name="connsiteY16" fmla="*/ 353419 h 5743947"/>
                <a:gd name="connsiteX17" fmla="*/ 2864509 w 3183785"/>
                <a:gd name="connsiteY17" fmla="*/ 140246 h 5743947"/>
                <a:gd name="connsiteX18" fmla="*/ 2999145 w 3183785"/>
                <a:gd name="connsiteY18" fmla="*/ 0 h 5743947"/>
                <a:gd name="connsiteX0" fmla="*/ 3145000 w 3183785"/>
                <a:gd name="connsiteY0" fmla="*/ 5727623 h 5743947"/>
                <a:gd name="connsiteX1" fmla="*/ 3083292 w 3183785"/>
                <a:gd name="connsiteY1" fmla="*/ 5733232 h 5743947"/>
                <a:gd name="connsiteX2" fmla="*/ 2281088 w 3183785"/>
                <a:gd name="connsiteY2" fmla="*/ 5604207 h 5743947"/>
                <a:gd name="connsiteX3" fmla="*/ 1585471 w 3183785"/>
                <a:gd name="connsiteY3" fmla="*/ 5228349 h 5743947"/>
                <a:gd name="connsiteX4" fmla="*/ 964586 w 3183785"/>
                <a:gd name="connsiteY4" fmla="*/ 4972469 h 5743947"/>
                <a:gd name="connsiteX5" fmla="*/ 765072 w 3183785"/>
                <a:gd name="connsiteY5" fmla="*/ 4324680 h 5743947"/>
                <a:gd name="connsiteX6" fmla="*/ 525265 w 3183785"/>
                <a:gd name="connsiteY6" fmla="*/ 3817236 h 5743947"/>
                <a:gd name="connsiteX7" fmla="*/ 300823 w 3183785"/>
                <a:gd name="connsiteY7" fmla="*/ 3276133 h 5743947"/>
                <a:gd name="connsiteX8" fmla="*/ 177407 w 3183785"/>
                <a:gd name="connsiteY8" fmla="*/ 2681493 h 5743947"/>
                <a:gd name="connsiteX9" fmla="*/ 59601 w 3183785"/>
                <a:gd name="connsiteY9" fmla="*/ 2210268 h 5743947"/>
                <a:gd name="connsiteX10" fmla="*/ 20332 w 3183785"/>
                <a:gd name="connsiteY10" fmla="*/ 1834410 h 5743947"/>
                <a:gd name="connsiteX11" fmla="*/ 31552 w 3183785"/>
                <a:gd name="connsiteY11" fmla="*/ 1458553 h 5743947"/>
                <a:gd name="connsiteX12" fmla="*/ 384970 w 3183785"/>
                <a:gd name="connsiteY12" fmla="*/ 1228550 h 5743947"/>
                <a:gd name="connsiteX13" fmla="*/ 1080588 w 3183785"/>
                <a:gd name="connsiteY13" fmla="*/ 1009767 h 5743947"/>
                <a:gd name="connsiteX14" fmla="*/ 1613520 w 3183785"/>
                <a:gd name="connsiteY14" fmla="*/ 819034 h 5743947"/>
                <a:gd name="connsiteX15" fmla="*/ 2135233 w 3183785"/>
                <a:gd name="connsiteY15" fmla="*/ 594641 h 5743947"/>
                <a:gd name="connsiteX16" fmla="*/ 2567189 w 3183785"/>
                <a:gd name="connsiteY16" fmla="*/ 353419 h 5743947"/>
                <a:gd name="connsiteX17" fmla="*/ 2864509 w 3183785"/>
                <a:gd name="connsiteY17" fmla="*/ 140246 h 5743947"/>
                <a:gd name="connsiteX18" fmla="*/ 2999145 w 3183785"/>
                <a:gd name="connsiteY18" fmla="*/ 0 h 5743947"/>
                <a:gd name="connsiteX0" fmla="*/ 3145000 w 3183785"/>
                <a:gd name="connsiteY0" fmla="*/ 5727623 h 5743947"/>
                <a:gd name="connsiteX1" fmla="*/ 3083292 w 3183785"/>
                <a:gd name="connsiteY1" fmla="*/ 5733232 h 5743947"/>
                <a:gd name="connsiteX2" fmla="*/ 2281088 w 3183785"/>
                <a:gd name="connsiteY2" fmla="*/ 5604207 h 5743947"/>
                <a:gd name="connsiteX3" fmla="*/ 1585471 w 3183785"/>
                <a:gd name="connsiteY3" fmla="*/ 5228349 h 5743947"/>
                <a:gd name="connsiteX4" fmla="*/ 964586 w 3183785"/>
                <a:gd name="connsiteY4" fmla="*/ 4972469 h 5743947"/>
                <a:gd name="connsiteX5" fmla="*/ 697486 w 3183785"/>
                <a:gd name="connsiteY5" fmla="*/ 4360461 h 5743947"/>
                <a:gd name="connsiteX6" fmla="*/ 525265 w 3183785"/>
                <a:gd name="connsiteY6" fmla="*/ 3817236 h 5743947"/>
                <a:gd name="connsiteX7" fmla="*/ 300823 w 3183785"/>
                <a:gd name="connsiteY7" fmla="*/ 3276133 h 5743947"/>
                <a:gd name="connsiteX8" fmla="*/ 177407 w 3183785"/>
                <a:gd name="connsiteY8" fmla="*/ 2681493 h 5743947"/>
                <a:gd name="connsiteX9" fmla="*/ 59601 w 3183785"/>
                <a:gd name="connsiteY9" fmla="*/ 2210268 h 5743947"/>
                <a:gd name="connsiteX10" fmla="*/ 20332 w 3183785"/>
                <a:gd name="connsiteY10" fmla="*/ 1834410 h 5743947"/>
                <a:gd name="connsiteX11" fmla="*/ 31552 w 3183785"/>
                <a:gd name="connsiteY11" fmla="*/ 1458553 h 5743947"/>
                <a:gd name="connsiteX12" fmla="*/ 384970 w 3183785"/>
                <a:gd name="connsiteY12" fmla="*/ 1228550 h 5743947"/>
                <a:gd name="connsiteX13" fmla="*/ 1080588 w 3183785"/>
                <a:gd name="connsiteY13" fmla="*/ 1009767 h 5743947"/>
                <a:gd name="connsiteX14" fmla="*/ 1613520 w 3183785"/>
                <a:gd name="connsiteY14" fmla="*/ 819034 h 5743947"/>
                <a:gd name="connsiteX15" fmla="*/ 2135233 w 3183785"/>
                <a:gd name="connsiteY15" fmla="*/ 594641 h 5743947"/>
                <a:gd name="connsiteX16" fmla="*/ 2567189 w 3183785"/>
                <a:gd name="connsiteY16" fmla="*/ 353419 h 5743947"/>
                <a:gd name="connsiteX17" fmla="*/ 2864509 w 3183785"/>
                <a:gd name="connsiteY17" fmla="*/ 140246 h 5743947"/>
                <a:gd name="connsiteX18" fmla="*/ 2999145 w 3183785"/>
                <a:gd name="connsiteY18" fmla="*/ 0 h 5743947"/>
                <a:gd name="connsiteX0" fmla="*/ 3145000 w 3183785"/>
                <a:gd name="connsiteY0" fmla="*/ 5727623 h 5743947"/>
                <a:gd name="connsiteX1" fmla="*/ 3083292 w 3183785"/>
                <a:gd name="connsiteY1" fmla="*/ 5733232 h 5743947"/>
                <a:gd name="connsiteX2" fmla="*/ 2281088 w 3183785"/>
                <a:gd name="connsiteY2" fmla="*/ 5604207 h 5743947"/>
                <a:gd name="connsiteX3" fmla="*/ 1585471 w 3183785"/>
                <a:gd name="connsiteY3" fmla="*/ 5228349 h 5743947"/>
                <a:gd name="connsiteX4" fmla="*/ 964586 w 3183785"/>
                <a:gd name="connsiteY4" fmla="*/ 4972469 h 5743947"/>
                <a:gd name="connsiteX5" fmla="*/ 697486 w 3183785"/>
                <a:gd name="connsiteY5" fmla="*/ 4360461 h 5743947"/>
                <a:gd name="connsiteX6" fmla="*/ 525265 w 3183785"/>
                <a:gd name="connsiteY6" fmla="*/ 3817236 h 5743947"/>
                <a:gd name="connsiteX7" fmla="*/ 420092 w 3183785"/>
                <a:gd name="connsiteY7" fmla="*/ 3260230 h 5743947"/>
                <a:gd name="connsiteX8" fmla="*/ 177407 w 3183785"/>
                <a:gd name="connsiteY8" fmla="*/ 2681493 h 5743947"/>
                <a:gd name="connsiteX9" fmla="*/ 59601 w 3183785"/>
                <a:gd name="connsiteY9" fmla="*/ 2210268 h 5743947"/>
                <a:gd name="connsiteX10" fmla="*/ 20332 w 3183785"/>
                <a:gd name="connsiteY10" fmla="*/ 1834410 h 5743947"/>
                <a:gd name="connsiteX11" fmla="*/ 31552 w 3183785"/>
                <a:gd name="connsiteY11" fmla="*/ 1458553 h 5743947"/>
                <a:gd name="connsiteX12" fmla="*/ 384970 w 3183785"/>
                <a:gd name="connsiteY12" fmla="*/ 1228550 h 5743947"/>
                <a:gd name="connsiteX13" fmla="*/ 1080588 w 3183785"/>
                <a:gd name="connsiteY13" fmla="*/ 1009767 h 5743947"/>
                <a:gd name="connsiteX14" fmla="*/ 1613520 w 3183785"/>
                <a:gd name="connsiteY14" fmla="*/ 819034 h 5743947"/>
                <a:gd name="connsiteX15" fmla="*/ 2135233 w 3183785"/>
                <a:gd name="connsiteY15" fmla="*/ 594641 h 5743947"/>
                <a:gd name="connsiteX16" fmla="*/ 2567189 w 3183785"/>
                <a:gd name="connsiteY16" fmla="*/ 353419 h 5743947"/>
                <a:gd name="connsiteX17" fmla="*/ 2864509 w 3183785"/>
                <a:gd name="connsiteY17" fmla="*/ 140246 h 5743947"/>
                <a:gd name="connsiteX18" fmla="*/ 2999145 w 3183785"/>
                <a:gd name="connsiteY18" fmla="*/ 0 h 5743947"/>
                <a:gd name="connsiteX0" fmla="*/ 3145000 w 3183785"/>
                <a:gd name="connsiteY0" fmla="*/ 5727623 h 5743947"/>
                <a:gd name="connsiteX1" fmla="*/ 3083292 w 3183785"/>
                <a:gd name="connsiteY1" fmla="*/ 5733232 h 5743947"/>
                <a:gd name="connsiteX2" fmla="*/ 2281088 w 3183785"/>
                <a:gd name="connsiteY2" fmla="*/ 5604207 h 5743947"/>
                <a:gd name="connsiteX3" fmla="*/ 1585471 w 3183785"/>
                <a:gd name="connsiteY3" fmla="*/ 5228349 h 5743947"/>
                <a:gd name="connsiteX4" fmla="*/ 964586 w 3183785"/>
                <a:gd name="connsiteY4" fmla="*/ 4972469 h 5743947"/>
                <a:gd name="connsiteX5" fmla="*/ 697486 w 3183785"/>
                <a:gd name="connsiteY5" fmla="*/ 4360461 h 5743947"/>
                <a:gd name="connsiteX6" fmla="*/ 525265 w 3183785"/>
                <a:gd name="connsiteY6" fmla="*/ 3817236 h 5743947"/>
                <a:gd name="connsiteX7" fmla="*/ 420092 w 3183785"/>
                <a:gd name="connsiteY7" fmla="*/ 3260230 h 5743947"/>
                <a:gd name="connsiteX8" fmla="*/ 264871 w 3183785"/>
                <a:gd name="connsiteY8" fmla="*/ 2673541 h 5743947"/>
                <a:gd name="connsiteX9" fmla="*/ 59601 w 3183785"/>
                <a:gd name="connsiteY9" fmla="*/ 2210268 h 5743947"/>
                <a:gd name="connsiteX10" fmla="*/ 20332 w 3183785"/>
                <a:gd name="connsiteY10" fmla="*/ 1834410 h 5743947"/>
                <a:gd name="connsiteX11" fmla="*/ 31552 w 3183785"/>
                <a:gd name="connsiteY11" fmla="*/ 1458553 h 5743947"/>
                <a:gd name="connsiteX12" fmla="*/ 384970 w 3183785"/>
                <a:gd name="connsiteY12" fmla="*/ 1228550 h 5743947"/>
                <a:gd name="connsiteX13" fmla="*/ 1080588 w 3183785"/>
                <a:gd name="connsiteY13" fmla="*/ 1009767 h 5743947"/>
                <a:gd name="connsiteX14" fmla="*/ 1613520 w 3183785"/>
                <a:gd name="connsiteY14" fmla="*/ 819034 h 5743947"/>
                <a:gd name="connsiteX15" fmla="*/ 2135233 w 3183785"/>
                <a:gd name="connsiteY15" fmla="*/ 594641 h 5743947"/>
                <a:gd name="connsiteX16" fmla="*/ 2567189 w 3183785"/>
                <a:gd name="connsiteY16" fmla="*/ 353419 h 5743947"/>
                <a:gd name="connsiteX17" fmla="*/ 2864509 w 3183785"/>
                <a:gd name="connsiteY17" fmla="*/ 140246 h 5743947"/>
                <a:gd name="connsiteX18" fmla="*/ 2999145 w 3183785"/>
                <a:gd name="connsiteY18" fmla="*/ 0 h 5743947"/>
                <a:gd name="connsiteX0" fmla="*/ 3147771 w 3186556"/>
                <a:gd name="connsiteY0" fmla="*/ 5727623 h 5743947"/>
                <a:gd name="connsiteX1" fmla="*/ 3086063 w 3186556"/>
                <a:gd name="connsiteY1" fmla="*/ 5733232 h 5743947"/>
                <a:gd name="connsiteX2" fmla="*/ 2283859 w 3186556"/>
                <a:gd name="connsiteY2" fmla="*/ 5604207 h 5743947"/>
                <a:gd name="connsiteX3" fmla="*/ 1588242 w 3186556"/>
                <a:gd name="connsiteY3" fmla="*/ 5228349 h 5743947"/>
                <a:gd name="connsiteX4" fmla="*/ 967357 w 3186556"/>
                <a:gd name="connsiteY4" fmla="*/ 4972469 h 5743947"/>
                <a:gd name="connsiteX5" fmla="*/ 700257 w 3186556"/>
                <a:gd name="connsiteY5" fmla="*/ 4360461 h 5743947"/>
                <a:gd name="connsiteX6" fmla="*/ 528036 w 3186556"/>
                <a:gd name="connsiteY6" fmla="*/ 3817236 h 5743947"/>
                <a:gd name="connsiteX7" fmla="*/ 422863 w 3186556"/>
                <a:gd name="connsiteY7" fmla="*/ 3260230 h 5743947"/>
                <a:gd name="connsiteX8" fmla="*/ 267642 w 3186556"/>
                <a:gd name="connsiteY8" fmla="*/ 2673541 h 5743947"/>
                <a:gd name="connsiteX9" fmla="*/ 118031 w 3186556"/>
                <a:gd name="connsiteY9" fmla="*/ 2210268 h 5743947"/>
                <a:gd name="connsiteX10" fmla="*/ 23103 w 3186556"/>
                <a:gd name="connsiteY10" fmla="*/ 1834410 h 5743947"/>
                <a:gd name="connsiteX11" fmla="*/ 34323 w 3186556"/>
                <a:gd name="connsiteY11" fmla="*/ 1458553 h 5743947"/>
                <a:gd name="connsiteX12" fmla="*/ 387741 w 3186556"/>
                <a:gd name="connsiteY12" fmla="*/ 1228550 h 5743947"/>
                <a:gd name="connsiteX13" fmla="*/ 1083359 w 3186556"/>
                <a:gd name="connsiteY13" fmla="*/ 1009767 h 5743947"/>
                <a:gd name="connsiteX14" fmla="*/ 1616291 w 3186556"/>
                <a:gd name="connsiteY14" fmla="*/ 819034 h 5743947"/>
                <a:gd name="connsiteX15" fmla="*/ 2138004 w 3186556"/>
                <a:gd name="connsiteY15" fmla="*/ 594641 h 5743947"/>
                <a:gd name="connsiteX16" fmla="*/ 2569960 w 3186556"/>
                <a:gd name="connsiteY16" fmla="*/ 353419 h 5743947"/>
                <a:gd name="connsiteX17" fmla="*/ 2867280 w 3186556"/>
                <a:gd name="connsiteY17" fmla="*/ 140246 h 5743947"/>
                <a:gd name="connsiteX18" fmla="*/ 3001916 w 3186556"/>
                <a:gd name="connsiteY18" fmla="*/ 0 h 5743947"/>
                <a:gd name="connsiteX0" fmla="*/ 3147771 w 3186556"/>
                <a:gd name="connsiteY0" fmla="*/ 5727623 h 5743947"/>
                <a:gd name="connsiteX1" fmla="*/ 3086063 w 3186556"/>
                <a:gd name="connsiteY1" fmla="*/ 5733232 h 5743947"/>
                <a:gd name="connsiteX2" fmla="*/ 2283859 w 3186556"/>
                <a:gd name="connsiteY2" fmla="*/ 5604207 h 5743947"/>
                <a:gd name="connsiteX3" fmla="*/ 1588242 w 3186556"/>
                <a:gd name="connsiteY3" fmla="*/ 5228349 h 5743947"/>
                <a:gd name="connsiteX4" fmla="*/ 967357 w 3186556"/>
                <a:gd name="connsiteY4" fmla="*/ 4972469 h 5743947"/>
                <a:gd name="connsiteX5" fmla="*/ 700257 w 3186556"/>
                <a:gd name="connsiteY5" fmla="*/ 4360461 h 5743947"/>
                <a:gd name="connsiteX6" fmla="*/ 528036 w 3186556"/>
                <a:gd name="connsiteY6" fmla="*/ 3817236 h 5743947"/>
                <a:gd name="connsiteX7" fmla="*/ 422863 w 3186556"/>
                <a:gd name="connsiteY7" fmla="*/ 3260230 h 5743947"/>
                <a:gd name="connsiteX8" fmla="*/ 267642 w 3186556"/>
                <a:gd name="connsiteY8" fmla="*/ 2673541 h 5743947"/>
                <a:gd name="connsiteX9" fmla="*/ 118031 w 3186556"/>
                <a:gd name="connsiteY9" fmla="*/ 2210268 h 5743947"/>
                <a:gd name="connsiteX10" fmla="*/ 23103 w 3186556"/>
                <a:gd name="connsiteY10" fmla="*/ 1834410 h 5743947"/>
                <a:gd name="connsiteX11" fmla="*/ 34323 w 3186556"/>
                <a:gd name="connsiteY11" fmla="*/ 1458553 h 5743947"/>
                <a:gd name="connsiteX12" fmla="*/ 387741 w 3186556"/>
                <a:gd name="connsiteY12" fmla="*/ 1228550 h 5743947"/>
                <a:gd name="connsiteX13" fmla="*/ 1083359 w 3186556"/>
                <a:gd name="connsiteY13" fmla="*/ 1009767 h 5743947"/>
                <a:gd name="connsiteX14" fmla="*/ 1616291 w 3186556"/>
                <a:gd name="connsiteY14" fmla="*/ 819034 h 5743947"/>
                <a:gd name="connsiteX15" fmla="*/ 2138004 w 3186556"/>
                <a:gd name="connsiteY15" fmla="*/ 594641 h 5743947"/>
                <a:gd name="connsiteX16" fmla="*/ 2365423 w 3186556"/>
                <a:gd name="connsiteY16" fmla="*/ 76692 h 5743947"/>
                <a:gd name="connsiteX17" fmla="*/ 2867280 w 3186556"/>
                <a:gd name="connsiteY17" fmla="*/ 140246 h 5743947"/>
                <a:gd name="connsiteX18" fmla="*/ 3001916 w 3186556"/>
                <a:gd name="connsiteY18" fmla="*/ 0 h 5743947"/>
                <a:gd name="connsiteX0" fmla="*/ 3147771 w 3186556"/>
                <a:gd name="connsiteY0" fmla="*/ 5955581 h 5971905"/>
                <a:gd name="connsiteX1" fmla="*/ 3086063 w 3186556"/>
                <a:gd name="connsiteY1" fmla="*/ 5961190 h 5971905"/>
                <a:gd name="connsiteX2" fmla="*/ 2283859 w 3186556"/>
                <a:gd name="connsiteY2" fmla="*/ 5832165 h 5971905"/>
                <a:gd name="connsiteX3" fmla="*/ 1588242 w 3186556"/>
                <a:gd name="connsiteY3" fmla="*/ 5456307 h 5971905"/>
                <a:gd name="connsiteX4" fmla="*/ 967357 w 3186556"/>
                <a:gd name="connsiteY4" fmla="*/ 5200427 h 5971905"/>
                <a:gd name="connsiteX5" fmla="*/ 700257 w 3186556"/>
                <a:gd name="connsiteY5" fmla="*/ 4588419 h 5971905"/>
                <a:gd name="connsiteX6" fmla="*/ 528036 w 3186556"/>
                <a:gd name="connsiteY6" fmla="*/ 4045194 h 5971905"/>
                <a:gd name="connsiteX7" fmla="*/ 422863 w 3186556"/>
                <a:gd name="connsiteY7" fmla="*/ 3488188 h 5971905"/>
                <a:gd name="connsiteX8" fmla="*/ 267642 w 3186556"/>
                <a:gd name="connsiteY8" fmla="*/ 2901499 h 5971905"/>
                <a:gd name="connsiteX9" fmla="*/ 118031 w 3186556"/>
                <a:gd name="connsiteY9" fmla="*/ 2438226 h 5971905"/>
                <a:gd name="connsiteX10" fmla="*/ 23103 w 3186556"/>
                <a:gd name="connsiteY10" fmla="*/ 2062368 h 5971905"/>
                <a:gd name="connsiteX11" fmla="*/ 34323 w 3186556"/>
                <a:gd name="connsiteY11" fmla="*/ 1686511 h 5971905"/>
                <a:gd name="connsiteX12" fmla="*/ 387741 w 3186556"/>
                <a:gd name="connsiteY12" fmla="*/ 1456508 h 5971905"/>
                <a:gd name="connsiteX13" fmla="*/ 1083359 w 3186556"/>
                <a:gd name="connsiteY13" fmla="*/ 1237725 h 5971905"/>
                <a:gd name="connsiteX14" fmla="*/ 1616291 w 3186556"/>
                <a:gd name="connsiteY14" fmla="*/ 1046992 h 5971905"/>
                <a:gd name="connsiteX15" fmla="*/ 2138004 w 3186556"/>
                <a:gd name="connsiteY15" fmla="*/ 822599 h 5971905"/>
                <a:gd name="connsiteX16" fmla="*/ 2365423 w 3186556"/>
                <a:gd name="connsiteY16" fmla="*/ 304650 h 5971905"/>
                <a:gd name="connsiteX17" fmla="*/ 2506332 w 3186556"/>
                <a:gd name="connsiteY17" fmla="*/ 7256 h 5971905"/>
                <a:gd name="connsiteX18" fmla="*/ 3001916 w 3186556"/>
                <a:gd name="connsiteY18" fmla="*/ 227958 h 5971905"/>
                <a:gd name="connsiteX0" fmla="*/ 3147771 w 3186556"/>
                <a:gd name="connsiteY0" fmla="*/ 6112633 h 6128957"/>
                <a:gd name="connsiteX1" fmla="*/ 3086063 w 3186556"/>
                <a:gd name="connsiteY1" fmla="*/ 6118242 h 6128957"/>
                <a:gd name="connsiteX2" fmla="*/ 2283859 w 3186556"/>
                <a:gd name="connsiteY2" fmla="*/ 5989217 h 6128957"/>
                <a:gd name="connsiteX3" fmla="*/ 1588242 w 3186556"/>
                <a:gd name="connsiteY3" fmla="*/ 5613359 h 6128957"/>
                <a:gd name="connsiteX4" fmla="*/ 967357 w 3186556"/>
                <a:gd name="connsiteY4" fmla="*/ 5357479 h 6128957"/>
                <a:gd name="connsiteX5" fmla="*/ 700257 w 3186556"/>
                <a:gd name="connsiteY5" fmla="*/ 4745471 h 6128957"/>
                <a:gd name="connsiteX6" fmla="*/ 528036 w 3186556"/>
                <a:gd name="connsiteY6" fmla="*/ 4202246 h 6128957"/>
                <a:gd name="connsiteX7" fmla="*/ 422863 w 3186556"/>
                <a:gd name="connsiteY7" fmla="*/ 3645240 h 6128957"/>
                <a:gd name="connsiteX8" fmla="*/ 267642 w 3186556"/>
                <a:gd name="connsiteY8" fmla="*/ 3058551 h 6128957"/>
                <a:gd name="connsiteX9" fmla="*/ 118031 w 3186556"/>
                <a:gd name="connsiteY9" fmla="*/ 2595278 h 6128957"/>
                <a:gd name="connsiteX10" fmla="*/ 23103 w 3186556"/>
                <a:gd name="connsiteY10" fmla="*/ 2219420 h 6128957"/>
                <a:gd name="connsiteX11" fmla="*/ 34323 w 3186556"/>
                <a:gd name="connsiteY11" fmla="*/ 1843563 h 6128957"/>
                <a:gd name="connsiteX12" fmla="*/ 387741 w 3186556"/>
                <a:gd name="connsiteY12" fmla="*/ 1613560 h 6128957"/>
                <a:gd name="connsiteX13" fmla="*/ 1083359 w 3186556"/>
                <a:gd name="connsiteY13" fmla="*/ 1394777 h 6128957"/>
                <a:gd name="connsiteX14" fmla="*/ 1616291 w 3186556"/>
                <a:gd name="connsiteY14" fmla="*/ 1204044 h 6128957"/>
                <a:gd name="connsiteX15" fmla="*/ 2138004 w 3186556"/>
                <a:gd name="connsiteY15" fmla="*/ 979651 h 6128957"/>
                <a:gd name="connsiteX16" fmla="*/ 2365423 w 3186556"/>
                <a:gd name="connsiteY16" fmla="*/ 461702 h 6128957"/>
                <a:gd name="connsiteX17" fmla="*/ 2506332 w 3186556"/>
                <a:gd name="connsiteY17" fmla="*/ 164308 h 6128957"/>
                <a:gd name="connsiteX18" fmla="*/ 2592842 w 3186556"/>
                <a:gd name="connsiteY18" fmla="*/ 0 h 6128957"/>
                <a:gd name="connsiteX0" fmla="*/ 3147771 w 3186556"/>
                <a:gd name="connsiteY0" fmla="*/ 6112633 h 6128957"/>
                <a:gd name="connsiteX1" fmla="*/ 3086063 w 3186556"/>
                <a:gd name="connsiteY1" fmla="*/ 6118242 h 6128957"/>
                <a:gd name="connsiteX2" fmla="*/ 2283859 w 3186556"/>
                <a:gd name="connsiteY2" fmla="*/ 5989217 h 6128957"/>
                <a:gd name="connsiteX3" fmla="*/ 1588242 w 3186556"/>
                <a:gd name="connsiteY3" fmla="*/ 5613359 h 6128957"/>
                <a:gd name="connsiteX4" fmla="*/ 967357 w 3186556"/>
                <a:gd name="connsiteY4" fmla="*/ 5357479 h 6128957"/>
                <a:gd name="connsiteX5" fmla="*/ 700257 w 3186556"/>
                <a:gd name="connsiteY5" fmla="*/ 4745471 h 6128957"/>
                <a:gd name="connsiteX6" fmla="*/ 528036 w 3186556"/>
                <a:gd name="connsiteY6" fmla="*/ 4202246 h 6128957"/>
                <a:gd name="connsiteX7" fmla="*/ 422863 w 3186556"/>
                <a:gd name="connsiteY7" fmla="*/ 3645240 h 6128957"/>
                <a:gd name="connsiteX8" fmla="*/ 267642 w 3186556"/>
                <a:gd name="connsiteY8" fmla="*/ 3058551 h 6128957"/>
                <a:gd name="connsiteX9" fmla="*/ 118031 w 3186556"/>
                <a:gd name="connsiteY9" fmla="*/ 2595278 h 6128957"/>
                <a:gd name="connsiteX10" fmla="*/ 23103 w 3186556"/>
                <a:gd name="connsiteY10" fmla="*/ 2219420 h 6128957"/>
                <a:gd name="connsiteX11" fmla="*/ 34323 w 3186556"/>
                <a:gd name="connsiteY11" fmla="*/ 1843563 h 6128957"/>
                <a:gd name="connsiteX12" fmla="*/ 387741 w 3186556"/>
                <a:gd name="connsiteY12" fmla="*/ 1613560 h 6128957"/>
                <a:gd name="connsiteX13" fmla="*/ 1083359 w 3186556"/>
                <a:gd name="connsiteY13" fmla="*/ 1394777 h 6128957"/>
                <a:gd name="connsiteX14" fmla="*/ 1616291 w 3186556"/>
                <a:gd name="connsiteY14" fmla="*/ 1204044 h 6128957"/>
                <a:gd name="connsiteX15" fmla="*/ 2138004 w 3186556"/>
                <a:gd name="connsiteY15" fmla="*/ 979651 h 6128957"/>
                <a:gd name="connsiteX16" fmla="*/ 2304009 w 3186556"/>
                <a:gd name="connsiteY16" fmla="*/ 666419 h 6128957"/>
                <a:gd name="connsiteX17" fmla="*/ 2506332 w 3186556"/>
                <a:gd name="connsiteY17" fmla="*/ 164308 h 6128957"/>
                <a:gd name="connsiteX18" fmla="*/ 2592842 w 3186556"/>
                <a:gd name="connsiteY18" fmla="*/ 0 h 6128957"/>
                <a:gd name="connsiteX0" fmla="*/ 3147771 w 3186556"/>
                <a:gd name="connsiteY0" fmla="*/ 6112633 h 6128957"/>
                <a:gd name="connsiteX1" fmla="*/ 3086063 w 3186556"/>
                <a:gd name="connsiteY1" fmla="*/ 6118242 h 6128957"/>
                <a:gd name="connsiteX2" fmla="*/ 2283859 w 3186556"/>
                <a:gd name="connsiteY2" fmla="*/ 5989217 h 6128957"/>
                <a:gd name="connsiteX3" fmla="*/ 1588242 w 3186556"/>
                <a:gd name="connsiteY3" fmla="*/ 5613359 h 6128957"/>
                <a:gd name="connsiteX4" fmla="*/ 967357 w 3186556"/>
                <a:gd name="connsiteY4" fmla="*/ 5357479 h 6128957"/>
                <a:gd name="connsiteX5" fmla="*/ 700257 w 3186556"/>
                <a:gd name="connsiteY5" fmla="*/ 4745471 h 6128957"/>
                <a:gd name="connsiteX6" fmla="*/ 528036 w 3186556"/>
                <a:gd name="connsiteY6" fmla="*/ 4202246 h 6128957"/>
                <a:gd name="connsiteX7" fmla="*/ 422863 w 3186556"/>
                <a:gd name="connsiteY7" fmla="*/ 3645240 h 6128957"/>
                <a:gd name="connsiteX8" fmla="*/ 267642 w 3186556"/>
                <a:gd name="connsiteY8" fmla="*/ 3058551 h 6128957"/>
                <a:gd name="connsiteX9" fmla="*/ 118031 w 3186556"/>
                <a:gd name="connsiteY9" fmla="*/ 2595278 h 6128957"/>
                <a:gd name="connsiteX10" fmla="*/ 23103 w 3186556"/>
                <a:gd name="connsiteY10" fmla="*/ 2219420 h 6128957"/>
                <a:gd name="connsiteX11" fmla="*/ 34323 w 3186556"/>
                <a:gd name="connsiteY11" fmla="*/ 1843563 h 6128957"/>
                <a:gd name="connsiteX12" fmla="*/ 387741 w 3186556"/>
                <a:gd name="connsiteY12" fmla="*/ 1613560 h 6128957"/>
                <a:gd name="connsiteX13" fmla="*/ 1083359 w 3186556"/>
                <a:gd name="connsiteY13" fmla="*/ 1394777 h 6128957"/>
                <a:gd name="connsiteX14" fmla="*/ 1616291 w 3186556"/>
                <a:gd name="connsiteY14" fmla="*/ 1204044 h 6128957"/>
                <a:gd name="connsiteX15" fmla="*/ 2138004 w 3186556"/>
                <a:gd name="connsiteY15" fmla="*/ 979651 h 6128957"/>
                <a:gd name="connsiteX16" fmla="*/ 2304009 w 3186556"/>
                <a:gd name="connsiteY16" fmla="*/ 666419 h 6128957"/>
                <a:gd name="connsiteX17" fmla="*/ 2485860 w 3186556"/>
                <a:gd name="connsiteY17" fmla="*/ 259842 h 6128957"/>
                <a:gd name="connsiteX18" fmla="*/ 2592842 w 3186556"/>
                <a:gd name="connsiteY18" fmla="*/ 0 h 6128957"/>
                <a:gd name="connsiteX0" fmla="*/ 3147771 w 3186556"/>
                <a:gd name="connsiteY0" fmla="*/ 6112633 h 6128957"/>
                <a:gd name="connsiteX1" fmla="*/ 3086063 w 3186556"/>
                <a:gd name="connsiteY1" fmla="*/ 6118242 h 6128957"/>
                <a:gd name="connsiteX2" fmla="*/ 2283859 w 3186556"/>
                <a:gd name="connsiteY2" fmla="*/ 5989217 h 6128957"/>
                <a:gd name="connsiteX3" fmla="*/ 1588242 w 3186556"/>
                <a:gd name="connsiteY3" fmla="*/ 5613359 h 6128957"/>
                <a:gd name="connsiteX4" fmla="*/ 967357 w 3186556"/>
                <a:gd name="connsiteY4" fmla="*/ 5357479 h 6128957"/>
                <a:gd name="connsiteX5" fmla="*/ 700257 w 3186556"/>
                <a:gd name="connsiteY5" fmla="*/ 4745471 h 6128957"/>
                <a:gd name="connsiteX6" fmla="*/ 528036 w 3186556"/>
                <a:gd name="connsiteY6" fmla="*/ 4202246 h 6128957"/>
                <a:gd name="connsiteX7" fmla="*/ 422863 w 3186556"/>
                <a:gd name="connsiteY7" fmla="*/ 3645240 h 6128957"/>
                <a:gd name="connsiteX8" fmla="*/ 267642 w 3186556"/>
                <a:gd name="connsiteY8" fmla="*/ 3058551 h 6128957"/>
                <a:gd name="connsiteX9" fmla="*/ 118031 w 3186556"/>
                <a:gd name="connsiteY9" fmla="*/ 2595278 h 6128957"/>
                <a:gd name="connsiteX10" fmla="*/ 23103 w 3186556"/>
                <a:gd name="connsiteY10" fmla="*/ 2219420 h 6128957"/>
                <a:gd name="connsiteX11" fmla="*/ 34323 w 3186556"/>
                <a:gd name="connsiteY11" fmla="*/ 1843563 h 6128957"/>
                <a:gd name="connsiteX12" fmla="*/ 387741 w 3186556"/>
                <a:gd name="connsiteY12" fmla="*/ 1613560 h 6128957"/>
                <a:gd name="connsiteX13" fmla="*/ 1083359 w 3186556"/>
                <a:gd name="connsiteY13" fmla="*/ 1394777 h 6128957"/>
                <a:gd name="connsiteX14" fmla="*/ 1616291 w 3186556"/>
                <a:gd name="connsiteY14" fmla="*/ 1204044 h 6128957"/>
                <a:gd name="connsiteX15" fmla="*/ 2138004 w 3186556"/>
                <a:gd name="connsiteY15" fmla="*/ 979651 h 6128957"/>
                <a:gd name="connsiteX16" fmla="*/ 2304009 w 3186556"/>
                <a:gd name="connsiteY16" fmla="*/ 666419 h 6128957"/>
                <a:gd name="connsiteX17" fmla="*/ 2485860 w 3186556"/>
                <a:gd name="connsiteY17" fmla="*/ 259842 h 6128957"/>
                <a:gd name="connsiteX18" fmla="*/ 2592842 w 3186556"/>
                <a:gd name="connsiteY18" fmla="*/ 0 h 6128957"/>
                <a:gd name="connsiteX0" fmla="*/ 3147771 w 3186556"/>
                <a:gd name="connsiteY0" fmla="*/ 6112633 h 6128957"/>
                <a:gd name="connsiteX1" fmla="*/ 3086063 w 3186556"/>
                <a:gd name="connsiteY1" fmla="*/ 6118242 h 6128957"/>
                <a:gd name="connsiteX2" fmla="*/ 2283859 w 3186556"/>
                <a:gd name="connsiteY2" fmla="*/ 5989217 h 6128957"/>
                <a:gd name="connsiteX3" fmla="*/ 1588242 w 3186556"/>
                <a:gd name="connsiteY3" fmla="*/ 5613359 h 6128957"/>
                <a:gd name="connsiteX4" fmla="*/ 967357 w 3186556"/>
                <a:gd name="connsiteY4" fmla="*/ 5357479 h 6128957"/>
                <a:gd name="connsiteX5" fmla="*/ 700257 w 3186556"/>
                <a:gd name="connsiteY5" fmla="*/ 4745471 h 6128957"/>
                <a:gd name="connsiteX6" fmla="*/ 528036 w 3186556"/>
                <a:gd name="connsiteY6" fmla="*/ 4202246 h 6128957"/>
                <a:gd name="connsiteX7" fmla="*/ 422863 w 3186556"/>
                <a:gd name="connsiteY7" fmla="*/ 3645240 h 6128957"/>
                <a:gd name="connsiteX8" fmla="*/ 267642 w 3186556"/>
                <a:gd name="connsiteY8" fmla="*/ 3058551 h 6128957"/>
                <a:gd name="connsiteX9" fmla="*/ 118031 w 3186556"/>
                <a:gd name="connsiteY9" fmla="*/ 2595278 h 6128957"/>
                <a:gd name="connsiteX10" fmla="*/ 23103 w 3186556"/>
                <a:gd name="connsiteY10" fmla="*/ 2219420 h 6128957"/>
                <a:gd name="connsiteX11" fmla="*/ 34323 w 3186556"/>
                <a:gd name="connsiteY11" fmla="*/ 1843563 h 6128957"/>
                <a:gd name="connsiteX12" fmla="*/ 387741 w 3186556"/>
                <a:gd name="connsiteY12" fmla="*/ 1613560 h 6128957"/>
                <a:gd name="connsiteX13" fmla="*/ 1083359 w 3186556"/>
                <a:gd name="connsiteY13" fmla="*/ 1394777 h 6128957"/>
                <a:gd name="connsiteX14" fmla="*/ 1616291 w 3186556"/>
                <a:gd name="connsiteY14" fmla="*/ 1204044 h 6128957"/>
                <a:gd name="connsiteX15" fmla="*/ 2138004 w 3186556"/>
                <a:gd name="connsiteY15" fmla="*/ 979651 h 6128957"/>
                <a:gd name="connsiteX16" fmla="*/ 2304009 w 3186556"/>
                <a:gd name="connsiteY16" fmla="*/ 666419 h 6128957"/>
                <a:gd name="connsiteX17" fmla="*/ 2485860 w 3186556"/>
                <a:gd name="connsiteY17" fmla="*/ 259842 h 6128957"/>
                <a:gd name="connsiteX18" fmla="*/ 2592842 w 3186556"/>
                <a:gd name="connsiteY18" fmla="*/ 0 h 6128957"/>
                <a:gd name="connsiteX0" fmla="*/ 3147771 w 3186556"/>
                <a:gd name="connsiteY0" fmla="*/ 6112633 h 6128957"/>
                <a:gd name="connsiteX1" fmla="*/ 3086063 w 3186556"/>
                <a:gd name="connsiteY1" fmla="*/ 6118242 h 6128957"/>
                <a:gd name="connsiteX2" fmla="*/ 2283859 w 3186556"/>
                <a:gd name="connsiteY2" fmla="*/ 5989217 h 6128957"/>
                <a:gd name="connsiteX3" fmla="*/ 1588242 w 3186556"/>
                <a:gd name="connsiteY3" fmla="*/ 5613359 h 6128957"/>
                <a:gd name="connsiteX4" fmla="*/ 967357 w 3186556"/>
                <a:gd name="connsiteY4" fmla="*/ 5357479 h 6128957"/>
                <a:gd name="connsiteX5" fmla="*/ 700257 w 3186556"/>
                <a:gd name="connsiteY5" fmla="*/ 4745471 h 6128957"/>
                <a:gd name="connsiteX6" fmla="*/ 528036 w 3186556"/>
                <a:gd name="connsiteY6" fmla="*/ 4202246 h 6128957"/>
                <a:gd name="connsiteX7" fmla="*/ 422863 w 3186556"/>
                <a:gd name="connsiteY7" fmla="*/ 3645240 h 6128957"/>
                <a:gd name="connsiteX8" fmla="*/ 267642 w 3186556"/>
                <a:gd name="connsiteY8" fmla="*/ 3058551 h 6128957"/>
                <a:gd name="connsiteX9" fmla="*/ 118031 w 3186556"/>
                <a:gd name="connsiteY9" fmla="*/ 2595278 h 6128957"/>
                <a:gd name="connsiteX10" fmla="*/ 23103 w 3186556"/>
                <a:gd name="connsiteY10" fmla="*/ 2219420 h 6128957"/>
                <a:gd name="connsiteX11" fmla="*/ 34323 w 3186556"/>
                <a:gd name="connsiteY11" fmla="*/ 1843563 h 6128957"/>
                <a:gd name="connsiteX12" fmla="*/ 387741 w 3186556"/>
                <a:gd name="connsiteY12" fmla="*/ 1613560 h 6128957"/>
                <a:gd name="connsiteX13" fmla="*/ 1083359 w 3186556"/>
                <a:gd name="connsiteY13" fmla="*/ 1394777 h 6128957"/>
                <a:gd name="connsiteX14" fmla="*/ 1616291 w 3186556"/>
                <a:gd name="connsiteY14" fmla="*/ 1204044 h 6128957"/>
                <a:gd name="connsiteX15" fmla="*/ 1926464 w 3186556"/>
                <a:gd name="connsiteY15" fmla="*/ 986475 h 6128957"/>
                <a:gd name="connsiteX16" fmla="*/ 2304009 w 3186556"/>
                <a:gd name="connsiteY16" fmla="*/ 666419 h 6128957"/>
                <a:gd name="connsiteX17" fmla="*/ 2485860 w 3186556"/>
                <a:gd name="connsiteY17" fmla="*/ 259842 h 6128957"/>
                <a:gd name="connsiteX18" fmla="*/ 2592842 w 3186556"/>
                <a:gd name="connsiteY18" fmla="*/ 0 h 6128957"/>
                <a:gd name="connsiteX0" fmla="*/ 3147771 w 3186556"/>
                <a:gd name="connsiteY0" fmla="*/ 6112633 h 6128957"/>
                <a:gd name="connsiteX1" fmla="*/ 3086063 w 3186556"/>
                <a:gd name="connsiteY1" fmla="*/ 6118242 h 6128957"/>
                <a:gd name="connsiteX2" fmla="*/ 2283859 w 3186556"/>
                <a:gd name="connsiteY2" fmla="*/ 5989217 h 6128957"/>
                <a:gd name="connsiteX3" fmla="*/ 1588242 w 3186556"/>
                <a:gd name="connsiteY3" fmla="*/ 5613359 h 6128957"/>
                <a:gd name="connsiteX4" fmla="*/ 967357 w 3186556"/>
                <a:gd name="connsiteY4" fmla="*/ 5357479 h 6128957"/>
                <a:gd name="connsiteX5" fmla="*/ 700257 w 3186556"/>
                <a:gd name="connsiteY5" fmla="*/ 4745471 h 6128957"/>
                <a:gd name="connsiteX6" fmla="*/ 528036 w 3186556"/>
                <a:gd name="connsiteY6" fmla="*/ 4202246 h 6128957"/>
                <a:gd name="connsiteX7" fmla="*/ 422863 w 3186556"/>
                <a:gd name="connsiteY7" fmla="*/ 3645240 h 6128957"/>
                <a:gd name="connsiteX8" fmla="*/ 267642 w 3186556"/>
                <a:gd name="connsiteY8" fmla="*/ 3058551 h 6128957"/>
                <a:gd name="connsiteX9" fmla="*/ 118031 w 3186556"/>
                <a:gd name="connsiteY9" fmla="*/ 2595278 h 6128957"/>
                <a:gd name="connsiteX10" fmla="*/ 23103 w 3186556"/>
                <a:gd name="connsiteY10" fmla="*/ 2219420 h 6128957"/>
                <a:gd name="connsiteX11" fmla="*/ 34323 w 3186556"/>
                <a:gd name="connsiteY11" fmla="*/ 1843563 h 6128957"/>
                <a:gd name="connsiteX12" fmla="*/ 387741 w 3186556"/>
                <a:gd name="connsiteY12" fmla="*/ 1613560 h 6128957"/>
                <a:gd name="connsiteX13" fmla="*/ 1083359 w 3186556"/>
                <a:gd name="connsiteY13" fmla="*/ 1394777 h 6128957"/>
                <a:gd name="connsiteX14" fmla="*/ 1616291 w 3186556"/>
                <a:gd name="connsiteY14" fmla="*/ 1204044 h 6128957"/>
                <a:gd name="connsiteX15" fmla="*/ 1926464 w 3186556"/>
                <a:gd name="connsiteY15" fmla="*/ 986475 h 6128957"/>
                <a:gd name="connsiteX16" fmla="*/ 2304009 w 3186556"/>
                <a:gd name="connsiteY16" fmla="*/ 666419 h 6128957"/>
                <a:gd name="connsiteX17" fmla="*/ 2485860 w 3186556"/>
                <a:gd name="connsiteY17" fmla="*/ 259842 h 6128957"/>
                <a:gd name="connsiteX18" fmla="*/ 2592842 w 3186556"/>
                <a:gd name="connsiteY18" fmla="*/ 0 h 6128957"/>
                <a:gd name="connsiteX0" fmla="*/ 3147771 w 3186556"/>
                <a:gd name="connsiteY0" fmla="*/ 6112633 h 6128957"/>
                <a:gd name="connsiteX1" fmla="*/ 3086063 w 3186556"/>
                <a:gd name="connsiteY1" fmla="*/ 6118242 h 6128957"/>
                <a:gd name="connsiteX2" fmla="*/ 2283859 w 3186556"/>
                <a:gd name="connsiteY2" fmla="*/ 5989217 h 6128957"/>
                <a:gd name="connsiteX3" fmla="*/ 1588242 w 3186556"/>
                <a:gd name="connsiteY3" fmla="*/ 5613359 h 6128957"/>
                <a:gd name="connsiteX4" fmla="*/ 967357 w 3186556"/>
                <a:gd name="connsiteY4" fmla="*/ 5357479 h 6128957"/>
                <a:gd name="connsiteX5" fmla="*/ 700257 w 3186556"/>
                <a:gd name="connsiteY5" fmla="*/ 4745471 h 6128957"/>
                <a:gd name="connsiteX6" fmla="*/ 528036 w 3186556"/>
                <a:gd name="connsiteY6" fmla="*/ 4202246 h 6128957"/>
                <a:gd name="connsiteX7" fmla="*/ 422863 w 3186556"/>
                <a:gd name="connsiteY7" fmla="*/ 3645240 h 6128957"/>
                <a:gd name="connsiteX8" fmla="*/ 267642 w 3186556"/>
                <a:gd name="connsiteY8" fmla="*/ 3058551 h 6128957"/>
                <a:gd name="connsiteX9" fmla="*/ 118031 w 3186556"/>
                <a:gd name="connsiteY9" fmla="*/ 2595278 h 6128957"/>
                <a:gd name="connsiteX10" fmla="*/ 23103 w 3186556"/>
                <a:gd name="connsiteY10" fmla="*/ 2219420 h 6128957"/>
                <a:gd name="connsiteX11" fmla="*/ 34323 w 3186556"/>
                <a:gd name="connsiteY11" fmla="*/ 1843563 h 6128957"/>
                <a:gd name="connsiteX12" fmla="*/ 387741 w 3186556"/>
                <a:gd name="connsiteY12" fmla="*/ 1613560 h 6128957"/>
                <a:gd name="connsiteX13" fmla="*/ 1083359 w 3186556"/>
                <a:gd name="connsiteY13" fmla="*/ 1394777 h 6128957"/>
                <a:gd name="connsiteX14" fmla="*/ 1616291 w 3186556"/>
                <a:gd name="connsiteY14" fmla="*/ 1204044 h 6128957"/>
                <a:gd name="connsiteX15" fmla="*/ 1926464 w 3186556"/>
                <a:gd name="connsiteY15" fmla="*/ 986475 h 6128957"/>
                <a:gd name="connsiteX16" fmla="*/ 2133412 w 3186556"/>
                <a:gd name="connsiteY16" fmla="*/ 529942 h 6128957"/>
                <a:gd name="connsiteX17" fmla="*/ 2485860 w 3186556"/>
                <a:gd name="connsiteY17" fmla="*/ 259842 h 6128957"/>
                <a:gd name="connsiteX18" fmla="*/ 2592842 w 3186556"/>
                <a:gd name="connsiteY18" fmla="*/ 0 h 6128957"/>
                <a:gd name="connsiteX0" fmla="*/ 3147771 w 3186556"/>
                <a:gd name="connsiteY0" fmla="*/ 5852791 h 5869115"/>
                <a:gd name="connsiteX1" fmla="*/ 3086063 w 3186556"/>
                <a:gd name="connsiteY1" fmla="*/ 5858400 h 5869115"/>
                <a:gd name="connsiteX2" fmla="*/ 2283859 w 3186556"/>
                <a:gd name="connsiteY2" fmla="*/ 5729375 h 5869115"/>
                <a:gd name="connsiteX3" fmla="*/ 1588242 w 3186556"/>
                <a:gd name="connsiteY3" fmla="*/ 5353517 h 5869115"/>
                <a:gd name="connsiteX4" fmla="*/ 967357 w 3186556"/>
                <a:gd name="connsiteY4" fmla="*/ 5097637 h 5869115"/>
                <a:gd name="connsiteX5" fmla="*/ 700257 w 3186556"/>
                <a:gd name="connsiteY5" fmla="*/ 4485629 h 5869115"/>
                <a:gd name="connsiteX6" fmla="*/ 528036 w 3186556"/>
                <a:gd name="connsiteY6" fmla="*/ 3942404 h 5869115"/>
                <a:gd name="connsiteX7" fmla="*/ 422863 w 3186556"/>
                <a:gd name="connsiteY7" fmla="*/ 3385398 h 5869115"/>
                <a:gd name="connsiteX8" fmla="*/ 267642 w 3186556"/>
                <a:gd name="connsiteY8" fmla="*/ 2798709 h 5869115"/>
                <a:gd name="connsiteX9" fmla="*/ 118031 w 3186556"/>
                <a:gd name="connsiteY9" fmla="*/ 2335436 h 5869115"/>
                <a:gd name="connsiteX10" fmla="*/ 23103 w 3186556"/>
                <a:gd name="connsiteY10" fmla="*/ 1959578 h 5869115"/>
                <a:gd name="connsiteX11" fmla="*/ 34323 w 3186556"/>
                <a:gd name="connsiteY11" fmla="*/ 1583721 h 5869115"/>
                <a:gd name="connsiteX12" fmla="*/ 387741 w 3186556"/>
                <a:gd name="connsiteY12" fmla="*/ 1353718 h 5869115"/>
                <a:gd name="connsiteX13" fmla="*/ 1083359 w 3186556"/>
                <a:gd name="connsiteY13" fmla="*/ 1134935 h 5869115"/>
                <a:gd name="connsiteX14" fmla="*/ 1616291 w 3186556"/>
                <a:gd name="connsiteY14" fmla="*/ 944202 h 5869115"/>
                <a:gd name="connsiteX15" fmla="*/ 1926464 w 3186556"/>
                <a:gd name="connsiteY15" fmla="*/ 726633 h 5869115"/>
                <a:gd name="connsiteX16" fmla="*/ 2133412 w 3186556"/>
                <a:gd name="connsiteY16" fmla="*/ 270100 h 5869115"/>
                <a:gd name="connsiteX17" fmla="*/ 2485860 w 3186556"/>
                <a:gd name="connsiteY17" fmla="*/ 0 h 5869115"/>
                <a:gd name="connsiteX0" fmla="*/ 3147771 w 3186556"/>
                <a:gd name="connsiteY0" fmla="*/ 5582691 h 5599015"/>
                <a:gd name="connsiteX1" fmla="*/ 3086063 w 3186556"/>
                <a:gd name="connsiteY1" fmla="*/ 5588300 h 5599015"/>
                <a:gd name="connsiteX2" fmla="*/ 2283859 w 3186556"/>
                <a:gd name="connsiteY2" fmla="*/ 5459275 h 5599015"/>
                <a:gd name="connsiteX3" fmla="*/ 1588242 w 3186556"/>
                <a:gd name="connsiteY3" fmla="*/ 5083417 h 5599015"/>
                <a:gd name="connsiteX4" fmla="*/ 967357 w 3186556"/>
                <a:gd name="connsiteY4" fmla="*/ 4827537 h 5599015"/>
                <a:gd name="connsiteX5" fmla="*/ 700257 w 3186556"/>
                <a:gd name="connsiteY5" fmla="*/ 4215529 h 5599015"/>
                <a:gd name="connsiteX6" fmla="*/ 528036 w 3186556"/>
                <a:gd name="connsiteY6" fmla="*/ 3672304 h 5599015"/>
                <a:gd name="connsiteX7" fmla="*/ 422863 w 3186556"/>
                <a:gd name="connsiteY7" fmla="*/ 3115298 h 5599015"/>
                <a:gd name="connsiteX8" fmla="*/ 267642 w 3186556"/>
                <a:gd name="connsiteY8" fmla="*/ 2528609 h 5599015"/>
                <a:gd name="connsiteX9" fmla="*/ 118031 w 3186556"/>
                <a:gd name="connsiteY9" fmla="*/ 2065336 h 5599015"/>
                <a:gd name="connsiteX10" fmla="*/ 23103 w 3186556"/>
                <a:gd name="connsiteY10" fmla="*/ 1689478 h 5599015"/>
                <a:gd name="connsiteX11" fmla="*/ 34323 w 3186556"/>
                <a:gd name="connsiteY11" fmla="*/ 1313621 h 5599015"/>
                <a:gd name="connsiteX12" fmla="*/ 387741 w 3186556"/>
                <a:gd name="connsiteY12" fmla="*/ 1083618 h 5599015"/>
                <a:gd name="connsiteX13" fmla="*/ 1083359 w 3186556"/>
                <a:gd name="connsiteY13" fmla="*/ 864835 h 5599015"/>
                <a:gd name="connsiteX14" fmla="*/ 1616291 w 3186556"/>
                <a:gd name="connsiteY14" fmla="*/ 674102 h 5599015"/>
                <a:gd name="connsiteX15" fmla="*/ 1926464 w 3186556"/>
                <a:gd name="connsiteY15" fmla="*/ 456533 h 5599015"/>
                <a:gd name="connsiteX16" fmla="*/ 2133412 w 3186556"/>
                <a:gd name="connsiteY16" fmla="*/ 0 h 5599015"/>
                <a:gd name="connsiteX0" fmla="*/ 3147771 w 3186556"/>
                <a:gd name="connsiteY0" fmla="*/ 5780583 h 5796907"/>
                <a:gd name="connsiteX1" fmla="*/ 3086063 w 3186556"/>
                <a:gd name="connsiteY1" fmla="*/ 5786192 h 5796907"/>
                <a:gd name="connsiteX2" fmla="*/ 2283859 w 3186556"/>
                <a:gd name="connsiteY2" fmla="*/ 5657167 h 5796907"/>
                <a:gd name="connsiteX3" fmla="*/ 1588242 w 3186556"/>
                <a:gd name="connsiteY3" fmla="*/ 5281309 h 5796907"/>
                <a:gd name="connsiteX4" fmla="*/ 967357 w 3186556"/>
                <a:gd name="connsiteY4" fmla="*/ 5025429 h 5796907"/>
                <a:gd name="connsiteX5" fmla="*/ 700257 w 3186556"/>
                <a:gd name="connsiteY5" fmla="*/ 4413421 h 5796907"/>
                <a:gd name="connsiteX6" fmla="*/ 528036 w 3186556"/>
                <a:gd name="connsiteY6" fmla="*/ 3870196 h 5796907"/>
                <a:gd name="connsiteX7" fmla="*/ 422863 w 3186556"/>
                <a:gd name="connsiteY7" fmla="*/ 3313190 h 5796907"/>
                <a:gd name="connsiteX8" fmla="*/ 267642 w 3186556"/>
                <a:gd name="connsiteY8" fmla="*/ 2726501 h 5796907"/>
                <a:gd name="connsiteX9" fmla="*/ 118031 w 3186556"/>
                <a:gd name="connsiteY9" fmla="*/ 2263228 h 5796907"/>
                <a:gd name="connsiteX10" fmla="*/ 23103 w 3186556"/>
                <a:gd name="connsiteY10" fmla="*/ 1887370 h 5796907"/>
                <a:gd name="connsiteX11" fmla="*/ 34323 w 3186556"/>
                <a:gd name="connsiteY11" fmla="*/ 1511513 h 5796907"/>
                <a:gd name="connsiteX12" fmla="*/ 387741 w 3186556"/>
                <a:gd name="connsiteY12" fmla="*/ 1281510 h 5796907"/>
                <a:gd name="connsiteX13" fmla="*/ 1083359 w 3186556"/>
                <a:gd name="connsiteY13" fmla="*/ 1062727 h 5796907"/>
                <a:gd name="connsiteX14" fmla="*/ 1616291 w 3186556"/>
                <a:gd name="connsiteY14" fmla="*/ 871994 h 5796907"/>
                <a:gd name="connsiteX15" fmla="*/ 1926464 w 3186556"/>
                <a:gd name="connsiteY15" fmla="*/ 654425 h 5796907"/>
                <a:gd name="connsiteX16" fmla="*/ 2160707 w 3186556"/>
                <a:gd name="connsiteY16" fmla="*/ 0 h 5796907"/>
                <a:gd name="connsiteX0" fmla="*/ 3147771 w 3186556"/>
                <a:gd name="connsiteY0" fmla="*/ 5780583 h 5796907"/>
                <a:gd name="connsiteX1" fmla="*/ 3086063 w 3186556"/>
                <a:gd name="connsiteY1" fmla="*/ 5786192 h 5796907"/>
                <a:gd name="connsiteX2" fmla="*/ 2283859 w 3186556"/>
                <a:gd name="connsiteY2" fmla="*/ 5657167 h 5796907"/>
                <a:gd name="connsiteX3" fmla="*/ 1588242 w 3186556"/>
                <a:gd name="connsiteY3" fmla="*/ 5281309 h 5796907"/>
                <a:gd name="connsiteX4" fmla="*/ 967357 w 3186556"/>
                <a:gd name="connsiteY4" fmla="*/ 5025429 h 5796907"/>
                <a:gd name="connsiteX5" fmla="*/ 700257 w 3186556"/>
                <a:gd name="connsiteY5" fmla="*/ 4413421 h 5796907"/>
                <a:gd name="connsiteX6" fmla="*/ 528036 w 3186556"/>
                <a:gd name="connsiteY6" fmla="*/ 3870196 h 5796907"/>
                <a:gd name="connsiteX7" fmla="*/ 422863 w 3186556"/>
                <a:gd name="connsiteY7" fmla="*/ 3313190 h 5796907"/>
                <a:gd name="connsiteX8" fmla="*/ 267642 w 3186556"/>
                <a:gd name="connsiteY8" fmla="*/ 2726501 h 5796907"/>
                <a:gd name="connsiteX9" fmla="*/ 118031 w 3186556"/>
                <a:gd name="connsiteY9" fmla="*/ 2263228 h 5796907"/>
                <a:gd name="connsiteX10" fmla="*/ 23103 w 3186556"/>
                <a:gd name="connsiteY10" fmla="*/ 1887370 h 5796907"/>
                <a:gd name="connsiteX11" fmla="*/ 34323 w 3186556"/>
                <a:gd name="connsiteY11" fmla="*/ 1511513 h 5796907"/>
                <a:gd name="connsiteX12" fmla="*/ 387741 w 3186556"/>
                <a:gd name="connsiteY12" fmla="*/ 1281510 h 5796907"/>
                <a:gd name="connsiteX13" fmla="*/ 1083359 w 3186556"/>
                <a:gd name="connsiteY13" fmla="*/ 1062727 h 5796907"/>
                <a:gd name="connsiteX14" fmla="*/ 1616291 w 3186556"/>
                <a:gd name="connsiteY14" fmla="*/ 871994 h 5796907"/>
                <a:gd name="connsiteX15" fmla="*/ 1926464 w 3186556"/>
                <a:gd name="connsiteY15" fmla="*/ 654425 h 5796907"/>
                <a:gd name="connsiteX16" fmla="*/ 2160707 w 3186556"/>
                <a:gd name="connsiteY16" fmla="*/ 0 h 5796907"/>
                <a:gd name="connsiteX0" fmla="*/ 3147771 w 3186556"/>
                <a:gd name="connsiteY0" fmla="*/ 5780583 h 5796907"/>
                <a:gd name="connsiteX1" fmla="*/ 3086063 w 3186556"/>
                <a:gd name="connsiteY1" fmla="*/ 5786192 h 5796907"/>
                <a:gd name="connsiteX2" fmla="*/ 2283859 w 3186556"/>
                <a:gd name="connsiteY2" fmla="*/ 5657167 h 5796907"/>
                <a:gd name="connsiteX3" fmla="*/ 1588242 w 3186556"/>
                <a:gd name="connsiteY3" fmla="*/ 5281309 h 5796907"/>
                <a:gd name="connsiteX4" fmla="*/ 967357 w 3186556"/>
                <a:gd name="connsiteY4" fmla="*/ 5025429 h 5796907"/>
                <a:gd name="connsiteX5" fmla="*/ 700257 w 3186556"/>
                <a:gd name="connsiteY5" fmla="*/ 4413421 h 5796907"/>
                <a:gd name="connsiteX6" fmla="*/ 528036 w 3186556"/>
                <a:gd name="connsiteY6" fmla="*/ 3870196 h 5796907"/>
                <a:gd name="connsiteX7" fmla="*/ 422863 w 3186556"/>
                <a:gd name="connsiteY7" fmla="*/ 3313190 h 5796907"/>
                <a:gd name="connsiteX8" fmla="*/ 267642 w 3186556"/>
                <a:gd name="connsiteY8" fmla="*/ 2726501 h 5796907"/>
                <a:gd name="connsiteX9" fmla="*/ 118031 w 3186556"/>
                <a:gd name="connsiteY9" fmla="*/ 2263228 h 5796907"/>
                <a:gd name="connsiteX10" fmla="*/ 23103 w 3186556"/>
                <a:gd name="connsiteY10" fmla="*/ 1887370 h 5796907"/>
                <a:gd name="connsiteX11" fmla="*/ 34323 w 3186556"/>
                <a:gd name="connsiteY11" fmla="*/ 1511513 h 5796907"/>
                <a:gd name="connsiteX12" fmla="*/ 387741 w 3186556"/>
                <a:gd name="connsiteY12" fmla="*/ 1281510 h 5796907"/>
                <a:gd name="connsiteX13" fmla="*/ 1083359 w 3186556"/>
                <a:gd name="connsiteY13" fmla="*/ 1062727 h 5796907"/>
                <a:gd name="connsiteX14" fmla="*/ 1616291 w 3186556"/>
                <a:gd name="connsiteY14" fmla="*/ 871994 h 5796907"/>
                <a:gd name="connsiteX15" fmla="*/ 1926464 w 3186556"/>
                <a:gd name="connsiteY15" fmla="*/ 654425 h 5796907"/>
                <a:gd name="connsiteX16" fmla="*/ 2092468 w 3186556"/>
                <a:gd name="connsiteY16" fmla="*/ 0 h 5796907"/>
                <a:gd name="connsiteX0" fmla="*/ 3147771 w 3186556"/>
                <a:gd name="connsiteY0" fmla="*/ 5780583 h 5796907"/>
                <a:gd name="connsiteX1" fmla="*/ 3086063 w 3186556"/>
                <a:gd name="connsiteY1" fmla="*/ 5786192 h 5796907"/>
                <a:gd name="connsiteX2" fmla="*/ 2283859 w 3186556"/>
                <a:gd name="connsiteY2" fmla="*/ 5657167 h 5796907"/>
                <a:gd name="connsiteX3" fmla="*/ 1588242 w 3186556"/>
                <a:gd name="connsiteY3" fmla="*/ 5281309 h 5796907"/>
                <a:gd name="connsiteX4" fmla="*/ 967357 w 3186556"/>
                <a:gd name="connsiteY4" fmla="*/ 5025429 h 5796907"/>
                <a:gd name="connsiteX5" fmla="*/ 700257 w 3186556"/>
                <a:gd name="connsiteY5" fmla="*/ 4413421 h 5796907"/>
                <a:gd name="connsiteX6" fmla="*/ 528036 w 3186556"/>
                <a:gd name="connsiteY6" fmla="*/ 3870196 h 5796907"/>
                <a:gd name="connsiteX7" fmla="*/ 422863 w 3186556"/>
                <a:gd name="connsiteY7" fmla="*/ 3313190 h 5796907"/>
                <a:gd name="connsiteX8" fmla="*/ 267642 w 3186556"/>
                <a:gd name="connsiteY8" fmla="*/ 2726501 h 5796907"/>
                <a:gd name="connsiteX9" fmla="*/ 118031 w 3186556"/>
                <a:gd name="connsiteY9" fmla="*/ 2263228 h 5796907"/>
                <a:gd name="connsiteX10" fmla="*/ 23103 w 3186556"/>
                <a:gd name="connsiteY10" fmla="*/ 1887370 h 5796907"/>
                <a:gd name="connsiteX11" fmla="*/ 34323 w 3186556"/>
                <a:gd name="connsiteY11" fmla="*/ 1511513 h 5796907"/>
                <a:gd name="connsiteX12" fmla="*/ 387741 w 3186556"/>
                <a:gd name="connsiteY12" fmla="*/ 1281510 h 5796907"/>
                <a:gd name="connsiteX13" fmla="*/ 1083359 w 3186556"/>
                <a:gd name="connsiteY13" fmla="*/ 1062727 h 5796907"/>
                <a:gd name="connsiteX14" fmla="*/ 1616291 w 3186556"/>
                <a:gd name="connsiteY14" fmla="*/ 871994 h 5796907"/>
                <a:gd name="connsiteX15" fmla="*/ 1926464 w 3186556"/>
                <a:gd name="connsiteY15" fmla="*/ 654425 h 5796907"/>
                <a:gd name="connsiteX16" fmla="*/ 2092468 w 3186556"/>
                <a:gd name="connsiteY16" fmla="*/ 0 h 5796907"/>
                <a:gd name="connsiteX0" fmla="*/ 3147771 w 3186556"/>
                <a:gd name="connsiteY0" fmla="*/ 5958004 h 5974328"/>
                <a:gd name="connsiteX1" fmla="*/ 3086063 w 3186556"/>
                <a:gd name="connsiteY1" fmla="*/ 5963613 h 5974328"/>
                <a:gd name="connsiteX2" fmla="*/ 2283859 w 3186556"/>
                <a:gd name="connsiteY2" fmla="*/ 5834588 h 5974328"/>
                <a:gd name="connsiteX3" fmla="*/ 1588242 w 3186556"/>
                <a:gd name="connsiteY3" fmla="*/ 5458730 h 5974328"/>
                <a:gd name="connsiteX4" fmla="*/ 967357 w 3186556"/>
                <a:gd name="connsiteY4" fmla="*/ 5202850 h 5974328"/>
                <a:gd name="connsiteX5" fmla="*/ 700257 w 3186556"/>
                <a:gd name="connsiteY5" fmla="*/ 4590842 h 5974328"/>
                <a:gd name="connsiteX6" fmla="*/ 528036 w 3186556"/>
                <a:gd name="connsiteY6" fmla="*/ 4047617 h 5974328"/>
                <a:gd name="connsiteX7" fmla="*/ 422863 w 3186556"/>
                <a:gd name="connsiteY7" fmla="*/ 3490611 h 5974328"/>
                <a:gd name="connsiteX8" fmla="*/ 267642 w 3186556"/>
                <a:gd name="connsiteY8" fmla="*/ 2903922 h 5974328"/>
                <a:gd name="connsiteX9" fmla="*/ 118031 w 3186556"/>
                <a:gd name="connsiteY9" fmla="*/ 2440649 h 5974328"/>
                <a:gd name="connsiteX10" fmla="*/ 23103 w 3186556"/>
                <a:gd name="connsiteY10" fmla="*/ 2064791 h 5974328"/>
                <a:gd name="connsiteX11" fmla="*/ 34323 w 3186556"/>
                <a:gd name="connsiteY11" fmla="*/ 1688934 h 5974328"/>
                <a:gd name="connsiteX12" fmla="*/ 387741 w 3186556"/>
                <a:gd name="connsiteY12" fmla="*/ 1458931 h 5974328"/>
                <a:gd name="connsiteX13" fmla="*/ 1083359 w 3186556"/>
                <a:gd name="connsiteY13" fmla="*/ 1240148 h 5974328"/>
                <a:gd name="connsiteX14" fmla="*/ 1616291 w 3186556"/>
                <a:gd name="connsiteY14" fmla="*/ 1049415 h 5974328"/>
                <a:gd name="connsiteX15" fmla="*/ 1926464 w 3186556"/>
                <a:gd name="connsiteY15" fmla="*/ 831846 h 5974328"/>
                <a:gd name="connsiteX16" fmla="*/ 2133411 w 3186556"/>
                <a:gd name="connsiteY16" fmla="*/ 0 h 5974328"/>
                <a:gd name="connsiteX0" fmla="*/ 3147771 w 3186556"/>
                <a:gd name="connsiteY0" fmla="*/ 5958004 h 5974328"/>
                <a:gd name="connsiteX1" fmla="*/ 3086063 w 3186556"/>
                <a:gd name="connsiteY1" fmla="*/ 5963613 h 5974328"/>
                <a:gd name="connsiteX2" fmla="*/ 2283859 w 3186556"/>
                <a:gd name="connsiteY2" fmla="*/ 5834588 h 5974328"/>
                <a:gd name="connsiteX3" fmla="*/ 1485884 w 3186556"/>
                <a:gd name="connsiteY3" fmla="*/ 5608855 h 5974328"/>
                <a:gd name="connsiteX4" fmla="*/ 967357 w 3186556"/>
                <a:gd name="connsiteY4" fmla="*/ 5202850 h 5974328"/>
                <a:gd name="connsiteX5" fmla="*/ 700257 w 3186556"/>
                <a:gd name="connsiteY5" fmla="*/ 4590842 h 5974328"/>
                <a:gd name="connsiteX6" fmla="*/ 528036 w 3186556"/>
                <a:gd name="connsiteY6" fmla="*/ 4047617 h 5974328"/>
                <a:gd name="connsiteX7" fmla="*/ 422863 w 3186556"/>
                <a:gd name="connsiteY7" fmla="*/ 3490611 h 5974328"/>
                <a:gd name="connsiteX8" fmla="*/ 267642 w 3186556"/>
                <a:gd name="connsiteY8" fmla="*/ 2903922 h 5974328"/>
                <a:gd name="connsiteX9" fmla="*/ 118031 w 3186556"/>
                <a:gd name="connsiteY9" fmla="*/ 2440649 h 5974328"/>
                <a:gd name="connsiteX10" fmla="*/ 23103 w 3186556"/>
                <a:gd name="connsiteY10" fmla="*/ 2064791 h 5974328"/>
                <a:gd name="connsiteX11" fmla="*/ 34323 w 3186556"/>
                <a:gd name="connsiteY11" fmla="*/ 1688934 h 5974328"/>
                <a:gd name="connsiteX12" fmla="*/ 387741 w 3186556"/>
                <a:gd name="connsiteY12" fmla="*/ 1458931 h 5974328"/>
                <a:gd name="connsiteX13" fmla="*/ 1083359 w 3186556"/>
                <a:gd name="connsiteY13" fmla="*/ 1240148 h 5974328"/>
                <a:gd name="connsiteX14" fmla="*/ 1616291 w 3186556"/>
                <a:gd name="connsiteY14" fmla="*/ 1049415 h 5974328"/>
                <a:gd name="connsiteX15" fmla="*/ 1926464 w 3186556"/>
                <a:gd name="connsiteY15" fmla="*/ 831846 h 5974328"/>
                <a:gd name="connsiteX16" fmla="*/ 2133411 w 3186556"/>
                <a:gd name="connsiteY16" fmla="*/ 0 h 5974328"/>
                <a:gd name="connsiteX0" fmla="*/ 3147771 w 3186556"/>
                <a:gd name="connsiteY0" fmla="*/ 5958004 h 5974328"/>
                <a:gd name="connsiteX1" fmla="*/ 3086063 w 3186556"/>
                <a:gd name="connsiteY1" fmla="*/ 5963613 h 5974328"/>
                <a:gd name="connsiteX2" fmla="*/ 2283859 w 3186556"/>
                <a:gd name="connsiteY2" fmla="*/ 5834588 h 5974328"/>
                <a:gd name="connsiteX3" fmla="*/ 1485884 w 3186556"/>
                <a:gd name="connsiteY3" fmla="*/ 5608855 h 5974328"/>
                <a:gd name="connsiteX4" fmla="*/ 967357 w 3186556"/>
                <a:gd name="connsiteY4" fmla="*/ 5202850 h 5974328"/>
                <a:gd name="connsiteX5" fmla="*/ 672961 w 3186556"/>
                <a:gd name="connsiteY5" fmla="*/ 4597666 h 5974328"/>
                <a:gd name="connsiteX6" fmla="*/ 528036 w 3186556"/>
                <a:gd name="connsiteY6" fmla="*/ 4047617 h 5974328"/>
                <a:gd name="connsiteX7" fmla="*/ 422863 w 3186556"/>
                <a:gd name="connsiteY7" fmla="*/ 3490611 h 5974328"/>
                <a:gd name="connsiteX8" fmla="*/ 267642 w 3186556"/>
                <a:gd name="connsiteY8" fmla="*/ 2903922 h 5974328"/>
                <a:gd name="connsiteX9" fmla="*/ 118031 w 3186556"/>
                <a:gd name="connsiteY9" fmla="*/ 2440649 h 5974328"/>
                <a:gd name="connsiteX10" fmla="*/ 23103 w 3186556"/>
                <a:gd name="connsiteY10" fmla="*/ 2064791 h 5974328"/>
                <a:gd name="connsiteX11" fmla="*/ 34323 w 3186556"/>
                <a:gd name="connsiteY11" fmla="*/ 1688934 h 5974328"/>
                <a:gd name="connsiteX12" fmla="*/ 387741 w 3186556"/>
                <a:gd name="connsiteY12" fmla="*/ 1458931 h 5974328"/>
                <a:gd name="connsiteX13" fmla="*/ 1083359 w 3186556"/>
                <a:gd name="connsiteY13" fmla="*/ 1240148 h 5974328"/>
                <a:gd name="connsiteX14" fmla="*/ 1616291 w 3186556"/>
                <a:gd name="connsiteY14" fmla="*/ 1049415 h 5974328"/>
                <a:gd name="connsiteX15" fmla="*/ 1926464 w 3186556"/>
                <a:gd name="connsiteY15" fmla="*/ 831846 h 5974328"/>
                <a:gd name="connsiteX16" fmla="*/ 2133411 w 3186556"/>
                <a:gd name="connsiteY16" fmla="*/ 0 h 5974328"/>
                <a:gd name="connsiteX0" fmla="*/ 3136120 w 3174905"/>
                <a:gd name="connsiteY0" fmla="*/ 5958004 h 5974328"/>
                <a:gd name="connsiteX1" fmla="*/ 3074412 w 3174905"/>
                <a:gd name="connsiteY1" fmla="*/ 5963613 h 5974328"/>
                <a:gd name="connsiteX2" fmla="*/ 2272208 w 3174905"/>
                <a:gd name="connsiteY2" fmla="*/ 5834588 h 5974328"/>
                <a:gd name="connsiteX3" fmla="*/ 1474233 w 3174905"/>
                <a:gd name="connsiteY3" fmla="*/ 5608855 h 5974328"/>
                <a:gd name="connsiteX4" fmla="*/ 955706 w 3174905"/>
                <a:gd name="connsiteY4" fmla="*/ 5202850 h 5974328"/>
                <a:gd name="connsiteX5" fmla="*/ 661310 w 3174905"/>
                <a:gd name="connsiteY5" fmla="*/ 4597666 h 5974328"/>
                <a:gd name="connsiteX6" fmla="*/ 516385 w 3174905"/>
                <a:gd name="connsiteY6" fmla="*/ 4047617 h 5974328"/>
                <a:gd name="connsiteX7" fmla="*/ 411212 w 3174905"/>
                <a:gd name="connsiteY7" fmla="*/ 3490611 h 5974328"/>
                <a:gd name="connsiteX8" fmla="*/ 255991 w 3174905"/>
                <a:gd name="connsiteY8" fmla="*/ 2903922 h 5974328"/>
                <a:gd name="connsiteX9" fmla="*/ 106380 w 3174905"/>
                <a:gd name="connsiteY9" fmla="*/ 2440649 h 5974328"/>
                <a:gd name="connsiteX10" fmla="*/ 11452 w 3174905"/>
                <a:gd name="connsiteY10" fmla="*/ 2064791 h 5974328"/>
                <a:gd name="connsiteX11" fmla="*/ 376090 w 3174905"/>
                <a:gd name="connsiteY11" fmla="*/ 1458931 h 5974328"/>
                <a:gd name="connsiteX12" fmla="*/ 1071708 w 3174905"/>
                <a:gd name="connsiteY12" fmla="*/ 1240148 h 5974328"/>
                <a:gd name="connsiteX13" fmla="*/ 1604640 w 3174905"/>
                <a:gd name="connsiteY13" fmla="*/ 1049415 h 5974328"/>
                <a:gd name="connsiteX14" fmla="*/ 1914813 w 3174905"/>
                <a:gd name="connsiteY14" fmla="*/ 831846 h 5974328"/>
                <a:gd name="connsiteX15" fmla="*/ 2121760 w 3174905"/>
                <a:gd name="connsiteY15" fmla="*/ 0 h 5974328"/>
                <a:gd name="connsiteX0" fmla="*/ 3124986 w 3163771"/>
                <a:gd name="connsiteY0" fmla="*/ 5958004 h 5974328"/>
                <a:gd name="connsiteX1" fmla="*/ 3063278 w 3163771"/>
                <a:gd name="connsiteY1" fmla="*/ 5963613 h 5974328"/>
                <a:gd name="connsiteX2" fmla="*/ 2261074 w 3163771"/>
                <a:gd name="connsiteY2" fmla="*/ 5834588 h 5974328"/>
                <a:gd name="connsiteX3" fmla="*/ 1463099 w 3163771"/>
                <a:gd name="connsiteY3" fmla="*/ 5608855 h 5974328"/>
                <a:gd name="connsiteX4" fmla="*/ 944572 w 3163771"/>
                <a:gd name="connsiteY4" fmla="*/ 5202850 h 5974328"/>
                <a:gd name="connsiteX5" fmla="*/ 650176 w 3163771"/>
                <a:gd name="connsiteY5" fmla="*/ 4597666 h 5974328"/>
                <a:gd name="connsiteX6" fmla="*/ 505251 w 3163771"/>
                <a:gd name="connsiteY6" fmla="*/ 4047617 h 5974328"/>
                <a:gd name="connsiteX7" fmla="*/ 400078 w 3163771"/>
                <a:gd name="connsiteY7" fmla="*/ 3490611 h 5974328"/>
                <a:gd name="connsiteX8" fmla="*/ 244857 w 3163771"/>
                <a:gd name="connsiteY8" fmla="*/ 2903922 h 5974328"/>
                <a:gd name="connsiteX9" fmla="*/ 299963 w 3163771"/>
                <a:gd name="connsiteY9" fmla="*/ 2351938 h 5974328"/>
                <a:gd name="connsiteX10" fmla="*/ 318 w 3163771"/>
                <a:gd name="connsiteY10" fmla="*/ 2064791 h 5974328"/>
                <a:gd name="connsiteX11" fmla="*/ 364956 w 3163771"/>
                <a:gd name="connsiteY11" fmla="*/ 1458931 h 5974328"/>
                <a:gd name="connsiteX12" fmla="*/ 1060574 w 3163771"/>
                <a:gd name="connsiteY12" fmla="*/ 1240148 h 5974328"/>
                <a:gd name="connsiteX13" fmla="*/ 1593506 w 3163771"/>
                <a:gd name="connsiteY13" fmla="*/ 1049415 h 5974328"/>
                <a:gd name="connsiteX14" fmla="*/ 1903679 w 3163771"/>
                <a:gd name="connsiteY14" fmla="*/ 831846 h 5974328"/>
                <a:gd name="connsiteX15" fmla="*/ 2110626 w 3163771"/>
                <a:gd name="connsiteY15" fmla="*/ 0 h 5974328"/>
                <a:gd name="connsiteX0" fmla="*/ 3125004 w 3163789"/>
                <a:gd name="connsiteY0" fmla="*/ 5958004 h 5974328"/>
                <a:gd name="connsiteX1" fmla="*/ 3063296 w 3163789"/>
                <a:gd name="connsiteY1" fmla="*/ 5963613 h 5974328"/>
                <a:gd name="connsiteX2" fmla="*/ 2261092 w 3163789"/>
                <a:gd name="connsiteY2" fmla="*/ 5834588 h 5974328"/>
                <a:gd name="connsiteX3" fmla="*/ 1463117 w 3163789"/>
                <a:gd name="connsiteY3" fmla="*/ 5608855 h 5974328"/>
                <a:gd name="connsiteX4" fmla="*/ 944590 w 3163789"/>
                <a:gd name="connsiteY4" fmla="*/ 5202850 h 5974328"/>
                <a:gd name="connsiteX5" fmla="*/ 650194 w 3163789"/>
                <a:gd name="connsiteY5" fmla="*/ 4597666 h 5974328"/>
                <a:gd name="connsiteX6" fmla="*/ 505269 w 3163789"/>
                <a:gd name="connsiteY6" fmla="*/ 4047617 h 5974328"/>
                <a:gd name="connsiteX7" fmla="*/ 400096 w 3163789"/>
                <a:gd name="connsiteY7" fmla="*/ 3490611 h 5974328"/>
                <a:gd name="connsiteX8" fmla="*/ 340409 w 3163789"/>
                <a:gd name="connsiteY8" fmla="*/ 2876627 h 5974328"/>
                <a:gd name="connsiteX9" fmla="*/ 299981 w 3163789"/>
                <a:gd name="connsiteY9" fmla="*/ 2351938 h 5974328"/>
                <a:gd name="connsiteX10" fmla="*/ 336 w 3163789"/>
                <a:gd name="connsiteY10" fmla="*/ 2064791 h 5974328"/>
                <a:gd name="connsiteX11" fmla="*/ 364974 w 3163789"/>
                <a:gd name="connsiteY11" fmla="*/ 1458931 h 5974328"/>
                <a:gd name="connsiteX12" fmla="*/ 1060592 w 3163789"/>
                <a:gd name="connsiteY12" fmla="*/ 1240148 h 5974328"/>
                <a:gd name="connsiteX13" fmla="*/ 1593524 w 3163789"/>
                <a:gd name="connsiteY13" fmla="*/ 1049415 h 5974328"/>
                <a:gd name="connsiteX14" fmla="*/ 1903697 w 3163789"/>
                <a:gd name="connsiteY14" fmla="*/ 831846 h 5974328"/>
                <a:gd name="connsiteX15" fmla="*/ 2110644 w 3163789"/>
                <a:gd name="connsiteY15" fmla="*/ 0 h 5974328"/>
                <a:gd name="connsiteX0" fmla="*/ 2825025 w 2863810"/>
                <a:gd name="connsiteY0" fmla="*/ 5958004 h 5974328"/>
                <a:gd name="connsiteX1" fmla="*/ 2763317 w 2863810"/>
                <a:gd name="connsiteY1" fmla="*/ 5963613 h 5974328"/>
                <a:gd name="connsiteX2" fmla="*/ 1961113 w 2863810"/>
                <a:gd name="connsiteY2" fmla="*/ 5834588 h 5974328"/>
                <a:gd name="connsiteX3" fmla="*/ 1163138 w 2863810"/>
                <a:gd name="connsiteY3" fmla="*/ 5608855 h 5974328"/>
                <a:gd name="connsiteX4" fmla="*/ 644611 w 2863810"/>
                <a:gd name="connsiteY4" fmla="*/ 5202850 h 5974328"/>
                <a:gd name="connsiteX5" fmla="*/ 350215 w 2863810"/>
                <a:gd name="connsiteY5" fmla="*/ 4597666 h 5974328"/>
                <a:gd name="connsiteX6" fmla="*/ 205290 w 2863810"/>
                <a:gd name="connsiteY6" fmla="*/ 4047617 h 5974328"/>
                <a:gd name="connsiteX7" fmla="*/ 100117 w 2863810"/>
                <a:gd name="connsiteY7" fmla="*/ 3490611 h 5974328"/>
                <a:gd name="connsiteX8" fmla="*/ 40430 w 2863810"/>
                <a:gd name="connsiteY8" fmla="*/ 2876627 h 5974328"/>
                <a:gd name="connsiteX9" fmla="*/ 2 w 2863810"/>
                <a:gd name="connsiteY9" fmla="*/ 2351938 h 5974328"/>
                <a:gd name="connsiteX10" fmla="*/ 41551 w 2863810"/>
                <a:gd name="connsiteY10" fmla="*/ 1730421 h 5974328"/>
                <a:gd name="connsiteX11" fmla="*/ 64995 w 2863810"/>
                <a:gd name="connsiteY11" fmla="*/ 1458931 h 5974328"/>
                <a:gd name="connsiteX12" fmla="*/ 760613 w 2863810"/>
                <a:gd name="connsiteY12" fmla="*/ 1240148 h 5974328"/>
                <a:gd name="connsiteX13" fmla="*/ 1293545 w 2863810"/>
                <a:gd name="connsiteY13" fmla="*/ 1049415 h 5974328"/>
                <a:gd name="connsiteX14" fmla="*/ 1603718 w 2863810"/>
                <a:gd name="connsiteY14" fmla="*/ 831846 h 5974328"/>
                <a:gd name="connsiteX15" fmla="*/ 1810665 w 2863810"/>
                <a:gd name="connsiteY15" fmla="*/ 0 h 5974328"/>
                <a:gd name="connsiteX0" fmla="*/ 2852990 w 2891775"/>
                <a:gd name="connsiteY0" fmla="*/ 5958004 h 5974328"/>
                <a:gd name="connsiteX1" fmla="*/ 2791282 w 2891775"/>
                <a:gd name="connsiteY1" fmla="*/ 5963613 h 5974328"/>
                <a:gd name="connsiteX2" fmla="*/ 1989078 w 2891775"/>
                <a:gd name="connsiteY2" fmla="*/ 5834588 h 5974328"/>
                <a:gd name="connsiteX3" fmla="*/ 1191103 w 2891775"/>
                <a:gd name="connsiteY3" fmla="*/ 5608855 h 5974328"/>
                <a:gd name="connsiteX4" fmla="*/ 672576 w 2891775"/>
                <a:gd name="connsiteY4" fmla="*/ 5202850 h 5974328"/>
                <a:gd name="connsiteX5" fmla="*/ 378180 w 2891775"/>
                <a:gd name="connsiteY5" fmla="*/ 4597666 h 5974328"/>
                <a:gd name="connsiteX6" fmla="*/ 233255 w 2891775"/>
                <a:gd name="connsiteY6" fmla="*/ 4047617 h 5974328"/>
                <a:gd name="connsiteX7" fmla="*/ 128082 w 2891775"/>
                <a:gd name="connsiteY7" fmla="*/ 3490611 h 5974328"/>
                <a:gd name="connsiteX8" fmla="*/ 68395 w 2891775"/>
                <a:gd name="connsiteY8" fmla="*/ 2876627 h 5974328"/>
                <a:gd name="connsiteX9" fmla="*/ 27967 w 2891775"/>
                <a:gd name="connsiteY9" fmla="*/ 2351938 h 5974328"/>
                <a:gd name="connsiteX10" fmla="*/ 69516 w 2891775"/>
                <a:gd name="connsiteY10" fmla="*/ 1730421 h 5974328"/>
                <a:gd name="connsiteX11" fmla="*/ 788578 w 2891775"/>
                <a:gd name="connsiteY11" fmla="*/ 1240148 h 5974328"/>
                <a:gd name="connsiteX12" fmla="*/ 1321510 w 2891775"/>
                <a:gd name="connsiteY12" fmla="*/ 1049415 h 5974328"/>
                <a:gd name="connsiteX13" fmla="*/ 1631683 w 2891775"/>
                <a:gd name="connsiteY13" fmla="*/ 831846 h 5974328"/>
                <a:gd name="connsiteX14" fmla="*/ 1838630 w 2891775"/>
                <a:gd name="connsiteY14" fmla="*/ 0 h 5974328"/>
                <a:gd name="connsiteX0" fmla="*/ 2831240 w 2870025"/>
                <a:gd name="connsiteY0" fmla="*/ 5958004 h 5974328"/>
                <a:gd name="connsiteX1" fmla="*/ 2769532 w 2870025"/>
                <a:gd name="connsiteY1" fmla="*/ 5963613 h 5974328"/>
                <a:gd name="connsiteX2" fmla="*/ 1967328 w 2870025"/>
                <a:gd name="connsiteY2" fmla="*/ 5834588 h 5974328"/>
                <a:gd name="connsiteX3" fmla="*/ 1169353 w 2870025"/>
                <a:gd name="connsiteY3" fmla="*/ 5608855 h 5974328"/>
                <a:gd name="connsiteX4" fmla="*/ 650826 w 2870025"/>
                <a:gd name="connsiteY4" fmla="*/ 5202850 h 5974328"/>
                <a:gd name="connsiteX5" fmla="*/ 356430 w 2870025"/>
                <a:gd name="connsiteY5" fmla="*/ 4597666 h 5974328"/>
                <a:gd name="connsiteX6" fmla="*/ 211505 w 2870025"/>
                <a:gd name="connsiteY6" fmla="*/ 4047617 h 5974328"/>
                <a:gd name="connsiteX7" fmla="*/ 106332 w 2870025"/>
                <a:gd name="connsiteY7" fmla="*/ 3490611 h 5974328"/>
                <a:gd name="connsiteX8" fmla="*/ 46645 w 2870025"/>
                <a:gd name="connsiteY8" fmla="*/ 2876627 h 5974328"/>
                <a:gd name="connsiteX9" fmla="*/ 6217 w 2870025"/>
                <a:gd name="connsiteY9" fmla="*/ 2351938 h 5974328"/>
                <a:gd name="connsiteX10" fmla="*/ 184244 w 2870025"/>
                <a:gd name="connsiteY10" fmla="*/ 1600767 h 5974328"/>
                <a:gd name="connsiteX11" fmla="*/ 766828 w 2870025"/>
                <a:gd name="connsiteY11" fmla="*/ 1240148 h 5974328"/>
                <a:gd name="connsiteX12" fmla="*/ 1299760 w 2870025"/>
                <a:gd name="connsiteY12" fmla="*/ 1049415 h 5974328"/>
                <a:gd name="connsiteX13" fmla="*/ 1609933 w 2870025"/>
                <a:gd name="connsiteY13" fmla="*/ 831846 h 5974328"/>
                <a:gd name="connsiteX14" fmla="*/ 1816880 w 2870025"/>
                <a:gd name="connsiteY14" fmla="*/ 0 h 5974328"/>
                <a:gd name="connsiteX0" fmla="*/ 2841768 w 2880553"/>
                <a:gd name="connsiteY0" fmla="*/ 5958004 h 5974328"/>
                <a:gd name="connsiteX1" fmla="*/ 2780060 w 2880553"/>
                <a:gd name="connsiteY1" fmla="*/ 5963613 h 5974328"/>
                <a:gd name="connsiteX2" fmla="*/ 1977856 w 2880553"/>
                <a:gd name="connsiteY2" fmla="*/ 5834588 h 5974328"/>
                <a:gd name="connsiteX3" fmla="*/ 1179881 w 2880553"/>
                <a:gd name="connsiteY3" fmla="*/ 5608855 h 5974328"/>
                <a:gd name="connsiteX4" fmla="*/ 661354 w 2880553"/>
                <a:gd name="connsiteY4" fmla="*/ 5202850 h 5974328"/>
                <a:gd name="connsiteX5" fmla="*/ 366958 w 2880553"/>
                <a:gd name="connsiteY5" fmla="*/ 4597666 h 5974328"/>
                <a:gd name="connsiteX6" fmla="*/ 222033 w 2880553"/>
                <a:gd name="connsiteY6" fmla="*/ 4047617 h 5974328"/>
                <a:gd name="connsiteX7" fmla="*/ 116860 w 2880553"/>
                <a:gd name="connsiteY7" fmla="*/ 3490611 h 5974328"/>
                <a:gd name="connsiteX8" fmla="*/ 57173 w 2880553"/>
                <a:gd name="connsiteY8" fmla="*/ 2876627 h 5974328"/>
                <a:gd name="connsiteX9" fmla="*/ 16745 w 2880553"/>
                <a:gd name="connsiteY9" fmla="*/ 2351938 h 5974328"/>
                <a:gd name="connsiteX10" fmla="*/ 351721 w 2880553"/>
                <a:gd name="connsiteY10" fmla="*/ 1593943 h 5974328"/>
                <a:gd name="connsiteX11" fmla="*/ 777356 w 2880553"/>
                <a:gd name="connsiteY11" fmla="*/ 1240148 h 5974328"/>
                <a:gd name="connsiteX12" fmla="*/ 1310288 w 2880553"/>
                <a:gd name="connsiteY12" fmla="*/ 1049415 h 5974328"/>
                <a:gd name="connsiteX13" fmla="*/ 1620461 w 2880553"/>
                <a:gd name="connsiteY13" fmla="*/ 831846 h 5974328"/>
                <a:gd name="connsiteX14" fmla="*/ 1827408 w 2880553"/>
                <a:gd name="connsiteY14" fmla="*/ 0 h 5974328"/>
                <a:gd name="connsiteX0" fmla="*/ 2799038 w 2837823"/>
                <a:gd name="connsiteY0" fmla="*/ 5958004 h 5974328"/>
                <a:gd name="connsiteX1" fmla="*/ 2737330 w 2837823"/>
                <a:gd name="connsiteY1" fmla="*/ 5963613 h 5974328"/>
                <a:gd name="connsiteX2" fmla="*/ 1935126 w 2837823"/>
                <a:gd name="connsiteY2" fmla="*/ 5834588 h 5974328"/>
                <a:gd name="connsiteX3" fmla="*/ 1137151 w 2837823"/>
                <a:gd name="connsiteY3" fmla="*/ 5608855 h 5974328"/>
                <a:gd name="connsiteX4" fmla="*/ 618624 w 2837823"/>
                <a:gd name="connsiteY4" fmla="*/ 5202850 h 5974328"/>
                <a:gd name="connsiteX5" fmla="*/ 324228 w 2837823"/>
                <a:gd name="connsiteY5" fmla="*/ 4597666 h 5974328"/>
                <a:gd name="connsiteX6" fmla="*/ 179303 w 2837823"/>
                <a:gd name="connsiteY6" fmla="*/ 4047617 h 5974328"/>
                <a:gd name="connsiteX7" fmla="*/ 74130 w 2837823"/>
                <a:gd name="connsiteY7" fmla="*/ 3490611 h 5974328"/>
                <a:gd name="connsiteX8" fmla="*/ 14443 w 2837823"/>
                <a:gd name="connsiteY8" fmla="*/ 2876627 h 5974328"/>
                <a:gd name="connsiteX9" fmla="*/ 28607 w 2837823"/>
                <a:gd name="connsiteY9" fmla="*/ 2358761 h 5974328"/>
                <a:gd name="connsiteX10" fmla="*/ 308991 w 2837823"/>
                <a:gd name="connsiteY10" fmla="*/ 1593943 h 5974328"/>
                <a:gd name="connsiteX11" fmla="*/ 734626 w 2837823"/>
                <a:gd name="connsiteY11" fmla="*/ 1240148 h 5974328"/>
                <a:gd name="connsiteX12" fmla="*/ 1267558 w 2837823"/>
                <a:gd name="connsiteY12" fmla="*/ 1049415 h 5974328"/>
                <a:gd name="connsiteX13" fmla="*/ 1577731 w 2837823"/>
                <a:gd name="connsiteY13" fmla="*/ 831846 h 5974328"/>
                <a:gd name="connsiteX14" fmla="*/ 1784678 w 2837823"/>
                <a:gd name="connsiteY14" fmla="*/ 0 h 5974328"/>
                <a:gd name="connsiteX0" fmla="*/ 2793651 w 2832436"/>
                <a:gd name="connsiteY0" fmla="*/ 5958004 h 5974328"/>
                <a:gd name="connsiteX1" fmla="*/ 2731943 w 2832436"/>
                <a:gd name="connsiteY1" fmla="*/ 5963613 h 5974328"/>
                <a:gd name="connsiteX2" fmla="*/ 1929739 w 2832436"/>
                <a:gd name="connsiteY2" fmla="*/ 5834588 h 5974328"/>
                <a:gd name="connsiteX3" fmla="*/ 1131764 w 2832436"/>
                <a:gd name="connsiteY3" fmla="*/ 5608855 h 5974328"/>
                <a:gd name="connsiteX4" fmla="*/ 613237 w 2832436"/>
                <a:gd name="connsiteY4" fmla="*/ 5202850 h 5974328"/>
                <a:gd name="connsiteX5" fmla="*/ 318841 w 2832436"/>
                <a:gd name="connsiteY5" fmla="*/ 4597666 h 5974328"/>
                <a:gd name="connsiteX6" fmla="*/ 173916 w 2832436"/>
                <a:gd name="connsiteY6" fmla="*/ 4047617 h 5974328"/>
                <a:gd name="connsiteX7" fmla="*/ 68743 w 2832436"/>
                <a:gd name="connsiteY7" fmla="*/ 3490611 h 5974328"/>
                <a:gd name="connsiteX8" fmla="*/ 9056 w 2832436"/>
                <a:gd name="connsiteY8" fmla="*/ 2876627 h 5974328"/>
                <a:gd name="connsiteX9" fmla="*/ 23220 w 2832436"/>
                <a:gd name="connsiteY9" fmla="*/ 2358761 h 5974328"/>
                <a:gd name="connsiteX10" fmla="*/ 303604 w 2832436"/>
                <a:gd name="connsiteY10" fmla="*/ 1593943 h 5974328"/>
                <a:gd name="connsiteX11" fmla="*/ 729239 w 2832436"/>
                <a:gd name="connsiteY11" fmla="*/ 1240148 h 5974328"/>
                <a:gd name="connsiteX12" fmla="*/ 1262171 w 2832436"/>
                <a:gd name="connsiteY12" fmla="*/ 1049415 h 5974328"/>
                <a:gd name="connsiteX13" fmla="*/ 1572344 w 2832436"/>
                <a:gd name="connsiteY13" fmla="*/ 831846 h 5974328"/>
                <a:gd name="connsiteX14" fmla="*/ 1779291 w 2832436"/>
                <a:gd name="connsiteY14" fmla="*/ 0 h 5974328"/>
                <a:gd name="connsiteX0" fmla="*/ 2793651 w 2832436"/>
                <a:gd name="connsiteY0" fmla="*/ 5958004 h 5974328"/>
                <a:gd name="connsiteX1" fmla="*/ 2731943 w 2832436"/>
                <a:gd name="connsiteY1" fmla="*/ 5963613 h 5974328"/>
                <a:gd name="connsiteX2" fmla="*/ 1929739 w 2832436"/>
                <a:gd name="connsiteY2" fmla="*/ 5834588 h 5974328"/>
                <a:gd name="connsiteX3" fmla="*/ 1131764 w 2832436"/>
                <a:gd name="connsiteY3" fmla="*/ 5608855 h 5974328"/>
                <a:gd name="connsiteX4" fmla="*/ 613237 w 2832436"/>
                <a:gd name="connsiteY4" fmla="*/ 5202850 h 5974328"/>
                <a:gd name="connsiteX5" fmla="*/ 318841 w 2832436"/>
                <a:gd name="connsiteY5" fmla="*/ 4597666 h 5974328"/>
                <a:gd name="connsiteX6" fmla="*/ 283098 w 2832436"/>
                <a:gd name="connsiteY6" fmla="*/ 3965730 h 5974328"/>
                <a:gd name="connsiteX7" fmla="*/ 68743 w 2832436"/>
                <a:gd name="connsiteY7" fmla="*/ 3490611 h 5974328"/>
                <a:gd name="connsiteX8" fmla="*/ 9056 w 2832436"/>
                <a:gd name="connsiteY8" fmla="*/ 2876627 h 5974328"/>
                <a:gd name="connsiteX9" fmla="*/ 23220 w 2832436"/>
                <a:gd name="connsiteY9" fmla="*/ 2358761 h 5974328"/>
                <a:gd name="connsiteX10" fmla="*/ 303604 w 2832436"/>
                <a:gd name="connsiteY10" fmla="*/ 1593943 h 5974328"/>
                <a:gd name="connsiteX11" fmla="*/ 729239 w 2832436"/>
                <a:gd name="connsiteY11" fmla="*/ 1240148 h 5974328"/>
                <a:gd name="connsiteX12" fmla="*/ 1262171 w 2832436"/>
                <a:gd name="connsiteY12" fmla="*/ 1049415 h 5974328"/>
                <a:gd name="connsiteX13" fmla="*/ 1572344 w 2832436"/>
                <a:gd name="connsiteY13" fmla="*/ 831846 h 5974328"/>
                <a:gd name="connsiteX14" fmla="*/ 1779291 w 2832436"/>
                <a:gd name="connsiteY14" fmla="*/ 0 h 5974328"/>
                <a:gd name="connsiteX0" fmla="*/ 2806852 w 2845637"/>
                <a:gd name="connsiteY0" fmla="*/ 5958004 h 5974328"/>
                <a:gd name="connsiteX1" fmla="*/ 2745144 w 2845637"/>
                <a:gd name="connsiteY1" fmla="*/ 5963613 h 5974328"/>
                <a:gd name="connsiteX2" fmla="*/ 1942940 w 2845637"/>
                <a:gd name="connsiteY2" fmla="*/ 5834588 h 5974328"/>
                <a:gd name="connsiteX3" fmla="*/ 1144965 w 2845637"/>
                <a:gd name="connsiteY3" fmla="*/ 5608855 h 5974328"/>
                <a:gd name="connsiteX4" fmla="*/ 626438 w 2845637"/>
                <a:gd name="connsiteY4" fmla="*/ 5202850 h 5974328"/>
                <a:gd name="connsiteX5" fmla="*/ 332042 w 2845637"/>
                <a:gd name="connsiteY5" fmla="*/ 4597666 h 5974328"/>
                <a:gd name="connsiteX6" fmla="*/ 296299 w 2845637"/>
                <a:gd name="connsiteY6" fmla="*/ 3965730 h 5974328"/>
                <a:gd name="connsiteX7" fmla="*/ 273013 w 2845637"/>
                <a:gd name="connsiteY7" fmla="*/ 3422372 h 5974328"/>
                <a:gd name="connsiteX8" fmla="*/ 22257 w 2845637"/>
                <a:gd name="connsiteY8" fmla="*/ 2876627 h 5974328"/>
                <a:gd name="connsiteX9" fmla="*/ 36421 w 2845637"/>
                <a:gd name="connsiteY9" fmla="*/ 2358761 h 5974328"/>
                <a:gd name="connsiteX10" fmla="*/ 316805 w 2845637"/>
                <a:gd name="connsiteY10" fmla="*/ 1593943 h 5974328"/>
                <a:gd name="connsiteX11" fmla="*/ 742440 w 2845637"/>
                <a:gd name="connsiteY11" fmla="*/ 1240148 h 5974328"/>
                <a:gd name="connsiteX12" fmla="*/ 1275372 w 2845637"/>
                <a:gd name="connsiteY12" fmla="*/ 1049415 h 5974328"/>
                <a:gd name="connsiteX13" fmla="*/ 1585545 w 2845637"/>
                <a:gd name="connsiteY13" fmla="*/ 831846 h 5974328"/>
                <a:gd name="connsiteX14" fmla="*/ 1792492 w 2845637"/>
                <a:gd name="connsiteY14" fmla="*/ 0 h 5974328"/>
                <a:gd name="connsiteX0" fmla="*/ 2770955 w 2809740"/>
                <a:gd name="connsiteY0" fmla="*/ 5958004 h 5974328"/>
                <a:gd name="connsiteX1" fmla="*/ 2709247 w 2809740"/>
                <a:gd name="connsiteY1" fmla="*/ 5963613 h 5974328"/>
                <a:gd name="connsiteX2" fmla="*/ 1907043 w 2809740"/>
                <a:gd name="connsiteY2" fmla="*/ 5834588 h 5974328"/>
                <a:gd name="connsiteX3" fmla="*/ 1109068 w 2809740"/>
                <a:gd name="connsiteY3" fmla="*/ 5608855 h 5974328"/>
                <a:gd name="connsiteX4" fmla="*/ 590541 w 2809740"/>
                <a:gd name="connsiteY4" fmla="*/ 5202850 h 5974328"/>
                <a:gd name="connsiteX5" fmla="*/ 296145 w 2809740"/>
                <a:gd name="connsiteY5" fmla="*/ 4597666 h 5974328"/>
                <a:gd name="connsiteX6" fmla="*/ 260402 w 2809740"/>
                <a:gd name="connsiteY6" fmla="*/ 3965730 h 5974328"/>
                <a:gd name="connsiteX7" fmla="*/ 237116 w 2809740"/>
                <a:gd name="connsiteY7" fmla="*/ 3422372 h 5974328"/>
                <a:gd name="connsiteX8" fmla="*/ 211548 w 2809740"/>
                <a:gd name="connsiteY8" fmla="*/ 2828859 h 5974328"/>
                <a:gd name="connsiteX9" fmla="*/ 524 w 2809740"/>
                <a:gd name="connsiteY9" fmla="*/ 2358761 h 5974328"/>
                <a:gd name="connsiteX10" fmla="*/ 280908 w 2809740"/>
                <a:gd name="connsiteY10" fmla="*/ 1593943 h 5974328"/>
                <a:gd name="connsiteX11" fmla="*/ 706543 w 2809740"/>
                <a:gd name="connsiteY11" fmla="*/ 1240148 h 5974328"/>
                <a:gd name="connsiteX12" fmla="*/ 1239475 w 2809740"/>
                <a:gd name="connsiteY12" fmla="*/ 1049415 h 5974328"/>
                <a:gd name="connsiteX13" fmla="*/ 1549648 w 2809740"/>
                <a:gd name="connsiteY13" fmla="*/ 831846 h 5974328"/>
                <a:gd name="connsiteX14" fmla="*/ 1756595 w 2809740"/>
                <a:gd name="connsiteY14" fmla="*/ 0 h 5974328"/>
                <a:gd name="connsiteX0" fmla="*/ 2582464 w 2621249"/>
                <a:gd name="connsiteY0" fmla="*/ 5958004 h 5974328"/>
                <a:gd name="connsiteX1" fmla="*/ 2520756 w 2621249"/>
                <a:gd name="connsiteY1" fmla="*/ 5963613 h 5974328"/>
                <a:gd name="connsiteX2" fmla="*/ 1718552 w 2621249"/>
                <a:gd name="connsiteY2" fmla="*/ 5834588 h 5974328"/>
                <a:gd name="connsiteX3" fmla="*/ 920577 w 2621249"/>
                <a:gd name="connsiteY3" fmla="*/ 5608855 h 5974328"/>
                <a:gd name="connsiteX4" fmla="*/ 402050 w 2621249"/>
                <a:gd name="connsiteY4" fmla="*/ 5202850 h 5974328"/>
                <a:gd name="connsiteX5" fmla="*/ 107654 w 2621249"/>
                <a:gd name="connsiteY5" fmla="*/ 4597666 h 5974328"/>
                <a:gd name="connsiteX6" fmla="*/ 71911 w 2621249"/>
                <a:gd name="connsiteY6" fmla="*/ 3965730 h 5974328"/>
                <a:gd name="connsiteX7" fmla="*/ 48625 w 2621249"/>
                <a:gd name="connsiteY7" fmla="*/ 3422372 h 5974328"/>
                <a:gd name="connsiteX8" fmla="*/ 23057 w 2621249"/>
                <a:gd name="connsiteY8" fmla="*/ 2828859 h 5974328"/>
                <a:gd name="connsiteX9" fmla="*/ 3102 w 2621249"/>
                <a:gd name="connsiteY9" fmla="*/ 2324642 h 5974328"/>
                <a:gd name="connsiteX10" fmla="*/ 92417 w 2621249"/>
                <a:gd name="connsiteY10" fmla="*/ 1593943 h 5974328"/>
                <a:gd name="connsiteX11" fmla="*/ 518052 w 2621249"/>
                <a:gd name="connsiteY11" fmla="*/ 1240148 h 5974328"/>
                <a:gd name="connsiteX12" fmla="*/ 1050984 w 2621249"/>
                <a:gd name="connsiteY12" fmla="*/ 1049415 h 5974328"/>
                <a:gd name="connsiteX13" fmla="*/ 1361157 w 2621249"/>
                <a:gd name="connsiteY13" fmla="*/ 831846 h 5974328"/>
                <a:gd name="connsiteX14" fmla="*/ 1568104 w 2621249"/>
                <a:gd name="connsiteY14" fmla="*/ 0 h 5974328"/>
                <a:gd name="connsiteX0" fmla="*/ 3085858 w 3124643"/>
                <a:gd name="connsiteY0" fmla="*/ 5958004 h 5974328"/>
                <a:gd name="connsiteX1" fmla="*/ 3024150 w 3124643"/>
                <a:gd name="connsiteY1" fmla="*/ 5963613 h 5974328"/>
                <a:gd name="connsiteX2" fmla="*/ 2221946 w 3124643"/>
                <a:gd name="connsiteY2" fmla="*/ 5834588 h 5974328"/>
                <a:gd name="connsiteX3" fmla="*/ 1423971 w 3124643"/>
                <a:gd name="connsiteY3" fmla="*/ 5608855 h 5974328"/>
                <a:gd name="connsiteX4" fmla="*/ 905444 w 3124643"/>
                <a:gd name="connsiteY4" fmla="*/ 5202850 h 5974328"/>
                <a:gd name="connsiteX5" fmla="*/ 611048 w 3124643"/>
                <a:gd name="connsiteY5" fmla="*/ 4597666 h 5974328"/>
                <a:gd name="connsiteX6" fmla="*/ 575305 w 3124643"/>
                <a:gd name="connsiteY6" fmla="*/ 3965730 h 5974328"/>
                <a:gd name="connsiteX7" fmla="*/ 552019 w 3124643"/>
                <a:gd name="connsiteY7" fmla="*/ 3422372 h 5974328"/>
                <a:gd name="connsiteX8" fmla="*/ 526451 w 3124643"/>
                <a:gd name="connsiteY8" fmla="*/ 2828859 h 5974328"/>
                <a:gd name="connsiteX9" fmla="*/ 506496 w 3124643"/>
                <a:gd name="connsiteY9" fmla="*/ 2324642 h 5974328"/>
                <a:gd name="connsiteX10" fmla="*/ 595811 w 3124643"/>
                <a:gd name="connsiteY10" fmla="*/ 1593943 h 5974328"/>
                <a:gd name="connsiteX11" fmla="*/ 25159 w 3124643"/>
                <a:gd name="connsiteY11" fmla="*/ 1226500 h 5974328"/>
                <a:gd name="connsiteX12" fmla="*/ 1554378 w 3124643"/>
                <a:gd name="connsiteY12" fmla="*/ 1049415 h 5974328"/>
                <a:gd name="connsiteX13" fmla="*/ 1864551 w 3124643"/>
                <a:gd name="connsiteY13" fmla="*/ 831846 h 5974328"/>
                <a:gd name="connsiteX14" fmla="*/ 2071498 w 3124643"/>
                <a:gd name="connsiteY14" fmla="*/ 0 h 5974328"/>
                <a:gd name="connsiteX0" fmla="*/ 3410111 w 3448896"/>
                <a:gd name="connsiteY0" fmla="*/ 5958004 h 5974328"/>
                <a:gd name="connsiteX1" fmla="*/ 3348403 w 3448896"/>
                <a:gd name="connsiteY1" fmla="*/ 5963613 h 5974328"/>
                <a:gd name="connsiteX2" fmla="*/ 2546199 w 3448896"/>
                <a:gd name="connsiteY2" fmla="*/ 5834588 h 5974328"/>
                <a:gd name="connsiteX3" fmla="*/ 1748224 w 3448896"/>
                <a:gd name="connsiteY3" fmla="*/ 5608855 h 5974328"/>
                <a:gd name="connsiteX4" fmla="*/ 1229697 w 3448896"/>
                <a:gd name="connsiteY4" fmla="*/ 5202850 h 5974328"/>
                <a:gd name="connsiteX5" fmla="*/ 935301 w 3448896"/>
                <a:gd name="connsiteY5" fmla="*/ 4597666 h 5974328"/>
                <a:gd name="connsiteX6" fmla="*/ 899558 w 3448896"/>
                <a:gd name="connsiteY6" fmla="*/ 3965730 h 5974328"/>
                <a:gd name="connsiteX7" fmla="*/ 876272 w 3448896"/>
                <a:gd name="connsiteY7" fmla="*/ 3422372 h 5974328"/>
                <a:gd name="connsiteX8" fmla="*/ 850704 w 3448896"/>
                <a:gd name="connsiteY8" fmla="*/ 2828859 h 5974328"/>
                <a:gd name="connsiteX9" fmla="*/ 830749 w 3448896"/>
                <a:gd name="connsiteY9" fmla="*/ 2324642 h 5974328"/>
                <a:gd name="connsiteX10" fmla="*/ 920064 w 3448896"/>
                <a:gd name="connsiteY10" fmla="*/ 1593943 h 5974328"/>
                <a:gd name="connsiteX11" fmla="*/ 349412 w 3448896"/>
                <a:gd name="connsiteY11" fmla="*/ 1226500 h 5974328"/>
                <a:gd name="connsiteX12" fmla="*/ 111246 w 3448896"/>
                <a:gd name="connsiteY12" fmla="*/ 831051 h 5974328"/>
                <a:gd name="connsiteX13" fmla="*/ 2188804 w 3448896"/>
                <a:gd name="connsiteY13" fmla="*/ 831846 h 5974328"/>
                <a:gd name="connsiteX14" fmla="*/ 2395751 w 3448896"/>
                <a:gd name="connsiteY14" fmla="*/ 0 h 5974328"/>
                <a:gd name="connsiteX0" fmla="*/ 3315254 w 3354039"/>
                <a:gd name="connsiteY0" fmla="*/ 5958004 h 5974328"/>
                <a:gd name="connsiteX1" fmla="*/ 3253546 w 3354039"/>
                <a:gd name="connsiteY1" fmla="*/ 5963613 h 5974328"/>
                <a:gd name="connsiteX2" fmla="*/ 2451342 w 3354039"/>
                <a:gd name="connsiteY2" fmla="*/ 5834588 h 5974328"/>
                <a:gd name="connsiteX3" fmla="*/ 1653367 w 3354039"/>
                <a:gd name="connsiteY3" fmla="*/ 5608855 h 5974328"/>
                <a:gd name="connsiteX4" fmla="*/ 1134840 w 3354039"/>
                <a:gd name="connsiteY4" fmla="*/ 5202850 h 5974328"/>
                <a:gd name="connsiteX5" fmla="*/ 840444 w 3354039"/>
                <a:gd name="connsiteY5" fmla="*/ 4597666 h 5974328"/>
                <a:gd name="connsiteX6" fmla="*/ 804701 w 3354039"/>
                <a:gd name="connsiteY6" fmla="*/ 3965730 h 5974328"/>
                <a:gd name="connsiteX7" fmla="*/ 781415 w 3354039"/>
                <a:gd name="connsiteY7" fmla="*/ 3422372 h 5974328"/>
                <a:gd name="connsiteX8" fmla="*/ 755847 w 3354039"/>
                <a:gd name="connsiteY8" fmla="*/ 2828859 h 5974328"/>
                <a:gd name="connsiteX9" fmla="*/ 735892 w 3354039"/>
                <a:gd name="connsiteY9" fmla="*/ 2324642 h 5974328"/>
                <a:gd name="connsiteX10" fmla="*/ 825207 w 3354039"/>
                <a:gd name="connsiteY10" fmla="*/ 1593943 h 5974328"/>
                <a:gd name="connsiteX11" fmla="*/ 254555 w 3354039"/>
                <a:gd name="connsiteY11" fmla="*/ 1226500 h 5974328"/>
                <a:gd name="connsiteX12" fmla="*/ 16389 w 3354039"/>
                <a:gd name="connsiteY12" fmla="*/ 831051 h 5974328"/>
                <a:gd name="connsiteX13" fmla="*/ 2093947 w 3354039"/>
                <a:gd name="connsiteY13" fmla="*/ 831846 h 5974328"/>
                <a:gd name="connsiteX14" fmla="*/ 2300894 w 3354039"/>
                <a:gd name="connsiteY14" fmla="*/ 0 h 5974328"/>
                <a:gd name="connsiteX0" fmla="*/ 3850736 w 3889521"/>
                <a:gd name="connsiteY0" fmla="*/ 5958004 h 5974328"/>
                <a:gd name="connsiteX1" fmla="*/ 3789028 w 3889521"/>
                <a:gd name="connsiteY1" fmla="*/ 5963613 h 5974328"/>
                <a:gd name="connsiteX2" fmla="*/ 2986824 w 3889521"/>
                <a:gd name="connsiteY2" fmla="*/ 5834588 h 5974328"/>
                <a:gd name="connsiteX3" fmla="*/ 2188849 w 3889521"/>
                <a:gd name="connsiteY3" fmla="*/ 5608855 h 5974328"/>
                <a:gd name="connsiteX4" fmla="*/ 1670322 w 3889521"/>
                <a:gd name="connsiteY4" fmla="*/ 5202850 h 5974328"/>
                <a:gd name="connsiteX5" fmla="*/ 1375926 w 3889521"/>
                <a:gd name="connsiteY5" fmla="*/ 4597666 h 5974328"/>
                <a:gd name="connsiteX6" fmla="*/ 1340183 w 3889521"/>
                <a:gd name="connsiteY6" fmla="*/ 3965730 h 5974328"/>
                <a:gd name="connsiteX7" fmla="*/ 1316897 w 3889521"/>
                <a:gd name="connsiteY7" fmla="*/ 3422372 h 5974328"/>
                <a:gd name="connsiteX8" fmla="*/ 1291329 w 3889521"/>
                <a:gd name="connsiteY8" fmla="*/ 2828859 h 5974328"/>
                <a:gd name="connsiteX9" fmla="*/ 1271374 w 3889521"/>
                <a:gd name="connsiteY9" fmla="*/ 2324642 h 5974328"/>
                <a:gd name="connsiteX10" fmla="*/ 1360689 w 3889521"/>
                <a:gd name="connsiteY10" fmla="*/ 1593943 h 5974328"/>
                <a:gd name="connsiteX11" fmla="*/ 790037 w 3889521"/>
                <a:gd name="connsiteY11" fmla="*/ 1226500 h 5974328"/>
                <a:gd name="connsiteX12" fmla="*/ 551871 w 3889521"/>
                <a:gd name="connsiteY12" fmla="*/ 831051 h 5974328"/>
                <a:gd name="connsiteX13" fmla="*/ 111417 w 3889521"/>
                <a:gd name="connsiteY13" fmla="*/ 517948 h 5974328"/>
                <a:gd name="connsiteX14" fmla="*/ 2836376 w 3889521"/>
                <a:gd name="connsiteY14" fmla="*/ 0 h 5974328"/>
                <a:gd name="connsiteX0" fmla="*/ 3747964 w 3786749"/>
                <a:gd name="connsiteY0" fmla="*/ 5958004 h 5974328"/>
                <a:gd name="connsiteX1" fmla="*/ 3686256 w 3786749"/>
                <a:gd name="connsiteY1" fmla="*/ 5963613 h 5974328"/>
                <a:gd name="connsiteX2" fmla="*/ 2884052 w 3786749"/>
                <a:gd name="connsiteY2" fmla="*/ 5834588 h 5974328"/>
                <a:gd name="connsiteX3" fmla="*/ 2086077 w 3786749"/>
                <a:gd name="connsiteY3" fmla="*/ 5608855 h 5974328"/>
                <a:gd name="connsiteX4" fmla="*/ 1567550 w 3786749"/>
                <a:gd name="connsiteY4" fmla="*/ 5202850 h 5974328"/>
                <a:gd name="connsiteX5" fmla="*/ 1273154 w 3786749"/>
                <a:gd name="connsiteY5" fmla="*/ 4597666 h 5974328"/>
                <a:gd name="connsiteX6" fmla="*/ 1237411 w 3786749"/>
                <a:gd name="connsiteY6" fmla="*/ 3965730 h 5974328"/>
                <a:gd name="connsiteX7" fmla="*/ 1214125 w 3786749"/>
                <a:gd name="connsiteY7" fmla="*/ 3422372 h 5974328"/>
                <a:gd name="connsiteX8" fmla="*/ 1188557 w 3786749"/>
                <a:gd name="connsiteY8" fmla="*/ 2828859 h 5974328"/>
                <a:gd name="connsiteX9" fmla="*/ 1168602 w 3786749"/>
                <a:gd name="connsiteY9" fmla="*/ 2324642 h 5974328"/>
                <a:gd name="connsiteX10" fmla="*/ 1257917 w 3786749"/>
                <a:gd name="connsiteY10" fmla="*/ 1593943 h 5974328"/>
                <a:gd name="connsiteX11" fmla="*/ 687265 w 3786749"/>
                <a:gd name="connsiteY11" fmla="*/ 1226500 h 5974328"/>
                <a:gd name="connsiteX12" fmla="*/ 449099 w 3786749"/>
                <a:gd name="connsiteY12" fmla="*/ 831051 h 5974328"/>
                <a:gd name="connsiteX13" fmla="*/ 8645 w 3786749"/>
                <a:gd name="connsiteY13" fmla="*/ 517948 h 5974328"/>
                <a:gd name="connsiteX14" fmla="*/ 2733604 w 3786749"/>
                <a:gd name="connsiteY14" fmla="*/ 0 h 5974328"/>
                <a:gd name="connsiteX0" fmla="*/ 3880035 w 3918820"/>
                <a:gd name="connsiteY0" fmla="*/ 5773759 h 5790083"/>
                <a:gd name="connsiteX1" fmla="*/ 3818327 w 3918820"/>
                <a:gd name="connsiteY1" fmla="*/ 5779368 h 5790083"/>
                <a:gd name="connsiteX2" fmla="*/ 3016123 w 3918820"/>
                <a:gd name="connsiteY2" fmla="*/ 5650343 h 5790083"/>
                <a:gd name="connsiteX3" fmla="*/ 2218148 w 3918820"/>
                <a:gd name="connsiteY3" fmla="*/ 5424610 h 5790083"/>
                <a:gd name="connsiteX4" fmla="*/ 1699621 w 3918820"/>
                <a:gd name="connsiteY4" fmla="*/ 5018605 h 5790083"/>
                <a:gd name="connsiteX5" fmla="*/ 1405225 w 3918820"/>
                <a:gd name="connsiteY5" fmla="*/ 4413421 h 5790083"/>
                <a:gd name="connsiteX6" fmla="*/ 1369482 w 3918820"/>
                <a:gd name="connsiteY6" fmla="*/ 3781485 h 5790083"/>
                <a:gd name="connsiteX7" fmla="*/ 1346196 w 3918820"/>
                <a:gd name="connsiteY7" fmla="*/ 3238127 h 5790083"/>
                <a:gd name="connsiteX8" fmla="*/ 1320628 w 3918820"/>
                <a:gd name="connsiteY8" fmla="*/ 2644614 h 5790083"/>
                <a:gd name="connsiteX9" fmla="*/ 1300673 w 3918820"/>
                <a:gd name="connsiteY9" fmla="*/ 2140397 h 5790083"/>
                <a:gd name="connsiteX10" fmla="*/ 1389988 w 3918820"/>
                <a:gd name="connsiteY10" fmla="*/ 1409698 h 5790083"/>
                <a:gd name="connsiteX11" fmla="*/ 819336 w 3918820"/>
                <a:gd name="connsiteY11" fmla="*/ 1042255 h 5790083"/>
                <a:gd name="connsiteX12" fmla="*/ 581170 w 3918820"/>
                <a:gd name="connsiteY12" fmla="*/ 646806 h 5790083"/>
                <a:gd name="connsiteX13" fmla="*/ 140716 w 3918820"/>
                <a:gd name="connsiteY13" fmla="*/ 333703 h 5790083"/>
                <a:gd name="connsiteX14" fmla="*/ 13293 w 3918820"/>
                <a:gd name="connsiteY14" fmla="*/ 0 h 5790083"/>
                <a:gd name="connsiteX0" fmla="*/ 3880035 w 3918820"/>
                <a:gd name="connsiteY0" fmla="*/ 5773759 h 5790083"/>
                <a:gd name="connsiteX1" fmla="*/ 3818327 w 3918820"/>
                <a:gd name="connsiteY1" fmla="*/ 5779368 h 5790083"/>
                <a:gd name="connsiteX2" fmla="*/ 3016123 w 3918820"/>
                <a:gd name="connsiteY2" fmla="*/ 5650343 h 5790083"/>
                <a:gd name="connsiteX3" fmla="*/ 2218148 w 3918820"/>
                <a:gd name="connsiteY3" fmla="*/ 5424610 h 5790083"/>
                <a:gd name="connsiteX4" fmla="*/ 1699621 w 3918820"/>
                <a:gd name="connsiteY4" fmla="*/ 5018605 h 5790083"/>
                <a:gd name="connsiteX5" fmla="*/ 1405225 w 3918820"/>
                <a:gd name="connsiteY5" fmla="*/ 4413421 h 5790083"/>
                <a:gd name="connsiteX6" fmla="*/ 1369482 w 3918820"/>
                <a:gd name="connsiteY6" fmla="*/ 3781485 h 5790083"/>
                <a:gd name="connsiteX7" fmla="*/ 1346196 w 3918820"/>
                <a:gd name="connsiteY7" fmla="*/ 3238127 h 5790083"/>
                <a:gd name="connsiteX8" fmla="*/ 1320628 w 3918820"/>
                <a:gd name="connsiteY8" fmla="*/ 2644614 h 5790083"/>
                <a:gd name="connsiteX9" fmla="*/ 1300673 w 3918820"/>
                <a:gd name="connsiteY9" fmla="*/ 2140397 h 5790083"/>
                <a:gd name="connsiteX10" fmla="*/ 1192096 w 3918820"/>
                <a:gd name="connsiteY10" fmla="*/ 1389227 h 5790083"/>
                <a:gd name="connsiteX11" fmla="*/ 819336 w 3918820"/>
                <a:gd name="connsiteY11" fmla="*/ 1042255 h 5790083"/>
                <a:gd name="connsiteX12" fmla="*/ 581170 w 3918820"/>
                <a:gd name="connsiteY12" fmla="*/ 646806 h 5790083"/>
                <a:gd name="connsiteX13" fmla="*/ 140716 w 3918820"/>
                <a:gd name="connsiteY13" fmla="*/ 333703 h 5790083"/>
                <a:gd name="connsiteX14" fmla="*/ 13293 w 3918820"/>
                <a:gd name="connsiteY14" fmla="*/ 0 h 5790083"/>
                <a:gd name="connsiteX0" fmla="*/ 3880035 w 3918820"/>
                <a:gd name="connsiteY0" fmla="*/ 5773759 h 5790083"/>
                <a:gd name="connsiteX1" fmla="*/ 3818327 w 3918820"/>
                <a:gd name="connsiteY1" fmla="*/ 5779368 h 5790083"/>
                <a:gd name="connsiteX2" fmla="*/ 3016123 w 3918820"/>
                <a:gd name="connsiteY2" fmla="*/ 5650343 h 5790083"/>
                <a:gd name="connsiteX3" fmla="*/ 2218148 w 3918820"/>
                <a:gd name="connsiteY3" fmla="*/ 5424610 h 5790083"/>
                <a:gd name="connsiteX4" fmla="*/ 1699621 w 3918820"/>
                <a:gd name="connsiteY4" fmla="*/ 5018605 h 5790083"/>
                <a:gd name="connsiteX5" fmla="*/ 1405225 w 3918820"/>
                <a:gd name="connsiteY5" fmla="*/ 4413421 h 5790083"/>
                <a:gd name="connsiteX6" fmla="*/ 1369482 w 3918820"/>
                <a:gd name="connsiteY6" fmla="*/ 3781485 h 5790083"/>
                <a:gd name="connsiteX7" fmla="*/ 1346196 w 3918820"/>
                <a:gd name="connsiteY7" fmla="*/ 3238127 h 5790083"/>
                <a:gd name="connsiteX8" fmla="*/ 1320628 w 3918820"/>
                <a:gd name="connsiteY8" fmla="*/ 2644614 h 5790083"/>
                <a:gd name="connsiteX9" fmla="*/ 1300673 w 3918820"/>
                <a:gd name="connsiteY9" fmla="*/ 2140397 h 5790083"/>
                <a:gd name="connsiteX10" fmla="*/ 1192096 w 3918820"/>
                <a:gd name="connsiteY10" fmla="*/ 1389227 h 5790083"/>
                <a:gd name="connsiteX11" fmla="*/ 873928 w 3918820"/>
                <a:gd name="connsiteY11" fmla="*/ 1014959 h 5790083"/>
                <a:gd name="connsiteX12" fmla="*/ 581170 w 3918820"/>
                <a:gd name="connsiteY12" fmla="*/ 646806 h 5790083"/>
                <a:gd name="connsiteX13" fmla="*/ 140716 w 3918820"/>
                <a:gd name="connsiteY13" fmla="*/ 333703 h 5790083"/>
                <a:gd name="connsiteX14" fmla="*/ 13293 w 3918820"/>
                <a:gd name="connsiteY14" fmla="*/ 0 h 5790083"/>
                <a:gd name="connsiteX0" fmla="*/ 3880035 w 3918820"/>
                <a:gd name="connsiteY0" fmla="*/ 5773759 h 5790083"/>
                <a:gd name="connsiteX1" fmla="*/ 3818327 w 3918820"/>
                <a:gd name="connsiteY1" fmla="*/ 5779368 h 5790083"/>
                <a:gd name="connsiteX2" fmla="*/ 3016123 w 3918820"/>
                <a:gd name="connsiteY2" fmla="*/ 5650343 h 5790083"/>
                <a:gd name="connsiteX3" fmla="*/ 2218148 w 3918820"/>
                <a:gd name="connsiteY3" fmla="*/ 5424610 h 5790083"/>
                <a:gd name="connsiteX4" fmla="*/ 1699621 w 3918820"/>
                <a:gd name="connsiteY4" fmla="*/ 5018605 h 5790083"/>
                <a:gd name="connsiteX5" fmla="*/ 1405225 w 3918820"/>
                <a:gd name="connsiteY5" fmla="*/ 4413421 h 5790083"/>
                <a:gd name="connsiteX6" fmla="*/ 1369482 w 3918820"/>
                <a:gd name="connsiteY6" fmla="*/ 3781485 h 5790083"/>
                <a:gd name="connsiteX7" fmla="*/ 1346196 w 3918820"/>
                <a:gd name="connsiteY7" fmla="*/ 3238127 h 5790083"/>
                <a:gd name="connsiteX8" fmla="*/ 1320628 w 3918820"/>
                <a:gd name="connsiteY8" fmla="*/ 2644614 h 5790083"/>
                <a:gd name="connsiteX9" fmla="*/ 1327968 w 3918820"/>
                <a:gd name="connsiteY9" fmla="*/ 2133573 h 5790083"/>
                <a:gd name="connsiteX10" fmla="*/ 1192096 w 3918820"/>
                <a:gd name="connsiteY10" fmla="*/ 1389227 h 5790083"/>
                <a:gd name="connsiteX11" fmla="*/ 873928 w 3918820"/>
                <a:gd name="connsiteY11" fmla="*/ 1014959 h 5790083"/>
                <a:gd name="connsiteX12" fmla="*/ 581170 w 3918820"/>
                <a:gd name="connsiteY12" fmla="*/ 646806 h 5790083"/>
                <a:gd name="connsiteX13" fmla="*/ 140716 w 3918820"/>
                <a:gd name="connsiteY13" fmla="*/ 333703 h 5790083"/>
                <a:gd name="connsiteX14" fmla="*/ 13293 w 3918820"/>
                <a:gd name="connsiteY14" fmla="*/ 0 h 5790083"/>
                <a:gd name="connsiteX0" fmla="*/ 3880035 w 3918820"/>
                <a:gd name="connsiteY0" fmla="*/ 5773759 h 5790083"/>
                <a:gd name="connsiteX1" fmla="*/ 3818327 w 3918820"/>
                <a:gd name="connsiteY1" fmla="*/ 5779368 h 5790083"/>
                <a:gd name="connsiteX2" fmla="*/ 3016123 w 3918820"/>
                <a:gd name="connsiteY2" fmla="*/ 5650343 h 5790083"/>
                <a:gd name="connsiteX3" fmla="*/ 2218148 w 3918820"/>
                <a:gd name="connsiteY3" fmla="*/ 5424610 h 5790083"/>
                <a:gd name="connsiteX4" fmla="*/ 1699621 w 3918820"/>
                <a:gd name="connsiteY4" fmla="*/ 5018605 h 5790083"/>
                <a:gd name="connsiteX5" fmla="*/ 1405225 w 3918820"/>
                <a:gd name="connsiteY5" fmla="*/ 4413421 h 5790083"/>
                <a:gd name="connsiteX6" fmla="*/ 1369482 w 3918820"/>
                <a:gd name="connsiteY6" fmla="*/ 3781485 h 5790083"/>
                <a:gd name="connsiteX7" fmla="*/ 1346196 w 3918820"/>
                <a:gd name="connsiteY7" fmla="*/ 3238127 h 5790083"/>
                <a:gd name="connsiteX8" fmla="*/ 1341100 w 3918820"/>
                <a:gd name="connsiteY8" fmla="*/ 2644614 h 5790083"/>
                <a:gd name="connsiteX9" fmla="*/ 1327968 w 3918820"/>
                <a:gd name="connsiteY9" fmla="*/ 2133573 h 5790083"/>
                <a:gd name="connsiteX10" fmla="*/ 1192096 w 3918820"/>
                <a:gd name="connsiteY10" fmla="*/ 1389227 h 5790083"/>
                <a:gd name="connsiteX11" fmla="*/ 873928 w 3918820"/>
                <a:gd name="connsiteY11" fmla="*/ 1014959 h 5790083"/>
                <a:gd name="connsiteX12" fmla="*/ 581170 w 3918820"/>
                <a:gd name="connsiteY12" fmla="*/ 646806 h 5790083"/>
                <a:gd name="connsiteX13" fmla="*/ 140716 w 3918820"/>
                <a:gd name="connsiteY13" fmla="*/ 333703 h 5790083"/>
                <a:gd name="connsiteX14" fmla="*/ 13293 w 3918820"/>
                <a:gd name="connsiteY14" fmla="*/ 0 h 5790083"/>
                <a:gd name="connsiteX0" fmla="*/ 3880035 w 3918820"/>
                <a:gd name="connsiteY0" fmla="*/ 5773759 h 5790083"/>
                <a:gd name="connsiteX1" fmla="*/ 3818327 w 3918820"/>
                <a:gd name="connsiteY1" fmla="*/ 5779368 h 5790083"/>
                <a:gd name="connsiteX2" fmla="*/ 3016123 w 3918820"/>
                <a:gd name="connsiteY2" fmla="*/ 5650343 h 5790083"/>
                <a:gd name="connsiteX3" fmla="*/ 2218148 w 3918820"/>
                <a:gd name="connsiteY3" fmla="*/ 5424610 h 5790083"/>
                <a:gd name="connsiteX4" fmla="*/ 1699621 w 3918820"/>
                <a:gd name="connsiteY4" fmla="*/ 5018605 h 5790083"/>
                <a:gd name="connsiteX5" fmla="*/ 1405225 w 3918820"/>
                <a:gd name="connsiteY5" fmla="*/ 4413421 h 5790083"/>
                <a:gd name="connsiteX6" fmla="*/ 1369482 w 3918820"/>
                <a:gd name="connsiteY6" fmla="*/ 3781485 h 5790083"/>
                <a:gd name="connsiteX7" fmla="*/ 1366667 w 3918820"/>
                <a:gd name="connsiteY7" fmla="*/ 3238127 h 5790083"/>
                <a:gd name="connsiteX8" fmla="*/ 1341100 w 3918820"/>
                <a:gd name="connsiteY8" fmla="*/ 2644614 h 5790083"/>
                <a:gd name="connsiteX9" fmla="*/ 1327968 w 3918820"/>
                <a:gd name="connsiteY9" fmla="*/ 2133573 h 5790083"/>
                <a:gd name="connsiteX10" fmla="*/ 1192096 w 3918820"/>
                <a:gd name="connsiteY10" fmla="*/ 1389227 h 5790083"/>
                <a:gd name="connsiteX11" fmla="*/ 873928 w 3918820"/>
                <a:gd name="connsiteY11" fmla="*/ 1014959 h 5790083"/>
                <a:gd name="connsiteX12" fmla="*/ 581170 w 3918820"/>
                <a:gd name="connsiteY12" fmla="*/ 646806 h 5790083"/>
                <a:gd name="connsiteX13" fmla="*/ 140716 w 3918820"/>
                <a:gd name="connsiteY13" fmla="*/ 333703 h 5790083"/>
                <a:gd name="connsiteX14" fmla="*/ 13293 w 3918820"/>
                <a:gd name="connsiteY14" fmla="*/ 0 h 5790083"/>
                <a:gd name="connsiteX0" fmla="*/ 3880035 w 3918820"/>
                <a:gd name="connsiteY0" fmla="*/ 5773759 h 5790083"/>
                <a:gd name="connsiteX1" fmla="*/ 3818327 w 3918820"/>
                <a:gd name="connsiteY1" fmla="*/ 5779368 h 5790083"/>
                <a:gd name="connsiteX2" fmla="*/ 3016123 w 3918820"/>
                <a:gd name="connsiteY2" fmla="*/ 5650343 h 5790083"/>
                <a:gd name="connsiteX3" fmla="*/ 2218148 w 3918820"/>
                <a:gd name="connsiteY3" fmla="*/ 5424610 h 5790083"/>
                <a:gd name="connsiteX4" fmla="*/ 1699621 w 3918820"/>
                <a:gd name="connsiteY4" fmla="*/ 5018605 h 5790083"/>
                <a:gd name="connsiteX5" fmla="*/ 1405225 w 3918820"/>
                <a:gd name="connsiteY5" fmla="*/ 4413421 h 5790083"/>
                <a:gd name="connsiteX6" fmla="*/ 1369482 w 3918820"/>
                <a:gd name="connsiteY6" fmla="*/ 3781485 h 5790083"/>
                <a:gd name="connsiteX7" fmla="*/ 1366667 w 3918820"/>
                <a:gd name="connsiteY7" fmla="*/ 3238127 h 5790083"/>
                <a:gd name="connsiteX8" fmla="*/ 1341100 w 3918820"/>
                <a:gd name="connsiteY8" fmla="*/ 2644614 h 5790083"/>
                <a:gd name="connsiteX9" fmla="*/ 1327968 w 3918820"/>
                <a:gd name="connsiteY9" fmla="*/ 2133573 h 5790083"/>
                <a:gd name="connsiteX10" fmla="*/ 1192096 w 3918820"/>
                <a:gd name="connsiteY10" fmla="*/ 1389227 h 5790083"/>
                <a:gd name="connsiteX11" fmla="*/ 901224 w 3918820"/>
                <a:gd name="connsiteY11" fmla="*/ 1001312 h 5790083"/>
                <a:gd name="connsiteX12" fmla="*/ 581170 w 3918820"/>
                <a:gd name="connsiteY12" fmla="*/ 646806 h 5790083"/>
                <a:gd name="connsiteX13" fmla="*/ 140716 w 3918820"/>
                <a:gd name="connsiteY13" fmla="*/ 333703 h 5790083"/>
                <a:gd name="connsiteX14" fmla="*/ 13293 w 3918820"/>
                <a:gd name="connsiteY14" fmla="*/ 0 h 5790083"/>
                <a:gd name="connsiteX0" fmla="*/ 3880146 w 3918931"/>
                <a:gd name="connsiteY0" fmla="*/ 5773759 h 5790083"/>
                <a:gd name="connsiteX1" fmla="*/ 3818438 w 3918931"/>
                <a:gd name="connsiteY1" fmla="*/ 5779368 h 5790083"/>
                <a:gd name="connsiteX2" fmla="*/ 3016234 w 3918931"/>
                <a:gd name="connsiteY2" fmla="*/ 5650343 h 5790083"/>
                <a:gd name="connsiteX3" fmla="*/ 2218259 w 3918931"/>
                <a:gd name="connsiteY3" fmla="*/ 5424610 h 5790083"/>
                <a:gd name="connsiteX4" fmla="*/ 1699732 w 3918931"/>
                <a:gd name="connsiteY4" fmla="*/ 5018605 h 5790083"/>
                <a:gd name="connsiteX5" fmla="*/ 1405336 w 3918931"/>
                <a:gd name="connsiteY5" fmla="*/ 4413421 h 5790083"/>
                <a:gd name="connsiteX6" fmla="*/ 1369593 w 3918931"/>
                <a:gd name="connsiteY6" fmla="*/ 3781485 h 5790083"/>
                <a:gd name="connsiteX7" fmla="*/ 1366778 w 3918931"/>
                <a:gd name="connsiteY7" fmla="*/ 3238127 h 5790083"/>
                <a:gd name="connsiteX8" fmla="*/ 1341211 w 3918931"/>
                <a:gd name="connsiteY8" fmla="*/ 2644614 h 5790083"/>
                <a:gd name="connsiteX9" fmla="*/ 1328079 w 3918931"/>
                <a:gd name="connsiteY9" fmla="*/ 2133573 h 5790083"/>
                <a:gd name="connsiteX10" fmla="*/ 1192207 w 3918931"/>
                <a:gd name="connsiteY10" fmla="*/ 1389227 h 5790083"/>
                <a:gd name="connsiteX11" fmla="*/ 901335 w 3918931"/>
                <a:gd name="connsiteY11" fmla="*/ 1001312 h 5790083"/>
                <a:gd name="connsiteX12" fmla="*/ 588105 w 3918931"/>
                <a:gd name="connsiteY12" fmla="*/ 612687 h 5790083"/>
                <a:gd name="connsiteX13" fmla="*/ 140827 w 3918931"/>
                <a:gd name="connsiteY13" fmla="*/ 333703 h 5790083"/>
                <a:gd name="connsiteX14" fmla="*/ 13404 w 3918931"/>
                <a:gd name="connsiteY14" fmla="*/ 0 h 5790083"/>
                <a:gd name="connsiteX0" fmla="*/ 3990164 w 4028949"/>
                <a:gd name="connsiteY0" fmla="*/ 5698696 h 5715020"/>
                <a:gd name="connsiteX1" fmla="*/ 3928456 w 4028949"/>
                <a:gd name="connsiteY1" fmla="*/ 5704305 h 5715020"/>
                <a:gd name="connsiteX2" fmla="*/ 3126252 w 4028949"/>
                <a:gd name="connsiteY2" fmla="*/ 5575280 h 5715020"/>
                <a:gd name="connsiteX3" fmla="*/ 2328277 w 4028949"/>
                <a:gd name="connsiteY3" fmla="*/ 5349547 h 5715020"/>
                <a:gd name="connsiteX4" fmla="*/ 1809750 w 4028949"/>
                <a:gd name="connsiteY4" fmla="*/ 4943542 h 5715020"/>
                <a:gd name="connsiteX5" fmla="*/ 1515354 w 4028949"/>
                <a:gd name="connsiteY5" fmla="*/ 4338358 h 5715020"/>
                <a:gd name="connsiteX6" fmla="*/ 1479611 w 4028949"/>
                <a:gd name="connsiteY6" fmla="*/ 3706422 h 5715020"/>
                <a:gd name="connsiteX7" fmla="*/ 1476796 w 4028949"/>
                <a:gd name="connsiteY7" fmla="*/ 3163064 h 5715020"/>
                <a:gd name="connsiteX8" fmla="*/ 1451229 w 4028949"/>
                <a:gd name="connsiteY8" fmla="*/ 2569551 h 5715020"/>
                <a:gd name="connsiteX9" fmla="*/ 1438097 w 4028949"/>
                <a:gd name="connsiteY9" fmla="*/ 2058510 h 5715020"/>
                <a:gd name="connsiteX10" fmla="*/ 1302225 w 4028949"/>
                <a:gd name="connsiteY10" fmla="*/ 1314164 h 5715020"/>
                <a:gd name="connsiteX11" fmla="*/ 1011353 w 4028949"/>
                <a:gd name="connsiteY11" fmla="*/ 926249 h 5715020"/>
                <a:gd name="connsiteX12" fmla="*/ 698123 w 4028949"/>
                <a:gd name="connsiteY12" fmla="*/ 537624 h 5715020"/>
                <a:gd name="connsiteX13" fmla="*/ 250845 w 4028949"/>
                <a:gd name="connsiteY13" fmla="*/ 258640 h 5715020"/>
                <a:gd name="connsiteX14" fmla="*/ 7416 w 4028949"/>
                <a:gd name="connsiteY14" fmla="*/ 0 h 5715020"/>
                <a:gd name="connsiteX0" fmla="*/ 3982748 w 4021533"/>
                <a:gd name="connsiteY0" fmla="*/ 5698696 h 5715020"/>
                <a:gd name="connsiteX1" fmla="*/ 3921040 w 4021533"/>
                <a:gd name="connsiteY1" fmla="*/ 5704305 h 5715020"/>
                <a:gd name="connsiteX2" fmla="*/ 3118836 w 4021533"/>
                <a:gd name="connsiteY2" fmla="*/ 5575280 h 5715020"/>
                <a:gd name="connsiteX3" fmla="*/ 2320861 w 4021533"/>
                <a:gd name="connsiteY3" fmla="*/ 5349547 h 5715020"/>
                <a:gd name="connsiteX4" fmla="*/ 1802334 w 4021533"/>
                <a:gd name="connsiteY4" fmla="*/ 4943542 h 5715020"/>
                <a:gd name="connsiteX5" fmla="*/ 1507938 w 4021533"/>
                <a:gd name="connsiteY5" fmla="*/ 4338358 h 5715020"/>
                <a:gd name="connsiteX6" fmla="*/ 1472195 w 4021533"/>
                <a:gd name="connsiteY6" fmla="*/ 3706422 h 5715020"/>
                <a:gd name="connsiteX7" fmla="*/ 1469380 w 4021533"/>
                <a:gd name="connsiteY7" fmla="*/ 3163064 h 5715020"/>
                <a:gd name="connsiteX8" fmla="*/ 1443813 w 4021533"/>
                <a:gd name="connsiteY8" fmla="*/ 2569551 h 5715020"/>
                <a:gd name="connsiteX9" fmla="*/ 1430681 w 4021533"/>
                <a:gd name="connsiteY9" fmla="*/ 2058510 h 5715020"/>
                <a:gd name="connsiteX10" fmla="*/ 1294809 w 4021533"/>
                <a:gd name="connsiteY10" fmla="*/ 1314164 h 5715020"/>
                <a:gd name="connsiteX11" fmla="*/ 1003937 w 4021533"/>
                <a:gd name="connsiteY11" fmla="*/ 926249 h 5715020"/>
                <a:gd name="connsiteX12" fmla="*/ 690707 w 4021533"/>
                <a:gd name="connsiteY12" fmla="*/ 537624 h 5715020"/>
                <a:gd name="connsiteX13" fmla="*/ 243429 w 4021533"/>
                <a:gd name="connsiteY13" fmla="*/ 258640 h 5715020"/>
                <a:gd name="connsiteX14" fmla="*/ 0 w 4021533"/>
                <a:gd name="connsiteY14" fmla="*/ 0 h 5715020"/>
                <a:gd name="connsiteX0" fmla="*/ 3982748 w 4021533"/>
                <a:gd name="connsiteY0" fmla="*/ 5698696 h 5715020"/>
                <a:gd name="connsiteX1" fmla="*/ 3921040 w 4021533"/>
                <a:gd name="connsiteY1" fmla="*/ 5704305 h 5715020"/>
                <a:gd name="connsiteX2" fmla="*/ 3118836 w 4021533"/>
                <a:gd name="connsiteY2" fmla="*/ 5575280 h 5715020"/>
                <a:gd name="connsiteX3" fmla="*/ 2320861 w 4021533"/>
                <a:gd name="connsiteY3" fmla="*/ 5349547 h 5715020"/>
                <a:gd name="connsiteX4" fmla="*/ 1802334 w 4021533"/>
                <a:gd name="connsiteY4" fmla="*/ 4943542 h 5715020"/>
                <a:gd name="connsiteX5" fmla="*/ 1507938 w 4021533"/>
                <a:gd name="connsiteY5" fmla="*/ 4338358 h 5715020"/>
                <a:gd name="connsiteX6" fmla="*/ 1472195 w 4021533"/>
                <a:gd name="connsiteY6" fmla="*/ 3706422 h 5715020"/>
                <a:gd name="connsiteX7" fmla="*/ 1469380 w 4021533"/>
                <a:gd name="connsiteY7" fmla="*/ 3163064 h 5715020"/>
                <a:gd name="connsiteX8" fmla="*/ 1443813 w 4021533"/>
                <a:gd name="connsiteY8" fmla="*/ 2569551 h 5715020"/>
                <a:gd name="connsiteX9" fmla="*/ 1430681 w 4021533"/>
                <a:gd name="connsiteY9" fmla="*/ 2058510 h 5715020"/>
                <a:gd name="connsiteX10" fmla="*/ 1294809 w 4021533"/>
                <a:gd name="connsiteY10" fmla="*/ 1314164 h 5715020"/>
                <a:gd name="connsiteX11" fmla="*/ 1003937 w 4021533"/>
                <a:gd name="connsiteY11" fmla="*/ 926249 h 5715020"/>
                <a:gd name="connsiteX12" fmla="*/ 677060 w 4021533"/>
                <a:gd name="connsiteY12" fmla="*/ 551272 h 5715020"/>
                <a:gd name="connsiteX13" fmla="*/ 243429 w 4021533"/>
                <a:gd name="connsiteY13" fmla="*/ 258640 h 5715020"/>
                <a:gd name="connsiteX14" fmla="*/ 0 w 4021533"/>
                <a:gd name="connsiteY14" fmla="*/ 0 h 5715020"/>
                <a:gd name="connsiteX0" fmla="*/ 4064634 w 4103419"/>
                <a:gd name="connsiteY0" fmla="*/ 5766935 h 5783259"/>
                <a:gd name="connsiteX1" fmla="*/ 4002926 w 4103419"/>
                <a:gd name="connsiteY1" fmla="*/ 5772544 h 5783259"/>
                <a:gd name="connsiteX2" fmla="*/ 3200722 w 4103419"/>
                <a:gd name="connsiteY2" fmla="*/ 5643519 h 5783259"/>
                <a:gd name="connsiteX3" fmla="*/ 2402747 w 4103419"/>
                <a:gd name="connsiteY3" fmla="*/ 5417786 h 5783259"/>
                <a:gd name="connsiteX4" fmla="*/ 1884220 w 4103419"/>
                <a:gd name="connsiteY4" fmla="*/ 5011781 h 5783259"/>
                <a:gd name="connsiteX5" fmla="*/ 1589824 w 4103419"/>
                <a:gd name="connsiteY5" fmla="*/ 4406597 h 5783259"/>
                <a:gd name="connsiteX6" fmla="*/ 1554081 w 4103419"/>
                <a:gd name="connsiteY6" fmla="*/ 3774661 h 5783259"/>
                <a:gd name="connsiteX7" fmla="*/ 1551266 w 4103419"/>
                <a:gd name="connsiteY7" fmla="*/ 3231303 h 5783259"/>
                <a:gd name="connsiteX8" fmla="*/ 1525699 w 4103419"/>
                <a:gd name="connsiteY8" fmla="*/ 2637790 h 5783259"/>
                <a:gd name="connsiteX9" fmla="*/ 1512567 w 4103419"/>
                <a:gd name="connsiteY9" fmla="*/ 2126749 h 5783259"/>
                <a:gd name="connsiteX10" fmla="*/ 1376695 w 4103419"/>
                <a:gd name="connsiteY10" fmla="*/ 1382403 h 5783259"/>
                <a:gd name="connsiteX11" fmla="*/ 1085823 w 4103419"/>
                <a:gd name="connsiteY11" fmla="*/ 994488 h 5783259"/>
                <a:gd name="connsiteX12" fmla="*/ 758946 w 4103419"/>
                <a:gd name="connsiteY12" fmla="*/ 619511 h 5783259"/>
                <a:gd name="connsiteX13" fmla="*/ 325315 w 4103419"/>
                <a:gd name="connsiteY13" fmla="*/ 326879 h 5783259"/>
                <a:gd name="connsiteX14" fmla="*/ 0 w 4103419"/>
                <a:gd name="connsiteY14" fmla="*/ 0 h 5783259"/>
                <a:gd name="connsiteX0" fmla="*/ 4064634 w 4103419"/>
                <a:gd name="connsiteY0" fmla="*/ 5766935 h 5783259"/>
                <a:gd name="connsiteX1" fmla="*/ 4002926 w 4103419"/>
                <a:gd name="connsiteY1" fmla="*/ 5772544 h 5783259"/>
                <a:gd name="connsiteX2" fmla="*/ 3200722 w 4103419"/>
                <a:gd name="connsiteY2" fmla="*/ 5643519 h 5783259"/>
                <a:gd name="connsiteX3" fmla="*/ 2402747 w 4103419"/>
                <a:gd name="connsiteY3" fmla="*/ 5417786 h 5783259"/>
                <a:gd name="connsiteX4" fmla="*/ 1884220 w 4103419"/>
                <a:gd name="connsiteY4" fmla="*/ 5011781 h 5783259"/>
                <a:gd name="connsiteX5" fmla="*/ 1521585 w 4103419"/>
                <a:gd name="connsiteY5" fmla="*/ 4399773 h 5783259"/>
                <a:gd name="connsiteX6" fmla="*/ 1554081 w 4103419"/>
                <a:gd name="connsiteY6" fmla="*/ 3774661 h 5783259"/>
                <a:gd name="connsiteX7" fmla="*/ 1551266 w 4103419"/>
                <a:gd name="connsiteY7" fmla="*/ 3231303 h 5783259"/>
                <a:gd name="connsiteX8" fmla="*/ 1525699 w 4103419"/>
                <a:gd name="connsiteY8" fmla="*/ 2637790 h 5783259"/>
                <a:gd name="connsiteX9" fmla="*/ 1512567 w 4103419"/>
                <a:gd name="connsiteY9" fmla="*/ 2126749 h 5783259"/>
                <a:gd name="connsiteX10" fmla="*/ 1376695 w 4103419"/>
                <a:gd name="connsiteY10" fmla="*/ 1382403 h 5783259"/>
                <a:gd name="connsiteX11" fmla="*/ 1085823 w 4103419"/>
                <a:gd name="connsiteY11" fmla="*/ 994488 h 5783259"/>
                <a:gd name="connsiteX12" fmla="*/ 758946 w 4103419"/>
                <a:gd name="connsiteY12" fmla="*/ 619511 h 5783259"/>
                <a:gd name="connsiteX13" fmla="*/ 325315 w 4103419"/>
                <a:gd name="connsiteY13" fmla="*/ 326879 h 5783259"/>
                <a:gd name="connsiteX14" fmla="*/ 0 w 4103419"/>
                <a:gd name="connsiteY14" fmla="*/ 0 h 5783259"/>
                <a:gd name="connsiteX0" fmla="*/ 4064634 w 4103419"/>
                <a:gd name="connsiteY0" fmla="*/ 5766935 h 5783259"/>
                <a:gd name="connsiteX1" fmla="*/ 4002926 w 4103419"/>
                <a:gd name="connsiteY1" fmla="*/ 5772544 h 5783259"/>
                <a:gd name="connsiteX2" fmla="*/ 3200722 w 4103419"/>
                <a:gd name="connsiteY2" fmla="*/ 5643519 h 5783259"/>
                <a:gd name="connsiteX3" fmla="*/ 2402747 w 4103419"/>
                <a:gd name="connsiteY3" fmla="*/ 5417786 h 5783259"/>
                <a:gd name="connsiteX4" fmla="*/ 1884220 w 4103419"/>
                <a:gd name="connsiteY4" fmla="*/ 5011781 h 5783259"/>
                <a:gd name="connsiteX5" fmla="*/ 1521585 w 4103419"/>
                <a:gd name="connsiteY5" fmla="*/ 4399773 h 5783259"/>
                <a:gd name="connsiteX6" fmla="*/ 1472194 w 4103419"/>
                <a:gd name="connsiteY6" fmla="*/ 3767837 h 5783259"/>
                <a:gd name="connsiteX7" fmla="*/ 1551266 w 4103419"/>
                <a:gd name="connsiteY7" fmla="*/ 3231303 h 5783259"/>
                <a:gd name="connsiteX8" fmla="*/ 1525699 w 4103419"/>
                <a:gd name="connsiteY8" fmla="*/ 2637790 h 5783259"/>
                <a:gd name="connsiteX9" fmla="*/ 1512567 w 4103419"/>
                <a:gd name="connsiteY9" fmla="*/ 2126749 h 5783259"/>
                <a:gd name="connsiteX10" fmla="*/ 1376695 w 4103419"/>
                <a:gd name="connsiteY10" fmla="*/ 1382403 h 5783259"/>
                <a:gd name="connsiteX11" fmla="*/ 1085823 w 4103419"/>
                <a:gd name="connsiteY11" fmla="*/ 994488 h 5783259"/>
                <a:gd name="connsiteX12" fmla="*/ 758946 w 4103419"/>
                <a:gd name="connsiteY12" fmla="*/ 619511 h 5783259"/>
                <a:gd name="connsiteX13" fmla="*/ 325315 w 4103419"/>
                <a:gd name="connsiteY13" fmla="*/ 326879 h 5783259"/>
                <a:gd name="connsiteX14" fmla="*/ 0 w 4103419"/>
                <a:gd name="connsiteY14" fmla="*/ 0 h 5783259"/>
                <a:gd name="connsiteX0" fmla="*/ 4064634 w 4103419"/>
                <a:gd name="connsiteY0" fmla="*/ 5766935 h 5783259"/>
                <a:gd name="connsiteX1" fmla="*/ 4002926 w 4103419"/>
                <a:gd name="connsiteY1" fmla="*/ 5772544 h 5783259"/>
                <a:gd name="connsiteX2" fmla="*/ 3200722 w 4103419"/>
                <a:gd name="connsiteY2" fmla="*/ 5643519 h 5783259"/>
                <a:gd name="connsiteX3" fmla="*/ 2402747 w 4103419"/>
                <a:gd name="connsiteY3" fmla="*/ 5417786 h 5783259"/>
                <a:gd name="connsiteX4" fmla="*/ 1884220 w 4103419"/>
                <a:gd name="connsiteY4" fmla="*/ 5011781 h 5783259"/>
                <a:gd name="connsiteX5" fmla="*/ 1521585 w 4103419"/>
                <a:gd name="connsiteY5" fmla="*/ 4399773 h 5783259"/>
                <a:gd name="connsiteX6" fmla="*/ 1472194 w 4103419"/>
                <a:gd name="connsiteY6" fmla="*/ 3767837 h 5783259"/>
                <a:gd name="connsiteX7" fmla="*/ 1510322 w 4103419"/>
                <a:gd name="connsiteY7" fmla="*/ 3224479 h 5783259"/>
                <a:gd name="connsiteX8" fmla="*/ 1525699 w 4103419"/>
                <a:gd name="connsiteY8" fmla="*/ 2637790 h 5783259"/>
                <a:gd name="connsiteX9" fmla="*/ 1512567 w 4103419"/>
                <a:gd name="connsiteY9" fmla="*/ 2126749 h 5783259"/>
                <a:gd name="connsiteX10" fmla="*/ 1376695 w 4103419"/>
                <a:gd name="connsiteY10" fmla="*/ 1382403 h 5783259"/>
                <a:gd name="connsiteX11" fmla="*/ 1085823 w 4103419"/>
                <a:gd name="connsiteY11" fmla="*/ 994488 h 5783259"/>
                <a:gd name="connsiteX12" fmla="*/ 758946 w 4103419"/>
                <a:gd name="connsiteY12" fmla="*/ 619511 h 5783259"/>
                <a:gd name="connsiteX13" fmla="*/ 325315 w 4103419"/>
                <a:gd name="connsiteY13" fmla="*/ 326879 h 5783259"/>
                <a:gd name="connsiteX14" fmla="*/ 0 w 4103419"/>
                <a:gd name="connsiteY14" fmla="*/ 0 h 5783259"/>
                <a:gd name="connsiteX0" fmla="*/ 4064634 w 4103419"/>
                <a:gd name="connsiteY0" fmla="*/ 5766935 h 5783259"/>
                <a:gd name="connsiteX1" fmla="*/ 4002926 w 4103419"/>
                <a:gd name="connsiteY1" fmla="*/ 5772544 h 5783259"/>
                <a:gd name="connsiteX2" fmla="*/ 3200722 w 4103419"/>
                <a:gd name="connsiteY2" fmla="*/ 5643519 h 5783259"/>
                <a:gd name="connsiteX3" fmla="*/ 2402747 w 4103419"/>
                <a:gd name="connsiteY3" fmla="*/ 5417786 h 5783259"/>
                <a:gd name="connsiteX4" fmla="*/ 1884220 w 4103419"/>
                <a:gd name="connsiteY4" fmla="*/ 5011781 h 5783259"/>
                <a:gd name="connsiteX5" fmla="*/ 1521585 w 4103419"/>
                <a:gd name="connsiteY5" fmla="*/ 4399773 h 5783259"/>
                <a:gd name="connsiteX6" fmla="*/ 1472194 w 4103419"/>
                <a:gd name="connsiteY6" fmla="*/ 3767837 h 5783259"/>
                <a:gd name="connsiteX7" fmla="*/ 1510322 w 4103419"/>
                <a:gd name="connsiteY7" fmla="*/ 3224479 h 5783259"/>
                <a:gd name="connsiteX8" fmla="*/ 1525699 w 4103419"/>
                <a:gd name="connsiteY8" fmla="*/ 2637790 h 5783259"/>
                <a:gd name="connsiteX9" fmla="*/ 1512567 w 4103419"/>
                <a:gd name="connsiteY9" fmla="*/ 2126749 h 5783259"/>
                <a:gd name="connsiteX10" fmla="*/ 1683084 w 4103419"/>
                <a:gd name="connsiteY10" fmla="*/ 1289774 h 5783259"/>
                <a:gd name="connsiteX11" fmla="*/ 1085823 w 4103419"/>
                <a:gd name="connsiteY11" fmla="*/ 994488 h 5783259"/>
                <a:gd name="connsiteX12" fmla="*/ 758946 w 4103419"/>
                <a:gd name="connsiteY12" fmla="*/ 619511 h 5783259"/>
                <a:gd name="connsiteX13" fmla="*/ 325315 w 4103419"/>
                <a:gd name="connsiteY13" fmla="*/ 326879 h 5783259"/>
                <a:gd name="connsiteX14" fmla="*/ 0 w 4103419"/>
                <a:gd name="connsiteY14" fmla="*/ 0 h 5783259"/>
                <a:gd name="connsiteX0" fmla="*/ 4064634 w 4103419"/>
                <a:gd name="connsiteY0" fmla="*/ 5766935 h 5783259"/>
                <a:gd name="connsiteX1" fmla="*/ 4002926 w 4103419"/>
                <a:gd name="connsiteY1" fmla="*/ 5772544 h 5783259"/>
                <a:gd name="connsiteX2" fmla="*/ 3200722 w 4103419"/>
                <a:gd name="connsiteY2" fmla="*/ 5643519 h 5783259"/>
                <a:gd name="connsiteX3" fmla="*/ 2402747 w 4103419"/>
                <a:gd name="connsiteY3" fmla="*/ 5417786 h 5783259"/>
                <a:gd name="connsiteX4" fmla="*/ 1884220 w 4103419"/>
                <a:gd name="connsiteY4" fmla="*/ 5011781 h 5783259"/>
                <a:gd name="connsiteX5" fmla="*/ 1521585 w 4103419"/>
                <a:gd name="connsiteY5" fmla="*/ 4399773 h 5783259"/>
                <a:gd name="connsiteX6" fmla="*/ 1472194 w 4103419"/>
                <a:gd name="connsiteY6" fmla="*/ 3767837 h 5783259"/>
                <a:gd name="connsiteX7" fmla="*/ 1510322 w 4103419"/>
                <a:gd name="connsiteY7" fmla="*/ 3224479 h 5783259"/>
                <a:gd name="connsiteX8" fmla="*/ 1525699 w 4103419"/>
                <a:gd name="connsiteY8" fmla="*/ 2637790 h 5783259"/>
                <a:gd name="connsiteX9" fmla="*/ 1512567 w 4103419"/>
                <a:gd name="connsiteY9" fmla="*/ 2126749 h 5783259"/>
                <a:gd name="connsiteX10" fmla="*/ 1683084 w 4103419"/>
                <a:gd name="connsiteY10" fmla="*/ 1289774 h 5783259"/>
                <a:gd name="connsiteX11" fmla="*/ 1085823 w 4103419"/>
                <a:gd name="connsiteY11" fmla="*/ 994488 h 5783259"/>
                <a:gd name="connsiteX12" fmla="*/ 758946 w 4103419"/>
                <a:gd name="connsiteY12" fmla="*/ 619511 h 5783259"/>
                <a:gd name="connsiteX13" fmla="*/ 325315 w 4103419"/>
                <a:gd name="connsiteY13" fmla="*/ 326879 h 5783259"/>
                <a:gd name="connsiteX14" fmla="*/ 0 w 4103419"/>
                <a:gd name="connsiteY14" fmla="*/ 0 h 5783259"/>
                <a:gd name="connsiteX0" fmla="*/ 4064634 w 4103419"/>
                <a:gd name="connsiteY0" fmla="*/ 5766935 h 5783259"/>
                <a:gd name="connsiteX1" fmla="*/ 4002926 w 4103419"/>
                <a:gd name="connsiteY1" fmla="*/ 5772544 h 5783259"/>
                <a:gd name="connsiteX2" fmla="*/ 3200722 w 4103419"/>
                <a:gd name="connsiteY2" fmla="*/ 5643519 h 5783259"/>
                <a:gd name="connsiteX3" fmla="*/ 2402747 w 4103419"/>
                <a:gd name="connsiteY3" fmla="*/ 5417786 h 5783259"/>
                <a:gd name="connsiteX4" fmla="*/ 1884220 w 4103419"/>
                <a:gd name="connsiteY4" fmla="*/ 5011781 h 5783259"/>
                <a:gd name="connsiteX5" fmla="*/ 1521585 w 4103419"/>
                <a:gd name="connsiteY5" fmla="*/ 4399773 h 5783259"/>
                <a:gd name="connsiteX6" fmla="*/ 1472194 w 4103419"/>
                <a:gd name="connsiteY6" fmla="*/ 3767837 h 5783259"/>
                <a:gd name="connsiteX7" fmla="*/ 1510322 w 4103419"/>
                <a:gd name="connsiteY7" fmla="*/ 3224479 h 5783259"/>
                <a:gd name="connsiteX8" fmla="*/ 1525699 w 4103419"/>
                <a:gd name="connsiteY8" fmla="*/ 2637790 h 5783259"/>
                <a:gd name="connsiteX9" fmla="*/ 1512567 w 4103419"/>
                <a:gd name="connsiteY9" fmla="*/ 2126749 h 5783259"/>
                <a:gd name="connsiteX10" fmla="*/ 1683084 w 4103419"/>
                <a:gd name="connsiteY10" fmla="*/ 1289774 h 5783259"/>
                <a:gd name="connsiteX11" fmla="*/ 2040617 w 4103419"/>
                <a:gd name="connsiteY11" fmla="*/ 695224 h 5783259"/>
                <a:gd name="connsiteX12" fmla="*/ 758946 w 4103419"/>
                <a:gd name="connsiteY12" fmla="*/ 619511 h 5783259"/>
                <a:gd name="connsiteX13" fmla="*/ 325315 w 4103419"/>
                <a:gd name="connsiteY13" fmla="*/ 326879 h 5783259"/>
                <a:gd name="connsiteX14" fmla="*/ 0 w 4103419"/>
                <a:gd name="connsiteY14" fmla="*/ 0 h 5783259"/>
                <a:gd name="connsiteX0" fmla="*/ 4064634 w 4103419"/>
                <a:gd name="connsiteY0" fmla="*/ 5766935 h 5783259"/>
                <a:gd name="connsiteX1" fmla="*/ 4002926 w 4103419"/>
                <a:gd name="connsiteY1" fmla="*/ 5772544 h 5783259"/>
                <a:gd name="connsiteX2" fmla="*/ 3200722 w 4103419"/>
                <a:gd name="connsiteY2" fmla="*/ 5643519 h 5783259"/>
                <a:gd name="connsiteX3" fmla="*/ 2402747 w 4103419"/>
                <a:gd name="connsiteY3" fmla="*/ 5417786 h 5783259"/>
                <a:gd name="connsiteX4" fmla="*/ 1884220 w 4103419"/>
                <a:gd name="connsiteY4" fmla="*/ 5011781 h 5783259"/>
                <a:gd name="connsiteX5" fmla="*/ 1521585 w 4103419"/>
                <a:gd name="connsiteY5" fmla="*/ 4399773 h 5783259"/>
                <a:gd name="connsiteX6" fmla="*/ 1472194 w 4103419"/>
                <a:gd name="connsiteY6" fmla="*/ 3767837 h 5783259"/>
                <a:gd name="connsiteX7" fmla="*/ 1510322 w 4103419"/>
                <a:gd name="connsiteY7" fmla="*/ 3224479 h 5783259"/>
                <a:gd name="connsiteX8" fmla="*/ 1525699 w 4103419"/>
                <a:gd name="connsiteY8" fmla="*/ 2637790 h 5783259"/>
                <a:gd name="connsiteX9" fmla="*/ 1512567 w 4103419"/>
                <a:gd name="connsiteY9" fmla="*/ 2126749 h 5783259"/>
                <a:gd name="connsiteX10" fmla="*/ 1683084 w 4103419"/>
                <a:gd name="connsiteY10" fmla="*/ 1289774 h 5783259"/>
                <a:gd name="connsiteX11" fmla="*/ 2040617 w 4103419"/>
                <a:gd name="connsiteY11" fmla="*/ 695224 h 5783259"/>
                <a:gd name="connsiteX12" fmla="*/ 2504652 w 4103419"/>
                <a:gd name="connsiteY12" fmla="*/ 334498 h 5783259"/>
                <a:gd name="connsiteX13" fmla="*/ 325315 w 4103419"/>
                <a:gd name="connsiteY13" fmla="*/ 326879 h 5783259"/>
                <a:gd name="connsiteX14" fmla="*/ 0 w 4103419"/>
                <a:gd name="connsiteY14" fmla="*/ 0 h 5783259"/>
                <a:gd name="connsiteX0" fmla="*/ 4064634 w 4103419"/>
                <a:gd name="connsiteY0" fmla="*/ 6058167 h 6074491"/>
                <a:gd name="connsiteX1" fmla="*/ 4002926 w 4103419"/>
                <a:gd name="connsiteY1" fmla="*/ 6063776 h 6074491"/>
                <a:gd name="connsiteX2" fmla="*/ 3200722 w 4103419"/>
                <a:gd name="connsiteY2" fmla="*/ 5934751 h 6074491"/>
                <a:gd name="connsiteX3" fmla="*/ 2402747 w 4103419"/>
                <a:gd name="connsiteY3" fmla="*/ 5709018 h 6074491"/>
                <a:gd name="connsiteX4" fmla="*/ 1884220 w 4103419"/>
                <a:gd name="connsiteY4" fmla="*/ 5303013 h 6074491"/>
                <a:gd name="connsiteX5" fmla="*/ 1521585 w 4103419"/>
                <a:gd name="connsiteY5" fmla="*/ 4691005 h 6074491"/>
                <a:gd name="connsiteX6" fmla="*/ 1472194 w 4103419"/>
                <a:gd name="connsiteY6" fmla="*/ 4059069 h 6074491"/>
                <a:gd name="connsiteX7" fmla="*/ 1510322 w 4103419"/>
                <a:gd name="connsiteY7" fmla="*/ 3515711 h 6074491"/>
                <a:gd name="connsiteX8" fmla="*/ 1525699 w 4103419"/>
                <a:gd name="connsiteY8" fmla="*/ 2929022 h 6074491"/>
                <a:gd name="connsiteX9" fmla="*/ 1512567 w 4103419"/>
                <a:gd name="connsiteY9" fmla="*/ 2417981 h 6074491"/>
                <a:gd name="connsiteX10" fmla="*/ 1683084 w 4103419"/>
                <a:gd name="connsiteY10" fmla="*/ 1581006 h 6074491"/>
                <a:gd name="connsiteX11" fmla="*/ 2040617 w 4103419"/>
                <a:gd name="connsiteY11" fmla="*/ 986456 h 6074491"/>
                <a:gd name="connsiteX12" fmla="*/ 2504652 w 4103419"/>
                <a:gd name="connsiteY12" fmla="*/ 625730 h 6074491"/>
                <a:gd name="connsiteX13" fmla="*/ 3154070 w 4103419"/>
                <a:gd name="connsiteY13" fmla="*/ 12458 h 6074491"/>
                <a:gd name="connsiteX14" fmla="*/ 0 w 4103419"/>
                <a:gd name="connsiteY14" fmla="*/ 291232 h 6074491"/>
                <a:gd name="connsiteX0" fmla="*/ 2594104 w 2632889"/>
                <a:gd name="connsiteY0" fmla="*/ 6045709 h 6062033"/>
                <a:gd name="connsiteX1" fmla="*/ 2532396 w 2632889"/>
                <a:gd name="connsiteY1" fmla="*/ 6051318 h 6062033"/>
                <a:gd name="connsiteX2" fmla="*/ 1730192 w 2632889"/>
                <a:gd name="connsiteY2" fmla="*/ 5922293 h 6062033"/>
                <a:gd name="connsiteX3" fmla="*/ 932217 w 2632889"/>
                <a:gd name="connsiteY3" fmla="*/ 5696560 h 6062033"/>
                <a:gd name="connsiteX4" fmla="*/ 413690 w 2632889"/>
                <a:gd name="connsiteY4" fmla="*/ 5290555 h 6062033"/>
                <a:gd name="connsiteX5" fmla="*/ 51055 w 2632889"/>
                <a:gd name="connsiteY5" fmla="*/ 4678547 h 6062033"/>
                <a:gd name="connsiteX6" fmla="*/ 1664 w 2632889"/>
                <a:gd name="connsiteY6" fmla="*/ 4046611 h 6062033"/>
                <a:gd name="connsiteX7" fmla="*/ 39792 w 2632889"/>
                <a:gd name="connsiteY7" fmla="*/ 3503253 h 6062033"/>
                <a:gd name="connsiteX8" fmla="*/ 55169 w 2632889"/>
                <a:gd name="connsiteY8" fmla="*/ 2916564 h 6062033"/>
                <a:gd name="connsiteX9" fmla="*/ 42037 w 2632889"/>
                <a:gd name="connsiteY9" fmla="*/ 2405523 h 6062033"/>
                <a:gd name="connsiteX10" fmla="*/ 212554 w 2632889"/>
                <a:gd name="connsiteY10" fmla="*/ 1568548 h 6062033"/>
                <a:gd name="connsiteX11" fmla="*/ 570087 w 2632889"/>
                <a:gd name="connsiteY11" fmla="*/ 973998 h 6062033"/>
                <a:gd name="connsiteX12" fmla="*/ 1034122 w 2632889"/>
                <a:gd name="connsiteY12" fmla="*/ 613272 h 6062033"/>
                <a:gd name="connsiteX13" fmla="*/ 1683540 w 2632889"/>
                <a:gd name="connsiteY13" fmla="*/ 0 h 6062033"/>
                <a:gd name="connsiteX0" fmla="*/ 2594104 w 2632889"/>
                <a:gd name="connsiteY0" fmla="*/ 6045709 h 6062033"/>
                <a:gd name="connsiteX1" fmla="*/ 2532396 w 2632889"/>
                <a:gd name="connsiteY1" fmla="*/ 6051318 h 6062033"/>
                <a:gd name="connsiteX2" fmla="*/ 1730192 w 2632889"/>
                <a:gd name="connsiteY2" fmla="*/ 5922293 h 6062033"/>
                <a:gd name="connsiteX3" fmla="*/ 932217 w 2632889"/>
                <a:gd name="connsiteY3" fmla="*/ 5696560 h 6062033"/>
                <a:gd name="connsiteX4" fmla="*/ 413690 w 2632889"/>
                <a:gd name="connsiteY4" fmla="*/ 5290555 h 6062033"/>
                <a:gd name="connsiteX5" fmla="*/ 51055 w 2632889"/>
                <a:gd name="connsiteY5" fmla="*/ 4678547 h 6062033"/>
                <a:gd name="connsiteX6" fmla="*/ 1664 w 2632889"/>
                <a:gd name="connsiteY6" fmla="*/ 4046611 h 6062033"/>
                <a:gd name="connsiteX7" fmla="*/ 39792 w 2632889"/>
                <a:gd name="connsiteY7" fmla="*/ 3503253 h 6062033"/>
                <a:gd name="connsiteX8" fmla="*/ 55169 w 2632889"/>
                <a:gd name="connsiteY8" fmla="*/ 2916564 h 6062033"/>
                <a:gd name="connsiteX9" fmla="*/ 42037 w 2632889"/>
                <a:gd name="connsiteY9" fmla="*/ 2405523 h 6062033"/>
                <a:gd name="connsiteX10" fmla="*/ 212554 w 2632889"/>
                <a:gd name="connsiteY10" fmla="*/ 1568548 h 6062033"/>
                <a:gd name="connsiteX11" fmla="*/ 570087 w 2632889"/>
                <a:gd name="connsiteY11" fmla="*/ 973998 h 6062033"/>
                <a:gd name="connsiteX12" fmla="*/ 1034122 w 2632889"/>
                <a:gd name="connsiteY12" fmla="*/ 613272 h 6062033"/>
                <a:gd name="connsiteX13" fmla="*/ 1754793 w 2632889"/>
                <a:gd name="connsiteY13" fmla="*/ 0 h 6062033"/>
                <a:gd name="connsiteX0" fmla="*/ 2594104 w 2632889"/>
                <a:gd name="connsiteY0" fmla="*/ 6074218 h 6090542"/>
                <a:gd name="connsiteX1" fmla="*/ 2532396 w 2632889"/>
                <a:gd name="connsiteY1" fmla="*/ 6079827 h 6090542"/>
                <a:gd name="connsiteX2" fmla="*/ 1730192 w 2632889"/>
                <a:gd name="connsiteY2" fmla="*/ 5950802 h 6090542"/>
                <a:gd name="connsiteX3" fmla="*/ 932217 w 2632889"/>
                <a:gd name="connsiteY3" fmla="*/ 5725069 h 6090542"/>
                <a:gd name="connsiteX4" fmla="*/ 413690 w 2632889"/>
                <a:gd name="connsiteY4" fmla="*/ 5319064 h 6090542"/>
                <a:gd name="connsiteX5" fmla="*/ 51055 w 2632889"/>
                <a:gd name="connsiteY5" fmla="*/ 4707056 h 6090542"/>
                <a:gd name="connsiteX6" fmla="*/ 1664 w 2632889"/>
                <a:gd name="connsiteY6" fmla="*/ 4075120 h 6090542"/>
                <a:gd name="connsiteX7" fmla="*/ 39792 w 2632889"/>
                <a:gd name="connsiteY7" fmla="*/ 3531762 h 6090542"/>
                <a:gd name="connsiteX8" fmla="*/ 55169 w 2632889"/>
                <a:gd name="connsiteY8" fmla="*/ 2945073 h 6090542"/>
                <a:gd name="connsiteX9" fmla="*/ 42037 w 2632889"/>
                <a:gd name="connsiteY9" fmla="*/ 2434032 h 6090542"/>
                <a:gd name="connsiteX10" fmla="*/ 212554 w 2632889"/>
                <a:gd name="connsiteY10" fmla="*/ 1597057 h 6090542"/>
                <a:gd name="connsiteX11" fmla="*/ 570087 w 2632889"/>
                <a:gd name="connsiteY11" fmla="*/ 1002507 h 6090542"/>
                <a:gd name="connsiteX12" fmla="*/ 1034122 w 2632889"/>
                <a:gd name="connsiteY12" fmla="*/ 641781 h 6090542"/>
                <a:gd name="connsiteX13" fmla="*/ 1754793 w 2632889"/>
                <a:gd name="connsiteY13" fmla="*/ 28509 h 6090542"/>
                <a:gd name="connsiteX0" fmla="*/ 2594104 w 2632889"/>
                <a:gd name="connsiteY0" fmla="*/ 6080251 h 6096575"/>
                <a:gd name="connsiteX1" fmla="*/ 2532396 w 2632889"/>
                <a:gd name="connsiteY1" fmla="*/ 6085860 h 6096575"/>
                <a:gd name="connsiteX2" fmla="*/ 1730192 w 2632889"/>
                <a:gd name="connsiteY2" fmla="*/ 5956835 h 6096575"/>
                <a:gd name="connsiteX3" fmla="*/ 932217 w 2632889"/>
                <a:gd name="connsiteY3" fmla="*/ 5731102 h 6096575"/>
                <a:gd name="connsiteX4" fmla="*/ 413690 w 2632889"/>
                <a:gd name="connsiteY4" fmla="*/ 5325097 h 6096575"/>
                <a:gd name="connsiteX5" fmla="*/ 51055 w 2632889"/>
                <a:gd name="connsiteY5" fmla="*/ 4713089 h 6096575"/>
                <a:gd name="connsiteX6" fmla="*/ 1664 w 2632889"/>
                <a:gd name="connsiteY6" fmla="*/ 4081153 h 6096575"/>
                <a:gd name="connsiteX7" fmla="*/ 39792 w 2632889"/>
                <a:gd name="connsiteY7" fmla="*/ 3537795 h 6096575"/>
                <a:gd name="connsiteX8" fmla="*/ 55169 w 2632889"/>
                <a:gd name="connsiteY8" fmla="*/ 2951106 h 6096575"/>
                <a:gd name="connsiteX9" fmla="*/ 42037 w 2632889"/>
                <a:gd name="connsiteY9" fmla="*/ 2440065 h 6096575"/>
                <a:gd name="connsiteX10" fmla="*/ 212554 w 2632889"/>
                <a:gd name="connsiteY10" fmla="*/ 1603090 h 6096575"/>
                <a:gd name="connsiteX11" fmla="*/ 570087 w 2632889"/>
                <a:gd name="connsiteY11" fmla="*/ 1008540 h 6096575"/>
                <a:gd name="connsiteX12" fmla="*/ 1034122 w 2632889"/>
                <a:gd name="connsiteY12" fmla="*/ 647814 h 6096575"/>
                <a:gd name="connsiteX13" fmla="*/ 1754793 w 2632889"/>
                <a:gd name="connsiteY13" fmla="*/ 34542 h 6096575"/>
                <a:gd name="connsiteX0" fmla="*/ 2594104 w 2632889"/>
                <a:gd name="connsiteY0" fmla="*/ 6072282 h 6088606"/>
                <a:gd name="connsiteX1" fmla="*/ 2532396 w 2632889"/>
                <a:gd name="connsiteY1" fmla="*/ 6077891 h 6088606"/>
                <a:gd name="connsiteX2" fmla="*/ 1730192 w 2632889"/>
                <a:gd name="connsiteY2" fmla="*/ 5948866 h 6088606"/>
                <a:gd name="connsiteX3" fmla="*/ 932217 w 2632889"/>
                <a:gd name="connsiteY3" fmla="*/ 5723133 h 6088606"/>
                <a:gd name="connsiteX4" fmla="*/ 413690 w 2632889"/>
                <a:gd name="connsiteY4" fmla="*/ 5317128 h 6088606"/>
                <a:gd name="connsiteX5" fmla="*/ 51055 w 2632889"/>
                <a:gd name="connsiteY5" fmla="*/ 4705120 h 6088606"/>
                <a:gd name="connsiteX6" fmla="*/ 1664 w 2632889"/>
                <a:gd name="connsiteY6" fmla="*/ 4073184 h 6088606"/>
                <a:gd name="connsiteX7" fmla="*/ 39792 w 2632889"/>
                <a:gd name="connsiteY7" fmla="*/ 3529826 h 6088606"/>
                <a:gd name="connsiteX8" fmla="*/ 55169 w 2632889"/>
                <a:gd name="connsiteY8" fmla="*/ 2943137 h 6088606"/>
                <a:gd name="connsiteX9" fmla="*/ 42037 w 2632889"/>
                <a:gd name="connsiteY9" fmla="*/ 2432096 h 6088606"/>
                <a:gd name="connsiteX10" fmla="*/ 212554 w 2632889"/>
                <a:gd name="connsiteY10" fmla="*/ 1595121 h 6088606"/>
                <a:gd name="connsiteX11" fmla="*/ 570087 w 2632889"/>
                <a:gd name="connsiteY11" fmla="*/ 1000571 h 6088606"/>
                <a:gd name="connsiteX12" fmla="*/ 1034122 w 2632889"/>
                <a:gd name="connsiteY12" fmla="*/ 639845 h 6088606"/>
                <a:gd name="connsiteX13" fmla="*/ 1754793 w 2632889"/>
                <a:gd name="connsiteY13" fmla="*/ 26573 h 6088606"/>
                <a:gd name="connsiteX0" fmla="*/ 2601915 w 2640700"/>
                <a:gd name="connsiteY0" fmla="*/ 6072282 h 6088606"/>
                <a:gd name="connsiteX1" fmla="*/ 2540207 w 2640700"/>
                <a:gd name="connsiteY1" fmla="*/ 6077891 h 6088606"/>
                <a:gd name="connsiteX2" fmla="*/ 1738003 w 2640700"/>
                <a:gd name="connsiteY2" fmla="*/ 5948866 h 6088606"/>
                <a:gd name="connsiteX3" fmla="*/ 940028 w 2640700"/>
                <a:gd name="connsiteY3" fmla="*/ 5723133 h 6088606"/>
                <a:gd name="connsiteX4" fmla="*/ 421501 w 2640700"/>
                <a:gd name="connsiteY4" fmla="*/ 5317128 h 6088606"/>
                <a:gd name="connsiteX5" fmla="*/ 244124 w 2640700"/>
                <a:gd name="connsiteY5" fmla="*/ 4626742 h 6088606"/>
                <a:gd name="connsiteX6" fmla="*/ 9475 w 2640700"/>
                <a:gd name="connsiteY6" fmla="*/ 4073184 h 6088606"/>
                <a:gd name="connsiteX7" fmla="*/ 47603 w 2640700"/>
                <a:gd name="connsiteY7" fmla="*/ 3529826 h 6088606"/>
                <a:gd name="connsiteX8" fmla="*/ 62980 w 2640700"/>
                <a:gd name="connsiteY8" fmla="*/ 2943137 h 6088606"/>
                <a:gd name="connsiteX9" fmla="*/ 49848 w 2640700"/>
                <a:gd name="connsiteY9" fmla="*/ 2432096 h 6088606"/>
                <a:gd name="connsiteX10" fmla="*/ 220365 w 2640700"/>
                <a:gd name="connsiteY10" fmla="*/ 1595121 h 6088606"/>
                <a:gd name="connsiteX11" fmla="*/ 577898 w 2640700"/>
                <a:gd name="connsiteY11" fmla="*/ 1000571 h 6088606"/>
                <a:gd name="connsiteX12" fmla="*/ 1041933 w 2640700"/>
                <a:gd name="connsiteY12" fmla="*/ 639845 h 6088606"/>
                <a:gd name="connsiteX13" fmla="*/ 1762604 w 2640700"/>
                <a:gd name="connsiteY13" fmla="*/ 26573 h 6088606"/>
                <a:gd name="connsiteX0" fmla="*/ 2564233 w 2603018"/>
                <a:gd name="connsiteY0" fmla="*/ 6072282 h 6088606"/>
                <a:gd name="connsiteX1" fmla="*/ 2502525 w 2603018"/>
                <a:gd name="connsiteY1" fmla="*/ 6077891 h 6088606"/>
                <a:gd name="connsiteX2" fmla="*/ 1700321 w 2603018"/>
                <a:gd name="connsiteY2" fmla="*/ 5948866 h 6088606"/>
                <a:gd name="connsiteX3" fmla="*/ 902346 w 2603018"/>
                <a:gd name="connsiteY3" fmla="*/ 5723133 h 6088606"/>
                <a:gd name="connsiteX4" fmla="*/ 383819 w 2603018"/>
                <a:gd name="connsiteY4" fmla="*/ 5317128 h 6088606"/>
                <a:gd name="connsiteX5" fmla="*/ 206442 w 2603018"/>
                <a:gd name="connsiteY5" fmla="*/ 4626742 h 6088606"/>
                <a:gd name="connsiteX6" fmla="*/ 199804 w 2603018"/>
                <a:gd name="connsiteY6" fmla="*/ 4016182 h 6088606"/>
                <a:gd name="connsiteX7" fmla="*/ 9921 w 2603018"/>
                <a:gd name="connsiteY7" fmla="*/ 3529826 h 6088606"/>
                <a:gd name="connsiteX8" fmla="*/ 25298 w 2603018"/>
                <a:gd name="connsiteY8" fmla="*/ 2943137 h 6088606"/>
                <a:gd name="connsiteX9" fmla="*/ 12166 w 2603018"/>
                <a:gd name="connsiteY9" fmla="*/ 2432096 h 6088606"/>
                <a:gd name="connsiteX10" fmla="*/ 182683 w 2603018"/>
                <a:gd name="connsiteY10" fmla="*/ 1595121 h 6088606"/>
                <a:gd name="connsiteX11" fmla="*/ 540216 w 2603018"/>
                <a:gd name="connsiteY11" fmla="*/ 1000571 h 6088606"/>
                <a:gd name="connsiteX12" fmla="*/ 1004251 w 2603018"/>
                <a:gd name="connsiteY12" fmla="*/ 639845 h 6088606"/>
                <a:gd name="connsiteX13" fmla="*/ 1724922 w 2603018"/>
                <a:gd name="connsiteY13" fmla="*/ 26573 h 6088606"/>
                <a:gd name="connsiteX0" fmla="*/ 2564233 w 2603018"/>
                <a:gd name="connsiteY0" fmla="*/ 6072282 h 6088606"/>
                <a:gd name="connsiteX1" fmla="*/ 2502525 w 2603018"/>
                <a:gd name="connsiteY1" fmla="*/ 6077891 h 6088606"/>
                <a:gd name="connsiteX2" fmla="*/ 1700321 w 2603018"/>
                <a:gd name="connsiteY2" fmla="*/ 5948866 h 6088606"/>
                <a:gd name="connsiteX3" fmla="*/ 902346 w 2603018"/>
                <a:gd name="connsiteY3" fmla="*/ 5723133 h 6088606"/>
                <a:gd name="connsiteX4" fmla="*/ 383819 w 2603018"/>
                <a:gd name="connsiteY4" fmla="*/ 5317128 h 6088606"/>
                <a:gd name="connsiteX5" fmla="*/ 206442 w 2603018"/>
                <a:gd name="connsiteY5" fmla="*/ 4626742 h 6088606"/>
                <a:gd name="connsiteX6" fmla="*/ 199804 w 2603018"/>
                <a:gd name="connsiteY6" fmla="*/ 4016182 h 6088606"/>
                <a:gd name="connsiteX7" fmla="*/ 9921 w 2603018"/>
                <a:gd name="connsiteY7" fmla="*/ 3529826 h 6088606"/>
                <a:gd name="connsiteX8" fmla="*/ 25298 w 2603018"/>
                <a:gd name="connsiteY8" fmla="*/ 2943137 h 6088606"/>
                <a:gd name="connsiteX9" fmla="*/ 12166 w 2603018"/>
                <a:gd name="connsiteY9" fmla="*/ 2432096 h 6088606"/>
                <a:gd name="connsiteX10" fmla="*/ 182683 w 2603018"/>
                <a:gd name="connsiteY10" fmla="*/ 1595121 h 6088606"/>
                <a:gd name="connsiteX11" fmla="*/ 540216 w 2603018"/>
                <a:gd name="connsiteY11" fmla="*/ 1000571 h 6088606"/>
                <a:gd name="connsiteX12" fmla="*/ 1004251 w 2603018"/>
                <a:gd name="connsiteY12" fmla="*/ 639845 h 6088606"/>
                <a:gd name="connsiteX13" fmla="*/ 1724922 w 2603018"/>
                <a:gd name="connsiteY13" fmla="*/ 26573 h 6088606"/>
                <a:gd name="connsiteX0" fmla="*/ 2567790 w 2606575"/>
                <a:gd name="connsiteY0" fmla="*/ 6072282 h 6088606"/>
                <a:gd name="connsiteX1" fmla="*/ 2506082 w 2606575"/>
                <a:gd name="connsiteY1" fmla="*/ 6077891 h 6088606"/>
                <a:gd name="connsiteX2" fmla="*/ 1703878 w 2606575"/>
                <a:gd name="connsiteY2" fmla="*/ 5948866 h 6088606"/>
                <a:gd name="connsiteX3" fmla="*/ 905903 w 2606575"/>
                <a:gd name="connsiteY3" fmla="*/ 5723133 h 6088606"/>
                <a:gd name="connsiteX4" fmla="*/ 387376 w 2606575"/>
                <a:gd name="connsiteY4" fmla="*/ 5317128 h 6088606"/>
                <a:gd name="connsiteX5" fmla="*/ 209999 w 2606575"/>
                <a:gd name="connsiteY5" fmla="*/ 4626742 h 6088606"/>
                <a:gd name="connsiteX6" fmla="*/ 203361 w 2606575"/>
                <a:gd name="connsiteY6" fmla="*/ 4016182 h 6088606"/>
                <a:gd name="connsiteX7" fmla="*/ 28855 w 2606575"/>
                <a:gd name="connsiteY7" fmla="*/ 2943137 h 6088606"/>
                <a:gd name="connsiteX8" fmla="*/ 15723 w 2606575"/>
                <a:gd name="connsiteY8" fmla="*/ 2432096 h 6088606"/>
                <a:gd name="connsiteX9" fmla="*/ 186240 w 2606575"/>
                <a:gd name="connsiteY9" fmla="*/ 1595121 h 6088606"/>
                <a:gd name="connsiteX10" fmla="*/ 543773 w 2606575"/>
                <a:gd name="connsiteY10" fmla="*/ 1000571 h 6088606"/>
                <a:gd name="connsiteX11" fmla="*/ 1007808 w 2606575"/>
                <a:gd name="connsiteY11" fmla="*/ 639845 h 6088606"/>
                <a:gd name="connsiteX12" fmla="*/ 1728479 w 2606575"/>
                <a:gd name="connsiteY12" fmla="*/ 26573 h 6088606"/>
                <a:gd name="connsiteX0" fmla="*/ 2539154 w 2577939"/>
                <a:gd name="connsiteY0" fmla="*/ 6072282 h 6088606"/>
                <a:gd name="connsiteX1" fmla="*/ 2477446 w 2577939"/>
                <a:gd name="connsiteY1" fmla="*/ 6077891 h 6088606"/>
                <a:gd name="connsiteX2" fmla="*/ 1675242 w 2577939"/>
                <a:gd name="connsiteY2" fmla="*/ 5948866 h 6088606"/>
                <a:gd name="connsiteX3" fmla="*/ 877267 w 2577939"/>
                <a:gd name="connsiteY3" fmla="*/ 5723133 h 6088606"/>
                <a:gd name="connsiteX4" fmla="*/ 358740 w 2577939"/>
                <a:gd name="connsiteY4" fmla="*/ 5317128 h 6088606"/>
                <a:gd name="connsiteX5" fmla="*/ 181363 w 2577939"/>
                <a:gd name="connsiteY5" fmla="*/ 4626742 h 6088606"/>
                <a:gd name="connsiteX6" fmla="*/ 174725 w 2577939"/>
                <a:gd name="connsiteY6" fmla="*/ 4016182 h 6088606"/>
                <a:gd name="connsiteX7" fmla="*/ 219 w 2577939"/>
                <a:gd name="connsiteY7" fmla="*/ 2943137 h 6088606"/>
                <a:gd name="connsiteX8" fmla="*/ 215098 w 2577939"/>
                <a:gd name="connsiteY8" fmla="*/ 2432096 h 6088606"/>
                <a:gd name="connsiteX9" fmla="*/ 157604 w 2577939"/>
                <a:gd name="connsiteY9" fmla="*/ 1595121 h 6088606"/>
                <a:gd name="connsiteX10" fmla="*/ 515137 w 2577939"/>
                <a:gd name="connsiteY10" fmla="*/ 1000571 h 6088606"/>
                <a:gd name="connsiteX11" fmla="*/ 979172 w 2577939"/>
                <a:gd name="connsiteY11" fmla="*/ 639845 h 6088606"/>
                <a:gd name="connsiteX12" fmla="*/ 1699843 w 2577939"/>
                <a:gd name="connsiteY12" fmla="*/ 26573 h 6088606"/>
                <a:gd name="connsiteX0" fmla="*/ 2395066 w 2433851"/>
                <a:gd name="connsiteY0" fmla="*/ 6072282 h 6088606"/>
                <a:gd name="connsiteX1" fmla="*/ 2333358 w 2433851"/>
                <a:gd name="connsiteY1" fmla="*/ 6077891 h 6088606"/>
                <a:gd name="connsiteX2" fmla="*/ 1531154 w 2433851"/>
                <a:gd name="connsiteY2" fmla="*/ 5948866 h 6088606"/>
                <a:gd name="connsiteX3" fmla="*/ 733179 w 2433851"/>
                <a:gd name="connsiteY3" fmla="*/ 5723133 h 6088606"/>
                <a:gd name="connsiteX4" fmla="*/ 214652 w 2433851"/>
                <a:gd name="connsiteY4" fmla="*/ 5317128 h 6088606"/>
                <a:gd name="connsiteX5" fmla="*/ 37275 w 2433851"/>
                <a:gd name="connsiteY5" fmla="*/ 4626742 h 6088606"/>
                <a:gd name="connsiteX6" fmla="*/ 30637 w 2433851"/>
                <a:gd name="connsiteY6" fmla="*/ 4016182 h 6088606"/>
                <a:gd name="connsiteX7" fmla="*/ 71010 w 2433851"/>
                <a:gd name="connsiteY7" fmla="*/ 2432096 h 6088606"/>
                <a:gd name="connsiteX8" fmla="*/ 13516 w 2433851"/>
                <a:gd name="connsiteY8" fmla="*/ 1595121 h 6088606"/>
                <a:gd name="connsiteX9" fmla="*/ 371049 w 2433851"/>
                <a:gd name="connsiteY9" fmla="*/ 1000571 h 6088606"/>
                <a:gd name="connsiteX10" fmla="*/ 835084 w 2433851"/>
                <a:gd name="connsiteY10" fmla="*/ 639845 h 6088606"/>
                <a:gd name="connsiteX11" fmla="*/ 1555755 w 2433851"/>
                <a:gd name="connsiteY11" fmla="*/ 26573 h 6088606"/>
                <a:gd name="connsiteX0" fmla="*/ 2375050 w 2413835"/>
                <a:gd name="connsiteY0" fmla="*/ 6072282 h 6088606"/>
                <a:gd name="connsiteX1" fmla="*/ 2313342 w 2413835"/>
                <a:gd name="connsiteY1" fmla="*/ 6077891 h 6088606"/>
                <a:gd name="connsiteX2" fmla="*/ 1511138 w 2413835"/>
                <a:gd name="connsiteY2" fmla="*/ 5948866 h 6088606"/>
                <a:gd name="connsiteX3" fmla="*/ 713163 w 2413835"/>
                <a:gd name="connsiteY3" fmla="*/ 5723133 h 6088606"/>
                <a:gd name="connsiteX4" fmla="*/ 194636 w 2413835"/>
                <a:gd name="connsiteY4" fmla="*/ 5317128 h 6088606"/>
                <a:gd name="connsiteX5" fmla="*/ 17259 w 2413835"/>
                <a:gd name="connsiteY5" fmla="*/ 4626742 h 6088606"/>
                <a:gd name="connsiteX6" fmla="*/ 10621 w 2413835"/>
                <a:gd name="connsiteY6" fmla="*/ 4016182 h 6088606"/>
                <a:gd name="connsiteX7" fmla="*/ 50994 w 2413835"/>
                <a:gd name="connsiteY7" fmla="*/ 2432096 h 6088606"/>
                <a:gd name="connsiteX8" fmla="*/ 57628 w 2413835"/>
                <a:gd name="connsiteY8" fmla="*/ 1595121 h 6088606"/>
                <a:gd name="connsiteX9" fmla="*/ 351033 w 2413835"/>
                <a:gd name="connsiteY9" fmla="*/ 1000571 h 6088606"/>
                <a:gd name="connsiteX10" fmla="*/ 815068 w 2413835"/>
                <a:gd name="connsiteY10" fmla="*/ 639845 h 6088606"/>
                <a:gd name="connsiteX11" fmla="*/ 1535739 w 2413835"/>
                <a:gd name="connsiteY11" fmla="*/ 26573 h 6088606"/>
                <a:gd name="connsiteX0" fmla="*/ 2364478 w 2403263"/>
                <a:gd name="connsiteY0" fmla="*/ 6072282 h 6088606"/>
                <a:gd name="connsiteX1" fmla="*/ 2302770 w 2403263"/>
                <a:gd name="connsiteY1" fmla="*/ 6077891 h 6088606"/>
                <a:gd name="connsiteX2" fmla="*/ 1500566 w 2403263"/>
                <a:gd name="connsiteY2" fmla="*/ 5948866 h 6088606"/>
                <a:gd name="connsiteX3" fmla="*/ 702591 w 2403263"/>
                <a:gd name="connsiteY3" fmla="*/ 5723133 h 6088606"/>
                <a:gd name="connsiteX4" fmla="*/ 184064 w 2403263"/>
                <a:gd name="connsiteY4" fmla="*/ 5317128 h 6088606"/>
                <a:gd name="connsiteX5" fmla="*/ 49439 w 2403263"/>
                <a:gd name="connsiteY5" fmla="*/ 4619617 h 6088606"/>
                <a:gd name="connsiteX6" fmla="*/ 49 w 2403263"/>
                <a:gd name="connsiteY6" fmla="*/ 4016182 h 6088606"/>
                <a:gd name="connsiteX7" fmla="*/ 40422 w 2403263"/>
                <a:gd name="connsiteY7" fmla="*/ 2432096 h 6088606"/>
                <a:gd name="connsiteX8" fmla="*/ 47056 w 2403263"/>
                <a:gd name="connsiteY8" fmla="*/ 1595121 h 6088606"/>
                <a:gd name="connsiteX9" fmla="*/ 340461 w 2403263"/>
                <a:gd name="connsiteY9" fmla="*/ 1000571 h 6088606"/>
                <a:gd name="connsiteX10" fmla="*/ 804496 w 2403263"/>
                <a:gd name="connsiteY10" fmla="*/ 639845 h 6088606"/>
                <a:gd name="connsiteX11" fmla="*/ 1525167 w 2403263"/>
                <a:gd name="connsiteY11" fmla="*/ 26573 h 6088606"/>
                <a:gd name="connsiteX0" fmla="*/ 2341937 w 2380722"/>
                <a:gd name="connsiteY0" fmla="*/ 6072282 h 6088606"/>
                <a:gd name="connsiteX1" fmla="*/ 2280229 w 2380722"/>
                <a:gd name="connsiteY1" fmla="*/ 6077891 h 6088606"/>
                <a:gd name="connsiteX2" fmla="*/ 1478025 w 2380722"/>
                <a:gd name="connsiteY2" fmla="*/ 5948866 h 6088606"/>
                <a:gd name="connsiteX3" fmla="*/ 680050 w 2380722"/>
                <a:gd name="connsiteY3" fmla="*/ 5723133 h 6088606"/>
                <a:gd name="connsiteX4" fmla="*/ 161523 w 2380722"/>
                <a:gd name="connsiteY4" fmla="*/ 5317128 h 6088606"/>
                <a:gd name="connsiteX5" fmla="*/ 26898 w 2380722"/>
                <a:gd name="connsiteY5" fmla="*/ 4619617 h 6088606"/>
                <a:gd name="connsiteX6" fmla="*/ 34510 w 2380722"/>
                <a:gd name="connsiteY6" fmla="*/ 4044684 h 6088606"/>
                <a:gd name="connsiteX7" fmla="*/ 17881 w 2380722"/>
                <a:gd name="connsiteY7" fmla="*/ 2432096 h 6088606"/>
                <a:gd name="connsiteX8" fmla="*/ 24515 w 2380722"/>
                <a:gd name="connsiteY8" fmla="*/ 1595121 h 6088606"/>
                <a:gd name="connsiteX9" fmla="*/ 317920 w 2380722"/>
                <a:gd name="connsiteY9" fmla="*/ 1000571 h 6088606"/>
                <a:gd name="connsiteX10" fmla="*/ 781955 w 2380722"/>
                <a:gd name="connsiteY10" fmla="*/ 639845 h 6088606"/>
                <a:gd name="connsiteX11" fmla="*/ 1502626 w 2380722"/>
                <a:gd name="connsiteY11" fmla="*/ 26573 h 6088606"/>
                <a:gd name="connsiteX0" fmla="*/ 2346910 w 2385695"/>
                <a:gd name="connsiteY0" fmla="*/ 6072282 h 6088606"/>
                <a:gd name="connsiteX1" fmla="*/ 2285202 w 2385695"/>
                <a:gd name="connsiteY1" fmla="*/ 6077891 h 6088606"/>
                <a:gd name="connsiteX2" fmla="*/ 1482998 w 2385695"/>
                <a:gd name="connsiteY2" fmla="*/ 5948866 h 6088606"/>
                <a:gd name="connsiteX3" fmla="*/ 685023 w 2385695"/>
                <a:gd name="connsiteY3" fmla="*/ 5723133 h 6088606"/>
                <a:gd name="connsiteX4" fmla="*/ 166496 w 2385695"/>
                <a:gd name="connsiteY4" fmla="*/ 5317128 h 6088606"/>
                <a:gd name="connsiteX5" fmla="*/ 31871 w 2385695"/>
                <a:gd name="connsiteY5" fmla="*/ 4619617 h 6088606"/>
                <a:gd name="connsiteX6" fmla="*/ 39483 w 2385695"/>
                <a:gd name="connsiteY6" fmla="*/ 4044684 h 6088606"/>
                <a:gd name="connsiteX7" fmla="*/ 22854 w 2385695"/>
                <a:gd name="connsiteY7" fmla="*/ 2432096 h 6088606"/>
                <a:gd name="connsiteX8" fmla="*/ 394661 w 2385695"/>
                <a:gd name="connsiteY8" fmla="*/ 1621841 h 6088606"/>
                <a:gd name="connsiteX9" fmla="*/ 322893 w 2385695"/>
                <a:gd name="connsiteY9" fmla="*/ 1000571 h 6088606"/>
                <a:gd name="connsiteX10" fmla="*/ 786928 w 2385695"/>
                <a:gd name="connsiteY10" fmla="*/ 639845 h 6088606"/>
                <a:gd name="connsiteX11" fmla="*/ 1507599 w 2385695"/>
                <a:gd name="connsiteY11" fmla="*/ 26573 h 6088606"/>
                <a:gd name="connsiteX0" fmla="*/ 2323571 w 2362356"/>
                <a:gd name="connsiteY0" fmla="*/ 6072282 h 6088606"/>
                <a:gd name="connsiteX1" fmla="*/ 2261863 w 2362356"/>
                <a:gd name="connsiteY1" fmla="*/ 6077891 h 6088606"/>
                <a:gd name="connsiteX2" fmla="*/ 1459659 w 2362356"/>
                <a:gd name="connsiteY2" fmla="*/ 5948866 h 6088606"/>
                <a:gd name="connsiteX3" fmla="*/ 661684 w 2362356"/>
                <a:gd name="connsiteY3" fmla="*/ 5723133 h 6088606"/>
                <a:gd name="connsiteX4" fmla="*/ 143157 w 2362356"/>
                <a:gd name="connsiteY4" fmla="*/ 5317128 h 6088606"/>
                <a:gd name="connsiteX5" fmla="*/ 8532 w 2362356"/>
                <a:gd name="connsiteY5" fmla="*/ 4619617 h 6088606"/>
                <a:gd name="connsiteX6" fmla="*/ 16144 w 2362356"/>
                <a:gd name="connsiteY6" fmla="*/ 4044684 h 6088606"/>
                <a:gd name="connsiteX7" fmla="*/ 35142 w 2362356"/>
                <a:gd name="connsiteY7" fmla="*/ 2432096 h 6088606"/>
                <a:gd name="connsiteX8" fmla="*/ 371322 w 2362356"/>
                <a:gd name="connsiteY8" fmla="*/ 1621841 h 6088606"/>
                <a:gd name="connsiteX9" fmla="*/ 299554 w 2362356"/>
                <a:gd name="connsiteY9" fmla="*/ 1000571 h 6088606"/>
                <a:gd name="connsiteX10" fmla="*/ 763589 w 2362356"/>
                <a:gd name="connsiteY10" fmla="*/ 639845 h 6088606"/>
                <a:gd name="connsiteX11" fmla="*/ 1484260 w 2362356"/>
                <a:gd name="connsiteY11" fmla="*/ 26573 h 6088606"/>
                <a:gd name="connsiteX0" fmla="*/ 2323571 w 2362356"/>
                <a:gd name="connsiteY0" fmla="*/ 6072282 h 6088606"/>
                <a:gd name="connsiteX1" fmla="*/ 2261863 w 2362356"/>
                <a:gd name="connsiteY1" fmla="*/ 6077891 h 6088606"/>
                <a:gd name="connsiteX2" fmla="*/ 1459659 w 2362356"/>
                <a:gd name="connsiteY2" fmla="*/ 5948866 h 6088606"/>
                <a:gd name="connsiteX3" fmla="*/ 661684 w 2362356"/>
                <a:gd name="connsiteY3" fmla="*/ 5723133 h 6088606"/>
                <a:gd name="connsiteX4" fmla="*/ 143157 w 2362356"/>
                <a:gd name="connsiteY4" fmla="*/ 5317128 h 6088606"/>
                <a:gd name="connsiteX5" fmla="*/ 8532 w 2362356"/>
                <a:gd name="connsiteY5" fmla="*/ 4619617 h 6088606"/>
                <a:gd name="connsiteX6" fmla="*/ 16144 w 2362356"/>
                <a:gd name="connsiteY6" fmla="*/ 4044684 h 6088606"/>
                <a:gd name="connsiteX7" fmla="*/ 35142 w 2362356"/>
                <a:gd name="connsiteY7" fmla="*/ 2432096 h 6088606"/>
                <a:gd name="connsiteX8" fmla="*/ 371322 w 2362356"/>
                <a:gd name="connsiteY8" fmla="*/ 1621841 h 6088606"/>
                <a:gd name="connsiteX9" fmla="*/ 638007 w 2362356"/>
                <a:gd name="connsiteY9" fmla="*/ 1062917 h 6088606"/>
                <a:gd name="connsiteX10" fmla="*/ 763589 w 2362356"/>
                <a:gd name="connsiteY10" fmla="*/ 639845 h 6088606"/>
                <a:gd name="connsiteX11" fmla="*/ 1484260 w 2362356"/>
                <a:gd name="connsiteY11" fmla="*/ 26573 h 6088606"/>
                <a:gd name="connsiteX0" fmla="*/ 2323571 w 2362356"/>
                <a:gd name="connsiteY0" fmla="*/ 6071653 h 6087977"/>
                <a:gd name="connsiteX1" fmla="*/ 2261863 w 2362356"/>
                <a:gd name="connsiteY1" fmla="*/ 6077262 h 6087977"/>
                <a:gd name="connsiteX2" fmla="*/ 1459659 w 2362356"/>
                <a:gd name="connsiteY2" fmla="*/ 5948237 h 6087977"/>
                <a:gd name="connsiteX3" fmla="*/ 661684 w 2362356"/>
                <a:gd name="connsiteY3" fmla="*/ 5722504 h 6087977"/>
                <a:gd name="connsiteX4" fmla="*/ 143157 w 2362356"/>
                <a:gd name="connsiteY4" fmla="*/ 5316499 h 6087977"/>
                <a:gd name="connsiteX5" fmla="*/ 8532 w 2362356"/>
                <a:gd name="connsiteY5" fmla="*/ 4618988 h 6087977"/>
                <a:gd name="connsiteX6" fmla="*/ 16144 w 2362356"/>
                <a:gd name="connsiteY6" fmla="*/ 4044055 h 6087977"/>
                <a:gd name="connsiteX7" fmla="*/ 35142 w 2362356"/>
                <a:gd name="connsiteY7" fmla="*/ 2431467 h 6087977"/>
                <a:gd name="connsiteX8" fmla="*/ 371322 w 2362356"/>
                <a:gd name="connsiteY8" fmla="*/ 1621212 h 6087977"/>
                <a:gd name="connsiteX9" fmla="*/ 638007 w 2362356"/>
                <a:gd name="connsiteY9" fmla="*/ 1062288 h 6087977"/>
                <a:gd name="connsiteX10" fmla="*/ 897189 w 2362356"/>
                <a:gd name="connsiteY10" fmla="*/ 657029 h 6087977"/>
                <a:gd name="connsiteX11" fmla="*/ 1484260 w 2362356"/>
                <a:gd name="connsiteY11" fmla="*/ 25944 h 6087977"/>
                <a:gd name="connsiteX0" fmla="*/ 2323571 w 2362356"/>
                <a:gd name="connsiteY0" fmla="*/ 6073210 h 6089534"/>
                <a:gd name="connsiteX1" fmla="*/ 2261863 w 2362356"/>
                <a:gd name="connsiteY1" fmla="*/ 6078819 h 6089534"/>
                <a:gd name="connsiteX2" fmla="*/ 1459659 w 2362356"/>
                <a:gd name="connsiteY2" fmla="*/ 5949794 h 6089534"/>
                <a:gd name="connsiteX3" fmla="*/ 661684 w 2362356"/>
                <a:gd name="connsiteY3" fmla="*/ 5724061 h 6089534"/>
                <a:gd name="connsiteX4" fmla="*/ 143157 w 2362356"/>
                <a:gd name="connsiteY4" fmla="*/ 5318056 h 6089534"/>
                <a:gd name="connsiteX5" fmla="*/ 8532 w 2362356"/>
                <a:gd name="connsiteY5" fmla="*/ 4620545 h 6089534"/>
                <a:gd name="connsiteX6" fmla="*/ 16144 w 2362356"/>
                <a:gd name="connsiteY6" fmla="*/ 4045612 h 6089534"/>
                <a:gd name="connsiteX7" fmla="*/ 35142 w 2362356"/>
                <a:gd name="connsiteY7" fmla="*/ 2433024 h 6089534"/>
                <a:gd name="connsiteX8" fmla="*/ 371322 w 2362356"/>
                <a:gd name="connsiteY8" fmla="*/ 1622769 h 6089534"/>
                <a:gd name="connsiteX9" fmla="*/ 638007 w 2362356"/>
                <a:gd name="connsiteY9" fmla="*/ 1063845 h 6089534"/>
                <a:gd name="connsiteX10" fmla="*/ 897189 w 2362356"/>
                <a:gd name="connsiteY10" fmla="*/ 658586 h 6089534"/>
                <a:gd name="connsiteX11" fmla="*/ 1484260 w 2362356"/>
                <a:gd name="connsiteY11" fmla="*/ 27501 h 6089534"/>
                <a:gd name="connsiteX0" fmla="*/ 2323571 w 2362356"/>
                <a:gd name="connsiteY0" fmla="*/ 6073210 h 6089534"/>
                <a:gd name="connsiteX1" fmla="*/ 2261863 w 2362356"/>
                <a:gd name="connsiteY1" fmla="*/ 6078819 h 6089534"/>
                <a:gd name="connsiteX2" fmla="*/ 1459659 w 2362356"/>
                <a:gd name="connsiteY2" fmla="*/ 5949794 h 6089534"/>
                <a:gd name="connsiteX3" fmla="*/ 661684 w 2362356"/>
                <a:gd name="connsiteY3" fmla="*/ 5724061 h 6089534"/>
                <a:gd name="connsiteX4" fmla="*/ 143157 w 2362356"/>
                <a:gd name="connsiteY4" fmla="*/ 5318056 h 6089534"/>
                <a:gd name="connsiteX5" fmla="*/ 8532 w 2362356"/>
                <a:gd name="connsiteY5" fmla="*/ 4620545 h 6089534"/>
                <a:gd name="connsiteX6" fmla="*/ 16144 w 2362356"/>
                <a:gd name="connsiteY6" fmla="*/ 4045612 h 6089534"/>
                <a:gd name="connsiteX7" fmla="*/ 35142 w 2362356"/>
                <a:gd name="connsiteY7" fmla="*/ 2433024 h 6089534"/>
                <a:gd name="connsiteX8" fmla="*/ 371322 w 2362356"/>
                <a:gd name="connsiteY8" fmla="*/ 1622769 h 6089534"/>
                <a:gd name="connsiteX9" fmla="*/ 638007 w 2362356"/>
                <a:gd name="connsiteY9" fmla="*/ 1063845 h 6089534"/>
                <a:gd name="connsiteX10" fmla="*/ 897189 w 2362356"/>
                <a:gd name="connsiteY10" fmla="*/ 658586 h 6089534"/>
                <a:gd name="connsiteX11" fmla="*/ 1484260 w 2362356"/>
                <a:gd name="connsiteY11" fmla="*/ 27501 h 6089534"/>
                <a:gd name="connsiteX0" fmla="*/ 2323571 w 2362356"/>
                <a:gd name="connsiteY0" fmla="*/ 6073210 h 6089534"/>
                <a:gd name="connsiteX1" fmla="*/ 2261863 w 2362356"/>
                <a:gd name="connsiteY1" fmla="*/ 6078819 h 6089534"/>
                <a:gd name="connsiteX2" fmla="*/ 1459659 w 2362356"/>
                <a:gd name="connsiteY2" fmla="*/ 5949794 h 6089534"/>
                <a:gd name="connsiteX3" fmla="*/ 661684 w 2362356"/>
                <a:gd name="connsiteY3" fmla="*/ 5724061 h 6089534"/>
                <a:gd name="connsiteX4" fmla="*/ 143157 w 2362356"/>
                <a:gd name="connsiteY4" fmla="*/ 5318056 h 6089534"/>
                <a:gd name="connsiteX5" fmla="*/ 8532 w 2362356"/>
                <a:gd name="connsiteY5" fmla="*/ 4620545 h 6089534"/>
                <a:gd name="connsiteX6" fmla="*/ 16144 w 2362356"/>
                <a:gd name="connsiteY6" fmla="*/ 4045612 h 6089534"/>
                <a:gd name="connsiteX7" fmla="*/ 35142 w 2362356"/>
                <a:gd name="connsiteY7" fmla="*/ 2433024 h 6089534"/>
                <a:gd name="connsiteX8" fmla="*/ 371322 w 2362356"/>
                <a:gd name="connsiteY8" fmla="*/ 1622769 h 6089534"/>
                <a:gd name="connsiteX9" fmla="*/ 797084 w 2362356"/>
                <a:gd name="connsiteY9" fmla="*/ 1073788 h 6089534"/>
                <a:gd name="connsiteX10" fmla="*/ 897189 w 2362356"/>
                <a:gd name="connsiteY10" fmla="*/ 658586 h 6089534"/>
                <a:gd name="connsiteX11" fmla="*/ 1484260 w 2362356"/>
                <a:gd name="connsiteY11" fmla="*/ 27501 h 6089534"/>
                <a:gd name="connsiteX0" fmla="*/ 2323571 w 2362356"/>
                <a:gd name="connsiteY0" fmla="*/ 6070445 h 6086769"/>
                <a:gd name="connsiteX1" fmla="*/ 2261863 w 2362356"/>
                <a:gd name="connsiteY1" fmla="*/ 6076054 h 6086769"/>
                <a:gd name="connsiteX2" fmla="*/ 1459659 w 2362356"/>
                <a:gd name="connsiteY2" fmla="*/ 5947029 h 6086769"/>
                <a:gd name="connsiteX3" fmla="*/ 661684 w 2362356"/>
                <a:gd name="connsiteY3" fmla="*/ 5721296 h 6086769"/>
                <a:gd name="connsiteX4" fmla="*/ 143157 w 2362356"/>
                <a:gd name="connsiteY4" fmla="*/ 5315291 h 6086769"/>
                <a:gd name="connsiteX5" fmla="*/ 8532 w 2362356"/>
                <a:gd name="connsiteY5" fmla="*/ 4617780 h 6086769"/>
                <a:gd name="connsiteX6" fmla="*/ 16144 w 2362356"/>
                <a:gd name="connsiteY6" fmla="*/ 4042847 h 6086769"/>
                <a:gd name="connsiteX7" fmla="*/ 35142 w 2362356"/>
                <a:gd name="connsiteY7" fmla="*/ 2430259 h 6086769"/>
                <a:gd name="connsiteX8" fmla="*/ 371322 w 2362356"/>
                <a:gd name="connsiteY8" fmla="*/ 1620004 h 6086769"/>
                <a:gd name="connsiteX9" fmla="*/ 797084 w 2362356"/>
                <a:gd name="connsiteY9" fmla="*/ 1071023 h 6086769"/>
                <a:gd name="connsiteX10" fmla="*/ 1086093 w 2362356"/>
                <a:gd name="connsiteY10" fmla="*/ 735360 h 6086769"/>
                <a:gd name="connsiteX11" fmla="*/ 1484260 w 2362356"/>
                <a:gd name="connsiteY11" fmla="*/ 24736 h 6086769"/>
                <a:gd name="connsiteX0" fmla="*/ 2323571 w 2362356"/>
                <a:gd name="connsiteY0" fmla="*/ 5955527 h 5971851"/>
                <a:gd name="connsiteX1" fmla="*/ 2261863 w 2362356"/>
                <a:gd name="connsiteY1" fmla="*/ 5961136 h 5971851"/>
                <a:gd name="connsiteX2" fmla="*/ 1459659 w 2362356"/>
                <a:gd name="connsiteY2" fmla="*/ 5832111 h 5971851"/>
                <a:gd name="connsiteX3" fmla="*/ 661684 w 2362356"/>
                <a:gd name="connsiteY3" fmla="*/ 5606378 h 5971851"/>
                <a:gd name="connsiteX4" fmla="*/ 143157 w 2362356"/>
                <a:gd name="connsiteY4" fmla="*/ 5200373 h 5971851"/>
                <a:gd name="connsiteX5" fmla="*/ 8532 w 2362356"/>
                <a:gd name="connsiteY5" fmla="*/ 4502862 h 5971851"/>
                <a:gd name="connsiteX6" fmla="*/ 16144 w 2362356"/>
                <a:gd name="connsiteY6" fmla="*/ 3927929 h 5971851"/>
                <a:gd name="connsiteX7" fmla="*/ 35142 w 2362356"/>
                <a:gd name="connsiteY7" fmla="*/ 2315341 h 5971851"/>
                <a:gd name="connsiteX8" fmla="*/ 371322 w 2362356"/>
                <a:gd name="connsiteY8" fmla="*/ 1505086 h 5971851"/>
                <a:gd name="connsiteX9" fmla="*/ 797084 w 2362356"/>
                <a:gd name="connsiteY9" fmla="*/ 956105 h 5971851"/>
                <a:gd name="connsiteX10" fmla="*/ 1086093 w 2362356"/>
                <a:gd name="connsiteY10" fmla="*/ 620442 h 5971851"/>
                <a:gd name="connsiteX11" fmla="*/ 1663222 w 2362356"/>
                <a:gd name="connsiteY11" fmla="*/ 29125 h 5971851"/>
                <a:gd name="connsiteX0" fmla="*/ 2332235 w 2371020"/>
                <a:gd name="connsiteY0" fmla="*/ 5955527 h 5971851"/>
                <a:gd name="connsiteX1" fmla="*/ 2270527 w 2371020"/>
                <a:gd name="connsiteY1" fmla="*/ 5961136 h 5971851"/>
                <a:gd name="connsiteX2" fmla="*/ 1468323 w 2371020"/>
                <a:gd name="connsiteY2" fmla="*/ 5832111 h 5971851"/>
                <a:gd name="connsiteX3" fmla="*/ 670348 w 2371020"/>
                <a:gd name="connsiteY3" fmla="*/ 5606378 h 5971851"/>
                <a:gd name="connsiteX4" fmla="*/ 151821 w 2371020"/>
                <a:gd name="connsiteY4" fmla="*/ 5200373 h 5971851"/>
                <a:gd name="connsiteX5" fmla="*/ 17196 w 2371020"/>
                <a:gd name="connsiteY5" fmla="*/ 4502862 h 5971851"/>
                <a:gd name="connsiteX6" fmla="*/ 24808 w 2371020"/>
                <a:gd name="connsiteY6" fmla="*/ 3927929 h 5971851"/>
                <a:gd name="connsiteX7" fmla="*/ 43806 w 2371020"/>
                <a:gd name="connsiteY7" fmla="*/ 2315341 h 5971851"/>
                <a:gd name="connsiteX8" fmla="*/ 59346 w 2371020"/>
                <a:gd name="connsiteY8" fmla="*/ 1433833 h 5971851"/>
                <a:gd name="connsiteX9" fmla="*/ 805748 w 2371020"/>
                <a:gd name="connsiteY9" fmla="*/ 956105 h 5971851"/>
                <a:gd name="connsiteX10" fmla="*/ 1094757 w 2371020"/>
                <a:gd name="connsiteY10" fmla="*/ 620442 h 5971851"/>
                <a:gd name="connsiteX11" fmla="*/ 1671886 w 2371020"/>
                <a:gd name="connsiteY11" fmla="*/ 29125 h 5971851"/>
                <a:gd name="connsiteX0" fmla="*/ 2347044 w 2385829"/>
                <a:gd name="connsiteY0" fmla="*/ 5955527 h 5971851"/>
                <a:gd name="connsiteX1" fmla="*/ 2285336 w 2385829"/>
                <a:gd name="connsiteY1" fmla="*/ 5961136 h 5971851"/>
                <a:gd name="connsiteX2" fmla="*/ 1483132 w 2385829"/>
                <a:gd name="connsiteY2" fmla="*/ 5832111 h 5971851"/>
                <a:gd name="connsiteX3" fmla="*/ 685157 w 2385829"/>
                <a:gd name="connsiteY3" fmla="*/ 5606378 h 5971851"/>
                <a:gd name="connsiteX4" fmla="*/ 166630 w 2385829"/>
                <a:gd name="connsiteY4" fmla="*/ 5200373 h 5971851"/>
                <a:gd name="connsiteX5" fmla="*/ 32005 w 2385829"/>
                <a:gd name="connsiteY5" fmla="*/ 4502862 h 5971851"/>
                <a:gd name="connsiteX6" fmla="*/ 39617 w 2385829"/>
                <a:gd name="connsiteY6" fmla="*/ 3927929 h 5971851"/>
                <a:gd name="connsiteX7" fmla="*/ 22988 w 2385829"/>
                <a:gd name="connsiteY7" fmla="*/ 2297528 h 5971851"/>
                <a:gd name="connsiteX8" fmla="*/ 74155 w 2385829"/>
                <a:gd name="connsiteY8" fmla="*/ 1433833 h 5971851"/>
                <a:gd name="connsiteX9" fmla="*/ 820557 w 2385829"/>
                <a:gd name="connsiteY9" fmla="*/ 956105 h 5971851"/>
                <a:gd name="connsiteX10" fmla="*/ 1109566 w 2385829"/>
                <a:gd name="connsiteY10" fmla="*/ 620442 h 5971851"/>
                <a:gd name="connsiteX11" fmla="*/ 1686695 w 2385829"/>
                <a:gd name="connsiteY11" fmla="*/ 29125 h 5971851"/>
                <a:gd name="connsiteX0" fmla="*/ 2343373 w 2382158"/>
                <a:gd name="connsiteY0" fmla="*/ 5955527 h 5971851"/>
                <a:gd name="connsiteX1" fmla="*/ 2281665 w 2382158"/>
                <a:gd name="connsiteY1" fmla="*/ 5961136 h 5971851"/>
                <a:gd name="connsiteX2" fmla="*/ 1479461 w 2382158"/>
                <a:gd name="connsiteY2" fmla="*/ 5832111 h 5971851"/>
                <a:gd name="connsiteX3" fmla="*/ 681486 w 2382158"/>
                <a:gd name="connsiteY3" fmla="*/ 5606378 h 5971851"/>
                <a:gd name="connsiteX4" fmla="*/ 162959 w 2382158"/>
                <a:gd name="connsiteY4" fmla="*/ 5200373 h 5971851"/>
                <a:gd name="connsiteX5" fmla="*/ 28334 w 2382158"/>
                <a:gd name="connsiteY5" fmla="*/ 4502862 h 5971851"/>
                <a:gd name="connsiteX6" fmla="*/ 35946 w 2382158"/>
                <a:gd name="connsiteY6" fmla="*/ 3927929 h 5971851"/>
                <a:gd name="connsiteX7" fmla="*/ 19317 w 2382158"/>
                <a:gd name="connsiteY7" fmla="*/ 2297528 h 5971851"/>
                <a:gd name="connsiteX8" fmla="*/ 70484 w 2382158"/>
                <a:gd name="connsiteY8" fmla="*/ 1433833 h 5971851"/>
                <a:gd name="connsiteX9" fmla="*/ 763446 w 2382158"/>
                <a:gd name="connsiteY9" fmla="*/ 893758 h 5971851"/>
                <a:gd name="connsiteX10" fmla="*/ 1105895 w 2382158"/>
                <a:gd name="connsiteY10" fmla="*/ 620442 h 5971851"/>
                <a:gd name="connsiteX11" fmla="*/ 1683024 w 2382158"/>
                <a:gd name="connsiteY11" fmla="*/ 29125 h 5971851"/>
                <a:gd name="connsiteX0" fmla="*/ 2368021 w 2406806"/>
                <a:gd name="connsiteY0" fmla="*/ 5955527 h 5971851"/>
                <a:gd name="connsiteX1" fmla="*/ 2306313 w 2406806"/>
                <a:gd name="connsiteY1" fmla="*/ 5961136 h 5971851"/>
                <a:gd name="connsiteX2" fmla="*/ 1504109 w 2406806"/>
                <a:gd name="connsiteY2" fmla="*/ 5832111 h 5971851"/>
                <a:gd name="connsiteX3" fmla="*/ 706134 w 2406806"/>
                <a:gd name="connsiteY3" fmla="*/ 5606378 h 5971851"/>
                <a:gd name="connsiteX4" fmla="*/ 187607 w 2406806"/>
                <a:gd name="connsiteY4" fmla="*/ 5200373 h 5971851"/>
                <a:gd name="connsiteX5" fmla="*/ 52982 w 2406806"/>
                <a:gd name="connsiteY5" fmla="*/ 4502862 h 5971851"/>
                <a:gd name="connsiteX6" fmla="*/ 60594 w 2406806"/>
                <a:gd name="connsiteY6" fmla="*/ 3927929 h 5971851"/>
                <a:gd name="connsiteX7" fmla="*/ 43965 w 2406806"/>
                <a:gd name="connsiteY7" fmla="*/ 2297528 h 5971851"/>
                <a:gd name="connsiteX8" fmla="*/ 59505 w 2406806"/>
                <a:gd name="connsiteY8" fmla="*/ 1264606 h 5971851"/>
                <a:gd name="connsiteX9" fmla="*/ 788094 w 2406806"/>
                <a:gd name="connsiteY9" fmla="*/ 893758 h 5971851"/>
                <a:gd name="connsiteX10" fmla="*/ 1130543 w 2406806"/>
                <a:gd name="connsiteY10" fmla="*/ 620442 h 5971851"/>
                <a:gd name="connsiteX11" fmla="*/ 1707672 w 2406806"/>
                <a:gd name="connsiteY11" fmla="*/ 29125 h 5971851"/>
                <a:gd name="connsiteX0" fmla="*/ 2368021 w 2406806"/>
                <a:gd name="connsiteY0" fmla="*/ 6248001 h 6264325"/>
                <a:gd name="connsiteX1" fmla="*/ 2306313 w 2406806"/>
                <a:gd name="connsiteY1" fmla="*/ 6253610 h 6264325"/>
                <a:gd name="connsiteX2" fmla="*/ 1504109 w 2406806"/>
                <a:gd name="connsiteY2" fmla="*/ 6124585 h 6264325"/>
                <a:gd name="connsiteX3" fmla="*/ 706134 w 2406806"/>
                <a:gd name="connsiteY3" fmla="*/ 5898852 h 6264325"/>
                <a:gd name="connsiteX4" fmla="*/ 187607 w 2406806"/>
                <a:gd name="connsiteY4" fmla="*/ 5492847 h 6264325"/>
                <a:gd name="connsiteX5" fmla="*/ 52982 w 2406806"/>
                <a:gd name="connsiteY5" fmla="*/ 4795336 h 6264325"/>
                <a:gd name="connsiteX6" fmla="*/ 60594 w 2406806"/>
                <a:gd name="connsiteY6" fmla="*/ 4220403 h 6264325"/>
                <a:gd name="connsiteX7" fmla="*/ 43965 w 2406806"/>
                <a:gd name="connsiteY7" fmla="*/ 2590002 h 6264325"/>
                <a:gd name="connsiteX8" fmla="*/ 59505 w 2406806"/>
                <a:gd name="connsiteY8" fmla="*/ 1557080 h 6264325"/>
                <a:gd name="connsiteX9" fmla="*/ 788094 w 2406806"/>
                <a:gd name="connsiteY9" fmla="*/ 1186232 h 6264325"/>
                <a:gd name="connsiteX10" fmla="*/ 1130543 w 2406806"/>
                <a:gd name="connsiteY10" fmla="*/ 912916 h 6264325"/>
                <a:gd name="connsiteX11" fmla="*/ 2069484 w 2406806"/>
                <a:gd name="connsiteY11" fmla="*/ 20089 h 6264325"/>
                <a:gd name="connsiteX0" fmla="*/ 2870646 w 2873747"/>
                <a:gd name="connsiteY0" fmla="*/ 6248001 h 6264325"/>
                <a:gd name="connsiteX1" fmla="*/ 2306313 w 2873747"/>
                <a:gd name="connsiteY1" fmla="*/ 6253610 h 6264325"/>
                <a:gd name="connsiteX2" fmla="*/ 1504109 w 2873747"/>
                <a:gd name="connsiteY2" fmla="*/ 6124585 h 6264325"/>
                <a:gd name="connsiteX3" fmla="*/ 706134 w 2873747"/>
                <a:gd name="connsiteY3" fmla="*/ 5898852 h 6264325"/>
                <a:gd name="connsiteX4" fmla="*/ 187607 w 2873747"/>
                <a:gd name="connsiteY4" fmla="*/ 5492847 h 6264325"/>
                <a:gd name="connsiteX5" fmla="*/ 52982 w 2873747"/>
                <a:gd name="connsiteY5" fmla="*/ 4795336 h 6264325"/>
                <a:gd name="connsiteX6" fmla="*/ 60594 w 2873747"/>
                <a:gd name="connsiteY6" fmla="*/ 4220403 h 6264325"/>
                <a:gd name="connsiteX7" fmla="*/ 43965 w 2873747"/>
                <a:gd name="connsiteY7" fmla="*/ 2590002 h 6264325"/>
                <a:gd name="connsiteX8" fmla="*/ 59505 w 2873747"/>
                <a:gd name="connsiteY8" fmla="*/ 1557080 h 6264325"/>
                <a:gd name="connsiteX9" fmla="*/ 788094 w 2873747"/>
                <a:gd name="connsiteY9" fmla="*/ 1186232 h 6264325"/>
                <a:gd name="connsiteX10" fmla="*/ 1130543 w 2873747"/>
                <a:gd name="connsiteY10" fmla="*/ 912916 h 6264325"/>
                <a:gd name="connsiteX11" fmla="*/ 2069484 w 2873747"/>
                <a:gd name="connsiteY11" fmla="*/ 20089 h 626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73747" h="6264325">
                  <a:moveTo>
                    <a:pt x="2870646" y="6248001"/>
                  </a:moveTo>
                  <a:cubicBezTo>
                    <a:pt x="2911784" y="6261090"/>
                    <a:pt x="2534069" y="6274179"/>
                    <a:pt x="2306313" y="6253610"/>
                  </a:cubicBezTo>
                  <a:cubicBezTo>
                    <a:pt x="2078557" y="6233041"/>
                    <a:pt x="1770805" y="6183711"/>
                    <a:pt x="1504109" y="6124585"/>
                  </a:cubicBezTo>
                  <a:cubicBezTo>
                    <a:pt x="1237413" y="6065459"/>
                    <a:pt x="925551" y="6004142"/>
                    <a:pt x="706134" y="5898852"/>
                  </a:cubicBezTo>
                  <a:cubicBezTo>
                    <a:pt x="486717" y="5793562"/>
                    <a:pt x="296466" y="5676766"/>
                    <a:pt x="187607" y="5492847"/>
                  </a:cubicBezTo>
                  <a:cubicBezTo>
                    <a:pt x="78748" y="5308928"/>
                    <a:pt x="74151" y="5007410"/>
                    <a:pt x="52982" y="4795336"/>
                  </a:cubicBezTo>
                  <a:cubicBezTo>
                    <a:pt x="31813" y="4583262"/>
                    <a:pt x="62097" y="4587959"/>
                    <a:pt x="60594" y="4220403"/>
                  </a:cubicBezTo>
                  <a:cubicBezTo>
                    <a:pt x="59091" y="3852847"/>
                    <a:pt x="44146" y="3033889"/>
                    <a:pt x="43965" y="2590002"/>
                  </a:cubicBezTo>
                  <a:cubicBezTo>
                    <a:pt x="43784" y="2146115"/>
                    <a:pt x="-64516" y="1791042"/>
                    <a:pt x="59505" y="1557080"/>
                  </a:cubicBezTo>
                  <a:cubicBezTo>
                    <a:pt x="183526" y="1323118"/>
                    <a:pt x="609588" y="1293593"/>
                    <a:pt x="788094" y="1186232"/>
                  </a:cubicBezTo>
                  <a:cubicBezTo>
                    <a:pt x="966600" y="1078871"/>
                    <a:pt x="988256" y="1095936"/>
                    <a:pt x="1130543" y="912916"/>
                  </a:cubicBezTo>
                  <a:cubicBezTo>
                    <a:pt x="1301274" y="706050"/>
                    <a:pt x="2252977" y="-140296"/>
                    <a:pt x="2069484" y="20089"/>
                  </a:cubicBezTo>
                </a:path>
              </a:pathLst>
            </a:custGeom>
            <a:noFill/>
            <a:ln w="76200">
              <a:solidFill>
                <a:srgbClr val="4472C4"/>
              </a:solidFill>
              <a:prstDash val="sysDash"/>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a:p>
          </p:txBody>
        </p:sp>
        <p:sp>
          <p:nvSpPr>
            <p:cNvPr id="167" name="Rectangle: Rounded Corners 166">
              <a:extLst>
                <a:ext uri="{FF2B5EF4-FFF2-40B4-BE49-F238E27FC236}">
                  <a16:creationId xmlns:a16="http://schemas.microsoft.com/office/drawing/2014/main" id="{72CF6A89-6BF3-9847-8018-4C96CA9EE24D}"/>
                </a:ext>
              </a:extLst>
            </p:cNvPr>
            <p:cNvSpPr/>
            <p:nvPr/>
          </p:nvSpPr>
          <p:spPr>
            <a:xfrm>
              <a:off x="26610743" y="19191510"/>
              <a:ext cx="2023703" cy="762290"/>
            </a:xfrm>
            <a:prstGeom prst="roundRect">
              <a:avLst/>
            </a:prstGeom>
            <a:solidFill>
              <a:srgbClr val="9EC4E6">
                <a:alpha val="89804"/>
              </a:srgbClr>
            </a:solidFill>
            <a:ln w="19050">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3200" b="1" dirty="0">
                  <a:solidFill>
                    <a:schemeClr val="tx1"/>
                  </a:solidFill>
                </a:rPr>
                <a:t>Moisture</a:t>
              </a:r>
              <a:endParaRPr lang="en-US" sz="2182" b="1" dirty="0">
                <a:solidFill>
                  <a:schemeClr val="tx1"/>
                </a:solidFill>
              </a:endParaRPr>
            </a:p>
          </p:txBody>
        </p:sp>
        <p:pic>
          <p:nvPicPr>
            <p:cNvPr id="168" name="Picture 2">
              <a:extLst>
                <a:ext uri="{FF2B5EF4-FFF2-40B4-BE49-F238E27FC236}">
                  <a16:creationId xmlns:a16="http://schemas.microsoft.com/office/drawing/2014/main" id="{B8988451-26FA-1920-26EF-105E34FF792D}"/>
                </a:ext>
              </a:extLst>
            </p:cNvPr>
            <p:cNvPicPr>
              <a:picLocks noChangeAspect="1" noChangeArrowheads="1"/>
            </p:cNvPicPr>
            <p:nvPr/>
          </p:nvPicPr>
          <p:blipFill rotWithShape="1">
            <a:blip r:embed="rId16">
              <a:extLst>
                <a:ext uri="{BEBA8EAE-BF5A-486C-A8C5-ECC9F3942E4B}">
                  <a14:imgProps xmlns:a14="http://schemas.microsoft.com/office/drawing/2010/main">
                    <a14:imgLayer r:embed="rId17">
                      <a14:imgEffect>
                        <a14:backgroundRemoval t="10000" b="90000" l="10000" r="90000">
                          <a14:foregroundMark x1="26000" y1="63500" x2="46500" y2="37500"/>
                          <a14:foregroundMark x1="46500" y1="37500" x2="63500" y2="53500"/>
                          <a14:foregroundMark x1="73000" y1="61000" x2="30500" y2="63000"/>
                          <a14:foregroundMark x1="28500" y1="69500" x2="17500" y2="69000"/>
                          <a14:foregroundMark x1="46000" y1="30500" x2="70000" y2="57500"/>
                          <a14:foregroundMark x1="72000" y1="69500" x2="79500" y2="61000"/>
                          <a14:foregroundMark x1="50000" y1="22500" x2="40000" y2="31000"/>
                          <a14:foregroundMark x1="63000" y1="31500" x2="62000" y2="40000"/>
                        </a14:backgroundRemoval>
                      </a14:imgEffect>
                    </a14:imgLayer>
                  </a14:imgProps>
                </a:ext>
                <a:ext uri="{28A0092B-C50C-407E-A947-70E740481C1C}">
                  <a14:useLocalDpi xmlns:a14="http://schemas.microsoft.com/office/drawing/2010/main" val="0"/>
                </a:ext>
              </a:extLst>
            </a:blip>
            <a:srcRect l="11567" t="15694" r="10585" b="15527"/>
            <a:stretch/>
          </p:blipFill>
          <p:spPr bwMode="auto">
            <a:xfrm>
              <a:off x="20712079" y="14066943"/>
              <a:ext cx="1584064" cy="1399496"/>
            </a:xfrm>
            <a:prstGeom prst="rect">
              <a:avLst/>
            </a:prstGeom>
            <a:noFill/>
            <a:extLst>
              <a:ext uri="{909E8E84-426E-40DD-AFC4-6F175D3DCCD1}">
                <a14:hiddenFill xmlns:a14="http://schemas.microsoft.com/office/drawing/2010/main">
                  <a:solidFill>
                    <a:srgbClr val="FFFFFF"/>
                  </a:solidFill>
                </a14:hiddenFill>
              </a:ext>
            </a:extLst>
          </p:spPr>
        </p:pic>
        <p:grpSp>
          <p:nvGrpSpPr>
            <p:cNvPr id="169" name="Group 168">
              <a:extLst>
                <a:ext uri="{FF2B5EF4-FFF2-40B4-BE49-F238E27FC236}">
                  <a16:creationId xmlns:a16="http://schemas.microsoft.com/office/drawing/2014/main" id="{5B94A7CC-C877-BC30-B80F-DF5079FE6AE5}"/>
                </a:ext>
              </a:extLst>
            </p:cNvPr>
            <p:cNvGrpSpPr/>
            <p:nvPr/>
          </p:nvGrpSpPr>
          <p:grpSpPr>
            <a:xfrm>
              <a:off x="25417844" y="9180217"/>
              <a:ext cx="1857993" cy="1193435"/>
              <a:chOff x="16910737" y="9047787"/>
              <a:chExt cx="1172781" cy="753306"/>
            </a:xfrm>
          </p:grpSpPr>
          <p:pic>
            <p:nvPicPr>
              <p:cNvPr id="222" name="Picture 221">
                <a:extLst>
                  <a:ext uri="{FF2B5EF4-FFF2-40B4-BE49-F238E27FC236}">
                    <a16:creationId xmlns:a16="http://schemas.microsoft.com/office/drawing/2014/main" id="{FBE481F6-25A4-5911-5726-F6E8B91D46C9}"/>
                  </a:ext>
                </a:extLst>
              </p:cNvPr>
              <p:cNvPicPr>
                <a:picLocks noChangeAspect="1"/>
              </p:cNvPicPr>
              <p:nvPr/>
            </p:nvPicPr>
            <p:blipFill rotWithShape="1">
              <a:blip r:embed="rId18">
                <a:duotone>
                  <a:prstClr val="black"/>
                  <a:schemeClr val="accent1">
                    <a:tint val="45000"/>
                    <a:satMod val="400000"/>
                  </a:schemeClr>
                </a:duotone>
                <a:extLst>
                  <a:ext uri="{BEBA8EAE-BF5A-486C-A8C5-ECC9F3942E4B}">
                    <a14:imgProps xmlns:a14="http://schemas.microsoft.com/office/drawing/2010/main">
                      <a14:imgLayer r:embed="rId19">
                        <a14:imgEffect>
                          <a14:backgroundRemoval t="4720" b="89971" l="9735" r="89971">
                            <a14:foregroundMark x1="14454" y1="5015" x2="14454" y2="5015"/>
                            <a14:foregroundMark x1="27729" y1="22419" x2="27729" y2="22419"/>
                            <a14:foregroundMark x1="71976" y1="4720" x2="71976" y2="4720"/>
                            <a14:foregroundMark x1="81711" y1="15044" x2="81711" y2="15044"/>
                            <a14:backgroundMark x1="43953" y1="14749" x2="48378" y2="28614"/>
                            <a14:backgroundMark x1="35693" y1="24189" x2="43363" y2="14454"/>
                            <a14:backgroundMark x1="41298" y1="32448" x2="42478" y2="20944"/>
                            <a14:backgroundMark x1="28024" y1="6785" x2="39528" y2="26549"/>
                            <a14:backgroundMark x1="39528" y1="26549" x2="40708" y2="35398"/>
                            <a14:backgroundMark x1="36578" y1="25664" x2="38348" y2="31563"/>
                            <a14:backgroundMark x1="35103" y1="35693" x2="40118" y2="28024"/>
                            <a14:backgroundMark x1="34513" y1="32153" x2="36283" y2="24484"/>
                            <a14:backgroundMark x1="21534" y1="58702" x2="36578" y2="44543"/>
                            <a14:backgroundMark x1="18289" y1="41298" x2="33923" y2="61652"/>
                            <a14:backgroundMark x1="33923" y1="61652" x2="34218" y2="61652"/>
                            <a14:backgroundMark x1="33923" y1="49853" x2="49263" y2="66667"/>
                            <a14:backgroundMark x1="49263" y1="66667" x2="48968" y2="66962"/>
                            <a14:backgroundMark x1="28319" y1="64602" x2="39823" y2="67552"/>
                            <a14:backgroundMark x1="37168" y1="60767" x2="46313" y2="64602"/>
                            <a14:backgroundMark x1="34218" y1="68437" x2="20354" y2="59882"/>
                            <a14:backgroundMark x1="20354" y1="59882" x2="12684" y2="44248"/>
                            <a14:backgroundMark x1="12684" y1="44248" x2="27434" y2="40708"/>
                            <a14:backgroundMark x1="27434" y1="40708" x2="35103" y2="42478"/>
                            <a14:backgroundMark x1="19469" y1="37463" x2="26549" y2="42478"/>
                            <a14:backgroundMark x1="20354" y1="37463" x2="34513" y2="43068"/>
                            <a14:backgroundMark x1="34513" y1="43068" x2="34808" y2="43068"/>
                            <a14:backgroundMark x1="19764" y1="39233" x2="19469" y2="39233"/>
                            <a14:backgroundMark x1="15339" y1="39233" x2="10914" y2="40708"/>
                            <a14:backgroundMark x1="14159" y1="40118" x2="17699" y2="38348"/>
                            <a14:backgroundMark x1="17109" y1="37758" x2="10029" y2="38643"/>
                            <a14:backgroundMark x1="23599" y1="38938" x2="38938" y2="45133"/>
                            <a14:backgroundMark x1="38938" y1="45133" x2="39823" y2="46608"/>
                            <a14:backgroundMark x1="33923" y1="43658" x2="28614" y2="38643"/>
                            <a14:backgroundMark x1="32153" y1="41298" x2="35103" y2="41888"/>
                            <a14:backgroundMark x1="31858" y1="40413" x2="34808" y2="42183"/>
                            <a14:backgroundMark x1="45723" y1="10914" x2="56637" y2="20944"/>
                            <a14:backgroundMark x1="51032" y1="16519" x2="54572" y2="29794"/>
                            <a14:backgroundMark x1="50737" y1="25369" x2="52212" y2="34808"/>
                            <a14:backgroundMark x1="48083" y1="31858" x2="51032" y2="35398"/>
                            <a14:backgroundMark x1="41593" y1="33923" x2="51622" y2="34513"/>
                            <a14:backgroundMark x1="66077" y1="55752" x2="76106" y2="31858"/>
                            <a14:backgroundMark x1="76106" y1="31858" x2="76106" y2="30973"/>
                            <a14:backgroundMark x1="61062" y1="42773" x2="81416" y2="37758"/>
                            <a14:backgroundMark x1="60177" y1="50147" x2="73156" y2="40708"/>
                            <a14:backgroundMark x1="54867" y1="48083" x2="70206" y2="32743"/>
                            <a14:backgroundMark x1="70206" y1="32743" x2="82596" y2="30383"/>
                            <a14:backgroundMark x1="86136" y1="33038" x2="79351" y2="35988"/>
                            <a14:backgroundMark x1="79351" y1="39528" x2="70206" y2="54572"/>
                            <a14:backgroundMark x1="70206" y1="54572" x2="70206" y2="54572"/>
                            <a14:backgroundMark x1="60472" y1="48083" x2="62242" y2="56342"/>
                          </a14:backgroundRemoval>
                        </a14:imgEffect>
                      </a14:imgLayer>
                    </a14:imgProps>
                  </a:ext>
                  <a:ext uri="{28A0092B-C50C-407E-A947-70E740481C1C}">
                    <a14:useLocalDpi xmlns:a14="http://schemas.microsoft.com/office/drawing/2010/main" val="0"/>
                  </a:ext>
                </a:extLst>
              </a:blip>
              <a:srcRect l="8631" t="1" r="77543" b="70008"/>
              <a:stretch/>
            </p:blipFill>
            <p:spPr>
              <a:xfrm rot="3054454">
                <a:off x="17726803" y="9356728"/>
                <a:ext cx="225106" cy="488324"/>
              </a:xfrm>
              <a:prstGeom prst="rect">
                <a:avLst/>
              </a:prstGeom>
            </p:spPr>
          </p:pic>
          <p:pic>
            <p:nvPicPr>
              <p:cNvPr id="223" name="Picture 222">
                <a:extLst>
                  <a:ext uri="{FF2B5EF4-FFF2-40B4-BE49-F238E27FC236}">
                    <a16:creationId xmlns:a16="http://schemas.microsoft.com/office/drawing/2014/main" id="{C49D92F0-8BA9-7ABF-0741-8548E6B5239B}"/>
                  </a:ext>
                </a:extLst>
              </p:cNvPr>
              <p:cNvPicPr>
                <a:picLocks noChangeAspect="1"/>
              </p:cNvPicPr>
              <p:nvPr/>
            </p:nvPicPr>
            <p:blipFill rotWithShape="1">
              <a:blip r:embed="rId18">
                <a:duotone>
                  <a:prstClr val="black"/>
                  <a:schemeClr val="accent1">
                    <a:tint val="45000"/>
                    <a:satMod val="400000"/>
                  </a:schemeClr>
                </a:duotone>
                <a:extLst>
                  <a:ext uri="{BEBA8EAE-BF5A-486C-A8C5-ECC9F3942E4B}">
                    <a14:imgProps xmlns:a14="http://schemas.microsoft.com/office/drawing/2010/main">
                      <a14:imgLayer r:embed="rId19">
                        <a14:imgEffect>
                          <a14:backgroundRemoval t="4720" b="89971" l="9735" r="89971">
                            <a14:foregroundMark x1="14454" y1="5015" x2="14454" y2="5015"/>
                            <a14:foregroundMark x1="27729" y1="22419" x2="27729" y2="22419"/>
                            <a14:foregroundMark x1="71976" y1="4720" x2="71976" y2="4720"/>
                            <a14:foregroundMark x1="81711" y1="15044" x2="81711" y2="15044"/>
                            <a14:backgroundMark x1="43953" y1="14749" x2="48378" y2="28614"/>
                            <a14:backgroundMark x1="35693" y1="24189" x2="43363" y2="14454"/>
                            <a14:backgroundMark x1="41298" y1="32448" x2="42478" y2="20944"/>
                            <a14:backgroundMark x1="28024" y1="6785" x2="39528" y2="26549"/>
                            <a14:backgroundMark x1="39528" y1="26549" x2="40708" y2="35398"/>
                            <a14:backgroundMark x1="36578" y1="25664" x2="38348" y2="31563"/>
                            <a14:backgroundMark x1="35103" y1="35693" x2="40118" y2="28024"/>
                            <a14:backgroundMark x1="34513" y1="32153" x2="36283" y2="24484"/>
                            <a14:backgroundMark x1="21534" y1="58702" x2="36578" y2="44543"/>
                            <a14:backgroundMark x1="18289" y1="41298" x2="33923" y2="61652"/>
                            <a14:backgroundMark x1="33923" y1="61652" x2="34218" y2="61652"/>
                            <a14:backgroundMark x1="33923" y1="49853" x2="49263" y2="66667"/>
                            <a14:backgroundMark x1="49263" y1="66667" x2="48968" y2="66962"/>
                            <a14:backgroundMark x1="28319" y1="64602" x2="39823" y2="67552"/>
                            <a14:backgroundMark x1="37168" y1="60767" x2="46313" y2="64602"/>
                            <a14:backgroundMark x1="34218" y1="68437" x2="20354" y2="59882"/>
                            <a14:backgroundMark x1="20354" y1="59882" x2="12684" y2="44248"/>
                            <a14:backgroundMark x1="12684" y1="44248" x2="27434" y2="40708"/>
                            <a14:backgroundMark x1="27434" y1="40708" x2="35103" y2="42478"/>
                            <a14:backgroundMark x1="19469" y1="37463" x2="26549" y2="42478"/>
                            <a14:backgroundMark x1="20354" y1="37463" x2="34513" y2="43068"/>
                            <a14:backgroundMark x1="34513" y1="43068" x2="34808" y2="43068"/>
                            <a14:backgroundMark x1="19764" y1="39233" x2="19469" y2="39233"/>
                            <a14:backgroundMark x1="15339" y1="39233" x2="10914" y2="40708"/>
                            <a14:backgroundMark x1="14159" y1="40118" x2="17699" y2="38348"/>
                            <a14:backgroundMark x1="17109" y1="37758" x2="10029" y2="38643"/>
                            <a14:backgroundMark x1="23599" y1="38938" x2="38938" y2="45133"/>
                            <a14:backgroundMark x1="38938" y1="45133" x2="39823" y2="46608"/>
                            <a14:backgroundMark x1="33923" y1="43658" x2="28614" y2="38643"/>
                            <a14:backgroundMark x1="32153" y1="41298" x2="35103" y2="41888"/>
                            <a14:backgroundMark x1="31858" y1="40413" x2="34808" y2="42183"/>
                            <a14:backgroundMark x1="45723" y1="10914" x2="56637" y2="20944"/>
                            <a14:backgroundMark x1="51032" y1="16519" x2="54572" y2="29794"/>
                            <a14:backgroundMark x1="50737" y1="25369" x2="52212" y2="34808"/>
                            <a14:backgroundMark x1="48083" y1="31858" x2="51032" y2="35398"/>
                            <a14:backgroundMark x1="41593" y1="33923" x2="51622" y2="34513"/>
                            <a14:backgroundMark x1="66077" y1="55752" x2="76106" y2="31858"/>
                            <a14:backgroundMark x1="76106" y1="31858" x2="76106" y2="30973"/>
                            <a14:backgroundMark x1="61062" y1="42773" x2="81416" y2="37758"/>
                            <a14:backgroundMark x1="60177" y1="50147" x2="73156" y2="40708"/>
                            <a14:backgroundMark x1="54867" y1="48083" x2="70206" y2="32743"/>
                            <a14:backgroundMark x1="70206" y1="32743" x2="82596" y2="30383"/>
                            <a14:backgroundMark x1="86136" y1="33038" x2="79351" y2="35988"/>
                            <a14:backgroundMark x1="79351" y1="39528" x2="70206" y2="54572"/>
                            <a14:backgroundMark x1="70206" y1="54572" x2="70206" y2="54572"/>
                            <a14:backgroundMark x1="60472" y1="48083" x2="62242" y2="56342"/>
                          </a14:backgroundRemoval>
                        </a14:imgEffect>
                      </a14:imgLayer>
                    </a14:imgProps>
                  </a:ext>
                  <a:ext uri="{28A0092B-C50C-407E-A947-70E740481C1C}">
                    <a14:useLocalDpi xmlns:a14="http://schemas.microsoft.com/office/drawing/2010/main" val="0"/>
                  </a:ext>
                </a:extLst>
              </a:blip>
              <a:srcRect l="61248" r="20906" b="70686"/>
              <a:stretch/>
            </p:blipFill>
            <p:spPr>
              <a:xfrm rot="20735208">
                <a:off x="16910737" y="9067962"/>
                <a:ext cx="290573" cy="477276"/>
              </a:xfrm>
              <a:prstGeom prst="rect">
                <a:avLst/>
              </a:prstGeom>
            </p:spPr>
          </p:pic>
          <p:pic>
            <p:nvPicPr>
              <p:cNvPr id="224" name="Picture 223">
                <a:extLst>
                  <a:ext uri="{FF2B5EF4-FFF2-40B4-BE49-F238E27FC236}">
                    <a16:creationId xmlns:a16="http://schemas.microsoft.com/office/drawing/2014/main" id="{8207C04B-CE8B-F0DC-05DD-C6B18C230ECF}"/>
                  </a:ext>
                </a:extLst>
              </p:cNvPr>
              <p:cNvPicPr>
                <a:picLocks noChangeAspect="1"/>
              </p:cNvPicPr>
              <p:nvPr/>
            </p:nvPicPr>
            <p:blipFill rotWithShape="1">
              <a:blip r:embed="rId18">
                <a:duotone>
                  <a:prstClr val="black"/>
                  <a:schemeClr val="accent1">
                    <a:tint val="45000"/>
                    <a:satMod val="400000"/>
                  </a:schemeClr>
                </a:duotone>
                <a:extLst>
                  <a:ext uri="{BEBA8EAE-BF5A-486C-A8C5-ECC9F3942E4B}">
                    <a14:imgProps xmlns:a14="http://schemas.microsoft.com/office/drawing/2010/main">
                      <a14:imgLayer r:embed="rId19">
                        <a14:imgEffect>
                          <a14:backgroundRemoval t="4720" b="89971" l="9735" r="89971">
                            <a14:foregroundMark x1="14454" y1="5015" x2="14454" y2="5015"/>
                            <a14:foregroundMark x1="27729" y1="22419" x2="27729" y2="22419"/>
                            <a14:foregroundMark x1="71976" y1="4720" x2="71976" y2="4720"/>
                            <a14:foregroundMark x1="81711" y1="15044" x2="81711" y2="15044"/>
                            <a14:backgroundMark x1="43953" y1="14749" x2="48378" y2="28614"/>
                            <a14:backgroundMark x1="35693" y1="24189" x2="43363" y2="14454"/>
                            <a14:backgroundMark x1="41298" y1="32448" x2="42478" y2="20944"/>
                            <a14:backgroundMark x1="28024" y1="6785" x2="39528" y2="26549"/>
                            <a14:backgroundMark x1="39528" y1="26549" x2="40708" y2="35398"/>
                            <a14:backgroundMark x1="36578" y1="25664" x2="38348" y2="31563"/>
                            <a14:backgroundMark x1="35103" y1="35693" x2="40118" y2="28024"/>
                            <a14:backgroundMark x1="34513" y1="32153" x2="36283" y2="24484"/>
                            <a14:backgroundMark x1="21534" y1="58702" x2="36578" y2="44543"/>
                            <a14:backgroundMark x1="18289" y1="41298" x2="33923" y2="61652"/>
                            <a14:backgroundMark x1="33923" y1="61652" x2="34218" y2="61652"/>
                            <a14:backgroundMark x1="33923" y1="49853" x2="49263" y2="66667"/>
                            <a14:backgroundMark x1="49263" y1="66667" x2="48968" y2="66962"/>
                            <a14:backgroundMark x1="28319" y1="64602" x2="39823" y2="67552"/>
                            <a14:backgroundMark x1="37168" y1="60767" x2="46313" y2="64602"/>
                            <a14:backgroundMark x1="34218" y1="68437" x2="20354" y2="59882"/>
                            <a14:backgroundMark x1="20354" y1="59882" x2="12684" y2="44248"/>
                            <a14:backgroundMark x1="12684" y1="44248" x2="27434" y2="40708"/>
                            <a14:backgroundMark x1="27434" y1="40708" x2="35103" y2="42478"/>
                            <a14:backgroundMark x1="19469" y1="37463" x2="26549" y2="42478"/>
                            <a14:backgroundMark x1="20354" y1="37463" x2="34513" y2="43068"/>
                            <a14:backgroundMark x1="34513" y1="43068" x2="34808" y2="43068"/>
                            <a14:backgroundMark x1="19764" y1="39233" x2="19469" y2="39233"/>
                            <a14:backgroundMark x1="15339" y1="39233" x2="10914" y2="40708"/>
                            <a14:backgroundMark x1="14159" y1="40118" x2="17699" y2="38348"/>
                            <a14:backgroundMark x1="17109" y1="37758" x2="10029" y2="38643"/>
                            <a14:backgroundMark x1="23599" y1="38938" x2="38938" y2="45133"/>
                            <a14:backgroundMark x1="38938" y1="45133" x2="39823" y2="46608"/>
                            <a14:backgroundMark x1="33923" y1="43658" x2="28614" y2="38643"/>
                            <a14:backgroundMark x1="32153" y1="41298" x2="35103" y2="41888"/>
                            <a14:backgroundMark x1="31858" y1="40413" x2="34808" y2="42183"/>
                            <a14:backgroundMark x1="45723" y1="10914" x2="56637" y2="20944"/>
                            <a14:backgroundMark x1="51032" y1="16519" x2="54572" y2="29794"/>
                            <a14:backgroundMark x1="50737" y1="25369" x2="52212" y2="34808"/>
                            <a14:backgroundMark x1="48083" y1="31858" x2="51032" y2="35398"/>
                            <a14:backgroundMark x1="41593" y1="33923" x2="51622" y2="34513"/>
                            <a14:backgroundMark x1="66077" y1="55752" x2="76106" y2="31858"/>
                            <a14:backgroundMark x1="76106" y1="31858" x2="76106" y2="30973"/>
                            <a14:backgroundMark x1="61062" y1="42773" x2="81416" y2="37758"/>
                            <a14:backgroundMark x1="60177" y1="50147" x2="73156" y2="40708"/>
                            <a14:backgroundMark x1="54867" y1="48083" x2="70206" y2="32743"/>
                            <a14:backgroundMark x1="70206" y1="32743" x2="82596" y2="30383"/>
                            <a14:backgroundMark x1="86136" y1="33038" x2="79351" y2="35988"/>
                            <a14:backgroundMark x1="79351" y1="39528" x2="70206" y2="54572"/>
                            <a14:backgroundMark x1="70206" y1="54572" x2="70206" y2="54572"/>
                            <a14:backgroundMark x1="60472" y1="48083" x2="62242" y2="56342"/>
                          </a14:backgroundRemoval>
                        </a14:imgEffect>
                      </a14:imgLayer>
                    </a14:imgProps>
                  </a:ext>
                  <a:ext uri="{28A0092B-C50C-407E-A947-70E740481C1C}">
                    <a14:useLocalDpi xmlns:a14="http://schemas.microsoft.com/office/drawing/2010/main" val="0"/>
                  </a:ext>
                </a:extLst>
              </a:blip>
              <a:srcRect l="78280" t="11744" r="12906" b="70686"/>
              <a:stretch/>
            </p:blipFill>
            <p:spPr>
              <a:xfrm rot="21429166">
                <a:off x="17218478" y="9047787"/>
                <a:ext cx="143518" cy="286076"/>
              </a:xfrm>
              <a:prstGeom prst="rect">
                <a:avLst/>
              </a:prstGeom>
            </p:spPr>
          </p:pic>
          <p:pic>
            <p:nvPicPr>
              <p:cNvPr id="225" name="Picture 224">
                <a:extLst>
                  <a:ext uri="{FF2B5EF4-FFF2-40B4-BE49-F238E27FC236}">
                    <a16:creationId xmlns:a16="http://schemas.microsoft.com/office/drawing/2014/main" id="{ED96A3E7-158D-0287-9F6A-B8BF8AA88357}"/>
                  </a:ext>
                </a:extLst>
              </p:cNvPr>
              <p:cNvPicPr>
                <a:picLocks noChangeAspect="1"/>
              </p:cNvPicPr>
              <p:nvPr/>
            </p:nvPicPr>
            <p:blipFill rotWithShape="1">
              <a:blip r:embed="rId18">
                <a:duotone>
                  <a:prstClr val="black"/>
                  <a:schemeClr val="accent1">
                    <a:tint val="45000"/>
                    <a:satMod val="400000"/>
                  </a:schemeClr>
                </a:duotone>
                <a:extLst>
                  <a:ext uri="{BEBA8EAE-BF5A-486C-A8C5-ECC9F3942E4B}">
                    <a14:imgProps xmlns:a14="http://schemas.microsoft.com/office/drawing/2010/main">
                      <a14:imgLayer r:embed="rId19">
                        <a14:imgEffect>
                          <a14:backgroundRemoval t="4720" b="89971" l="9735" r="89971">
                            <a14:foregroundMark x1="14454" y1="5015" x2="14454" y2="5015"/>
                            <a14:foregroundMark x1="27729" y1="22419" x2="27729" y2="22419"/>
                            <a14:foregroundMark x1="71976" y1="4720" x2="71976" y2="4720"/>
                            <a14:foregroundMark x1="81711" y1="15044" x2="81711" y2="15044"/>
                            <a14:backgroundMark x1="43953" y1="14749" x2="48378" y2="28614"/>
                            <a14:backgroundMark x1="35693" y1="24189" x2="43363" y2="14454"/>
                            <a14:backgroundMark x1="41298" y1="32448" x2="42478" y2="20944"/>
                            <a14:backgroundMark x1="28024" y1="6785" x2="39528" y2="26549"/>
                            <a14:backgroundMark x1="39528" y1="26549" x2="40708" y2="35398"/>
                            <a14:backgroundMark x1="36578" y1="25664" x2="38348" y2="31563"/>
                            <a14:backgroundMark x1="35103" y1="35693" x2="40118" y2="28024"/>
                            <a14:backgroundMark x1="34513" y1="32153" x2="36283" y2="24484"/>
                            <a14:backgroundMark x1="21534" y1="58702" x2="36578" y2="44543"/>
                            <a14:backgroundMark x1="18289" y1="41298" x2="33923" y2="61652"/>
                            <a14:backgroundMark x1="33923" y1="61652" x2="34218" y2="61652"/>
                            <a14:backgroundMark x1="33923" y1="49853" x2="49263" y2="66667"/>
                            <a14:backgroundMark x1="49263" y1="66667" x2="48968" y2="66962"/>
                            <a14:backgroundMark x1="28319" y1="64602" x2="39823" y2="67552"/>
                            <a14:backgroundMark x1="37168" y1="60767" x2="46313" y2="64602"/>
                            <a14:backgroundMark x1="34218" y1="68437" x2="20354" y2="59882"/>
                            <a14:backgroundMark x1="20354" y1="59882" x2="12684" y2="44248"/>
                            <a14:backgroundMark x1="12684" y1="44248" x2="27434" y2="40708"/>
                            <a14:backgroundMark x1="27434" y1="40708" x2="35103" y2="42478"/>
                            <a14:backgroundMark x1="19469" y1="37463" x2="26549" y2="42478"/>
                            <a14:backgroundMark x1="20354" y1="37463" x2="34513" y2="43068"/>
                            <a14:backgroundMark x1="34513" y1="43068" x2="34808" y2="43068"/>
                            <a14:backgroundMark x1="19764" y1="39233" x2="19469" y2="39233"/>
                            <a14:backgroundMark x1="15339" y1="39233" x2="10914" y2="40708"/>
                            <a14:backgroundMark x1="14159" y1="40118" x2="17699" y2="38348"/>
                            <a14:backgroundMark x1="17109" y1="37758" x2="10029" y2="38643"/>
                            <a14:backgroundMark x1="23599" y1="38938" x2="38938" y2="45133"/>
                            <a14:backgroundMark x1="38938" y1="45133" x2="39823" y2="46608"/>
                            <a14:backgroundMark x1="33923" y1="43658" x2="28614" y2="38643"/>
                            <a14:backgroundMark x1="32153" y1="41298" x2="35103" y2="41888"/>
                            <a14:backgroundMark x1="31858" y1="40413" x2="34808" y2="42183"/>
                            <a14:backgroundMark x1="45723" y1="10914" x2="56637" y2="20944"/>
                            <a14:backgroundMark x1="51032" y1="16519" x2="54572" y2="29794"/>
                            <a14:backgroundMark x1="50737" y1="25369" x2="52212" y2="34808"/>
                            <a14:backgroundMark x1="48083" y1="31858" x2="51032" y2="35398"/>
                            <a14:backgroundMark x1="41593" y1="33923" x2="51622" y2="34513"/>
                            <a14:backgroundMark x1="66077" y1="55752" x2="76106" y2="31858"/>
                            <a14:backgroundMark x1="76106" y1="31858" x2="76106" y2="30973"/>
                            <a14:backgroundMark x1="61062" y1="42773" x2="81416" y2="37758"/>
                            <a14:backgroundMark x1="60177" y1="50147" x2="73156" y2="40708"/>
                            <a14:backgroundMark x1="54867" y1="48083" x2="70206" y2="32743"/>
                            <a14:backgroundMark x1="70206" y1="32743" x2="82596" y2="30383"/>
                            <a14:backgroundMark x1="86136" y1="33038" x2="79351" y2="35988"/>
                            <a14:backgroundMark x1="79351" y1="39528" x2="70206" y2="54572"/>
                            <a14:backgroundMark x1="70206" y1="54572" x2="70206" y2="54572"/>
                            <a14:backgroundMark x1="60472" y1="48083" x2="62242" y2="56342"/>
                          </a14:backgroundRemoval>
                        </a14:imgEffect>
                      </a14:imgLayer>
                    </a14:imgProps>
                  </a:ext>
                  <a:ext uri="{28A0092B-C50C-407E-A947-70E740481C1C}">
                    <a14:useLocalDpi xmlns:a14="http://schemas.microsoft.com/office/drawing/2010/main" val="0"/>
                  </a:ext>
                </a:extLst>
              </a:blip>
              <a:srcRect l="22727" t="19200" r="62146" b="63358"/>
              <a:stretch/>
            </p:blipFill>
            <p:spPr>
              <a:xfrm rot="588991">
                <a:off x="17436961" y="9081994"/>
                <a:ext cx="246298" cy="283988"/>
              </a:xfrm>
              <a:prstGeom prst="rect">
                <a:avLst/>
              </a:prstGeom>
            </p:spPr>
          </p:pic>
          <p:pic>
            <p:nvPicPr>
              <p:cNvPr id="226" name="Picture 225">
                <a:extLst>
                  <a:ext uri="{FF2B5EF4-FFF2-40B4-BE49-F238E27FC236}">
                    <a16:creationId xmlns:a16="http://schemas.microsoft.com/office/drawing/2014/main" id="{253B9DB0-9233-9158-F4AE-14CD5BAA7F78}"/>
                  </a:ext>
                </a:extLst>
              </p:cNvPr>
              <p:cNvPicPr>
                <a:picLocks noChangeAspect="1"/>
              </p:cNvPicPr>
              <p:nvPr/>
            </p:nvPicPr>
            <p:blipFill rotWithShape="1">
              <a:blip r:embed="rId18">
                <a:duotone>
                  <a:prstClr val="black"/>
                  <a:schemeClr val="accent1">
                    <a:tint val="45000"/>
                    <a:satMod val="400000"/>
                  </a:schemeClr>
                </a:duotone>
                <a:extLst>
                  <a:ext uri="{BEBA8EAE-BF5A-486C-A8C5-ECC9F3942E4B}">
                    <a14:imgProps xmlns:a14="http://schemas.microsoft.com/office/drawing/2010/main">
                      <a14:imgLayer r:embed="rId19">
                        <a14:imgEffect>
                          <a14:backgroundRemoval t="4720" b="89971" l="9735" r="89971">
                            <a14:foregroundMark x1="14454" y1="5015" x2="14454" y2="5015"/>
                            <a14:foregroundMark x1="27729" y1="22419" x2="27729" y2="22419"/>
                            <a14:foregroundMark x1="71976" y1="4720" x2="71976" y2="4720"/>
                            <a14:foregroundMark x1="81711" y1="15044" x2="81711" y2="15044"/>
                            <a14:backgroundMark x1="43953" y1="14749" x2="48378" y2="28614"/>
                            <a14:backgroundMark x1="35693" y1="24189" x2="43363" y2="14454"/>
                            <a14:backgroundMark x1="41298" y1="32448" x2="42478" y2="20944"/>
                            <a14:backgroundMark x1="28024" y1="6785" x2="39528" y2="26549"/>
                            <a14:backgroundMark x1="39528" y1="26549" x2="40708" y2="35398"/>
                            <a14:backgroundMark x1="36578" y1="25664" x2="38348" y2="31563"/>
                            <a14:backgroundMark x1="35103" y1="35693" x2="40118" y2="28024"/>
                            <a14:backgroundMark x1="34513" y1="32153" x2="36283" y2="24484"/>
                            <a14:backgroundMark x1="21534" y1="58702" x2="36578" y2="44543"/>
                            <a14:backgroundMark x1="18289" y1="41298" x2="33923" y2="61652"/>
                            <a14:backgroundMark x1="33923" y1="61652" x2="34218" y2="61652"/>
                            <a14:backgroundMark x1="33923" y1="49853" x2="49263" y2="66667"/>
                            <a14:backgroundMark x1="49263" y1="66667" x2="48968" y2="66962"/>
                            <a14:backgroundMark x1="28319" y1="64602" x2="39823" y2="67552"/>
                            <a14:backgroundMark x1="37168" y1="60767" x2="46313" y2="64602"/>
                            <a14:backgroundMark x1="34218" y1="68437" x2="20354" y2="59882"/>
                            <a14:backgroundMark x1="20354" y1="59882" x2="12684" y2="44248"/>
                            <a14:backgroundMark x1="12684" y1="44248" x2="27434" y2="40708"/>
                            <a14:backgroundMark x1="27434" y1="40708" x2="35103" y2="42478"/>
                            <a14:backgroundMark x1="19469" y1="37463" x2="26549" y2="42478"/>
                            <a14:backgroundMark x1="20354" y1="37463" x2="34513" y2="43068"/>
                            <a14:backgroundMark x1="34513" y1="43068" x2="34808" y2="43068"/>
                            <a14:backgroundMark x1="19764" y1="39233" x2="19469" y2="39233"/>
                            <a14:backgroundMark x1="15339" y1="39233" x2="10914" y2="40708"/>
                            <a14:backgroundMark x1="14159" y1="40118" x2="17699" y2="38348"/>
                            <a14:backgroundMark x1="17109" y1="37758" x2="10029" y2="38643"/>
                            <a14:backgroundMark x1="23599" y1="38938" x2="38938" y2="45133"/>
                            <a14:backgroundMark x1="38938" y1="45133" x2="39823" y2="46608"/>
                            <a14:backgroundMark x1="33923" y1="43658" x2="28614" y2="38643"/>
                            <a14:backgroundMark x1="32153" y1="41298" x2="35103" y2="41888"/>
                            <a14:backgroundMark x1="31858" y1="40413" x2="34808" y2="42183"/>
                            <a14:backgroundMark x1="45723" y1="10914" x2="56637" y2="20944"/>
                            <a14:backgroundMark x1="51032" y1="16519" x2="54572" y2="29794"/>
                            <a14:backgroundMark x1="50737" y1="25369" x2="52212" y2="34808"/>
                            <a14:backgroundMark x1="48083" y1="31858" x2="51032" y2="35398"/>
                            <a14:backgroundMark x1="41593" y1="33923" x2="51622" y2="34513"/>
                            <a14:backgroundMark x1="66077" y1="55752" x2="76106" y2="31858"/>
                            <a14:backgroundMark x1="76106" y1="31858" x2="76106" y2="30973"/>
                            <a14:backgroundMark x1="61062" y1="42773" x2="81416" y2="37758"/>
                            <a14:backgroundMark x1="60177" y1="50147" x2="73156" y2="40708"/>
                            <a14:backgroundMark x1="54867" y1="48083" x2="70206" y2="32743"/>
                            <a14:backgroundMark x1="70206" y1="32743" x2="82596" y2="30383"/>
                            <a14:backgroundMark x1="86136" y1="33038" x2="79351" y2="35988"/>
                            <a14:backgroundMark x1="79351" y1="39528" x2="70206" y2="54572"/>
                            <a14:backgroundMark x1="70206" y1="54572" x2="70206" y2="54572"/>
                            <a14:backgroundMark x1="60472" y1="48083" x2="62242" y2="56342"/>
                          </a14:backgroundRemoval>
                        </a14:imgEffect>
                      </a14:imgLayer>
                    </a14:imgProps>
                  </a:ext>
                  <a:ext uri="{28A0092B-C50C-407E-A947-70E740481C1C}">
                    <a14:useLocalDpi xmlns:a14="http://schemas.microsoft.com/office/drawing/2010/main" val="0"/>
                  </a:ext>
                </a:extLst>
              </a:blip>
              <a:srcRect l="78280" t="11744" r="12906" b="70686"/>
              <a:stretch/>
            </p:blipFill>
            <p:spPr>
              <a:xfrm rot="1984264">
                <a:off x="17592018" y="9281967"/>
                <a:ext cx="143518" cy="286076"/>
              </a:xfrm>
              <a:prstGeom prst="rect">
                <a:avLst/>
              </a:prstGeom>
            </p:spPr>
          </p:pic>
          <p:pic>
            <p:nvPicPr>
              <p:cNvPr id="227" name="Picture 226">
                <a:extLst>
                  <a:ext uri="{FF2B5EF4-FFF2-40B4-BE49-F238E27FC236}">
                    <a16:creationId xmlns:a16="http://schemas.microsoft.com/office/drawing/2014/main" id="{D5432121-FF1C-F1F8-FB31-84DF5CBBE138}"/>
                  </a:ext>
                </a:extLst>
              </p:cNvPr>
              <p:cNvPicPr>
                <a:picLocks noChangeAspect="1"/>
              </p:cNvPicPr>
              <p:nvPr/>
            </p:nvPicPr>
            <p:blipFill rotWithShape="1">
              <a:blip r:embed="rId18">
                <a:duotone>
                  <a:prstClr val="black"/>
                  <a:schemeClr val="accent1">
                    <a:tint val="45000"/>
                    <a:satMod val="400000"/>
                  </a:schemeClr>
                </a:duotone>
                <a:extLst>
                  <a:ext uri="{BEBA8EAE-BF5A-486C-A8C5-ECC9F3942E4B}">
                    <a14:imgProps xmlns:a14="http://schemas.microsoft.com/office/drawing/2010/main">
                      <a14:imgLayer r:embed="rId19">
                        <a14:imgEffect>
                          <a14:backgroundRemoval t="4720" b="89971" l="9735" r="89971">
                            <a14:foregroundMark x1="14454" y1="5015" x2="14454" y2="5015"/>
                            <a14:foregroundMark x1="27729" y1="22419" x2="27729" y2="22419"/>
                            <a14:foregroundMark x1="71976" y1="4720" x2="71976" y2="4720"/>
                            <a14:foregroundMark x1="81711" y1="15044" x2="81711" y2="15044"/>
                            <a14:backgroundMark x1="43953" y1="14749" x2="48378" y2="28614"/>
                            <a14:backgroundMark x1="35693" y1="24189" x2="43363" y2="14454"/>
                            <a14:backgroundMark x1="41298" y1="32448" x2="42478" y2="20944"/>
                            <a14:backgroundMark x1="28024" y1="6785" x2="39528" y2="26549"/>
                            <a14:backgroundMark x1="39528" y1="26549" x2="40708" y2="35398"/>
                            <a14:backgroundMark x1="36578" y1="25664" x2="38348" y2="31563"/>
                            <a14:backgroundMark x1="35103" y1="35693" x2="40118" y2="28024"/>
                            <a14:backgroundMark x1="34513" y1="32153" x2="36283" y2="24484"/>
                            <a14:backgroundMark x1="21534" y1="58702" x2="36578" y2="44543"/>
                            <a14:backgroundMark x1="18289" y1="41298" x2="33923" y2="61652"/>
                            <a14:backgroundMark x1="33923" y1="61652" x2="34218" y2="61652"/>
                            <a14:backgroundMark x1="33923" y1="49853" x2="49263" y2="66667"/>
                            <a14:backgroundMark x1="49263" y1="66667" x2="48968" y2="66962"/>
                            <a14:backgroundMark x1="28319" y1="64602" x2="39823" y2="67552"/>
                            <a14:backgroundMark x1="37168" y1="60767" x2="46313" y2="64602"/>
                            <a14:backgroundMark x1="34218" y1="68437" x2="20354" y2="59882"/>
                            <a14:backgroundMark x1="20354" y1="59882" x2="12684" y2="44248"/>
                            <a14:backgroundMark x1="12684" y1="44248" x2="27434" y2="40708"/>
                            <a14:backgroundMark x1="27434" y1="40708" x2="35103" y2="42478"/>
                            <a14:backgroundMark x1="19469" y1="37463" x2="26549" y2="42478"/>
                            <a14:backgroundMark x1="20354" y1="37463" x2="34513" y2="43068"/>
                            <a14:backgroundMark x1="34513" y1="43068" x2="34808" y2="43068"/>
                            <a14:backgroundMark x1="19764" y1="39233" x2="19469" y2="39233"/>
                            <a14:backgroundMark x1="15339" y1="39233" x2="10914" y2="40708"/>
                            <a14:backgroundMark x1="14159" y1="40118" x2="17699" y2="38348"/>
                            <a14:backgroundMark x1="17109" y1="37758" x2="10029" y2="38643"/>
                            <a14:backgroundMark x1="23599" y1="38938" x2="38938" y2="45133"/>
                            <a14:backgroundMark x1="38938" y1="45133" x2="39823" y2="46608"/>
                            <a14:backgroundMark x1="33923" y1="43658" x2="28614" y2="38643"/>
                            <a14:backgroundMark x1="32153" y1="41298" x2="35103" y2="41888"/>
                            <a14:backgroundMark x1="31858" y1="40413" x2="34808" y2="42183"/>
                            <a14:backgroundMark x1="45723" y1="10914" x2="56637" y2="20944"/>
                            <a14:backgroundMark x1="51032" y1="16519" x2="54572" y2="29794"/>
                            <a14:backgroundMark x1="50737" y1="25369" x2="52212" y2="34808"/>
                            <a14:backgroundMark x1="48083" y1="31858" x2="51032" y2="35398"/>
                            <a14:backgroundMark x1="41593" y1="33923" x2="51622" y2="34513"/>
                            <a14:backgroundMark x1="66077" y1="55752" x2="76106" y2="31858"/>
                            <a14:backgroundMark x1="76106" y1="31858" x2="76106" y2="30973"/>
                            <a14:backgroundMark x1="61062" y1="42773" x2="81416" y2="37758"/>
                            <a14:backgroundMark x1="60177" y1="50147" x2="73156" y2="40708"/>
                            <a14:backgroundMark x1="54867" y1="48083" x2="70206" y2="32743"/>
                            <a14:backgroundMark x1="70206" y1="32743" x2="82596" y2="30383"/>
                            <a14:backgroundMark x1="86136" y1="33038" x2="79351" y2="35988"/>
                            <a14:backgroundMark x1="79351" y1="39528" x2="70206" y2="54572"/>
                            <a14:backgroundMark x1="70206" y1="54572" x2="70206" y2="54572"/>
                            <a14:backgroundMark x1="60472" y1="48083" x2="62242" y2="56342"/>
                          </a14:backgroundRemoval>
                        </a14:imgEffect>
                      </a14:imgLayer>
                    </a14:imgProps>
                  </a:ext>
                  <a:ext uri="{28A0092B-C50C-407E-A947-70E740481C1C}">
                    <a14:useLocalDpi xmlns:a14="http://schemas.microsoft.com/office/drawing/2010/main" val="0"/>
                  </a:ext>
                </a:extLst>
              </a:blip>
              <a:srcRect l="22727" t="19200" r="62146" b="63358"/>
              <a:stretch/>
            </p:blipFill>
            <p:spPr>
              <a:xfrm rot="2713336" flipH="1">
                <a:off x="17340905" y="9535950"/>
                <a:ext cx="246298" cy="283988"/>
              </a:xfrm>
              <a:prstGeom prst="rect">
                <a:avLst/>
              </a:prstGeom>
            </p:spPr>
          </p:pic>
        </p:grpSp>
        <p:sp>
          <p:nvSpPr>
            <p:cNvPr id="170" name="Graphic 155" descr="Maple Leaf with solid fill">
              <a:extLst>
                <a:ext uri="{FF2B5EF4-FFF2-40B4-BE49-F238E27FC236}">
                  <a16:creationId xmlns:a16="http://schemas.microsoft.com/office/drawing/2014/main" id="{E346595F-4F51-2E54-3B54-1F9B60ED5F33}"/>
                </a:ext>
              </a:extLst>
            </p:cNvPr>
            <p:cNvSpPr>
              <a:spLocks noChangeAspect="1"/>
            </p:cNvSpPr>
            <p:nvPr/>
          </p:nvSpPr>
          <p:spPr>
            <a:xfrm rot="19193977">
              <a:off x="20036799" y="10898286"/>
              <a:ext cx="659330" cy="675188"/>
            </a:xfrm>
            <a:custGeom>
              <a:avLst/>
              <a:gdLst>
                <a:gd name="connsiteX0" fmla="*/ 1277052 w 1723183"/>
                <a:gd name="connsiteY0" fmla="*/ 1230289 h 1764631"/>
                <a:gd name="connsiteX1" fmla="*/ 1723183 w 1723183"/>
                <a:gd name="connsiteY1" fmla="*/ 946264 h 1764631"/>
                <a:gd name="connsiteX2" fmla="*/ 1600862 w 1723183"/>
                <a:gd name="connsiteY2" fmla="*/ 904855 h 1764631"/>
                <a:gd name="connsiteX3" fmla="*/ 1575706 w 1723183"/>
                <a:gd name="connsiteY3" fmla="*/ 854022 h 1764631"/>
                <a:gd name="connsiteX4" fmla="*/ 1576799 w 1723183"/>
                <a:gd name="connsiteY4" fmla="*/ 851154 h 1764631"/>
                <a:gd name="connsiteX5" fmla="*/ 1678325 w 1723183"/>
                <a:gd name="connsiteY5" fmla="*/ 612829 h 1764631"/>
                <a:gd name="connsiteX6" fmla="*/ 1422133 w 1723183"/>
                <a:gd name="connsiteY6" fmla="*/ 667973 h 1764631"/>
                <a:gd name="connsiteX7" fmla="*/ 1374490 w 1723183"/>
                <a:gd name="connsiteY7" fmla="*/ 637201 h 1764631"/>
                <a:gd name="connsiteX8" fmla="*/ 1373866 w 1723183"/>
                <a:gd name="connsiteY8" fmla="*/ 633443 h 1764631"/>
                <a:gd name="connsiteX9" fmla="*/ 1358987 w 1723183"/>
                <a:gd name="connsiteY9" fmla="*/ 506951 h 1764631"/>
                <a:gd name="connsiteX10" fmla="*/ 1169570 w 1723183"/>
                <a:gd name="connsiteY10" fmla="*/ 717102 h 1764631"/>
                <a:gd name="connsiteX11" fmla="*/ 1127088 w 1723183"/>
                <a:gd name="connsiteY11" fmla="*/ 719296 h 1764631"/>
                <a:gd name="connsiteX12" fmla="*/ 1117654 w 1723183"/>
                <a:gd name="connsiteY12" fmla="*/ 691495 h 1764631"/>
                <a:gd name="connsiteX13" fmla="*/ 1205885 w 1723183"/>
                <a:gd name="connsiteY13" fmla="*/ 215205 h 1764631"/>
                <a:gd name="connsiteX14" fmla="*/ 1052142 w 1723183"/>
                <a:gd name="connsiteY14" fmla="*/ 317774 h 1764631"/>
                <a:gd name="connsiteX15" fmla="*/ 996524 w 1723183"/>
                <a:gd name="connsiteY15" fmla="*/ 306663 h 1764631"/>
                <a:gd name="connsiteX16" fmla="*/ 993147 w 1723183"/>
                <a:gd name="connsiteY16" fmla="*/ 300489 h 1764631"/>
                <a:gd name="connsiteX17" fmla="*/ 861642 w 1723183"/>
                <a:gd name="connsiteY17" fmla="*/ 0 h 1764631"/>
                <a:gd name="connsiteX18" fmla="*/ 730177 w 1723183"/>
                <a:gd name="connsiteY18" fmla="*/ 300489 h 1764631"/>
                <a:gd name="connsiteX19" fmla="*/ 677356 w 1723183"/>
                <a:gd name="connsiteY19" fmla="*/ 321151 h 1764631"/>
                <a:gd name="connsiteX20" fmla="*/ 671182 w 1723183"/>
                <a:gd name="connsiteY20" fmla="*/ 317774 h 1764631"/>
                <a:gd name="connsiteX21" fmla="*/ 517318 w 1723183"/>
                <a:gd name="connsiteY21" fmla="*/ 215205 h 1764631"/>
                <a:gd name="connsiteX22" fmla="*/ 605550 w 1723183"/>
                <a:gd name="connsiteY22" fmla="*/ 691495 h 1764631"/>
                <a:gd name="connsiteX23" fmla="*/ 581434 w 1723183"/>
                <a:gd name="connsiteY23" fmla="*/ 726537 h 1764631"/>
                <a:gd name="connsiteX24" fmla="*/ 553633 w 1723183"/>
                <a:gd name="connsiteY24" fmla="*/ 717102 h 1764631"/>
                <a:gd name="connsiteX25" fmla="*/ 364216 w 1723183"/>
                <a:gd name="connsiteY25" fmla="*/ 506951 h 1764631"/>
                <a:gd name="connsiteX26" fmla="*/ 349337 w 1723183"/>
                <a:gd name="connsiteY26" fmla="*/ 633443 h 1764631"/>
                <a:gd name="connsiteX27" fmla="*/ 304828 w 1723183"/>
                <a:gd name="connsiteY27" fmla="*/ 668597 h 1764631"/>
                <a:gd name="connsiteX28" fmla="*/ 301070 w 1723183"/>
                <a:gd name="connsiteY28" fmla="*/ 667973 h 1764631"/>
                <a:gd name="connsiteX29" fmla="*/ 44858 w 1723183"/>
                <a:gd name="connsiteY29" fmla="*/ 612829 h 1764631"/>
                <a:gd name="connsiteX30" fmla="*/ 146384 w 1723183"/>
                <a:gd name="connsiteY30" fmla="*/ 851154 h 1764631"/>
                <a:gd name="connsiteX31" fmla="*/ 125189 w 1723183"/>
                <a:gd name="connsiteY31" fmla="*/ 903762 h 1764631"/>
                <a:gd name="connsiteX32" fmla="*/ 122321 w 1723183"/>
                <a:gd name="connsiteY32" fmla="*/ 904855 h 1764631"/>
                <a:gd name="connsiteX33" fmla="*/ 0 w 1723183"/>
                <a:gd name="connsiteY33" fmla="*/ 946264 h 1764631"/>
                <a:gd name="connsiteX34" fmla="*/ 446231 w 1723183"/>
                <a:gd name="connsiteY34" fmla="*/ 1230289 h 1764631"/>
                <a:gd name="connsiteX35" fmla="*/ 461933 w 1723183"/>
                <a:gd name="connsiteY35" fmla="*/ 1279017 h 1764631"/>
                <a:gd name="connsiteX36" fmla="*/ 388199 w 1723183"/>
                <a:gd name="connsiteY36" fmla="*/ 1463361 h 1764631"/>
                <a:gd name="connsiteX37" fmla="*/ 795689 w 1723183"/>
                <a:gd name="connsiteY37" fmla="*/ 1369595 h 1764631"/>
                <a:gd name="connsiteX38" fmla="*/ 819728 w 1723183"/>
                <a:gd name="connsiteY38" fmla="*/ 1384641 h 1764631"/>
                <a:gd name="connsiteX39" fmla="*/ 820213 w 1723183"/>
                <a:gd name="connsiteY39" fmla="*/ 1390129 h 1764631"/>
                <a:gd name="connsiteX40" fmla="*/ 801484 w 1723183"/>
                <a:gd name="connsiteY40" fmla="*/ 1764632 h 1764631"/>
                <a:gd name="connsiteX41" fmla="*/ 921800 w 1723183"/>
                <a:gd name="connsiteY41" fmla="*/ 1764632 h 1764631"/>
                <a:gd name="connsiteX42" fmla="*/ 903071 w 1723183"/>
                <a:gd name="connsiteY42" fmla="*/ 1390069 h 1764631"/>
                <a:gd name="connsiteX43" fmla="*/ 922171 w 1723183"/>
                <a:gd name="connsiteY43" fmla="*/ 1369108 h 1764631"/>
                <a:gd name="connsiteX44" fmla="*/ 927595 w 1723183"/>
                <a:gd name="connsiteY44" fmla="*/ 1369595 h 1764631"/>
                <a:gd name="connsiteX45" fmla="*/ 1335084 w 1723183"/>
                <a:gd name="connsiteY45" fmla="*/ 1463361 h 1764631"/>
                <a:gd name="connsiteX46" fmla="*/ 1261351 w 1723183"/>
                <a:gd name="connsiteY46" fmla="*/ 1279017 h 1764631"/>
                <a:gd name="connsiteX47" fmla="*/ 1277052 w 1723183"/>
                <a:gd name="connsiteY47" fmla="*/ 1230289 h 1764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723183" h="1764631">
                  <a:moveTo>
                    <a:pt x="1277052" y="1230289"/>
                  </a:moveTo>
                  <a:lnTo>
                    <a:pt x="1723183" y="946264"/>
                  </a:lnTo>
                  <a:lnTo>
                    <a:pt x="1600862" y="904855"/>
                  </a:lnTo>
                  <a:cubicBezTo>
                    <a:pt x="1579879" y="897765"/>
                    <a:pt x="1568615" y="875005"/>
                    <a:pt x="1575706" y="854022"/>
                  </a:cubicBezTo>
                  <a:cubicBezTo>
                    <a:pt x="1576033" y="853053"/>
                    <a:pt x="1576398" y="852097"/>
                    <a:pt x="1576799" y="851154"/>
                  </a:cubicBezTo>
                  <a:lnTo>
                    <a:pt x="1678325" y="612829"/>
                  </a:lnTo>
                  <a:lnTo>
                    <a:pt x="1422133" y="667973"/>
                  </a:lnTo>
                  <a:cubicBezTo>
                    <a:pt x="1400478" y="672632"/>
                    <a:pt x="1379148" y="658855"/>
                    <a:pt x="1374490" y="637201"/>
                  </a:cubicBezTo>
                  <a:cubicBezTo>
                    <a:pt x="1374223" y="635959"/>
                    <a:pt x="1374015" y="634704"/>
                    <a:pt x="1373866" y="633443"/>
                  </a:cubicBezTo>
                  <a:lnTo>
                    <a:pt x="1358987" y="506951"/>
                  </a:lnTo>
                  <a:lnTo>
                    <a:pt x="1169570" y="717102"/>
                  </a:lnTo>
                  <a:cubicBezTo>
                    <a:pt x="1158445" y="729439"/>
                    <a:pt x="1139425" y="730421"/>
                    <a:pt x="1127088" y="719296"/>
                  </a:cubicBezTo>
                  <a:cubicBezTo>
                    <a:pt x="1119328" y="712298"/>
                    <a:pt x="1115755" y="701772"/>
                    <a:pt x="1117654" y="691495"/>
                  </a:cubicBezTo>
                  <a:lnTo>
                    <a:pt x="1205885" y="215205"/>
                  </a:lnTo>
                  <a:lnTo>
                    <a:pt x="1052142" y="317774"/>
                  </a:lnTo>
                  <a:cubicBezTo>
                    <a:pt x="1033715" y="330064"/>
                    <a:pt x="1008814" y="325089"/>
                    <a:pt x="996524" y="306663"/>
                  </a:cubicBezTo>
                  <a:cubicBezTo>
                    <a:pt x="995218" y="304708"/>
                    <a:pt x="994089" y="302642"/>
                    <a:pt x="993147" y="300489"/>
                  </a:cubicBezTo>
                  <a:lnTo>
                    <a:pt x="861642" y="0"/>
                  </a:lnTo>
                  <a:lnTo>
                    <a:pt x="730177" y="300489"/>
                  </a:lnTo>
                  <a:cubicBezTo>
                    <a:pt x="721297" y="320780"/>
                    <a:pt x="697647" y="330030"/>
                    <a:pt x="677356" y="321151"/>
                  </a:cubicBezTo>
                  <a:cubicBezTo>
                    <a:pt x="675202" y="320208"/>
                    <a:pt x="673137" y="319078"/>
                    <a:pt x="671182" y="317774"/>
                  </a:cubicBezTo>
                  <a:lnTo>
                    <a:pt x="517318" y="215205"/>
                  </a:lnTo>
                  <a:lnTo>
                    <a:pt x="605550" y="691495"/>
                  </a:lnTo>
                  <a:cubicBezTo>
                    <a:pt x="608567" y="707830"/>
                    <a:pt x="597771" y="723519"/>
                    <a:pt x="581434" y="726537"/>
                  </a:cubicBezTo>
                  <a:cubicBezTo>
                    <a:pt x="571157" y="728436"/>
                    <a:pt x="560632" y="724863"/>
                    <a:pt x="553633" y="717102"/>
                  </a:cubicBezTo>
                  <a:lnTo>
                    <a:pt x="364216" y="506951"/>
                  </a:lnTo>
                  <a:lnTo>
                    <a:pt x="349337" y="633443"/>
                  </a:lnTo>
                  <a:cubicBezTo>
                    <a:pt x="346754" y="655440"/>
                    <a:pt x="326826" y="671180"/>
                    <a:pt x="304828" y="668597"/>
                  </a:cubicBezTo>
                  <a:cubicBezTo>
                    <a:pt x="303567" y="668449"/>
                    <a:pt x="302312" y="668240"/>
                    <a:pt x="301070" y="667973"/>
                  </a:cubicBezTo>
                  <a:lnTo>
                    <a:pt x="44858" y="612829"/>
                  </a:lnTo>
                  <a:lnTo>
                    <a:pt x="146384" y="851154"/>
                  </a:lnTo>
                  <a:cubicBezTo>
                    <a:pt x="155059" y="871534"/>
                    <a:pt x="145568" y="895088"/>
                    <a:pt x="125189" y="903762"/>
                  </a:cubicBezTo>
                  <a:cubicBezTo>
                    <a:pt x="124246" y="904163"/>
                    <a:pt x="123290" y="904528"/>
                    <a:pt x="122321" y="904855"/>
                  </a:cubicBezTo>
                  <a:lnTo>
                    <a:pt x="0" y="946264"/>
                  </a:lnTo>
                  <a:lnTo>
                    <a:pt x="446231" y="1230289"/>
                  </a:lnTo>
                  <a:cubicBezTo>
                    <a:pt x="462500" y="1240645"/>
                    <a:pt x="469095" y="1261112"/>
                    <a:pt x="461933" y="1279017"/>
                  </a:cubicBezTo>
                  <a:lnTo>
                    <a:pt x="388199" y="1463361"/>
                  </a:lnTo>
                  <a:lnTo>
                    <a:pt x="795689" y="1369595"/>
                  </a:lnTo>
                  <a:cubicBezTo>
                    <a:pt x="806481" y="1367113"/>
                    <a:pt x="817243" y="1373848"/>
                    <a:pt x="819728" y="1384641"/>
                  </a:cubicBezTo>
                  <a:cubicBezTo>
                    <a:pt x="820141" y="1386439"/>
                    <a:pt x="820303" y="1388286"/>
                    <a:pt x="820213" y="1390129"/>
                  </a:cubicBezTo>
                  <a:lnTo>
                    <a:pt x="801484" y="1764632"/>
                  </a:lnTo>
                  <a:lnTo>
                    <a:pt x="921800" y="1764632"/>
                  </a:lnTo>
                  <a:lnTo>
                    <a:pt x="903071" y="1390069"/>
                  </a:lnTo>
                  <a:cubicBezTo>
                    <a:pt x="902557" y="1379006"/>
                    <a:pt x="911108" y="1369621"/>
                    <a:pt x="922171" y="1369108"/>
                  </a:cubicBezTo>
                  <a:cubicBezTo>
                    <a:pt x="923993" y="1369022"/>
                    <a:pt x="925818" y="1369186"/>
                    <a:pt x="927595" y="1369595"/>
                  </a:cubicBezTo>
                  <a:lnTo>
                    <a:pt x="1335084" y="1463361"/>
                  </a:lnTo>
                  <a:lnTo>
                    <a:pt x="1261351" y="1279017"/>
                  </a:lnTo>
                  <a:cubicBezTo>
                    <a:pt x="1254188" y="1261112"/>
                    <a:pt x="1260783" y="1240645"/>
                    <a:pt x="1277052" y="1230289"/>
                  </a:cubicBezTo>
                  <a:close/>
                </a:path>
              </a:pathLst>
            </a:custGeom>
            <a:solidFill>
              <a:schemeClr val="accent6">
                <a:lumMod val="75000"/>
              </a:schemeClr>
            </a:solidFill>
            <a:ln w="20042" cap="flat">
              <a:solidFill>
                <a:schemeClr val="tx1"/>
              </a:solidFill>
              <a:prstDash val="solid"/>
              <a:miter/>
            </a:ln>
          </p:spPr>
          <p:txBody>
            <a:bodyPr rtlCol="0" anchor="ctr"/>
            <a:lstStyle/>
            <a:p>
              <a:pPr algn="ctr"/>
              <a:endParaRPr lang="en-US" sz="1660" b="1" dirty="0"/>
            </a:p>
          </p:txBody>
        </p:sp>
        <p:sp>
          <p:nvSpPr>
            <p:cNvPr id="171" name="Graphic 155" descr="Maple Leaf with solid fill">
              <a:extLst>
                <a:ext uri="{FF2B5EF4-FFF2-40B4-BE49-F238E27FC236}">
                  <a16:creationId xmlns:a16="http://schemas.microsoft.com/office/drawing/2014/main" id="{64BDF29E-3890-CC1D-63EC-2AD41E6047C3}"/>
                </a:ext>
              </a:extLst>
            </p:cNvPr>
            <p:cNvSpPr>
              <a:spLocks noChangeAspect="1"/>
            </p:cNvSpPr>
            <p:nvPr/>
          </p:nvSpPr>
          <p:spPr>
            <a:xfrm rot="20395657">
              <a:off x="21041632" y="9986913"/>
              <a:ext cx="659330" cy="675188"/>
            </a:xfrm>
            <a:custGeom>
              <a:avLst/>
              <a:gdLst>
                <a:gd name="connsiteX0" fmla="*/ 1277052 w 1723183"/>
                <a:gd name="connsiteY0" fmla="*/ 1230289 h 1764631"/>
                <a:gd name="connsiteX1" fmla="*/ 1723183 w 1723183"/>
                <a:gd name="connsiteY1" fmla="*/ 946264 h 1764631"/>
                <a:gd name="connsiteX2" fmla="*/ 1600862 w 1723183"/>
                <a:gd name="connsiteY2" fmla="*/ 904855 h 1764631"/>
                <a:gd name="connsiteX3" fmla="*/ 1575706 w 1723183"/>
                <a:gd name="connsiteY3" fmla="*/ 854022 h 1764631"/>
                <a:gd name="connsiteX4" fmla="*/ 1576799 w 1723183"/>
                <a:gd name="connsiteY4" fmla="*/ 851154 h 1764631"/>
                <a:gd name="connsiteX5" fmla="*/ 1678325 w 1723183"/>
                <a:gd name="connsiteY5" fmla="*/ 612829 h 1764631"/>
                <a:gd name="connsiteX6" fmla="*/ 1422133 w 1723183"/>
                <a:gd name="connsiteY6" fmla="*/ 667973 h 1764631"/>
                <a:gd name="connsiteX7" fmla="*/ 1374490 w 1723183"/>
                <a:gd name="connsiteY7" fmla="*/ 637201 h 1764631"/>
                <a:gd name="connsiteX8" fmla="*/ 1373866 w 1723183"/>
                <a:gd name="connsiteY8" fmla="*/ 633443 h 1764631"/>
                <a:gd name="connsiteX9" fmla="*/ 1358987 w 1723183"/>
                <a:gd name="connsiteY9" fmla="*/ 506951 h 1764631"/>
                <a:gd name="connsiteX10" fmla="*/ 1169570 w 1723183"/>
                <a:gd name="connsiteY10" fmla="*/ 717102 h 1764631"/>
                <a:gd name="connsiteX11" fmla="*/ 1127088 w 1723183"/>
                <a:gd name="connsiteY11" fmla="*/ 719296 h 1764631"/>
                <a:gd name="connsiteX12" fmla="*/ 1117654 w 1723183"/>
                <a:gd name="connsiteY12" fmla="*/ 691495 h 1764631"/>
                <a:gd name="connsiteX13" fmla="*/ 1205885 w 1723183"/>
                <a:gd name="connsiteY13" fmla="*/ 215205 h 1764631"/>
                <a:gd name="connsiteX14" fmla="*/ 1052142 w 1723183"/>
                <a:gd name="connsiteY14" fmla="*/ 317774 h 1764631"/>
                <a:gd name="connsiteX15" fmla="*/ 996524 w 1723183"/>
                <a:gd name="connsiteY15" fmla="*/ 306663 h 1764631"/>
                <a:gd name="connsiteX16" fmla="*/ 993147 w 1723183"/>
                <a:gd name="connsiteY16" fmla="*/ 300489 h 1764631"/>
                <a:gd name="connsiteX17" fmla="*/ 861642 w 1723183"/>
                <a:gd name="connsiteY17" fmla="*/ 0 h 1764631"/>
                <a:gd name="connsiteX18" fmla="*/ 730177 w 1723183"/>
                <a:gd name="connsiteY18" fmla="*/ 300489 h 1764631"/>
                <a:gd name="connsiteX19" fmla="*/ 677356 w 1723183"/>
                <a:gd name="connsiteY19" fmla="*/ 321151 h 1764631"/>
                <a:gd name="connsiteX20" fmla="*/ 671182 w 1723183"/>
                <a:gd name="connsiteY20" fmla="*/ 317774 h 1764631"/>
                <a:gd name="connsiteX21" fmla="*/ 517318 w 1723183"/>
                <a:gd name="connsiteY21" fmla="*/ 215205 h 1764631"/>
                <a:gd name="connsiteX22" fmla="*/ 605550 w 1723183"/>
                <a:gd name="connsiteY22" fmla="*/ 691495 h 1764631"/>
                <a:gd name="connsiteX23" fmla="*/ 581434 w 1723183"/>
                <a:gd name="connsiteY23" fmla="*/ 726537 h 1764631"/>
                <a:gd name="connsiteX24" fmla="*/ 553633 w 1723183"/>
                <a:gd name="connsiteY24" fmla="*/ 717102 h 1764631"/>
                <a:gd name="connsiteX25" fmla="*/ 364216 w 1723183"/>
                <a:gd name="connsiteY25" fmla="*/ 506951 h 1764631"/>
                <a:gd name="connsiteX26" fmla="*/ 349337 w 1723183"/>
                <a:gd name="connsiteY26" fmla="*/ 633443 h 1764631"/>
                <a:gd name="connsiteX27" fmla="*/ 304828 w 1723183"/>
                <a:gd name="connsiteY27" fmla="*/ 668597 h 1764631"/>
                <a:gd name="connsiteX28" fmla="*/ 301070 w 1723183"/>
                <a:gd name="connsiteY28" fmla="*/ 667973 h 1764631"/>
                <a:gd name="connsiteX29" fmla="*/ 44858 w 1723183"/>
                <a:gd name="connsiteY29" fmla="*/ 612829 h 1764631"/>
                <a:gd name="connsiteX30" fmla="*/ 146384 w 1723183"/>
                <a:gd name="connsiteY30" fmla="*/ 851154 h 1764631"/>
                <a:gd name="connsiteX31" fmla="*/ 125189 w 1723183"/>
                <a:gd name="connsiteY31" fmla="*/ 903762 h 1764631"/>
                <a:gd name="connsiteX32" fmla="*/ 122321 w 1723183"/>
                <a:gd name="connsiteY32" fmla="*/ 904855 h 1764631"/>
                <a:gd name="connsiteX33" fmla="*/ 0 w 1723183"/>
                <a:gd name="connsiteY33" fmla="*/ 946264 h 1764631"/>
                <a:gd name="connsiteX34" fmla="*/ 446231 w 1723183"/>
                <a:gd name="connsiteY34" fmla="*/ 1230289 h 1764631"/>
                <a:gd name="connsiteX35" fmla="*/ 461933 w 1723183"/>
                <a:gd name="connsiteY35" fmla="*/ 1279017 h 1764631"/>
                <a:gd name="connsiteX36" fmla="*/ 388199 w 1723183"/>
                <a:gd name="connsiteY36" fmla="*/ 1463361 h 1764631"/>
                <a:gd name="connsiteX37" fmla="*/ 795689 w 1723183"/>
                <a:gd name="connsiteY37" fmla="*/ 1369595 h 1764631"/>
                <a:gd name="connsiteX38" fmla="*/ 819728 w 1723183"/>
                <a:gd name="connsiteY38" fmla="*/ 1384641 h 1764631"/>
                <a:gd name="connsiteX39" fmla="*/ 820213 w 1723183"/>
                <a:gd name="connsiteY39" fmla="*/ 1390129 h 1764631"/>
                <a:gd name="connsiteX40" fmla="*/ 801484 w 1723183"/>
                <a:gd name="connsiteY40" fmla="*/ 1764632 h 1764631"/>
                <a:gd name="connsiteX41" fmla="*/ 921800 w 1723183"/>
                <a:gd name="connsiteY41" fmla="*/ 1764632 h 1764631"/>
                <a:gd name="connsiteX42" fmla="*/ 903071 w 1723183"/>
                <a:gd name="connsiteY42" fmla="*/ 1390069 h 1764631"/>
                <a:gd name="connsiteX43" fmla="*/ 922171 w 1723183"/>
                <a:gd name="connsiteY43" fmla="*/ 1369108 h 1764631"/>
                <a:gd name="connsiteX44" fmla="*/ 927595 w 1723183"/>
                <a:gd name="connsiteY44" fmla="*/ 1369595 h 1764631"/>
                <a:gd name="connsiteX45" fmla="*/ 1335084 w 1723183"/>
                <a:gd name="connsiteY45" fmla="*/ 1463361 h 1764631"/>
                <a:gd name="connsiteX46" fmla="*/ 1261351 w 1723183"/>
                <a:gd name="connsiteY46" fmla="*/ 1279017 h 1764631"/>
                <a:gd name="connsiteX47" fmla="*/ 1277052 w 1723183"/>
                <a:gd name="connsiteY47" fmla="*/ 1230289 h 1764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723183" h="1764631">
                  <a:moveTo>
                    <a:pt x="1277052" y="1230289"/>
                  </a:moveTo>
                  <a:lnTo>
                    <a:pt x="1723183" y="946264"/>
                  </a:lnTo>
                  <a:lnTo>
                    <a:pt x="1600862" y="904855"/>
                  </a:lnTo>
                  <a:cubicBezTo>
                    <a:pt x="1579879" y="897765"/>
                    <a:pt x="1568615" y="875005"/>
                    <a:pt x="1575706" y="854022"/>
                  </a:cubicBezTo>
                  <a:cubicBezTo>
                    <a:pt x="1576033" y="853053"/>
                    <a:pt x="1576398" y="852097"/>
                    <a:pt x="1576799" y="851154"/>
                  </a:cubicBezTo>
                  <a:lnTo>
                    <a:pt x="1678325" y="612829"/>
                  </a:lnTo>
                  <a:lnTo>
                    <a:pt x="1422133" y="667973"/>
                  </a:lnTo>
                  <a:cubicBezTo>
                    <a:pt x="1400478" y="672632"/>
                    <a:pt x="1379148" y="658855"/>
                    <a:pt x="1374490" y="637201"/>
                  </a:cubicBezTo>
                  <a:cubicBezTo>
                    <a:pt x="1374223" y="635959"/>
                    <a:pt x="1374015" y="634704"/>
                    <a:pt x="1373866" y="633443"/>
                  </a:cubicBezTo>
                  <a:lnTo>
                    <a:pt x="1358987" y="506951"/>
                  </a:lnTo>
                  <a:lnTo>
                    <a:pt x="1169570" y="717102"/>
                  </a:lnTo>
                  <a:cubicBezTo>
                    <a:pt x="1158445" y="729439"/>
                    <a:pt x="1139425" y="730421"/>
                    <a:pt x="1127088" y="719296"/>
                  </a:cubicBezTo>
                  <a:cubicBezTo>
                    <a:pt x="1119328" y="712298"/>
                    <a:pt x="1115755" y="701772"/>
                    <a:pt x="1117654" y="691495"/>
                  </a:cubicBezTo>
                  <a:lnTo>
                    <a:pt x="1205885" y="215205"/>
                  </a:lnTo>
                  <a:lnTo>
                    <a:pt x="1052142" y="317774"/>
                  </a:lnTo>
                  <a:cubicBezTo>
                    <a:pt x="1033715" y="330064"/>
                    <a:pt x="1008814" y="325089"/>
                    <a:pt x="996524" y="306663"/>
                  </a:cubicBezTo>
                  <a:cubicBezTo>
                    <a:pt x="995218" y="304708"/>
                    <a:pt x="994089" y="302642"/>
                    <a:pt x="993147" y="300489"/>
                  </a:cubicBezTo>
                  <a:lnTo>
                    <a:pt x="861642" y="0"/>
                  </a:lnTo>
                  <a:lnTo>
                    <a:pt x="730177" y="300489"/>
                  </a:lnTo>
                  <a:cubicBezTo>
                    <a:pt x="721297" y="320780"/>
                    <a:pt x="697647" y="330030"/>
                    <a:pt x="677356" y="321151"/>
                  </a:cubicBezTo>
                  <a:cubicBezTo>
                    <a:pt x="675202" y="320208"/>
                    <a:pt x="673137" y="319078"/>
                    <a:pt x="671182" y="317774"/>
                  </a:cubicBezTo>
                  <a:lnTo>
                    <a:pt x="517318" y="215205"/>
                  </a:lnTo>
                  <a:lnTo>
                    <a:pt x="605550" y="691495"/>
                  </a:lnTo>
                  <a:cubicBezTo>
                    <a:pt x="608567" y="707830"/>
                    <a:pt x="597771" y="723519"/>
                    <a:pt x="581434" y="726537"/>
                  </a:cubicBezTo>
                  <a:cubicBezTo>
                    <a:pt x="571157" y="728436"/>
                    <a:pt x="560632" y="724863"/>
                    <a:pt x="553633" y="717102"/>
                  </a:cubicBezTo>
                  <a:lnTo>
                    <a:pt x="364216" y="506951"/>
                  </a:lnTo>
                  <a:lnTo>
                    <a:pt x="349337" y="633443"/>
                  </a:lnTo>
                  <a:cubicBezTo>
                    <a:pt x="346754" y="655440"/>
                    <a:pt x="326826" y="671180"/>
                    <a:pt x="304828" y="668597"/>
                  </a:cubicBezTo>
                  <a:cubicBezTo>
                    <a:pt x="303567" y="668449"/>
                    <a:pt x="302312" y="668240"/>
                    <a:pt x="301070" y="667973"/>
                  </a:cubicBezTo>
                  <a:lnTo>
                    <a:pt x="44858" y="612829"/>
                  </a:lnTo>
                  <a:lnTo>
                    <a:pt x="146384" y="851154"/>
                  </a:lnTo>
                  <a:cubicBezTo>
                    <a:pt x="155059" y="871534"/>
                    <a:pt x="145568" y="895088"/>
                    <a:pt x="125189" y="903762"/>
                  </a:cubicBezTo>
                  <a:cubicBezTo>
                    <a:pt x="124246" y="904163"/>
                    <a:pt x="123290" y="904528"/>
                    <a:pt x="122321" y="904855"/>
                  </a:cubicBezTo>
                  <a:lnTo>
                    <a:pt x="0" y="946264"/>
                  </a:lnTo>
                  <a:lnTo>
                    <a:pt x="446231" y="1230289"/>
                  </a:lnTo>
                  <a:cubicBezTo>
                    <a:pt x="462500" y="1240645"/>
                    <a:pt x="469095" y="1261112"/>
                    <a:pt x="461933" y="1279017"/>
                  </a:cubicBezTo>
                  <a:lnTo>
                    <a:pt x="388199" y="1463361"/>
                  </a:lnTo>
                  <a:lnTo>
                    <a:pt x="795689" y="1369595"/>
                  </a:lnTo>
                  <a:cubicBezTo>
                    <a:pt x="806481" y="1367113"/>
                    <a:pt x="817243" y="1373848"/>
                    <a:pt x="819728" y="1384641"/>
                  </a:cubicBezTo>
                  <a:cubicBezTo>
                    <a:pt x="820141" y="1386439"/>
                    <a:pt x="820303" y="1388286"/>
                    <a:pt x="820213" y="1390129"/>
                  </a:cubicBezTo>
                  <a:lnTo>
                    <a:pt x="801484" y="1764632"/>
                  </a:lnTo>
                  <a:lnTo>
                    <a:pt x="921800" y="1764632"/>
                  </a:lnTo>
                  <a:lnTo>
                    <a:pt x="903071" y="1390069"/>
                  </a:lnTo>
                  <a:cubicBezTo>
                    <a:pt x="902557" y="1379006"/>
                    <a:pt x="911108" y="1369621"/>
                    <a:pt x="922171" y="1369108"/>
                  </a:cubicBezTo>
                  <a:cubicBezTo>
                    <a:pt x="923993" y="1369022"/>
                    <a:pt x="925818" y="1369186"/>
                    <a:pt x="927595" y="1369595"/>
                  </a:cubicBezTo>
                  <a:lnTo>
                    <a:pt x="1335084" y="1463361"/>
                  </a:lnTo>
                  <a:lnTo>
                    <a:pt x="1261351" y="1279017"/>
                  </a:lnTo>
                  <a:cubicBezTo>
                    <a:pt x="1254188" y="1261112"/>
                    <a:pt x="1260783" y="1240645"/>
                    <a:pt x="1277052" y="1230289"/>
                  </a:cubicBezTo>
                  <a:close/>
                </a:path>
              </a:pathLst>
            </a:custGeom>
            <a:solidFill>
              <a:schemeClr val="accent6">
                <a:lumMod val="75000"/>
              </a:schemeClr>
            </a:solidFill>
            <a:ln w="20042" cap="flat">
              <a:solidFill>
                <a:schemeClr val="tx1"/>
              </a:solidFill>
              <a:prstDash val="solid"/>
              <a:miter/>
            </a:ln>
          </p:spPr>
          <p:txBody>
            <a:bodyPr rtlCol="0" anchor="ctr"/>
            <a:lstStyle/>
            <a:p>
              <a:pPr algn="ctr"/>
              <a:endParaRPr lang="en-US" sz="1660" b="1" dirty="0"/>
            </a:p>
          </p:txBody>
        </p:sp>
        <p:cxnSp>
          <p:nvCxnSpPr>
            <p:cNvPr id="173" name="Straight Arrow Connector 172">
              <a:extLst>
                <a:ext uri="{FF2B5EF4-FFF2-40B4-BE49-F238E27FC236}">
                  <a16:creationId xmlns:a16="http://schemas.microsoft.com/office/drawing/2014/main" id="{5F2B41F8-10CF-344E-AF68-C831F5556797}"/>
                </a:ext>
              </a:extLst>
            </p:cNvPr>
            <p:cNvCxnSpPr>
              <a:cxnSpLocks/>
              <a:stCxn id="193" idx="27"/>
              <a:endCxn id="175" idx="1"/>
            </p:cNvCxnSpPr>
            <p:nvPr/>
          </p:nvCxnSpPr>
          <p:spPr>
            <a:xfrm flipV="1">
              <a:off x="17101540" y="14807651"/>
              <a:ext cx="3510951" cy="1636753"/>
            </a:xfrm>
            <a:prstGeom prst="straightConnector1">
              <a:avLst/>
            </a:prstGeom>
            <a:ln w="76200">
              <a:solidFill>
                <a:schemeClr val="tx1"/>
              </a:solidFill>
              <a:prstDash val="sysDash"/>
              <a:headEnd type="triangle"/>
              <a:tailEnd type="none"/>
            </a:ln>
          </p:spPr>
          <p:style>
            <a:lnRef idx="1">
              <a:schemeClr val="accent1"/>
            </a:lnRef>
            <a:fillRef idx="0">
              <a:schemeClr val="accent1"/>
            </a:fillRef>
            <a:effectRef idx="0">
              <a:schemeClr val="accent1"/>
            </a:effectRef>
            <a:fontRef idx="minor">
              <a:schemeClr val="tx1"/>
            </a:fontRef>
          </p:style>
        </p:cxnSp>
        <p:sp>
          <p:nvSpPr>
            <p:cNvPr id="174" name="Freeform: Shape 173">
              <a:extLst>
                <a:ext uri="{FF2B5EF4-FFF2-40B4-BE49-F238E27FC236}">
                  <a16:creationId xmlns:a16="http://schemas.microsoft.com/office/drawing/2014/main" id="{BEC70CC8-2BBA-0BD9-BBD0-80EEE32ED99F}"/>
                </a:ext>
              </a:extLst>
            </p:cNvPr>
            <p:cNvSpPr/>
            <p:nvPr/>
          </p:nvSpPr>
          <p:spPr>
            <a:xfrm>
              <a:off x="21837573" y="15318643"/>
              <a:ext cx="722651" cy="4331329"/>
            </a:xfrm>
            <a:custGeom>
              <a:avLst/>
              <a:gdLst>
                <a:gd name="connsiteX0" fmla="*/ 0 w 1196388"/>
                <a:gd name="connsiteY0" fmla="*/ 0 h 3329940"/>
                <a:gd name="connsiteX1" fmla="*/ 784860 w 1196388"/>
                <a:gd name="connsiteY1" fmla="*/ 541020 h 3329940"/>
                <a:gd name="connsiteX2" fmla="*/ 1059180 w 1196388"/>
                <a:gd name="connsiteY2" fmla="*/ 830580 h 3329940"/>
                <a:gd name="connsiteX3" fmla="*/ 1150620 w 1196388"/>
                <a:gd name="connsiteY3" fmla="*/ 1135380 h 3329940"/>
                <a:gd name="connsiteX4" fmla="*/ 1196340 w 1196388"/>
                <a:gd name="connsiteY4" fmla="*/ 1729740 h 3329940"/>
                <a:gd name="connsiteX5" fmla="*/ 1143000 w 1196388"/>
                <a:gd name="connsiteY5" fmla="*/ 2255520 h 3329940"/>
                <a:gd name="connsiteX6" fmla="*/ 1158240 w 1196388"/>
                <a:gd name="connsiteY6" fmla="*/ 3329940 h 3329940"/>
                <a:gd name="connsiteX0" fmla="*/ 0 w 1158240"/>
                <a:gd name="connsiteY0" fmla="*/ 0 h 3329940"/>
                <a:gd name="connsiteX1" fmla="*/ 784860 w 1158240"/>
                <a:gd name="connsiteY1" fmla="*/ 541020 h 3329940"/>
                <a:gd name="connsiteX2" fmla="*/ 1059180 w 1158240"/>
                <a:gd name="connsiteY2" fmla="*/ 830580 h 3329940"/>
                <a:gd name="connsiteX3" fmla="*/ 1150620 w 1158240"/>
                <a:gd name="connsiteY3" fmla="*/ 1135380 h 3329940"/>
                <a:gd name="connsiteX4" fmla="*/ 1097280 w 1158240"/>
                <a:gd name="connsiteY4" fmla="*/ 1706880 h 3329940"/>
                <a:gd name="connsiteX5" fmla="*/ 1143000 w 1158240"/>
                <a:gd name="connsiteY5" fmla="*/ 2255520 h 3329940"/>
                <a:gd name="connsiteX6" fmla="*/ 1158240 w 1158240"/>
                <a:gd name="connsiteY6" fmla="*/ 3329940 h 3329940"/>
                <a:gd name="connsiteX0" fmla="*/ 0 w 1158240"/>
                <a:gd name="connsiteY0" fmla="*/ 0 h 3329940"/>
                <a:gd name="connsiteX1" fmla="*/ 784860 w 1158240"/>
                <a:gd name="connsiteY1" fmla="*/ 541020 h 3329940"/>
                <a:gd name="connsiteX2" fmla="*/ 1059180 w 1158240"/>
                <a:gd name="connsiteY2" fmla="*/ 830580 h 3329940"/>
                <a:gd name="connsiteX3" fmla="*/ 1150620 w 1158240"/>
                <a:gd name="connsiteY3" fmla="*/ 1135380 h 3329940"/>
                <a:gd name="connsiteX4" fmla="*/ 1097280 w 1158240"/>
                <a:gd name="connsiteY4" fmla="*/ 1706880 h 3329940"/>
                <a:gd name="connsiteX5" fmla="*/ 1089660 w 1158240"/>
                <a:gd name="connsiteY5" fmla="*/ 2270760 h 3329940"/>
                <a:gd name="connsiteX6" fmla="*/ 1158240 w 1158240"/>
                <a:gd name="connsiteY6" fmla="*/ 3329940 h 3329940"/>
                <a:gd name="connsiteX0" fmla="*/ 0 w 1158240"/>
                <a:gd name="connsiteY0" fmla="*/ 0 h 3329940"/>
                <a:gd name="connsiteX1" fmla="*/ 784860 w 1158240"/>
                <a:gd name="connsiteY1" fmla="*/ 541020 h 3329940"/>
                <a:gd name="connsiteX2" fmla="*/ 1059180 w 1158240"/>
                <a:gd name="connsiteY2" fmla="*/ 830580 h 3329940"/>
                <a:gd name="connsiteX3" fmla="*/ 1120140 w 1158240"/>
                <a:gd name="connsiteY3" fmla="*/ 1135380 h 3329940"/>
                <a:gd name="connsiteX4" fmla="*/ 1097280 w 1158240"/>
                <a:gd name="connsiteY4" fmla="*/ 1706880 h 3329940"/>
                <a:gd name="connsiteX5" fmla="*/ 1089660 w 1158240"/>
                <a:gd name="connsiteY5" fmla="*/ 2270760 h 3329940"/>
                <a:gd name="connsiteX6" fmla="*/ 1158240 w 1158240"/>
                <a:gd name="connsiteY6" fmla="*/ 3329940 h 3329940"/>
                <a:gd name="connsiteX0" fmla="*/ 0 w 1146334"/>
                <a:gd name="connsiteY0" fmla="*/ 0 h 3351372"/>
                <a:gd name="connsiteX1" fmla="*/ 772954 w 1146334"/>
                <a:gd name="connsiteY1" fmla="*/ 562452 h 3351372"/>
                <a:gd name="connsiteX2" fmla="*/ 1047274 w 1146334"/>
                <a:gd name="connsiteY2" fmla="*/ 852012 h 3351372"/>
                <a:gd name="connsiteX3" fmla="*/ 1108234 w 1146334"/>
                <a:gd name="connsiteY3" fmla="*/ 1156812 h 3351372"/>
                <a:gd name="connsiteX4" fmla="*/ 1085374 w 1146334"/>
                <a:gd name="connsiteY4" fmla="*/ 1728312 h 3351372"/>
                <a:gd name="connsiteX5" fmla="*/ 1077754 w 1146334"/>
                <a:gd name="connsiteY5" fmla="*/ 2292192 h 3351372"/>
                <a:gd name="connsiteX6" fmla="*/ 1146334 w 1146334"/>
                <a:gd name="connsiteY6" fmla="*/ 3351372 h 3351372"/>
                <a:gd name="connsiteX0" fmla="*/ 0 w 1146334"/>
                <a:gd name="connsiteY0" fmla="*/ 0 h 3351372"/>
                <a:gd name="connsiteX1" fmla="*/ 772954 w 1146334"/>
                <a:gd name="connsiteY1" fmla="*/ 562452 h 3351372"/>
                <a:gd name="connsiteX2" fmla="*/ 1047274 w 1146334"/>
                <a:gd name="connsiteY2" fmla="*/ 852012 h 3351372"/>
                <a:gd name="connsiteX3" fmla="*/ 816404 w 1146334"/>
                <a:gd name="connsiteY3" fmla="*/ 1215178 h 3351372"/>
                <a:gd name="connsiteX4" fmla="*/ 1085374 w 1146334"/>
                <a:gd name="connsiteY4" fmla="*/ 1728312 h 3351372"/>
                <a:gd name="connsiteX5" fmla="*/ 1077754 w 1146334"/>
                <a:gd name="connsiteY5" fmla="*/ 2292192 h 3351372"/>
                <a:gd name="connsiteX6" fmla="*/ 1146334 w 1146334"/>
                <a:gd name="connsiteY6" fmla="*/ 3351372 h 3351372"/>
                <a:gd name="connsiteX0" fmla="*/ 0 w 1146334"/>
                <a:gd name="connsiteY0" fmla="*/ 0 h 3351372"/>
                <a:gd name="connsiteX1" fmla="*/ 772954 w 1146334"/>
                <a:gd name="connsiteY1" fmla="*/ 562452 h 3351372"/>
                <a:gd name="connsiteX2" fmla="*/ 560891 w 1146334"/>
                <a:gd name="connsiteY2" fmla="*/ 861740 h 3351372"/>
                <a:gd name="connsiteX3" fmla="*/ 816404 w 1146334"/>
                <a:gd name="connsiteY3" fmla="*/ 1215178 h 3351372"/>
                <a:gd name="connsiteX4" fmla="*/ 1085374 w 1146334"/>
                <a:gd name="connsiteY4" fmla="*/ 1728312 h 3351372"/>
                <a:gd name="connsiteX5" fmla="*/ 1077754 w 1146334"/>
                <a:gd name="connsiteY5" fmla="*/ 2292192 h 3351372"/>
                <a:gd name="connsiteX6" fmla="*/ 1146334 w 1146334"/>
                <a:gd name="connsiteY6" fmla="*/ 3351372 h 3351372"/>
                <a:gd name="connsiteX0" fmla="*/ 0 w 1146334"/>
                <a:gd name="connsiteY0" fmla="*/ 0 h 3351372"/>
                <a:gd name="connsiteX1" fmla="*/ 560891 w 1146334"/>
                <a:gd name="connsiteY1" fmla="*/ 861740 h 3351372"/>
                <a:gd name="connsiteX2" fmla="*/ 816404 w 1146334"/>
                <a:gd name="connsiteY2" fmla="*/ 1215178 h 3351372"/>
                <a:gd name="connsiteX3" fmla="*/ 1085374 w 1146334"/>
                <a:gd name="connsiteY3" fmla="*/ 1728312 h 3351372"/>
                <a:gd name="connsiteX4" fmla="*/ 1077754 w 1146334"/>
                <a:gd name="connsiteY4" fmla="*/ 2292192 h 3351372"/>
                <a:gd name="connsiteX5" fmla="*/ 1146334 w 1146334"/>
                <a:gd name="connsiteY5" fmla="*/ 3351372 h 3351372"/>
                <a:gd name="connsiteX0" fmla="*/ 0 w 1146334"/>
                <a:gd name="connsiteY0" fmla="*/ 0 h 3351372"/>
                <a:gd name="connsiteX1" fmla="*/ 560891 w 1146334"/>
                <a:gd name="connsiteY1" fmla="*/ 861740 h 3351372"/>
                <a:gd name="connsiteX2" fmla="*/ 816404 w 1146334"/>
                <a:gd name="connsiteY2" fmla="*/ 1215178 h 3351372"/>
                <a:gd name="connsiteX3" fmla="*/ 1017280 w 1146334"/>
                <a:gd name="connsiteY3" fmla="*/ 1728312 h 3351372"/>
                <a:gd name="connsiteX4" fmla="*/ 1077754 w 1146334"/>
                <a:gd name="connsiteY4" fmla="*/ 2292192 h 3351372"/>
                <a:gd name="connsiteX5" fmla="*/ 1146334 w 1146334"/>
                <a:gd name="connsiteY5" fmla="*/ 3351372 h 3351372"/>
                <a:gd name="connsiteX0" fmla="*/ 0 w 1146334"/>
                <a:gd name="connsiteY0" fmla="*/ 0 h 3351372"/>
                <a:gd name="connsiteX1" fmla="*/ 560891 w 1146334"/>
                <a:gd name="connsiteY1" fmla="*/ 861740 h 3351372"/>
                <a:gd name="connsiteX2" fmla="*/ 787221 w 1146334"/>
                <a:gd name="connsiteY2" fmla="*/ 1234633 h 3351372"/>
                <a:gd name="connsiteX3" fmla="*/ 1017280 w 1146334"/>
                <a:gd name="connsiteY3" fmla="*/ 1728312 h 3351372"/>
                <a:gd name="connsiteX4" fmla="*/ 1077754 w 1146334"/>
                <a:gd name="connsiteY4" fmla="*/ 2292192 h 3351372"/>
                <a:gd name="connsiteX5" fmla="*/ 1146334 w 1146334"/>
                <a:gd name="connsiteY5" fmla="*/ 3351372 h 3351372"/>
                <a:gd name="connsiteX0" fmla="*/ 0 w 1146334"/>
                <a:gd name="connsiteY0" fmla="*/ 0 h 3351372"/>
                <a:gd name="connsiteX1" fmla="*/ 560891 w 1146334"/>
                <a:gd name="connsiteY1" fmla="*/ 861740 h 3351372"/>
                <a:gd name="connsiteX2" fmla="*/ 787221 w 1146334"/>
                <a:gd name="connsiteY2" fmla="*/ 1234633 h 3351372"/>
                <a:gd name="connsiteX3" fmla="*/ 1017280 w 1146334"/>
                <a:gd name="connsiteY3" fmla="*/ 1728312 h 3351372"/>
                <a:gd name="connsiteX4" fmla="*/ 1077754 w 1146334"/>
                <a:gd name="connsiteY4" fmla="*/ 2292192 h 3351372"/>
                <a:gd name="connsiteX5" fmla="*/ 1146334 w 1146334"/>
                <a:gd name="connsiteY5" fmla="*/ 3351372 h 3351372"/>
                <a:gd name="connsiteX0" fmla="*/ 0 w 928620"/>
                <a:gd name="connsiteY0" fmla="*/ 0 h 2954040"/>
                <a:gd name="connsiteX1" fmla="*/ 343177 w 928620"/>
                <a:gd name="connsiteY1" fmla="*/ 464408 h 2954040"/>
                <a:gd name="connsiteX2" fmla="*/ 569507 w 928620"/>
                <a:gd name="connsiteY2" fmla="*/ 837301 h 2954040"/>
                <a:gd name="connsiteX3" fmla="*/ 799566 w 928620"/>
                <a:gd name="connsiteY3" fmla="*/ 1330980 h 2954040"/>
                <a:gd name="connsiteX4" fmla="*/ 860040 w 928620"/>
                <a:gd name="connsiteY4" fmla="*/ 1894860 h 2954040"/>
                <a:gd name="connsiteX5" fmla="*/ 928620 w 928620"/>
                <a:gd name="connsiteY5" fmla="*/ 2954040 h 2954040"/>
                <a:gd name="connsiteX0" fmla="*/ 0 w 954746"/>
                <a:gd name="connsiteY0" fmla="*/ 0 h 3002692"/>
                <a:gd name="connsiteX1" fmla="*/ 369303 w 954746"/>
                <a:gd name="connsiteY1" fmla="*/ 513060 h 3002692"/>
                <a:gd name="connsiteX2" fmla="*/ 595633 w 954746"/>
                <a:gd name="connsiteY2" fmla="*/ 885953 h 3002692"/>
                <a:gd name="connsiteX3" fmla="*/ 825692 w 954746"/>
                <a:gd name="connsiteY3" fmla="*/ 1379632 h 3002692"/>
                <a:gd name="connsiteX4" fmla="*/ 886166 w 954746"/>
                <a:gd name="connsiteY4" fmla="*/ 1943512 h 3002692"/>
                <a:gd name="connsiteX5" fmla="*/ 954746 w 954746"/>
                <a:gd name="connsiteY5" fmla="*/ 3002692 h 3002692"/>
                <a:gd name="connsiteX0" fmla="*/ 0 w 954746"/>
                <a:gd name="connsiteY0" fmla="*/ 0 h 3002692"/>
                <a:gd name="connsiteX1" fmla="*/ 474078 w 954746"/>
                <a:gd name="connsiteY1" fmla="*/ 468715 h 3002692"/>
                <a:gd name="connsiteX2" fmla="*/ 595633 w 954746"/>
                <a:gd name="connsiteY2" fmla="*/ 885953 h 3002692"/>
                <a:gd name="connsiteX3" fmla="*/ 825692 w 954746"/>
                <a:gd name="connsiteY3" fmla="*/ 1379632 h 3002692"/>
                <a:gd name="connsiteX4" fmla="*/ 886166 w 954746"/>
                <a:gd name="connsiteY4" fmla="*/ 1943512 h 3002692"/>
                <a:gd name="connsiteX5" fmla="*/ 954746 w 954746"/>
                <a:gd name="connsiteY5" fmla="*/ 3002692 h 3002692"/>
                <a:gd name="connsiteX0" fmla="*/ 0 w 954746"/>
                <a:gd name="connsiteY0" fmla="*/ 0 h 3002692"/>
                <a:gd name="connsiteX1" fmla="*/ 474078 w 954746"/>
                <a:gd name="connsiteY1" fmla="*/ 468715 h 3002692"/>
                <a:gd name="connsiteX2" fmla="*/ 595633 w 954746"/>
                <a:gd name="connsiteY2" fmla="*/ 885953 h 3002692"/>
                <a:gd name="connsiteX3" fmla="*/ 825692 w 954746"/>
                <a:gd name="connsiteY3" fmla="*/ 1379632 h 3002692"/>
                <a:gd name="connsiteX4" fmla="*/ 886166 w 954746"/>
                <a:gd name="connsiteY4" fmla="*/ 1943512 h 3002692"/>
                <a:gd name="connsiteX5" fmla="*/ 954746 w 954746"/>
                <a:gd name="connsiteY5" fmla="*/ 3002692 h 3002692"/>
                <a:gd name="connsiteX0" fmla="*/ 0 w 554696"/>
                <a:gd name="connsiteY0" fmla="*/ 0 h 2976085"/>
                <a:gd name="connsiteX1" fmla="*/ 74028 w 554696"/>
                <a:gd name="connsiteY1" fmla="*/ 442108 h 2976085"/>
                <a:gd name="connsiteX2" fmla="*/ 195583 w 554696"/>
                <a:gd name="connsiteY2" fmla="*/ 859346 h 2976085"/>
                <a:gd name="connsiteX3" fmla="*/ 425642 w 554696"/>
                <a:gd name="connsiteY3" fmla="*/ 1353025 h 2976085"/>
                <a:gd name="connsiteX4" fmla="*/ 486116 w 554696"/>
                <a:gd name="connsiteY4" fmla="*/ 1916905 h 2976085"/>
                <a:gd name="connsiteX5" fmla="*/ 554696 w 554696"/>
                <a:gd name="connsiteY5" fmla="*/ 2976085 h 2976085"/>
                <a:gd name="connsiteX0" fmla="*/ 0 w 554696"/>
                <a:gd name="connsiteY0" fmla="*/ 0 h 2976085"/>
                <a:gd name="connsiteX1" fmla="*/ 74028 w 554696"/>
                <a:gd name="connsiteY1" fmla="*/ 442108 h 2976085"/>
                <a:gd name="connsiteX2" fmla="*/ 195583 w 554696"/>
                <a:gd name="connsiteY2" fmla="*/ 859346 h 2976085"/>
                <a:gd name="connsiteX3" fmla="*/ 425642 w 554696"/>
                <a:gd name="connsiteY3" fmla="*/ 1353025 h 2976085"/>
                <a:gd name="connsiteX4" fmla="*/ 486116 w 554696"/>
                <a:gd name="connsiteY4" fmla="*/ 1916905 h 2976085"/>
                <a:gd name="connsiteX5" fmla="*/ 554696 w 554696"/>
                <a:gd name="connsiteY5" fmla="*/ 2976085 h 2976085"/>
                <a:gd name="connsiteX0" fmla="*/ 11575 w 518646"/>
                <a:gd name="connsiteY0" fmla="*/ 0 h 3038168"/>
                <a:gd name="connsiteX1" fmla="*/ 37978 w 518646"/>
                <a:gd name="connsiteY1" fmla="*/ 504191 h 3038168"/>
                <a:gd name="connsiteX2" fmla="*/ 159533 w 518646"/>
                <a:gd name="connsiteY2" fmla="*/ 921429 h 3038168"/>
                <a:gd name="connsiteX3" fmla="*/ 389592 w 518646"/>
                <a:gd name="connsiteY3" fmla="*/ 1415108 h 3038168"/>
                <a:gd name="connsiteX4" fmla="*/ 450066 w 518646"/>
                <a:gd name="connsiteY4" fmla="*/ 1978988 h 3038168"/>
                <a:gd name="connsiteX5" fmla="*/ 518646 w 518646"/>
                <a:gd name="connsiteY5" fmla="*/ 3038168 h 3038168"/>
                <a:gd name="connsiteX0" fmla="*/ 11575 w 518646"/>
                <a:gd name="connsiteY0" fmla="*/ 0 h 3073644"/>
                <a:gd name="connsiteX1" fmla="*/ 37978 w 518646"/>
                <a:gd name="connsiteY1" fmla="*/ 504191 h 3073644"/>
                <a:gd name="connsiteX2" fmla="*/ 159533 w 518646"/>
                <a:gd name="connsiteY2" fmla="*/ 921429 h 3073644"/>
                <a:gd name="connsiteX3" fmla="*/ 389592 w 518646"/>
                <a:gd name="connsiteY3" fmla="*/ 1415108 h 3073644"/>
                <a:gd name="connsiteX4" fmla="*/ 450066 w 518646"/>
                <a:gd name="connsiteY4" fmla="*/ 1978988 h 3073644"/>
                <a:gd name="connsiteX5" fmla="*/ 518646 w 518646"/>
                <a:gd name="connsiteY5" fmla="*/ 3073644 h 3073644"/>
                <a:gd name="connsiteX0" fmla="*/ 11575 w 518646"/>
                <a:gd name="connsiteY0" fmla="*/ 0 h 3073644"/>
                <a:gd name="connsiteX1" fmla="*/ 37978 w 518646"/>
                <a:gd name="connsiteY1" fmla="*/ 504191 h 3073644"/>
                <a:gd name="connsiteX2" fmla="*/ 235733 w 518646"/>
                <a:gd name="connsiteY2" fmla="*/ 921429 h 3073644"/>
                <a:gd name="connsiteX3" fmla="*/ 389592 w 518646"/>
                <a:gd name="connsiteY3" fmla="*/ 1415108 h 3073644"/>
                <a:gd name="connsiteX4" fmla="*/ 450066 w 518646"/>
                <a:gd name="connsiteY4" fmla="*/ 1978988 h 3073644"/>
                <a:gd name="connsiteX5" fmla="*/ 518646 w 518646"/>
                <a:gd name="connsiteY5" fmla="*/ 3073644 h 3073644"/>
                <a:gd name="connsiteX0" fmla="*/ 11575 w 518646"/>
                <a:gd name="connsiteY0" fmla="*/ 0 h 3073644"/>
                <a:gd name="connsiteX1" fmla="*/ 37978 w 518646"/>
                <a:gd name="connsiteY1" fmla="*/ 504191 h 3073644"/>
                <a:gd name="connsiteX2" fmla="*/ 235733 w 518646"/>
                <a:gd name="connsiteY2" fmla="*/ 921429 h 3073644"/>
                <a:gd name="connsiteX3" fmla="*/ 389592 w 518646"/>
                <a:gd name="connsiteY3" fmla="*/ 1415108 h 3073644"/>
                <a:gd name="connsiteX4" fmla="*/ 450066 w 518646"/>
                <a:gd name="connsiteY4" fmla="*/ 1978988 h 3073644"/>
                <a:gd name="connsiteX5" fmla="*/ 518646 w 518646"/>
                <a:gd name="connsiteY5" fmla="*/ 3073644 h 3073644"/>
                <a:gd name="connsiteX0" fmla="*/ 36002 w 543073"/>
                <a:gd name="connsiteY0" fmla="*/ 0 h 3073644"/>
                <a:gd name="connsiteX1" fmla="*/ 33830 w 543073"/>
                <a:gd name="connsiteY1" fmla="*/ 521929 h 3073644"/>
                <a:gd name="connsiteX2" fmla="*/ 260160 w 543073"/>
                <a:gd name="connsiteY2" fmla="*/ 921429 h 3073644"/>
                <a:gd name="connsiteX3" fmla="*/ 414019 w 543073"/>
                <a:gd name="connsiteY3" fmla="*/ 1415108 h 3073644"/>
                <a:gd name="connsiteX4" fmla="*/ 474493 w 543073"/>
                <a:gd name="connsiteY4" fmla="*/ 1978988 h 3073644"/>
                <a:gd name="connsiteX5" fmla="*/ 543073 w 543073"/>
                <a:gd name="connsiteY5" fmla="*/ 3073644 h 3073644"/>
                <a:gd name="connsiteX0" fmla="*/ 2172 w 509243"/>
                <a:gd name="connsiteY0" fmla="*/ 0 h 3073644"/>
                <a:gd name="connsiteX1" fmla="*/ 0 w 509243"/>
                <a:gd name="connsiteY1" fmla="*/ 521929 h 3073644"/>
                <a:gd name="connsiteX2" fmla="*/ 226330 w 509243"/>
                <a:gd name="connsiteY2" fmla="*/ 921429 h 3073644"/>
                <a:gd name="connsiteX3" fmla="*/ 380189 w 509243"/>
                <a:gd name="connsiteY3" fmla="*/ 1415108 h 3073644"/>
                <a:gd name="connsiteX4" fmla="*/ 440663 w 509243"/>
                <a:gd name="connsiteY4" fmla="*/ 1978988 h 3073644"/>
                <a:gd name="connsiteX5" fmla="*/ 509243 w 509243"/>
                <a:gd name="connsiteY5" fmla="*/ 3073644 h 3073644"/>
                <a:gd name="connsiteX0" fmla="*/ 2172 w 509243"/>
                <a:gd name="connsiteY0" fmla="*/ 0 h 3073644"/>
                <a:gd name="connsiteX1" fmla="*/ 0 w 509243"/>
                <a:gd name="connsiteY1" fmla="*/ 521929 h 3073644"/>
                <a:gd name="connsiteX2" fmla="*/ 226330 w 509243"/>
                <a:gd name="connsiteY2" fmla="*/ 921429 h 3073644"/>
                <a:gd name="connsiteX3" fmla="*/ 380189 w 509243"/>
                <a:gd name="connsiteY3" fmla="*/ 1415108 h 3073644"/>
                <a:gd name="connsiteX4" fmla="*/ 440663 w 509243"/>
                <a:gd name="connsiteY4" fmla="*/ 1978988 h 3073644"/>
                <a:gd name="connsiteX5" fmla="*/ 509243 w 509243"/>
                <a:gd name="connsiteY5" fmla="*/ 3073644 h 3073644"/>
                <a:gd name="connsiteX0" fmla="*/ 2172 w 487811"/>
                <a:gd name="connsiteY0" fmla="*/ 0 h 2722416"/>
                <a:gd name="connsiteX1" fmla="*/ 0 w 487811"/>
                <a:gd name="connsiteY1" fmla="*/ 521929 h 2722416"/>
                <a:gd name="connsiteX2" fmla="*/ 226330 w 487811"/>
                <a:gd name="connsiteY2" fmla="*/ 921429 h 2722416"/>
                <a:gd name="connsiteX3" fmla="*/ 380189 w 487811"/>
                <a:gd name="connsiteY3" fmla="*/ 1415108 h 2722416"/>
                <a:gd name="connsiteX4" fmla="*/ 440663 w 487811"/>
                <a:gd name="connsiteY4" fmla="*/ 1978988 h 2722416"/>
                <a:gd name="connsiteX5" fmla="*/ 487811 w 487811"/>
                <a:gd name="connsiteY5" fmla="*/ 2722416 h 2722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7811" h="2722416">
                  <a:moveTo>
                    <a:pt x="2172" y="0"/>
                  </a:moveTo>
                  <a:cubicBezTo>
                    <a:pt x="55786" y="322723"/>
                    <a:pt x="22586" y="279027"/>
                    <a:pt x="0" y="521929"/>
                  </a:cubicBezTo>
                  <a:cubicBezTo>
                    <a:pt x="131204" y="727701"/>
                    <a:pt x="162965" y="772566"/>
                    <a:pt x="226330" y="921429"/>
                  </a:cubicBezTo>
                  <a:cubicBezTo>
                    <a:pt x="289695" y="1070292"/>
                    <a:pt x="344467" y="1238848"/>
                    <a:pt x="380189" y="1415108"/>
                  </a:cubicBezTo>
                  <a:cubicBezTo>
                    <a:pt x="415911" y="1591368"/>
                    <a:pt x="447013" y="1712288"/>
                    <a:pt x="440663" y="1978988"/>
                  </a:cubicBezTo>
                  <a:cubicBezTo>
                    <a:pt x="434313" y="2245688"/>
                    <a:pt x="485271" y="2570016"/>
                    <a:pt x="487811" y="2722416"/>
                  </a:cubicBezTo>
                </a:path>
              </a:pathLst>
            </a:custGeom>
            <a:noFill/>
            <a:ln w="76200">
              <a:solidFill>
                <a:schemeClr val="tx1"/>
              </a:solidFill>
              <a:prstDash val="sysDash"/>
              <a:headEnd type="triangle"/>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a:p>
          </p:txBody>
        </p:sp>
        <p:sp>
          <p:nvSpPr>
            <p:cNvPr id="175" name="Rectangle: Rounded Corners 174">
              <a:extLst>
                <a:ext uri="{FF2B5EF4-FFF2-40B4-BE49-F238E27FC236}">
                  <a16:creationId xmlns:a16="http://schemas.microsoft.com/office/drawing/2014/main" id="{7B5B2ED1-9116-3FFA-7E42-7C2AE1B00517}"/>
                </a:ext>
              </a:extLst>
            </p:cNvPr>
            <p:cNvSpPr/>
            <p:nvPr/>
          </p:nvSpPr>
          <p:spPr>
            <a:xfrm>
              <a:off x="20612492" y="14465070"/>
              <a:ext cx="1633232" cy="685160"/>
            </a:xfrm>
            <a:prstGeom prst="roundRect">
              <a:avLst/>
            </a:prstGeom>
            <a:solidFill>
              <a:schemeClr val="bg1">
                <a:alpha val="90000"/>
              </a:schemeClr>
            </a:solidFill>
            <a:ln w="19050">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3200" b="1" dirty="0">
                  <a:solidFill>
                    <a:schemeClr val="tx1"/>
                  </a:solidFill>
                </a:rPr>
                <a:t>Sugar</a:t>
              </a:r>
              <a:endParaRPr lang="en-US" sz="2800" b="1" dirty="0">
                <a:solidFill>
                  <a:schemeClr val="tx1"/>
                </a:solidFill>
              </a:endParaRPr>
            </a:p>
          </p:txBody>
        </p:sp>
        <p:grpSp>
          <p:nvGrpSpPr>
            <p:cNvPr id="176" name="Group 175">
              <a:extLst>
                <a:ext uri="{FF2B5EF4-FFF2-40B4-BE49-F238E27FC236}">
                  <a16:creationId xmlns:a16="http://schemas.microsoft.com/office/drawing/2014/main" id="{F198E9A0-0E3C-DDBA-6E02-77A0D22F9A9B}"/>
                </a:ext>
              </a:extLst>
            </p:cNvPr>
            <p:cNvGrpSpPr/>
            <p:nvPr/>
          </p:nvGrpSpPr>
          <p:grpSpPr>
            <a:xfrm>
              <a:off x="28156294" y="8211144"/>
              <a:ext cx="3648422" cy="5882130"/>
              <a:chOff x="26954610" y="10199248"/>
              <a:chExt cx="3648422" cy="5882130"/>
            </a:xfrm>
          </p:grpSpPr>
          <p:grpSp>
            <p:nvGrpSpPr>
              <p:cNvPr id="205" name="Group 204">
                <a:extLst>
                  <a:ext uri="{FF2B5EF4-FFF2-40B4-BE49-F238E27FC236}">
                    <a16:creationId xmlns:a16="http://schemas.microsoft.com/office/drawing/2014/main" id="{7FB742B2-22C6-0E0D-270B-22F5F73DBB73}"/>
                  </a:ext>
                </a:extLst>
              </p:cNvPr>
              <p:cNvGrpSpPr/>
              <p:nvPr/>
            </p:nvGrpSpPr>
            <p:grpSpPr>
              <a:xfrm>
                <a:off x="27601491" y="12439205"/>
                <a:ext cx="2478617" cy="3642173"/>
                <a:chOff x="8573763" y="21554789"/>
                <a:chExt cx="1673140" cy="2458574"/>
              </a:xfrm>
            </p:grpSpPr>
            <p:sp>
              <p:nvSpPr>
                <p:cNvPr id="207" name="Graphic 148" descr="Water with solid fill">
                  <a:extLst>
                    <a:ext uri="{FF2B5EF4-FFF2-40B4-BE49-F238E27FC236}">
                      <a16:creationId xmlns:a16="http://schemas.microsoft.com/office/drawing/2014/main" id="{4F1D4747-CC8E-0002-BB09-9EB61FA7F3DB}"/>
                    </a:ext>
                  </a:extLst>
                </p:cNvPr>
                <p:cNvSpPr>
                  <a:spLocks noChangeAspect="1"/>
                </p:cNvSpPr>
                <p:nvPr/>
              </p:nvSpPr>
              <p:spPr>
                <a:xfrm>
                  <a:off x="8596040" y="22174130"/>
                  <a:ext cx="186371" cy="283284"/>
                </a:xfrm>
                <a:custGeom>
                  <a:avLst/>
                  <a:gdLst>
                    <a:gd name="connsiteX0" fmla="*/ 451638 w 903275"/>
                    <a:gd name="connsiteY0" fmla="*/ 0 h 1372978"/>
                    <a:gd name="connsiteX1" fmla="*/ 0 w 903275"/>
                    <a:gd name="connsiteY1" fmla="*/ 921341 h 1372978"/>
                    <a:gd name="connsiteX2" fmla="*/ 451638 w 903275"/>
                    <a:gd name="connsiteY2" fmla="*/ 1372979 h 1372978"/>
                    <a:gd name="connsiteX3" fmla="*/ 903276 w 903275"/>
                    <a:gd name="connsiteY3" fmla="*/ 921341 h 1372978"/>
                    <a:gd name="connsiteX4" fmla="*/ 451638 w 903275"/>
                    <a:gd name="connsiteY4" fmla="*/ 0 h 13729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275" h="1372978">
                      <a:moveTo>
                        <a:pt x="451638" y="0"/>
                      </a:moveTo>
                      <a:cubicBezTo>
                        <a:pt x="451638" y="0"/>
                        <a:pt x="0" y="635906"/>
                        <a:pt x="0" y="921341"/>
                      </a:cubicBezTo>
                      <a:cubicBezTo>
                        <a:pt x="0" y="1170645"/>
                        <a:pt x="202334" y="1372979"/>
                        <a:pt x="451638" y="1372979"/>
                      </a:cubicBezTo>
                      <a:cubicBezTo>
                        <a:pt x="700942" y="1372979"/>
                        <a:pt x="903276" y="1170645"/>
                        <a:pt x="903276" y="921341"/>
                      </a:cubicBezTo>
                      <a:cubicBezTo>
                        <a:pt x="903276" y="634099"/>
                        <a:pt x="451638" y="0"/>
                        <a:pt x="451638" y="0"/>
                      </a:cubicBezTo>
                      <a:close/>
                    </a:path>
                  </a:pathLst>
                </a:custGeom>
                <a:solidFill>
                  <a:schemeClr val="accent5"/>
                </a:solidFill>
                <a:ln w="18058" cap="flat">
                  <a:solidFill>
                    <a:schemeClr val="tx1"/>
                  </a:solidFill>
                  <a:prstDash val="solid"/>
                  <a:miter/>
                </a:ln>
              </p:spPr>
              <p:txBody>
                <a:bodyPr rtlCol="0" anchor="ctr"/>
                <a:lstStyle/>
                <a:p>
                  <a:pPr algn="ctr"/>
                  <a:endParaRPr lang="en-US" sz="1999" b="1" dirty="0"/>
                </a:p>
                <a:p>
                  <a:pPr algn="ctr"/>
                  <a:endParaRPr lang="en-US" sz="1897" b="1" dirty="0"/>
                </a:p>
              </p:txBody>
            </p:sp>
            <p:sp>
              <p:nvSpPr>
                <p:cNvPr id="208" name="Graphic 148" descr="Water with solid fill">
                  <a:extLst>
                    <a:ext uri="{FF2B5EF4-FFF2-40B4-BE49-F238E27FC236}">
                      <a16:creationId xmlns:a16="http://schemas.microsoft.com/office/drawing/2014/main" id="{6BF0240A-E525-C2C3-EE7B-D27EE9372DEF}"/>
                    </a:ext>
                  </a:extLst>
                </p:cNvPr>
                <p:cNvSpPr>
                  <a:spLocks noChangeAspect="1"/>
                </p:cNvSpPr>
                <p:nvPr/>
              </p:nvSpPr>
              <p:spPr>
                <a:xfrm>
                  <a:off x="9898555" y="22774648"/>
                  <a:ext cx="186371" cy="283284"/>
                </a:xfrm>
                <a:custGeom>
                  <a:avLst/>
                  <a:gdLst>
                    <a:gd name="connsiteX0" fmla="*/ 451638 w 903275"/>
                    <a:gd name="connsiteY0" fmla="*/ 0 h 1372978"/>
                    <a:gd name="connsiteX1" fmla="*/ 0 w 903275"/>
                    <a:gd name="connsiteY1" fmla="*/ 921341 h 1372978"/>
                    <a:gd name="connsiteX2" fmla="*/ 451638 w 903275"/>
                    <a:gd name="connsiteY2" fmla="*/ 1372979 h 1372978"/>
                    <a:gd name="connsiteX3" fmla="*/ 903276 w 903275"/>
                    <a:gd name="connsiteY3" fmla="*/ 921341 h 1372978"/>
                    <a:gd name="connsiteX4" fmla="*/ 451638 w 903275"/>
                    <a:gd name="connsiteY4" fmla="*/ 0 h 13729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275" h="1372978">
                      <a:moveTo>
                        <a:pt x="451638" y="0"/>
                      </a:moveTo>
                      <a:cubicBezTo>
                        <a:pt x="451638" y="0"/>
                        <a:pt x="0" y="635906"/>
                        <a:pt x="0" y="921341"/>
                      </a:cubicBezTo>
                      <a:cubicBezTo>
                        <a:pt x="0" y="1170645"/>
                        <a:pt x="202334" y="1372979"/>
                        <a:pt x="451638" y="1372979"/>
                      </a:cubicBezTo>
                      <a:cubicBezTo>
                        <a:pt x="700942" y="1372979"/>
                        <a:pt x="903276" y="1170645"/>
                        <a:pt x="903276" y="921341"/>
                      </a:cubicBezTo>
                      <a:cubicBezTo>
                        <a:pt x="903276" y="634099"/>
                        <a:pt x="451638" y="0"/>
                        <a:pt x="451638" y="0"/>
                      </a:cubicBezTo>
                      <a:close/>
                    </a:path>
                  </a:pathLst>
                </a:custGeom>
                <a:solidFill>
                  <a:schemeClr val="accent5"/>
                </a:solidFill>
                <a:ln w="18058" cap="flat">
                  <a:solidFill>
                    <a:schemeClr val="tx1"/>
                  </a:solidFill>
                  <a:prstDash val="solid"/>
                  <a:miter/>
                </a:ln>
              </p:spPr>
              <p:txBody>
                <a:bodyPr rtlCol="0" anchor="ctr"/>
                <a:lstStyle/>
                <a:p>
                  <a:pPr algn="ctr"/>
                  <a:endParaRPr lang="en-US" sz="1999" b="1" dirty="0"/>
                </a:p>
                <a:p>
                  <a:pPr algn="ctr"/>
                  <a:endParaRPr lang="en-US" sz="1897" b="1" dirty="0"/>
                </a:p>
              </p:txBody>
            </p:sp>
            <p:grpSp>
              <p:nvGrpSpPr>
                <p:cNvPr id="209" name="Group 208">
                  <a:extLst>
                    <a:ext uri="{FF2B5EF4-FFF2-40B4-BE49-F238E27FC236}">
                      <a16:creationId xmlns:a16="http://schemas.microsoft.com/office/drawing/2014/main" id="{00C9301A-5620-1A6D-EE57-C016A26AE66B}"/>
                    </a:ext>
                  </a:extLst>
                </p:cNvPr>
                <p:cNvGrpSpPr/>
                <p:nvPr/>
              </p:nvGrpSpPr>
              <p:grpSpPr>
                <a:xfrm>
                  <a:off x="8573763" y="21554789"/>
                  <a:ext cx="1673140" cy="2458574"/>
                  <a:chOff x="8516613" y="21554789"/>
                  <a:chExt cx="1673140" cy="2458574"/>
                </a:xfrm>
              </p:grpSpPr>
              <p:sp>
                <p:nvSpPr>
                  <p:cNvPr id="210" name="Graphic 148" descr="Water with solid fill">
                    <a:extLst>
                      <a:ext uri="{FF2B5EF4-FFF2-40B4-BE49-F238E27FC236}">
                        <a16:creationId xmlns:a16="http://schemas.microsoft.com/office/drawing/2014/main" id="{DD5E2973-12A9-FD1F-8A6F-C8B0C13286D7}"/>
                      </a:ext>
                    </a:extLst>
                  </p:cNvPr>
                  <p:cNvSpPr>
                    <a:spLocks noChangeAspect="1"/>
                  </p:cNvSpPr>
                  <p:nvPr/>
                </p:nvSpPr>
                <p:spPr>
                  <a:xfrm>
                    <a:off x="9972988" y="21554789"/>
                    <a:ext cx="186371" cy="283284"/>
                  </a:xfrm>
                  <a:custGeom>
                    <a:avLst/>
                    <a:gdLst>
                      <a:gd name="connsiteX0" fmla="*/ 451638 w 903275"/>
                      <a:gd name="connsiteY0" fmla="*/ 0 h 1372978"/>
                      <a:gd name="connsiteX1" fmla="*/ 0 w 903275"/>
                      <a:gd name="connsiteY1" fmla="*/ 921341 h 1372978"/>
                      <a:gd name="connsiteX2" fmla="*/ 451638 w 903275"/>
                      <a:gd name="connsiteY2" fmla="*/ 1372979 h 1372978"/>
                      <a:gd name="connsiteX3" fmla="*/ 903276 w 903275"/>
                      <a:gd name="connsiteY3" fmla="*/ 921341 h 1372978"/>
                      <a:gd name="connsiteX4" fmla="*/ 451638 w 903275"/>
                      <a:gd name="connsiteY4" fmla="*/ 0 h 13729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275" h="1372978">
                        <a:moveTo>
                          <a:pt x="451638" y="0"/>
                        </a:moveTo>
                        <a:cubicBezTo>
                          <a:pt x="451638" y="0"/>
                          <a:pt x="0" y="635906"/>
                          <a:pt x="0" y="921341"/>
                        </a:cubicBezTo>
                        <a:cubicBezTo>
                          <a:pt x="0" y="1170645"/>
                          <a:pt x="202334" y="1372979"/>
                          <a:pt x="451638" y="1372979"/>
                        </a:cubicBezTo>
                        <a:cubicBezTo>
                          <a:pt x="700942" y="1372979"/>
                          <a:pt x="903276" y="1170645"/>
                          <a:pt x="903276" y="921341"/>
                        </a:cubicBezTo>
                        <a:cubicBezTo>
                          <a:pt x="903276" y="634099"/>
                          <a:pt x="451638" y="0"/>
                          <a:pt x="451638" y="0"/>
                        </a:cubicBezTo>
                        <a:close/>
                      </a:path>
                    </a:pathLst>
                  </a:custGeom>
                  <a:solidFill>
                    <a:schemeClr val="accent5"/>
                  </a:solidFill>
                  <a:ln w="18058" cap="flat">
                    <a:solidFill>
                      <a:schemeClr val="tx1"/>
                    </a:solidFill>
                    <a:prstDash val="solid"/>
                    <a:miter/>
                  </a:ln>
                </p:spPr>
                <p:txBody>
                  <a:bodyPr rtlCol="0" anchor="ctr"/>
                  <a:lstStyle/>
                  <a:p>
                    <a:pPr algn="ctr"/>
                    <a:endParaRPr lang="en-US" sz="1999" b="1" dirty="0"/>
                  </a:p>
                  <a:p>
                    <a:pPr algn="ctr"/>
                    <a:endParaRPr lang="en-US" sz="1897" b="1" dirty="0"/>
                  </a:p>
                </p:txBody>
              </p:sp>
              <p:sp>
                <p:nvSpPr>
                  <p:cNvPr id="211" name="Graphic 148" descr="Water with solid fill">
                    <a:extLst>
                      <a:ext uri="{FF2B5EF4-FFF2-40B4-BE49-F238E27FC236}">
                        <a16:creationId xmlns:a16="http://schemas.microsoft.com/office/drawing/2014/main" id="{9DFC72B3-CA45-E9DF-1277-D87F02BDE714}"/>
                      </a:ext>
                    </a:extLst>
                  </p:cNvPr>
                  <p:cNvSpPr>
                    <a:spLocks noChangeAspect="1"/>
                  </p:cNvSpPr>
                  <p:nvPr/>
                </p:nvSpPr>
                <p:spPr>
                  <a:xfrm>
                    <a:off x="9484850" y="21752470"/>
                    <a:ext cx="186371" cy="283284"/>
                  </a:xfrm>
                  <a:custGeom>
                    <a:avLst/>
                    <a:gdLst>
                      <a:gd name="connsiteX0" fmla="*/ 451638 w 903275"/>
                      <a:gd name="connsiteY0" fmla="*/ 0 h 1372978"/>
                      <a:gd name="connsiteX1" fmla="*/ 0 w 903275"/>
                      <a:gd name="connsiteY1" fmla="*/ 921341 h 1372978"/>
                      <a:gd name="connsiteX2" fmla="*/ 451638 w 903275"/>
                      <a:gd name="connsiteY2" fmla="*/ 1372979 h 1372978"/>
                      <a:gd name="connsiteX3" fmla="*/ 903276 w 903275"/>
                      <a:gd name="connsiteY3" fmla="*/ 921341 h 1372978"/>
                      <a:gd name="connsiteX4" fmla="*/ 451638 w 903275"/>
                      <a:gd name="connsiteY4" fmla="*/ 0 h 13729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275" h="1372978">
                        <a:moveTo>
                          <a:pt x="451638" y="0"/>
                        </a:moveTo>
                        <a:cubicBezTo>
                          <a:pt x="451638" y="0"/>
                          <a:pt x="0" y="635906"/>
                          <a:pt x="0" y="921341"/>
                        </a:cubicBezTo>
                        <a:cubicBezTo>
                          <a:pt x="0" y="1170645"/>
                          <a:pt x="202334" y="1372979"/>
                          <a:pt x="451638" y="1372979"/>
                        </a:cubicBezTo>
                        <a:cubicBezTo>
                          <a:pt x="700942" y="1372979"/>
                          <a:pt x="903276" y="1170645"/>
                          <a:pt x="903276" y="921341"/>
                        </a:cubicBezTo>
                        <a:cubicBezTo>
                          <a:pt x="903276" y="634099"/>
                          <a:pt x="451638" y="0"/>
                          <a:pt x="451638" y="0"/>
                        </a:cubicBezTo>
                        <a:close/>
                      </a:path>
                    </a:pathLst>
                  </a:custGeom>
                  <a:solidFill>
                    <a:schemeClr val="accent5"/>
                  </a:solidFill>
                  <a:ln w="18058" cap="flat">
                    <a:solidFill>
                      <a:schemeClr val="tx1"/>
                    </a:solidFill>
                    <a:prstDash val="solid"/>
                    <a:miter/>
                  </a:ln>
                </p:spPr>
                <p:txBody>
                  <a:bodyPr rtlCol="0" anchor="ctr"/>
                  <a:lstStyle/>
                  <a:p>
                    <a:pPr algn="ctr"/>
                    <a:endParaRPr lang="en-US" sz="1999" b="1" dirty="0"/>
                  </a:p>
                  <a:p>
                    <a:pPr algn="ctr"/>
                    <a:endParaRPr lang="en-US" sz="1897" b="1" dirty="0"/>
                  </a:p>
                </p:txBody>
              </p:sp>
              <p:sp>
                <p:nvSpPr>
                  <p:cNvPr id="212" name="Graphic 148" descr="Water with solid fill">
                    <a:extLst>
                      <a:ext uri="{FF2B5EF4-FFF2-40B4-BE49-F238E27FC236}">
                        <a16:creationId xmlns:a16="http://schemas.microsoft.com/office/drawing/2014/main" id="{5B96EA34-47DD-2835-8B6C-CB1BB63E0215}"/>
                      </a:ext>
                    </a:extLst>
                  </p:cNvPr>
                  <p:cNvSpPr>
                    <a:spLocks noChangeAspect="1"/>
                  </p:cNvSpPr>
                  <p:nvPr/>
                </p:nvSpPr>
                <p:spPr>
                  <a:xfrm>
                    <a:off x="8990662" y="21809917"/>
                    <a:ext cx="186371" cy="283284"/>
                  </a:xfrm>
                  <a:custGeom>
                    <a:avLst/>
                    <a:gdLst>
                      <a:gd name="connsiteX0" fmla="*/ 451638 w 903275"/>
                      <a:gd name="connsiteY0" fmla="*/ 0 h 1372978"/>
                      <a:gd name="connsiteX1" fmla="*/ 0 w 903275"/>
                      <a:gd name="connsiteY1" fmla="*/ 921341 h 1372978"/>
                      <a:gd name="connsiteX2" fmla="*/ 451638 w 903275"/>
                      <a:gd name="connsiteY2" fmla="*/ 1372979 h 1372978"/>
                      <a:gd name="connsiteX3" fmla="*/ 903276 w 903275"/>
                      <a:gd name="connsiteY3" fmla="*/ 921341 h 1372978"/>
                      <a:gd name="connsiteX4" fmla="*/ 451638 w 903275"/>
                      <a:gd name="connsiteY4" fmla="*/ 0 h 13729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275" h="1372978">
                        <a:moveTo>
                          <a:pt x="451638" y="0"/>
                        </a:moveTo>
                        <a:cubicBezTo>
                          <a:pt x="451638" y="0"/>
                          <a:pt x="0" y="635906"/>
                          <a:pt x="0" y="921341"/>
                        </a:cubicBezTo>
                        <a:cubicBezTo>
                          <a:pt x="0" y="1170645"/>
                          <a:pt x="202334" y="1372979"/>
                          <a:pt x="451638" y="1372979"/>
                        </a:cubicBezTo>
                        <a:cubicBezTo>
                          <a:pt x="700942" y="1372979"/>
                          <a:pt x="903276" y="1170645"/>
                          <a:pt x="903276" y="921341"/>
                        </a:cubicBezTo>
                        <a:cubicBezTo>
                          <a:pt x="903276" y="634099"/>
                          <a:pt x="451638" y="0"/>
                          <a:pt x="451638" y="0"/>
                        </a:cubicBezTo>
                        <a:close/>
                      </a:path>
                    </a:pathLst>
                  </a:custGeom>
                  <a:solidFill>
                    <a:schemeClr val="accent5"/>
                  </a:solidFill>
                  <a:ln w="18058" cap="flat">
                    <a:solidFill>
                      <a:schemeClr val="tx1"/>
                    </a:solidFill>
                    <a:prstDash val="solid"/>
                    <a:miter/>
                  </a:ln>
                </p:spPr>
                <p:txBody>
                  <a:bodyPr rtlCol="0" anchor="ctr"/>
                  <a:lstStyle/>
                  <a:p>
                    <a:pPr algn="ctr"/>
                    <a:endParaRPr lang="en-US" sz="1999" b="1" dirty="0"/>
                  </a:p>
                  <a:p>
                    <a:pPr algn="ctr"/>
                    <a:endParaRPr lang="en-US" sz="1897" b="1" dirty="0"/>
                  </a:p>
                </p:txBody>
              </p:sp>
              <p:sp>
                <p:nvSpPr>
                  <p:cNvPr id="213" name="Graphic 148" descr="Water with solid fill">
                    <a:extLst>
                      <a:ext uri="{FF2B5EF4-FFF2-40B4-BE49-F238E27FC236}">
                        <a16:creationId xmlns:a16="http://schemas.microsoft.com/office/drawing/2014/main" id="{CB4A1E10-52CC-2463-64F1-1DA6491783CF}"/>
                      </a:ext>
                    </a:extLst>
                  </p:cNvPr>
                  <p:cNvSpPr>
                    <a:spLocks noChangeAspect="1"/>
                  </p:cNvSpPr>
                  <p:nvPr/>
                </p:nvSpPr>
                <p:spPr>
                  <a:xfrm>
                    <a:off x="9019451" y="22426624"/>
                    <a:ext cx="186371" cy="283284"/>
                  </a:xfrm>
                  <a:custGeom>
                    <a:avLst/>
                    <a:gdLst>
                      <a:gd name="connsiteX0" fmla="*/ 451638 w 903275"/>
                      <a:gd name="connsiteY0" fmla="*/ 0 h 1372978"/>
                      <a:gd name="connsiteX1" fmla="*/ 0 w 903275"/>
                      <a:gd name="connsiteY1" fmla="*/ 921341 h 1372978"/>
                      <a:gd name="connsiteX2" fmla="*/ 451638 w 903275"/>
                      <a:gd name="connsiteY2" fmla="*/ 1372979 h 1372978"/>
                      <a:gd name="connsiteX3" fmla="*/ 903276 w 903275"/>
                      <a:gd name="connsiteY3" fmla="*/ 921341 h 1372978"/>
                      <a:gd name="connsiteX4" fmla="*/ 451638 w 903275"/>
                      <a:gd name="connsiteY4" fmla="*/ 0 h 13729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275" h="1372978">
                        <a:moveTo>
                          <a:pt x="451638" y="0"/>
                        </a:moveTo>
                        <a:cubicBezTo>
                          <a:pt x="451638" y="0"/>
                          <a:pt x="0" y="635906"/>
                          <a:pt x="0" y="921341"/>
                        </a:cubicBezTo>
                        <a:cubicBezTo>
                          <a:pt x="0" y="1170645"/>
                          <a:pt x="202334" y="1372979"/>
                          <a:pt x="451638" y="1372979"/>
                        </a:cubicBezTo>
                        <a:cubicBezTo>
                          <a:pt x="700942" y="1372979"/>
                          <a:pt x="903276" y="1170645"/>
                          <a:pt x="903276" y="921341"/>
                        </a:cubicBezTo>
                        <a:cubicBezTo>
                          <a:pt x="903276" y="634099"/>
                          <a:pt x="451638" y="0"/>
                          <a:pt x="451638" y="0"/>
                        </a:cubicBezTo>
                        <a:close/>
                      </a:path>
                    </a:pathLst>
                  </a:custGeom>
                  <a:solidFill>
                    <a:schemeClr val="accent5"/>
                  </a:solidFill>
                  <a:ln w="18058" cap="flat">
                    <a:solidFill>
                      <a:schemeClr val="tx1"/>
                    </a:solidFill>
                    <a:prstDash val="solid"/>
                    <a:miter/>
                  </a:ln>
                </p:spPr>
                <p:txBody>
                  <a:bodyPr rtlCol="0" anchor="ctr"/>
                  <a:lstStyle/>
                  <a:p>
                    <a:pPr algn="ctr"/>
                    <a:endParaRPr lang="en-US" sz="1999" b="1" dirty="0"/>
                  </a:p>
                  <a:p>
                    <a:pPr algn="ctr"/>
                    <a:endParaRPr lang="en-US" sz="1897" b="1" dirty="0"/>
                  </a:p>
                </p:txBody>
              </p:sp>
              <p:sp>
                <p:nvSpPr>
                  <p:cNvPr id="214" name="Graphic 148" descr="Water with solid fill">
                    <a:extLst>
                      <a:ext uri="{FF2B5EF4-FFF2-40B4-BE49-F238E27FC236}">
                        <a16:creationId xmlns:a16="http://schemas.microsoft.com/office/drawing/2014/main" id="{D53C2B6B-7236-D3EF-833C-EEC15F352A21}"/>
                      </a:ext>
                    </a:extLst>
                  </p:cNvPr>
                  <p:cNvSpPr>
                    <a:spLocks noChangeAspect="1"/>
                  </p:cNvSpPr>
                  <p:nvPr/>
                </p:nvSpPr>
                <p:spPr>
                  <a:xfrm>
                    <a:off x="9511704" y="22340830"/>
                    <a:ext cx="186371" cy="283284"/>
                  </a:xfrm>
                  <a:custGeom>
                    <a:avLst/>
                    <a:gdLst>
                      <a:gd name="connsiteX0" fmla="*/ 451638 w 903275"/>
                      <a:gd name="connsiteY0" fmla="*/ 0 h 1372978"/>
                      <a:gd name="connsiteX1" fmla="*/ 0 w 903275"/>
                      <a:gd name="connsiteY1" fmla="*/ 921341 h 1372978"/>
                      <a:gd name="connsiteX2" fmla="*/ 451638 w 903275"/>
                      <a:gd name="connsiteY2" fmla="*/ 1372979 h 1372978"/>
                      <a:gd name="connsiteX3" fmla="*/ 903276 w 903275"/>
                      <a:gd name="connsiteY3" fmla="*/ 921341 h 1372978"/>
                      <a:gd name="connsiteX4" fmla="*/ 451638 w 903275"/>
                      <a:gd name="connsiteY4" fmla="*/ 0 h 13729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275" h="1372978">
                        <a:moveTo>
                          <a:pt x="451638" y="0"/>
                        </a:moveTo>
                        <a:cubicBezTo>
                          <a:pt x="451638" y="0"/>
                          <a:pt x="0" y="635906"/>
                          <a:pt x="0" y="921341"/>
                        </a:cubicBezTo>
                        <a:cubicBezTo>
                          <a:pt x="0" y="1170645"/>
                          <a:pt x="202334" y="1372979"/>
                          <a:pt x="451638" y="1372979"/>
                        </a:cubicBezTo>
                        <a:cubicBezTo>
                          <a:pt x="700942" y="1372979"/>
                          <a:pt x="903276" y="1170645"/>
                          <a:pt x="903276" y="921341"/>
                        </a:cubicBezTo>
                        <a:cubicBezTo>
                          <a:pt x="903276" y="634099"/>
                          <a:pt x="451638" y="0"/>
                          <a:pt x="451638" y="0"/>
                        </a:cubicBezTo>
                        <a:close/>
                      </a:path>
                    </a:pathLst>
                  </a:custGeom>
                  <a:solidFill>
                    <a:schemeClr val="accent5"/>
                  </a:solidFill>
                  <a:ln w="18058" cap="flat">
                    <a:solidFill>
                      <a:schemeClr val="tx1"/>
                    </a:solidFill>
                    <a:prstDash val="solid"/>
                    <a:miter/>
                  </a:ln>
                </p:spPr>
                <p:txBody>
                  <a:bodyPr rtlCol="0" anchor="ctr"/>
                  <a:lstStyle/>
                  <a:p>
                    <a:pPr algn="ctr"/>
                    <a:endParaRPr lang="en-US" sz="1999" b="1" dirty="0"/>
                  </a:p>
                  <a:p>
                    <a:pPr algn="ctr"/>
                    <a:endParaRPr lang="en-US" sz="1897" b="1" dirty="0"/>
                  </a:p>
                </p:txBody>
              </p:sp>
              <p:sp>
                <p:nvSpPr>
                  <p:cNvPr id="215" name="Graphic 148" descr="Water with solid fill">
                    <a:extLst>
                      <a:ext uri="{FF2B5EF4-FFF2-40B4-BE49-F238E27FC236}">
                        <a16:creationId xmlns:a16="http://schemas.microsoft.com/office/drawing/2014/main" id="{DB13B8CF-1FA6-92E9-A3FC-5EE4AA5A9095}"/>
                      </a:ext>
                    </a:extLst>
                  </p:cNvPr>
                  <p:cNvSpPr>
                    <a:spLocks noChangeAspect="1"/>
                  </p:cNvSpPr>
                  <p:nvPr/>
                </p:nvSpPr>
                <p:spPr>
                  <a:xfrm>
                    <a:off x="8711892" y="22836938"/>
                    <a:ext cx="186371" cy="283284"/>
                  </a:xfrm>
                  <a:custGeom>
                    <a:avLst/>
                    <a:gdLst>
                      <a:gd name="connsiteX0" fmla="*/ 451638 w 903275"/>
                      <a:gd name="connsiteY0" fmla="*/ 0 h 1372978"/>
                      <a:gd name="connsiteX1" fmla="*/ 0 w 903275"/>
                      <a:gd name="connsiteY1" fmla="*/ 921341 h 1372978"/>
                      <a:gd name="connsiteX2" fmla="*/ 451638 w 903275"/>
                      <a:gd name="connsiteY2" fmla="*/ 1372979 h 1372978"/>
                      <a:gd name="connsiteX3" fmla="*/ 903276 w 903275"/>
                      <a:gd name="connsiteY3" fmla="*/ 921341 h 1372978"/>
                      <a:gd name="connsiteX4" fmla="*/ 451638 w 903275"/>
                      <a:gd name="connsiteY4" fmla="*/ 0 h 13729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275" h="1372978">
                        <a:moveTo>
                          <a:pt x="451638" y="0"/>
                        </a:moveTo>
                        <a:cubicBezTo>
                          <a:pt x="451638" y="0"/>
                          <a:pt x="0" y="635906"/>
                          <a:pt x="0" y="921341"/>
                        </a:cubicBezTo>
                        <a:cubicBezTo>
                          <a:pt x="0" y="1170645"/>
                          <a:pt x="202334" y="1372979"/>
                          <a:pt x="451638" y="1372979"/>
                        </a:cubicBezTo>
                        <a:cubicBezTo>
                          <a:pt x="700942" y="1372979"/>
                          <a:pt x="903276" y="1170645"/>
                          <a:pt x="903276" y="921341"/>
                        </a:cubicBezTo>
                        <a:cubicBezTo>
                          <a:pt x="903276" y="634099"/>
                          <a:pt x="451638" y="0"/>
                          <a:pt x="451638" y="0"/>
                        </a:cubicBezTo>
                        <a:close/>
                      </a:path>
                    </a:pathLst>
                  </a:custGeom>
                  <a:solidFill>
                    <a:schemeClr val="accent5"/>
                  </a:solidFill>
                  <a:ln w="18058" cap="flat">
                    <a:solidFill>
                      <a:schemeClr val="tx1"/>
                    </a:solidFill>
                    <a:prstDash val="solid"/>
                    <a:miter/>
                  </a:ln>
                </p:spPr>
                <p:txBody>
                  <a:bodyPr rtlCol="0" anchor="ctr"/>
                  <a:lstStyle/>
                  <a:p>
                    <a:pPr algn="ctr"/>
                    <a:endParaRPr lang="en-US" sz="1999" b="1" dirty="0"/>
                  </a:p>
                  <a:p>
                    <a:pPr algn="ctr"/>
                    <a:endParaRPr lang="en-US" sz="1897" b="1" dirty="0"/>
                  </a:p>
                </p:txBody>
              </p:sp>
              <p:sp>
                <p:nvSpPr>
                  <p:cNvPr id="216" name="Graphic 148" descr="Water with solid fill">
                    <a:extLst>
                      <a:ext uri="{FF2B5EF4-FFF2-40B4-BE49-F238E27FC236}">
                        <a16:creationId xmlns:a16="http://schemas.microsoft.com/office/drawing/2014/main" id="{4B021A94-D91C-DEF7-323D-013D27188A0F}"/>
                      </a:ext>
                    </a:extLst>
                  </p:cNvPr>
                  <p:cNvSpPr>
                    <a:spLocks noChangeAspect="1"/>
                  </p:cNvSpPr>
                  <p:nvPr/>
                </p:nvSpPr>
                <p:spPr>
                  <a:xfrm>
                    <a:off x="9050641" y="23331735"/>
                    <a:ext cx="186371" cy="283284"/>
                  </a:xfrm>
                  <a:custGeom>
                    <a:avLst/>
                    <a:gdLst>
                      <a:gd name="connsiteX0" fmla="*/ 451638 w 903275"/>
                      <a:gd name="connsiteY0" fmla="*/ 0 h 1372978"/>
                      <a:gd name="connsiteX1" fmla="*/ 0 w 903275"/>
                      <a:gd name="connsiteY1" fmla="*/ 921341 h 1372978"/>
                      <a:gd name="connsiteX2" fmla="*/ 451638 w 903275"/>
                      <a:gd name="connsiteY2" fmla="*/ 1372979 h 1372978"/>
                      <a:gd name="connsiteX3" fmla="*/ 903276 w 903275"/>
                      <a:gd name="connsiteY3" fmla="*/ 921341 h 1372978"/>
                      <a:gd name="connsiteX4" fmla="*/ 451638 w 903275"/>
                      <a:gd name="connsiteY4" fmla="*/ 0 h 13729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275" h="1372978">
                        <a:moveTo>
                          <a:pt x="451638" y="0"/>
                        </a:moveTo>
                        <a:cubicBezTo>
                          <a:pt x="451638" y="0"/>
                          <a:pt x="0" y="635906"/>
                          <a:pt x="0" y="921341"/>
                        </a:cubicBezTo>
                        <a:cubicBezTo>
                          <a:pt x="0" y="1170645"/>
                          <a:pt x="202334" y="1372979"/>
                          <a:pt x="451638" y="1372979"/>
                        </a:cubicBezTo>
                        <a:cubicBezTo>
                          <a:pt x="700942" y="1372979"/>
                          <a:pt x="903276" y="1170645"/>
                          <a:pt x="903276" y="921341"/>
                        </a:cubicBezTo>
                        <a:cubicBezTo>
                          <a:pt x="903276" y="634099"/>
                          <a:pt x="451638" y="0"/>
                          <a:pt x="451638" y="0"/>
                        </a:cubicBezTo>
                        <a:close/>
                      </a:path>
                    </a:pathLst>
                  </a:custGeom>
                  <a:solidFill>
                    <a:schemeClr val="accent5"/>
                  </a:solidFill>
                  <a:ln w="18058" cap="flat">
                    <a:solidFill>
                      <a:schemeClr val="tx1"/>
                    </a:solidFill>
                    <a:prstDash val="solid"/>
                    <a:miter/>
                  </a:ln>
                </p:spPr>
                <p:txBody>
                  <a:bodyPr rtlCol="0" anchor="ctr"/>
                  <a:lstStyle/>
                  <a:p>
                    <a:pPr algn="ctr"/>
                    <a:endParaRPr lang="en-US" sz="1999" b="1" dirty="0"/>
                  </a:p>
                  <a:p>
                    <a:pPr algn="ctr"/>
                    <a:endParaRPr lang="en-US" sz="1897" b="1" dirty="0"/>
                  </a:p>
                </p:txBody>
              </p:sp>
              <p:sp>
                <p:nvSpPr>
                  <p:cNvPr id="217" name="Graphic 148" descr="Water with solid fill">
                    <a:extLst>
                      <a:ext uri="{FF2B5EF4-FFF2-40B4-BE49-F238E27FC236}">
                        <a16:creationId xmlns:a16="http://schemas.microsoft.com/office/drawing/2014/main" id="{9134B76D-AB1B-2CC5-F140-99EA95E56B02}"/>
                      </a:ext>
                    </a:extLst>
                  </p:cNvPr>
                  <p:cNvSpPr>
                    <a:spLocks noChangeAspect="1"/>
                  </p:cNvSpPr>
                  <p:nvPr/>
                </p:nvSpPr>
                <p:spPr>
                  <a:xfrm>
                    <a:off x="9580081" y="23295038"/>
                    <a:ext cx="186371" cy="283284"/>
                  </a:xfrm>
                  <a:custGeom>
                    <a:avLst/>
                    <a:gdLst>
                      <a:gd name="connsiteX0" fmla="*/ 451638 w 903275"/>
                      <a:gd name="connsiteY0" fmla="*/ 0 h 1372978"/>
                      <a:gd name="connsiteX1" fmla="*/ 0 w 903275"/>
                      <a:gd name="connsiteY1" fmla="*/ 921341 h 1372978"/>
                      <a:gd name="connsiteX2" fmla="*/ 451638 w 903275"/>
                      <a:gd name="connsiteY2" fmla="*/ 1372979 h 1372978"/>
                      <a:gd name="connsiteX3" fmla="*/ 903276 w 903275"/>
                      <a:gd name="connsiteY3" fmla="*/ 921341 h 1372978"/>
                      <a:gd name="connsiteX4" fmla="*/ 451638 w 903275"/>
                      <a:gd name="connsiteY4" fmla="*/ 0 h 13729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275" h="1372978">
                        <a:moveTo>
                          <a:pt x="451638" y="0"/>
                        </a:moveTo>
                        <a:cubicBezTo>
                          <a:pt x="451638" y="0"/>
                          <a:pt x="0" y="635906"/>
                          <a:pt x="0" y="921341"/>
                        </a:cubicBezTo>
                        <a:cubicBezTo>
                          <a:pt x="0" y="1170645"/>
                          <a:pt x="202334" y="1372979"/>
                          <a:pt x="451638" y="1372979"/>
                        </a:cubicBezTo>
                        <a:cubicBezTo>
                          <a:pt x="700942" y="1372979"/>
                          <a:pt x="903276" y="1170645"/>
                          <a:pt x="903276" y="921341"/>
                        </a:cubicBezTo>
                        <a:cubicBezTo>
                          <a:pt x="903276" y="634099"/>
                          <a:pt x="451638" y="0"/>
                          <a:pt x="451638" y="0"/>
                        </a:cubicBezTo>
                        <a:close/>
                      </a:path>
                    </a:pathLst>
                  </a:custGeom>
                  <a:solidFill>
                    <a:schemeClr val="accent5"/>
                  </a:solidFill>
                  <a:ln w="18058" cap="flat">
                    <a:solidFill>
                      <a:schemeClr val="tx1"/>
                    </a:solidFill>
                    <a:prstDash val="solid"/>
                    <a:miter/>
                  </a:ln>
                </p:spPr>
                <p:txBody>
                  <a:bodyPr rtlCol="0" anchor="ctr"/>
                  <a:lstStyle/>
                  <a:p>
                    <a:pPr algn="ctr"/>
                    <a:endParaRPr lang="en-US" sz="1999" b="1" dirty="0"/>
                  </a:p>
                  <a:p>
                    <a:pPr algn="ctr"/>
                    <a:endParaRPr lang="en-US" sz="1897" b="1" dirty="0"/>
                  </a:p>
                </p:txBody>
              </p:sp>
              <p:sp>
                <p:nvSpPr>
                  <p:cNvPr id="218" name="Graphic 148" descr="Water with solid fill">
                    <a:extLst>
                      <a:ext uri="{FF2B5EF4-FFF2-40B4-BE49-F238E27FC236}">
                        <a16:creationId xmlns:a16="http://schemas.microsoft.com/office/drawing/2014/main" id="{E62D367E-7AA4-D102-2DD8-D835DA439E22}"/>
                      </a:ext>
                    </a:extLst>
                  </p:cNvPr>
                  <p:cNvSpPr>
                    <a:spLocks noChangeAspect="1"/>
                  </p:cNvSpPr>
                  <p:nvPr/>
                </p:nvSpPr>
                <p:spPr>
                  <a:xfrm>
                    <a:off x="9359709" y="23730079"/>
                    <a:ext cx="186371" cy="283284"/>
                  </a:xfrm>
                  <a:custGeom>
                    <a:avLst/>
                    <a:gdLst>
                      <a:gd name="connsiteX0" fmla="*/ 451638 w 903275"/>
                      <a:gd name="connsiteY0" fmla="*/ 0 h 1372978"/>
                      <a:gd name="connsiteX1" fmla="*/ 0 w 903275"/>
                      <a:gd name="connsiteY1" fmla="*/ 921341 h 1372978"/>
                      <a:gd name="connsiteX2" fmla="*/ 451638 w 903275"/>
                      <a:gd name="connsiteY2" fmla="*/ 1372979 h 1372978"/>
                      <a:gd name="connsiteX3" fmla="*/ 903276 w 903275"/>
                      <a:gd name="connsiteY3" fmla="*/ 921341 h 1372978"/>
                      <a:gd name="connsiteX4" fmla="*/ 451638 w 903275"/>
                      <a:gd name="connsiteY4" fmla="*/ 0 h 13729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275" h="1372978">
                        <a:moveTo>
                          <a:pt x="451638" y="0"/>
                        </a:moveTo>
                        <a:cubicBezTo>
                          <a:pt x="451638" y="0"/>
                          <a:pt x="0" y="635906"/>
                          <a:pt x="0" y="921341"/>
                        </a:cubicBezTo>
                        <a:cubicBezTo>
                          <a:pt x="0" y="1170645"/>
                          <a:pt x="202334" y="1372979"/>
                          <a:pt x="451638" y="1372979"/>
                        </a:cubicBezTo>
                        <a:cubicBezTo>
                          <a:pt x="700942" y="1372979"/>
                          <a:pt x="903276" y="1170645"/>
                          <a:pt x="903276" y="921341"/>
                        </a:cubicBezTo>
                        <a:cubicBezTo>
                          <a:pt x="903276" y="634099"/>
                          <a:pt x="451638" y="0"/>
                          <a:pt x="451638" y="0"/>
                        </a:cubicBezTo>
                        <a:close/>
                      </a:path>
                    </a:pathLst>
                  </a:custGeom>
                  <a:solidFill>
                    <a:schemeClr val="accent5"/>
                  </a:solidFill>
                  <a:ln w="18058" cap="flat">
                    <a:solidFill>
                      <a:schemeClr val="tx1"/>
                    </a:solidFill>
                    <a:prstDash val="solid"/>
                    <a:miter/>
                  </a:ln>
                </p:spPr>
                <p:txBody>
                  <a:bodyPr rtlCol="0" anchor="ctr"/>
                  <a:lstStyle/>
                  <a:p>
                    <a:pPr algn="ctr"/>
                    <a:endParaRPr lang="en-US" sz="1999" b="1" dirty="0"/>
                  </a:p>
                  <a:p>
                    <a:pPr algn="ctr"/>
                    <a:endParaRPr lang="en-US" sz="1897" b="1" dirty="0"/>
                  </a:p>
                </p:txBody>
              </p:sp>
              <p:sp>
                <p:nvSpPr>
                  <p:cNvPr id="219" name="Freeform: Shape 218">
                    <a:extLst>
                      <a:ext uri="{FF2B5EF4-FFF2-40B4-BE49-F238E27FC236}">
                        <a16:creationId xmlns:a16="http://schemas.microsoft.com/office/drawing/2014/main" id="{F70B73A6-6B45-BAF3-CE96-71FD12EB3A19}"/>
                      </a:ext>
                    </a:extLst>
                  </p:cNvPr>
                  <p:cNvSpPr/>
                  <p:nvPr/>
                </p:nvSpPr>
                <p:spPr>
                  <a:xfrm>
                    <a:off x="9244734" y="22912630"/>
                    <a:ext cx="267775" cy="299262"/>
                  </a:xfrm>
                  <a:custGeom>
                    <a:avLst/>
                    <a:gdLst>
                      <a:gd name="connsiteX0" fmla="*/ 246764 w 250392"/>
                      <a:gd name="connsiteY0" fmla="*/ 69959 h 279835"/>
                      <a:gd name="connsiteX1" fmla="*/ 212420 w 250392"/>
                      <a:gd name="connsiteY1" fmla="*/ 61055 h 279835"/>
                      <a:gd name="connsiteX2" fmla="*/ 151365 w 250392"/>
                      <a:gd name="connsiteY2" fmla="*/ 95398 h 279835"/>
                      <a:gd name="connsiteX3" fmla="*/ 151365 w 250392"/>
                      <a:gd name="connsiteY3" fmla="*/ 25440 h 279835"/>
                      <a:gd name="connsiteX4" fmla="*/ 125926 w 250392"/>
                      <a:gd name="connsiteY4" fmla="*/ 0 h 279835"/>
                      <a:gd name="connsiteX5" fmla="*/ 100486 w 250392"/>
                      <a:gd name="connsiteY5" fmla="*/ 25440 h 279835"/>
                      <a:gd name="connsiteX6" fmla="*/ 100486 w 250392"/>
                      <a:gd name="connsiteY6" fmla="*/ 95398 h 279835"/>
                      <a:gd name="connsiteX7" fmla="*/ 39431 w 250392"/>
                      <a:gd name="connsiteY7" fmla="*/ 59783 h 279835"/>
                      <a:gd name="connsiteX8" fmla="*/ 13992 w 250392"/>
                      <a:gd name="connsiteY8" fmla="*/ 58511 h 279835"/>
                      <a:gd name="connsiteX9" fmla="*/ 1272 w 250392"/>
                      <a:gd name="connsiteY9" fmla="*/ 81407 h 279835"/>
                      <a:gd name="connsiteX10" fmla="*/ 15264 w 250392"/>
                      <a:gd name="connsiteY10" fmla="*/ 103030 h 279835"/>
                      <a:gd name="connsiteX11" fmla="*/ 75047 w 250392"/>
                      <a:gd name="connsiteY11" fmla="*/ 139918 h 279835"/>
                      <a:gd name="connsiteX12" fmla="*/ 13992 w 250392"/>
                      <a:gd name="connsiteY12" fmla="*/ 175533 h 279835"/>
                      <a:gd name="connsiteX13" fmla="*/ 0 w 250392"/>
                      <a:gd name="connsiteY13" fmla="*/ 197157 h 279835"/>
                      <a:gd name="connsiteX14" fmla="*/ 12720 w 250392"/>
                      <a:gd name="connsiteY14" fmla="*/ 220052 h 279835"/>
                      <a:gd name="connsiteX15" fmla="*/ 38159 w 250392"/>
                      <a:gd name="connsiteY15" fmla="*/ 218780 h 279835"/>
                      <a:gd name="connsiteX16" fmla="*/ 99214 w 250392"/>
                      <a:gd name="connsiteY16" fmla="*/ 183165 h 279835"/>
                      <a:gd name="connsiteX17" fmla="*/ 99214 w 250392"/>
                      <a:gd name="connsiteY17" fmla="*/ 254396 h 279835"/>
                      <a:gd name="connsiteX18" fmla="*/ 124654 w 250392"/>
                      <a:gd name="connsiteY18" fmla="*/ 279835 h 279835"/>
                      <a:gd name="connsiteX19" fmla="*/ 150093 w 250392"/>
                      <a:gd name="connsiteY19" fmla="*/ 254396 h 279835"/>
                      <a:gd name="connsiteX20" fmla="*/ 150093 w 250392"/>
                      <a:gd name="connsiteY20" fmla="*/ 184437 h 279835"/>
                      <a:gd name="connsiteX21" fmla="*/ 211148 w 250392"/>
                      <a:gd name="connsiteY21" fmla="*/ 220052 h 279835"/>
                      <a:gd name="connsiteX22" fmla="*/ 236588 w 250392"/>
                      <a:gd name="connsiteY22" fmla="*/ 221324 h 279835"/>
                      <a:gd name="connsiteX23" fmla="*/ 249308 w 250392"/>
                      <a:gd name="connsiteY23" fmla="*/ 198429 h 279835"/>
                      <a:gd name="connsiteX24" fmla="*/ 235316 w 250392"/>
                      <a:gd name="connsiteY24" fmla="*/ 176805 h 279835"/>
                      <a:gd name="connsiteX25" fmla="*/ 176805 w 250392"/>
                      <a:gd name="connsiteY25" fmla="*/ 139918 h 279835"/>
                      <a:gd name="connsiteX26" fmla="*/ 237860 w 250392"/>
                      <a:gd name="connsiteY26" fmla="*/ 104302 h 279835"/>
                      <a:gd name="connsiteX27" fmla="*/ 246764 w 250392"/>
                      <a:gd name="connsiteY27" fmla="*/ 69959 h 279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50392" h="279835">
                        <a:moveTo>
                          <a:pt x="246764" y="69959"/>
                        </a:moveTo>
                        <a:cubicBezTo>
                          <a:pt x="239132" y="57239"/>
                          <a:pt x="223868" y="53423"/>
                          <a:pt x="212420" y="61055"/>
                        </a:cubicBezTo>
                        <a:lnTo>
                          <a:pt x="151365" y="95398"/>
                        </a:lnTo>
                        <a:lnTo>
                          <a:pt x="151365" y="25440"/>
                        </a:lnTo>
                        <a:cubicBezTo>
                          <a:pt x="151365" y="11448"/>
                          <a:pt x="139918" y="0"/>
                          <a:pt x="125926" y="0"/>
                        </a:cubicBezTo>
                        <a:cubicBezTo>
                          <a:pt x="111934" y="0"/>
                          <a:pt x="100486" y="11448"/>
                          <a:pt x="100486" y="25440"/>
                        </a:cubicBezTo>
                        <a:lnTo>
                          <a:pt x="100486" y="95398"/>
                        </a:lnTo>
                        <a:lnTo>
                          <a:pt x="39431" y="59783"/>
                        </a:lnTo>
                        <a:cubicBezTo>
                          <a:pt x="31799" y="54695"/>
                          <a:pt x="21624" y="54695"/>
                          <a:pt x="13992" y="58511"/>
                        </a:cubicBezTo>
                        <a:cubicBezTo>
                          <a:pt x="6360" y="63599"/>
                          <a:pt x="1272" y="71231"/>
                          <a:pt x="1272" y="81407"/>
                        </a:cubicBezTo>
                        <a:cubicBezTo>
                          <a:pt x="1272" y="90310"/>
                          <a:pt x="6360" y="99214"/>
                          <a:pt x="15264" y="103030"/>
                        </a:cubicBezTo>
                        <a:lnTo>
                          <a:pt x="75047" y="139918"/>
                        </a:lnTo>
                        <a:lnTo>
                          <a:pt x="13992" y="175533"/>
                        </a:lnTo>
                        <a:cubicBezTo>
                          <a:pt x="5088" y="179349"/>
                          <a:pt x="0" y="188253"/>
                          <a:pt x="0" y="197157"/>
                        </a:cubicBezTo>
                        <a:cubicBezTo>
                          <a:pt x="0" y="206060"/>
                          <a:pt x="5088" y="214964"/>
                          <a:pt x="12720" y="220052"/>
                        </a:cubicBezTo>
                        <a:cubicBezTo>
                          <a:pt x="20352" y="225140"/>
                          <a:pt x="30527" y="223868"/>
                          <a:pt x="38159" y="218780"/>
                        </a:cubicBezTo>
                        <a:lnTo>
                          <a:pt x="99214" y="183165"/>
                        </a:lnTo>
                        <a:lnTo>
                          <a:pt x="99214" y="254396"/>
                        </a:lnTo>
                        <a:cubicBezTo>
                          <a:pt x="99214" y="268387"/>
                          <a:pt x="110662" y="279835"/>
                          <a:pt x="124654" y="279835"/>
                        </a:cubicBezTo>
                        <a:cubicBezTo>
                          <a:pt x="138646" y="279835"/>
                          <a:pt x="150093" y="268387"/>
                          <a:pt x="150093" y="254396"/>
                        </a:cubicBezTo>
                        <a:lnTo>
                          <a:pt x="150093" y="184437"/>
                        </a:lnTo>
                        <a:lnTo>
                          <a:pt x="211148" y="220052"/>
                        </a:lnTo>
                        <a:cubicBezTo>
                          <a:pt x="218780" y="225140"/>
                          <a:pt x="228956" y="225140"/>
                          <a:pt x="236588" y="221324"/>
                        </a:cubicBezTo>
                        <a:cubicBezTo>
                          <a:pt x="244220" y="216236"/>
                          <a:pt x="249308" y="208604"/>
                          <a:pt x="249308" y="198429"/>
                        </a:cubicBezTo>
                        <a:cubicBezTo>
                          <a:pt x="249308" y="189525"/>
                          <a:pt x="244220" y="180621"/>
                          <a:pt x="235316" y="176805"/>
                        </a:cubicBezTo>
                        <a:lnTo>
                          <a:pt x="176805" y="139918"/>
                        </a:lnTo>
                        <a:lnTo>
                          <a:pt x="237860" y="104302"/>
                        </a:lnTo>
                        <a:cubicBezTo>
                          <a:pt x="249308" y="97942"/>
                          <a:pt x="254396" y="82679"/>
                          <a:pt x="246764" y="69959"/>
                        </a:cubicBezTo>
                        <a:close/>
                      </a:path>
                    </a:pathLst>
                  </a:custGeom>
                  <a:solidFill>
                    <a:srgbClr val="FFFFFF"/>
                  </a:solidFill>
                  <a:ln w="12700" cap="flat">
                    <a:solidFill>
                      <a:schemeClr val="tx1"/>
                    </a:solidFill>
                    <a:prstDash val="solid"/>
                    <a:miter/>
                  </a:ln>
                </p:spPr>
                <p:txBody>
                  <a:bodyPr rtlCol="0" anchor="ctr"/>
                  <a:lstStyle/>
                  <a:p>
                    <a:endParaRPr lang="en-US" sz="1999"/>
                  </a:p>
                </p:txBody>
              </p:sp>
              <p:sp>
                <p:nvSpPr>
                  <p:cNvPr id="220" name="Freeform: Shape 219">
                    <a:extLst>
                      <a:ext uri="{FF2B5EF4-FFF2-40B4-BE49-F238E27FC236}">
                        <a16:creationId xmlns:a16="http://schemas.microsoft.com/office/drawing/2014/main" id="{60F3940F-8DFD-1FF2-9EED-897C3059245E}"/>
                      </a:ext>
                    </a:extLst>
                  </p:cNvPr>
                  <p:cNvSpPr/>
                  <p:nvPr/>
                </p:nvSpPr>
                <p:spPr>
                  <a:xfrm>
                    <a:off x="9921978" y="22112946"/>
                    <a:ext cx="267775" cy="299262"/>
                  </a:xfrm>
                  <a:custGeom>
                    <a:avLst/>
                    <a:gdLst>
                      <a:gd name="connsiteX0" fmla="*/ 246764 w 250392"/>
                      <a:gd name="connsiteY0" fmla="*/ 69959 h 279835"/>
                      <a:gd name="connsiteX1" fmla="*/ 212420 w 250392"/>
                      <a:gd name="connsiteY1" fmla="*/ 61055 h 279835"/>
                      <a:gd name="connsiteX2" fmla="*/ 151365 w 250392"/>
                      <a:gd name="connsiteY2" fmla="*/ 95398 h 279835"/>
                      <a:gd name="connsiteX3" fmla="*/ 151365 w 250392"/>
                      <a:gd name="connsiteY3" fmla="*/ 25440 h 279835"/>
                      <a:gd name="connsiteX4" fmla="*/ 125926 w 250392"/>
                      <a:gd name="connsiteY4" fmla="*/ 0 h 279835"/>
                      <a:gd name="connsiteX5" fmla="*/ 100486 w 250392"/>
                      <a:gd name="connsiteY5" fmla="*/ 25440 h 279835"/>
                      <a:gd name="connsiteX6" fmla="*/ 100486 w 250392"/>
                      <a:gd name="connsiteY6" fmla="*/ 95398 h 279835"/>
                      <a:gd name="connsiteX7" fmla="*/ 39431 w 250392"/>
                      <a:gd name="connsiteY7" fmla="*/ 59783 h 279835"/>
                      <a:gd name="connsiteX8" fmla="*/ 13992 w 250392"/>
                      <a:gd name="connsiteY8" fmla="*/ 58511 h 279835"/>
                      <a:gd name="connsiteX9" fmla="*/ 1272 w 250392"/>
                      <a:gd name="connsiteY9" fmla="*/ 81407 h 279835"/>
                      <a:gd name="connsiteX10" fmla="*/ 15264 w 250392"/>
                      <a:gd name="connsiteY10" fmla="*/ 103030 h 279835"/>
                      <a:gd name="connsiteX11" fmla="*/ 75047 w 250392"/>
                      <a:gd name="connsiteY11" fmla="*/ 139918 h 279835"/>
                      <a:gd name="connsiteX12" fmla="*/ 13992 w 250392"/>
                      <a:gd name="connsiteY12" fmla="*/ 175533 h 279835"/>
                      <a:gd name="connsiteX13" fmla="*/ 0 w 250392"/>
                      <a:gd name="connsiteY13" fmla="*/ 197157 h 279835"/>
                      <a:gd name="connsiteX14" fmla="*/ 12720 w 250392"/>
                      <a:gd name="connsiteY14" fmla="*/ 220052 h 279835"/>
                      <a:gd name="connsiteX15" fmla="*/ 38159 w 250392"/>
                      <a:gd name="connsiteY15" fmla="*/ 218780 h 279835"/>
                      <a:gd name="connsiteX16" fmla="*/ 99214 w 250392"/>
                      <a:gd name="connsiteY16" fmla="*/ 183165 h 279835"/>
                      <a:gd name="connsiteX17" fmla="*/ 99214 w 250392"/>
                      <a:gd name="connsiteY17" fmla="*/ 254396 h 279835"/>
                      <a:gd name="connsiteX18" fmla="*/ 124654 w 250392"/>
                      <a:gd name="connsiteY18" fmla="*/ 279835 h 279835"/>
                      <a:gd name="connsiteX19" fmla="*/ 150093 w 250392"/>
                      <a:gd name="connsiteY19" fmla="*/ 254396 h 279835"/>
                      <a:gd name="connsiteX20" fmla="*/ 150093 w 250392"/>
                      <a:gd name="connsiteY20" fmla="*/ 184437 h 279835"/>
                      <a:gd name="connsiteX21" fmla="*/ 211148 w 250392"/>
                      <a:gd name="connsiteY21" fmla="*/ 220052 h 279835"/>
                      <a:gd name="connsiteX22" fmla="*/ 236588 w 250392"/>
                      <a:gd name="connsiteY22" fmla="*/ 221324 h 279835"/>
                      <a:gd name="connsiteX23" fmla="*/ 249308 w 250392"/>
                      <a:gd name="connsiteY23" fmla="*/ 198429 h 279835"/>
                      <a:gd name="connsiteX24" fmla="*/ 235316 w 250392"/>
                      <a:gd name="connsiteY24" fmla="*/ 176805 h 279835"/>
                      <a:gd name="connsiteX25" fmla="*/ 176805 w 250392"/>
                      <a:gd name="connsiteY25" fmla="*/ 139918 h 279835"/>
                      <a:gd name="connsiteX26" fmla="*/ 237860 w 250392"/>
                      <a:gd name="connsiteY26" fmla="*/ 104302 h 279835"/>
                      <a:gd name="connsiteX27" fmla="*/ 246764 w 250392"/>
                      <a:gd name="connsiteY27" fmla="*/ 69959 h 279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50392" h="279835">
                        <a:moveTo>
                          <a:pt x="246764" y="69959"/>
                        </a:moveTo>
                        <a:cubicBezTo>
                          <a:pt x="239132" y="57239"/>
                          <a:pt x="223868" y="53423"/>
                          <a:pt x="212420" y="61055"/>
                        </a:cubicBezTo>
                        <a:lnTo>
                          <a:pt x="151365" y="95398"/>
                        </a:lnTo>
                        <a:lnTo>
                          <a:pt x="151365" y="25440"/>
                        </a:lnTo>
                        <a:cubicBezTo>
                          <a:pt x="151365" y="11448"/>
                          <a:pt x="139918" y="0"/>
                          <a:pt x="125926" y="0"/>
                        </a:cubicBezTo>
                        <a:cubicBezTo>
                          <a:pt x="111934" y="0"/>
                          <a:pt x="100486" y="11448"/>
                          <a:pt x="100486" y="25440"/>
                        </a:cubicBezTo>
                        <a:lnTo>
                          <a:pt x="100486" y="95398"/>
                        </a:lnTo>
                        <a:lnTo>
                          <a:pt x="39431" y="59783"/>
                        </a:lnTo>
                        <a:cubicBezTo>
                          <a:pt x="31799" y="54695"/>
                          <a:pt x="21624" y="54695"/>
                          <a:pt x="13992" y="58511"/>
                        </a:cubicBezTo>
                        <a:cubicBezTo>
                          <a:pt x="6360" y="63599"/>
                          <a:pt x="1272" y="71231"/>
                          <a:pt x="1272" y="81407"/>
                        </a:cubicBezTo>
                        <a:cubicBezTo>
                          <a:pt x="1272" y="90310"/>
                          <a:pt x="6360" y="99214"/>
                          <a:pt x="15264" y="103030"/>
                        </a:cubicBezTo>
                        <a:lnTo>
                          <a:pt x="75047" y="139918"/>
                        </a:lnTo>
                        <a:lnTo>
                          <a:pt x="13992" y="175533"/>
                        </a:lnTo>
                        <a:cubicBezTo>
                          <a:pt x="5088" y="179349"/>
                          <a:pt x="0" y="188253"/>
                          <a:pt x="0" y="197157"/>
                        </a:cubicBezTo>
                        <a:cubicBezTo>
                          <a:pt x="0" y="206060"/>
                          <a:pt x="5088" y="214964"/>
                          <a:pt x="12720" y="220052"/>
                        </a:cubicBezTo>
                        <a:cubicBezTo>
                          <a:pt x="20352" y="225140"/>
                          <a:pt x="30527" y="223868"/>
                          <a:pt x="38159" y="218780"/>
                        </a:cubicBezTo>
                        <a:lnTo>
                          <a:pt x="99214" y="183165"/>
                        </a:lnTo>
                        <a:lnTo>
                          <a:pt x="99214" y="254396"/>
                        </a:lnTo>
                        <a:cubicBezTo>
                          <a:pt x="99214" y="268387"/>
                          <a:pt x="110662" y="279835"/>
                          <a:pt x="124654" y="279835"/>
                        </a:cubicBezTo>
                        <a:cubicBezTo>
                          <a:pt x="138646" y="279835"/>
                          <a:pt x="150093" y="268387"/>
                          <a:pt x="150093" y="254396"/>
                        </a:cubicBezTo>
                        <a:lnTo>
                          <a:pt x="150093" y="184437"/>
                        </a:lnTo>
                        <a:lnTo>
                          <a:pt x="211148" y="220052"/>
                        </a:lnTo>
                        <a:cubicBezTo>
                          <a:pt x="218780" y="225140"/>
                          <a:pt x="228956" y="225140"/>
                          <a:pt x="236588" y="221324"/>
                        </a:cubicBezTo>
                        <a:cubicBezTo>
                          <a:pt x="244220" y="216236"/>
                          <a:pt x="249308" y="208604"/>
                          <a:pt x="249308" y="198429"/>
                        </a:cubicBezTo>
                        <a:cubicBezTo>
                          <a:pt x="249308" y="189525"/>
                          <a:pt x="244220" y="180621"/>
                          <a:pt x="235316" y="176805"/>
                        </a:cubicBezTo>
                        <a:lnTo>
                          <a:pt x="176805" y="139918"/>
                        </a:lnTo>
                        <a:lnTo>
                          <a:pt x="237860" y="104302"/>
                        </a:lnTo>
                        <a:cubicBezTo>
                          <a:pt x="249308" y="97942"/>
                          <a:pt x="254396" y="82679"/>
                          <a:pt x="246764" y="69959"/>
                        </a:cubicBezTo>
                        <a:close/>
                      </a:path>
                    </a:pathLst>
                  </a:custGeom>
                  <a:solidFill>
                    <a:srgbClr val="FFFFFF"/>
                  </a:solidFill>
                  <a:ln w="12700" cap="flat">
                    <a:solidFill>
                      <a:schemeClr val="tx1"/>
                    </a:solidFill>
                    <a:prstDash val="solid"/>
                    <a:miter/>
                  </a:ln>
                </p:spPr>
                <p:txBody>
                  <a:bodyPr rtlCol="0" anchor="ctr"/>
                  <a:lstStyle/>
                  <a:p>
                    <a:endParaRPr lang="en-US" sz="1999"/>
                  </a:p>
                </p:txBody>
              </p:sp>
              <p:sp>
                <p:nvSpPr>
                  <p:cNvPr id="221" name="Freeform: Shape 220">
                    <a:extLst>
                      <a:ext uri="{FF2B5EF4-FFF2-40B4-BE49-F238E27FC236}">
                        <a16:creationId xmlns:a16="http://schemas.microsoft.com/office/drawing/2014/main" id="{977BF031-E431-5329-7B61-519A8549A68E}"/>
                      </a:ext>
                    </a:extLst>
                  </p:cNvPr>
                  <p:cNvSpPr/>
                  <p:nvPr/>
                </p:nvSpPr>
                <p:spPr>
                  <a:xfrm>
                    <a:off x="8516613" y="21603317"/>
                    <a:ext cx="267775" cy="299262"/>
                  </a:xfrm>
                  <a:custGeom>
                    <a:avLst/>
                    <a:gdLst>
                      <a:gd name="connsiteX0" fmla="*/ 246764 w 250392"/>
                      <a:gd name="connsiteY0" fmla="*/ 69959 h 279835"/>
                      <a:gd name="connsiteX1" fmla="*/ 212420 w 250392"/>
                      <a:gd name="connsiteY1" fmla="*/ 61055 h 279835"/>
                      <a:gd name="connsiteX2" fmla="*/ 151365 w 250392"/>
                      <a:gd name="connsiteY2" fmla="*/ 95398 h 279835"/>
                      <a:gd name="connsiteX3" fmla="*/ 151365 w 250392"/>
                      <a:gd name="connsiteY3" fmla="*/ 25440 h 279835"/>
                      <a:gd name="connsiteX4" fmla="*/ 125926 w 250392"/>
                      <a:gd name="connsiteY4" fmla="*/ 0 h 279835"/>
                      <a:gd name="connsiteX5" fmla="*/ 100486 w 250392"/>
                      <a:gd name="connsiteY5" fmla="*/ 25440 h 279835"/>
                      <a:gd name="connsiteX6" fmla="*/ 100486 w 250392"/>
                      <a:gd name="connsiteY6" fmla="*/ 95398 h 279835"/>
                      <a:gd name="connsiteX7" fmla="*/ 39431 w 250392"/>
                      <a:gd name="connsiteY7" fmla="*/ 59783 h 279835"/>
                      <a:gd name="connsiteX8" fmla="*/ 13992 w 250392"/>
                      <a:gd name="connsiteY8" fmla="*/ 58511 h 279835"/>
                      <a:gd name="connsiteX9" fmla="*/ 1272 w 250392"/>
                      <a:gd name="connsiteY9" fmla="*/ 81407 h 279835"/>
                      <a:gd name="connsiteX10" fmla="*/ 15264 w 250392"/>
                      <a:gd name="connsiteY10" fmla="*/ 103030 h 279835"/>
                      <a:gd name="connsiteX11" fmla="*/ 75047 w 250392"/>
                      <a:gd name="connsiteY11" fmla="*/ 139918 h 279835"/>
                      <a:gd name="connsiteX12" fmla="*/ 13992 w 250392"/>
                      <a:gd name="connsiteY12" fmla="*/ 175533 h 279835"/>
                      <a:gd name="connsiteX13" fmla="*/ 0 w 250392"/>
                      <a:gd name="connsiteY13" fmla="*/ 197157 h 279835"/>
                      <a:gd name="connsiteX14" fmla="*/ 12720 w 250392"/>
                      <a:gd name="connsiteY14" fmla="*/ 220052 h 279835"/>
                      <a:gd name="connsiteX15" fmla="*/ 38159 w 250392"/>
                      <a:gd name="connsiteY15" fmla="*/ 218780 h 279835"/>
                      <a:gd name="connsiteX16" fmla="*/ 99214 w 250392"/>
                      <a:gd name="connsiteY16" fmla="*/ 183165 h 279835"/>
                      <a:gd name="connsiteX17" fmla="*/ 99214 w 250392"/>
                      <a:gd name="connsiteY17" fmla="*/ 254396 h 279835"/>
                      <a:gd name="connsiteX18" fmla="*/ 124654 w 250392"/>
                      <a:gd name="connsiteY18" fmla="*/ 279835 h 279835"/>
                      <a:gd name="connsiteX19" fmla="*/ 150093 w 250392"/>
                      <a:gd name="connsiteY19" fmla="*/ 254396 h 279835"/>
                      <a:gd name="connsiteX20" fmla="*/ 150093 w 250392"/>
                      <a:gd name="connsiteY20" fmla="*/ 184437 h 279835"/>
                      <a:gd name="connsiteX21" fmla="*/ 211148 w 250392"/>
                      <a:gd name="connsiteY21" fmla="*/ 220052 h 279835"/>
                      <a:gd name="connsiteX22" fmla="*/ 236588 w 250392"/>
                      <a:gd name="connsiteY22" fmla="*/ 221324 h 279835"/>
                      <a:gd name="connsiteX23" fmla="*/ 249308 w 250392"/>
                      <a:gd name="connsiteY23" fmla="*/ 198429 h 279835"/>
                      <a:gd name="connsiteX24" fmla="*/ 235316 w 250392"/>
                      <a:gd name="connsiteY24" fmla="*/ 176805 h 279835"/>
                      <a:gd name="connsiteX25" fmla="*/ 176805 w 250392"/>
                      <a:gd name="connsiteY25" fmla="*/ 139918 h 279835"/>
                      <a:gd name="connsiteX26" fmla="*/ 237860 w 250392"/>
                      <a:gd name="connsiteY26" fmla="*/ 104302 h 279835"/>
                      <a:gd name="connsiteX27" fmla="*/ 246764 w 250392"/>
                      <a:gd name="connsiteY27" fmla="*/ 69959 h 279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50392" h="279835">
                        <a:moveTo>
                          <a:pt x="246764" y="69959"/>
                        </a:moveTo>
                        <a:cubicBezTo>
                          <a:pt x="239132" y="57239"/>
                          <a:pt x="223868" y="53423"/>
                          <a:pt x="212420" y="61055"/>
                        </a:cubicBezTo>
                        <a:lnTo>
                          <a:pt x="151365" y="95398"/>
                        </a:lnTo>
                        <a:lnTo>
                          <a:pt x="151365" y="25440"/>
                        </a:lnTo>
                        <a:cubicBezTo>
                          <a:pt x="151365" y="11448"/>
                          <a:pt x="139918" y="0"/>
                          <a:pt x="125926" y="0"/>
                        </a:cubicBezTo>
                        <a:cubicBezTo>
                          <a:pt x="111934" y="0"/>
                          <a:pt x="100486" y="11448"/>
                          <a:pt x="100486" y="25440"/>
                        </a:cubicBezTo>
                        <a:lnTo>
                          <a:pt x="100486" y="95398"/>
                        </a:lnTo>
                        <a:lnTo>
                          <a:pt x="39431" y="59783"/>
                        </a:lnTo>
                        <a:cubicBezTo>
                          <a:pt x="31799" y="54695"/>
                          <a:pt x="21624" y="54695"/>
                          <a:pt x="13992" y="58511"/>
                        </a:cubicBezTo>
                        <a:cubicBezTo>
                          <a:pt x="6360" y="63599"/>
                          <a:pt x="1272" y="71231"/>
                          <a:pt x="1272" y="81407"/>
                        </a:cubicBezTo>
                        <a:cubicBezTo>
                          <a:pt x="1272" y="90310"/>
                          <a:pt x="6360" y="99214"/>
                          <a:pt x="15264" y="103030"/>
                        </a:cubicBezTo>
                        <a:lnTo>
                          <a:pt x="75047" y="139918"/>
                        </a:lnTo>
                        <a:lnTo>
                          <a:pt x="13992" y="175533"/>
                        </a:lnTo>
                        <a:cubicBezTo>
                          <a:pt x="5088" y="179349"/>
                          <a:pt x="0" y="188253"/>
                          <a:pt x="0" y="197157"/>
                        </a:cubicBezTo>
                        <a:cubicBezTo>
                          <a:pt x="0" y="206060"/>
                          <a:pt x="5088" y="214964"/>
                          <a:pt x="12720" y="220052"/>
                        </a:cubicBezTo>
                        <a:cubicBezTo>
                          <a:pt x="20352" y="225140"/>
                          <a:pt x="30527" y="223868"/>
                          <a:pt x="38159" y="218780"/>
                        </a:cubicBezTo>
                        <a:lnTo>
                          <a:pt x="99214" y="183165"/>
                        </a:lnTo>
                        <a:lnTo>
                          <a:pt x="99214" y="254396"/>
                        </a:lnTo>
                        <a:cubicBezTo>
                          <a:pt x="99214" y="268387"/>
                          <a:pt x="110662" y="279835"/>
                          <a:pt x="124654" y="279835"/>
                        </a:cubicBezTo>
                        <a:cubicBezTo>
                          <a:pt x="138646" y="279835"/>
                          <a:pt x="150093" y="268387"/>
                          <a:pt x="150093" y="254396"/>
                        </a:cubicBezTo>
                        <a:lnTo>
                          <a:pt x="150093" y="184437"/>
                        </a:lnTo>
                        <a:lnTo>
                          <a:pt x="211148" y="220052"/>
                        </a:lnTo>
                        <a:cubicBezTo>
                          <a:pt x="218780" y="225140"/>
                          <a:pt x="228956" y="225140"/>
                          <a:pt x="236588" y="221324"/>
                        </a:cubicBezTo>
                        <a:cubicBezTo>
                          <a:pt x="244220" y="216236"/>
                          <a:pt x="249308" y="208604"/>
                          <a:pt x="249308" y="198429"/>
                        </a:cubicBezTo>
                        <a:cubicBezTo>
                          <a:pt x="249308" y="189525"/>
                          <a:pt x="244220" y="180621"/>
                          <a:pt x="235316" y="176805"/>
                        </a:cubicBezTo>
                        <a:lnTo>
                          <a:pt x="176805" y="139918"/>
                        </a:lnTo>
                        <a:lnTo>
                          <a:pt x="237860" y="104302"/>
                        </a:lnTo>
                        <a:cubicBezTo>
                          <a:pt x="249308" y="97942"/>
                          <a:pt x="254396" y="82679"/>
                          <a:pt x="246764" y="69959"/>
                        </a:cubicBezTo>
                        <a:close/>
                      </a:path>
                    </a:pathLst>
                  </a:custGeom>
                  <a:solidFill>
                    <a:srgbClr val="FFFFFF"/>
                  </a:solidFill>
                  <a:ln w="12700" cap="flat">
                    <a:solidFill>
                      <a:schemeClr val="tx1"/>
                    </a:solidFill>
                    <a:prstDash val="solid"/>
                    <a:miter/>
                  </a:ln>
                </p:spPr>
                <p:txBody>
                  <a:bodyPr rtlCol="0" anchor="ctr"/>
                  <a:lstStyle/>
                  <a:p>
                    <a:endParaRPr lang="en-US" sz="1999"/>
                  </a:p>
                </p:txBody>
              </p:sp>
            </p:grpSp>
          </p:grpSp>
          <p:sp>
            <p:nvSpPr>
              <p:cNvPr id="206" name="Graphic 131" descr="Cloud with solid fill">
                <a:extLst>
                  <a:ext uri="{FF2B5EF4-FFF2-40B4-BE49-F238E27FC236}">
                    <a16:creationId xmlns:a16="http://schemas.microsoft.com/office/drawing/2014/main" id="{BFEACB91-817D-A072-8856-DC5C22DB6ECC}"/>
                  </a:ext>
                </a:extLst>
              </p:cNvPr>
              <p:cNvSpPr>
                <a:spLocks noChangeAspect="1"/>
              </p:cNvSpPr>
              <p:nvPr/>
            </p:nvSpPr>
            <p:spPr>
              <a:xfrm>
                <a:off x="26954610" y="10199248"/>
                <a:ext cx="3648422" cy="2077226"/>
              </a:xfrm>
              <a:custGeom>
                <a:avLst/>
                <a:gdLst>
                  <a:gd name="connsiteX0" fmla="*/ 1710783 w 1992049"/>
                  <a:gd name="connsiteY0" fmla="*/ 564547 h 1134171"/>
                  <a:gd name="connsiteX1" fmla="*/ 1687147 w 1992049"/>
                  <a:gd name="connsiteY1" fmla="*/ 564547 h 1134171"/>
                  <a:gd name="connsiteX2" fmla="*/ 1687147 w 1992049"/>
                  <a:gd name="connsiteY2" fmla="*/ 564547 h 1134171"/>
                  <a:gd name="connsiteX3" fmla="*/ 1538241 w 1992049"/>
                  <a:gd name="connsiteY3" fmla="*/ 276190 h 1134171"/>
                  <a:gd name="connsiteX4" fmla="*/ 1214430 w 1992049"/>
                  <a:gd name="connsiteY4" fmla="*/ 231282 h 1134171"/>
                  <a:gd name="connsiteX5" fmla="*/ 736986 w 1992049"/>
                  <a:gd name="connsiteY5" fmla="*/ 11468 h 1134171"/>
                  <a:gd name="connsiteX6" fmla="*/ 410811 w 1992049"/>
                  <a:gd name="connsiteY6" fmla="*/ 422732 h 1134171"/>
                  <a:gd name="connsiteX7" fmla="*/ 410811 w 1992049"/>
                  <a:gd name="connsiteY7" fmla="*/ 427459 h 1134171"/>
                  <a:gd name="connsiteX8" fmla="*/ 70455 w 1992049"/>
                  <a:gd name="connsiteY8" fmla="*/ 564547 h 1134171"/>
                  <a:gd name="connsiteX9" fmla="*/ 32637 w 1992049"/>
                  <a:gd name="connsiteY9" fmla="*/ 928539 h 1134171"/>
                  <a:gd name="connsiteX10" fmla="*/ 337540 w 1992049"/>
                  <a:gd name="connsiteY10" fmla="*/ 1131808 h 1134171"/>
                  <a:gd name="connsiteX11" fmla="*/ 337540 w 1992049"/>
                  <a:gd name="connsiteY11" fmla="*/ 1134171 h 1134171"/>
                  <a:gd name="connsiteX12" fmla="*/ 1708419 w 1992049"/>
                  <a:gd name="connsiteY12" fmla="*/ 1134171 h 1134171"/>
                  <a:gd name="connsiteX13" fmla="*/ 1992050 w 1992049"/>
                  <a:gd name="connsiteY13" fmla="*/ 850541 h 1134171"/>
                  <a:gd name="connsiteX14" fmla="*/ 1710783 w 1992049"/>
                  <a:gd name="connsiteY14" fmla="*/ 564547 h 1134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92049" h="1134171">
                    <a:moveTo>
                      <a:pt x="1710783" y="564547"/>
                    </a:moveTo>
                    <a:cubicBezTo>
                      <a:pt x="1703692" y="564547"/>
                      <a:pt x="1694238" y="564547"/>
                      <a:pt x="1687147" y="564547"/>
                    </a:cubicBezTo>
                    <a:cubicBezTo>
                      <a:pt x="1687147" y="564547"/>
                      <a:pt x="1687147" y="564547"/>
                      <a:pt x="1687147" y="564547"/>
                    </a:cubicBezTo>
                    <a:cubicBezTo>
                      <a:pt x="1687147" y="448731"/>
                      <a:pt x="1630421" y="342370"/>
                      <a:pt x="1538241" y="276190"/>
                    </a:cubicBezTo>
                    <a:cubicBezTo>
                      <a:pt x="1443698" y="210009"/>
                      <a:pt x="1323155" y="193464"/>
                      <a:pt x="1214430" y="231282"/>
                    </a:cubicBezTo>
                    <a:cubicBezTo>
                      <a:pt x="1124614" y="56376"/>
                      <a:pt x="926073" y="-33440"/>
                      <a:pt x="736986" y="11468"/>
                    </a:cubicBezTo>
                    <a:cubicBezTo>
                      <a:pt x="547899" y="56376"/>
                      <a:pt x="410811" y="226554"/>
                      <a:pt x="410811" y="422732"/>
                    </a:cubicBezTo>
                    <a:cubicBezTo>
                      <a:pt x="410811" y="422732"/>
                      <a:pt x="410811" y="425096"/>
                      <a:pt x="410811" y="427459"/>
                    </a:cubicBezTo>
                    <a:cubicBezTo>
                      <a:pt x="280814" y="406187"/>
                      <a:pt x="150817" y="460549"/>
                      <a:pt x="70455" y="564547"/>
                    </a:cubicBezTo>
                    <a:cubicBezTo>
                      <a:pt x="-7544" y="670909"/>
                      <a:pt x="-21725" y="810360"/>
                      <a:pt x="32637" y="928539"/>
                    </a:cubicBezTo>
                    <a:cubicBezTo>
                      <a:pt x="89363" y="1046719"/>
                      <a:pt x="207543" y="1124717"/>
                      <a:pt x="337540" y="1131808"/>
                    </a:cubicBezTo>
                    <a:lnTo>
                      <a:pt x="337540" y="1134171"/>
                    </a:lnTo>
                    <a:lnTo>
                      <a:pt x="1708419" y="1134171"/>
                    </a:lnTo>
                    <a:cubicBezTo>
                      <a:pt x="1864416" y="1134171"/>
                      <a:pt x="1992050" y="1006538"/>
                      <a:pt x="1992050" y="850541"/>
                    </a:cubicBezTo>
                    <a:cubicBezTo>
                      <a:pt x="1992050" y="694544"/>
                      <a:pt x="1866780" y="564547"/>
                      <a:pt x="1710783" y="564547"/>
                    </a:cubicBezTo>
                    <a:close/>
                  </a:path>
                </a:pathLst>
              </a:custGeom>
              <a:solidFill>
                <a:schemeClr val="bg1">
                  <a:lumMod val="65000"/>
                </a:schemeClr>
              </a:solidFill>
              <a:ln w="23614" cap="flat">
                <a:solidFill>
                  <a:schemeClr val="tx1"/>
                </a:solidFill>
                <a:prstDash val="solid"/>
                <a:miter/>
              </a:ln>
            </p:spPr>
            <p:txBody>
              <a:bodyPr rtlCol="0" anchor="ctr"/>
              <a:lstStyle/>
              <a:p>
                <a:pPr algn="ctr"/>
                <a:endParaRPr lang="en-US" sz="1897" b="1" dirty="0">
                  <a:solidFill>
                    <a:schemeClr val="bg1"/>
                  </a:solidFill>
                </a:endParaRPr>
              </a:p>
              <a:p>
                <a:pPr algn="ctr"/>
                <a:endParaRPr lang="en-US" sz="1999" b="1" dirty="0"/>
              </a:p>
            </p:txBody>
          </p:sp>
        </p:grpSp>
        <p:sp>
          <p:nvSpPr>
            <p:cNvPr id="177" name="Graphic 155" descr="Maple Leaf with solid fill">
              <a:extLst>
                <a:ext uri="{FF2B5EF4-FFF2-40B4-BE49-F238E27FC236}">
                  <a16:creationId xmlns:a16="http://schemas.microsoft.com/office/drawing/2014/main" id="{7741D485-52F7-6BFF-E839-B06BA289D111}"/>
                </a:ext>
              </a:extLst>
            </p:cNvPr>
            <p:cNvSpPr>
              <a:spLocks noChangeAspect="1"/>
            </p:cNvSpPr>
            <p:nvPr/>
          </p:nvSpPr>
          <p:spPr>
            <a:xfrm rot="2961805">
              <a:off x="25100149" y="11236665"/>
              <a:ext cx="659330" cy="675188"/>
            </a:xfrm>
            <a:custGeom>
              <a:avLst/>
              <a:gdLst>
                <a:gd name="connsiteX0" fmla="*/ 1277052 w 1723183"/>
                <a:gd name="connsiteY0" fmla="*/ 1230289 h 1764631"/>
                <a:gd name="connsiteX1" fmla="*/ 1723183 w 1723183"/>
                <a:gd name="connsiteY1" fmla="*/ 946264 h 1764631"/>
                <a:gd name="connsiteX2" fmla="*/ 1600862 w 1723183"/>
                <a:gd name="connsiteY2" fmla="*/ 904855 h 1764631"/>
                <a:gd name="connsiteX3" fmla="*/ 1575706 w 1723183"/>
                <a:gd name="connsiteY3" fmla="*/ 854022 h 1764631"/>
                <a:gd name="connsiteX4" fmla="*/ 1576799 w 1723183"/>
                <a:gd name="connsiteY4" fmla="*/ 851154 h 1764631"/>
                <a:gd name="connsiteX5" fmla="*/ 1678325 w 1723183"/>
                <a:gd name="connsiteY5" fmla="*/ 612829 h 1764631"/>
                <a:gd name="connsiteX6" fmla="*/ 1422133 w 1723183"/>
                <a:gd name="connsiteY6" fmla="*/ 667973 h 1764631"/>
                <a:gd name="connsiteX7" fmla="*/ 1374490 w 1723183"/>
                <a:gd name="connsiteY7" fmla="*/ 637201 h 1764631"/>
                <a:gd name="connsiteX8" fmla="*/ 1373866 w 1723183"/>
                <a:gd name="connsiteY8" fmla="*/ 633443 h 1764631"/>
                <a:gd name="connsiteX9" fmla="*/ 1358987 w 1723183"/>
                <a:gd name="connsiteY9" fmla="*/ 506951 h 1764631"/>
                <a:gd name="connsiteX10" fmla="*/ 1169570 w 1723183"/>
                <a:gd name="connsiteY10" fmla="*/ 717102 h 1764631"/>
                <a:gd name="connsiteX11" fmla="*/ 1127088 w 1723183"/>
                <a:gd name="connsiteY11" fmla="*/ 719296 h 1764631"/>
                <a:gd name="connsiteX12" fmla="*/ 1117654 w 1723183"/>
                <a:gd name="connsiteY12" fmla="*/ 691495 h 1764631"/>
                <a:gd name="connsiteX13" fmla="*/ 1205885 w 1723183"/>
                <a:gd name="connsiteY13" fmla="*/ 215205 h 1764631"/>
                <a:gd name="connsiteX14" fmla="*/ 1052142 w 1723183"/>
                <a:gd name="connsiteY14" fmla="*/ 317774 h 1764631"/>
                <a:gd name="connsiteX15" fmla="*/ 996524 w 1723183"/>
                <a:gd name="connsiteY15" fmla="*/ 306663 h 1764631"/>
                <a:gd name="connsiteX16" fmla="*/ 993147 w 1723183"/>
                <a:gd name="connsiteY16" fmla="*/ 300489 h 1764631"/>
                <a:gd name="connsiteX17" fmla="*/ 861642 w 1723183"/>
                <a:gd name="connsiteY17" fmla="*/ 0 h 1764631"/>
                <a:gd name="connsiteX18" fmla="*/ 730177 w 1723183"/>
                <a:gd name="connsiteY18" fmla="*/ 300489 h 1764631"/>
                <a:gd name="connsiteX19" fmla="*/ 677356 w 1723183"/>
                <a:gd name="connsiteY19" fmla="*/ 321151 h 1764631"/>
                <a:gd name="connsiteX20" fmla="*/ 671182 w 1723183"/>
                <a:gd name="connsiteY20" fmla="*/ 317774 h 1764631"/>
                <a:gd name="connsiteX21" fmla="*/ 517318 w 1723183"/>
                <a:gd name="connsiteY21" fmla="*/ 215205 h 1764631"/>
                <a:gd name="connsiteX22" fmla="*/ 605550 w 1723183"/>
                <a:gd name="connsiteY22" fmla="*/ 691495 h 1764631"/>
                <a:gd name="connsiteX23" fmla="*/ 581434 w 1723183"/>
                <a:gd name="connsiteY23" fmla="*/ 726537 h 1764631"/>
                <a:gd name="connsiteX24" fmla="*/ 553633 w 1723183"/>
                <a:gd name="connsiteY24" fmla="*/ 717102 h 1764631"/>
                <a:gd name="connsiteX25" fmla="*/ 364216 w 1723183"/>
                <a:gd name="connsiteY25" fmla="*/ 506951 h 1764631"/>
                <a:gd name="connsiteX26" fmla="*/ 349337 w 1723183"/>
                <a:gd name="connsiteY26" fmla="*/ 633443 h 1764631"/>
                <a:gd name="connsiteX27" fmla="*/ 304828 w 1723183"/>
                <a:gd name="connsiteY27" fmla="*/ 668597 h 1764631"/>
                <a:gd name="connsiteX28" fmla="*/ 301070 w 1723183"/>
                <a:gd name="connsiteY28" fmla="*/ 667973 h 1764631"/>
                <a:gd name="connsiteX29" fmla="*/ 44858 w 1723183"/>
                <a:gd name="connsiteY29" fmla="*/ 612829 h 1764631"/>
                <a:gd name="connsiteX30" fmla="*/ 146384 w 1723183"/>
                <a:gd name="connsiteY30" fmla="*/ 851154 h 1764631"/>
                <a:gd name="connsiteX31" fmla="*/ 125189 w 1723183"/>
                <a:gd name="connsiteY31" fmla="*/ 903762 h 1764631"/>
                <a:gd name="connsiteX32" fmla="*/ 122321 w 1723183"/>
                <a:gd name="connsiteY32" fmla="*/ 904855 h 1764631"/>
                <a:gd name="connsiteX33" fmla="*/ 0 w 1723183"/>
                <a:gd name="connsiteY33" fmla="*/ 946264 h 1764631"/>
                <a:gd name="connsiteX34" fmla="*/ 446231 w 1723183"/>
                <a:gd name="connsiteY34" fmla="*/ 1230289 h 1764631"/>
                <a:gd name="connsiteX35" fmla="*/ 461933 w 1723183"/>
                <a:gd name="connsiteY35" fmla="*/ 1279017 h 1764631"/>
                <a:gd name="connsiteX36" fmla="*/ 388199 w 1723183"/>
                <a:gd name="connsiteY36" fmla="*/ 1463361 h 1764631"/>
                <a:gd name="connsiteX37" fmla="*/ 795689 w 1723183"/>
                <a:gd name="connsiteY37" fmla="*/ 1369595 h 1764631"/>
                <a:gd name="connsiteX38" fmla="*/ 819728 w 1723183"/>
                <a:gd name="connsiteY38" fmla="*/ 1384641 h 1764631"/>
                <a:gd name="connsiteX39" fmla="*/ 820213 w 1723183"/>
                <a:gd name="connsiteY39" fmla="*/ 1390129 h 1764631"/>
                <a:gd name="connsiteX40" fmla="*/ 801484 w 1723183"/>
                <a:gd name="connsiteY40" fmla="*/ 1764632 h 1764631"/>
                <a:gd name="connsiteX41" fmla="*/ 921800 w 1723183"/>
                <a:gd name="connsiteY41" fmla="*/ 1764632 h 1764631"/>
                <a:gd name="connsiteX42" fmla="*/ 903071 w 1723183"/>
                <a:gd name="connsiteY42" fmla="*/ 1390069 h 1764631"/>
                <a:gd name="connsiteX43" fmla="*/ 922171 w 1723183"/>
                <a:gd name="connsiteY43" fmla="*/ 1369108 h 1764631"/>
                <a:gd name="connsiteX44" fmla="*/ 927595 w 1723183"/>
                <a:gd name="connsiteY44" fmla="*/ 1369595 h 1764631"/>
                <a:gd name="connsiteX45" fmla="*/ 1335084 w 1723183"/>
                <a:gd name="connsiteY45" fmla="*/ 1463361 h 1764631"/>
                <a:gd name="connsiteX46" fmla="*/ 1261351 w 1723183"/>
                <a:gd name="connsiteY46" fmla="*/ 1279017 h 1764631"/>
                <a:gd name="connsiteX47" fmla="*/ 1277052 w 1723183"/>
                <a:gd name="connsiteY47" fmla="*/ 1230289 h 1764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723183" h="1764631">
                  <a:moveTo>
                    <a:pt x="1277052" y="1230289"/>
                  </a:moveTo>
                  <a:lnTo>
                    <a:pt x="1723183" y="946264"/>
                  </a:lnTo>
                  <a:lnTo>
                    <a:pt x="1600862" y="904855"/>
                  </a:lnTo>
                  <a:cubicBezTo>
                    <a:pt x="1579879" y="897765"/>
                    <a:pt x="1568615" y="875005"/>
                    <a:pt x="1575706" y="854022"/>
                  </a:cubicBezTo>
                  <a:cubicBezTo>
                    <a:pt x="1576033" y="853053"/>
                    <a:pt x="1576398" y="852097"/>
                    <a:pt x="1576799" y="851154"/>
                  </a:cubicBezTo>
                  <a:lnTo>
                    <a:pt x="1678325" y="612829"/>
                  </a:lnTo>
                  <a:lnTo>
                    <a:pt x="1422133" y="667973"/>
                  </a:lnTo>
                  <a:cubicBezTo>
                    <a:pt x="1400478" y="672632"/>
                    <a:pt x="1379148" y="658855"/>
                    <a:pt x="1374490" y="637201"/>
                  </a:cubicBezTo>
                  <a:cubicBezTo>
                    <a:pt x="1374223" y="635959"/>
                    <a:pt x="1374015" y="634704"/>
                    <a:pt x="1373866" y="633443"/>
                  </a:cubicBezTo>
                  <a:lnTo>
                    <a:pt x="1358987" y="506951"/>
                  </a:lnTo>
                  <a:lnTo>
                    <a:pt x="1169570" y="717102"/>
                  </a:lnTo>
                  <a:cubicBezTo>
                    <a:pt x="1158445" y="729439"/>
                    <a:pt x="1139425" y="730421"/>
                    <a:pt x="1127088" y="719296"/>
                  </a:cubicBezTo>
                  <a:cubicBezTo>
                    <a:pt x="1119328" y="712298"/>
                    <a:pt x="1115755" y="701772"/>
                    <a:pt x="1117654" y="691495"/>
                  </a:cubicBezTo>
                  <a:lnTo>
                    <a:pt x="1205885" y="215205"/>
                  </a:lnTo>
                  <a:lnTo>
                    <a:pt x="1052142" y="317774"/>
                  </a:lnTo>
                  <a:cubicBezTo>
                    <a:pt x="1033715" y="330064"/>
                    <a:pt x="1008814" y="325089"/>
                    <a:pt x="996524" y="306663"/>
                  </a:cubicBezTo>
                  <a:cubicBezTo>
                    <a:pt x="995218" y="304708"/>
                    <a:pt x="994089" y="302642"/>
                    <a:pt x="993147" y="300489"/>
                  </a:cubicBezTo>
                  <a:lnTo>
                    <a:pt x="861642" y="0"/>
                  </a:lnTo>
                  <a:lnTo>
                    <a:pt x="730177" y="300489"/>
                  </a:lnTo>
                  <a:cubicBezTo>
                    <a:pt x="721297" y="320780"/>
                    <a:pt x="697647" y="330030"/>
                    <a:pt x="677356" y="321151"/>
                  </a:cubicBezTo>
                  <a:cubicBezTo>
                    <a:pt x="675202" y="320208"/>
                    <a:pt x="673137" y="319078"/>
                    <a:pt x="671182" y="317774"/>
                  </a:cubicBezTo>
                  <a:lnTo>
                    <a:pt x="517318" y="215205"/>
                  </a:lnTo>
                  <a:lnTo>
                    <a:pt x="605550" y="691495"/>
                  </a:lnTo>
                  <a:cubicBezTo>
                    <a:pt x="608567" y="707830"/>
                    <a:pt x="597771" y="723519"/>
                    <a:pt x="581434" y="726537"/>
                  </a:cubicBezTo>
                  <a:cubicBezTo>
                    <a:pt x="571157" y="728436"/>
                    <a:pt x="560632" y="724863"/>
                    <a:pt x="553633" y="717102"/>
                  </a:cubicBezTo>
                  <a:lnTo>
                    <a:pt x="364216" y="506951"/>
                  </a:lnTo>
                  <a:lnTo>
                    <a:pt x="349337" y="633443"/>
                  </a:lnTo>
                  <a:cubicBezTo>
                    <a:pt x="346754" y="655440"/>
                    <a:pt x="326826" y="671180"/>
                    <a:pt x="304828" y="668597"/>
                  </a:cubicBezTo>
                  <a:cubicBezTo>
                    <a:pt x="303567" y="668449"/>
                    <a:pt x="302312" y="668240"/>
                    <a:pt x="301070" y="667973"/>
                  </a:cubicBezTo>
                  <a:lnTo>
                    <a:pt x="44858" y="612829"/>
                  </a:lnTo>
                  <a:lnTo>
                    <a:pt x="146384" y="851154"/>
                  </a:lnTo>
                  <a:cubicBezTo>
                    <a:pt x="155059" y="871534"/>
                    <a:pt x="145568" y="895088"/>
                    <a:pt x="125189" y="903762"/>
                  </a:cubicBezTo>
                  <a:cubicBezTo>
                    <a:pt x="124246" y="904163"/>
                    <a:pt x="123290" y="904528"/>
                    <a:pt x="122321" y="904855"/>
                  </a:cubicBezTo>
                  <a:lnTo>
                    <a:pt x="0" y="946264"/>
                  </a:lnTo>
                  <a:lnTo>
                    <a:pt x="446231" y="1230289"/>
                  </a:lnTo>
                  <a:cubicBezTo>
                    <a:pt x="462500" y="1240645"/>
                    <a:pt x="469095" y="1261112"/>
                    <a:pt x="461933" y="1279017"/>
                  </a:cubicBezTo>
                  <a:lnTo>
                    <a:pt x="388199" y="1463361"/>
                  </a:lnTo>
                  <a:lnTo>
                    <a:pt x="795689" y="1369595"/>
                  </a:lnTo>
                  <a:cubicBezTo>
                    <a:pt x="806481" y="1367113"/>
                    <a:pt x="817243" y="1373848"/>
                    <a:pt x="819728" y="1384641"/>
                  </a:cubicBezTo>
                  <a:cubicBezTo>
                    <a:pt x="820141" y="1386439"/>
                    <a:pt x="820303" y="1388286"/>
                    <a:pt x="820213" y="1390129"/>
                  </a:cubicBezTo>
                  <a:lnTo>
                    <a:pt x="801484" y="1764632"/>
                  </a:lnTo>
                  <a:lnTo>
                    <a:pt x="921800" y="1764632"/>
                  </a:lnTo>
                  <a:lnTo>
                    <a:pt x="903071" y="1390069"/>
                  </a:lnTo>
                  <a:cubicBezTo>
                    <a:pt x="902557" y="1379006"/>
                    <a:pt x="911108" y="1369621"/>
                    <a:pt x="922171" y="1369108"/>
                  </a:cubicBezTo>
                  <a:cubicBezTo>
                    <a:pt x="923993" y="1369022"/>
                    <a:pt x="925818" y="1369186"/>
                    <a:pt x="927595" y="1369595"/>
                  </a:cubicBezTo>
                  <a:lnTo>
                    <a:pt x="1335084" y="1463361"/>
                  </a:lnTo>
                  <a:lnTo>
                    <a:pt x="1261351" y="1279017"/>
                  </a:lnTo>
                  <a:cubicBezTo>
                    <a:pt x="1254188" y="1261112"/>
                    <a:pt x="1260783" y="1240645"/>
                    <a:pt x="1277052" y="1230289"/>
                  </a:cubicBezTo>
                  <a:close/>
                </a:path>
              </a:pathLst>
            </a:custGeom>
            <a:solidFill>
              <a:schemeClr val="accent6">
                <a:lumMod val="75000"/>
              </a:schemeClr>
            </a:solidFill>
            <a:ln w="20042" cap="flat">
              <a:solidFill>
                <a:schemeClr val="tx1"/>
              </a:solidFill>
              <a:prstDash val="solid"/>
              <a:miter/>
            </a:ln>
          </p:spPr>
          <p:txBody>
            <a:bodyPr rtlCol="0" anchor="ctr"/>
            <a:lstStyle/>
            <a:p>
              <a:pPr algn="ctr"/>
              <a:endParaRPr lang="en-US" sz="1660" b="1" dirty="0"/>
            </a:p>
          </p:txBody>
        </p:sp>
        <p:cxnSp>
          <p:nvCxnSpPr>
            <p:cNvPr id="178" name="Straight Arrow Connector 177">
              <a:extLst>
                <a:ext uri="{FF2B5EF4-FFF2-40B4-BE49-F238E27FC236}">
                  <a16:creationId xmlns:a16="http://schemas.microsoft.com/office/drawing/2014/main" id="{EDA502C9-47CD-A31B-9FAB-892E78B84471}"/>
                </a:ext>
              </a:extLst>
            </p:cNvPr>
            <p:cNvCxnSpPr>
              <a:cxnSpLocks/>
              <a:stCxn id="198" idx="27"/>
              <a:endCxn id="175" idx="1"/>
            </p:cNvCxnSpPr>
            <p:nvPr/>
          </p:nvCxnSpPr>
          <p:spPr>
            <a:xfrm>
              <a:off x="16899806" y="13409687"/>
              <a:ext cx="3712686" cy="1397964"/>
            </a:xfrm>
            <a:prstGeom prst="straightConnector1">
              <a:avLst/>
            </a:prstGeom>
            <a:ln w="76200">
              <a:solidFill>
                <a:schemeClr val="tx1"/>
              </a:solidFill>
              <a:prstDash val="sysDash"/>
              <a:headEnd type="triangle"/>
              <a:tailEnd type="none"/>
            </a:ln>
          </p:spPr>
          <p:style>
            <a:lnRef idx="1">
              <a:schemeClr val="accent1"/>
            </a:lnRef>
            <a:fillRef idx="0">
              <a:schemeClr val="accent1"/>
            </a:fillRef>
            <a:effectRef idx="0">
              <a:schemeClr val="accent1"/>
            </a:effectRef>
            <a:fontRef idx="minor">
              <a:schemeClr val="tx1"/>
            </a:fontRef>
          </p:style>
        </p:cxnSp>
        <p:grpSp>
          <p:nvGrpSpPr>
            <p:cNvPr id="179" name="Group 178">
              <a:extLst>
                <a:ext uri="{FF2B5EF4-FFF2-40B4-BE49-F238E27FC236}">
                  <a16:creationId xmlns:a16="http://schemas.microsoft.com/office/drawing/2014/main" id="{796E7337-50A1-D07B-E8E8-2AA0E2D95460}"/>
                </a:ext>
              </a:extLst>
            </p:cNvPr>
            <p:cNvGrpSpPr/>
            <p:nvPr/>
          </p:nvGrpSpPr>
          <p:grpSpPr>
            <a:xfrm>
              <a:off x="14458384" y="11771248"/>
              <a:ext cx="2481841" cy="2919067"/>
              <a:chOff x="16555053" y="13363131"/>
              <a:chExt cx="2481841" cy="2919067"/>
            </a:xfrm>
          </p:grpSpPr>
          <p:sp>
            <p:nvSpPr>
              <p:cNvPr id="198" name="Graphic 44" descr="Deciduous tree with solid fill">
                <a:extLst>
                  <a:ext uri="{FF2B5EF4-FFF2-40B4-BE49-F238E27FC236}">
                    <a16:creationId xmlns:a16="http://schemas.microsoft.com/office/drawing/2014/main" id="{9169895C-D7BE-1D6B-9684-8A5B6EAC49B1}"/>
                  </a:ext>
                </a:extLst>
              </p:cNvPr>
              <p:cNvSpPr>
                <a:spLocks noChangeAspect="1"/>
              </p:cNvSpPr>
              <p:nvPr/>
            </p:nvSpPr>
            <p:spPr>
              <a:xfrm>
                <a:off x="16732213" y="13966166"/>
                <a:ext cx="2264260" cy="2316032"/>
              </a:xfrm>
              <a:custGeom>
                <a:avLst/>
                <a:gdLst>
                  <a:gd name="connsiteX0" fmla="*/ 942395 w 1040013"/>
                  <a:gd name="connsiteY0" fmla="*/ 335408 h 1063792"/>
                  <a:gd name="connsiteX1" fmla="*/ 849783 w 1040013"/>
                  <a:gd name="connsiteY1" fmla="*/ 216513 h 1063792"/>
                  <a:gd name="connsiteX2" fmla="*/ 849783 w 1040013"/>
                  <a:gd name="connsiteY2" fmla="*/ 205249 h 1063792"/>
                  <a:gd name="connsiteX3" fmla="*/ 694594 w 1040013"/>
                  <a:gd name="connsiteY3" fmla="*/ 50061 h 1063792"/>
                  <a:gd name="connsiteX4" fmla="*/ 623257 w 1040013"/>
                  <a:gd name="connsiteY4" fmla="*/ 67582 h 1063792"/>
                  <a:gd name="connsiteX5" fmla="*/ 494351 w 1040013"/>
                  <a:gd name="connsiteY5" fmla="*/ 0 h 1063792"/>
                  <a:gd name="connsiteX6" fmla="*/ 345420 w 1040013"/>
                  <a:gd name="connsiteY6" fmla="*/ 107631 h 1063792"/>
                  <a:gd name="connsiteX7" fmla="*/ 269077 w 1040013"/>
                  <a:gd name="connsiteY7" fmla="*/ 87606 h 1063792"/>
                  <a:gd name="connsiteX8" fmla="*/ 112637 w 1040013"/>
                  <a:gd name="connsiteY8" fmla="*/ 244047 h 1063792"/>
                  <a:gd name="connsiteX9" fmla="*/ 140170 w 1040013"/>
                  <a:gd name="connsiteY9" fmla="*/ 331653 h 1063792"/>
                  <a:gd name="connsiteX10" fmla="*/ 0 w 1040013"/>
                  <a:gd name="connsiteY10" fmla="*/ 513124 h 1063792"/>
                  <a:gd name="connsiteX11" fmla="*/ 187728 w 1040013"/>
                  <a:gd name="connsiteY11" fmla="*/ 700852 h 1063792"/>
                  <a:gd name="connsiteX12" fmla="*/ 232783 w 1040013"/>
                  <a:gd name="connsiteY12" fmla="*/ 695846 h 1063792"/>
                  <a:gd name="connsiteX13" fmla="*/ 431775 w 1040013"/>
                  <a:gd name="connsiteY13" fmla="*/ 894837 h 1063792"/>
                  <a:gd name="connsiteX14" fmla="*/ 426769 w 1040013"/>
                  <a:gd name="connsiteY14" fmla="*/ 1013732 h 1063792"/>
                  <a:gd name="connsiteX15" fmla="*/ 419259 w 1040013"/>
                  <a:gd name="connsiteY15" fmla="*/ 1031253 h 1063792"/>
                  <a:gd name="connsiteX16" fmla="*/ 407996 w 1040013"/>
                  <a:gd name="connsiteY16" fmla="*/ 1042517 h 1063792"/>
                  <a:gd name="connsiteX17" fmla="*/ 416756 w 1040013"/>
                  <a:gd name="connsiteY17" fmla="*/ 1063793 h 1063792"/>
                  <a:gd name="connsiteX18" fmla="*/ 554424 w 1040013"/>
                  <a:gd name="connsiteY18" fmla="*/ 1063793 h 1063792"/>
                  <a:gd name="connsiteX19" fmla="*/ 565687 w 1040013"/>
                  <a:gd name="connsiteY19" fmla="*/ 1045020 h 1063792"/>
                  <a:gd name="connsiteX20" fmla="*/ 555675 w 1040013"/>
                  <a:gd name="connsiteY20" fmla="*/ 1028750 h 1063792"/>
                  <a:gd name="connsiteX21" fmla="*/ 548166 w 1040013"/>
                  <a:gd name="connsiteY21" fmla="*/ 1011229 h 1063792"/>
                  <a:gd name="connsiteX22" fmla="*/ 543160 w 1040013"/>
                  <a:gd name="connsiteY22" fmla="*/ 859795 h 1063792"/>
                  <a:gd name="connsiteX23" fmla="*/ 544412 w 1040013"/>
                  <a:gd name="connsiteY23" fmla="*/ 857292 h 1063792"/>
                  <a:gd name="connsiteX24" fmla="*/ 678324 w 1040013"/>
                  <a:gd name="connsiteY24" fmla="*/ 750913 h 1063792"/>
                  <a:gd name="connsiteX25" fmla="*/ 841022 w 1040013"/>
                  <a:gd name="connsiteY25" fmla="*/ 617000 h 1063792"/>
                  <a:gd name="connsiteX26" fmla="*/ 889831 w 1040013"/>
                  <a:gd name="connsiteY26" fmla="*/ 625760 h 1063792"/>
                  <a:gd name="connsiteX27" fmla="*/ 1040014 w 1040013"/>
                  <a:gd name="connsiteY27" fmla="*/ 475578 h 1063792"/>
                  <a:gd name="connsiteX28" fmla="*/ 942395 w 1040013"/>
                  <a:gd name="connsiteY28" fmla="*/ 335408 h 1063792"/>
                  <a:gd name="connsiteX29" fmla="*/ 491848 w 1040013"/>
                  <a:gd name="connsiteY29" fmla="*/ 717121 h 1063792"/>
                  <a:gd name="connsiteX30" fmla="*/ 465566 w 1040013"/>
                  <a:gd name="connsiteY30" fmla="*/ 611994 h 1063792"/>
                  <a:gd name="connsiteX31" fmla="*/ 550669 w 1040013"/>
                  <a:gd name="connsiteY31" fmla="*/ 583209 h 1063792"/>
                  <a:gd name="connsiteX32" fmla="*/ 491848 w 1040013"/>
                  <a:gd name="connsiteY32" fmla="*/ 717121 h 1063792"/>
                  <a:gd name="connsiteX33" fmla="*/ 302868 w 1040013"/>
                  <a:gd name="connsiteY33" fmla="*/ 660803 h 1063792"/>
                  <a:gd name="connsiteX34" fmla="*/ 357935 w 1040013"/>
                  <a:gd name="connsiteY34" fmla="*/ 593221 h 1063792"/>
                  <a:gd name="connsiteX35" fmla="*/ 392978 w 1040013"/>
                  <a:gd name="connsiteY35" fmla="*/ 605736 h 1063792"/>
                  <a:gd name="connsiteX36" fmla="*/ 431775 w 1040013"/>
                  <a:gd name="connsiteY36" fmla="*/ 759673 h 1063792"/>
                  <a:gd name="connsiteX37" fmla="*/ 302868 w 1040013"/>
                  <a:gd name="connsiteY37" fmla="*/ 660803 h 1063792"/>
                  <a:gd name="connsiteX38" fmla="*/ 649539 w 1040013"/>
                  <a:gd name="connsiteY38" fmla="*/ 694594 h 1063792"/>
                  <a:gd name="connsiteX39" fmla="*/ 545663 w 1040013"/>
                  <a:gd name="connsiteY39" fmla="*/ 753416 h 1063792"/>
                  <a:gd name="connsiteX40" fmla="*/ 635773 w 1040013"/>
                  <a:gd name="connsiteY40" fmla="*/ 568191 h 1063792"/>
                  <a:gd name="connsiteX41" fmla="*/ 744655 w 1040013"/>
                  <a:gd name="connsiteY41" fmla="*/ 599479 h 1063792"/>
                  <a:gd name="connsiteX42" fmla="*/ 779698 w 1040013"/>
                  <a:gd name="connsiteY42" fmla="*/ 595724 h 1063792"/>
                  <a:gd name="connsiteX43" fmla="*/ 649539 w 1040013"/>
                  <a:gd name="connsiteY43" fmla="*/ 694594 h 1063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040013" h="1063792">
                    <a:moveTo>
                      <a:pt x="942395" y="335408"/>
                    </a:moveTo>
                    <a:cubicBezTo>
                      <a:pt x="927377" y="285347"/>
                      <a:pt x="894837" y="242795"/>
                      <a:pt x="849783" y="216513"/>
                    </a:cubicBezTo>
                    <a:cubicBezTo>
                      <a:pt x="849783" y="212759"/>
                      <a:pt x="849783" y="209004"/>
                      <a:pt x="849783" y="205249"/>
                    </a:cubicBezTo>
                    <a:cubicBezTo>
                      <a:pt x="851034" y="120146"/>
                      <a:pt x="780949" y="50061"/>
                      <a:pt x="694594" y="50061"/>
                    </a:cubicBezTo>
                    <a:cubicBezTo>
                      <a:pt x="668312" y="50061"/>
                      <a:pt x="644533" y="56318"/>
                      <a:pt x="623257" y="67582"/>
                    </a:cubicBezTo>
                    <a:cubicBezTo>
                      <a:pt x="594472" y="26282"/>
                      <a:pt x="548166" y="0"/>
                      <a:pt x="494351" y="0"/>
                    </a:cubicBezTo>
                    <a:cubicBezTo>
                      <a:pt x="425517" y="0"/>
                      <a:pt x="366696" y="45055"/>
                      <a:pt x="345420" y="107631"/>
                    </a:cubicBezTo>
                    <a:cubicBezTo>
                      <a:pt x="322892" y="95116"/>
                      <a:pt x="296610" y="87606"/>
                      <a:pt x="269077" y="87606"/>
                    </a:cubicBezTo>
                    <a:cubicBezTo>
                      <a:pt x="182722" y="87606"/>
                      <a:pt x="112637" y="157692"/>
                      <a:pt x="112637" y="244047"/>
                    </a:cubicBezTo>
                    <a:cubicBezTo>
                      <a:pt x="112637" y="276586"/>
                      <a:pt x="122649" y="306623"/>
                      <a:pt x="140170" y="331653"/>
                    </a:cubicBezTo>
                    <a:cubicBezTo>
                      <a:pt x="58821" y="352929"/>
                      <a:pt x="0" y="425517"/>
                      <a:pt x="0" y="513124"/>
                    </a:cubicBezTo>
                    <a:cubicBezTo>
                      <a:pt x="0" y="617000"/>
                      <a:pt x="83852" y="700852"/>
                      <a:pt x="187728" y="700852"/>
                    </a:cubicBezTo>
                    <a:cubicBezTo>
                      <a:pt x="202746" y="700852"/>
                      <a:pt x="217765" y="698349"/>
                      <a:pt x="232783" y="695846"/>
                    </a:cubicBezTo>
                    <a:cubicBezTo>
                      <a:pt x="292856" y="723379"/>
                      <a:pt x="425517" y="803476"/>
                      <a:pt x="431775" y="894837"/>
                    </a:cubicBezTo>
                    <a:lnTo>
                      <a:pt x="426769" y="1013732"/>
                    </a:lnTo>
                    <a:cubicBezTo>
                      <a:pt x="426769" y="1019990"/>
                      <a:pt x="424266" y="1026247"/>
                      <a:pt x="419259" y="1031253"/>
                    </a:cubicBezTo>
                    <a:lnTo>
                      <a:pt x="407996" y="1042517"/>
                    </a:lnTo>
                    <a:cubicBezTo>
                      <a:pt x="400487" y="1051278"/>
                      <a:pt x="405493" y="1063793"/>
                      <a:pt x="416756" y="1063793"/>
                    </a:cubicBezTo>
                    <a:lnTo>
                      <a:pt x="554424" y="1063793"/>
                    </a:lnTo>
                    <a:cubicBezTo>
                      <a:pt x="564436" y="1063793"/>
                      <a:pt x="569442" y="1053781"/>
                      <a:pt x="565687" y="1045020"/>
                    </a:cubicBezTo>
                    <a:cubicBezTo>
                      <a:pt x="565687" y="1045020"/>
                      <a:pt x="559430" y="1032505"/>
                      <a:pt x="555675" y="1028750"/>
                    </a:cubicBezTo>
                    <a:cubicBezTo>
                      <a:pt x="551921" y="1023744"/>
                      <a:pt x="548166" y="1018738"/>
                      <a:pt x="548166" y="1011229"/>
                    </a:cubicBezTo>
                    <a:lnTo>
                      <a:pt x="543160" y="859795"/>
                    </a:lnTo>
                    <a:cubicBezTo>
                      <a:pt x="543160" y="858543"/>
                      <a:pt x="544412" y="857292"/>
                      <a:pt x="544412" y="857292"/>
                    </a:cubicBezTo>
                    <a:cubicBezTo>
                      <a:pt x="554424" y="812237"/>
                      <a:pt x="614497" y="782201"/>
                      <a:pt x="678324" y="750913"/>
                    </a:cubicBezTo>
                    <a:cubicBezTo>
                      <a:pt x="742152" y="719625"/>
                      <a:pt x="817243" y="682079"/>
                      <a:pt x="841022" y="617000"/>
                    </a:cubicBezTo>
                    <a:cubicBezTo>
                      <a:pt x="856040" y="622006"/>
                      <a:pt x="872310" y="625760"/>
                      <a:pt x="889831" y="625760"/>
                    </a:cubicBezTo>
                    <a:cubicBezTo>
                      <a:pt x="972432" y="625760"/>
                      <a:pt x="1040014" y="558178"/>
                      <a:pt x="1040014" y="475578"/>
                    </a:cubicBezTo>
                    <a:cubicBezTo>
                      <a:pt x="1038762" y="411750"/>
                      <a:pt x="998714" y="356683"/>
                      <a:pt x="942395" y="335408"/>
                    </a:cubicBezTo>
                    <a:close/>
                    <a:moveTo>
                      <a:pt x="491848" y="717121"/>
                    </a:moveTo>
                    <a:cubicBezTo>
                      <a:pt x="488093" y="685833"/>
                      <a:pt x="480584" y="648288"/>
                      <a:pt x="465566" y="611994"/>
                    </a:cubicBezTo>
                    <a:cubicBezTo>
                      <a:pt x="496854" y="608239"/>
                      <a:pt x="525639" y="598227"/>
                      <a:pt x="550669" y="583209"/>
                    </a:cubicBezTo>
                    <a:cubicBezTo>
                      <a:pt x="524387" y="628263"/>
                      <a:pt x="504363" y="677073"/>
                      <a:pt x="491848" y="717121"/>
                    </a:cubicBezTo>
                    <a:close/>
                    <a:moveTo>
                      <a:pt x="302868" y="660803"/>
                    </a:moveTo>
                    <a:cubicBezTo>
                      <a:pt x="325395" y="643282"/>
                      <a:pt x="344168" y="619503"/>
                      <a:pt x="357935" y="593221"/>
                    </a:cubicBezTo>
                    <a:cubicBezTo>
                      <a:pt x="369199" y="598227"/>
                      <a:pt x="380462" y="603233"/>
                      <a:pt x="392978" y="605736"/>
                    </a:cubicBezTo>
                    <a:cubicBezTo>
                      <a:pt x="425517" y="659552"/>
                      <a:pt x="431775" y="720876"/>
                      <a:pt x="431775" y="759673"/>
                    </a:cubicBezTo>
                    <a:cubicBezTo>
                      <a:pt x="391726" y="717121"/>
                      <a:pt x="340414" y="683330"/>
                      <a:pt x="302868" y="660803"/>
                    </a:cubicBezTo>
                    <a:close/>
                    <a:moveTo>
                      <a:pt x="649539" y="694594"/>
                    </a:moveTo>
                    <a:cubicBezTo>
                      <a:pt x="613245" y="712115"/>
                      <a:pt x="575700" y="730888"/>
                      <a:pt x="545663" y="753416"/>
                    </a:cubicBezTo>
                    <a:cubicBezTo>
                      <a:pt x="561933" y="702103"/>
                      <a:pt x="590718" y="624509"/>
                      <a:pt x="635773" y="568191"/>
                    </a:cubicBezTo>
                    <a:cubicBezTo>
                      <a:pt x="667061" y="588215"/>
                      <a:pt x="704606" y="599479"/>
                      <a:pt x="744655" y="599479"/>
                    </a:cubicBezTo>
                    <a:cubicBezTo>
                      <a:pt x="757170" y="599479"/>
                      <a:pt x="768434" y="598227"/>
                      <a:pt x="779698" y="595724"/>
                    </a:cubicBezTo>
                    <a:cubicBezTo>
                      <a:pt x="765931" y="634521"/>
                      <a:pt x="717121" y="660803"/>
                      <a:pt x="649539" y="694594"/>
                    </a:cubicBezTo>
                    <a:close/>
                  </a:path>
                </a:pathLst>
              </a:custGeom>
              <a:solidFill>
                <a:srgbClr val="C1E703"/>
              </a:solidFill>
              <a:ln w="19050" cap="flat">
                <a:solidFill>
                  <a:schemeClr val="tx1"/>
                </a:solidFill>
                <a:prstDash val="solid"/>
                <a:miter/>
              </a:ln>
              <a:effectLst>
                <a:glow rad="101600">
                  <a:srgbClr val="C1E703">
                    <a:alpha val="60000"/>
                  </a:srgbClr>
                </a:glow>
              </a:effectLst>
            </p:spPr>
            <p:txBody>
              <a:bodyPr rtlCol="0" anchor="ctr"/>
              <a:lstStyle/>
              <a:p>
                <a:endParaRPr lang="en-US" sz="1999" dirty="0"/>
              </a:p>
            </p:txBody>
          </p:sp>
          <p:sp>
            <p:nvSpPr>
              <p:cNvPr id="199" name="Rectangle: Rounded Corners 198">
                <a:extLst>
                  <a:ext uri="{FF2B5EF4-FFF2-40B4-BE49-F238E27FC236}">
                    <a16:creationId xmlns:a16="http://schemas.microsoft.com/office/drawing/2014/main" id="{22B557E3-2D8A-D526-5944-3DCE8D2ADB34}"/>
                  </a:ext>
                </a:extLst>
              </p:cNvPr>
              <p:cNvSpPr>
                <a:spLocks noChangeAspect="1"/>
              </p:cNvSpPr>
              <p:nvPr/>
            </p:nvSpPr>
            <p:spPr>
              <a:xfrm flipH="1">
                <a:off x="16693501" y="14526699"/>
                <a:ext cx="2313548" cy="677357"/>
              </a:xfrm>
              <a:prstGeom prst="roundRect">
                <a:avLst/>
              </a:prstGeom>
              <a:solidFill>
                <a:srgbClr val="E3FD63">
                  <a:alpha val="74902"/>
                </a:srgbClr>
              </a:solidFill>
              <a:ln w="19050">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800" b="1" dirty="0">
                    <a:solidFill>
                      <a:schemeClr val="tx1"/>
                    </a:solidFill>
                  </a:rPr>
                  <a:t>Respiration</a:t>
                </a:r>
                <a:endParaRPr lang="en-US" sz="2400" b="1" dirty="0">
                  <a:solidFill>
                    <a:schemeClr val="tx1"/>
                  </a:solidFill>
                </a:endParaRPr>
              </a:p>
            </p:txBody>
          </p:sp>
          <p:pic>
            <p:nvPicPr>
              <p:cNvPr id="200" name="Picture 199">
                <a:extLst>
                  <a:ext uri="{FF2B5EF4-FFF2-40B4-BE49-F238E27FC236}">
                    <a16:creationId xmlns:a16="http://schemas.microsoft.com/office/drawing/2014/main" id="{2ED540F3-8CCF-06A6-4247-366A563FDED1}"/>
                  </a:ext>
                </a:extLst>
              </p:cNvPr>
              <p:cNvPicPr>
                <a:picLocks noChangeAspect="1"/>
              </p:cNvPicPr>
              <p:nvPr/>
            </p:nvPicPr>
            <p:blipFill rotWithShape="1">
              <a:blip r:embed="rId18">
                <a:duotone>
                  <a:prstClr val="black"/>
                  <a:schemeClr val="accent1">
                    <a:tint val="45000"/>
                    <a:satMod val="400000"/>
                  </a:schemeClr>
                </a:duotone>
                <a:extLst>
                  <a:ext uri="{BEBA8EAE-BF5A-486C-A8C5-ECC9F3942E4B}">
                    <a14:imgProps xmlns:a14="http://schemas.microsoft.com/office/drawing/2010/main">
                      <a14:imgLayer r:embed="rId19">
                        <a14:imgEffect>
                          <a14:backgroundRemoval t="4720" b="89971" l="9735" r="89971">
                            <a14:foregroundMark x1="14454" y1="5015" x2="14454" y2="5015"/>
                            <a14:foregroundMark x1="27729" y1="22419" x2="27729" y2="22419"/>
                            <a14:foregroundMark x1="71976" y1="4720" x2="71976" y2="4720"/>
                            <a14:foregroundMark x1="81711" y1="15044" x2="81711" y2="15044"/>
                            <a14:backgroundMark x1="43953" y1="14749" x2="48378" y2="28614"/>
                            <a14:backgroundMark x1="35693" y1="24189" x2="43363" y2="14454"/>
                            <a14:backgroundMark x1="41298" y1="32448" x2="42478" y2="20944"/>
                            <a14:backgroundMark x1="28024" y1="6785" x2="39528" y2="26549"/>
                            <a14:backgroundMark x1="39528" y1="26549" x2="40708" y2="35398"/>
                            <a14:backgroundMark x1="36578" y1="25664" x2="38348" y2="31563"/>
                            <a14:backgroundMark x1="35103" y1="35693" x2="40118" y2="28024"/>
                            <a14:backgroundMark x1="34513" y1="32153" x2="36283" y2="24484"/>
                            <a14:backgroundMark x1="21534" y1="58702" x2="36578" y2="44543"/>
                            <a14:backgroundMark x1="18289" y1="41298" x2="33923" y2="61652"/>
                            <a14:backgroundMark x1="33923" y1="61652" x2="34218" y2="61652"/>
                            <a14:backgroundMark x1="33923" y1="49853" x2="49263" y2="66667"/>
                            <a14:backgroundMark x1="49263" y1="66667" x2="48968" y2="66962"/>
                            <a14:backgroundMark x1="28319" y1="64602" x2="39823" y2="67552"/>
                            <a14:backgroundMark x1="37168" y1="60767" x2="46313" y2="64602"/>
                            <a14:backgroundMark x1="34218" y1="68437" x2="20354" y2="59882"/>
                            <a14:backgroundMark x1="20354" y1="59882" x2="12684" y2="44248"/>
                            <a14:backgroundMark x1="12684" y1="44248" x2="27434" y2="40708"/>
                            <a14:backgroundMark x1="27434" y1="40708" x2="35103" y2="42478"/>
                            <a14:backgroundMark x1="19469" y1="37463" x2="26549" y2="42478"/>
                            <a14:backgroundMark x1="20354" y1="37463" x2="34513" y2="43068"/>
                            <a14:backgroundMark x1="34513" y1="43068" x2="34808" y2="43068"/>
                            <a14:backgroundMark x1="19764" y1="39233" x2="19469" y2="39233"/>
                            <a14:backgroundMark x1="15339" y1="39233" x2="10914" y2="40708"/>
                            <a14:backgroundMark x1="14159" y1="40118" x2="17699" y2="38348"/>
                            <a14:backgroundMark x1="17109" y1="37758" x2="10029" y2="38643"/>
                            <a14:backgroundMark x1="23599" y1="38938" x2="38938" y2="45133"/>
                            <a14:backgroundMark x1="38938" y1="45133" x2="39823" y2="46608"/>
                            <a14:backgroundMark x1="33923" y1="43658" x2="28614" y2="38643"/>
                            <a14:backgroundMark x1="32153" y1="41298" x2="35103" y2="41888"/>
                            <a14:backgroundMark x1="31858" y1="40413" x2="34808" y2="42183"/>
                            <a14:backgroundMark x1="45723" y1="10914" x2="56637" y2="20944"/>
                            <a14:backgroundMark x1="51032" y1="16519" x2="54572" y2="29794"/>
                            <a14:backgroundMark x1="50737" y1="25369" x2="52212" y2="34808"/>
                            <a14:backgroundMark x1="48083" y1="31858" x2="51032" y2="35398"/>
                            <a14:backgroundMark x1="41593" y1="33923" x2="51622" y2="34513"/>
                            <a14:backgroundMark x1="66077" y1="55752" x2="76106" y2="31858"/>
                            <a14:backgroundMark x1="76106" y1="31858" x2="76106" y2="30973"/>
                            <a14:backgroundMark x1="61062" y1="42773" x2="81416" y2="37758"/>
                            <a14:backgroundMark x1="60177" y1="50147" x2="73156" y2="40708"/>
                            <a14:backgroundMark x1="54867" y1="48083" x2="70206" y2="32743"/>
                            <a14:backgroundMark x1="70206" y1="32743" x2="82596" y2="30383"/>
                            <a14:backgroundMark x1="86136" y1="33038" x2="79351" y2="35988"/>
                            <a14:backgroundMark x1="79351" y1="39528" x2="70206" y2="54572"/>
                            <a14:backgroundMark x1="70206" y1="54572" x2="70206" y2="54572"/>
                            <a14:backgroundMark x1="60472" y1="48083" x2="62242" y2="56342"/>
                          </a14:backgroundRemoval>
                        </a14:imgEffect>
                      </a14:imgLayer>
                    </a14:imgProps>
                  </a:ext>
                  <a:ext uri="{28A0092B-C50C-407E-A947-70E740481C1C}">
                    <a14:useLocalDpi xmlns:a14="http://schemas.microsoft.com/office/drawing/2010/main" val="0"/>
                  </a:ext>
                </a:extLst>
              </a:blip>
              <a:srcRect l="78280" t="11744" r="12906" b="70686"/>
              <a:stretch/>
            </p:blipFill>
            <p:spPr>
              <a:xfrm>
                <a:off x="17687151" y="13363131"/>
                <a:ext cx="227371" cy="453221"/>
              </a:xfrm>
              <a:prstGeom prst="rect">
                <a:avLst/>
              </a:prstGeom>
            </p:spPr>
          </p:pic>
          <p:pic>
            <p:nvPicPr>
              <p:cNvPr id="201" name="Picture 200">
                <a:extLst>
                  <a:ext uri="{FF2B5EF4-FFF2-40B4-BE49-F238E27FC236}">
                    <a16:creationId xmlns:a16="http://schemas.microsoft.com/office/drawing/2014/main" id="{9EEC0099-AB38-2FFF-AC0B-D859A68B8AD4}"/>
                  </a:ext>
                </a:extLst>
              </p:cNvPr>
              <p:cNvPicPr>
                <a:picLocks noChangeAspect="1"/>
              </p:cNvPicPr>
              <p:nvPr/>
            </p:nvPicPr>
            <p:blipFill rotWithShape="1">
              <a:blip r:embed="rId18">
                <a:duotone>
                  <a:prstClr val="black"/>
                  <a:schemeClr val="accent1">
                    <a:tint val="45000"/>
                    <a:satMod val="400000"/>
                  </a:schemeClr>
                </a:duotone>
                <a:extLst>
                  <a:ext uri="{BEBA8EAE-BF5A-486C-A8C5-ECC9F3942E4B}">
                    <a14:imgProps xmlns:a14="http://schemas.microsoft.com/office/drawing/2010/main">
                      <a14:imgLayer r:embed="rId19">
                        <a14:imgEffect>
                          <a14:backgroundRemoval t="4720" b="89971" l="9735" r="89971">
                            <a14:foregroundMark x1="14454" y1="5015" x2="14454" y2="5015"/>
                            <a14:foregroundMark x1="27729" y1="22419" x2="27729" y2="22419"/>
                            <a14:foregroundMark x1="71976" y1="4720" x2="71976" y2="4720"/>
                            <a14:foregroundMark x1="81711" y1="15044" x2="81711" y2="15044"/>
                            <a14:backgroundMark x1="43953" y1="14749" x2="48378" y2="28614"/>
                            <a14:backgroundMark x1="35693" y1="24189" x2="43363" y2="14454"/>
                            <a14:backgroundMark x1="41298" y1="32448" x2="42478" y2="20944"/>
                            <a14:backgroundMark x1="28024" y1="6785" x2="39528" y2="26549"/>
                            <a14:backgroundMark x1="39528" y1="26549" x2="40708" y2="35398"/>
                            <a14:backgroundMark x1="36578" y1="25664" x2="38348" y2="31563"/>
                            <a14:backgroundMark x1="35103" y1="35693" x2="40118" y2="28024"/>
                            <a14:backgroundMark x1="34513" y1="32153" x2="36283" y2="24484"/>
                            <a14:backgroundMark x1="21534" y1="58702" x2="36578" y2="44543"/>
                            <a14:backgroundMark x1="18289" y1="41298" x2="33923" y2="61652"/>
                            <a14:backgroundMark x1="33923" y1="61652" x2="34218" y2="61652"/>
                            <a14:backgroundMark x1="33923" y1="49853" x2="49263" y2="66667"/>
                            <a14:backgroundMark x1="49263" y1="66667" x2="48968" y2="66962"/>
                            <a14:backgroundMark x1="28319" y1="64602" x2="39823" y2="67552"/>
                            <a14:backgroundMark x1="37168" y1="60767" x2="46313" y2="64602"/>
                            <a14:backgroundMark x1="34218" y1="68437" x2="20354" y2="59882"/>
                            <a14:backgroundMark x1="20354" y1="59882" x2="12684" y2="44248"/>
                            <a14:backgroundMark x1="12684" y1="44248" x2="27434" y2="40708"/>
                            <a14:backgroundMark x1="27434" y1="40708" x2="35103" y2="42478"/>
                            <a14:backgroundMark x1="19469" y1="37463" x2="26549" y2="42478"/>
                            <a14:backgroundMark x1="20354" y1="37463" x2="34513" y2="43068"/>
                            <a14:backgroundMark x1="34513" y1="43068" x2="34808" y2="43068"/>
                            <a14:backgroundMark x1="19764" y1="39233" x2="19469" y2="39233"/>
                            <a14:backgroundMark x1="15339" y1="39233" x2="10914" y2="40708"/>
                            <a14:backgroundMark x1="14159" y1="40118" x2="17699" y2="38348"/>
                            <a14:backgroundMark x1="17109" y1="37758" x2="10029" y2="38643"/>
                            <a14:backgroundMark x1="23599" y1="38938" x2="38938" y2="45133"/>
                            <a14:backgroundMark x1="38938" y1="45133" x2="39823" y2="46608"/>
                            <a14:backgroundMark x1="33923" y1="43658" x2="28614" y2="38643"/>
                            <a14:backgroundMark x1="32153" y1="41298" x2="35103" y2="41888"/>
                            <a14:backgroundMark x1="31858" y1="40413" x2="34808" y2="42183"/>
                            <a14:backgroundMark x1="45723" y1="10914" x2="56637" y2="20944"/>
                            <a14:backgroundMark x1="51032" y1="16519" x2="54572" y2="29794"/>
                            <a14:backgroundMark x1="50737" y1="25369" x2="52212" y2="34808"/>
                            <a14:backgroundMark x1="48083" y1="31858" x2="51032" y2="35398"/>
                            <a14:backgroundMark x1="41593" y1="33923" x2="51622" y2="34513"/>
                            <a14:backgroundMark x1="66077" y1="55752" x2="76106" y2="31858"/>
                            <a14:backgroundMark x1="76106" y1="31858" x2="76106" y2="30973"/>
                            <a14:backgroundMark x1="61062" y1="42773" x2="81416" y2="37758"/>
                            <a14:backgroundMark x1="60177" y1="50147" x2="73156" y2="40708"/>
                            <a14:backgroundMark x1="54867" y1="48083" x2="70206" y2="32743"/>
                            <a14:backgroundMark x1="70206" y1="32743" x2="82596" y2="30383"/>
                            <a14:backgroundMark x1="86136" y1="33038" x2="79351" y2="35988"/>
                            <a14:backgroundMark x1="79351" y1="39528" x2="70206" y2="54572"/>
                            <a14:backgroundMark x1="70206" y1="54572" x2="70206" y2="54572"/>
                            <a14:backgroundMark x1="60472" y1="48083" x2="62242" y2="56342"/>
                          </a14:backgroundRemoval>
                        </a14:imgEffect>
                      </a14:imgLayer>
                    </a14:imgProps>
                  </a:ext>
                  <a:ext uri="{28A0092B-C50C-407E-A947-70E740481C1C}">
                    <a14:useLocalDpi xmlns:a14="http://schemas.microsoft.com/office/drawing/2010/main" val="0"/>
                  </a:ext>
                </a:extLst>
              </a:blip>
              <a:srcRect l="78280" t="11744" r="12906" b="70686"/>
              <a:stretch/>
            </p:blipFill>
            <p:spPr>
              <a:xfrm rot="1706511">
                <a:off x="18809523" y="13946655"/>
                <a:ext cx="227371" cy="453221"/>
              </a:xfrm>
              <a:prstGeom prst="rect">
                <a:avLst/>
              </a:prstGeom>
            </p:spPr>
          </p:pic>
          <p:pic>
            <p:nvPicPr>
              <p:cNvPr id="202" name="Picture 201">
                <a:extLst>
                  <a:ext uri="{FF2B5EF4-FFF2-40B4-BE49-F238E27FC236}">
                    <a16:creationId xmlns:a16="http://schemas.microsoft.com/office/drawing/2014/main" id="{914C0DD9-12A4-E90A-3986-5C32E2D4F5CD}"/>
                  </a:ext>
                </a:extLst>
              </p:cNvPr>
              <p:cNvPicPr>
                <a:picLocks noChangeAspect="1"/>
              </p:cNvPicPr>
              <p:nvPr/>
            </p:nvPicPr>
            <p:blipFill rotWithShape="1">
              <a:blip r:embed="rId18">
                <a:duotone>
                  <a:prstClr val="black"/>
                  <a:schemeClr val="accent1">
                    <a:tint val="45000"/>
                    <a:satMod val="400000"/>
                  </a:schemeClr>
                </a:duotone>
                <a:extLst>
                  <a:ext uri="{BEBA8EAE-BF5A-486C-A8C5-ECC9F3942E4B}">
                    <a14:imgProps xmlns:a14="http://schemas.microsoft.com/office/drawing/2010/main">
                      <a14:imgLayer r:embed="rId19">
                        <a14:imgEffect>
                          <a14:backgroundRemoval t="4720" b="89971" l="9735" r="89971">
                            <a14:foregroundMark x1="14454" y1="5015" x2="14454" y2="5015"/>
                            <a14:foregroundMark x1="27729" y1="22419" x2="27729" y2="22419"/>
                            <a14:foregroundMark x1="71976" y1="4720" x2="71976" y2="4720"/>
                            <a14:foregroundMark x1="81711" y1="15044" x2="81711" y2="15044"/>
                            <a14:backgroundMark x1="43953" y1="14749" x2="48378" y2="28614"/>
                            <a14:backgroundMark x1="35693" y1="24189" x2="43363" y2="14454"/>
                            <a14:backgroundMark x1="41298" y1="32448" x2="42478" y2="20944"/>
                            <a14:backgroundMark x1="28024" y1="6785" x2="39528" y2="26549"/>
                            <a14:backgroundMark x1="39528" y1="26549" x2="40708" y2="35398"/>
                            <a14:backgroundMark x1="36578" y1="25664" x2="38348" y2="31563"/>
                            <a14:backgroundMark x1="35103" y1="35693" x2="40118" y2="28024"/>
                            <a14:backgroundMark x1="34513" y1="32153" x2="36283" y2="24484"/>
                            <a14:backgroundMark x1="21534" y1="58702" x2="36578" y2="44543"/>
                            <a14:backgroundMark x1="18289" y1="41298" x2="33923" y2="61652"/>
                            <a14:backgroundMark x1="33923" y1="61652" x2="34218" y2="61652"/>
                            <a14:backgroundMark x1="33923" y1="49853" x2="49263" y2="66667"/>
                            <a14:backgroundMark x1="49263" y1="66667" x2="48968" y2="66962"/>
                            <a14:backgroundMark x1="28319" y1="64602" x2="39823" y2="67552"/>
                            <a14:backgroundMark x1="37168" y1="60767" x2="46313" y2="64602"/>
                            <a14:backgroundMark x1="34218" y1="68437" x2="20354" y2="59882"/>
                            <a14:backgroundMark x1="20354" y1="59882" x2="12684" y2="44248"/>
                            <a14:backgroundMark x1="12684" y1="44248" x2="27434" y2="40708"/>
                            <a14:backgroundMark x1="27434" y1="40708" x2="35103" y2="42478"/>
                            <a14:backgroundMark x1="19469" y1="37463" x2="26549" y2="42478"/>
                            <a14:backgroundMark x1="20354" y1="37463" x2="34513" y2="43068"/>
                            <a14:backgroundMark x1="34513" y1="43068" x2="34808" y2="43068"/>
                            <a14:backgroundMark x1="19764" y1="39233" x2="19469" y2="39233"/>
                            <a14:backgroundMark x1="15339" y1="39233" x2="10914" y2="40708"/>
                            <a14:backgroundMark x1="14159" y1="40118" x2="17699" y2="38348"/>
                            <a14:backgroundMark x1="17109" y1="37758" x2="10029" y2="38643"/>
                            <a14:backgroundMark x1="23599" y1="38938" x2="38938" y2="45133"/>
                            <a14:backgroundMark x1="38938" y1="45133" x2="39823" y2="46608"/>
                            <a14:backgroundMark x1="33923" y1="43658" x2="28614" y2="38643"/>
                            <a14:backgroundMark x1="32153" y1="41298" x2="35103" y2="41888"/>
                            <a14:backgroundMark x1="31858" y1="40413" x2="34808" y2="42183"/>
                            <a14:backgroundMark x1="45723" y1="10914" x2="56637" y2="20944"/>
                            <a14:backgroundMark x1="51032" y1="16519" x2="54572" y2="29794"/>
                            <a14:backgroundMark x1="50737" y1="25369" x2="52212" y2="34808"/>
                            <a14:backgroundMark x1="48083" y1="31858" x2="51032" y2="35398"/>
                            <a14:backgroundMark x1="41593" y1="33923" x2="51622" y2="34513"/>
                            <a14:backgroundMark x1="66077" y1="55752" x2="76106" y2="31858"/>
                            <a14:backgroundMark x1="76106" y1="31858" x2="76106" y2="30973"/>
                            <a14:backgroundMark x1="61062" y1="42773" x2="81416" y2="37758"/>
                            <a14:backgroundMark x1="60177" y1="50147" x2="73156" y2="40708"/>
                            <a14:backgroundMark x1="54867" y1="48083" x2="70206" y2="32743"/>
                            <a14:backgroundMark x1="70206" y1="32743" x2="82596" y2="30383"/>
                            <a14:backgroundMark x1="86136" y1="33038" x2="79351" y2="35988"/>
                            <a14:backgroundMark x1="79351" y1="39528" x2="70206" y2="54572"/>
                            <a14:backgroundMark x1="70206" y1="54572" x2="70206" y2="54572"/>
                            <a14:backgroundMark x1="60472" y1="48083" x2="62242" y2="56342"/>
                          </a14:backgroundRemoval>
                        </a14:imgEffect>
                      </a14:imgLayer>
                    </a14:imgProps>
                  </a:ext>
                  <a:ext uri="{28A0092B-C50C-407E-A947-70E740481C1C}">
                    <a14:useLocalDpi xmlns:a14="http://schemas.microsoft.com/office/drawing/2010/main" val="0"/>
                  </a:ext>
                </a:extLst>
              </a:blip>
              <a:srcRect l="78280" t="11744" r="12906" b="70686"/>
              <a:stretch/>
            </p:blipFill>
            <p:spPr>
              <a:xfrm rot="20005667">
                <a:off x="16555053" y="14002782"/>
                <a:ext cx="227371" cy="453221"/>
              </a:xfrm>
              <a:prstGeom prst="rect">
                <a:avLst/>
              </a:prstGeom>
            </p:spPr>
          </p:pic>
          <p:pic>
            <p:nvPicPr>
              <p:cNvPr id="203" name="Picture 202">
                <a:extLst>
                  <a:ext uri="{FF2B5EF4-FFF2-40B4-BE49-F238E27FC236}">
                    <a16:creationId xmlns:a16="http://schemas.microsoft.com/office/drawing/2014/main" id="{B9267737-B91C-7F38-6FCE-329FADDEEEC1}"/>
                  </a:ext>
                </a:extLst>
              </p:cNvPr>
              <p:cNvPicPr>
                <a:picLocks noChangeAspect="1"/>
              </p:cNvPicPr>
              <p:nvPr/>
            </p:nvPicPr>
            <p:blipFill rotWithShape="1">
              <a:blip r:embed="rId18">
                <a:duotone>
                  <a:prstClr val="black"/>
                  <a:schemeClr val="accent1">
                    <a:tint val="45000"/>
                    <a:satMod val="400000"/>
                  </a:schemeClr>
                </a:duotone>
                <a:extLst>
                  <a:ext uri="{BEBA8EAE-BF5A-486C-A8C5-ECC9F3942E4B}">
                    <a14:imgProps xmlns:a14="http://schemas.microsoft.com/office/drawing/2010/main">
                      <a14:imgLayer r:embed="rId19">
                        <a14:imgEffect>
                          <a14:backgroundRemoval t="4720" b="89971" l="9735" r="89971">
                            <a14:foregroundMark x1="14454" y1="5015" x2="14454" y2="5015"/>
                            <a14:foregroundMark x1="27729" y1="22419" x2="27729" y2="22419"/>
                            <a14:foregroundMark x1="71976" y1="4720" x2="71976" y2="4720"/>
                            <a14:foregroundMark x1="81711" y1="15044" x2="81711" y2="15044"/>
                            <a14:backgroundMark x1="43953" y1="14749" x2="48378" y2="28614"/>
                            <a14:backgroundMark x1="35693" y1="24189" x2="43363" y2="14454"/>
                            <a14:backgroundMark x1="41298" y1="32448" x2="42478" y2="20944"/>
                            <a14:backgroundMark x1="28024" y1="6785" x2="39528" y2="26549"/>
                            <a14:backgroundMark x1="39528" y1="26549" x2="40708" y2="35398"/>
                            <a14:backgroundMark x1="36578" y1="25664" x2="38348" y2="31563"/>
                            <a14:backgroundMark x1="35103" y1="35693" x2="40118" y2="28024"/>
                            <a14:backgroundMark x1="34513" y1="32153" x2="36283" y2="24484"/>
                            <a14:backgroundMark x1="21534" y1="58702" x2="36578" y2="44543"/>
                            <a14:backgroundMark x1="18289" y1="41298" x2="33923" y2="61652"/>
                            <a14:backgroundMark x1="33923" y1="61652" x2="34218" y2="61652"/>
                            <a14:backgroundMark x1="33923" y1="49853" x2="49263" y2="66667"/>
                            <a14:backgroundMark x1="49263" y1="66667" x2="48968" y2="66962"/>
                            <a14:backgroundMark x1="28319" y1="64602" x2="39823" y2="67552"/>
                            <a14:backgroundMark x1="37168" y1="60767" x2="46313" y2="64602"/>
                            <a14:backgroundMark x1="34218" y1="68437" x2="20354" y2="59882"/>
                            <a14:backgroundMark x1="20354" y1="59882" x2="12684" y2="44248"/>
                            <a14:backgroundMark x1="12684" y1="44248" x2="27434" y2="40708"/>
                            <a14:backgroundMark x1="27434" y1="40708" x2="35103" y2="42478"/>
                            <a14:backgroundMark x1="19469" y1="37463" x2="26549" y2="42478"/>
                            <a14:backgroundMark x1="20354" y1="37463" x2="34513" y2="43068"/>
                            <a14:backgroundMark x1="34513" y1="43068" x2="34808" y2="43068"/>
                            <a14:backgroundMark x1="19764" y1="39233" x2="19469" y2="39233"/>
                            <a14:backgroundMark x1="15339" y1="39233" x2="10914" y2="40708"/>
                            <a14:backgroundMark x1="14159" y1="40118" x2="17699" y2="38348"/>
                            <a14:backgroundMark x1="17109" y1="37758" x2="10029" y2="38643"/>
                            <a14:backgroundMark x1="23599" y1="38938" x2="38938" y2="45133"/>
                            <a14:backgroundMark x1="38938" y1="45133" x2="39823" y2="46608"/>
                            <a14:backgroundMark x1="33923" y1="43658" x2="28614" y2="38643"/>
                            <a14:backgroundMark x1="32153" y1="41298" x2="35103" y2="41888"/>
                            <a14:backgroundMark x1="31858" y1="40413" x2="34808" y2="42183"/>
                            <a14:backgroundMark x1="45723" y1="10914" x2="56637" y2="20944"/>
                            <a14:backgroundMark x1="51032" y1="16519" x2="54572" y2="29794"/>
                            <a14:backgroundMark x1="50737" y1="25369" x2="52212" y2="34808"/>
                            <a14:backgroundMark x1="48083" y1="31858" x2="51032" y2="35398"/>
                            <a14:backgroundMark x1="41593" y1="33923" x2="51622" y2="34513"/>
                            <a14:backgroundMark x1="66077" y1="55752" x2="76106" y2="31858"/>
                            <a14:backgroundMark x1="76106" y1="31858" x2="76106" y2="30973"/>
                            <a14:backgroundMark x1="61062" y1="42773" x2="81416" y2="37758"/>
                            <a14:backgroundMark x1="60177" y1="50147" x2="73156" y2="40708"/>
                            <a14:backgroundMark x1="54867" y1="48083" x2="70206" y2="32743"/>
                            <a14:backgroundMark x1="70206" y1="32743" x2="82596" y2="30383"/>
                            <a14:backgroundMark x1="86136" y1="33038" x2="79351" y2="35988"/>
                            <a14:backgroundMark x1="79351" y1="39528" x2="70206" y2="54572"/>
                            <a14:backgroundMark x1="70206" y1="54572" x2="70206" y2="54572"/>
                            <a14:backgroundMark x1="60472" y1="48083" x2="62242" y2="56342"/>
                          </a14:backgroundRemoval>
                        </a14:imgEffect>
                      </a14:imgLayer>
                    </a14:imgProps>
                  </a:ext>
                  <a:ext uri="{28A0092B-C50C-407E-A947-70E740481C1C}">
                    <a14:useLocalDpi xmlns:a14="http://schemas.microsoft.com/office/drawing/2010/main" val="0"/>
                  </a:ext>
                </a:extLst>
              </a:blip>
              <a:srcRect l="78280" t="11744" r="12906" b="70686"/>
              <a:stretch/>
            </p:blipFill>
            <p:spPr>
              <a:xfrm rot="20351771">
                <a:off x="17082275" y="13606721"/>
                <a:ext cx="227371" cy="453221"/>
              </a:xfrm>
              <a:prstGeom prst="rect">
                <a:avLst/>
              </a:prstGeom>
            </p:spPr>
          </p:pic>
          <p:pic>
            <p:nvPicPr>
              <p:cNvPr id="204" name="Picture 203">
                <a:extLst>
                  <a:ext uri="{FF2B5EF4-FFF2-40B4-BE49-F238E27FC236}">
                    <a16:creationId xmlns:a16="http://schemas.microsoft.com/office/drawing/2014/main" id="{2EA84227-2D6C-ABA3-B901-DB64FF4C505D}"/>
                  </a:ext>
                </a:extLst>
              </p:cNvPr>
              <p:cNvPicPr>
                <a:picLocks noChangeAspect="1"/>
              </p:cNvPicPr>
              <p:nvPr/>
            </p:nvPicPr>
            <p:blipFill rotWithShape="1">
              <a:blip r:embed="rId18">
                <a:duotone>
                  <a:prstClr val="black"/>
                  <a:schemeClr val="accent1">
                    <a:tint val="45000"/>
                    <a:satMod val="400000"/>
                  </a:schemeClr>
                </a:duotone>
                <a:extLst>
                  <a:ext uri="{BEBA8EAE-BF5A-486C-A8C5-ECC9F3942E4B}">
                    <a14:imgProps xmlns:a14="http://schemas.microsoft.com/office/drawing/2010/main">
                      <a14:imgLayer r:embed="rId19">
                        <a14:imgEffect>
                          <a14:backgroundRemoval t="4720" b="89971" l="9735" r="89971">
                            <a14:foregroundMark x1="14454" y1="5015" x2="14454" y2="5015"/>
                            <a14:foregroundMark x1="27729" y1="22419" x2="27729" y2="22419"/>
                            <a14:foregroundMark x1="71976" y1="4720" x2="71976" y2="4720"/>
                            <a14:foregroundMark x1="81711" y1="15044" x2="81711" y2="15044"/>
                            <a14:backgroundMark x1="43953" y1="14749" x2="48378" y2="28614"/>
                            <a14:backgroundMark x1="35693" y1="24189" x2="43363" y2="14454"/>
                            <a14:backgroundMark x1="41298" y1="32448" x2="42478" y2="20944"/>
                            <a14:backgroundMark x1="28024" y1="6785" x2="39528" y2="26549"/>
                            <a14:backgroundMark x1="39528" y1="26549" x2="40708" y2="35398"/>
                            <a14:backgroundMark x1="36578" y1="25664" x2="38348" y2="31563"/>
                            <a14:backgroundMark x1="35103" y1="35693" x2="40118" y2="28024"/>
                            <a14:backgroundMark x1="34513" y1="32153" x2="36283" y2="24484"/>
                            <a14:backgroundMark x1="21534" y1="58702" x2="36578" y2="44543"/>
                            <a14:backgroundMark x1="18289" y1="41298" x2="33923" y2="61652"/>
                            <a14:backgroundMark x1="33923" y1="61652" x2="34218" y2="61652"/>
                            <a14:backgroundMark x1="33923" y1="49853" x2="49263" y2="66667"/>
                            <a14:backgroundMark x1="49263" y1="66667" x2="48968" y2="66962"/>
                            <a14:backgroundMark x1="28319" y1="64602" x2="39823" y2="67552"/>
                            <a14:backgroundMark x1="37168" y1="60767" x2="46313" y2="64602"/>
                            <a14:backgroundMark x1="34218" y1="68437" x2="20354" y2="59882"/>
                            <a14:backgroundMark x1="20354" y1="59882" x2="12684" y2="44248"/>
                            <a14:backgroundMark x1="12684" y1="44248" x2="27434" y2="40708"/>
                            <a14:backgroundMark x1="27434" y1="40708" x2="35103" y2="42478"/>
                            <a14:backgroundMark x1="19469" y1="37463" x2="26549" y2="42478"/>
                            <a14:backgroundMark x1="20354" y1="37463" x2="34513" y2="43068"/>
                            <a14:backgroundMark x1="34513" y1="43068" x2="34808" y2="43068"/>
                            <a14:backgroundMark x1="19764" y1="39233" x2="19469" y2="39233"/>
                            <a14:backgroundMark x1="15339" y1="39233" x2="10914" y2="40708"/>
                            <a14:backgroundMark x1="14159" y1="40118" x2="17699" y2="38348"/>
                            <a14:backgroundMark x1="17109" y1="37758" x2="10029" y2="38643"/>
                            <a14:backgroundMark x1="23599" y1="38938" x2="38938" y2="45133"/>
                            <a14:backgroundMark x1="38938" y1="45133" x2="39823" y2="46608"/>
                            <a14:backgroundMark x1="33923" y1="43658" x2="28614" y2="38643"/>
                            <a14:backgroundMark x1="32153" y1="41298" x2="35103" y2="41888"/>
                            <a14:backgroundMark x1="31858" y1="40413" x2="34808" y2="42183"/>
                            <a14:backgroundMark x1="45723" y1="10914" x2="56637" y2="20944"/>
                            <a14:backgroundMark x1="51032" y1="16519" x2="54572" y2="29794"/>
                            <a14:backgroundMark x1="50737" y1="25369" x2="52212" y2="34808"/>
                            <a14:backgroundMark x1="48083" y1="31858" x2="51032" y2="35398"/>
                            <a14:backgroundMark x1="41593" y1="33923" x2="51622" y2="34513"/>
                            <a14:backgroundMark x1="66077" y1="55752" x2="76106" y2="31858"/>
                            <a14:backgroundMark x1="76106" y1="31858" x2="76106" y2="30973"/>
                            <a14:backgroundMark x1="61062" y1="42773" x2="81416" y2="37758"/>
                            <a14:backgroundMark x1="60177" y1="50147" x2="73156" y2="40708"/>
                            <a14:backgroundMark x1="54867" y1="48083" x2="70206" y2="32743"/>
                            <a14:backgroundMark x1="70206" y1="32743" x2="82596" y2="30383"/>
                            <a14:backgroundMark x1="86136" y1="33038" x2="79351" y2="35988"/>
                            <a14:backgroundMark x1="79351" y1="39528" x2="70206" y2="54572"/>
                            <a14:backgroundMark x1="70206" y1="54572" x2="70206" y2="54572"/>
                            <a14:backgroundMark x1="60472" y1="48083" x2="62242" y2="56342"/>
                          </a14:backgroundRemoval>
                        </a14:imgEffect>
                      </a14:imgLayer>
                    </a14:imgProps>
                  </a:ext>
                  <a:ext uri="{28A0092B-C50C-407E-A947-70E740481C1C}">
                    <a14:useLocalDpi xmlns:a14="http://schemas.microsoft.com/office/drawing/2010/main" val="0"/>
                  </a:ext>
                </a:extLst>
              </a:blip>
              <a:srcRect l="78280" t="11744" r="12906" b="70686"/>
              <a:stretch/>
            </p:blipFill>
            <p:spPr>
              <a:xfrm rot="1706511">
                <a:off x="18306574" y="13531892"/>
                <a:ext cx="227371" cy="453221"/>
              </a:xfrm>
              <a:prstGeom prst="rect">
                <a:avLst/>
              </a:prstGeom>
            </p:spPr>
          </p:pic>
        </p:grpSp>
        <p:sp>
          <p:nvSpPr>
            <p:cNvPr id="180" name="Rectangle: Rounded Corners 179">
              <a:extLst>
                <a:ext uri="{FF2B5EF4-FFF2-40B4-BE49-F238E27FC236}">
                  <a16:creationId xmlns:a16="http://schemas.microsoft.com/office/drawing/2014/main" id="{4393C4F6-A6B4-7B45-904C-0D8833D78848}"/>
                </a:ext>
              </a:extLst>
            </p:cNvPr>
            <p:cNvSpPr>
              <a:spLocks noChangeAspect="1"/>
            </p:cNvSpPr>
            <p:nvPr/>
          </p:nvSpPr>
          <p:spPr>
            <a:xfrm flipH="1">
              <a:off x="20268159" y="11819368"/>
              <a:ext cx="915212" cy="537911"/>
            </a:xfrm>
            <a:prstGeom prst="roundRect">
              <a:avLst/>
            </a:prstGeom>
            <a:solidFill>
              <a:srgbClr val="FF8B8B">
                <a:alpha val="74902"/>
              </a:srgbClr>
            </a:solidFill>
            <a:ln w="19050">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400" b="1" dirty="0">
                  <a:solidFill>
                    <a:schemeClr val="tx1"/>
                  </a:solidFill>
                </a:rPr>
                <a:t>O</a:t>
              </a:r>
              <a:r>
                <a:rPr lang="en-US" sz="2400" b="1" baseline="-25000" dirty="0">
                  <a:solidFill>
                    <a:schemeClr val="tx1"/>
                  </a:solidFill>
                </a:rPr>
                <a:t>2</a:t>
              </a:r>
              <a:endParaRPr lang="en-US" sz="1600" b="1" baseline="-25000" dirty="0">
                <a:solidFill>
                  <a:schemeClr val="tx1"/>
                </a:solidFill>
              </a:endParaRPr>
            </a:p>
          </p:txBody>
        </p:sp>
        <p:grpSp>
          <p:nvGrpSpPr>
            <p:cNvPr id="181" name="Group 180">
              <a:extLst>
                <a:ext uri="{FF2B5EF4-FFF2-40B4-BE49-F238E27FC236}">
                  <a16:creationId xmlns:a16="http://schemas.microsoft.com/office/drawing/2014/main" id="{60732C07-A847-8E46-FB61-C8358E24C2E4}"/>
                </a:ext>
              </a:extLst>
            </p:cNvPr>
            <p:cNvGrpSpPr/>
            <p:nvPr/>
          </p:nvGrpSpPr>
          <p:grpSpPr>
            <a:xfrm>
              <a:off x="14787989" y="15386460"/>
              <a:ext cx="2313550" cy="2366449"/>
              <a:chOff x="17739033" y="16062714"/>
              <a:chExt cx="2313550" cy="2366449"/>
            </a:xfrm>
          </p:grpSpPr>
          <p:sp>
            <p:nvSpPr>
              <p:cNvPr id="193" name="Graphic 44" descr="Deciduous tree with solid fill">
                <a:extLst>
                  <a:ext uri="{FF2B5EF4-FFF2-40B4-BE49-F238E27FC236}">
                    <a16:creationId xmlns:a16="http://schemas.microsoft.com/office/drawing/2014/main" id="{BAD74028-5302-3D18-37BF-CEB7F6CEBC1C}"/>
                  </a:ext>
                </a:extLst>
              </p:cNvPr>
              <p:cNvSpPr>
                <a:spLocks noChangeAspect="1"/>
              </p:cNvSpPr>
              <p:nvPr/>
            </p:nvSpPr>
            <p:spPr>
              <a:xfrm>
                <a:off x="17739033" y="16062714"/>
                <a:ext cx="2313550" cy="2366449"/>
              </a:xfrm>
              <a:custGeom>
                <a:avLst/>
                <a:gdLst>
                  <a:gd name="connsiteX0" fmla="*/ 942395 w 1040013"/>
                  <a:gd name="connsiteY0" fmla="*/ 335408 h 1063792"/>
                  <a:gd name="connsiteX1" fmla="*/ 849783 w 1040013"/>
                  <a:gd name="connsiteY1" fmla="*/ 216513 h 1063792"/>
                  <a:gd name="connsiteX2" fmla="*/ 849783 w 1040013"/>
                  <a:gd name="connsiteY2" fmla="*/ 205249 h 1063792"/>
                  <a:gd name="connsiteX3" fmla="*/ 694594 w 1040013"/>
                  <a:gd name="connsiteY3" fmla="*/ 50061 h 1063792"/>
                  <a:gd name="connsiteX4" fmla="*/ 623257 w 1040013"/>
                  <a:gd name="connsiteY4" fmla="*/ 67582 h 1063792"/>
                  <a:gd name="connsiteX5" fmla="*/ 494351 w 1040013"/>
                  <a:gd name="connsiteY5" fmla="*/ 0 h 1063792"/>
                  <a:gd name="connsiteX6" fmla="*/ 345420 w 1040013"/>
                  <a:gd name="connsiteY6" fmla="*/ 107631 h 1063792"/>
                  <a:gd name="connsiteX7" fmla="*/ 269077 w 1040013"/>
                  <a:gd name="connsiteY7" fmla="*/ 87606 h 1063792"/>
                  <a:gd name="connsiteX8" fmla="*/ 112637 w 1040013"/>
                  <a:gd name="connsiteY8" fmla="*/ 244047 h 1063792"/>
                  <a:gd name="connsiteX9" fmla="*/ 140170 w 1040013"/>
                  <a:gd name="connsiteY9" fmla="*/ 331653 h 1063792"/>
                  <a:gd name="connsiteX10" fmla="*/ 0 w 1040013"/>
                  <a:gd name="connsiteY10" fmla="*/ 513124 h 1063792"/>
                  <a:gd name="connsiteX11" fmla="*/ 187728 w 1040013"/>
                  <a:gd name="connsiteY11" fmla="*/ 700852 h 1063792"/>
                  <a:gd name="connsiteX12" fmla="*/ 232783 w 1040013"/>
                  <a:gd name="connsiteY12" fmla="*/ 695846 h 1063792"/>
                  <a:gd name="connsiteX13" fmla="*/ 431775 w 1040013"/>
                  <a:gd name="connsiteY13" fmla="*/ 894837 h 1063792"/>
                  <a:gd name="connsiteX14" fmla="*/ 426769 w 1040013"/>
                  <a:gd name="connsiteY14" fmla="*/ 1013732 h 1063792"/>
                  <a:gd name="connsiteX15" fmla="*/ 419259 w 1040013"/>
                  <a:gd name="connsiteY15" fmla="*/ 1031253 h 1063792"/>
                  <a:gd name="connsiteX16" fmla="*/ 407996 w 1040013"/>
                  <a:gd name="connsiteY16" fmla="*/ 1042517 h 1063792"/>
                  <a:gd name="connsiteX17" fmla="*/ 416756 w 1040013"/>
                  <a:gd name="connsiteY17" fmla="*/ 1063793 h 1063792"/>
                  <a:gd name="connsiteX18" fmla="*/ 554424 w 1040013"/>
                  <a:gd name="connsiteY18" fmla="*/ 1063793 h 1063792"/>
                  <a:gd name="connsiteX19" fmla="*/ 565687 w 1040013"/>
                  <a:gd name="connsiteY19" fmla="*/ 1045020 h 1063792"/>
                  <a:gd name="connsiteX20" fmla="*/ 555675 w 1040013"/>
                  <a:gd name="connsiteY20" fmla="*/ 1028750 h 1063792"/>
                  <a:gd name="connsiteX21" fmla="*/ 548166 w 1040013"/>
                  <a:gd name="connsiteY21" fmla="*/ 1011229 h 1063792"/>
                  <a:gd name="connsiteX22" fmla="*/ 543160 w 1040013"/>
                  <a:gd name="connsiteY22" fmla="*/ 859795 h 1063792"/>
                  <a:gd name="connsiteX23" fmla="*/ 544412 w 1040013"/>
                  <a:gd name="connsiteY23" fmla="*/ 857292 h 1063792"/>
                  <a:gd name="connsiteX24" fmla="*/ 678324 w 1040013"/>
                  <a:gd name="connsiteY24" fmla="*/ 750913 h 1063792"/>
                  <a:gd name="connsiteX25" fmla="*/ 841022 w 1040013"/>
                  <a:gd name="connsiteY25" fmla="*/ 617000 h 1063792"/>
                  <a:gd name="connsiteX26" fmla="*/ 889831 w 1040013"/>
                  <a:gd name="connsiteY26" fmla="*/ 625760 h 1063792"/>
                  <a:gd name="connsiteX27" fmla="*/ 1040014 w 1040013"/>
                  <a:gd name="connsiteY27" fmla="*/ 475578 h 1063792"/>
                  <a:gd name="connsiteX28" fmla="*/ 942395 w 1040013"/>
                  <a:gd name="connsiteY28" fmla="*/ 335408 h 1063792"/>
                  <a:gd name="connsiteX29" fmla="*/ 491848 w 1040013"/>
                  <a:gd name="connsiteY29" fmla="*/ 717121 h 1063792"/>
                  <a:gd name="connsiteX30" fmla="*/ 465566 w 1040013"/>
                  <a:gd name="connsiteY30" fmla="*/ 611994 h 1063792"/>
                  <a:gd name="connsiteX31" fmla="*/ 550669 w 1040013"/>
                  <a:gd name="connsiteY31" fmla="*/ 583209 h 1063792"/>
                  <a:gd name="connsiteX32" fmla="*/ 491848 w 1040013"/>
                  <a:gd name="connsiteY32" fmla="*/ 717121 h 1063792"/>
                  <a:gd name="connsiteX33" fmla="*/ 302868 w 1040013"/>
                  <a:gd name="connsiteY33" fmla="*/ 660803 h 1063792"/>
                  <a:gd name="connsiteX34" fmla="*/ 357935 w 1040013"/>
                  <a:gd name="connsiteY34" fmla="*/ 593221 h 1063792"/>
                  <a:gd name="connsiteX35" fmla="*/ 392978 w 1040013"/>
                  <a:gd name="connsiteY35" fmla="*/ 605736 h 1063792"/>
                  <a:gd name="connsiteX36" fmla="*/ 431775 w 1040013"/>
                  <a:gd name="connsiteY36" fmla="*/ 759673 h 1063792"/>
                  <a:gd name="connsiteX37" fmla="*/ 302868 w 1040013"/>
                  <a:gd name="connsiteY37" fmla="*/ 660803 h 1063792"/>
                  <a:gd name="connsiteX38" fmla="*/ 649539 w 1040013"/>
                  <a:gd name="connsiteY38" fmla="*/ 694594 h 1063792"/>
                  <a:gd name="connsiteX39" fmla="*/ 545663 w 1040013"/>
                  <a:gd name="connsiteY39" fmla="*/ 753416 h 1063792"/>
                  <a:gd name="connsiteX40" fmla="*/ 635773 w 1040013"/>
                  <a:gd name="connsiteY40" fmla="*/ 568191 h 1063792"/>
                  <a:gd name="connsiteX41" fmla="*/ 744655 w 1040013"/>
                  <a:gd name="connsiteY41" fmla="*/ 599479 h 1063792"/>
                  <a:gd name="connsiteX42" fmla="*/ 779698 w 1040013"/>
                  <a:gd name="connsiteY42" fmla="*/ 595724 h 1063792"/>
                  <a:gd name="connsiteX43" fmla="*/ 649539 w 1040013"/>
                  <a:gd name="connsiteY43" fmla="*/ 694594 h 1063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040013" h="1063792">
                    <a:moveTo>
                      <a:pt x="942395" y="335408"/>
                    </a:moveTo>
                    <a:cubicBezTo>
                      <a:pt x="927377" y="285347"/>
                      <a:pt x="894837" y="242795"/>
                      <a:pt x="849783" y="216513"/>
                    </a:cubicBezTo>
                    <a:cubicBezTo>
                      <a:pt x="849783" y="212759"/>
                      <a:pt x="849783" y="209004"/>
                      <a:pt x="849783" y="205249"/>
                    </a:cubicBezTo>
                    <a:cubicBezTo>
                      <a:pt x="851034" y="120146"/>
                      <a:pt x="780949" y="50061"/>
                      <a:pt x="694594" y="50061"/>
                    </a:cubicBezTo>
                    <a:cubicBezTo>
                      <a:pt x="668312" y="50061"/>
                      <a:pt x="644533" y="56318"/>
                      <a:pt x="623257" y="67582"/>
                    </a:cubicBezTo>
                    <a:cubicBezTo>
                      <a:pt x="594472" y="26282"/>
                      <a:pt x="548166" y="0"/>
                      <a:pt x="494351" y="0"/>
                    </a:cubicBezTo>
                    <a:cubicBezTo>
                      <a:pt x="425517" y="0"/>
                      <a:pt x="366696" y="45055"/>
                      <a:pt x="345420" y="107631"/>
                    </a:cubicBezTo>
                    <a:cubicBezTo>
                      <a:pt x="322892" y="95116"/>
                      <a:pt x="296610" y="87606"/>
                      <a:pt x="269077" y="87606"/>
                    </a:cubicBezTo>
                    <a:cubicBezTo>
                      <a:pt x="182722" y="87606"/>
                      <a:pt x="112637" y="157692"/>
                      <a:pt x="112637" y="244047"/>
                    </a:cubicBezTo>
                    <a:cubicBezTo>
                      <a:pt x="112637" y="276586"/>
                      <a:pt x="122649" y="306623"/>
                      <a:pt x="140170" y="331653"/>
                    </a:cubicBezTo>
                    <a:cubicBezTo>
                      <a:pt x="58821" y="352929"/>
                      <a:pt x="0" y="425517"/>
                      <a:pt x="0" y="513124"/>
                    </a:cubicBezTo>
                    <a:cubicBezTo>
                      <a:pt x="0" y="617000"/>
                      <a:pt x="83852" y="700852"/>
                      <a:pt x="187728" y="700852"/>
                    </a:cubicBezTo>
                    <a:cubicBezTo>
                      <a:pt x="202746" y="700852"/>
                      <a:pt x="217765" y="698349"/>
                      <a:pt x="232783" y="695846"/>
                    </a:cubicBezTo>
                    <a:cubicBezTo>
                      <a:pt x="292856" y="723379"/>
                      <a:pt x="425517" y="803476"/>
                      <a:pt x="431775" y="894837"/>
                    </a:cubicBezTo>
                    <a:lnTo>
                      <a:pt x="426769" y="1013732"/>
                    </a:lnTo>
                    <a:cubicBezTo>
                      <a:pt x="426769" y="1019990"/>
                      <a:pt x="424266" y="1026247"/>
                      <a:pt x="419259" y="1031253"/>
                    </a:cubicBezTo>
                    <a:lnTo>
                      <a:pt x="407996" y="1042517"/>
                    </a:lnTo>
                    <a:cubicBezTo>
                      <a:pt x="400487" y="1051278"/>
                      <a:pt x="405493" y="1063793"/>
                      <a:pt x="416756" y="1063793"/>
                    </a:cubicBezTo>
                    <a:lnTo>
                      <a:pt x="554424" y="1063793"/>
                    </a:lnTo>
                    <a:cubicBezTo>
                      <a:pt x="564436" y="1063793"/>
                      <a:pt x="569442" y="1053781"/>
                      <a:pt x="565687" y="1045020"/>
                    </a:cubicBezTo>
                    <a:cubicBezTo>
                      <a:pt x="565687" y="1045020"/>
                      <a:pt x="559430" y="1032505"/>
                      <a:pt x="555675" y="1028750"/>
                    </a:cubicBezTo>
                    <a:cubicBezTo>
                      <a:pt x="551921" y="1023744"/>
                      <a:pt x="548166" y="1018738"/>
                      <a:pt x="548166" y="1011229"/>
                    </a:cubicBezTo>
                    <a:lnTo>
                      <a:pt x="543160" y="859795"/>
                    </a:lnTo>
                    <a:cubicBezTo>
                      <a:pt x="543160" y="858543"/>
                      <a:pt x="544412" y="857292"/>
                      <a:pt x="544412" y="857292"/>
                    </a:cubicBezTo>
                    <a:cubicBezTo>
                      <a:pt x="554424" y="812237"/>
                      <a:pt x="614497" y="782201"/>
                      <a:pt x="678324" y="750913"/>
                    </a:cubicBezTo>
                    <a:cubicBezTo>
                      <a:pt x="742152" y="719625"/>
                      <a:pt x="817243" y="682079"/>
                      <a:pt x="841022" y="617000"/>
                    </a:cubicBezTo>
                    <a:cubicBezTo>
                      <a:pt x="856040" y="622006"/>
                      <a:pt x="872310" y="625760"/>
                      <a:pt x="889831" y="625760"/>
                    </a:cubicBezTo>
                    <a:cubicBezTo>
                      <a:pt x="972432" y="625760"/>
                      <a:pt x="1040014" y="558178"/>
                      <a:pt x="1040014" y="475578"/>
                    </a:cubicBezTo>
                    <a:cubicBezTo>
                      <a:pt x="1038762" y="411750"/>
                      <a:pt x="998714" y="356683"/>
                      <a:pt x="942395" y="335408"/>
                    </a:cubicBezTo>
                    <a:close/>
                    <a:moveTo>
                      <a:pt x="491848" y="717121"/>
                    </a:moveTo>
                    <a:cubicBezTo>
                      <a:pt x="488093" y="685833"/>
                      <a:pt x="480584" y="648288"/>
                      <a:pt x="465566" y="611994"/>
                    </a:cubicBezTo>
                    <a:cubicBezTo>
                      <a:pt x="496854" y="608239"/>
                      <a:pt x="525639" y="598227"/>
                      <a:pt x="550669" y="583209"/>
                    </a:cubicBezTo>
                    <a:cubicBezTo>
                      <a:pt x="524387" y="628263"/>
                      <a:pt x="504363" y="677073"/>
                      <a:pt x="491848" y="717121"/>
                    </a:cubicBezTo>
                    <a:close/>
                    <a:moveTo>
                      <a:pt x="302868" y="660803"/>
                    </a:moveTo>
                    <a:cubicBezTo>
                      <a:pt x="325395" y="643282"/>
                      <a:pt x="344168" y="619503"/>
                      <a:pt x="357935" y="593221"/>
                    </a:cubicBezTo>
                    <a:cubicBezTo>
                      <a:pt x="369199" y="598227"/>
                      <a:pt x="380462" y="603233"/>
                      <a:pt x="392978" y="605736"/>
                    </a:cubicBezTo>
                    <a:cubicBezTo>
                      <a:pt x="425517" y="659552"/>
                      <a:pt x="431775" y="720876"/>
                      <a:pt x="431775" y="759673"/>
                    </a:cubicBezTo>
                    <a:cubicBezTo>
                      <a:pt x="391726" y="717121"/>
                      <a:pt x="340414" y="683330"/>
                      <a:pt x="302868" y="660803"/>
                    </a:cubicBezTo>
                    <a:close/>
                    <a:moveTo>
                      <a:pt x="649539" y="694594"/>
                    </a:moveTo>
                    <a:cubicBezTo>
                      <a:pt x="613245" y="712115"/>
                      <a:pt x="575700" y="730888"/>
                      <a:pt x="545663" y="753416"/>
                    </a:cubicBezTo>
                    <a:cubicBezTo>
                      <a:pt x="561933" y="702103"/>
                      <a:pt x="590718" y="624509"/>
                      <a:pt x="635773" y="568191"/>
                    </a:cubicBezTo>
                    <a:cubicBezTo>
                      <a:pt x="667061" y="588215"/>
                      <a:pt x="704606" y="599479"/>
                      <a:pt x="744655" y="599479"/>
                    </a:cubicBezTo>
                    <a:cubicBezTo>
                      <a:pt x="757170" y="599479"/>
                      <a:pt x="768434" y="598227"/>
                      <a:pt x="779698" y="595724"/>
                    </a:cubicBezTo>
                    <a:cubicBezTo>
                      <a:pt x="765931" y="634521"/>
                      <a:pt x="717121" y="660803"/>
                      <a:pt x="649539" y="694594"/>
                    </a:cubicBezTo>
                    <a:close/>
                  </a:path>
                </a:pathLst>
              </a:custGeom>
              <a:solidFill>
                <a:srgbClr val="538034"/>
              </a:solidFill>
              <a:ln w="19050" cap="flat">
                <a:solidFill>
                  <a:schemeClr val="tx1"/>
                </a:solidFill>
                <a:prstDash val="solid"/>
                <a:miter/>
              </a:ln>
              <a:effectLst>
                <a:glow rad="63500">
                  <a:schemeClr val="accent6">
                    <a:satMod val="175000"/>
                    <a:alpha val="40000"/>
                  </a:schemeClr>
                </a:glow>
              </a:effectLst>
            </p:spPr>
            <p:txBody>
              <a:bodyPr rtlCol="0" anchor="ctr"/>
              <a:lstStyle/>
              <a:p>
                <a:endParaRPr lang="en-US" sz="1999" dirty="0"/>
              </a:p>
            </p:txBody>
          </p:sp>
          <p:sp>
            <p:nvSpPr>
              <p:cNvPr id="194" name="Rectangle: Rounded Corners 193">
                <a:extLst>
                  <a:ext uri="{FF2B5EF4-FFF2-40B4-BE49-F238E27FC236}">
                    <a16:creationId xmlns:a16="http://schemas.microsoft.com/office/drawing/2014/main" id="{E5EFD956-E58A-4D96-5BD5-0D1270376102}"/>
                  </a:ext>
                </a:extLst>
              </p:cNvPr>
              <p:cNvSpPr>
                <a:spLocks noChangeAspect="1"/>
              </p:cNvSpPr>
              <p:nvPr/>
            </p:nvSpPr>
            <p:spPr>
              <a:xfrm flipH="1">
                <a:off x="17883225" y="16687173"/>
                <a:ext cx="1910619" cy="705743"/>
              </a:xfrm>
              <a:prstGeom prst="roundRect">
                <a:avLst/>
              </a:prstGeom>
              <a:solidFill>
                <a:schemeClr val="accent6">
                  <a:lumMod val="60000"/>
                  <a:lumOff val="40000"/>
                  <a:alpha val="50000"/>
                </a:schemeClr>
              </a:solidFill>
              <a:ln w="19050">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800" b="1" dirty="0">
                    <a:solidFill>
                      <a:schemeClr val="tx1"/>
                    </a:solidFill>
                  </a:rPr>
                  <a:t>Growth </a:t>
                </a:r>
              </a:p>
            </p:txBody>
          </p:sp>
        </p:grpSp>
        <p:sp>
          <p:nvSpPr>
            <p:cNvPr id="182" name="Freeform: Shape 181">
              <a:extLst>
                <a:ext uri="{FF2B5EF4-FFF2-40B4-BE49-F238E27FC236}">
                  <a16:creationId xmlns:a16="http://schemas.microsoft.com/office/drawing/2014/main" id="{17EBA307-F9E7-6738-D18F-02DAF026263E}"/>
                </a:ext>
              </a:extLst>
            </p:cNvPr>
            <p:cNvSpPr/>
            <p:nvPr/>
          </p:nvSpPr>
          <p:spPr>
            <a:xfrm>
              <a:off x="21134609" y="8577909"/>
              <a:ext cx="1479801" cy="3541808"/>
            </a:xfrm>
            <a:custGeom>
              <a:avLst/>
              <a:gdLst>
                <a:gd name="connsiteX0" fmla="*/ 712003 w 826497"/>
                <a:gd name="connsiteY0" fmla="*/ 0 h 1424657"/>
                <a:gd name="connsiteX1" fmla="*/ 807253 w 826497"/>
                <a:gd name="connsiteY1" fmla="*/ 223838 h 1424657"/>
                <a:gd name="connsiteX2" fmla="*/ 826303 w 826497"/>
                <a:gd name="connsiteY2" fmla="*/ 409575 h 1424657"/>
                <a:gd name="connsiteX3" fmla="*/ 802490 w 826497"/>
                <a:gd name="connsiteY3" fmla="*/ 800100 h 1424657"/>
                <a:gd name="connsiteX4" fmla="*/ 650090 w 826497"/>
                <a:gd name="connsiteY4" fmla="*/ 1133475 h 1424657"/>
                <a:gd name="connsiteX5" fmla="*/ 397678 w 826497"/>
                <a:gd name="connsiteY5" fmla="*/ 1314450 h 1424657"/>
                <a:gd name="connsiteX6" fmla="*/ 164315 w 826497"/>
                <a:gd name="connsiteY6" fmla="*/ 1419225 h 1424657"/>
                <a:gd name="connsiteX7" fmla="*/ 7153 w 826497"/>
                <a:gd name="connsiteY7" fmla="*/ 1409700 h 1424657"/>
                <a:gd name="connsiteX8" fmla="*/ 26203 w 826497"/>
                <a:gd name="connsiteY8" fmla="*/ 1409700 h 1424657"/>
                <a:gd name="connsiteX0" fmla="*/ 881089 w 995583"/>
                <a:gd name="connsiteY0" fmla="*/ 0 h 1424657"/>
                <a:gd name="connsiteX1" fmla="*/ 976339 w 995583"/>
                <a:gd name="connsiteY1" fmla="*/ 223838 h 1424657"/>
                <a:gd name="connsiteX2" fmla="*/ 995389 w 995583"/>
                <a:gd name="connsiteY2" fmla="*/ 409575 h 1424657"/>
                <a:gd name="connsiteX3" fmla="*/ 971576 w 995583"/>
                <a:gd name="connsiteY3" fmla="*/ 800100 h 1424657"/>
                <a:gd name="connsiteX4" fmla="*/ 819176 w 995583"/>
                <a:gd name="connsiteY4" fmla="*/ 1133475 h 1424657"/>
                <a:gd name="connsiteX5" fmla="*/ 566764 w 995583"/>
                <a:gd name="connsiteY5" fmla="*/ 1314450 h 1424657"/>
                <a:gd name="connsiteX6" fmla="*/ 333401 w 995583"/>
                <a:gd name="connsiteY6" fmla="*/ 1419225 h 1424657"/>
                <a:gd name="connsiteX7" fmla="*/ 176239 w 995583"/>
                <a:gd name="connsiteY7" fmla="*/ 1409700 h 1424657"/>
                <a:gd name="connsiteX8" fmla="*/ 27 w 995583"/>
                <a:gd name="connsiteY8" fmla="*/ 1419225 h 1424657"/>
                <a:gd name="connsiteX0" fmla="*/ 881062 w 995556"/>
                <a:gd name="connsiteY0" fmla="*/ 0 h 1426986"/>
                <a:gd name="connsiteX1" fmla="*/ 976312 w 995556"/>
                <a:gd name="connsiteY1" fmla="*/ 223838 h 1426986"/>
                <a:gd name="connsiteX2" fmla="*/ 995362 w 995556"/>
                <a:gd name="connsiteY2" fmla="*/ 409575 h 1426986"/>
                <a:gd name="connsiteX3" fmla="*/ 971549 w 995556"/>
                <a:gd name="connsiteY3" fmla="*/ 800100 h 1426986"/>
                <a:gd name="connsiteX4" fmla="*/ 819149 w 995556"/>
                <a:gd name="connsiteY4" fmla="*/ 1133475 h 1426986"/>
                <a:gd name="connsiteX5" fmla="*/ 566737 w 995556"/>
                <a:gd name="connsiteY5" fmla="*/ 1314450 h 1426986"/>
                <a:gd name="connsiteX6" fmla="*/ 333374 w 995556"/>
                <a:gd name="connsiteY6" fmla="*/ 1419225 h 1426986"/>
                <a:gd name="connsiteX7" fmla="*/ 0 w 995556"/>
                <a:gd name="connsiteY7" fmla="*/ 1419225 h 1426986"/>
                <a:gd name="connsiteX0" fmla="*/ 723900 w 838394"/>
                <a:gd name="connsiteY0" fmla="*/ 0 h 1431131"/>
                <a:gd name="connsiteX1" fmla="*/ 819150 w 838394"/>
                <a:gd name="connsiteY1" fmla="*/ 223838 h 1431131"/>
                <a:gd name="connsiteX2" fmla="*/ 838200 w 838394"/>
                <a:gd name="connsiteY2" fmla="*/ 409575 h 1431131"/>
                <a:gd name="connsiteX3" fmla="*/ 814387 w 838394"/>
                <a:gd name="connsiteY3" fmla="*/ 800100 h 1431131"/>
                <a:gd name="connsiteX4" fmla="*/ 661987 w 838394"/>
                <a:gd name="connsiteY4" fmla="*/ 1133475 h 1431131"/>
                <a:gd name="connsiteX5" fmla="*/ 409575 w 838394"/>
                <a:gd name="connsiteY5" fmla="*/ 1314450 h 1431131"/>
                <a:gd name="connsiteX6" fmla="*/ 176212 w 838394"/>
                <a:gd name="connsiteY6" fmla="*/ 1419225 h 1431131"/>
                <a:gd name="connsiteX7" fmla="*/ 0 w 838394"/>
                <a:gd name="connsiteY7" fmla="*/ 1428750 h 1431131"/>
                <a:gd name="connsiteX0" fmla="*/ 723900 w 838560"/>
                <a:gd name="connsiteY0" fmla="*/ 0 h 1431131"/>
                <a:gd name="connsiteX1" fmla="*/ 819150 w 838560"/>
                <a:gd name="connsiteY1" fmla="*/ 223838 h 1431131"/>
                <a:gd name="connsiteX2" fmla="*/ 838200 w 838560"/>
                <a:gd name="connsiteY2" fmla="*/ 409575 h 1431131"/>
                <a:gd name="connsiteX3" fmla="*/ 814387 w 838560"/>
                <a:gd name="connsiteY3" fmla="*/ 800100 h 1431131"/>
                <a:gd name="connsiteX4" fmla="*/ 652462 w 838560"/>
                <a:gd name="connsiteY4" fmla="*/ 1133475 h 1431131"/>
                <a:gd name="connsiteX5" fmla="*/ 409575 w 838560"/>
                <a:gd name="connsiteY5" fmla="*/ 1314450 h 1431131"/>
                <a:gd name="connsiteX6" fmla="*/ 176212 w 838560"/>
                <a:gd name="connsiteY6" fmla="*/ 1419225 h 1431131"/>
                <a:gd name="connsiteX7" fmla="*/ 0 w 838560"/>
                <a:gd name="connsiteY7" fmla="*/ 1428750 h 1431131"/>
                <a:gd name="connsiteX0" fmla="*/ 723900 w 839108"/>
                <a:gd name="connsiteY0" fmla="*/ 0 h 1431131"/>
                <a:gd name="connsiteX1" fmla="*/ 819150 w 839108"/>
                <a:gd name="connsiteY1" fmla="*/ 223838 h 1431131"/>
                <a:gd name="connsiteX2" fmla="*/ 838200 w 839108"/>
                <a:gd name="connsiteY2" fmla="*/ 409575 h 1431131"/>
                <a:gd name="connsiteX3" fmla="*/ 814387 w 839108"/>
                <a:gd name="connsiteY3" fmla="*/ 800100 h 1431131"/>
                <a:gd name="connsiteX4" fmla="*/ 638174 w 839108"/>
                <a:gd name="connsiteY4" fmla="*/ 1123950 h 1431131"/>
                <a:gd name="connsiteX5" fmla="*/ 409575 w 839108"/>
                <a:gd name="connsiteY5" fmla="*/ 1314450 h 1431131"/>
                <a:gd name="connsiteX6" fmla="*/ 176212 w 839108"/>
                <a:gd name="connsiteY6" fmla="*/ 1419225 h 1431131"/>
                <a:gd name="connsiteX7" fmla="*/ 0 w 839108"/>
                <a:gd name="connsiteY7" fmla="*/ 1428750 h 1431131"/>
                <a:gd name="connsiteX0" fmla="*/ 719137 w 834345"/>
                <a:gd name="connsiteY0" fmla="*/ 0 h 1443038"/>
                <a:gd name="connsiteX1" fmla="*/ 814387 w 834345"/>
                <a:gd name="connsiteY1" fmla="*/ 223838 h 1443038"/>
                <a:gd name="connsiteX2" fmla="*/ 833437 w 834345"/>
                <a:gd name="connsiteY2" fmla="*/ 409575 h 1443038"/>
                <a:gd name="connsiteX3" fmla="*/ 809624 w 834345"/>
                <a:gd name="connsiteY3" fmla="*/ 800100 h 1443038"/>
                <a:gd name="connsiteX4" fmla="*/ 633411 w 834345"/>
                <a:gd name="connsiteY4" fmla="*/ 1123950 h 1443038"/>
                <a:gd name="connsiteX5" fmla="*/ 404812 w 834345"/>
                <a:gd name="connsiteY5" fmla="*/ 1314450 h 1443038"/>
                <a:gd name="connsiteX6" fmla="*/ 171449 w 834345"/>
                <a:gd name="connsiteY6" fmla="*/ 1419225 h 1443038"/>
                <a:gd name="connsiteX7" fmla="*/ 0 w 834345"/>
                <a:gd name="connsiteY7" fmla="*/ 1443038 h 1443038"/>
                <a:gd name="connsiteX0" fmla="*/ 719137 w 834696"/>
                <a:gd name="connsiteY0" fmla="*/ 0 h 1443038"/>
                <a:gd name="connsiteX1" fmla="*/ 809625 w 834696"/>
                <a:gd name="connsiteY1" fmla="*/ 190501 h 1443038"/>
                <a:gd name="connsiteX2" fmla="*/ 833437 w 834696"/>
                <a:gd name="connsiteY2" fmla="*/ 409575 h 1443038"/>
                <a:gd name="connsiteX3" fmla="*/ 809624 w 834696"/>
                <a:gd name="connsiteY3" fmla="*/ 800100 h 1443038"/>
                <a:gd name="connsiteX4" fmla="*/ 633411 w 834696"/>
                <a:gd name="connsiteY4" fmla="*/ 1123950 h 1443038"/>
                <a:gd name="connsiteX5" fmla="*/ 404812 w 834696"/>
                <a:gd name="connsiteY5" fmla="*/ 1314450 h 1443038"/>
                <a:gd name="connsiteX6" fmla="*/ 171449 w 834696"/>
                <a:gd name="connsiteY6" fmla="*/ 1419225 h 1443038"/>
                <a:gd name="connsiteX7" fmla="*/ 0 w 834696"/>
                <a:gd name="connsiteY7" fmla="*/ 1443038 h 1443038"/>
                <a:gd name="connsiteX0" fmla="*/ 719137 w 847724"/>
                <a:gd name="connsiteY0" fmla="*/ 0 h 1443038"/>
                <a:gd name="connsiteX1" fmla="*/ 809625 w 847724"/>
                <a:gd name="connsiteY1" fmla="*/ 190501 h 1443038"/>
                <a:gd name="connsiteX2" fmla="*/ 847724 w 847724"/>
                <a:gd name="connsiteY2" fmla="*/ 409575 h 1443038"/>
                <a:gd name="connsiteX3" fmla="*/ 809624 w 847724"/>
                <a:gd name="connsiteY3" fmla="*/ 800100 h 1443038"/>
                <a:gd name="connsiteX4" fmla="*/ 633411 w 847724"/>
                <a:gd name="connsiteY4" fmla="*/ 1123950 h 1443038"/>
                <a:gd name="connsiteX5" fmla="*/ 404812 w 847724"/>
                <a:gd name="connsiteY5" fmla="*/ 1314450 h 1443038"/>
                <a:gd name="connsiteX6" fmla="*/ 171449 w 847724"/>
                <a:gd name="connsiteY6" fmla="*/ 1419225 h 1443038"/>
                <a:gd name="connsiteX7" fmla="*/ 0 w 847724"/>
                <a:gd name="connsiteY7" fmla="*/ 1443038 h 1443038"/>
                <a:gd name="connsiteX0" fmla="*/ 862012 w 990599"/>
                <a:gd name="connsiteY0" fmla="*/ 0 h 1452563"/>
                <a:gd name="connsiteX1" fmla="*/ 952500 w 990599"/>
                <a:gd name="connsiteY1" fmla="*/ 190501 h 1452563"/>
                <a:gd name="connsiteX2" fmla="*/ 990599 w 990599"/>
                <a:gd name="connsiteY2" fmla="*/ 409575 h 1452563"/>
                <a:gd name="connsiteX3" fmla="*/ 952499 w 990599"/>
                <a:gd name="connsiteY3" fmla="*/ 800100 h 1452563"/>
                <a:gd name="connsiteX4" fmla="*/ 776286 w 990599"/>
                <a:gd name="connsiteY4" fmla="*/ 1123950 h 1452563"/>
                <a:gd name="connsiteX5" fmla="*/ 547687 w 990599"/>
                <a:gd name="connsiteY5" fmla="*/ 1314450 h 1452563"/>
                <a:gd name="connsiteX6" fmla="*/ 314324 w 990599"/>
                <a:gd name="connsiteY6" fmla="*/ 1419225 h 1452563"/>
                <a:gd name="connsiteX7" fmla="*/ 0 w 990599"/>
                <a:gd name="connsiteY7" fmla="*/ 1452563 h 1452563"/>
                <a:gd name="connsiteX0" fmla="*/ 532814 w 1000161"/>
                <a:gd name="connsiteY0" fmla="*/ 0 h 1566715"/>
                <a:gd name="connsiteX1" fmla="*/ 952500 w 1000161"/>
                <a:gd name="connsiteY1" fmla="*/ 304653 h 1566715"/>
                <a:gd name="connsiteX2" fmla="*/ 990599 w 1000161"/>
                <a:gd name="connsiteY2" fmla="*/ 523727 h 1566715"/>
                <a:gd name="connsiteX3" fmla="*/ 952499 w 1000161"/>
                <a:gd name="connsiteY3" fmla="*/ 914252 h 1566715"/>
                <a:gd name="connsiteX4" fmla="*/ 776286 w 1000161"/>
                <a:gd name="connsiteY4" fmla="*/ 1238102 h 1566715"/>
                <a:gd name="connsiteX5" fmla="*/ 547687 w 1000161"/>
                <a:gd name="connsiteY5" fmla="*/ 1428602 h 1566715"/>
                <a:gd name="connsiteX6" fmla="*/ 314324 w 1000161"/>
                <a:gd name="connsiteY6" fmla="*/ 1533377 h 1566715"/>
                <a:gd name="connsiteX7" fmla="*/ 0 w 1000161"/>
                <a:gd name="connsiteY7" fmla="*/ 1566715 h 1566715"/>
                <a:gd name="connsiteX0" fmla="*/ 532814 w 993031"/>
                <a:gd name="connsiteY0" fmla="*/ 0 h 1566715"/>
                <a:gd name="connsiteX1" fmla="*/ 906206 w 993031"/>
                <a:gd name="connsiteY1" fmla="*/ 300971 h 1566715"/>
                <a:gd name="connsiteX2" fmla="*/ 990599 w 993031"/>
                <a:gd name="connsiteY2" fmla="*/ 523727 h 1566715"/>
                <a:gd name="connsiteX3" fmla="*/ 952499 w 993031"/>
                <a:gd name="connsiteY3" fmla="*/ 914252 h 1566715"/>
                <a:gd name="connsiteX4" fmla="*/ 776286 w 993031"/>
                <a:gd name="connsiteY4" fmla="*/ 1238102 h 1566715"/>
                <a:gd name="connsiteX5" fmla="*/ 547687 w 993031"/>
                <a:gd name="connsiteY5" fmla="*/ 1428602 h 1566715"/>
                <a:gd name="connsiteX6" fmla="*/ 314324 w 993031"/>
                <a:gd name="connsiteY6" fmla="*/ 1533377 h 1566715"/>
                <a:gd name="connsiteX7" fmla="*/ 0 w 993031"/>
                <a:gd name="connsiteY7" fmla="*/ 1566715 h 1566715"/>
                <a:gd name="connsiteX0" fmla="*/ 532814 w 993031"/>
                <a:gd name="connsiteY0" fmla="*/ 0 h 1566715"/>
                <a:gd name="connsiteX1" fmla="*/ 906206 w 993031"/>
                <a:gd name="connsiteY1" fmla="*/ 300971 h 1566715"/>
                <a:gd name="connsiteX2" fmla="*/ 990599 w 993031"/>
                <a:gd name="connsiteY2" fmla="*/ 523727 h 1566715"/>
                <a:gd name="connsiteX3" fmla="*/ 952499 w 993031"/>
                <a:gd name="connsiteY3" fmla="*/ 914252 h 1566715"/>
                <a:gd name="connsiteX4" fmla="*/ 776286 w 993031"/>
                <a:gd name="connsiteY4" fmla="*/ 1238102 h 1566715"/>
                <a:gd name="connsiteX5" fmla="*/ 547687 w 993031"/>
                <a:gd name="connsiteY5" fmla="*/ 1428602 h 1566715"/>
                <a:gd name="connsiteX6" fmla="*/ 314324 w 993031"/>
                <a:gd name="connsiteY6" fmla="*/ 1533377 h 1566715"/>
                <a:gd name="connsiteX7" fmla="*/ 0 w 993031"/>
                <a:gd name="connsiteY7" fmla="*/ 1566715 h 1566715"/>
                <a:gd name="connsiteX0" fmla="*/ 517383 w 993031"/>
                <a:gd name="connsiteY0" fmla="*/ 0 h 1551986"/>
                <a:gd name="connsiteX1" fmla="*/ 906206 w 993031"/>
                <a:gd name="connsiteY1" fmla="*/ 286242 h 1551986"/>
                <a:gd name="connsiteX2" fmla="*/ 990599 w 993031"/>
                <a:gd name="connsiteY2" fmla="*/ 508998 h 1551986"/>
                <a:gd name="connsiteX3" fmla="*/ 952499 w 993031"/>
                <a:gd name="connsiteY3" fmla="*/ 899523 h 1551986"/>
                <a:gd name="connsiteX4" fmla="*/ 776286 w 993031"/>
                <a:gd name="connsiteY4" fmla="*/ 1223373 h 1551986"/>
                <a:gd name="connsiteX5" fmla="*/ 547687 w 993031"/>
                <a:gd name="connsiteY5" fmla="*/ 1413873 h 1551986"/>
                <a:gd name="connsiteX6" fmla="*/ 314324 w 993031"/>
                <a:gd name="connsiteY6" fmla="*/ 1518648 h 1551986"/>
                <a:gd name="connsiteX7" fmla="*/ 0 w 993031"/>
                <a:gd name="connsiteY7" fmla="*/ 1551986 h 1551986"/>
                <a:gd name="connsiteX0" fmla="*/ 517383 w 993031"/>
                <a:gd name="connsiteY0" fmla="*/ 0 h 1551986"/>
                <a:gd name="connsiteX1" fmla="*/ 906206 w 993031"/>
                <a:gd name="connsiteY1" fmla="*/ 286242 h 1551986"/>
                <a:gd name="connsiteX2" fmla="*/ 990599 w 993031"/>
                <a:gd name="connsiteY2" fmla="*/ 508998 h 1551986"/>
                <a:gd name="connsiteX3" fmla="*/ 952499 w 993031"/>
                <a:gd name="connsiteY3" fmla="*/ 899523 h 1551986"/>
                <a:gd name="connsiteX4" fmla="*/ 776286 w 993031"/>
                <a:gd name="connsiteY4" fmla="*/ 1223373 h 1551986"/>
                <a:gd name="connsiteX5" fmla="*/ 547687 w 993031"/>
                <a:gd name="connsiteY5" fmla="*/ 1413873 h 1551986"/>
                <a:gd name="connsiteX6" fmla="*/ 314324 w 993031"/>
                <a:gd name="connsiteY6" fmla="*/ 1518648 h 1551986"/>
                <a:gd name="connsiteX7" fmla="*/ 0 w 993031"/>
                <a:gd name="connsiteY7" fmla="*/ 1551986 h 1551986"/>
                <a:gd name="connsiteX0" fmla="*/ 496808 w 993031"/>
                <a:gd name="connsiteY0" fmla="*/ 0 h 1563033"/>
                <a:gd name="connsiteX1" fmla="*/ 906206 w 993031"/>
                <a:gd name="connsiteY1" fmla="*/ 297289 h 1563033"/>
                <a:gd name="connsiteX2" fmla="*/ 990599 w 993031"/>
                <a:gd name="connsiteY2" fmla="*/ 520045 h 1563033"/>
                <a:gd name="connsiteX3" fmla="*/ 952499 w 993031"/>
                <a:gd name="connsiteY3" fmla="*/ 910570 h 1563033"/>
                <a:gd name="connsiteX4" fmla="*/ 776286 w 993031"/>
                <a:gd name="connsiteY4" fmla="*/ 1234420 h 1563033"/>
                <a:gd name="connsiteX5" fmla="*/ 547687 w 993031"/>
                <a:gd name="connsiteY5" fmla="*/ 1424920 h 1563033"/>
                <a:gd name="connsiteX6" fmla="*/ 314324 w 993031"/>
                <a:gd name="connsiteY6" fmla="*/ 1529695 h 1563033"/>
                <a:gd name="connsiteX7" fmla="*/ 0 w 993031"/>
                <a:gd name="connsiteY7" fmla="*/ 1563033 h 1563033"/>
                <a:gd name="connsiteX0" fmla="*/ 242193 w 993485"/>
                <a:gd name="connsiteY0" fmla="*/ 0 h 1704802"/>
                <a:gd name="connsiteX1" fmla="*/ 906206 w 993485"/>
                <a:gd name="connsiteY1" fmla="*/ 439058 h 1704802"/>
                <a:gd name="connsiteX2" fmla="*/ 990599 w 993485"/>
                <a:gd name="connsiteY2" fmla="*/ 661814 h 1704802"/>
                <a:gd name="connsiteX3" fmla="*/ 952499 w 993485"/>
                <a:gd name="connsiteY3" fmla="*/ 1052339 h 1704802"/>
                <a:gd name="connsiteX4" fmla="*/ 776286 w 993485"/>
                <a:gd name="connsiteY4" fmla="*/ 1376189 h 1704802"/>
                <a:gd name="connsiteX5" fmla="*/ 547687 w 993485"/>
                <a:gd name="connsiteY5" fmla="*/ 1566689 h 1704802"/>
                <a:gd name="connsiteX6" fmla="*/ 314324 w 993485"/>
                <a:gd name="connsiteY6" fmla="*/ 1671464 h 1704802"/>
                <a:gd name="connsiteX7" fmla="*/ 0 w 993485"/>
                <a:gd name="connsiteY7" fmla="*/ 1704802 h 1704802"/>
                <a:gd name="connsiteX0" fmla="*/ 204473 w 995398"/>
                <a:gd name="connsiteY0" fmla="*/ 0 h 1711553"/>
                <a:gd name="connsiteX1" fmla="*/ 906206 w 995398"/>
                <a:gd name="connsiteY1" fmla="*/ 445809 h 1711553"/>
                <a:gd name="connsiteX2" fmla="*/ 990599 w 995398"/>
                <a:gd name="connsiteY2" fmla="*/ 668565 h 1711553"/>
                <a:gd name="connsiteX3" fmla="*/ 952499 w 995398"/>
                <a:gd name="connsiteY3" fmla="*/ 1059090 h 1711553"/>
                <a:gd name="connsiteX4" fmla="*/ 776286 w 995398"/>
                <a:gd name="connsiteY4" fmla="*/ 1382940 h 1711553"/>
                <a:gd name="connsiteX5" fmla="*/ 547687 w 995398"/>
                <a:gd name="connsiteY5" fmla="*/ 1573440 h 1711553"/>
                <a:gd name="connsiteX6" fmla="*/ 314324 w 995398"/>
                <a:gd name="connsiteY6" fmla="*/ 1678215 h 1711553"/>
                <a:gd name="connsiteX7" fmla="*/ 0 w 995398"/>
                <a:gd name="connsiteY7" fmla="*/ 1711553 h 1711553"/>
                <a:gd name="connsiteX0" fmla="*/ 204473 w 998910"/>
                <a:gd name="connsiteY0" fmla="*/ 0 h 1711553"/>
                <a:gd name="connsiteX1" fmla="*/ 821334 w 998910"/>
                <a:gd name="connsiteY1" fmla="*/ 283787 h 1711553"/>
                <a:gd name="connsiteX2" fmla="*/ 990599 w 998910"/>
                <a:gd name="connsiteY2" fmla="*/ 668565 h 1711553"/>
                <a:gd name="connsiteX3" fmla="*/ 952499 w 998910"/>
                <a:gd name="connsiteY3" fmla="*/ 1059090 h 1711553"/>
                <a:gd name="connsiteX4" fmla="*/ 776286 w 998910"/>
                <a:gd name="connsiteY4" fmla="*/ 1382940 h 1711553"/>
                <a:gd name="connsiteX5" fmla="*/ 547687 w 998910"/>
                <a:gd name="connsiteY5" fmla="*/ 1573440 h 1711553"/>
                <a:gd name="connsiteX6" fmla="*/ 314324 w 998910"/>
                <a:gd name="connsiteY6" fmla="*/ 1678215 h 1711553"/>
                <a:gd name="connsiteX7" fmla="*/ 0 w 998910"/>
                <a:gd name="connsiteY7" fmla="*/ 1711553 h 1711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8910" h="1711553">
                  <a:moveTo>
                    <a:pt x="204473" y="0"/>
                  </a:moveTo>
                  <a:cubicBezTo>
                    <a:pt x="283723" y="74106"/>
                    <a:pt x="690313" y="172360"/>
                    <a:pt x="821334" y="283787"/>
                  </a:cubicBezTo>
                  <a:cubicBezTo>
                    <a:pt x="952355" y="395214"/>
                    <a:pt x="968738" y="539348"/>
                    <a:pt x="990599" y="668565"/>
                  </a:cubicBezTo>
                  <a:cubicBezTo>
                    <a:pt x="1012460" y="797782"/>
                    <a:pt x="988218" y="940028"/>
                    <a:pt x="952499" y="1059090"/>
                  </a:cubicBezTo>
                  <a:cubicBezTo>
                    <a:pt x="916780" y="1178152"/>
                    <a:pt x="843755" y="1297215"/>
                    <a:pt x="776286" y="1382940"/>
                  </a:cubicBezTo>
                  <a:cubicBezTo>
                    <a:pt x="708817" y="1468665"/>
                    <a:pt x="624681" y="1524228"/>
                    <a:pt x="547687" y="1573440"/>
                  </a:cubicBezTo>
                  <a:cubicBezTo>
                    <a:pt x="470693" y="1622652"/>
                    <a:pt x="405605" y="1655196"/>
                    <a:pt x="314324" y="1678215"/>
                  </a:cubicBezTo>
                  <a:cubicBezTo>
                    <a:pt x="223043" y="1701234"/>
                    <a:pt x="69453" y="1711553"/>
                    <a:pt x="0" y="1711553"/>
                  </a:cubicBezTo>
                </a:path>
              </a:pathLst>
            </a:custGeom>
            <a:noFill/>
            <a:ln w="50800" cmpd="sng">
              <a:gradFill>
                <a:gsLst>
                  <a:gs pos="39000">
                    <a:schemeClr val="tx1"/>
                  </a:gs>
                  <a:gs pos="53000">
                    <a:srgbClr val="DF0303"/>
                  </a:gs>
                </a:gsLst>
                <a:lin ang="5400000" scaled="1"/>
              </a:gradFill>
              <a:prstDash val="sysDash"/>
              <a:headEnd type="none"/>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a:p>
          </p:txBody>
        </p:sp>
        <p:sp>
          <p:nvSpPr>
            <p:cNvPr id="184" name="Freeform: Shape 183">
              <a:extLst>
                <a:ext uri="{FF2B5EF4-FFF2-40B4-BE49-F238E27FC236}">
                  <a16:creationId xmlns:a16="http://schemas.microsoft.com/office/drawing/2014/main" id="{8D839CE3-EF79-AF86-4325-8314AAB9C9A3}"/>
                </a:ext>
              </a:extLst>
            </p:cNvPr>
            <p:cNvSpPr/>
            <p:nvPr/>
          </p:nvSpPr>
          <p:spPr>
            <a:xfrm rot="9923698">
              <a:off x="22577307" y="8490272"/>
              <a:ext cx="842618" cy="1377194"/>
            </a:xfrm>
            <a:custGeom>
              <a:avLst/>
              <a:gdLst>
                <a:gd name="connsiteX0" fmla="*/ 712003 w 826497"/>
                <a:gd name="connsiteY0" fmla="*/ 0 h 1424657"/>
                <a:gd name="connsiteX1" fmla="*/ 807253 w 826497"/>
                <a:gd name="connsiteY1" fmla="*/ 223838 h 1424657"/>
                <a:gd name="connsiteX2" fmla="*/ 826303 w 826497"/>
                <a:gd name="connsiteY2" fmla="*/ 409575 h 1424657"/>
                <a:gd name="connsiteX3" fmla="*/ 802490 w 826497"/>
                <a:gd name="connsiteY3" fmla="*/ 800100 h 1424657"/>
                <a:gd name="connsiteX4" fmla="*/ 650090 w 826497"/>
                <a:gd name="connsiteY4" fmla="*/ 1133475 h 1424657"/>
                <a:gd name="connsiteX5" fmla="*/ 397678 w 826497"/>
                <a:gd name="connsiteY5" fmla="*/ 1314450 h 1424657"/>
                <a:gd name="connsiteX6" fmla="*/ 164315 w 826497"/>
                <a:gd name="connsiteY6" fmla="*/ 1419225 h 1424657"/>
                <a:gd name="connsiteX7" fmla="*/ 7153 w 826497"/>
                <a:gd name="connsiteY7" fmla="*/ 1409700 h 1424657"/>
                <a:gd name="connsiteX8" fmla="*/ 26203 w 826497"/>
                <a:gd name="connsiteY8" fmla="*/ 1409700 h 1424657"/>
                <a:gd name="connsiteX0" fmla="*/ 881089 w 995583"/>
                <a:gd name="connsiteY0" fmla="*/ 0 h 1424657"/>
                <a:gd name="connsiteX1" fmla="*/ 976339 w 995583"/>
                <a:gd name="connsiteY1" fmla="*/ 223838 h 1424657"/>
                <a:gd name="connsiteX2" fmla="*/ 995389 w 995583"/>
                <a:gd name="connsiteY2" fmla="*/ 409575 h 1424657"/>
                <a:gd name="connsiteX3" fmla="*/ 971576 w 995583"/>
                <a:gd name="connsiteY3" fmla="*/ 800100 h 1424657"/>
                <a:gd name="connsiteX4" fmla="*/ 819176 w 995583"/>
                <a:gd name="connsiteY4" fmla="*/ 1133475 h 1424657"/>
                <a:gd name="connsiteX5" fmla="*/ 566764 w 995583"/>
                <a:gd name="connsiteY5" fmla="*/ 1314450 h 1424657"/>
                <a:gd name="connsiteX6" fmla="*/ 333401 w 995583"/>
                <a:gd name="connsiteY6" fmla="*/ 1419225 h 1424657"/>
                <a:gd name="connsiteX7" fmla="*/ 176239 w 995583"/>
                <a:gd name="connsiteY7" fmla="*/ 1409700 h 1424657"/>
                <a:gd name="connsiteX8" fmla="*/ 27 w 995583"/>
                <a:gd name="connsiteY8" fmla="*/ 1419225 h 1424657"/>
                <a:gd name="connsiteX0" fmla="*/ 881062 w 995556"/>
                <a:gd name="connsiteY0" fmla="*/ 0 h 1426986"/>
                <a:gd name="connsiteX1" fmla="*/ 976312 w 995556"/>
                <a:gd name="connsiteY1" fmla="*/ 223838 h 1426986"/>
                <a:gd name="connsiteX2" fmla="*/ 995362 w 995556"/>
                <a:gd name="connsiteY2" fmla="*/ 409575 h 1426986"/>
                <a:gd name="connsiteX3" fmla="*/ 971549 w 995556"/>
                <a:gd name="connsiteY3" fmla="*/ 800100 h 1426986"/>
                <a:gd name="connsiteX4" fmla="*/ 819149 w 995556"/>
                <a:gd name="connsiteY4" fmla="*/ 1133475 h 1426986"/>
                <a:gd name="connsiteX5" fmla="*/ 566737 w 995556"/>
                <a:gd name="connsiteY5" fmla="*/ 1314450 h 1426986"/>
                <a:gd name="connsiteX6" fmla="*/ 333374 w 995556"/>
                <a:gd name="connsiteY6" fmla="*/ 1419225 h 1426986"/>
                <a:gd name="connsiteX7" fmla="*/ 0 w 995556"/>
                <a:gd name="connsiteY7" fmla="*/ 1419225 h 1426986"/>
                <a:gd name="connsiteX0" fmla="*/ 723900 w 838394"/>
                <a:gd name="connsiteY0" fmla="*/ 0 h 1431131"/>
                <a:gd name="connsiteX1" fmla="*/ 819150 w 838394"/>
                <a:gd name="connsiteY1" fmla="*/ 223838 h 1431131"/>
                <a:gd name="connsiteX2" fmla="*/ 838200 w 838394"/>
                <a:gd name="connsiteY2" fmla="*/ 409575 h 1431131"/>
                <a:gd name="connsiteX3" fmla="*/ 814387 w 838394"/>
                <a:gd name="connsiteY3" fmla="*/ 800100 h 1431131"/>
                <a:gd name="connsiteX4" fmla="*/ 661987 w 838394"/>
                <a:gd name="connsiteY4" fmla="*/ 1133475 h 1431131"/>
                <a:gd name="connsiteX5" fmla="*/ 409575 w 838394"/>
                <a:gd name="connsiteY5" fmla="*/ 1314450 h 1431131"/>
                <a:gd name="connsiteX6" fmla="*/ 176212 w 838394"/>
                <a:gd name="connsiteY6" fmla="*/ 1419225 h 1431131"/>
                <a:gd name="connsiteX7" fmla="*/ 0 w 838394"/>
                <a:gd name="connsiteY7" fmla="*/ 1428750 h 1431131"/>
                <a:gd name="connsiteX0" fmla="*/ 723900 w 838560"/>
                <a:gd name="connsiteY0" fmla="*/ 0 h 1431131"/>
                <a:gd name="connsiteX1" fmla="*/ 819150 w 838560"/>
                <a:gd name="connsiteY1" fmla="*/ 223838 h 1431131"/>
                <a:gd name="connsiteX2" fmla="*/ 838200 w 838560"/>
                <a:gd name="connsiteY2" fmla="*/ 409575 h 1431131"/>
                <a:gd name="connsiteX3" fmla="*/ 814387 w 838560"/>
                <a:gd name="connsiteY3" fmla="*/ 800100 h 1431131"/>
                <a:gd name="connsiteX4" fmla="*/ 652462 w 838560"/>
                <a:gd name="connsiteY4" fmla="*/ 1133475 h 1431131"/>
                <a:gd name="connsiteX5" fmla="*/ 409575 w 838560"/>
                <a:gd name="connsiteY5" fmla="*/ 1314450 h 1431131"/>
                <a:gd name="connsiteX6" fmla="*/ 176212 w 838560"/>
                <a:gd name="connsiteY6" fmla="*/ 1419225 h 1431131"/>
                <a:gd name="connsiteX7" fmla="*/ 0 w 838560"/>
                <a:gd name="connsiteY7" fmla="*/ 1428750 h 1431131"/>
                <a:gd name="connsiteX0" fmla="*/ 723900 w 839108"/>
                <a:gd name="connsiteY0" fmla="*/ 0 h 1431131"/>
                <a:gd name="connsiteX1" fmla="*/ 819150 w 839108"/>
                <a:gd name="connsiteY1" fmla="*/ 223838 h 1431131"/>
                <a:gd name="connsiteX2" fmla="*/ 838200 w 839108"/>
                <a:gd name="connsiteY2" fmla="*/ 409575 h 1431131"/>
                <a:gd name="connsiteX3" fmla="*/ 814387 w 839108"/>
                <a:gd name="connsiteY3" fmla="*/ 800100 h 1431131"/>
                <a:gd name="connsiteX4" fmla="*/ 638174 w 839108"/>
                <a:gd name="connsiteY4" fmla="*/ 1123950 h 1431131"/>
                <a:gd name="connsiteX5" fmla="*/ 409575 w 839108"/>
                <a:gd name="connsiteY5" fmla="*/ 1314450 h 1431131"/>
                <a:gd name="connsiteX6" fmla="*/ 176212 w 839108"/>
                <a:gd name="connsiteY6" fmla="*/ 1419225 h 1431131"/>
                <a:gd name="connsiteX7" fmla="*/ 0 w 839108"/>
                <a:gd name="connsiteY7" fmla="*/ 1428750 h 1431131"/>
                <a:gd name="connsiteX0" fmla="*/ 719137 w 834345"/>
                <a:gd name="connsiteY0" fmla="*/ 0 h 1443038"/>
                <a:gd name="connsiteX1" fmla="*/ 814387 w 834345"/>
                <a:gd name="connsiteY1" fmla="*/ 223838 h 1443038"/>
                <a:gd name="connsiteX2" fmla="*/ 833437 w 834345"/>
                <a:gd name="connsiteY2" fmla="*/ 409575 h 1443038"/>
                <a:gd name="connsiteX3" fmla="*/ 809624 w 834345"/>
                <a:gd name="connsiteY3" fmla="*/ 800100 h 1443038"/>
                <a:gd name="connsiteX4" fmla="*/ 633411 w 834345"/>
                <a:gd name="connsiteY4" fmla="*/ 1123950 h 1443038"/>
                <a:gd name="connsiteX5" fmla="*/ 404812 w 834345"/>
                <a:gd name="connsiteY5" fmla="*/ 1314450 h 1443038"/>
                <a:gd name="connsiteX6" fmla="*/ 171449 w 834345"/>
                <a:gd name="connsiteY6" fmla="*/ 1419225 h 1443038"/>
                <a:gd name="connsiteX7" fmla="*/ 0 w 834345"/>
                <a:gd name="connsiteY7" fmla="*/ 1443038 h 1443038"/>
                <a:gd name="connsiteX0" fmla="*/ 719137 w 834696"/>
                <a:gd name="connsiteY0" fmla="*/ 0 h 1443038"/>
                <a:gd name="connsiteX1" fmla="*/ 809625 w 834696"/>
                <a:gd name="connsiteY1" fmla="*/ 190501 h 1443038"/>
                <a:gd name="connsiteX2" fmla="*/ 833437 w 834696"/>
                <a:gd name="connsiteY2" fmla="*/ 409575 h 1443038"/>
                <a:gd name="connsiteX3" fmla="*/ 809624 w 834696"/>
                <a:gd name="connsiteY3" fmla="*/ 800100 h 1443038"/>
                <a:gd name="connsiteX4" fmla="*/ 633411 w 834696"/>
                <a:gd name="connsiteY4" fmla="*/ 1123950 h 1443038"/>
                <a:gd name="connsiteX5" fmla="*/ 404812 w 834696"/>
                <a:gd name="connsiteY5" fmla="*/ 1314450 h 1443038"/>
                <a:gd name="connsiteX6" fmla="*/ 171449 w 834696"/>
                <a:gd name="connsiteY6" fmla="*/ 1419225 h 1443038"/>
                <a:gd name="connsiteX7" fmla="*/ 0 w 834696"/>
                <a:gd name="connsiteY7" fmla="*/ 1443038 h 1443038"/>
                <a:gd name="connsiteX0" fmla="*/ 719137 w 847724"/>
                <a:gd name="connsiteY0" fmla="*/ 0 h 1443038"/>
                <a:gd name="connsiteX1" fmla="*/ 809625 w 847724"/>
                <a:gd name="connsiteY1" fmla="*/ 190501 h 1443038"/>
                <a:gd name="connsiteX2" fmla="*/ 847724 w 847724"/>
                <a:gd name="connsiteY2" fmla="*/ 409575 h 1443038"/>
                <a:gd name="connsiteX3" fmla="*/ 809624 w 847724"/>
                <a:gd name="connsiteY3" fmla="*/ 800100 h 1443038"/>
                <a:gd name="connsiteX4" fmla="*/ 633411 w 847724"/>
                <a:gd name="connsiteY4" fmla="*/ 1123950 h 1443038"/>
                <a:gd name="connsiteX5" fmla="*/ 404812 w 847724"/>
                <a:gd name="connsiteY5" fmla="*/ 1314450 h 1443038"/>
                <a:gd name="connsiteX6" fmla="*/ 171449 w 847724"/>
                <a:gd name="connsiteY6" fmla="*/ 1419225 h 1443038"/>
                <a:gd name="connsiteX7" fmla="*/ 0 w 847724"/>
                <a:gd name="connsiteY7" fmla="*/ 1443038 h 1443038"/>
                <a:gd name="connsiteX0" fmla="*/ 809625 w 847724"/>
                <a:gd name="connsiteY0" fmla="*/ 0 h 1252537"/>
                <a:gd name="connsiteX1" fmla="*/ 847724 w 847724"/>
                <a:gd name="connsiteY1" fmla="*/ 219074 h 1252537"/>
                <a:gd name="connsiteX2" fmla="*/ 809624 w 847724"/>
                <a:gd name="connsiteY2" fmla="*/ 609599 h 1252537"/>
                <a:gd name="connsiteX3" fmla="*/ 633411 w 847724"/>
                <a:gd name="connsiteY3" fmla="*/ 933449 h 1252537"/>
                <a:gd name="connsiteX4" fmla="*/ 404812 w 847724"/>
                <a:gd name="connsiteY4" fmla="*/ 1123949 h 1252537"/>
                <a:gd name="connsiteX5" fmla="*/ 171449 w 847724"/>
                <a:gd name="connsiteY5" fmla="*/ 1228724 h 1252537"/>
                <a:gd name="connsiteX6" fmla="*/ 0 w 847724"/>
                <a:gd name="connsiteY6" fmla="*/ 1252537 h 1252537"/>
                <a:gd name="connsiteX0" fmla="*/ 847724 w 847724"/>
                <a:gd name="connsiteY0" fmla="*/ 0 h 1033463"/>
                <a:gd name="connsiteX1" fmla="*/ 809624 w 847724"/>
                <a:gd name="connsiteY1" fmla="*/ 390525 h 1033463"/>
                <a:gd name="connsiteX2" fmla="*/ 633411 w 847724"/>
                <a:gd name="connsiteY2" fmla="*/ 714375 h 1033463"/>
                <a:gd name="connsiteX3" fmla="*/ 404812 w 847724"/>
                <a:gd name="connsiteY3" fmla="*/ 904875 h 1033463"/>
                <a:gd name="connsiteX4" fmla="*/ 171449 w 847724"/>
                <a:gd name="connsiteY4" fmla="*/ 1009650 h 1033463"/>
                <a:gd name="connsiteX5" fmla="*/ 0 w 847724"/>
                <a:gd name="connsiteY5" fmla="*/ 1033463 h 1033463"/>
                <a:gd name="connsiteX0" fmla="*/ 848918 w 848918"/>
                <a:gd name="connsiteY0" fmla="*/ 0 h 855652"/>
                <a:gd name="connsiteX1" fmla="*/ 809624 w 848918"/>
                <a:gd name="connsiteY1" fmla="*/ 212714 h 855652"/>
                <a:gd name="connsiteX2" fmla="*/ 633411 w 848918"/>
                <a:gd name="connsiteY2" fmla="*/ 536564 h 855652"/>
                <a:gd name="connsiteX3" fmla="*/ 404812 w 848918"/>
                <a:gd name="connsiteY3" fmla="*/ 727064 h 855652"/>
                <a:gd name="connsiteX4" fmla="*/ 171449 w 848918"/>
                <a:gd name="connsiteY4" fmla="*/ 831839 h 855652"/>
                <a:gd name="connsiteX5" fmla="*/ 0 w 848918"/>
                <a:gd name="connsiteY5" fmla="*/ 855652 h 855652"/>
                <a:gd name="connsiteX0" fmla="*/ 845542 w 845542"/>
                <a:gd name="connsiteY0" fmla="*/ 0 h 864558"/>
                <a:gd name="connsiteX1" fmla="*/ 806248 w 845542"/>
                <a:gd name="connsiteY1" fmla="*/ 212714 h 864558"/>
                <a:gd name="connsiteX2" fmla="*/ 630035 w 845542"/>
                <a:gd name="connsiteY2" fmla="*/ 536564 h 864558"/>
                <a:gd name="connsiteX3" fmla="*/ 401436 w 845542"/>
                <a:gd name="connsiteY3" fmla="*/ 727064 h 864558"/>
                <a:gd name="connsiteX4" fmla="*/ 168073 w 845542"/>
                <a:gd name="connsiteY4" fmla="*/ 831839 h 864558"/>
                <a:gd name="connsiteX5" fmla="*/ 0 w 845542"/>
                <a:gd name="connsiteY5" fmla="*/ 864558 h 864558"/>
                <a:gd name="connsiteX0" fmla="*/ 845542 w 845542"/>
                <a:gd name="connsiteY0" fmla="*/ 0 h 864558"/>
                <a:gd name="connsiteX1" fmla="*/ 806248 w 845542"/>
                <a:gd name="connsiteY1" fmla="*/ 212714 h 864558"/>
                <a:gd name="connsiteX2" fmla="*/ 630035 w 845542"/>
                <a:gd name="connsiteY2" fmla="*/ 536564 h 864558"/>
                <a:gd name="connsiteX3" fmla="*/ 401436 w 845542"/>
                <a:gd name="connsiteY3" fmla="*/ 727064 h 864558"/>
                <a:gd name="connsiteX4" fmla="*/ 0 w 845542"/>
                <a:gd name="connsiteY4" fmla="*/ 864558 h 864558"/>
                <a:gd name="connsiteX0" fmla="*/ 845542 w 845542"/>
                <a:gd name="connsiteY0" fmla="*/ 0 h 864558"/>
                <a:gd name="connsiteX1" fmla="*/ 806248 w 845542"/>
                <a:gd name="connsiteY1" fmla="*/ 212714 h 864558"/>
                <a:gd name="connsiteX2" fmla="*/ 630035 w 845542"/>
                <a:gd name="connsiteY2" fmla="*/ 536564 h 864558"/>
                <a:gd name="connsiteX3" fmla="*/ 300002 w 845542"/>
                <a:gd name="connsiteY3" fmla="*/ 536053 h 864558"/>
                <a:gd name="connsiteX4" fmla="*/ 0 w 845542"/>
                <a:gd name="connsiteY4" fmla="*/ 864558 h 864558"/>
                <a:gd name="connsiteX0" fmla="*/ 826118 w 826118"/>
                <a:gd name="connsiteY0" fmla="*/ 0 h 894774"/>
                <a:gd name="connsiteX1" fmla="*/ 786824 w 826118"/>
                <a:gd name="connsiteY1" fmla="*/ 212714 h 894774"/>
                <a:gd name="connsiteX2" fmla="*/ 610611 w 826118"/>
                <a:gd name="connsiteY2" fmla="*/ 536564 h 894774"/>
                <a:gd name="connsiteX3" fmla="*/ 280578 w 826118"/>
                <a:gd name="connsiteY3" fmla="*/ 536053 h 894774"/>
                <a:gd name="connsiteX4" fmla="*/ 0 w 826118"/>
                <a:gd name="connsiteY4" fmla="*/ 894774 h 894774"/>
                <a:gd name="connsiteX0" fmla="*/ 826118 w 826118"/>
                <a:gd name="connsiteY0" fmla="*/ 0 h 894774"/>
                <a:gd name="connsiteX1" fmla="*/ 786824 w 826118"/>
                <a:gd name="connsiteY1" fmla="*/ 212714 h 894774"/>
                <a:gd name="connsiteX2" fmla="*/ 610611 w 826118"/>
                <a:gd name="connsiteY2" fmla="*/ 536564 h 894774"/>
                <a:gd name="connsiteX3" fmla="*/ 280578 w 826118"/>
                <a:gd name="connsiteY3" fmla="*/ 536053 h 894774"/>
                <a:gd name="connsiteX4" fmla="*/ 0 w 826118"/>
                <a:gd name="connsiteY4" fmla="*/ 894774 h 894774"/>
                <a:gd name="connsiteX0" fmla="*/ 786824 w 786824"/>
                <a:gd name="connsiteY0" fmla="*/ 0 h 682060"/>
                <a:gd name="connsiteX1" fmla="*/ 610611 w 786824"/>
                <a:gd name="connsiteY1" fmla="*/ 323850 h 682060"/>
                <a:gd name="connsiteX2" fmla="*/ 280578 w 786824"/>
                <a:gd name="connsiteY2" fmla="*/ 323339 h 682060"/>
                <a:gd name="connsiteX3" fmla="*/ 0 w 786824"/>
                <a:gd name="connsiteY3" fmla="*/ 682060 h 682060"/>
                <a:gd name="connsiteX0" fmla="*/ 610611 w 610611"/>
                <a:gd name="connsiteY0" fmla="*/ 18318 h 376528"/>
                <a:gd name="connsiteX1" fmla="*/ 280578 w 610611"/>
                <a:gd name="connsiteY1" fmla="*/ 17807 h 376528"/>
                <a:gd name="connsiteX2" fmla="*/ 0 w 610611"/>
                <a:gd name="connsiteY2" fmla="*/ 376528 h 376528"/>
                <a:gd name="connsiteX0" fmla="*/ 280578 w 280578"/>
                <a:gd name="connsiteY0" fmla="*/ 0 h 358721"/>
                <a:gd name="connsiteX1" fmla="*/ 0 w 280578"/>
                <a:gd name="connsiteY1" fmla="*/ 358721 h 358721"/>
                <a:gd name="connsiteX0" fmla="*/ 358550 w 358550"/>
                <a:gd name="connsiteY0" fmla="*/ 0 h 478234"/>
                <a:gd name="connsiteX1" fmla="*/ 0 w 358550"/>
                <a:gd name="connsiteY1" fmla="*/ 478234 h 478234"/>
                <a:gd name="connsiteX0" fmla="*/ 358550 w 358550"/>
                <a:gd name="connsiteY0" fmla="*/ 0 h 478234"/>
                <a:gd name="connsiteX1" fmla="*/ 0 w 358550"/>
                <a:gd name="connsiteY1" fmla="*/ 478234 h 478234"/>
                <a:gd name="connsiteX0" fmla="*/ 568792 w 568792"/>
                <a:gd name="connsiteY0" fmla="*/ 0 h 929647"/>
                <a:gd name="connsiteX1" fmla="*/ 0 w 568792"/>
                <a:gd name="connsiteY1" fmla="*/ 929647 h 929647"/>
              </a:gdLst>
              <a:ahLst/>
              <a:cxnLst>
                <a:cxn ang="0">
                  <a:pos x="connsiteX0" y="connsiteY0"/>
                </a:cxn>
                <a:cxn ang="0">
                  <a:pos x="connsiteX1" y="connsiteY1"/>
                </a:cxn>
              </a:cxnLst>
              <a:rect l="l" t="t" r="r" b="b"/>
              <a:pathLst>
                <a:path w="568792" h="929647">
                  <a:moveTo>
                    <a:pt x="568792" y="0"/>
                  </a:moveTo>
                  <a:cubicBezTo>
                    <a:pt x="492112" y="123642"/>
                    <a:pt x="55846" y="849473"/>
                    <a:pt x="0" y="929647"/>
                  </a:cubicBezTo>
                </a:path>
              </a:pathLst>
            </a:custGeom>
            <a:noFill/>
            <a:ln w="50800">
              <a:solidFill>
                <a:srgbClr val="FFC000"/>
              </a:solidFill>
              <a:prstDash val="sysDash"/>
              <a:headEnd type="none"/>
              <a:tailEnd type="non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a:p>
          </p:txBody>
        </p:sp>
        <p:sp>
          <p:nvSpPr>
            <p:cNvPr id="185" name="Freeform: Shape 184">
              <a:extLst>
                <a:ext uri="{FF2B5EF4-FFF2-40B4-BE49-F238E27FC236}">
                  <a16:creationId xmlns:a16="http://schemas.microsoft.com/office/drawing/2014/main" id="{C643C9BE-11B6-0B11-C8D0-0DE12194CE2D}"/>
                </a:ext>
              </a:extLst>
            </p:cNvPr>
            <p:cNvSpPr/>
            <p:nvPr/>
          </p:nvSpPr>
          <p:spPr>
            <a:xfrm>
              <a:off x="22011474" y="10221598"/>
              <a:ext cx="932094" cy="4019378"/>
            </a:xfrm>
            <a:custGeom>
              <a:avLst/>
              <a:gdLst>
                <a:gd name="connsiteX0" fmla="*/ 712003 w 826497"/>
                <a:gd name="connsiteY0" fmla="*/ 0 h 1424657"/>
                <a:gd name="connsiteX1" fmla="*/ 807253 w 826497"/>
                <a:gd name="connsiteY1" fmla="*/ 223838 h 1424657"/>
                <a:gd name="connsiteX2" fmla="*/ 826303 w 826497"/>
                <a:gd name="connsiteY2" fmla="*/ 409575 h 1424657"/>
                <a:gd name="connsiteX3" fmla="*/ 802490 w 826497"/>
                <a:gd name="connsiteY3" fmla="*/ 800100 h 1424657"/>
                <a:gd name="connsiteX4" fmla="*/ 650090 w 826497"/>
                <a:gd name="connsiteY4" fmla="*/ 1133475 h 1424657"/>
                <a:gd name="connsiteX5" fmla="*/ 397678 w 826497"/>
                <a:gd name="connsiteY5" fmla="*/ 1314450 h 1424657"/>
                <a:gd name="connsiteX6" fmla="*/ 164315 w 826497"/>
                <a:gd name="connsiteY6" fmla="*/ 1419225 h 1424657"/>
                <a:gd name="connsiteX7" fmla="*/ 7153 w 826497"/>
                <a:gd name="connsiteY7" fmla="*/ 1409700 h 1424657"/>
                <a:gd name="connsiteX8" fmla="*/ 26203 w 826497"/>
                <a:gd name="connsiteY8" fmla="*/ 1409700 h 1424657"/>
                <a:gd name="connsiteX0" fmla="*/ 881089 w 995583"/>
                <a:gd name="connsiteY0" fmla="*/ 0 h 1424657"/>
                <a:gd name="connsiteX1" fmla="*/ 976339 w 995583"/>
                <a:gd name="connsiteY1" fmla="*/ 223838 h 1424657"/>
                <a:gd name="connsiteX2" fmla="*/ 995389 w 995583"/>
                <a:gd name="connsiteY2" fmla="*/ 409575 h 1424657"/>
                <a:gd name="connsiteX3" fmla="*/ 971576 w 995583"/>
                <a:gd name="connsiteY3" fmla="*/ 800100 h 1424657"/>
                <a:gd name="connsiteX4" fmla="*/ 819176 w 995583"/>
                <a:gd name="connsiteY4" fmla="*/ 1133475 h 1424657"/>
                <a:gd name="connsiteX5" fmla="*/ 566764 w 995583"/>
                <a:gd name="connsiteY5" fmla="*/ 1314450 h 1424657"/>
                <a:gd name="connsiteX6" fmla="*/ 333401 w 995583"/>
                <a:gd name="connsiteY6" fmla="*/ 1419225 h 1424657"/>
                <a:gd name="connsiteX7" fmla="*/ 176239 w 995583"/>
                <a:gd name="connsiteY7" fmla="*/ 1409700 h 1424657"/>
                <a:gd name="connsiteX8" fmla="*/ 27 w 995583"/>
                <a:gd name="connsiteY8" fmla="*/ 1419225 h 1424657"/>
                <a:gd name="connsiteX0" fmla="*/ 881062 w 995556"/>
                <a:gd name="connsiteY0" fmla="*/ 0 h 1426986"/>
                <a:gd name="connsiteX1" fmla="*/ 976312 w 995556"/>
                <a:gd name="connsiteY1" fmla="*/ 223838 h 1426986"/>
                <a:gd name="connsiteX2" fmla="*/ 995362 w 995556"/>
                <a:gd name="connsiteY2" fmla="*/ 409575 h 1426986"/>
                <a:gd name="connsiteX3" fmla="*/ 971549 w 995556"/>
                <a:gd name="connsiteY3" fmla="*/ 800100 h 1426986"/>
                <a:gd name="connsiteX4" fmla="*/ 819149 w 995556"/>
                <a:gd name="connsiteY4" fmla="*/ 1133475 h 1426986"/>
                <a:gd name="connsiteX5" fmla="*/ 566737 w 995556"/>
                <a:gd name="connsiteY5" fmla="*/ 1314450 h 1426986"/>
                <a:gd name="connsiteX6" fmla="*/ 333374 w 995556"/>
                <a:gd name="connsiteY6" fmla="*/ 1419225 h 1426986"/>
                <a:gd name="connsiteX7" fmla="*/ 0 w 995556"/>
                <a:gd name="connsiteY7" fmla="*/ 1419225 h 1426986"/>
                <a:gd name="connsiteX0" fmla="*/ 723900 w 838394"/>
                <a:gd name="connsiteY0" fmla="*/ 0 h 1431131"/>
                <a:gd name="connsiteX1" fmla="*/ 819150 w 838394"/>
                <a:gd name="connsiteY1" fmla="*/ 223838 h 1431131"/>
                <a:gd name="connsiteX2" fmla="*/ 838200 w 838394"/>
                <a:gd name="connsiteY2" fmla="*/ 409575 h 1431131"/>
                <a:gd name="connsiteX3" fmla="*/ 814387 w 838394"/>
                <a:gd name="connsiteY3" fmla="*/ 800100 h 1431131"/>
                <a:gd name="connsiteX4" fmla="*/ 661987 w 838394"/>
                <a:gd name="connsiteY4" fmla="*/ 1133475 h 1431131"/>
                <a:gd name="connsiteX5" fmla="*/ 409575 w 838394"/>
                <a:gd name="connsiteY5" fmla="*/ 1314450 h 1431131"/>
                <a:gd name="connsiteX6" fmla="*/ 176212 w 838394"/>
                <a:gd name="connsiteY6" fmla="*/ 1419225 h 1431131"/>
                <a:gd name="connsiteX7" fmla="*/ 0 w 838394"/>
                <a:gd name="connsiteY7" fmla="*/ 1428750 h 1431131"/>
                <a:gd name="connsiteX0" fmla="*/ 723900 w 838560"/>
                <a:gd name="connsiteY0" fmla="*/ 0 h 1431131"/>
                <a:gd name="connsiteX1" fmla="*/ 819150 w 838560"/>
                <a:gd name="connsiteY1" fmla="*/ 223838 h 1431131"/>
                <a:gd name="connsiteX2" fmla="*/ 838200 w 838560"/>
                <a:gd name="connsiteY2" fmla="*/ 409575 h 1431131"/>
                <a:gd name="connsiteX3" fmla="*/ 814387 w 838560"/>
                <a:gd name="connsiteY3" fmla="*/ 800100 h 1431131"/>
                <a:gd name="connsiteX4" fmla="*/ 652462 w 838560"/>
                <a:gd name="connsiteY4" fmla="*/ 1133475 h 1431131"/>
                <a:gd name="connsiteX5" fmla="*/ 409575 w 838560"/>
                <a:gd name="connsiteY5" fmla="*/ 1314450 h 1431131"/>
                <a:gd name="connsiteX6" fmla="*/ 176212 w 838560"/>
                <a:gd name="connsiteY6" fmla="*/ 1419225 h 1431131"/>
                <a:gd name="connsiteX7" fmla="*/ 0 w 838560"/>
                <a:gd name="connsiteY7" fmla="*/ 1428750 h 1431131"/>
                <a:gd name="connsiteX0" fmla="*/ 723900 w 839108"/>
                <a:gd name="connsiteY0" fmla="*/ 0 h 1431131"/>
                <a:gd name="connsiteX1" fmla="*/ 819150 w 839108"/>
                <a:gd name="connsiteY1" fmla="*/ 223838 h 1431131"/>
                <a:gd name="connsiteX2" fmla="*/ 838200 w 839108"/>
                <a:gd name="connsiteY2" fmla="*/ 409575 h 1431131"/>
                <a:gd name="connsiteX3" fmla="*/ 814387 w 839108"/>
                <a:gd name="connsiteY3" fmla="*/ 800100 h 1431131"/>
                <a:gd name="connsiteX4" fmla="*/ 638174 w 839108"/>
                <a:gd name="connsiteY4" fmla="*/ 1123950 h 1431131"/>
                <a:gd name="connsiteX5" fmla="*/ 409575 w 839108"/>
                <a:gd name="connsiteY5" fmla="*/ 1314450 h 1431131"/>
                <a:gd name="connsiteX6" fmla="*/ 176212 w 839108"/>
                <a:gd name="connsiteY6" fmla="*/ 1419225 h 1431131"/>
                <a:gd name="connsiteX7" fmla="*/ 0 w 839108"/>
                <a:gd name="connsiteY7" fmla="*/ 1428750 h 1431131"/>
                <a:gd name="connsiteX0" fmla="*/ 719137 w 834345"/>
                <a:gd name="connsiteY0" fmla="*/ 0 h 1443038"/>
                <a:gd name="connsiteX1" fmla="*/ 814387 w 834345"/>
                <a:gd name="connsiteY1" fmla="*/ 223838 h 1443038"/>
                <a:gd name="connsiteX2" fmla="*/ 833437 w 834345"/>
                <a:gd name="connsiteY2" fmla="*/ 409575 h 1443038"/>
                <a:gd name="connsiteX3" fmla="*/ 809624 w 834345"/>
                <a:gd name="connsiteY3" fmla="*/ 800100 h 1443038"/>
                <a:gd name="connsiteX4" fmla="*/ 633411 w 834345"/>
                <a:gd name="connsiteY4" fmla="*/ 1123950 h 1443038"/>
                <a:gd name="connsiteX5" fmla="*/ 404812 w 834345"/>
                <a:gd name="connsiteY5" fmla="*/ 1314450 h 1443038"/>
                <a:gd name="connsiteX6" fmla="*/ 171449 w 834345"/>
                <a:gd name="connsiteY6" fmla="*/ 1419225 h 1443038"/>
                <a:gd name="connsiteX7" fmla="*/ 0 w 834345"/>
                <a:gd name="connsiteY7" fmla="*/ 1443038 h 1443038"/>
                <a:gd name="connsiteX0" fmla="*/ 719137 w 834696"/>
                <a:gd name="connsiteY0" fmla="*/ 0 h 1443038"/>
                <a:gd name="connsiteX1" fmla="*/ 809625 w 834696"/>
                <a:gd name="connsiteY1" fmla="*/ 190501 h 1443038"/>
                <a:gd name="connsiteX2" fmla="*/ 833437 w 834696"/>
                <a:gd name="connsiteY2" fmla="*/ 409575 h 1443038"/>
                <a:gd name="connsiteX3" fmla="*/ 809624 w 834696"/>
                <a:gd name="connsiteY3" fmla="*/ 800100 h 1443038"/>
                <a:gd name="connsiteX4" fmla="*/ 633411 w 834696"/>
                <a:gd name="connsiteY4" fmla="*/ 1123950 h 1443038"/>
                <a:gd name="connsiteX5" fmla="*/ 404812 w 834696"/>
                <a:gd name="connsiteY5" fmla="*/ 1314450 h 1443038"/>
                <a:gd name="connsiteX6" fmla="*/ 171449 w 834696"/>
                <a:gd name="connsiteY6" fmla="*/ 1419225 h 1443038"/>
                <a:gd name="connsiteX7" fmla="*/ 0 w 834696"/>
                <a:gd name="connsiteY7" fmla="*/ 1443038 h 1443038"/>
                <a:gd name="connsiteX0" fmla="*/ 719137 w 847724"/>
                <a:gd name="connsiteY0" fmla="*/ 0 h 1443038"/>
                <a:gd name="connsiteX1" fmla="*/ 809625 w 847724"/>
                <a:gd name="connsiteY1" fmla="*/ 190501 h 1443038"/>
                <a:gd name="connsiteX2" fmla="*/ 847724 w 847724"/>
                <a:gd name="connsiteY2" fmla="*/ 409575 h 1443038"/>
                <a:gd name="connsiteX3" fmla="*/ 809624 w 847724"/>
                <a:gd name="connsiteY3" fmla="*/ 800100 h 1443038"/>
                <a:gd name="connsiteX4" fmla="*/ 633411 w 847724"/>
                <a:gd name="connsiteY4" fmla="*/ 1123950 h 1443038"/>
                <a:gd name="connsiteX5" fmla="*/ 404812 w 847724"/>
                <a:gd name="connsiteY5" fmla="*/ 1314450 h 1443038"/>
                <a:gd name="connsiteX6" fmla="*/ 171449 w 847724"/>
                <a:gd name="connsiteY6" fmla="*/ 1419225 h 1443038"/>
                <a:gd name="connsiteX7" fmla="*/ 0 w 847724"/>
                <a:gd name="connsiteY7" fmla="*/ 1443038 h 1443038"/>
                <a:gd name="connsiteX0" fmla="*/ 1260157 w 1388744"/>
                <a:gd name="connsiteY0" fmla="*/ 0 h 1793558"/>
                <a:gd name="connsiteX1" fmla="*/ 1350645 w 1388744"/>
                <a:gd name="connsiteY1" fmla="*/ 190501 h 1793558"/>
                <a:gd name="connsiteX2" fmla="*/ 1388744 w 1388744"/>
                <a:gd name="connsiteY2" fmla="*/ 409575 h 1793558"/>
                <a:gd name="connsiteX3" fmla="*/ 1350644 w 1388744"/>
                <a:gd name="connsiteY3" fmla="*/ 800100 h 1793558"/>
                <a:gd name="connsiteX4" fmla="*/ 1174431 w 1388744"/>
                <a:gd name="connsiteY4" fmla="*/ 1123950 h 1793558"/>
                <a:gd name="connsiteX5" fmla="*/ 945832 w 1388744"/>
                <a:gd name="connsiteY5" fmla="*/ 1314450 h 1793558"/>
                <a:gd name="connsiteX6" fmla="*/ 712469 w 1388744"/>
                <a:gd name="connsiteY6" fmla="*/ 1419225 h 1793558"/>
                <a:gd name="connsiteX7" fmla="*/ 0 w 1388744"/>
                <a:gd name="connsiteY7" fmla="*/ 1793558 h 1793558"/>
                <a:gd name="connsiteX0" fmla="*/ 1260157 w 1388744"/>
                <a:gd name="connsiteY0" fmla="*/ 0 h 1793558"/>
                <a:gd name="connsiteX1" fmla="*/ 1350645 w 1388744"/>
                <a:gd name="connsiteY1" fmla="*/ 190501 h 1793558"/>
                <a:gd name="connsiteX2" fmla="*/ 1388744 w 1388744"/>
                <a:gd name="connsiteY2" fmla="*/ 409575 h 1793558"/>
                <a:gd name="connsiteX3" fmla="*/ 1350644 w 1388744"/>
                <a:gd name="connsiteY3" fmla="*/ 800100 h 1793558"/>
                <a:gd name="connsiteX4" fmla="*/ 1174431 w 1388744"/>
                <a:gd name="connsiteY4" fmla="*/ 1123950 h 1793558"/>
                <a:gd name="connsiteX5" fmla="*/ 945832 w 1388744"/>
                <a:gd name="connsiteY5" fmla="*/ 1314450 h 1793558"/>
                <a:gd name="connsiteX6" fmla="*/ 224789 w 1388744"/>
                <a:gd name="connsiteY6" fmla="*/ 1274445 h 1793558"/>
                <a:gd name="connsiteX7" fmla="*/ 0 w 1388744"/>
                <a:gd name="connsiteY7" fmla="*/ 1793558 h 1793558"/>
                <a:gd name="connsiteX0" fmla="*/ 1260157 w 1388744"/>
                <a:gd name="connsiteY0" fmla="*/ 0 h 1793558"/>
                <a:gd name="connsiteX1" fmla="*/ 1350645 w 1388744"/>
                <a:gd name="connsiteY1" fmla="*/ 190501 h 1793558"/>
                <a:gd name="connsiteX2" fmla="*/ 1388744 w 1388744"/>
                <a:gd name="connsiteY2" fmla="*/ 409575 h 1793558"/>
                <a:gd name="connsiteX3" fmla="*/ 1350644 w 1388744"/>
                <a:gd name="connsiteY3" fmla="*/ 800100 h 1793558"/>
                <a:gd name="connsiteX4" fmla="*/ 1174431 w 1388744"/>
                <a:gd name="connsiteY4" fmla="*/ 1123950 h 1793558"/>
                <a:gd name="connsiteX5" fmla="*/ 679132 w 1388744"/>
                <a:gd name="connsiteY5" fmla="*/ 758190 h 1793558"/>
                <a:gd name="connsiteX6" fmla="*/ 224789 w 1388744"/>
                <a:gd name="connsiteY6" fmla="*/ 1274445 h 1793558"/>
                <a:gd name="connsiteX7" fmla="*/ 0 w 1388744"/>
                <a:gd name="connsiteY7" fmla="*/ 1793558 h 1793558"/>
                <a:gd name="connsiteX0" fmla="*/ 1260157 w 1412096"/>
                <a:gd name="connsiteY0" fmla="*/ 0 h 1793558"/>
                <a:gd name="connsiteX1" fmla="*/ 1350645 w 1412096"/>
                <a:gd name="connsiteY1" fmla="*/ 190501 h 1793558"/>
                <a:gd name="connsiteX2" fmla="*/ 1388744 w 1412096"/>
                <a:gd name="connsiteY2" fmla="*/ 409575 h 1793558"/>
                <a:gd name="connsiteX3" fmla="*/ 1350644 w 1412096"/>
                <a:gd name="connsiteY3" fmla="*/ 800100 h 1793558"/>
                <a:gd name="connsiteX4" fmla="*/ 724851 w 1412096"/>
                <a:gd name="connsiteY4" fmla="*/ 636270 h 1793558"/>
                <a:gd name="connsiteX5" fmla="*/ 679132 w 1412096"/>
                <a:gd name="connsiteY5" fmla="*/ 758190 h 1793558"/>
                <a:gd name="connsiteX6" fmla="*/ 224789 w 1412096"/>
                <a:gd name="connsiteY6" fmla="*/ 1274445 h 1793558"/>
                <a:gd name="connsiteX7" fmla="*/ 0 w 1412096"/>
                <a:gd name="connsiteY7" fmla="*/ 1793558 h 1793558"/>
                <a:gd name="connsiteX0" fmla="*/ 1260157 w 1412096"/>
                <a:gd name="connsiteY0" fmla="*/ 0 h 1793558"/>
                <a:gd name="connsiteX1" fmla="*/ 1350645 w 1412096"/>
                <a:gd name="connsiteY1" fmla="*/ 190501 h 1793558"/>
                <a:gd name="connsiteX2" fmla="*/ 1388744 w 1412096"/>
                <a:gd name="connsiteY2" fmla="*/ 409575 h 1793558"/>
                <a:gd name="connsiteX3" fmla="*/ 1350644 w 1412096"/>
                <a:gd name="connsiteY3" fmla="*/ 800100 h 1793558"/>
                <a:gd name="connsiteX4" fmla="*/ 724851 w 1412096"/>
                <a:gd name="connsiteY4" fmla="*/ 636270 h 1793558"/>
                <a:gd name="connsiteX5" fmla="*/ 427672 w 1412096"/>
                <a:gd name="connsiteY5" fmla="*/ 956310 h 1793558"/>
                <a:gd name="connsiteX6" fmla="*/ 224789 w 1412096"/>
                <a:gd name="connsiteY6" fmla="*/ 1274445 h 1793558"/>
                <a:gd name="connsiteX7" fmla="*/ 0 w 1412096"/>
                <a:gd name="connsiteY7" fmla="*/ 1793558 h 1793558"/>
                <a:gd name="connsiteX0" fmla="*/ 1260157 w 1400536"/>
                <a:gd name="connsiteY0" fmla="*/ 0 h 1793558"/>
                <a:gd name="connsiteX1" fmla="*/ 1350645 w 1400536"/>
                <a:gd name="connsiteY1" fmla="*/ 190501 h 1793558"/>
                <a:gd name="connsiteX2" fmla="*/ 1350644 w 1400536"/>
                <a:gd name="connsiteY2" fmla="*/ 800100 h 1793558"/>
                <a:gd name="connsiteX3" fmla="*/ 724851 w 1400536"/>
                <a:gd name="connsiteY3" fmla="*/ 636270 h 1793558"/>
                <a:gd name="connsiteX4" fmla="*/ 427672 w 1400536"/>
                <a:gd name="connsiteY4" fmla="*/ 956310 h 1793558"/>
                <a:gd name="connsiteX5" fmla="*/ 224789 w 1400536"/>
                <a:gd name="connsiteY5" fmla="*/ 1274445 h 1793558"/>
                <a:gd name="connsiteX6" fmla="*/ 0 w 1400536"/>
                <a:gd name="connsiteY6" fmla="*/ 1793558 h 1793558"/>
                <a:gd name="connsiteX0" fmla="*/ 1260157 w 1377407"/>
                <a:gd name="connsiteY0" fmla="*/ 0 h 1793558"/>
                <a:gd name="connsiteX1" fmla="*/ 1350644 w 1377407"/>
                <a:gd name="connsiteY1" fmla="*/ 800100 h 1793558"/>
                <a:gd name="connsiteX2" fmla="*/ 724851 w 1377407"/>
                <a:gd name="connsiteY2" fmla="*/ 636270 h 1793558"/>
                <a:gd name="connsiteX3" fmla="*/ 427672 w 1377407"/>
                <a:gd name="connsiteY3" fmla="*/ 956310 h 1793558"/>
                <a:gd name="connsiteX4" fmla="*/ 224789 w 1377407"/>
                <a:gd name="connsiteY4" fmla="*/ 1274445 h 1793558"/>
                <a:gd name="connsiteX5" fmla="*/ 0 w 1377407"/>
                <a:gd name="connsiteY5" fmla="*/ 1793558 h 1793558"/>
                <a:gd name="connsiteX0" fmla="*/ 1260157 w 1260923"/>
                <a:gd name="connsiteY0" fmla="*/ 0 h 1793558"/>
                <a:gd name="connsiteX1" fmla="*/ 855344 w 1260923"/>
                <a:gd name="connsiteY1" fmla="*/ 289560 h 1793558"/>
                <a:gd name="connsiteX2" fmla="*/ 724851 w 1260923"/>
                <a:gd name="connsiteY2" fmla="*/ 636270 h 1793558"/>
                <a:gd name="connsiteX3" fmla="*/ 427672 w 1260923"/>
                <a:gd name="connsiteY3" fmla="*/ 956310 h 1793558"/>
                <a:gd name="connsiteX4" fmla="*/ 224789 w 1260923"/>
                <a:gd name="connsiteY4" fmla="*/ 1274445 h 1793558"/>
                <a:gd name="connsiteX5" fmla="*/ 0 w 1260923"/>
                <a:gd name="connsiteY5" fmla="*/ 1793558 h 1793558"/>
                <a:gd name="connsiteX0" fmla="*/ 1115377 w 1116549"/>
                <a:gd name="connsiteY0" fmla="*/ 0 h 1869758"/>
                <a:gd name="connsiteX1" fmla="*/ 855344 w 1116549"/>
                <a:gd name="connsiteY1" fmla="*/ 365760 h 1869758"/>
                <a:gd name="connsiteX2" fmla="*/ 724851 w 1116549"/>
                <a:gd name="connsiteY2" fmla="*/ 712470 h 1869758"/>
                <a:gd name="connsiteX3" fmla="*/ 427672 w 1116549"/>
                <a:gd name="connsiteY3" fmla="*/ 1032510 h 1869758"/>
                <a:gd name="connsiteX4" fmla="*/ 224789 w 1116549"/>
                <a:gd name="connsiteY4" fmla="*/ 1350645 h 1869758"/>
                <a:gd name="connsiteX5" fmla="*/ 0 w 1116549"/>
                <a:gd name="connsiteY5" fmla="*/ 1869758 h 1869758"/>
                <a:gd name="connsiteX0" fmla="*/ 1115377 w 1116631"/>
                <a:gd name="connsiteY0" fmla="*/ 0 h 1869758"/>
                <a:gd name="connsiteX1" fmla="*/ 855344 w 1116631"/>
                <a:gd name="connsiteY1" fmla="*/ 365760 h 1869758"/>
                <a:gd name="connsiteX2" fmla="*/ 633411 w 1116631"/>
                <a:gd name="connsiteY2" fmla="*/ 712470 h 1869758"/>
                <a:gd name="connsiteX3" fmla="*/ 427672 w 1116631"/>
                <a:gd name="connsiteY3" fmla="*/ 1032510 h 1869758"/>
                <a:gd name="connsiteX4" fmla="*/ 224789 w 1116631"/>
                <a:gd name="connsiteY4" fmla="*/ 1350645 h 1869758"/>
                <a:gd name="connsiteX5" fmla="*/ 0 w 1116631"/>
                <a:gd name="connsiteY5" fmla="*/ 1869758 h 1869758"/>
                <a:gd name="connsiteX0" fmla="*/ 1115377 w 1116781"/>
                <a:gd name="connsiteY0" fmla="*/ 0 h 1869758"/>
                <a:gd name="connsiteX1" fmla="*/ 878204 w 1116781"/>
                <a:gd name="connsiteY1" fmla="*/ 396240 h 1869758"/>
                <a:gd name="connsiteX2" fmla="*/ 633411 w 1116781"/>
                <a:gd name="connsiteY2" fmla="*/ 712470 h 1869758"/>
                <a:gd name="connsiteX3" fmla="*/ 427672 w 1116781"/>
                <a:gd name="connsiteY3" fmla="*/ 1032510 h 1869758"/>
                <a:gd name="connsiteX4" fmla="*/ 224789 w 1116781"/>
                <a:gd name="connsiteY4" fmla="*/ 1350645 h 1869758"/>
                <a:gd name="connsiteX5" fmla="*/ 0 w 1116781"/>
                <a:gd name="connsiteY5" fmla="*/ 1869758 h 1869758"/>
                <a:gd name="connsiteX0" fmla="*/ 1115377 w 1116781"/>
                <a:gd name="connsiteY0" fmla="*/ 0 h 1869758"/>
                <a:gd name="connsiteX1" fmla="*/ 878204 w 1116781"/>
                <a:gd name="connsiteY1" fmla="*/ 396240 h 1869758"/>
                <a:gd name="connsiteX2" fmla="*/ 633411 w 1116781"/>
                <a:gd name="connsiteY2" fmla="*/ 712470 h 1869758"/>
                <a:gd name="connsiteX3" fmla="*/ 412432 w 1116781"/>
                <a:gd name="connsiteY3" fmla="*/ 1032510 h 1869758"/>
                <a:gd name="connsiteX4" fmla="*/ 224789 w 1116781"/>
                <a:gd name="connsiteY4" fmla="*/ 1350645 h 1869758"/>
                <a:gd name="connsiteX5" fmla="*/ 0 w 1116781"/>
                <a:gd name="connsiteY5" fmla="*/ 1869758 h 1869758"/>
                <a:gd name="connsiteX0" fmla="*/ 1115377 w 1116781"/>
                <a:gd name="connsiteY0" fmla="*/ 0 h 1869758"/>
                <a:gd name="connsiteX1" fmla="*/ 878204 w 1116781"/>
                <a:gd name="connsiteY1" fmla="*/ 396240 h 1869758"/>
                <a:gd name="connsiteX2" fmla="*/ 633411 w 1116781"/>
                <a:gd name="connsiteY2" fmla="*/ 712470 h 1869758"/>
                <a:gd name="connsiteX3" fmla="*/ 412432 w 1116781"/>
                <a:gd name="connsiteY3" fmla="*/ 1032510 h 1869758"/>
                <a:gd name="connsiteX4" fmla="*/ 224789 w 1116781"/>
                <a:gd name="connsiteY4" fmla="*/ 1350645 h 1869758"/>
                <a:gd name="connsiteX5" fmla="*/ 0 w 1116781"/>
                <a:gd name="connsiteY5" fmla="*/ 1869758 h 1869758"/>
                <a:gd name="connsiteX0" fmla="*/ 1115377 w 1115377"/>
                <a:gd name="connsiteY0" fmla="*/ 0 h 1869758"/>
                <a:gd name="connsiteX1" fmla="*/ 878204 w 1115377"/>
                <a:gd name="connsiteY1" fmla="*/ 396240 h 1869758"/>
                <a:gd name="connsiteX2" fmla="*/ 633411 w 1115377"/>
                <a:gd name="connsiteY2" fmla="*/ 712470 h 1869758"/>
                <a:gd name="connsiteX3" fmla="*/ 412432 w 1115377"/>
                <a:gd name="connsiteY3" fmla="*/ 1032510 h 1869758"/>
                <a:gd name="connsiteX4" fmla="*/ 224789 w 1115377"/>
                <a:gd name="connsiteY4" fmla="*/ 1350645 h 1869758"/>
                <a:gd name="connsiteX5" fmla="*/ 0 w 1115377"/>
                <a:gd name="connsiteY5" fmla="*/ 1869758 h 1869758"/>
                <a:gd name="connsiteX0" fmla="*/ 1115377 w 1272817"/>
                <a:gd name="connsiteY0" fmla="*/ 0 h 1869758"/>
                <a:gd name="connsiteX1" fmla="*/ 1258571 w 1272817"/>
                <a:gd name="connsiteY1" fmla="*/ 662157 h 1869758"/>
                <a:gd name="connsiteX2" fmla="*/ 633411 w 1272817"/>
                <a:gd name="connsiteY2" fmla="*/ 712470 h 1869758"/>
                <a:gd name="connsiteX3" fmla="*/ 412432 w 1272817"/>
                <a:gd name="connsiteY3" fmla="*/ 1032510 h 1869758"/>
                <a:gd name="connsiteX4" fmla="*/ 224789 w 1272817"/>
                <a:gd name="connsiteY4" fmla="*/ 1350645 h 1869758"/>
                <a:gd name="connsiteX5" fmla="*/ 0 w 1272817"/>
                <a:gd name="connsiteY5" fmla="*/ 1869758 h 1869758"/>
                <a:gd name="connsiteX0" fmla="*/ 1115377 w 1325576"/>
                <a:gd name="connsiteY0" fmla="*/ 0 h 1869758"/>
                <a:gd name="connsiteX1" fmla="*/ 1258571 w 1325576"/>
                <a:gd name="connsiteY1" fmla="*/ 662157 h 1869758"/>
                <a:gd name="connsiteX2" fmla="*/ 1256790 w 1325576"/>
                <a:gd name="connsiteY2" fmla="*/ 1111345 h 1869758"/>
                <a:gd name="connsiteX3" fmla="*/ 412432 w 1325576"/>
                <a:gd name="connsiteY3" fmla="*/ 1032510 h 1869758"/>
                <a:gd name="connsiteX4" fmla="*/ 224789 w 1325576"/>
                <a:gd name="connsiteY4" fmla="*/ 1350645 h 1869758"/>
                <a:gd name="connsiteX5" fmla="*/ 0 w 1325576"/>
                <a:gd name="connsiteY5" fmla="*/ 1869758 h 1869758"/>
                <a:gd name="connsiteX0" fmla="*/ 1115377 w 1287735"/>
                <a:gd name="connsiteY0" fmla="*/ 0 h 1869758"/>
                <a:gd name="connsiteX1" fmla="*/ 1258571 w 1287735"/>
                <a:gd name="connsiteY1" fmla="*/ 662157 h 1869758"/>
                <a:gd name="connsiteX2" fmla="*/ 1256790 w 1287735"/>
                <a:gd name="connsiteY2" fmla="*/ 1111345 h 1869758"/>
                <a:gd name="connsiteX3" fmla="*/ 1194298 w 1287735"/>
                <a:gd name="connsiteY3" fmla="*/ 1597583 h 1869758"/>
                <a:gd name="connsiteX4" fmla="*/ 224789 w 1287735"/>
                <a:gd name="connsiteY4" fmla="*/ 1350645 h 1869758"/>
                <a:gd name="connsiteX5" fmla="*/ 0 w 1287735"/>
                <a:gd name="connsiteY5" fmla="*/ 1869758 h 1869758"/>
                <a:gd name="connsiteX0" fmla="*/ 1115377 w 1271212"/>
                <a:gd name="connsiteY0" fmla="*/ 0 h 1869758"/>
                <a:gd name="connsiteX1" fmla="*/ 1258571 w 1271212"/>
                <a:gd name="connsiteY1" fmla="*/ 662157 h 1869758"/>
                <a:gd name="connsiteX2" fmla="*/ 1256790 w 1271212"/>
                <a:gd name="connsiteY2" fmla="*/ 1111345 h 1869758"/>
                <a:gd name="connsiteX3" fmla="*/ 1194298 w 1271212"/>
                <a:gd name="connsiteY3" fmla="*/ 1597583 h 1869758"/>
                <a:gd name="connsiteX4" fmla="*/ 584025 w 1271212"/>
                <a:gd name="connsiteY4" fmla="*/ 1660882 h 1869758"/>
                <a:gd name="connsiteX5" fmla="*/ 0 w 1271212"/>
                <a:gd name="connsiteY5" fmla="*/ 1869758 h 1869758"/>
                <a:gd name="connsiteX0" fmla="*/ 1115377 w 1281304"/>
                <a:gd name="connsiteY0" fmla="*/ 0 h 1869758"/>
                <a:gd name="connsiteX1" fmla="*/ 1258571 w 1281304"/>
                <a:gd name="connsiteY1" fmla="*/ 662157 h 1869758"/>
                <a:gd name="connsiteX2" fmla="*/ 1256790 w 1281304"/>
                <a:gd name="connsiteY2" fmla="*/ 1111345 h 1869758"/>
                <a:gd name="connsiteX3" fmla="*/ 1025246 w 1281304"/>
                <a:gd name="connsiteY3" fmla="*/ 1531104 h 1869758"/>
                <a:gd name="connsiteX4" fmla="*/ 584025 w 1281304"/>
                <a:gd name="connsiteY4" fmla="*/ 1660882 h 1869758"/>
                <a:gd name="connsiteX5" fmla="*/ 0 w 1281304"/>
                <a:gd name="connsiteY5" fmla="*/ 1869758 h 1869758"/>
                <a:gd name="connsiteX0" fmla="*/ 1115377 w 1281304"/>
                <a:gd name="connsiteY0" fmla="*/ 0 h 1869758"/>
                <a:gd name="connsiteX1" fmla="*/ 1258571 w 1281304"/>
                <a:gd name="connsiteY1" fmla="*/ 662157 h 1869758"/>
                <a:gd name="connsiteX2" fmla="*/ 1256790 w 1281304"/>
                <a:gd name="connsiteY2" fmla="*/ 1111345 h 1869758"/>
                <a:gd name="connsiteX3" fmla="*/ 1025246 w 1281304"/>
                <a:gd name="connsiteY3" fmla="*/ 1531104 h 1869758"/>
                <a:gd name="connsiteX4" fmla="*/ 774209 w 1281304"/>
                <a:gd name="connsiteY4" fmla="*/ 1649802 h 1869758"/>
                <a:gd name="connsiteX5" fmla="*/ 0 w 1281304"/>
                <a:gd name="connsiteY5" fmla="*/ 1869758 h 1869758"/>
                <a:gd name="connsiteX0" fmla="*/ 682181 w 848108"/>
                <a:gd name="connsiteY0" fmla="*/ 0 h 1847598"/>
                <a:gd name="connsiteX1" fmla="*/ 825375 w 848108"/>
                <a:gd name="connsiteY1" fmla="*/ 662157 h 1847598"/>
                <a:gd name="connsiteX2" fmla="*/ 823594 w 848108"/>
                <a:gd name="connsiteY2" fmla="*/ 1111345 h 1847598"/>
                <a:gd name="connsiteX3" fmla="*/ 592050 w 848108"/>
                <a:gd name="connsiteY3" fmla="*/ 1531104 h 1847598"/>
                <a:gd name="connsiteX4" fmla="*/ 341013 w 848108"/>
                <a:gd name="connsiteY4" fmla="*/ 1649802 h 1847598"/>
                <a:gd name="connsiteX5" fmla="*/ 0 w 848108"/>
                <a:gd name="connsiteY5" fmla="*/ 1847598 h 1847598"/>
                <a:gd name="connsiteX0" fmla="*/ 682181 w 844619"/>
                <a:gd name="connsiteY0" fmla="*/ 0 h 1847598"/>
                <a:gd name="connsiteX1" fmla="*/ 825375 w 844619"/>
                <a:gd name="connsiteY1" fmla="*/ 662157 h 1847598"/>
                <a:gd name="connsiteX2" fmla="*/ 823594 w 844619"/>
                <a:gd name="connsiteY2" fmla="*/ 1111345 h 1847598"/>
                <a:gd name="connsiteX3" fmla="*/ 644878 w 844619"/>
                <a:gd name="connsiteY3" fmla="*/ 1442465 h 1847598"/>
                <a:gd name="connsiteX4" fmla="*/ 341013 w 844619"/>
                <a:gd name="connsiteY4" fmla="*/ 1649802 h 1847598"/>
                <a:gd name="connsiteX5" fmla="*/ 0 w 844619"/>
                <a:gd name="connsiteY5" fmla="*/ 1847598 h 1847598"/>
                <a:gd name="connsiteX0" fmla="*/ 682181 w 844619"/>
                <a:gd name="connsiteY0" fmla="*/ 0 h 1847598"/>
                <a:gd name="connsiteX1" fmla="*/ 825375 w 844619"/>
                <a:gd name="connsiteY1" fmla="*/ 662157 h 1847598"/>
                <a:gd name="connsiteX2" fmla="*/ 823594 w 844619"/>
                <a:gd name="connsiteY2" fmla="*/ 1111345 h 1847598"/>
                <a:gd name="connsiteX3" fmla="*/ 644878 w 844619"/>
                <a:gd name="connsiteY3" fmla="*/ 1442465 h 1847598"/>
                <a:gd name="connsiteX4" fmla="*/ 372710 w 844619"/>
                <a:gd name="connsiteY4" fmla="*/ 1638722 h 1847598"/>
                <a:gd name="connsiteX5" fmla="*/ 0 w 844619"/>
                <a:gd name="connsiteY5" fmla="*/ 1847598 h 1847598"/>
                <a:gd name="connsiteX0" fmla="*/ 576523 w 738961"/>
                <a:gd name="connsiteY0" fmla="*/ 0 h 1858678"/>
                <a:gd name="connsiteX1" fmla="*/ 719717 w 738961"/>
                <a:gd name="connsiteY1" fmla="*/ 662157 h 1858678"/>
                <a:gd name="connsiteX2" fmla="*/ 717936 w 738961"/>
                <a:gd name="connsiteY2" fmla="*/ 1111345 h 1858678"/>
                <a:gd name="connsiteX3" fmla="*/ 539220 w 738961"/>
                <a:gd name="connsiteY3" fmla="*/ 1442465 h 1858678"/>
                <a:gd name="connsiteX4" fmla="*/ 267052 w 738961"/>
                <a:gd name="connsiteY4" fmla="*/ 1638722 h 1858678"/>
                <a:gd name="connsiteX5" fmla="*/ 0 w 738961"/>
                <a:gd name="connsiteY5" fmla="*/ 1858678 h 1858678"/>
                <a:gd name="connsiteX0" fmla="*/ 576523 w 738961"/>
                <a:gd name="connsiteY0" fmla="*/ 0 h 1858678"/>
                <a:gd name="connsiteX1" fmla="*/ 719717 w 738961"/>
                <a:gd name="connsiteY1" fmla="*/ 662157 h 1858678"/>
                <a:gd name="connsiteX2" fmla="*/ 717936 w 738961"/>
                <a:gd name="connsiteY2" fmla="*/ 1111345 h 1858678"/>
                <a:gd name="connsiteX3" fmla="*/ 539220 w 738961"/>
                <a:gd name="connsiteY3" fmla="*/ 1442465 h 1858678"/>
                <a:gd name="connsiteX4" fmla="*/ 267052 w 738961"/>
                <a:gd name="connsiteY4" fmla="*/ 1638722 h 1858678"/>
                <a:gd name="connsiteX5" fmla="*/ 0 w 738961"/>
                <a:gd name="connsiteY5" fmla="*/ 1858678 h 1858678"/>
                <a:gd name="connsiteX0" fmla="*/ 576523 w 738961"/>
                <a:gd name="connsiteY0" fmla="*/ 0 h 1880838"/>
                <a:gd name="connsiteX1" fmla="*/ 719717 w 738961"/>
                <a:gd name="connsiteY1" fmla="*/ 662157 h 1880838"/>
                <a:gd name="connsiteX2" fmla="*/ 717936 w 738961"/>
                <a:gd name="connsiteY2" fmla="*/ 1111345 h 1880838"/>
                <a:gd name="connsiteX3" fmla="*/ 539220 w 738961"/>
                <a:gd name="connsiteY3" fmla="*/ 1442465 h 1880838"/>
                <a:gd name="connsiteX4" fmla="*/ 267052 w 738961"/>
                <a:gd name="connsiteY4" fmla="*/ 1638722 h 1880838"/>
                <a:gd name="connsiteX5" fmla="*/ 0 w 738961"/>
                <a:gd name="connsiteY5" fmla="*/ 1880838 h 1880838"/>
                <a:gd name="connsiteX0" fmla="*/ 576523 w 770266"/>
                <a:gd name="connsiteY0" fmla="*/ 0 h 1880838"/>
                <a:gd name="connsiteX1" fmla="*/ 761980 w 770266"/>
                <a:gd name="connsiteY1" fmla="*/ 529199 h 1880838"/>
                <a:gd name="connsiteX2" fmla="*/ 717936 w 770266"/>
                <a:gd name="connsiteY2" fmla="*/ 1111345 h 1880838"/>
                <a:gd name="connsiteX3" fmla="*/ 539220 w 770266"/>
                <a:gd name="connsiteY3" fmla="*/ 1442465 h 1880838"/>
                <a:gd name="connsiteX4" fmla="*/ 267052 w 770266"/>
                <a:gd name="connsiteY4" fmla="*/ 1638722 h 1880838"/>
                <a:gd name="connsiteX5" fmla="*/ 0 w 770266"/>
                <a:gd name="connsiteY5" fmla="*/ 1880838 h 1880838"/>
                <a:gd name="connsiteX0" fmla="*/ 576523 w 770266"/>
                <a:gd name="connsiteY0" fmla="*/ 0 h 1880838"/>
                <a:gd name="connsiteX1" fmla="*/ 761980 w 770266"/>
                <a:gd name="connsiteY1" fmla="*/ 529199 h 1880838"/>
                <a:gd name="connsiteX2" fmla="*/ 717936 w 770266"/>
                <a:gd name="connsiteY2" fmla="*/ 1111345 h 1880838"/>
                <a:gd name="connsiteX3" fmla="*/ 539220 w 770266"/>
                <a:gd name="connsiteY3" fmla="*/ 1442465 h 1880838"/>
                <a:gd name="connsiteX4" fmla="*/ 404407 w 770266"/>
                <a:gd name="connsiteY4" fmla="*/ 1705201 h 1880838"/>
                <a:gd name="connsiteX5" fmla="*/ 0 w 770266"/>
                <a:gd name="connsiteY5" fmla="*/ 1880838 h 1880838"/>
                <a:gd name="connsiteX0" fmla="*/ 576523 w 776435"/>
                <a:gd name="connsiteY0" fmla="*/ 0 h 1880838"/>
                <a:gd name="connsiteX1" fmla="*/ 761980 w 776435"/>
                <a:gd name="connsiteY1" fmla="*/ 529199 h 1880838"/>
                <a:gd name="connsiteX2" fmla="*/ 739068 w 776435"/>
                <a:gd name="connsiteY2" fmla="*/ 934067 h 1880838"/>
                <a:gd name="connsiteX3" fmla="*/ 539220 w 776435"/>
                <a:gd name="connsiteY3" fmla="*/ 1442465 h 1880838"/>
                <a:gd name="connsiteX4" fmla="*/ 404407 w 776435"/>
                <a:gd name="connsiteY4" fmla="*/ 1705201 h 1880838"/>
                <a:gd name="connsiteX5" fmla="*/ 0 w 776435"/>
                <a:gd name="connsiteY5" fmla="*/ 1880838 h 1880838"/>
                <a:gd name="connsiteX0" fmla="*/ 576523 w 773332"/>
                <a:gd name="connsiteY0" fmla="*/ 0 h 1880838"/>
                <a:gd name="connsiteX1" fmla="*/ 761980 w 773332"/>
                <a:gd name="connsiteY1" fmla="*/ 529199 h 1880838"/>
                <a:gd name="connsiteX2" fmla="*/ 739068 w 773332"/>
                <a:gd name="connsiteY2" fmla="*/ 934067 h 1880838"/>
                <a:gd name="connsiteX3" fmla="*/ 623746 w 773332"/>
                <a:gd name="connsiteY3" fmla="*/ 1342746 h 1880838"/>
                <a:gd name="connsiteX4" fmla="*/ 404407 w 773332"/>
                <a:gd name="connsiteY4" fmla="*/ 1705201 h 1880838"/>
                <a:gd name="connsiteX5" fmla="*/ 0 w 773332"/>
                <a:gd name="connsiteY5" fmla="*/ 1880838 h 1880838"/>
                <a:gd name="connsiteX0" fmla="*/ 576523 w 773332"/>
                <a:gd name="connsiteY0" fmla="*/ 0 h 1880838"/>
                <a:gd name="connsiteX1" fmla="*/ 761980 w 773332"/>
                <a:gd name="connsiteY1" fmla="*/ 529199 h 1880838"/>
                <a:gd name="connsiteX2" fmla="*/ 739068 w 773332"/>
                <a:gd name="connsiteY2" fmla="*/ 934067 h 1880838"/>
                <a:gd name="connsiteX3" fmla="*/ 623746 w 773332"/>
                <a:gd name="connsiteY3" fmla="*/ 1342746 h 1880838"/>
                <a:gd name="connsiteX4" fmla="*/ 467802 w 773332"/>
                <a:gd name="connsiteY4" fmla="*/ 1638722 h 1880838"/>
                <a:gd name="connsiteX5" fmla="*/ 0 w 773332"/>
                <a:gd name="connsiteY5" fmla="*/ 1880838 h 1880838"/>
                <a:gd name="connsiteX0" fmla="*/ 227853 w 424662"/>
                <a:gd name="connsiteY0" fmla="*/ 0 h 1880838"/>
                <a:gd name="connsiteX1" fmla="*/ 413310 w 424662"/>
                <a:gd name="connsiteY1" fmla="*/ 529199 h 1880838"/>
                <a:gd name="connsiteX2" fmla="*/ 390398 w 424662"/>
                <a:gd name="connsiteY2" fmla="*/ 934067 h 1880838"/>
                <a:gd name="connsiteX3" fmla="*/ 275076 w 424662"/>
                <a:gd name="connsiteY3" fmla="*/ 1342746 h 1880838"/>
                <a:gd name="connsiteX4" fmla="*/ 119132 w 424662"/>
                <a:gd name="connsiteY4" fmla="*/ 1638722 h 1880838"/>
                <a:gd name="connsiteX5" fmla="*/ 0 w 424662"/>
                <a:gd name="connsiteY5" fmla="*/ 1880838 h 1880838"/>
                <a:gd name="connsiteX0" fmla="*/ 227853 w 424662"/>
                <a:gd name="connsiteY0" fmla="*/ 0 h 1880838"/>
                <a:gd name="connsiteX1" fmla="*/ 413310 w 424662"/>
                <a:gd name="connsiteY1" fmla="*/ 529199 h 1880838"/>
                <a:gd name="connsiteX2" fmla="*/ 390398 w 424662"/>
                <a:gd name="connsiteY2" fmla="*/ 934067 h 1880838"/>
                <a:gd name="connsiteX3" fmla="*/ 275076 w 424662"/>
                <a:gd name="connsiteY3" fmla="*/ 1342746 h 1880838"/>
                <a:gd name="connsiteX4" fmla="*/ 119132 w 424662"/>
                <a:gd name="connsiteY4" fmla="*/ 1627642 h 1880838"/>
                <a:gd name="connsiteX5" fmla="*/ 0 w 424662"/>
                <a:gd name="connsiteY5" fmla="*/ 1880838 h 1880838"/>
                <a:gd name="connsiteX0" fmla="*/ 227853 w 424662"/>
                <a:gd name="connsiteY0" fmla="*/ 0 h 1880838"/>
                <a:gd name="connsiteX1" fmla="*/ 413310 w 424662"/>
                <a:gd name="connsiteY1" fmla="*/ 529199 h 1880838"/>
                <a:gd name="connsiteX2" fmla="*/ 390398 w 424662"/>
                <a:gd name="connsiteY2" fmla="*/ 934067 h 1880838"/>
                <a:gd name="connsiteX3" fmla="*/ 275076 w 424662"/>
                <a:gd name="connsiteY3" fmla="*/ 1342746 h 1880838"/>
                <a:gd name="connsiteX4" fmla="*/ 119132 w 424662"/>
                <a:gd name="connsiteY4" fmla="*/ 1627642 h 1880838"/>
                <a:gd name="connsiteX5" fmla="*/ 0 w 424662"/>
                <a:gd name="connsiteY5" fmla="*/ 1880838 h 1880838"/>
                <a:gd name="connsiteX0" fmla="*/ 667281 w 667281"/>
                <a:gd name="connsiteY0" fmla="*/ 0 h 2170184"/>
                <a:gd name="connsiteX1" fmla="*/ 413310 w 667281"/>
                <a:gd name="connsiteY1" fmla="*/ 818545 h 2170184"/>
                <a:gd name="connsiteX2" fmla="*/ 390398 w 667281"/>
                <a:gd name="connsiteY2" fmla="*/ 1223413 h 2170184"/>
                <a:gd name="connsiteX3" fmla="*/ 275076 w 667281"/>
                <a:gd name="connsiteY3" fmla="*/ 1632092 h 2170184"/>
                <a:gd name="connsiteX4" fmla="*/ 119132 w 667281"/>
                <a:gd name="connsiteY4" fmla="*/ 1916988 h 2170184"/>
                <a:gd name="connsiteX5" fmla="*/ 0 w 667281"/>
                <a:gd name="connsiteY5" fmla="*/ 2170184 h 2170184"/>
                <a:gd name="connsiteX0" fmla="*/ 667281 w 667281"/>
                <a:gd name="connsiteY0" fmla="*/ 0 h 2170184"/>
                <a:gd name="connsiteX1" fmla="*/ 505283 w 667281"/>
                <a:gd name="connsiteY1" fmla="*/ 818545 h 2170184"/>
                <a:gd name="connsiteX2" fmla="*/ 390398 w 667281"/>
                <a:gd name="connsiteY2" fmla="*/ 1223413 h 2170184"/>
                <a:gd name="connsiteX3" fmla="*/ 275076 w 667281"/>
                <a:gd name="connsiteY3" fmla="*/ 1632092 h 2170184"/>
                <a:gd name="connsiteX4" fmla="*/ 119132 w 667281"/>
                <a:gd name="connsiteY4" fmla="*/ 1916988 h 2170184"/>
                <a:gd name="connsiteX5" fmla="*/ 0 w 667281"/>
                <a:gd name="connsiteY5" fmla="*/ 2170184 h 2170184"/>
                <a:gd name="connsiteX0" fmla="*/ 697939 w 697939"/>
                <a:gd name="connsiteY0" fmla="*/ 0 h 3156104"/>
                <a:gd name="connsiteX1" fmla="*/ 505283 w 697939"/>
                <a:gd name="connsiteY1" fmla="*/ 1804465 h 3156104"/>
                <a:gd name="connsiteX2" fmla="*/ 390398 w 697939"/>
                <a:gd name="connsiteY2" fmla="*/ 2209333 h 3156104"/>
                <a:gd name="connsiteX3" fmla="*/ 275076 w 697939"/>
                <a:gd name="connsiteY3" fmla="*/ 2618012 h 3156104"/>
                <a:gd name="connsiteX4" fmla="*/ 119132 w 697939"/>
                <a:gd name="connsiteY4" fmla="*/ 2902908 h 3156104"/>
                <a:gd name="connsiteX5" fmla="*/ 0 w 697939"/>
                <a:gd name="connsiteY5" fmla="*/ 3156104 h 3156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7939" h="3156104">
                  <a:moveTo>
                    <a:pt x="697939" y="0"/>
                  </a:moveTo>
                  <a:cubicBezTo>
                    <a:pt x="632970" y="159067"/>
                    <a:pt x="556540" y="1436243"/>
                    <a:pt x="505283" y="1804465"/>
                  </a:cubicBezTo>
                  <a:cubicBezTo>
                    <a:pt x="454026" y="2172687"/>
                    <a:pt x="428766" y="2073742"/>
                    <a:pt x="390398" y="2209333"/>
                  </a:cubicBezTo>
                  <a:cubicBezTo>
                    <a:pt x="352030" y="2344924"/>
                    <a:pt x="320287" y="2502416"/>
                    <a:pt x="275076" y="2618012"/>
                  </a:cubicBezTo>
                  <a:cubicBezTo>
                    <a:pt x="229865" y="2733608"/>
                    <a:pt x="164978" y="2813226"/>
                    <a:pt x="119132" y="2902908"/>
                  </a:cubicBezTo>
                  <a:cubicBezTo>
                    <a:pt x="73286" y="2992590"/>
                    <a:pt x="93530" y="2985004"/>
                    <a:pt x="0" y="3156104"/>
                  </a:cubicBezTo>
                </a:path>
              </a:pathLst>
            </a:custGeom>
            <a:noFill/>
            <a:ln w="76200">
              <a:solidFill>
                <a:schemeClr val="tx1"/>
              </a:solidFill>
              <a:prstDash val="sysDash"/>
              <a:headEnd type="none"/>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a:solidFill>
                  <a:srgbClr val="7030A0"/>
                </a:solidFill>
              </a:endParaRPr>
            </a:p>
          </p:txBody>
        </p:sp>
        <p:sp>
          <p:nvSpPr>
            <p:cNvPr id="186" name="Freeform: Shape 185">
              <a:extLst>
                <a:ext uri="{FF2B5EF4-FFF2-40B4-BE49-F238E27FC236}">
                  <a16:creationId xmlns:a16="http://schemas.microsoft.com/office/drawing/2014/main" id="{871389A0-2F5A-DDD1-6B6E-A377DB65AB25}"/>
                </a:ext>
              </a:extLst>
            </p:cNvPr>
            <p:cNvSpPr/>
            <p:nvPr/>
          </p:nvSpPr>
          <p:spPr>
            <a:xfrm rot="10064018">
              <a:off x="22962188" y="9617211"/>
              <a:ext cx="1524721" cy="2148434"/>
            </a:xfrm>
            <a:custGeom>
              <a:avLst/>
              <a:gdLst>
                <a:gd name="connsiteX0" fmla="*/ 1524721 w 1524721"/>
                <a:gd name="connsiteY0" fmla="*/ 1810936 h 2148434"/>
                <a:gd name="connsiteX1" fmla="*/ 268578 w 1524721"/>
                <a:gd name="connsiteY1" fmla="*/ 2131361 h 2148434"/>
                <a:gd name="connsiteX2" fmla="*/ 98295 w 1524721"/>
                <a:gd name="connsiteY2" fmla="*/ 1305796 h 2148434"/>
                <a:gd name="connsiteX3" fmla="*/ 915708 w 1524721"/>
                <a:gd name="connsiteY3" fmla="*/ 572 h 2148434"/>
              </a:gdLst>
              <a:ahLst/>
              <a:cxnLst>
                <a:cxn ang="0">
                  <a:pos x="connsiteX0" y="connsiteY0"/>
                </a:cxn>
                <a:cxn ang="0">
                  <a:pos x="connsiteX1" y="connsiteY1"/>
                </a:cxn>
                <a:cxn ang="0">
                  <a:pos x="connsiteX2" y="connsiteY2"/>
                </a:cxn>
                <a:cxn ang="0">
                  <a:pos x="connsiteX3" y="connsiteY3"/>
                </a:cxn>
              </a:cxnLst>
              <a:rect l="l" t="t" r="r" b="b"/>
              <a:pathLst>
                <a:path w="1524721" h="2148434" extrusionOk="0">
                  <a:moveTo>
                    <a:pt x="1524721" y="1810936"/>
                  </a:moveTo>
                  <a:cubicBezTo>
                    <a:pt x="1092838" y="1857753"/>
                    <a:pt x="489516" y="2235159"/>
                    <a:pt x="268578" y="2131361"/>
                  </a:cubicBezTo>
                  <a:cubicBezTo>
                    <a:pt x="161955" y="2095293"/>
                    <a:pt x="-185091" y="1882911"/>
                    <a:pt x="98295" y="1305796"/>
                  </a:cubicBezTo>
                  <a:cubicBezTo>
                    <a:pt x="111194" y="1104611"/>
                    <a:pt x="989953" y="-15367"/>
                    <a:pt x="915708" y="572"/>
                  </a:cubicBezTo>
                </a:path>
              </a:pathLst>
            </a:custGeom>
            <a:noFill/>
            <a:ln w="50800">
              <a:solidFill>
                <a:srgbClr val="4472C4"/>
              </a:solidFill>
              <a:prstDash val="sysDash"/>
              <a:headEnd type="none"/>
              <a:tailEnd type="none"/>
              <a:extLst>
                <a:ext uri="{C807C97D-BFC1-408E-A445-0C87EB9F89A2}">
                  <ask:lineSketchStyleProps xmlns:ask="http://schemas.microsoft.com/office/drawing/2018/sketchyshapes" sd="1219033472">
                    <a:custGeom>
                      <a:avLst/>
                      <a:gdLst>
                        <a:gd name="connsiteX0" fmla="*/ 1511562 w 1511562"/>
                        <a:gd name="connsiteY0" fmla="*/ 1732477 h 2068590"/>
                        <a:gd name="connsiteX1" fmla="*/ 255419 w 1511562"/>
                        <a:gd name="connsiteY1" fmla="*/ 2052902 h 2068590"/>
                        <a:gd name="connsiteX2" fmla="*/ 85136 w 1511562"/>
                        <a:gd name="connsiteY2" fmla="*/ 1227337 h 2068590"/>
                        <a:gd name="connsiteX3" fmla="*/ 368516 w 1511562"/>
                        <a:gd name="connsiteY3" fmla="*/ 1536 h 2068590"/>
                        <a:gd name="connsiteX0" fmla="*/ 1524721 w 1524721"/>
                        <a:gd name="connsiteY0" fmla="*/ 1810936 h 2148434"/>
                        <a:gd name="connsiteX1" fmla="*/ 268578 w 1524721"/>
                        <a:gd name="connsiteY1" fmla="*/ 2131361 h 2148434"/>
                        <a:gd name="connsiteX2" fmla="*/ 98295 w 1524721"/>
                        <a:gd name="connsiteY2" fmla="*/ 1305796 h 2148434"/>
                        <a:gd name="connsiteX3" fmla="*/ 915708 w 1524721"/>
                        <a:gd name="connsiteY3" fmla="*/ 572 h 2148434"/>
                      </a:gdLst>
                      <a:ahLst/>
                      <a:cxnLst>
                        <a:cxn ang="0">
                          <a:pos x="connsiteX0" y="connsiteY0"/>
                        </a:cxn>
                        <a:cxn ang="0">
                          <a:pos x="connsiteX1" y="connsiteY1"/>
                        </a:cxn>
                        <a:cxn ang="0">
                          <a:pos x="connsiteX2" y="connsiteY2"/>
                        </a:cxn>
                        <a:cxn ang="0">
                          <a:pos x="connsiteX3" y="connsiteY3"/>
                        </a:cxn>
                      </a:cxnLst>
                      <a:rect l="l" t="t" r="r" b="b"/>
                      <a:pathLst>
                        <a:path w="1524721" h="2148434" extrusionOk="0">
                          <a:moveTo>
                            <a:pt x="1524721" y="1810936"/>
                          </a:moveTo>
                          <a:cubicBezTo>
                            <a:pt x="1113184" y="1870303"/>
                            <a:pt x="502764" y="2230187"/>
                            <a:pt x="268578" y="2131361"/>
                          </a:cubicBezTo>
                          <a:cubicBezTo>
                            <a:pt x="111178" y="2084603"/>
                            <a:pt x="-140499" y="1881493"/>
                            <a:pt x="98295" y="1305796"/>
                          </a:cubicBezTo>
                          <a:cubicBezTo>
                            <a:pt x="112878" y="1102967"/>
                            <a:pt x="992438" y="-29102"/>
                            <a:pt x="915708" y="572"/>
                          </a:cubicBez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a:p>
          </p:txBody>
        </p:sp>
        <p:sp>
          <p:nvSpPr>
            <p:cNvPr id="187" name="Rectangle: Rounded Corners 186">
              <a:extLst>
                <a:ext uri="{FF2B5EF4-FFF2-40B4-BE49-F238E27FC236}">
                  <a16:creationId xmlns:a16="http://schemas.microsoft.com/office/drawing/2014/main" id="{003F3258-6526-6378-473C-97352E514A1A}"/>
                </a:ext>
              </a:extLst>
            </p:cNvPr>
            <p:cNvSpPr>
              <a:spLocks noChangeAspect="1"/>
            </p:cNvSpPr>
            <p:nvPr/>
          </p:nvSpPr>
          <p:spPr>
            <a:xfrm flipH="1">
              <a:off x="24068355" y="9334399"/>
              <a:ext cx="890575" cy="504731"/>
            </a:xfrm>
            <a:prstGeom prst="roundRect">
              <a:avLst/>
            </a:prstGeom>
            <a:solidFill>
              <a:srgbClr val="8DA9DB"/>
            </a:solidFill>
            <a:ln w="19050">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400" b="1" dirty="0">
                  <a:solidFill>
                    <a:schemeClr val="tx1"/>
                  </a:solidFill>
                </a:rPr>
                <a:t>H</a:t>
              </a:r>
              <a:r>
                <a:rPr lang="en-US" sz="2400" b="1" baseline="-25000" dirty="0">
                  <a:solidFill>
                    <a:schemeClr val="tx1"/>
                  </a:solidFill>
                </a:rPr>
                <a:t>2</a:t>
              </a:r>
              <a:r>
                <a:rPr lang="en-US" sz="2400" b="1" dirty="0">
                  <a:solidFill>
                    <a:schemeClr val="tx1"/>
                  </a:solidFill>
                </a:rPr>
                <a:t>O</a:t>
              </a:r>
              <a:endParaRPr lang="en-US" sz="1455" b="1" baseline="-25000" dirty="0">
                <a:solidFill>
                  <a:schemeClr val="tx1"/>
                </a:solidFill>
              </a:endParaRPr>
            </a:p>
          </p:txBody>
        </p:sp>
        <p:grpSp>
          <p:nvGrpSpPr>
            <p:cNvPr id="188" name="Group 187">
              <a:extLst>
                <a:ext uri="{FF2B5EF4-FFF2-40B4-BE49-F238E27FC236}">
                  <a16:creationId xmlns:a16="http://schemas.microsoft.com/office/drawing/2014/main" id="{4821AB02-4960-AB81-847D-8EB681DB9C22}"/>
                </a:ext>
              </a:extLst>
            </p:cNvPr>
            <p:cNvGrpSpPr/>
            <p:nvPr/>
          </p:nvGrpSpPr>
          <p:grpSpPr>
            <a:xfrm>
              <a:off x="21909934" y="8838342"/>
              <a:ext cx="1939770" cy="1986427"/>
              <a:chOff x="21834135" y="11509123"/>
              <a:chExt cx="1939770" cy="1986427"/>
            </a:xfrm>
          </p:grpSpPr>
          <p:sp>
            <p:nvSpPr>
              <p:cNvPr id="191" name="Graphic 155" descr="Maple Leaf with solid fill">
                <a:extLst>
                  <a:ext uri="{FF2B5EF4-FFF2-40B4-BE49-F238E27FC236}">
                    <a16:creationId xmlns:a16="http://schemas.microsoft.com/office/drawing/2014/main" id="{0477FBB4-C6A7-AE44-D63B-C080F8E5ECAD}"/>
                  </a:ext>
                </a:extLst>
              </p:cNvPr>
              <p:cNvSpPr>
                <a:spLocks noChangeAspect="1"/>
              </p:cNvSpPr>
              <p:nvPr/>
            </p:nvSpPr>
            <p:spPr>
              <a:xfrm>
                <a:off x="21834135" y="11509123"/>
                <a:ext cx="1939770" cy="1986427"/>
              </a:xfrm>
              <a:custGeom>
                <a:avLst/>
                <a:gdLst>
                  <a:gd name="connsiteX0" fmla="*/ 1277052 w 1723183"/>
                  <a:gd name="connsiteY0" fmla="*/ 1230289 h 1764631"/>
                  <a:gd name="connsiteX1" fmla="*/ 1723183 w 1723183"/>
                  <a:gd name="connsiteY1" fmla="*/ 946264 h 1764631"/>
                  <a:gd name="connsiteX2" fmla="*/ 1600862 w 1723183"/>
                  <a:gd name="connsiteY2" fmla="*/ 904855 h 1764631"/>
                  <a:gd name="connsiteX3" fmla="*/ 1575706 w 1723183"/>
                  <a:gd name="connsiteY3" fmla="*/ 854022 h 1764631"/>
                  <a:gd name="connsiteX4" fmla="*/ 1576799 w 1723183"/>
                  <a:gd name="connsiteY4" fmla="*/ 851154 h 1764631"/>
                  <a:gd name="connsiteX5" fmla="*/ 1678325 w 1723183"/>
                  <a:gd name="connsiteY5" fmla="*/ 612829 h 1764631"/>
                  <a:gd name="connsiteX6" fmla="*/ 1422133 w 1723183"/>
                  <a:gd name="connsiteY6" fmla="*/ 667973 h 1764631"/>
                  <a:gd name="connsiteX7" fmla="*/ 1374490 w 1723183"/>
                  <a:gd name="connsiteY7" fmla="*/ 637201 h 1764631"/>
                  <a:gd name="connsiteX8" fmla="*/ 1373866 w 1723183"/>
                  <a:gd name="connsiteY8" fmla="*/ 633443 h 1764631"/>
                  <a:gd name="connsiteX9" fmla="*/ 1358987 w 1723183"/>
                  <a:gd name="connsiteY9" fmla="*/ 506951 h 1764631"/>
                  <a:gd name="connsiteX10" fmla="*/ 1169570 w 1723183"/>
                  <a:gd name="connsiteY10" fmla="*/ 717102 h 1764631"/>
                  <a:gd name="connsiteX11" fmla="*/ 1127088 w 1723183"/>
                  <a:gd name="connsiteY11" fmla="*/ 719296 h 1764631"/>
                  <a:gd name="connsiteX12" fmla="*/ 1117654 w 1723183"/>
                  <a:gd name="connsiteY12" fmla="*/ 691495 h 1764631"/>
                  <a:gd name="connsiteX13" fmla="*/ 1205885 w 1723183"/>
                  <a:gd name="connsiteY13" fmla="*/ 215205 h 1764631"/>
                  <a:gd name="connsiteX14" fmla="*/ 1052142 w 1723183"/>
                  <a:gd name="connsiteY14" fmla="*/ 317774 h 1764631"/>
                  <a:gd name="connsiteX15" fmla="*/ 996524 w 1723183"/>
                  <a:gd name="connsiteY15" fmla="*/ 306663 h 1764631"/>
                  <a:gd name="connsiteX16" fmla="*/ 993147 w 1723183"/>
                  <a:gd name="connsiteY16" fmla="*/ 300489 h 1764631"/>
                  <a:gd name="connsiteX17" fmla="*/ 861642 w 1723183"/>
                  <a:gd name="connsiteY17" fmla="*/ 0 h 1764631"/>
                  <a:gd name="connsiteX18" fmla="*/ 730177 w 1723183"/>
                  <a:gd name="connsiteY18" fmla="*/ 300489 h 1764631"/>
                  <a:gd name="connsiteX19" fmla="*/ 677356 w 1723183"/>
                  <a:gd name="connsiteY19" fmla="*/ 321151 h 1764631"/>
                  <a:gd name="connsiteX20" fmla="*/ 671182 w 1723183"/>
                  <a:gd name="connsiteY20" fmla="*/ 317774 h 1764631"/>
                  <a:gd name="connsiteX21" fmla="*/ 517318 w 1723183"/>
                  <a:gd name="connsiteY21" fmla="*/ 215205 h 1764631"/>
                  <a:gd name="connsiteX22" fmla="*/ 605550 w 1723183"/>
                  <a:gd name="connsiteY22" fmla="*/ 691495 h 1764631"/>
                  <a:gd name="connsiteX23" fmla="*/ 581434 w 1723183"/>
                  <a:gd name="connsiteY23" fmla="*/ 726537 h 1764631"/>
                  <a:gd name="connsiteX24" fmla="*/ 553633 w 1723183"/>
                  <a:gd name="connsiteY24" fmla="*/ 717102 h 1764631"/>
                  <a:gd name="connsiteX25" fmla="*/ 364216 w 1723183"/>
                  <a:gd name="connsiteY25" fmla="*/ 506951 h 1764631"/>
                  <a:gd name="connsiteX26" fmla="*/ 349337 w 1723183"/>
                  <a:gd name="connsiteY26" fmla="*/ 633443 h 1764631"/>
                  <a:gd name="connsiteX27" fmla="*/ 304828 w 1723183"/>
                  <a:gd name="connsiteY27" fmla="*/ 668597 h 1764631"/>
                  <a:gd name="connsiteX28" fmla="*/ 301070 w 1723183"/>
                  <a:gd name="connsiteY28" fmla="*/ 667973 h 1764631"/>
                  <a:gd name="connsiteX29" fmla="*/ 44858 w 1723183"/>
                  <a:gd name="connsiteY29" fmla="*/ 612829 h 1764631"/>
                  <a:gd name="connsiteX30" fmla="*/ 146384 w 1723183"/>
                  <a:gd name="connsiteY30" fmla="*/ 851154 h 1764631"/>
                  <a:gd name="connsiteX31" fmla="*/ 125189 w 1723183"/>
                  <a:gd name="connsiteY31" fmla="*/ 903762 h 1764631"/>
                  <a:gd name="connsiteX32" fmla="*/ 122321 w 1723183"/>
                  <a:gd name="connsiteY32" fmla="*/ 904855 h 1764631"/>
                  <a:gd name="connsiteX33" fmla="*/ 0 w 1723183"/>
                  <a:gd name="connsiteY33" fmla="*/ 946264 h 1764631"/>
                  <a:gd name="connsiteX34" fmla="*/ 446231 w 1723183"/>
                  <a:gd name="connsiteY34" fmla="*/ 1230289 h 1764631"/>
                  <a:gd name="connsiteX35" fmla="*/ 461933 w 1723183"/>
                  <a:gd name="connsiteY35" fmla="*/ 1279017 h 1764631"/>
                  <a:gd name="connsiteX36" fmla="*/ 388199 w 1723183"/>
                  <a:gd name="connsiteY36" fmla="*/ 1463361 h 1764631"/>
                  <a:gd name="connsiteX37" fmla="*/ 795689 w 1723183"/>
                  <a:gd name="connsiteY37" fmla="*/ 1369595 h 1764631"/>
                  <a:gd name="connsiteX38" fmla="*/ 819728 w 1723183"/>
                  <a:gd name="connsiteY38" fmla="*/ 1384641 h 1764631"/>
                  <a:gd name="connsiteX39" fmla="*/ 820213 w 1723183"/>
                  <a:gd name="connsiteY39" fmla="*/ 1390129 h 1764631"/>
                  <a:gd name="connsiteX40" fmla="*/ 801484 w 1723183"/>
                  <a:gd name="connsiteY40" fmla="*/ 1764632 h 1764631"/>
                  <a:gd name="connsiteX41" fmla="*/ 921800 w 1723183"/>
                  <a:gd name="connsiteY41" fmla="*/ 1764632 h 1764631"/>
                  <a:gd name="connsiteX42" fmla="*/ 903071 w 1723183"/>
                  <a:gd name="connsiteY42" fmla="*/ 1390069 h 1764631"/>
                  <a:gd name="connsiteX43" fmla="*/ 922171 w 1723183"/>
                  <a:gd name="connsiteY43" fmla="*/ 1369108 h 1764631"/>
                  <a:gd name="connsiteX44" fmla="*/ 927595 w 1723183"/>
                  <a:gd name="connsiteY44" fmla="*/ 1369595 h 1764631"/>
                  <a:gd name="connsiteX45" fmla="*/ 1335084 w 1723183"/>
                  <a:gd name="connsiteY45" fmla="*/ 1463361 h 1764631"/>
                  <a:gd name="connsiteX46" fmla="*/ 1261351 w 1723183"/>
                  <a:gd name="connsiteY46" fmla="*/ 1279017 h 1764631"/>
                  <a:gd name="connsiteX47" fmla="*/ 1277052 w 1723183"/>
                  <a:gd name="connsiteY47" fmla="*/ 1230289 h 1764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723183" h="1764631">
                    <a:moveTo>
                      <a:pt x="1277052" y="1230289"/>
                    </a:moveTo>
                    <a:lnTo>
                      <a:pt x="1723183" y="946264"/>
                    </a:lnTo>
                    <a:lnTo>
                      <a:pt x="1600862" y="904855"/>
                    </a:lnTo>
                    <a:cubicBezTo>
                      <a:pt x="1579879" y="897765"/>
                      <a:pt x="1568615" y="875005"/>
                      <a:pt x="1575706" y="854022"/>
                    </a:cubicBezTo>
                    <a:cubicBezTo>
                      <a:pt x="1576033" y="853053"/>
                      <a:pt x="1576398" y="852097"/>
                      <a:pt x="1576799" y="851154"/>
                    </a:cubicBezTo>
                    <a:lnTo>
                      <a:pt x="1678325" y="612829"/>
                    </a:lnTo>
                    <a:lnTo>
                      <a:pt x="1422133" y="667973"/>
                    </a:lnTo>
                    <a:cubicBezTo>
                      <a:pt x="1400478" y="672632"/>
                      <a:pt x="1379148" y="658855"/>
                      <a:pt x="1374490" y="637201"/>
                    </a:cubicBezTo>
                    <a:cubicBezTo>
                      <a:pt x="1374223" y="635959"/>
                      <a:pt x="1374015" y="634704"/>
                      <a:pt x="1373866" y="633443"/>
                    </a:cubicBezTo>
                    <a:lnTo>
                      <a:pt x="1358987" y="506951"/>
                    </a:lnTo>
                    <a:lnTo>
                      <a:pt x="1169570" y="717102"/>
                    </a:lnTo>
                    <a:cubicBezTo>
                      <a:pt x="1158445" y="729439"/>
                      <a:pt x="1139425" y="730421"/>
                      <a:pt x="1127088" y="719296"/>
                    </a:cubicBezTo>
                    <a:cubicBezTo>
                      <a:pt x="1119328" y="712298"/>
                      <a:pt x="1115755" y="701772"/>
                      <a:pt x="1117654" y="691495"/>
                    </a:cubicBezTo>
                    <a:lnTo>
                      <a:pt x="1205885" y="215205"/>
                    </a:lnTo>
                    <a:lnTo>
                      <a:pt x="1052142" y="317774"/>
                    </a:lnTo>
                    <a:cubicBezTo>
                      <a:pt x="1033715" y="330064"/>
                      <a:pt x="1008814" y="325089"/>
                      <a:pt x="996524" y="306663"/>
                    </a:cubicBezTo>
                    <a:cubicBezTo>
                      <a:pt x="995218" y="304708"/>
                      <a:pt x="994089" y="302642"/>
                      <a:pt x="993147" y="300489"/>
                    </a:cubicBezTo>
                    <a:lnTo>
                      <a:pt x="861642" y="0"/>
                    </a:lnTo>
                    <a:lnTo>
                      <a:pt x="730177" y="300489"/>
                    </a:lnTo>
                    <a:cubicBezTo>
                      <a:pt x="721297" y="320780"/>
                      <a:pt x="697647" y="330030"/>
                      <a:pt x="677356" y="321151"/>
                    </a:cubicBezTo>
                    <a:cubicBezTo>
                      <a:pt x="675202" y="320208"/>
                      <a:pt x="673137" y="319078"/>
                      <a:pt x="671182" y="317774"/>
                    </a:cubicBezTo>
                    <a:lnTo>
                      <a:pt x="517318" y="215205"/>
                    </a:lnTo>
                    <a:lnTo>
                      <a:pt x="605550" y="691495"/>
                    </a:lnTo>
                    <a:cubicBezTo>
                      <a:pt x="608567" y="707830"/>
                      <a:pt x="597771" y="723519"/>
                      <a:pt x="581434" y="726537"/>
                    </a:cubicBezTo>
                    <a:cubicBezTo>
                      <a:pt x="571157" y="728436"/>
                      <a:pt x="560632" y="724863"/>
                      <a:pt x="553633" y="717102"/>
                    </a:cubicBezTo>
                    <a:lnTo>
                      <a:pt x="364216" y="506951"/>
                    </a:lnTo>
                    <a:lnTo>
                      <a:pt x="349337" y="633443"/>
                    </a:lnTo>
                    <a:cubicBezTo>
                      <a:pt x="346754" y="655440"/>
                      <a:pt x="326826" y="671180"/>
                      <a:pt x="304828" y="668597"/>
                    </a:cubicBezTo>
                    <a:cubicBezTo>
                      <a:pt x="303567" y="668449"/>
                      <a:pt x="302312" y="668240"/>
                      <a:pt x="301070" y="667973"/>
                    </a:cubicBezTo>
                    <a:lnTo>
                      <a:pt x="44858" y="612829"/>
                    </a:lnTo>
                    <a:lnTo>
                      <a:pt x="146384" y="851154"/>
                    </a:lnTo>
                    <a:cubicBezTo>
                      <a:pt x="155059" y="871534"/>
                      <a:pt x="145568" y="895088"/>
                      <a:pt x="125189" y="903762"/>
                    </a:cubicBezTo>
                    <a:cubicBezTo>
                      <a:pt x="124246" y="904163"/>
                      <a:pt x="123290" y="904528"/>
                      <a:pt x="122321" y="904855"/>
                    </a:cubicBezTo>
                    <a:lnTo>
                      <a:pt x="0" y="946264"/>
                    </a:lnTo>
                    <a:lnTo>
                      <a:pt x="446231" y="1230289"/>
                    </a:lnTo>
                    <a:cubicBezTo>
                      <a:pt x="462500" y="1240645"/>
                      <a:pt x="469095" y="1261112"/>
                      <a:pt x="461933" y="1279017"/>
                    </a:cubicBezTo>
                    <a:lnTo>
                      <a:pt x="388199" y="1463361"/>
                    </a:lnTo>
                    <a:lnTo>
                      <a:pt x="795689" y="1369595"/>
                    </a:lnTo>
                    <a:cubicBezTo>
                      <a:pt x="806481" y="1367113"/>
                      <a:pt x="817243" y="1373848"/>
                      <a:pt x="819728" y="1384641"/>
                    </a:cubicBezTo>
                    <a:cubicBezTo>
                      <a:pt x="820141" y="1386439"/>
                      <a:pt x="820303" y="1388286"/>
                      <a:pt x="820213" y="1390129"/>
                    </a:cubicBezTo>
                    <a:lnTo>
                      <a:pt x="801484" y="1764632"/>
                    </a:lnTo>
                    <a:lnTo>
                      <a:pt x="921800" y="1764632"/>
                    </a:lnTo>
                    <a:lnTo>
                      <a:pt x="903071" y="1390069"/>
                    </a:lnTo>
                    <a:cubicBezTo>
                      <a:pt x="902557" y="1379006"/>
                      <a:pt x="911108" y="1369621"/>
                      <a:pt x="922171" y="1369108"/>
                    </a:cubicBezTo>
                    <a:cubicBezTo>
                      <a:pt x="923993" y="1369022"/>
                      <a:pt x="925818" y="1369186"/>
                      <a:pt x="927595" y="1369595"/>
                    </a:cubicBezTo>
                    <a:lnTo>
                      <a:pt x="1335084" y="1463361"/>
                    </a:lnTo>
                    <a:lnTo>
                      <a:pt x="1261351" y="1279017"/>
                    </a:lnTo>
                    <a:cubicBezTo>
                      <a:pt x="1254188" y="1261112"/>
                      <a:pt x="1260783" y="1240645"/>
                      <a:pt x="1277052" y="1230289"/>
                    </a:cubicBezTo>
                    <a:close/>
                  </a:path>
                </a:pathLst>
              </a:custGeom>
              <a:solidFill>
                <a:schemeClr val="accent6">
                  <a:lumMod val="75000"/>
                </a:schemeClr>
              </a:solidFill>
              <a:ln w="20042" cap="flat">
                <a:solidFill>
                  <a:schemeClr val="tx1"/>
                </a:solidFill>
                <a:prstDash val="solid"/>
                <a:miter/>
              </a:ln>
            </p:spPr>
            <p:txBody>
              <a:bodyPr rtlCol="0" anchor="ctr"/>
              <a:lstStyle/>
              <a:p>
                <a:pPr algn="ctr"/>
                <a:endParaRPr lang="en-US" sz="1660" b="1" dirty="0"/>
              </a:p>
            </p:txBody>
          </p:sp>
          <p:sp>
            <p:nvSpPr>
              <p:cNvPr id="192" name="Rectangle: Rounded Corners 191">
                <a:extLst>
                  <a:ext uri="{FF2B5EF4-FFF2-40B4-BE49-F238E27FC236}">
                    <a16:creationId xmlns:a16="http://schemas.microsoft.com/office/drawing/2014/main" id="{17A8E764-49BE-E23F-38C8-4F0E35552796}"/>
                  </a:ext>
                </a:extLst>
              </p:cNvPr>
              <p:cNvSpPr>
                <a:spLocks noChangeAspect="1"/>
              </p:cNvSpPr>
              <p:nvPr/>
            </p:nvSpPr>
            <p:spPr>
              <a:xfrm>
                <a:off x="21979887" y="12130580"/>
                <a:ext cx="1625894" cy="709076"/>
              </a:xfrm>
              <a:prstGeom prst="roundRect">
                <a:avLst/>
              </a:prstGeom>
              <a:solidFill>
                <a:schemeClr val="accent6">
                  <a:lumMod val="20000"/>
                  <a:lumOff val="80000"/>
                  <a:alpha val="90000"/>
                </a:schemeClr>
              </a:solidFill>
              <a:ln w="19050">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3200" b="1" dirty="0">
                    <a:solidFill>
                      <a:schemeClr val="tx1"/>
                    </a:solidFill>
                  </a:rPr>
                  <a:t>Leaves</a:t>
                </a:r>
                <a:endParaRPr lang="en-US" sz="2182" b="1" dirty="0">
                  <a:solidFill>
                    <a:schemeClr val="tx1"/>
                  </a:solidFill>
                </a:endParaRPr>
              </a:p>
            </p:txBody>
          </p:sp>
        </p:grpSp>
        <p:sp>
          <p:nvSpPr>
            <p:cNvPr id="189" name="Rectangle: Rounded Corners 188">
              <a:extLst>
                <a:ext uri="{FF2B5EF4-FFF2-40B4-BE49-F238E27FC236}">
                  <a16:creationId xmlns:a16="http://schemas.microsoft.com/office/drawing/2014/main" id="{22EF9D6A-3026-085E-1F6B-6D34B3D939C3}"/>
                </a:ext>
              </a:extLst>
            </p:cNvPr>
            <p:cNvSpPr>
              <a:spLocks noChangeAspect="1"/>
            </p:cNvSpPr>
            <p:nvPr/>
          </p:nvSpPr>
          <p:spPr>
            <a:xfrm flipH="1">
              <a:off x="20653348" y="8223013"/>
              <a:ext cx="952289" cy="558953"/>
            </a:xfrm>
            <a:prstGeom prst="roundRect">
              <a:avLst/>
            </a:prstGeom>
            <a:solidFill>
              <a:srgbClr val="9999FF"/>
            </a:solidFill>
            <a:ln w="19050">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400" b="1" dirty="0">
                  <a:solidFill>
                    <a:schemeClr val="tx1"/>
                  </a:solidFill>
                </a:rPr>
                <a:t>CO</a:t>
              </a:r>
              <a:r>
                <a:rPr lang="en-US" sz="2400" b="1" baseline="-25000" dirty="0">
                  <a:solidFill>
                    <a:schemeClr val="tx1"/>
                  </a:solidFill>
                </a:rPr>
                <a:t>2</a:t>
              </a:r>
              <a:endParaRPr lang="en-US" sz="2000" b="1" baseline="-25000" dirty="0">
                <a:solidFill>
                  <a:schemeClr val="tx1"/>
                </a:solidFill>
              </a:endParaRPr>
            </a:p>
          </p:txBody>
        </p:sp>
        <p:sp>
          <p:nvSpPr>
            <p:cNvPr id="190" name="Graphic 155" descr="Maple Leaf with solid fill">
              <a:extLst>
                <a:ext uri="{FF2B5EF4-FFF2-40B4-BE49-F238E27FC236}">
                  <a16:creationId xmlns:a16="http://schemas.microsoft.com/office/drawing/2014/main" id="{1C113EFC-55C1-20F5-A644-86324F5D7853}"/>
                </a:ext>
              </a:extLst>
            </p:cNvPr>
            <p:cNvSpPr>
              <a:spLocks noChangeAspect="1"/>
            </p:cNvSpPr>
            <p:nvPr/>
          </p:nvSpPr>
          <p:spPr>
            <a:xfrm rot="1430903">
              <a:off x="24123202" y="10067291"/>
              <a:ext cx="659330" cy="675188"/>
            </a:xfrm>
            <a:custGeom>
              <a:avLst/>
              <a:gdLst>
                <a:gd name="connsiteX0" fmla="*/ 1277052 w 1723183"/>
                <a:gd name="connsiteY0" fmla="*/ 1230289 h 1764631"/>
                <a:gd name="connsiteX1" fmla="*/ 1723183 w 1723183"/>
                <a:gd name="connsiteY1" fmla="*/ 946264 h 1764631"/>
                <a:gd name="connsiteX2" fmla="*/ 1600862 w 1723183"/>
                <a:gd name="connsiteY2" fmla="*/ 904855 h 1764631"/>
                <a:gd name="connsiteX3" fmla="*/ 1575706 w 1723183"/>
                <a:gd name="connsiteY3" fmla="*/ 854022 h 1764631"/>
                <a:gd name="connsiteX4" fmla="*/ 1576799 w 1723183"/>
                <a:gd name="connsiteY4" fmla="*/ 851154 h 1764631"/>
                <a:gd name="connsiteX5" fmla="*/ 1678325 w 1723183"/>
                <a:gd name="connsiteY5" fmla="*/ 612829 h 1764631"/>
                <a:gd name="connsiteX6" fmla="*/ 1422133 w 1723183"/>
                <a:gd name="connsiteY6" fmla="*/ 667973 h 1764631"/>
                <a:gd name="connsiteX7" fmla="*/ 1374490 w 1723183"/>
                <a:gd name="connsiteY7" fmla="*/ 637201 h 1764631"/>
                <a:gd name="connsiteX8" fmla="*/ 1373866 w 1723183"/>
                <a:gd name="connsiteY8" fmla="*/ 633443 h 1764631"/>
                <a:gd name="connsiteX9" fmla="*/ 1358987 w 1723183"/>
                <a:gd name="connsiteY9" fmla="*/ 506951 h 1764631"/>
                <a:gd name="connsiteX10" fmla="*/ 1169570 w 1723183"/>
                <a:gd name="connsiteY10" fmla="*/ 717102 h 1764631"/>
                <a:gd name="connsiteX11" fmla="*/ 1127088 w 1723183"/>
                <a:gd name="connsiteY11" fmla="*/ 719296 h 1764631"/>
                <a:gd name="connsiteX12" fmla="*/ 1117654 w 1723183"/>
                <a:gd name="connsiteY12" fmla="*/ 691495 h 1764631"/>
                <a:gd name="connsiteX13" fmla="*/ 1205885 w 1723183"/>
                <a:gd name="connsiteY13" fmla="*/ 215205 h 1764631"/>
                <a:gd name="connsiteX14" fmla="*/ 1052142 w 1723183"/>
                <a:gd name="connsiteY14" fmla="*/ 317774 h 1764631"/>
                <a:gd name="connsiteX15" fmla="*/ 996524 w 1723183"/>
                <a:gd name="connsiteY15" fmla="*/ 306663 h 1764631"/>
                <a:gd name="connsiteX16" fmla="*/ 993147 w 1723183"/>
                <a:gd name="connsiteY16" fmla="*/ 300489 h 1764631"/>
                <a:gd name="connsiteX17" fmla="*/ 861642 w 1723183"/>
                <a:gd name="connsiteY17" fmla="*/ 0 h 1764631"/>
                <a:gd name="connsiteX18" fmla="*/ 730177 w 1723183"/>
                <a:gd name="connsiteY18" fmla="*/ 300489 h 1764631"/>
                <a:gd name="connsiteX19" fmla="*/ 677356 w 1723183"/>
                <a:gd name="connsiteY19" fmla="*/ 321151 h 1764631"/>
                <a:gd name="connsiteX20" fmla="*/ 671182 w 1723183"/>
                <a:gd name="connsiteY20" fmla="*/ 317774 h 1764631"/>
                <a:gd name="connsiteX21" fmla="*/ 517318 w 1723183"/>
                <a:gd name="connsiteY21" fmla="*/ 215205 h 1764631"/>
                <a:gd name="connsiteX22" fmla="*/ 605550 w 1723183"/>
                <a:gd name="connsiteY22" fmla="*/ 691495 h 1764631"/>
                <a:gd name="connsiteX23" fmla="*/ 581434 w 1723183"/>
                <a:gd name="connsiteY23" fmla="*/ 726537 h 1764631"/>
                <a:gd name="connsiteX24" fmla="*/ 553633 w 1723183"/>
                <a:gd name="connsiteY24" fmla="*/ 717102 h 1764631"/>
                <a:gd name="connsiteX25" fmla="*/ 364216 w 1723183"/>
                <a:gd name="connsiteY25" fmla="*/ 506951 h 1764631"/>
                <a:gd name="connsiteX26" fmla="*/ 349337 w 1723183"/>
                <a:gd name="connsiteY26" fmla="*/ 633443 h 1764631"/>
                <a:gd name="connsiteX27" fmla="*/ 304828 w 1723183"/>
                <a:gd name="connsiteY27" fmla="*/ 668597 h 1764631"/>
                <a:gd name="connsiteX28" fmla="*/ 301070 w 1723183"/>
                <a:gd name="connsiteY28" fmla="*/ 667973 h 1764631"/>
                <a:gd name="connsiteX29" fmla="*/ 44858 w 1723183"/>
                <a:gd name="connsiteY29" fmla="*/ 612829 h 1764631"/>
                <a:gd name="connsiteX30" fmla="*/ 146384 w 1723183"/>
                <a:gd name="connsiteY30" fmla="*/ 851154 h 1764631"/>
                <a:gd name="connsiteX31" fmla="*/ 125189 w 1723183"/>
                <a:gd name="connsiteY31" fmla="*/ 903762 h 1764631"/>
                <a:gd name="connsiteX32" fmla="*/ 122321 w 1723183"/>
                <a:gd name="connsiteY32" fmla="*/ 904855 h 1764631"/>
                <a:gd name="connsiteX33" fmla="*/ 0 w 1723183"/>
                <a:gd name="connsiteY33" fmla="*/ 946264 h 1764631"/>
                <a:gd name="connsiteX34" fmla="*/ 446231 w 1723183"/>
                <a:gd name="connsiteY34" fmla="*/ 1230289 h 1764631"/>
                <a:gd name="connsiteX35" fmla="*/ 461933 w 1723183"/>
                <a:gd name="connsiteY35" fmla="*/ 1279017 h 1764631"/>
                <a:gd name="connsiteX36" fmla="*/ 388199 w 1723183"/>
                <a:gd name="connsiteY36" fmla="*/ 1463361 h 1764631"/>
                <a:gd name="connsiteX37" fmla="*/ 795689 w 1723183"/>
                <a:gd name="connsiteY37" fmla="*/ 1369595 h 1764631"/>
                <a:gd name="connsiteX38" fmla="*/ 819728 w 1723183"/>
                <a:gd name="connsiteY38" fmla="*/ 1384641 h 1764631"/>
                <a:gd name="connsiteX39" fmla="*/ 820213 w 1723183"/>
                <a:gd name="connsiteY39" fmla="*/ 1390129 h 1764631"/>
                <a:gd name="connsiteX40" fmla="*/ 801484 w 1723183"/>
                <a:gd name="connsiteY40" fmla="*/ 1764632 h 1764631"/>
                <a:gd name="connsiteX41" fmla="*/ 921800 w 1723183"/>
                <a:gd name="connsiteY41" fmla="*/ 1764632 h 1764631"/>
                <a:gd name="connsiteX42" fmla="*/ 903071 w 1723183"/>
                <a:gd name="connsiteY42" fmla="*/ 1390069 h 1764631"/>
                <a:gd name="connsiteX43" fmla="*/ 922171 w 1723183"/>
                <a:gd name="connsiteY43" fmla="*/ 1369108 h 1764631"/>
                <a:gd name="connsiteX44" fmla="*/ 927595 w 1723183"/>
                <a:gd name="connsiteY44" fmla="*/ 1369595 h 1764631"/>
                <a:gd name="connsiteX45" fmla="*/ 1335084 w 1723183"/>
                <a:gd name="connsiteY45" fmla="*/ 1463361 h 1764631"/>
                <a:gd name="connsiteX46" fmla="*/ 1261351 w 1723183"/>
                <a:gd name="connsiteY46" fmla="*/ 1279017 h 1764631"/>
                <a:gd name="connsiteX47" fmla="*/ 1277052 w 1723183"/>
                <a:gd name="connsiteY47" fmla="*/ 1230289 h 1764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723183" h="1764631">
                  <a:moveTo>
                    <a:pt x="1277052" y="1230289"/>
                  </a:moveTo>
                  <a:lnTo>
                    <a:pt x="1723183" y="946264"/>
                  </a:lnTo>
                  <a:lnTo>
                    <a:pt x="1600862" y="904855"/>
                  </a:lnTo>
                  <a:cubicBezTo>
                    <a:pt x="1579879" y="897765"/>
                    <a:pt x="1568615" y="875005"/>
                    <a:pt x="1575706" y="854022"/>
                  </a:cubicBezTo>
                  <a:cubicBezTo>
                    <a:pt x="1576033" y="853053"/>
                    <a:pt x="1576398" y="852097"/>
                    <a:pt x="1576799" y="851154"/>
                  </a:cubicBezTo>
                  <a:lnTo>
                    <a:pt x="1678325" y="612829"/>
                  </a:lnTo>
                  <a:lnTo>
                    <a:pt x="1422133" y="667973"/>
                  </a:lnTo>
                  <a:cubicBezTo>
                    <a:pt x="1400478" y="672632"/>
                    <a:pt x="1379148" y="658855"/>
                    <a:pt x="1374490" y="637201"/>
                  </a:cubicBezTo>
                  <a:cubicBezTo>
                    <a:pt x="1374223" y="635959"/>
                    <a:pt x="1374015" y="634704"/>
                    <a:pt x="1373866" y="633443"/>
                  </a:cubicBezTo>
                  <a:lnTo>
                    <a:pt x="1358987" y="506951"/>
                  </a:lnTo>
                  <a:lnTo>
                    <a:pt x="1169570" y="717102"/>
                  </a:lnTo>
                  <a:cubicBezTo>
                    <a:pt x="1158445" y="729439"/>
                    <a:pt x="1139425" y="730421"/>
                    <a:pt x="1127088" y="719296"/>
                  </a:cubicBezTo>
                  <a:cubicBezTo>
                    <a:pt x="1119328" y="712298"/>
                    <a:pt x="1115755" y="701772"/>
                    <a:pt x="1117654" y="691495"/>
                  </a:cubicBezTo>
                  <a:lnTo>
                    <a:pt x="1205885" y="215205"/>
                  </a:lnTo>
                  <a:lnTo>
                    <a:pt x="1052142" y="317774"/>
                  </a:lnTo>
                  <a:cubicBezTo>
                    <a:pt x="1033715" y="330064"/>
                    <a:pt x="1008814" y="325089"/>
                    <a:pt x="996524" y="306663"/>
                  </a:cubicBezTo>
                  <a:cubicBezTo>
                    <a:pt x="995218" y="304708"/>
                    <a:pt x="994089" y="302642"/>
                    <a:pt x="993147" y="300489"/>
                  </a:cubicBezTo>
                  <a:lnTo>
                    <a:pt x="861642" y="0"/>
                  </a:lnTo>
                  <a:lnTo>
                    <a:pt x="730177" y="300489"/>
                  </a:lnTo>
                  <a:cubicBezTo>
                    <a:pt x="721297" y="320780"/>
                    <a:pt x="697647" y="330030"/>
                    <a:pt x="677356" y="321151"/>
                  </a:cubicBezTo>
                  <a:cubicBezTo>
                    <a:pt x="675202" y="320208"/>
                    <a:pt x="673137" y="319078"/>
                    <a:pt x="671182" y="317774"/>
                  </a:cubicBezTo>
                  <a:lnTo>
                    <a:pt x="517318" y="215205"/>
                  </a:lnTo>
                  <a:lnTo>
                    <a:pt x="605550" y="691495"/>
                  </a:lnTo>
                  <a:cubicBezTo>
                    <a:pt x="608567" y="707830"/>
                    <a:pt x="597771" y="723519"/>
                    <a:pt x="581434" y="726537"/>
                  </a:cubicBezTo>
                  <a:cubicBezTo>
                    <a:pt x="571157" y="728436"/>
                    <a:pt x="560632" y="724863"/>
                    <a:pt x="553633" y="717102"/>
                  </a:cubicBezTo>
                  <a:lnTo>
                    <a:pt x="364216" y="506951"/>
                  </a:lnTo>
                  <a:lnTo>
                    <a:pt x="349337" y="633443"/>
                  </a:lnTo>
                  <a:cubicBezTo>
                    <a:pt x="346754" y="655440"/>
                    <a:pt x="326826" y="671180"/>
                    <a:pt x="304828" y="668597"/>
                  </a:cubicBezTo>
                  <a:cubicBezTo>
                    <a:pt x="303567" y="668449"/>
                    <a:pt x="302312" y="668240"/>
                    <a:pt x="301070" y="667973"/>
                  </a:cubicBezTo>
                  <a:lnTo>
                    <a:pt x="44858" y="612829"/>
                  </a:lnTo>
                  <a:lnTo>
                    <a:pt x="146384" y="851154"/>
                  </a:lnTo>
                  <a:cubicBezTo>
                    <a:pt x="155059" y="871534"/>
                    <a:pt x="145568" y="895088"/>
                    <a:pt x="125189" y="903762"/>
                  </a:cubicBezTo>
                  <a:cubicBezTo>
                    <a:pt x="124246" y="904163"/>
                    <a:pt x="123290" y="904528"/>
                    <a:pt x="122321" y="904855"/>
                  </a:cubicBezTo>
                  <a:lnTo>
                    <a:pt x="0" y="946264"/>
                  </a:lnTo>
                  <a:lnTo>
                    <a:pt x="446231" y="1230289"/>
                  </a:lnTo>
                  <a:cubicBezTo>
                    <a:pt x="462500" y="1240645"/>
                    <a:pt x="469095" y="1261112"/>
                    <a:pt x="461933" y="1279017"/>
                  </a:cubicBezTo>
                  <a:lnTo>
                    <a:pt x="388199" y="1463361"/>
                  </a:lnTo>
                  <a:lnTo>
                    <a:pt x="795689" y="1369595"/>
                  </a:lnTo>
                  <a:cubicBezTo>
                    <a:pt x="806481" y="1367113"/>
                    <a:pt x="817243" y="1373848"/>
                    <a:pt x="819728" y="1384641"/>
                  </a:cubicBezTo>
                  <a:cubicBezTo>
                    <a:pt x="820141" y="1386439"/>
                    <a:pt x="820303" y="1388286"/>
                    <a:pt x="820213" y="1390129"/>
                  </a:cubicBezTo>
                  <a:lnTo>
                    <a:pt x="801484" y="1764632"/>
                  </a:lnTo>
                  <a:lnTo>
                    <a:pt x="921800" y="1764632"/>
                  </a:lnTo>
                  <a:lnTo>
                    <a:pt x="903071" y="1390069"/>
                  </a:lnTo>
                  <a:cubicBezTo>
                    <a:pt x="902557" y="1379006"/>
                    <a:pt x="911108" y="1369621"/>
                    <a:pt x="922171" y="1369108"/>
                  </a:cubicBezTo>
                  <a:cubicBezTo>
                    <a:pt x="923993" y="1369022"/>
                    <a:pt x="925818" y="1369186"/>
                    <a:pt x="927595" y="1369595"/>
                  </a:cubicBezTo>
                  <a:lnTo>
                    <a:pt x="1335084" y="1463361"/>
                  </a:lnTo>
                  <a:lnTo>
                    <a:pt x="1261351" y="1279017"/>
                  </a:lnTo>
                  <a:cubicBezTo>
                    <a:pt x="1254188" y="1261112"/>
                    <a:pt x="1260783" y="1240645"/>
                    <a:pt x="1277052" y="1230289"/>
                  </a:cubicBezTo>
                  <a:close/>
                </a:path>
              </a:pathLst>
            </a:custGeom>
            <a:solidFill>
              <a:schemeClr val="accent6">
                <a:lumMod val="75000"/>
              </a:schemeClr>
            </a:solidFill>
            <a:ln w="20042" cap="flat">
              <a:solidFill>
                <a:schemeClr val="tx1"/>
              </a:solidFill>
              <a:prstDash val="solid"/>
              <a:miter/>
            </a:ln>
          </p:spPr>
          <p:txBody>
            <a:bodyPr rtlCol="0" anchor="ctr"/>
            <a:lstStyle/>
            <a:p>
              <a:pPr algn="ctr"/>
              <a:endParaRPr lang="en-US" sz="1660" b="1" dirty="0"/>
            </a:p>
          </p:txBody>
        </p:sp>
        <p:sp>
          <p:nvSpPr>
            <p:cNvPr id="183" name="Rectangle: Rounded Corners 182">
              <a:extLst>
                <a:ext uri="{FF2B5EF4-FFF2-40B4-BE49-F238E27FC236}">
                  <a16:creationId xmlns:a16="http://schemas.microsoft.com/office/drawing/2014/main" id="{374985B5-FD5D-3114-26C9-4D5B78549095}"/>
                </a:ext>
              </a:extLst>
            </p:cNvPr>
            <p:cNvSpPr>
              <a:spLocks noChangeAspect="1"/>
            </p:cNvSpPr>
            <p:nvPr/>
          </p:nvSpPr>
          <p:spPr>
            <a:xfrm flipH="1">
              <a:off x="22659847" y="8086887"/>
              <a:ext cx="1206797" cy="536611"/>
            </a:xfrm>
            <a:prstGeom prst="roundRect">
              <a:avLst/>
            </a:prstGeom>
            <a:solidFill>
              <a:srgbClr val="FFFF00"/>
            </a:solidFill>
            <a:ln w="19050">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400" b="1" dirty="0">
                  <a:solidFill>
                    <a:schemeClr val="tx1"/>
                  </a:solidFill>
                </a:rPr>
                <a:t>Energy</a:t>
              </a:r>
              <a:endParaRPr lang="en-US" sz="1818" b="1" baseline="-25000" dirty="0">
                <a:solidFill>
                  <a:schemeClr val="tx1"/>
                </a:solidFill>
              </a:endParaRPr>
            </a:p>
          </p:txBody>
        </p:sp>
      </p:grpSp>
      <p:pic>
        <p:nvPicPr>
          <p:cNvPr id="9" name="Picture 8">
            <a:extLst>
              <a:ext uri="{FF2B5EF4-FFF2-40B4-BE49-F238E27FC236}">
                <a16:creationId xmlns:a16="http://schemas.microsoft.com/office/drawing/2014/main" id="{3EA5F8E4-4B5B-A52E-FB49-44E91BB2F341}"/>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30757942" y="41580838"/>
            <a:ext cx="1560217" cy="2080291"/>
          </a:xfrm>
          <a:prstGeom prst="rect">
            <a:avLst/>
          </a:prstGeom>
        </p:spPr>
      </p:pic>
      <p:pic>
        <p:nvPicPr>
          <p:cNvPr id="7" name="Picture 6">
            <a:extLst>
              <a:ext uri="{FF2B5EF4-FFF2-40B4-BE49-F238E27FC236}">
                <a16:creationId xmlns:a16="http://schemas.microsoft.com/office/drawing/2014/main" id="{975B6657-167C-D2C0-37D2-56B658FE6404}"/>
              </a:ext>
            </a:extLst>
          </p:cNvPr>
          <p:cNvPicPr>
            <a:picLocks noChangeAspect="1"/>
          </p:cNvPicPr>
          <p:nvPr/>
        </p:nvPicPr>
        <p:blipFill rotWithShape="1">
          <a:blip r:embed="rId21">
            <a:extLst>
              <a:ext uri="{28A0092B-C50C-407E-A947-70E740481C1C}">
                <a14:useLocalDpi xmlns:a14="http://schemas.microsoft.com/office/drawing/2010/main" val="0"/>
              </a:ext>
            </a:extLst>
          </a:blip>
          <a:srcRect b="23872"/>
          <a:stretch/>
        </p:blipFill>
        <p:spPr>
          <a:xfrm>
            <a:off x="32600984" y="42151333"/>
            <a:ext cx="3536281" cy="992707"/>
          </a:xfrm>
          <a:prstGeom prst="rect">
            <a:avLst/>
          </a:prstGeom>
        </p:spPr>
      </p:pic>
      <p:pic>
        <p:nvPicPr>
          <p:cNvPr id="42" name="Picture 41">
            <a:extLst>
              <a:ext uri="{FF2B5EF4-FFF2-40B4-BE49-F238E27FC236}">
                <a16:creationId xmlns:a16="http://schemas.microsoft.com/office/drawing/2014/main" id="{2C8CE9F9-1AF5-4E69-4878-C34F3B760BB9}"/>
              </a:ext>
            </a:extLst>
          </p:cNvPr>
          <p:cNvPicPr>
            <a:picLocks noChangeAspect="1"/>
          </p:cNvPicPr>
          <p:nvPr/>
        </p:nvPicPr>
        <p:blipFill>
          <a:blip r:embed="rId22">
            <a:extLst>
              <a:ext uri="{BEBA8EAE-BF5A-486C-A8C5-ECC9F3942E4B}">
                <a14:imgProps xmlns:a14="http://schemas.microsoft.com/office/drawing/2010/main">
                  <a14:imgLayer r:embed="rId23">
                    <a14:imgEffect>
                      <a14:backgroundRemoval t="444" b="99000" l="246" r="96675">
                        <a14:foregroundMark x1="12562" y1="6111" x2="12562" y2="6111"/>
                        <a14:foregroundMark x1="4187" y1="17556" x2="4187" y2="17556"/>
                        <a14:foregroundMark x1="7635" y1="13333" x2="14039" y2="4444"/>
                        <a14:foregroundMark x1="17488" y1="2667" x2="14409" y2="5444"/>
                        <a14:foregroundMark x1="20936" y1="4444" x2="35345" y2="8333"/>
                        <a14:foregroundMark x1="35345" y1="8333" x2="67118" y2="5111"/>
                        <a14:foregroundMark x1="18596" y1="18222" x2="66010" y2="14778"/>
                        <a14:foregroundMark x1="66010" y1="14778" x2="68227" y2="14778"/>
                        <a14:foregroundMark x1="17857" y1="18556" x2="11823" y2="19889"/>
                        <a14:foregroundMark x1="11823" y1="19889" x2="3079" y2="18889"/>
                        <a14:foregroundMark x1="4557" y1="20667" x2="13177" y2="34556"/>
                        <a14:foregroundMark x1="13177" y1="34556" x2="8374" y2="49222"/>
                        <a14:foregroundMark x1="8744" y1="47778" x2="2586" y2="66667"/>
                        <a14:foregroundMark x1="2586" y1="66667" x2="3079" y2="75000"/>
                        <a14:foregroundMark x1="12931" y1="59444" x2="12069" y2="77222"/>
                        <a14:foregroundMark x1="12069" y1="77222" x2="13670" y2="79111"/>
                        <a14:foregroundMark x1="17857" y1="35444" x2="60591" y2="62889"/>
                        <a14:foregroundMark x1="53325" y1="48444" x2="60222" y2="35778"/>
                        <a14:foregroundMark x1="48399" y1="45333" x2="49507" y2="23667"/>
                        <a14:foregroundMark x1="35099" y1="16111" x2="40025" y2="12667"/>
                        <a14:foregroundMark x1="51478" y1="16444" x2="54680" y2="11444"/>
                        <a14:foregroundMark x1="54680" y1="11444" x2="54926" y2="11333"/>
                        <a14:foregroundMark x1="65148" y1="17556" x2="71798" y2="16778"/>
                        <a14:foregroundMark x1="71798" y1="16778" x2="83128" y2="19222"/>
                        <a14:foregroundMark x1="83128" y1="19222" x2="90394" y2="25444"/>
                        <a14:foregroundMark x1="94212" y1="16111" x2="94212" y2="16111"/>
                        <a14:foregroundMark x1="87315" y1="6889" x2="91626" y2="10889"/>
                        <a14:foregroundMark x1="91626" y1="10889" x2="93350" y2="14444"/>
                        <a14:foregroundMark x1="73153" y1="6111" x2="83128" y2="3444"/>
                        <a14:foregroundMark x1="93350" y1="15444" x2="96798" y2="22111"/>
                        <a14:foregroundMark x1="96798" y1="22111" x2="92611" y2="29333"/>
                        <a14:foregroundMark x1="92611" y1="29333" x2="90394" y2="38111"/>
                        <a14:foregroundMark x1="90394" y1="38111" x2="89532" y2="38889"/>
                        <a14:foregroundMark x1="78941" y1="59889" x2="78571" y2="33667"/>
                        <a14:foregroundMark x1="48399" y1="94556" x2="53325" y2="91889"/>
                        <a14:foregroundMark x1="96798" y1="72889" x2="96059" y2="66000"/>
                        <a14:foregroundMark x1="83498" y1="2000" x2="84975" y2="1667"/>
                        <a14:foregroundMark x1="15640" y1="1000" x2="17118" y2="1000"/>
                        <a14:foregroundMark x1="2217" y1="19889" x2="1478" y2="19556"/>
                        <a14:foregroundMark x1="1847" y1="70556" x2="739" y2="70556"/>
                        <a14:foregroundMark x1="49507" y1="99111" x2="49507" y2="96667"/>
                        <a14:foregroundMark x1="369" y1="20222" x2="862" y2="20222"/>
                        <a14:foregroundMark x1="84360" y1="444" x2="84606" y2="1111"/>
                      </a14:backgroundRemoval>
                    </a14:imgEffect>
                  </a14:imgLayer>
                </a14:imgProps>
              </a:ext>
            </a:extLst>
          </a:blip>
          <a:stretch>
            <a:fillRect/>
          </a:stretch>
        </p:blipFill>
        <p:spPr>
          <a:xfrm>
            <a:off x="3330513" y="41702626"/>
            <a:ext cx="1833250" cy="2031927"/>
          </a:xfrm>
          <a:prstGeom prst="rect">
            <a:avLst/>
          </a:prstGeom>
        </p:spPr>
      </p:pic>
      <p:sp>
        <p:nvSpPr>
          <p:cNvPr id="148" name="TextBox 147">
            <a:extLst>
              <a:ext uri="{FF2B5EF4-FFF2-40B4-BE49-F238E27FC236}">
                <a16:creationId xmlns:a16="http://schemas.microsoft.com/office/drawing/2014/main" id="{DBAB49AF-123A-33C0-38B3-6E1BD8CC0E30}"/>
              </a:ext>
            </a:extLst>
          </p:cNvPr>
          <p:cNvSpPr txBox="1"/>
          <p:nvPr/>
        </p:nvSpPr>
        <p:spPr>
          <a:xfrm>
            <a:off x="19229091" y="22468508"/>
            <a:ext cx="16989462" cy="5201424"/>
          </a:xfrm>
          <a:prstGeom prst="rect">
            <a:avLst/>
          </a:prstGeom>
          <a:noFill/>
        </p:spPr>
        <p:txBody>
          <a:bodyPr wrap="square">
            <a:spAutoFit/>
          </a:bodyPr>
          <a:lstStyle/>
          <a:p>
            <a:pPr lvl="0"/>
            <a:r>
              <a:rPr lang="en-US" sz="4400" b="1" dirty="0">
                <a:solidFill>
                  <a:schemeClr val="accent1">
                    <a:lumMod val="50000"/>
                  </a:schemeClr>
                </a:solidFill>
              </a:rPr>
              <a:t>DISCUSSION</a:t>
            </a:r>
            <a:endParaRPr lang="en-US" sz="4000" b="1" dirty="0">
              <a:solidFill>
                <a:schemeClr val="accent1">
                  <a:lumMod val="50000"/>
                </a:schemeClr>
              </a:solidFill>
            </a:endParaRPr>
          </a:p>
          <a:p>
            <a:pPr lvl="0"/>
            <a:endParaRPr lang="en-US" sz="3200" u="sng" dirty="0">
              <a:solidFill>
                <a:schemeClr val="bg1"/>
              </a:solidFill>
            </a:endParaRPr>
          </a:p>
          <a:p>
            <a:pPr lvl="0"/>
            <a:r>
              <a:rPr lang="en-US" sz="3600" dirty="0">
                <a:cs typeface="Times New Roman" panose="02020603050405020304" pitchFamily="18" charset="0"/>
              </a:rPr>
              <a:t>Contrary to expectations, our preliminary analysis indicates that </a:t>
            </a:r>
            <a:r>
              <a:rPr lang="en-US" sz="3600" b="1" dirty="0">
                <a:solidFill>
                  <a:srgbClr val="FF0000"/>
                </a:solidFill>
                <a:cs typeface="Times New Roman" panose="02020603050405020304" pitchFamily="18" charset="0"/>
              </a:rPr>
              <a:t>drier sites </a:t>
            </a:r>
            <a:r>
              <a:rPr lang="en-US" sz="3600" dirty="0">
                <a:cs typeface="Times New Roman" panose="02020603050405020304" pitchFamily="18" charset="0"/>
              </a:rPr>
              <a:t>have </a:t>
            </a:r>
            <a:r>
              <a:rPr lang="en-US" sz="3600" b="1" dirty="0">
                <a:cs typeface="Times New Roman" panose="02020603050405020304" pitchFamily="18" charset="0"/>
              </a:rPr>
              <a:t>higher </a:t>
            </a:r>
            <a:r>
              <a:rPr lang="en-US" sz="3600" b="1" dirty="0">
                <a:solidFill>
                  <a:srgbClr val="5A1B93"/>
                </a:solidFill>
                <a:cs typeface="Times New Roman" panose="02020603050405020304" pitchFamily="18" charset="0"/>
              </a:rPr>
              <a:t>total NSCs</a:t>
            </a:r>
            <a:r>
              <a:rPr lang="en-US" sz="3600" dirty="0">
                <a:solidFill>
                  <a:srgbClr val="5A1B93"/>
                </a:solidFill>
                <a:cs typeface="Times New Roman" panose="02020603050405020304" pitchFamily="18" charset="0"/>
              </a:rPr>
              <a:t> </a:t>
            </a:r>
            <a:r>
              <a:rPr lang="en-US" sz="3600" dirty="0">
                <a:cs typeface="Times New Roman" panose="02020603050405020304" pitchFamily="18" charset="0"/>
              </a:rPr>
              <a:t>than </a:t>
            </a:r>
            <a:r>
              <a:rPr lang="en-US" sz="3600" b="1" dirty="0">
                <a:solidFill>
                  <a:srgbClr val="3A5FCD"/>
                </a:solidFill>
                <a:cs typeface="Times New Roman" panose="02020603050405020304" pitchFamily="18" charset="0"/>
              </a:rPr>
              <a:t>wetter sites</a:t>
            </a:r>
            <a:r>
              <a:rPr lang="en-US" sz="3600" dirty="0">
                <a:cs typeface="Times New Roman" panose="02020603050405020304" pitchFamily="18" charset="0"/>
              </a:rPr>
              <a:t>, which is driven by differences in </a:t>
            </a:r>
            <a:r>
              <a:rPr lang="en-US" sz="3600" b="1" dirty="0">
                <a:solidFill>
                  <a:srgbClr val="C00000"/>
                </a:solidFill>
                <a:cs typeface="Times New Roman" panose="02020603050405020304" pitchFamily="18" charset="0"/>
              </a:rPr>
              <a:t>starch</a:t>
            </a:r>
            <a:r>
              <a:rPr lang="en-US" sz="3600" dirty="0">
                <a:cs typeface="Times New Roman" panose="02020603050405020304" pitchFamily="18" charset="0"/>
              </a:rPr>
              <a:t>.</a:t>
            </a:r>
            <a:endParaRPr lang="en-US" sz="3600" b="1" dirty="0">
              <a:cs typeface="Times New Roman" panose="02020603050405020304" pitchFamily="18" charset="0"/>
            </a:endParaRPr>
          </a:p>
          <a:p>
            <a:pPr lvl="0"/>
            <a:endParaRPr lang="en-US" sz="3600" dirty="0">
              <a:solidFill>
                <a:schemeClr val="accent4">
                  <a:lumMod val="40000"/>
                  <a:lumOff val="60000"/>
                </a:schemeClr>
              </a:solidFill>
              <a:cs typeface="Times New Roman" panose="02020603050405020304" pitchFamily="18" charset="0"/>
            </a:endParaRPr>
          </a:p>
          <a:p>
            <a:pPr marL="571500" indent="-571500">
              <a:buSzPct val="140000"/>
              <a:buBlip>
                <a:blip r:embed="rId4"/>
              </a:buBlip>
            </a:pPr>
            <a:r>
              <a:rPr lang="en-US" sz="3600" dirty="0">
                <a:cs typeface="Times New Roman" panose="02020603050405020304" pitchFamily="18" charset="0"/>
              </a:rPr>
              <a:t>Our study indicates that SM trees on </a:t>
            </a:r>
            <a:r>
              <a:rPr lang="en-US" sz="3600" b="1" dirty="0">
                <a:solidFill>
                  <a:srgbClr val="FF0000"/>
                </a:solidFill>
                <a:cs typeface="Times New Roman" panose="02020603050405020304" pitchFamily="18" charset="0"/>
              </a:rPr>
              <a:t>drier sites </a:t>
            </a:r>
            <a:r>
              <a:rPr lang="en-US" sz="3600" dirty="0">
                <a:cs typeface="Times New Roman" panose="02020603050405020304" pitchFamily="18" charset="0"/>
              </a:rPr>
              <a:t>may be more stressed, and therefore more </a:t>
            </a:r>
            <a:r>
              <a:rPr lang="en-US" sz="3600" b="1" dirty="0">
                <a:cs typeface="Times New Roman" panose="02020603050405020304" pitchFamily="18" charset="0"/>
              </a:rPr>
              <a:t>conservative</a:t>
            </a:r>
            <a:r>
              <a:rPr lang="en-US" sz="3600" dirty="0">
                <a:cs typeface="Times New Roman" panose="02020603050405020304" pitchFamily="18" charset="0"/>
              </a:rPr>
              <a:t> with their energy usage, than trees on </a:t>
            </a:r>
            <a:r>
              <a:rPr lang="en-US" sz="3600" dirty="0">
                <a:solidFill>
                  <a:srgbClr val="3A5FCD"/>
                </a:solidFill>
                <a:cs typeface="Times New Roman" panose="02020603050405020304" pitchFamily="18" charset="0"/>
              </a:rPr>
              <a:t>wetter sites</a:t>
            </a:r>
            <a:r>
              <a:rPr lang="en-US" sz="3600" dirty="0">
                <a:cs typeface="Times New Roman" panose="02020603050405020304" pitchFamily="18" charset="0"/>
              </a:rPr>
              <a:t>.</a:t>
            </a:r>
          </a:p>
          <a:p>
            <a:pPr marL="571500" indent="-571500">
              <a:buSzPct val="140000"/>
              <a:buBlip>
                <a:blip r:embed="rId4"/>
              </a:buBlip>
            </a:pPr>
            <a:r>
              <a:rPr lang="en-US" sz="3600" b="1" dirty="0">
                <a:solidFill>
                  <a:srgbClr val="C00000"/>
                </a:solidFill>
                <a:cs typeface="Times New Roman" panose="02020603050405020304" pitchFamily="18" charset="0"/>
              </a:rPr>
              <a:t>Starch</a:t>
            </a:r>
            <a:r>
              <a:rPr lang="en-US" sz="3600" b="1" dirty="0">
                <a:cs typeface="Times New Roman" panose="02020603050405020304" pitchFamily="18" charset="0"/>
              </a:rPr>
              <a:t> variation </a:t>
            </a:r>
            <a:r>
              <a:rPr lang="en-US" sz="3600" dirty="0">
                <a:cs typeface="Times New Roman" panose="02020603050405020304" pitchFamily="18" charset="0"/>
              </a:rPr>
              <a:t>is mainly due to site, reflecting aggregate differences in latitude, precipitation, aspect, elevation, and soil properties.</a:t>
            </a:r>
            <a:endParaRPr lang="en-US" sz="3600" dirty="0"/>
          </a:p>
        </p:txBody>
      </p:sp>
      <p:sp>
        <p:nvSpPr>
          <p:cNvPr id="149" name="TextBox 148">
            <a:extLst>
              <a:ext uri="{FF2B5EF4-FFF2-40B4-BE49-F238E27FC236}">
                <a16:creationId xmlns:a16="http://schemas.microsoft.com/office/drawing/2014/main" id="{01872DE8-FE7A-5D9B-827D-556CC1250D65}"/>
              </a:ext>
            </a:extLst>
          </p:cNvPr>
          <p:cNvSpPr txBox="1"/>
          <p:nvPr/>
        </p:nvSpPr>
        <p:spPr>
          <a:xfrm>
            <a:off x="28617610" y="27642729"/>
            <a:ext cx="7600946" cy="2862322"/>
          </a:xfrm>
          <a:prstGeom prst="rect">
            <a:avLst/>
          </a:prstGeom>
          <a:noFill/>
        </p:spPr>
        <p:txBody>
          <a:bodyPr wrap="square">
            <a:spAutoFit/>
          </a:bodyPr>
          <a:lstStyle/>
          <a:p>
            <a:pPr marL="571500" indent="-571500">
              <a:buSzPct val="140000"/>
              <a:buBlip>
                <a:blip r:embed="rId4"/>
              </a:buBlip>
            </a:pPr>
            <a:r>
              <a:rPr lang="en-US" sz="3600" b="1" dirty="0">
                <a:solidFill>
                  <a:srgbClr val="3A5FCD"/>
                </a:solidFill>
                <a:cs typeface="Times New Roman" panose="02020603050405020304" pitchFamily="18" charset="0"/>
              </a:rPr>
              <a:t>Sugars</a:t>
            </a:r>
            <a:r>
              <a:rPr lang="en-US" sz="3600" dirty="0">
                <a:cs typeface="Times New Roman" panose="02020603050405020304" pitchFamily="18" charset="0"/>
              </a:rPr>
              <a:t> are consistent, but lower than starches, suggesting that SM trees maintain a readily available supply of </a:t>
            </a:r>
            <a:r>
              <a:rPr lang="en-US" sz="3600" b="1" dirty="0">
                <a:solidFill>
                  <a:schemeClr val="accent4">
                    <a:lumMod val="75000"/>
                  </a:schemeClr>
                </a:solidFill>
                <a:cs typeface="Times New Roman" panose="02020603050405020304" pitchFamily="18" charset="0"/>
              </a:rPr>
              <a:t>energy</a:t>
            </a:r>
            <a:r>
              <a:rPr lang="en-US" sz="3600" dirty="0">
                <a:cs typeface="Times New Roman" panose="02020603050405020304" pitchFamily="18" charset="0"/>
              </a:rPr>
              <a:t> across a moisture gradient through summer.</a:t>
            </a:r>
          </a:p>
        </p:txBody>
      </p:sp>
      <p:grpSp>
        <p:nvGrpSpPr>
          <p:cNvPr id="256" name="Group 255">
            <a:extLst>
              <a:ext uri="{FF2B5EF4-FFF2-40B4-BE49-F238E27FC236}">
                <a16:creationId xmlns:a16="http://schemas.microsoft.com/office/drawing/2014/main" id="{40ABF77D-46DC-D906-9BF5-D0B63B48B84B}"/>
              </a:ext>
            </a:extLst>
          </p:cNvPr>
          <p:cNvGrpSpPr/>
          <p:nvPr/>
        </p:nvGrpSpPr>
        <p:grpSpPr>
          <a:xfrm>
            <a:off x="29203653" y="13311049"/>
            <a:ext cx="6943706" cy="7795543"/>
            <a:chOff x="25879022" y="13733120"/>
            <a:chExt cx="7638060" cy="8575097"/>
          </a:xfrm>
        </p:grpSpPr>
        <p:grpSp>
          <p:nvGrpSpPr>
            <p:cNvPr id="35" name="Group 34">
              <a:extLst>
                <a:ext uri="{FF2B5EF4-FFF2-40B4-BE49-F238E27FC236}">
                  <a16:creationId xmlns:a16="http://schemas.microsoft.com/office/drawing/2014/main" id="{3916DDF5-3A5B-D5DC-8945-1B57EE66C9FE}"/>
                </a:ext>
              </a:extLst>
            </p:cNvPr>
            <p:cNvGrpSpPr>
              <a:grpSpLocks noChangeAspect="1"/>
            </p:cNvGrpSpPr>
            <p:nvPr/>
          </p:nvGrpSpPr>
          <p:grpSpPr>
            <a:xfrm>
              <a:off x="25879022" y="13733120"/>
              <a:ext cx="7350142" cy="8575097"/>
              <a:chOff x="2033944" y="28044120"/>
              <a:chExt cx="8976731" cy="10472767"/>
            </a:xfrm>
          </p:grpSpPr>
          <p:pic>
            <p:nvPicPr>
              <p:cNvPr id="21" name="Picture 20">
                <a:extLst>
                  <a:ext uri="{FF2B5EF4-FFF2-40B4-BE49-F238E27FC236}">
                    <a16:creationId xmlns:a16="http://schemas.microsoft.com/office/drawing/2014/main" id="{30F1581D-DFF1-D270-A840-480A11CB41DE}"/>
                  </a:ext>
                </a:extLst>
              </p:cNvPr>
              <p:cNvPicPr>
                <a:picLocks noChangeAspect="1"/>
              </p:cNvPicPr>
              <p:nvPr/>
            </p:nvPicPr>
            <p:blipFill rotWithShape="1">
              <a:blip r:embed="rId24">
                <a:extLst>
                  <a:ext uri="{BEBA8EAE-BF5A-486C-A8C5-ECC9F3942E4B}">
                    <a14:imgProps xmlns:a14="http://schemas.microsoft.com/office/drawing/2010/main">
                      <a14:imgLayer r:embed="rId25">
                        <a14:imgEffect>
                          <a14:backgroundRemoval t="4571" b="96602" l="25788" r="73262">
                            <a14:foregroundMark x1="53802" y1="10639" x2="53402" y2="8414"/>
                            <a14:foregroundMark x1="52951" y1="10356" x2="54686" y2="7087"/>
                            <a14:foregroundMark x1="71111" y1="71278" x2="71186" y2="77104"/>
                            <a14:foregroundMark x1="71186" y1="77104" x2="71111" y2="77508"/>
                            <a14:foregroundMark x1="38519" y1="93851" x2="48624" y2="90372"/>
                            <a14:foregroundMark x1="38294" y1="95510" x2="50700" y2="91141"/>
                            <a14:foregroundMark x1="50700" y1="91060" x2="66933" y2="83940"/>
                            <a14:foregroundMark x1="66933" y1="83940" x2="71561" y2="77144"/>
                            <a14:foregroundMark x1="52601" y1="90372" x2="58529" y2="88147"/>
                            <a14:foregroundMark x1="52476" y1="90210" x2="61306" y2="88997"/>
                            <a14:foregroundMark x1="50625" y1="90210" x2="53402" y2="90858"/>
                            <a14:foregroundMark x1="60905" y1="87298" x2="67484" y2="85437"/>
                            <a14:foregroundMark x1="60105" y1="88147" x2="61881" y2="87298"/>
                            <a14:foregroundMark x1="29190" y1="23706" x2="26088" y2="26942"/>
                            <a14:foregroundMark x1="26088" y1="26942" x2="31416" y2="70105"/>
                            <a14:foregroundMark x1="31416" y1="70105" x2="36168" y2="83131"/>
                            <a14:foregroundMark x1="36168" y1="83131" x2="37144" y2="84426"/>
                            <a14:foregroundMark x1="35993" y1="82282" x2="36568" y2="90332"/>
                            <a14:foregroundMark x1="36568" y1="90332" x2="38319" y2="96602"/>
                            <a14:foregroundMark x1="38319" y1="96602" x2="38919" y2="95429"/>
                            <a14:foregroundMark x1="37319" y1="93002" x2="37719" y2="95793"/>
                            <a14:foregroundMark x1="70585" y1="78358" x2="73262" y2="73261"/>
                            <a14:foregroundMark x1="73262" y1="73261" x2="62931" y2="39927"/>
                            <a14:foregroundMark x1="62931" y1="39927" x2="60855" y2="36853"/>
                            <a14:foregroundMark x1="28889" y1="24150" x2="52701" y2="15291"/>
                            <a14:foregroundMark x1="26863" y1="24919" x2="27464" y2="24636"/>
                            <a14:foregroundMark x1="27214" y1="25364" x2="26713" y2="26294"/>
                            <a14:foregroundMark x1="25788" y1="27144" x2="27164" y2="24636"/>
                            <a14:foregroundMark x1="51326" y1="5744" x2="49075" y2="17152"/>
                            <a14:foregroundMark x1="55220" y1="6532" x2="56878" y2="9061"/>
                            <a14:foregroundMark x1="56878" y1="9790" x2="55603" y2="5218"/>
                            <a14:foregroundMark x1="56703" y1="9426" x2="58804" y2="14563"/>
                            <a14:foregroundMark x1="58804" y1="14563" x2="63557" y2="45227"/>
                            <a14:foregroundMark x1="55128" y1="6796" x2="54927" y2="6837"/>
                            <a14:foregroundMark x1="55428" y1="5461" x2="52651" y2="6270"/>
                            <a14:foregroundMark x1="53902" y1="6392" x2="54552" y2="6392"/>
                            <a14:foregroundMark x1="52826" y1="5906" x2="52826" y2="5906"/>
                            <a14:foregroundMark x1="52751" y1="6028" x2="53077" y2="5987"/>
                            <a14:foregroundMark x1="52801" y1="5704" x2="52926" y2="5704"/>
                            <a14:foregroundMark x1="52876" y1="5623" x2="52901" y2="6513"/>
                            <a14:foregroundMark x1="55453" y1="4693" x2="55453" y2="5583"/>
                            <a14:foregroundMark x1="55703" y1="4652" x2="55453" y2="5502"/>
                            <a14:backgroundMark x1="56099" y1="5967" x2="56628" y2="8617"/>
                            <a14:backgroundMark x1="55953" y1="5866" x2="56053" y2="6351"/>
                          </a14:backgroundRemoval>
                        </a14:imgEffect>
                      </a14:imgLayer>
                    </a14:imgProps>
                  </a:ext>
                  <a:ext uri="{28A0092B-C50C-407E-A947-70E740481C1C}">
                    <a14:useLocalDpi xmlns:a14="http://schemas.microsoft.com/office/drawing/2010/main" val="0"/>
                  </a:ext>
                </a:extLst>
              </a:blip>
              <a:srcRect l="24713" t="4577" r="24713"/>
              <a:stretch/>
            </p:blipFill>
            <p:spPr>
              <a:xfrm>
                <a:off x="2033944" y="28044120"/>
                <a:ext cx="8976731" cy="10472767"/>
              </a:xfrm>
              <a:prstGeom prst="rect">
                <a:avLst/>
              </a:prstGeom>
            </p:spPr>
          </p:pic>
          <p:grpSp>
            <p:nvGrpSpPr>
              <p:cNvPr id="34" name="Group 33">
                <a:extLst>
                  <a:ext uri="{FF2B5EF4-FFF2-40B4-BE49-F238E27FC236}">
                    <a16:creationId xmlns:a16="http://schemas.microsoft.com/office/drawing/2014/main" id="{E858A07D-A780-D5BE-A1DE-18C2562BDC00}"/>
                  </a:ext>
                </a:extLst>
              </p:cNvPr>
              <p:cNvGrpSpPr/>
              <p:nvPr/>
            </p:nvGrpSpPr>
            <p:grpSpPr>
              <a:xfrm>
                <a:off x="3590925" y="30374938"/>
                <a:ext cx="2541415" cy="3553620"/>
                <a:chOff x="3590925" y="30374938"/>
                <a:chExt cx="2541415" cy="3553620"/>
              </a:xfrm>
            </p:grpSpPr>
            <p:sp>
              <p:nvSpPr>
                <p:cNvPr id="22" name="Rectangle 21">
                  <a:extLst>
                    <a:ext uri="{FF2B5EF4-FFF2-40B4-BE49-F238E27FC236}">
                      <a16:creationId xmlns:a16="http://schemas.microsoft.com/office/drawing/2014/main" id="{983527B9-7ECA-F438-CD3B-0E51297FB7E0}"/>
                    </a:ext>
                  </a:extLst>
                </p:cNvPr>
                <p:cNvSpPr/>
                <p:nvPr/>
              </p:nvSpPr>
              <p:spPr>
                <a:xfrm>
                  <a:off x="3947318" y="30630207"/>
                  <a:ext cx="257970" cy="257971"/>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36"/>
                </a:p>
              </p:txBody>
            </p:sp>
            <p:sp>
              <p:nvSpPr>
                <p:cNvPr id="23" name="Oval 22">
                  <a:extLst>
                    <a:ext uri="{FF2B5EF4-FFF2-40B4-BE49-F238E27FC236}">
                      <a16:creationId xmlns:a16="http://schemas.microsoft.com/office/drawing/2014/main" id="{ECC4D79F-D02E-ADF2-7E03-00490B086E86}"/>
                    </a:ext>
                  </a:extLst>
                </p:cNvPr>
                <p:cNvSpPr/>
                <p:nvPr/>
              </p:nvSpPr>
              <p:spPr>
                <a:xfrm>
                  <a:off x="4261644" y="31650052"/>
                  <a:ext cx="307107" cy="307108"/>
                </a:xfrm>
                <a:prstGeom prst="ellipse">
                  <a:avLst/>
                </a:prstGeom>
                <a:solidFill>
                  <a:srgbClr val="3FAD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36"/>
                </a:p>
              </p:txBody>
            </p:sp>
            <p:sp>
              <p:nvSpPr>
                <p:cNvPr id="24" name="Oval 23">
                  <a:extLst>
                    <a:ext uri="{FF2B5EF4-FFF2-40B4-BE49-F238E27FC236}">
                      <a16:creationId xmlns:a16="http://schemas.microsoft.com/office/drawing/2014/main" id="{DCC0DE38-0897-BD65-06D6-000C942982A3}"/>
                    </a:ext>
                  </a:extLst>
                </p:cNvPr>
                <p:cNvSpPr/>
                <p:nvPr/>
              </p:nvSpPr>
              <p:spPr>
                <a:xfrm>
                  <a:off x="3590925" y="30374938"/>
                  <a:ext cx="307107" cy="307108"/>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36"/>
                </a:p>
              </p:txBody>
            </p:sp>
            <p:sp>
              <p:nvSpPr>
                <p:cNvPr id="25" name="Rectangle 24">
                  <a:extLst>
                    <a:ext uri="{FF2B5EF4-FFF2-40B4-BE49-F238E27FC236}">
                      <a16:creationId xmlns:a16="http://schemas.microsoft.com/office/drawing/2014/main" id="{6A128BB0-8753-2783-C473-78DF88184822}"/>
                    </a:ext>
                  </a:extLst>
                </p:cNvPr>
                <p:cNvSpPr/>
                <p:nvPr/>
              </p:nvSpPr>
              <p:spPr>
                <a:xfrm>
                  <a:off x="4010183" y="33062510"/>
                  <a:ext cx="257970" cy="257971"/>
                </a:xfrm>
                <a:prstGeom prst="rect">
                  <a:avLst/>
                </a:prstGeom>
                <a:solidFill>
                  <a:srgbClr val="3FAD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36"/>
                </a:p>
              </p:txBody>
            </p:sp>
            <p:sp>
              <p:nvSpPr>
                <p:cNvPr id="26" name="Oval 25">
                  <a:extLst>
                    <a:ext uri="{FF2B5EF4-FFF2-40B4-BE49-F238E27FC236}">
                      <a16:creationId xmlns:a16="http://schemas.microsoft.com/office/drawing/2014/main" id="{DB2089BC-1D8A-5FDB-D4DB-EF3A69B5B15C}"/>
                    </a:ext>
                  </a:extLst>
                </p:cNvPr>
                <p:cNvSpPr/>
                <p:nvPr/>
              </p:nvSpPr>
              <p:spPr>
                <a:xfrm>
                  <a:off x="4193064" y="31184563"/>
                  <a:ext cx="307107" cy="307108"/>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36"/>
                </a:p>
              </p:txBody>
            </p:sp>
            <p:sp>
              <p:nvSpPr>
                <p:cNvPr id="27" name="Rectangle 26">
                  <a:extLst>
                    <a:ext uri="{FF2B5EF4-FFF2-40B4-BE49-F238E27FC236}">
                      <a16:creationId xmlns:a16="http://schemas.microsoft.com/office/drawing/2014/main" id="{E2540E1F-7AFB-0B80-8393-04AF5F08BD3D}"/>
                    </a:ext>
                  </a:extLst>
                </p:cNvPr>
                <p:cNvSpPr/>
                <p:nvPr/>
              </p:nvSpPr>
              <p:spPr>
                <a:xfrm>
                  <a:off x="4529767" y="31049077"/>
                  <a:ext cx="257970" cy="257971"/>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36"/>
                </a:p>
              </p:txBody>
            </p:sp>
            <p:sp>
              <p:nvSpPr>
                <p:cNvPr id="28" name="Oval 27">
                  <a:extLst>
                    <a:ext uri="{FF2B5EF4-FFF2-40B4-BE49-F238E27FC236}">
                      <a16:creationId xmlns:a16="http://schemas.microsoft.com/office/drawing/2014/main" id="{07FEA447-C072-E43C-EB9E-412795CC6C42}"/>
                    </a:ext>
                  </a:extLst>
                </p:cNvPr>
                <p:cNvSpPr/>
                <p:nvPr/>
              </p:nvSpPr>
              <p:spPr>
                <a:xfrm>
                  <a:off x="4766469" y="31298863"/>
                  <a:ext cx="307107" cy="307108"/>
                </a:xfrm>
                <a:prstGeom prst="ellipse">
                  <a:avLst/>
                </a:prstGeom>
                <a:solidFill>
                  <a:srgbClr val="3FAD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36"/>
                </a:p>
              </p:txBody>
            </p:sp>
            <p:sp>
              <p:nvSpPr>
                <p:cNvPr id="29" name="Oval 28">
                  <a:extLst>
                    <a:ext uri="{FF2B5EF4-FFF2-40B4-BE49-F238E27FC236}">
                      <a16:creationId xmlns:a16="http://schemas.microsoft.com/office/drawing/2014/main" id="{94C11126-D7BD-6AC4-E345-4A0C53EFEC3F}"/>
                    </a:ext>
                  </a:extLst>
                </p:cNvPr>
                <p:cNvSpPr/>
                <p:nvPr/>
              </p:nvSpPr>
              <p:spPr>
                <a:xfrm>
                  <a:off x="5353844" y="30441612"/>
                  <a:ext cx="307107" cy="307108"/>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36"/>
                </a:p>
              </p:txBody>
            </p:sp>
            <p:sp>
              <p:nvSpPr>
                <p:cNvPr id="30" name="Rectangle 29">
                  <a:extLst>
                    <a:ext uri="{FF2B5EF4-FFF2-40B4-BE49-F238E27FC236}">
                      <a16:creationId xmlns:a16="http://schemas.microsoft.com/office/drawing/2014/main" id="{69DD5AD7-3211-95D5-E584-414E9DE4C2F5}"/>
                    </a:ext>
                  </a:extLst>
                </p:cNvPr>
                <p:cNvSpPr/>
                <p:nvPr/>
              </p:nvSpPr>
              <p:spPr>
                <a:xfrm>
                  <a:off x="5572207" y="31144558"/>
                  <a:ext cx="257970" cy="257971"/>
                </a:xfrm>
                <a:prstGeom prst="rect">
                  <a:avLst/>
                </a:prstGeom>
                <a:solidFill>
                  <a:srgbClr val="3FAD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36"/>
                </a:p>
              </p:txBody>
            </p:sp>
            <p:sp>
              <p:nvSpPr>
                <p:cNvPr id="31" name="Rectangle 30">
                  <a:extLst>
                    <a:ext uri="{FF2B5EF4-FFF2-40B4-BE49-F238E27FC236}">
                      <a16:creationId xmlns:a16="http://schemas.microsoft.com/office/drawing/2014/main" id="{9C6B7EB3-4216-6B82-A36C-0E9F774D2051}"/>
                    </a:ext>
                  </a:extLst>
                </p:cNvPr>
                <p:cNvSpPr/>
                <p:nvPr/>
              </p:nvSpPr>
              <p:spPr>
                <a:xfrm>
                  <a:off x="5874370" y="31223088"/>
                  <a:ext cx="257970" cy="257971"/>
                </a:xfrm>
                <a:prstGeom prst="rect">
                  <a:avLst/>
                </a:prstGeom>
                <a:solidFill>
                  <a:srgbClr val="3FAD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36"/>
                </a:p>
              </p:txBody>
            </p:sp>
            <p:sp>
              <p:nvSpPr>
                <p:cNvPr id="32" name="Oval 31">
                  <a:extLst>
                    <a:ext uri="{FF2B5EF4-FFF2-40B4-BE49-F238E27FC236}">
                      <a16:creationId xmlns:a16="http://schemas.microsoft.com/office/drawing/2014/main" id="{3DF96412-9F34-6529-98CF-02AECA00EE0C}"/>
                    </a:ext>
                  </a:extLst>
                </p:cNvPr>
                <p:cNvSpPr/>
                <p:nvPr/>
              </p:nvSpPr>
              <p:spPr>
                <a:xfrm>
                  <a:off x="4356893" y="32788190"/>
                  <a:ext cx="307107" cy="307108"/>
                </a:xfrm>
                <a:prstGeom prst="ellipse">
                  <a:avLst/>
                </a:prstGeom>
                <a:solidFill>
                  <a:srgbClr val="3FAD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36"/>
                </a:p>
              </p:txBody>
            </p:sp>
            <p:sp>
              <p:nvSpPr>
                <p:cNvPr id="33" name="Rectangle 32">
                  <a:extLst>
                    <a:ext uri="{FF2B5EF4-FFF2-40B4-BE49-F238E27FC236}">
                      <a16:creationId xmlns:a16="http://schemas.microsoft.com/office/drawing/2014/main" id="{06BAE087-B928-2656-A275-4F4C2C5FEBB8}"/>
                    </a:ext>
                  </a:extLst>
                </p:cNvPr>
                <p:cNvSpPr/>
                <p:nvPr/>
              </p:nvSpPr>
              <p:spPr>
                <a:xfrm>
                  <a:off x="4398803" y="33670587"/>
                  <a:ext cx="257970" cy="257971"/>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36"/>
                </a:p>
              </p:txBody>
            </p:sp>
          </p:grpSp>
        </p:grpSp>
        <p:sp>
          <p:nvSpPr>
            <p:cNvPr id="36" name="TextBox 35">
              <a:extLst>
                <a:ext uri="{FF2B5EF4-FFF2-40B4-BE49-F238E27FC236}">
                  <a16:creationId xmlns:a16="http://schemas.microsoft.com/office/drawing/2014/main" id="{E1DF2545-97FF-41C0-7FFE-62447F90DED3}"/>
                </a:ext>
              </a:extLst>
            </p:cNvPr>
            <p:cNvSpPr txBox="1"/>
            <p:nvPr/>
          </p:nvSpPr>
          <p:spPr>
            <a:xfrm rot="20758633">
              <a:off x="26604548" y="14410064"/>
              <a:ext cx="2460796" cy="778675"/>
            </a:xfrm>
            <a:prstGeom prst="rect">
              <a:avLst/>
            </a:prstGeom>
            <a:noFill/>
          </p:spPr>
          <p:txBody>
            <a:bodyPr wrap="none" rtlCol="0">
              <a:spAutoFit/>
            </a:bodyPr>
            <a:lstStyle/>
            <a:p>
              <a:r>
                <a:rPr lang="en-US" sz="4000" b="1" dirty="0">
                  <a:solidFill>
                    <a:schemeClr val="tx1">
                      <a:lumMod val="85000"/>
                      <a:lumOff val="15000"/>
                    </a:schemeClr>
                  </a:solidFill>
                  <a:latin typeface="Arial" panose="020B0604020202020204" pitchFamily="34" charset="0"/>
                  <a:cs typeface="Arial" panose="020B0604020202020204" pitchFamily="34" charset="0"/>
                </a:rPr>
                <a:t>Vermont</a:t>
              </a:r>
            </a:p>
          </p:txBody>
        </p:sp>
        <p:sp>
          <p:nvSpPr>
            <p:cNvPr id="37" name="TextBox 36">
              <a:extLst>
                <a:ext uri="{FF2B5EF4-FFF2-40B4-BE49-F238E27FC236}">
                  <a16:creationId xmlns:a16="http://schemas.microsoft.com/office/drawing/2014/main" id="{61274697-4650-CF4A-2CEA-780176A822FC}"/>
                </a:ext>
              </a:extLst>
            </p:cNvPr>
            <p:cNvSpPr txBox="1"/>
            <p:nvPr/>
          </p:nvSpPr>
          <p:spPr>
            <a:xfrm rot="20828157">
              <a:off x="29111999" y="21232307"/>
              <a:ext cx="4405083" cy="778675"/>
            </a:xfrm>
            <a:prstGeom prst="rect">
              <a:avLst/>
            </a:prstGeom>
            <a:noFill/>
          </p:spPr>
          <p:txBody>
            <a:bodyPr wrap="none" rtlCol="0">
              <a:spAutoFit/>
            </a:bodyPr>
            <a:lstStyle/>
            <a:p>
              <a:r>
                <a:rPr lang="en-US" sz="4000" b="1" dirty="0">
                  <a:solidFill>
                    <a:srgbClr val="203864"/>
                  </a:solidFill>
                  <a:latin typeface="Arial" panose="020B0604020202020204" pitchFamily="34" charset="0"/>
                  <a:cs typeface="Arial" panose="020B0604020202020204" pitchFamily="34" charset="0"/>
                </a:rPr>
                <a:t>New</a:t>
              </a:r>
              <a:r>
                <a:rPr lang="en-US" sz="4000" dirty="0">
                  <a:solidFill>
                    <a:srgbClr val="203864"/>
                  </a:solidFill>
                  <a:latin typeface="Arial" panose="020B0604020202020204" pitchFamily="34" charset="0"/>
                  <a:cs typeface="Arial" panose="020B0604020202020204" pitchFamily="34" charset="0"/>
                </a:rPr>
                <a:t> </a:t>
              </a:r>
              <a:r>
                <a:rPr lang="en-US" sz="4000" b="1" dirty="0">
                  <a:solidFill>
                    <a:srgbClr val="203864"/>
                  </a:solidFill>
                  <a:latin typeface="Arial" panose="020B0604020202020204" pitchFamily="34" charset="0"/>
                  <a:cs typeface="Arial" panose="020B0604020202020204" pitchFamily="34" charset="0"/>
                </a:rPr>
                <a:t>Hampshire</a:t>
              </a:r>
            </a:p>
          </p:txBody>
        </p:sp>
        <p:pic>
          <p:nvPicPr>
            <p:cNvPr id="49" name="Picture 48">
              <a:extLst>
                <a:ext uri="{FF2B5EF4-FFF2-40B4-BE49-F238E27FC236}">
                  <a16:creationId xmlns:a16="http://schemas.microsoft.com/office/drawing/2014/main" id="{A13AC467-FA1A-3815-69F0-E65A6514AAEE}"/>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78239"/>
            <a:stretch/>
          </p:blipFill>
          <p:spPr>
            <a:xfrm>
              <a:off x="31592896" y="19254019"/>
              <a:ext cx="747453" cy="913714"/>
            </a:xfrm>
            <a:prstGeom prst="rect">
              <a:avLst/>
            </a:prstGeom>
          </p:spPr>
        </p:pic>
      </p:grpSp>
      <p:sp>
        <p:nvSpPr>
          <p:cNvPr id="258" name="TextBox 5">
            <a:extLst>
              <a:ext uri="{FF2B5EF4-FFF2-40B4-BE49-F238E27FC236}">
                <a16:creationId xmlns:a16="http://schemas.microsoft.com/office/drawing/2014/main" id="{920514CE-927B-05A7-F1D0-DFD89C152385}"/>
              </a:ext>
            </a:extLst>
          </p:cNvPr>
          <p:cNvSpPr txBox="1">
            <a:spLocks noChangeArrowheads="1"/>
          </p:cNvSpPr>
          <p:nvPr/>
        </p:nvSpPr>
        <p:spPr bwMode="auto">
          <a:xfrm>
            <a:off x="28946750" y="21400048"/>
            <a:ext cx="7462305" cy="193899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cs typeface="Times New Roman" panose="02020603050405020304" pitchFamily="18" charset="0"/>
              </a:rPr>
              <a:t>Figure 2: </a:t>
            </a:r>
            <a:r>
              <a:rPr lang="en-US" sz="2800" dirty="0">
                <a:cs typeface="Times New Roman" panose="02020603050405020304" pitchFamily="18" charset="0"/>
              </a:rPr>
              <a:t>We have four types of </a:t>
            </a:r>
            <a:r>
              <a:rPr lang="en-US" sz="2800" b="1" dirty="0">
                <a:cs typeface="Times New Roman" panose="02020603050405020304" pitchFamily="18" charset="0"/>
              </a:rPr>
              <a:t>SM Field sites</a:t>
            </a:r>
            <a:r>
              <a:rPr lang="en-US" sz="2800" dirty="0">
                <a:cs typeface="Times New Roman" panose="02020603050405020304" pitchFamily="18" charset="0"/>
              </a:rPr>
              <a:t> in northern Vermont (FEMC &amp; USGS). Site Categories are: </a:t>
            </a:r>
            <a:r>
              <a:rPr lang="en-US" sz="3200" dirty="0">
                <a:solidFill>
                  <a:srgbClr val="FF0000"/>
                </a:solidFill>
                <a:latin typeface="Calibri" panose="020F0502020204030204" pitchFamily="34" charset="0"/>
              </a:rPr>
              <a:t>●</a:t>
            </a:r>
            <a:r>
              <a:rPr lang="en-US" sz="3200" dirty="0">
                <a:solidFill>
                  <a:srgbClr val="C00000"/>
                </a:solidFill>
                <a:latin typeface="Calibri" panose="020F0502020204030204" pitchFamily="34" charset="0"/>
              </a:rPr>
              <a:t>Drier Tapped</a:t>
            </a:r>
            <a:r>
              <a:rPr lang="en-US" sz="3200" dirty="0">
                <a:latin typeface="Calibri" panose="020F0502020204030204" pitchFamily="34" charset="0"/>
              </a:rPr>
              <a:t>, </a:t>
            </a:r>
            <a:r>
              <a:rPr lang="en-US" sz="3200" dirty="0">
                <a:solidFill>
                  <a:srgbClr val="FF0000"/>
                </a:solidFill>
              </a:rPr>
              <a:t>■Drier Untapped</a:t>
            </a:r>
            <a:r>
              <a:rPr lang="en-US" sz="3200" dirty="0"/>
              <a:t>, </a:t>
            </a:r>
            <a:r>
              <a:rPr lang="en-US" sz="3200" dirty="0">
                <a:solidFill>
                  <a:srgbClr val="3FADFF"/>
                </a:solidFill>
                <a:latin typeface="Calibri" panose="020F0502020204030204" pitchFamily="34" charset="0"/>
              </a:rPr>
              <a:t>●</a:t>
            </a:r>
            <a:r>
              <a:rPr lang="en-US" sz="3200" dirty="0">
                <a:solidFill>
                  <a:schemeClr val="accent1">
                    <a:lumMod val="75000"/>
                  </a:schemeClr>
                </a:solidFill>
                <a:latin typeface="Calibri" panose="020F0502020204030204" pitchFamily="34" charset="0"/>
              </a:rPr>
              <a:t>Wetter Tapped</a:t>
            </a:r>
            <a:r>
              <a:rPr lang="en-US" sz="3200" dirty="0">
                <a:latin typeface="Calibri" panose="020F0502020204030204" pitchFamily="34" charset="0"/>
              </a:rPr>
              <a:t>, </a:t>
            </a:r>
            <a:r>
              <a:rPr lang="en-US" sz="2800" dirty="0">
                <a:latin typeface="Calibri" panose="020F0502020204030204" pitchFamily="34" charset="0"/>
              </a:rPr>
              <a:t>&amp;</a:t>
            </a:r>
            <a:r>
              <a:rPr lang="en-US" sz="3200" dirty="0">
                <a:latin typeface="Calibri" panose="020F0502020204030204" pitchFamily="34" charset="0"/>
              </a:rPr>
              <a:t> </a:t>
            </a:r>
            <a:r>
              <a:rPr lang="en-US" sz="3200" dirty="0">
                <a:solidFill>
                  <a:srgbClr val="3FADFF"/>
                </a:solidFill>
              </a:rPr>
              <a:t>■Wetter Untapped</a:t>
            </a:r>
            <a:r>
              <a:rPr lang="en-US" sz="3200" dirty="0"/>
              <a:t>.</a:t>
            </a:r>
            <a:endParaRPr lang="en-US" sz="2800" i="1" dirty="0">
              <a:cs typeface="Times New Roman" panose="02020603050405020304" pitchFamily="18" charset="0"/>
            </a:endParaRPr>
          </a:p>
        </p:txBody>
      </p:sp>
      <p:grpSp>
        <p:nvGrpSpPr>
          <p:cNvPr id="4" name="Group 3">
            <a:extLst>
              <a:ext uri="{FF2B5EF4-FFF2-40B4-BE49-F238E27FC236}">
                <a16:creationId xmlns:a16="http://schemas.microsoft.com/office/drawing/2014/main" id="{4AB09A04-1FB5-BE53-260E-A87E5023C2C2}"/>
              </a:ext>
            </a:extLst>
          </p:cNvPr>
          <p:cNvGrpSpPr/>
          <p:nvPr/>
        </p:nvGrpSpPr>
        <p:grpSpPr>
          <a:xfrm>
            <a:off x="19231389" y="27964581"/>
            <a:ext cx="9520097" cy="11845717"/>
            <a:chOff x="19231389" y="27964581"/>
            <a:chExt cx="9520097" cy="11845717"/>
          </a:xfrm>
        </p:grpSpPr>
        <p:grpSp>
          <p:nvGrpSpPr>
            <p:cNvPr id="311" name="Group 310">
              <a:extLst>
                <a:ext uri="{FF2B5EF4-FFF2-40B4-BE49-F238E27FC236}">
                  <a16:creationId xmlns:a16="http://schemas.microsoft.com/office/drawing/2014/main" id="{E91BAFED-2111-CB7D-A9D9-1205612EC78C}"/>
                </a:ext>
              </a:extLst>
            </p:cNvPr>
            <p:cNvGrpSpPr/>
            <p:nvPr/>
          </p:nvGrpSpPr>
          <p:grpSpPr>
            <a:xfrm>
              <a:off x="19231389" y="27964581"/>
              <a:ext cx="9520097" cy="11845717"/>
              <a:chOff x="33933464" y="27017725"/>
              <a:chExt cx="9725837" cy="12633064"/>
            </a:xfrm>
          </p:grpSpPr>
          <p:grpSp>
            <p:nvGrpSpPr>
              <p:cNvPr id="305" name="Group 304">
                <a:extLst>
                  <a:ext uri="{FF2B5EF4-FFF2-40B4-BE49-F238E27FC236}">
                    <a16:creationId xmlns:a16="http://schemas.microsoft.com/office/drawing/2014/main" id="{141B1D8A-CC39-2E83-40D4-8C6DF7880189}"/>
                  </a:ext>
                </a:extLst>
              </p:cNvPr>
              <p:cNvGrpSpPr/>
              <p:nvPr/>
            </p:nvGrpSpPr>
            <p:grpSpPr>
              <a:xfrm>
                <a:off x="33933464" y="27352230"/>
                <a:ext cx="9725837" cy="12298559"/>
                <a:chOff x="33933466" y="26142874"/>
                <a:chExt cx="9725832" cy="12298565"/>
              </a:xfrm>
            </p:grpSpPr>
            <p:grpSp>
              <p:nvGrpSpPr>
                <p:cNvPr id="304" name="Group 303">
                  <a:extLst>
                    <a:ext uri="{FF2B5EF4-FFF2-40B4-BE49-F238E27FC236}">
                      <a16:creationId xmlns:a16="http://schemas.microsoft.com/office/drawing/2014/main" id="{17AC80B1-191F-916E-B142-FFC43AC3CA50}"/>
                    </a:ext>
                  </a:extLst>
                </p:cNvPr>
                <p:cNvGrpSpPr/>
                <p:nvPr/>
              </p:nvGrpSpPr>
              <p:grpSpPr>
                <a:xfrm>
                  <a:off x="35071625" y="37399980"/>
                  <a:ext cx="8587673" cy="1041459"/>
                  <a:chOff x="35071625" y="37399980"/>
                  <a:chExt cx="8587673" cy="1041459"/>
                </a:xfrm>
              </p:grpSpPr>
              <p:sp>
                <p:nvSpPr>
                  <p:cNvPr id="300" name="TextBox 299">
                    <a:extLst>
                      <a:ext uri="{FF2B5EF4-FFF2-40B4-BE49-F238E27FC236}">
                        <a16:creationId xmlns:a16="http://schemas.microsoft.com/office/drawing/2014/main" id="{88E8E649-FAA2-304E-1B95-0A0C4817A878}"/>
                      </a:ext>
                    </a:extLst>
                  </p:cNvPr>
                  <p:cNvSpPr txBox="1"/>
                  <p:nvPr/>
                </p:nvSpPr>
                <p:spPr>
                  <a:xfrm>
                    <a:off x="35071625" y="37423915"/>
                    <a:ext cx="1663876" cy="1017524"/>
                  </a:xfrm>
                  <a:prstGeom prst="rect">
                    <a:avLst/>
                  </a:prstGeom>
                  <a:noFill/>
                </p:spPr>
                <p:txBody>
                  <a:bodyPr wrap="square">
                    <a:spAutoFit/>
                  </a:bodyPr>
                  <a:lstStyle/>
                  <a:p>
                    <a:pPr algn="ctr"/>
                    <a:r>
                      <a:rPr lang="en-US" sz="2800" dirty="0">
                        <a:solidFill>
                          <a:srgbClr val="C00000"/>
                        </a:solidFill>
                        <a:latin typeface="Arial" panose="020B0604020202020204" pitchFamily="34" charset="0"/>
                        <a:cs typeface="Arial" panose="020B0604020202020204" pitchFamily="34" charset="0"/>
                      </a:rPr>
                      <a:t>Drier </a:t>
                    </a:r>
                  </a:p>
                  <a:p>
                    <a:pPr algn="ctr"/>
                    <a:r>
                      <a:rPr lang="en-US" sz="2800" dirty="0">
                        <a:solidFill>
                          <a:srgbClr val="C00000"/>
                        </a:solidFill>
                        <a:latin typeface="Arial" panose="020B0604020202020204" pitchFamily="34" charset="0"/>
                        <a:cs typeface="Arial" panose="020B0604020202020204" pitchFamily="34" charset="0"/>
                      </a:rPr>
                      <a:t>Tapped</a:t>
                    </a:r>
                  </a:p>
                </p:txBody>
              </p:sp>
              <p:sp>
                <p:nvSpPr>
                  <p:cNvPr id="301" name="TextBox 300">
                    <a:extLst>
                      <a:ext uri="{FF2B5EF4-FFF2-40B4-BE49-F238E27FC236}">
                        <a16:creationId xmlns:a16="http://schemas.microsoft.com/office/drawing/2014/main" id="{16672F9E-3838-B0CA-F045-D48D54A2DF78}"/>
                      </a:ext>
                    </a:extLst>
                  </p:cNvPr>
                  <p:cNvSpPr txBox="1"/>
                  <p:nvPr/>
                </p:nvSpPr>
                <p:spPr>
                  <a:xfrm>
                    <a:off x="36929418" y="37415936"/>
                    <a:ext cx="2240642" cy="1017524"/>
                  </a:xfrm>
                  <a:prstGeom prst="rect">
                    <a:avLst/>
                  </a:prstGeom>
                  <a:noFill/>
                </p:spPr>
                <p:txBody>
                  <a:bodyPr wrap="square">
                    <a:spAutoFit/>
                  </a:bodyPr>
                  <a:lstStyle/>
                  <a:p>
                    <a:pPr algn="ctr"/>
                    <a:r>
                      <a:rPr lang="en-US" sz="2800" dirty="0">
                        <a:solidFill>
                          <a:srgbClr val="EE0000"/>
                        </a:solidFill>
                        <a:latin typeface="Arial" panose="020B0604020202020204" pitchFamily="34" charset="0"/>
                        <a:cs typeface="Arial" panose="020B0604020202020204" pitchFamily="34" charset="0"/>
                      </a:rPr>
                      <a:t>Drier </a:t>
                    </a:r>
                  </a:p>
                  <a:p>
                    <a:pPr algn="ctr"/>
                    <a:r>
                      <a:rPr lang="en-US" sz="2800" dirty="0">
                        <a:solidFill>
                          <a:srgbClr val="EE0000"/>
                        </a:solidFill>
                        <a:latin typeface="Arial" panose="020B0604020202020204" pitchFamily="34" charset="0"/>
                        <a:cs typeface="Arial" panose="020B0604020202020204" pitchFamily="34" charset="0"/>
                      </a:rPr>
                      <a:t>Untapped</a:t>
                    </a:r>
                  </a:p>
                </p:txBody>
              </p:sp>
              <p:sp>
                <p:nvSpPr>
                  <p:cNvPr id="302" name="TextBox 301">
                    <a:extLst>
                      <a:ext uri="{FF2B5EF4-FFF2-40B4-BE49-F238E27FC236}">
                        <a16:creationId xmlns:a16="http://schemas.microsoft.com/office/drawing/2014/main" id="{22D65A1F-597A-04EC-0F51-5A5D67DF0070}"/>
                      </a:ext>
                    </a:extLst>
                  </p:cNvPr>
                  <p:cNvSpPr txBox="1"/>
                  <p:nvPr/>
                </p:nvSpPr>
                <p:spPr>
                  <a:xfrm>
                    <a:off x="39363977" y="37399980"/>
                    <a:ext cx="1663876" cy="1017524"/>
                  </a:xfrm>
                  <a:prstGeom prst="rect">
                    <a:avLst/>
                  </a:prstGeom>
                  <a:noFill/>
                </p:spPr>
                <p:txBody>
                  <a:bodyPr wrap="square">
                    <a:spAutoFit/>
                  </a:bodyPr>
                  <a:lstStyle/>
                  <a:p>
                    <a:pPr algn="ctr"/>
                    <a:r>
                      <a:rPr lang="en-US" sz="2800" dirty="0">
                        <a:solidFill>
                          <a:srgbClr val="0070C0"/>
                        </a:solidFill>
                        <a:latin typeface="Arial" panose="020B0604020202020204" pitchFamily="34" charset="0"/>
                        <a:cs typeface="Arial" panose="020B0604020202020204" pitchFamily="34" charset="0"/>
                      </a:rPr>
                      <a:t>Wetter </a:t>
                    </a:r>
                  </a:p>
                  <a:p>
                    <a:pPr algn="ctr"/>
                    <a:r>
                      <a:rPr lang="en-US" sz="2800" dirty="0">
                        <a:solidFill>
                          <a:srgbClr val="0070C0"/>
                        </a:solidFill>
                        <a:latin typeface="Arial" panose="020B0604020202020204" pitchFamily="34" charset="0"/>
                        <a:cs typeface="Arial" panose="020B0604020202020204" pitchFamily="34" charset="0"/>
                      </a:rPr>
                      <a:t>Tapped</a:t>
                    </a:r>
                  </a:p>
                </p:txBody>
              </p:sp>
              <p:sp>
                <p:nvSpPr>
                  <p:cNvPr id="303" name="TextBox 302">
                    <a:extLst>
                      <a:ext uri="{FF2B5EF4-FFF2-40B4-BE49-F238E27FC236}">
                        <a16:creationId xmlns:a16="http://schemas.microsoft.com/office/drawing/2014/main" id="{79A2425E-B9BC-2BD0-6277-BA293F82083B}"/>
                      </a:ext>
                    </a:extLst>
                  </p:cNvPr>
                  <p:cNvSpPr txBox="1"/>
                  <p:nvPr/>
                </p:nvSpPr>
                <p:spPr>
                  <a:xfrm>
                    <a:off x="41221771" y="37407958"/>
                    <a:ext cx="2437527" cy="1017524"/>
                  </a:xfrm>
                  <a:prstGeom prst="rect">
                    <a:avLst/>
                  </a:prstGeom>
                  <a:noFill/>
                </p:spPr>
                <p:txBody>
                  <a:bodyPr wrap="square">
                    <a:spAutoFit/>
                  </a:bodyPr>
                  <a:lstStyle/>
                  <a:p>
                    <a:pPr algn="ctr"/>
                    <a:r>
                      <a:rPr lang="en-US" sz="2800" dirty="0">
                        <a:solidFill>
                          <a:srgbClr val="3FADFF"/>
                        </a:solidFill>
                        <a:latin typeface="Arial" panose="020B0604020202020204" pitchFamily="34" charset="0"/>
                        <a:cs typeface="Arial" panose="020B0604020202020204" pitchFamily="34" charset="0"/>
                      </a:rPr>
                      <a:t>Wetter </a:t>
                    </a:r>
                  </a:p>
                  <a:p>
                    <a:pPr algn="ctr"/>
                    <a:r>
                      <a:rPr lang="en-US" sz="2800" dirty="0">
                        <a:solidFill>
                          <a:srgbClr val="3FADFF"/>
                        </a:solidFill>
                        <a:latin typeface="Arial" panose="020B0604020202020204" pitchFamily="34" charset="0"/>
                        <a:cs typeface="Arial" panose="020B0604020202020204" pitchFamily="34" charset="0"/>
                      </a:rPr>
                      <a:t>Untapped</a:t>
                    </a:r>
                  </a:p>
                </p:txBody>
              </p:sp>
            </p:grpSp>
            <p:pic>
              <p:nvPicPr>
                <p:cNvPr id="295" name="Picture 294">
                  <a:extLst>
                    <a:ext uri="{FF2B5EF4-FFF2-40B4-BE49-F238E27FC236}">
                      <a16:creationId xmlns:a16="http://schemas.microsoft.com/office/drawing/2014/main" id="{6FA06AE7-6133-24F2-D10B-41512AD782BE}"/>
                    </a:ext>
                  </a:extLst>
                </p:cNvPr>
                <p:cNvPicPr>
                  <a:picLocks noChangeAspect="1"/>
                </p:cNvPicPr>
                <p:nvPr/>
              </p:nvPicPr>
              <p:blipFill>
                <a:blip r:embed="rId26">
                  <a:extLst>
                    <a:ext uri="{28A0092B-C50C-407E-A947-70E740481C1C}">
                      <a14:useLocalDpi xmlns:a14="http://schemas.microsoft.com/office/drawing/2010/main" val="0"/>
                    </a:ext>
                  </a:extLst>
                </a:blip>
                <a:srcRect l="5142" r="5142"/>
                <a:stretch/>
              </p:blipFill>
              <p:spPr>
                <a:xfrm>
                  <a:off x="33933466" y="26142874"/>
                  <a:ext cx="9377053" cy="11437924"/>
                </a:xfrm>
                <a:prstGeom prst="rect">
                  <a:avLst/>
                </a:prstGeom>
                <a:ln w="28575">
                  <a:noFill/>
                </a:ln>
              </p:spPr>
            </p:pic>
          </p:grpSp>
          <p:grpSp>
            <p:nvGrpSpPr>
              <p:cNvPr id="310" name="Group 309">
                <a:extLst>
                  <a:ext uri="{FF2B5EF4-FFF2-40B4-BE49-F238E27FC236}">
                    <a16:creationId xmlns:a16="http://schemas.microsoft.com/office/drawing/2014/main" id="{6C1E1871-D395-620E-F8C9-351259C80825}"/>
                  </a:ext>
                </a:extLst>
              </p:cNvPr>
              <p:cNvGrpSpPr/>
              <p:nvPr/>
            </p:nvGrpSpPr>
            <p:grpSpPr>
              <a:xfrm>
                <a:off x="35187503" y="27017725"/>
                <a:ext cx="6601642" cy="955265"/>
                <a:chOff x="34950179" y="27314328"/>
                <a:chExt cx="6601642" cy="955265"/>
              </a:xfrm>
            </p:grpSpPr>
            <p:sp>
              <p:nvSpPr>
                <p:cNvPr id="307" name="TextBox 306">
                  <a:extLst>
                    <a:ext uri="{FF2B5EF4-FFF2-40B4-BE49-F238E27FC236}">
                      <a16:creationId xmlns:a16="http://schemas.microsoft.com/office/drawing/2014/main" id="{ADFC55E3-BE04-8042-3FA9-F37E8A67620B}"/>
                    </a:ext>
                  </a:extLst>
                </p:cNvPr>
                <p:cNvSpPr txBox="1"/>
                <p:nvPr/>
              </p:nvSpPr>
              <p:spPr>
                <a:xfrm>
                  <a:off x="37921039" y="27314328"/>
                  <a:ext cx="576779" cy="903946"/>
                </a:xfrm>
                <a:prstGeom prst="rect">
                  <a:avLst/>
                </a:prstGeom>
                <a:noFill/>
              </p:spPr>
              <p:txBody>
                <a:bodyPr wrap="none" rtlCol="0">
                  <a:spAutoFit/>
                </a:bodyPr>
                <a:lstStyle/>
                <a:p>
                  <a:r>
                    <a:rPr lang="en-US" sz="4908" dirty="0">
                      <a:solidFill>
                        <a:srgbClr val="D00000"/>
                      </a:solidFill>
                    </a:rPr>
                    <a:t>■</a:t>
                  </a:r>
                </a:p>
              </p:txBody>
            </p:sp>
            <p:sp>
              <p:nvSpPr>
                <p:cNvPr id="308" name="TextBox 307">
                  <a:extLst>
                    <a:ext uri="{FF2B5EF4-FFF2-40B4-BE49-F238E27FC236}">
                      <a16:creationId xmlns:a16="http://schemas.microsoft.com/office/drawing/2014/main" id="{B7A698DE-8196-0A04-F230-7A768D5606D9}"/>
                    </a:ext>
                  </a:extLst>
                </p:cNvPr>
                <p:cNvSpPr txBox="1"/>
                <p:nvPr/>
              </p:nvSpPr>
              <p:spPr>
                <a:xfrm>
                  <a:off x="34950179" y="27432069"/>
                  <a:ext cx="734628" cy="754938"/>
                </a:xfrm>
                <a:prstGeom prst="rect">
                  <a:avLst/>
                </a:prstGeom>
                <a:noFill/>
              </p:spPr>
              <p:txBody>
                <a:bodyPr wrap="square">
                  <a:spAutoFit/>
                </a:bodyPr>
                <a:lstStyle/>
                <a:p>
                  <a:r>
                    <a:rPr lang="en-US" sz="4000" dirty="0">
                      <a:solidFill>
                        <a:srgbClr val="5A1B93"/>
                      </a:solidFill>
                    </a:rPr>
                    <a:t>▲</a:t>
                  </a:r>
                  <a:endParaRPr lang="en-US" sz="4908" dirty="0">
                    <a:solidFill>
                      <a:srgbClr val="5A1B93"/>
                    </a:solidFill>
                  </a:endParaRPr>
                </a:p>
              </p:txBody>
            </p:sp>
            <p:sp>
              <p:nvSpPr>
                <p:cNvPr id="309" name="TextBox 308">
                  <a:extLst>
                    <a:ext uri="{FF2B5EF4-FFF2-40B4-BE49-F238E27FC236}">
                      <a16:creationId xmlns:a16="http://schemas.microsoft.com/office/drawing/2014/main" id="{0813417B-C266-DCF8-4425-AADCE68F9668}"/>
                    </a:ext>
                  </a:extLst>
                </p:cNvPr>
                <p:cNvSpPr txBox="1"/>
                <p:nvPr/>
              </p:nvSpPr>
              <p:spPr>
                <a:xfrm>
                  <a:off x="40817190" y="27454889"/>
                  <a:ext cx="734631" cy="814704"/>
                </a:xfrm>
                <a:prstGeom prst="rect">
                  <a:avLst/>
                </a:prstGeom>
                <a:noFill/>
              </p:spPr>
              <p:txBody>
                <a:bodyPr wrap="square">
                  <a:spAutoFit/>
                </a:bodyPr>
                <a:lstStyle/>
                <a:p>
                  <a:r>
                    <a:rPr lang="en-US" sz="4364" dirty="0">
                      <a:solidFill>
                        <a:srgbClr val="3A5FCD"/>
                      </a:solidFill>
                    </a:rPr>
                    <a:t>⯁</a:t>
                  </a:r>
                  <a:endParaRPr lang="en-US" sz="4908" dirty="0">
                    <a:solidFill>
                      <a:srgbClr val="3A5FCD"/>
                    </a:solidFill>
                  </a:endParaRPr>
                </a:p>
              </p:txBody>
            </p:sp>
          </p:grpSp>
        </p:grpSp>
        <p:sp>
          <p:nvSpPr>
            <p:cNvPr id="2" name="Rectangle 1">
              <a:extLst>
                <a:ext uri="{FF2B5EF4-FFF2-40B4-BE49-F238E27FC236}">
                  <a16:creationId xmlns:a16="http://schemas.microsoft.com/office/drawing/2014/main" id="{94ECCD2B-3322-2ECE-3E38-21A1706C9EAA}"/>
                </a:ext>
              </a:extLst>
            </p:cNvPr>
            <p:cNvSpPr/>
            <p:nvPr/>
          </p:nvSpPr>
          <p:spPr>
            <a:xfrm>
              <a:off x="19935049" y="28737673"/>
              <a:ext cx="8421925" cy="99972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148219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3402</TotalTime>
  <Words>776</Words>
  <Application>Microsoft Office PowerPoint</Application>
  <PresentationFormat>Custom</PresentationFormat>
  <Paragraphs>87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 Narrow</vt:lpstr>
      <vt:lpstr>Calibri</vt:lpstr>
      <vt:lpstr>Calibri Light</vt:lpstr>
      <vt:lpstr>Cambria Math</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Jeff Hamilton</dc:creator>
  <cp:lastModifiedBy>Jeff Hamilton</cp:lastModifiedBy>
  <cp:revision>139</cp:revision>
  <cp:lastPrinted>2022-05-11T13:57:20Z</cp:lastPrinted>
  <dcterms:created xsi:type="dcterms:W3CDTF">2022-05-05T12:09:17Z</dcterms:created>
  <dcterms:modified xsi:type="dcterms:W3CDTF">2022-05-31T22:32:16Z</dcterms:modified>
</cp:coreProperties>
</file>