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43891200" cy="32918400"/>
  <p:notesSz cx="7019925" cy="9305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85ABBDD-98CF-7346-7861-97E080373A07}" name="Nicholas Allen" initials="NA" userId="S::nra1001@wildcats.unh.edu::cb35c4f5-68d1-445a-9dab-bf8935d6b818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cholas Allen" initials="NA" lastIdx="9" clrIdx="0">
    <p:extLst>
      <p:ext uri="{19B8F6BF-5375-455C-9EA6-DF929625EA0E}">
        <p15:presenceInfo xmlns:p15="http://schemas.microsoft.com/office/powerpoint/2012/main" userId="S::nra1001@wildcats.unh.edu::cb35c4f5-68d1-445a-9dab-bf8935d6b81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65920E-5F26-40F8-B423-FDA1070D3A7B}" v="4" dt="2022-06-02T18:01:06.860"/>
    <p1510:client id="{73DEFC34-54D2-4F42-B0F0-A61C106A8268}" v="10" dt="2022-06-01T21:35:48.6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008" autoAdjust="0"/>
    <p:restoredTop sz="96807" autoAdjust="0"/>
  </p:normalViewPr>
  <p:slideViewPr>
    <p:cSldViewPr snapToGrid="0">
      <p:cViewPr>
        <p:scale>
          <a:sx n="33" d="100"/>
          <a:sy n="33" d="100"/>
        </p:scale>
        <p:origin x="1032" y="-10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microsoft.com/office/2018/10/relationships/authors" Target="author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commentAuthors" Target="commentAuthors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as Allen" userId="cb35c4f5-68d1-445a-9dab-bf8935d6b818" providerId="ADAL" clId="{73DEFC34-54D2-4F42-B0F0-A61C106A8268}"/>
    <pc:docChg chg="custSel modSld">
      <pc:chgData name="Nicholas Allen" userId="cb35c4f5-68d1-445a-9dab-bf8935d6b818" providerId="ADAL" clId="{73DEFC34-54D2-4F42-B0F0-A61C106A8268}" dt="2022-06-01T21:35:51.202" v="679" actId="14100"/>
      <pc:docMkLst>
        <pc:docMk/>
      </pc:docMkLst>
      <pc:sldChg chg="addSp delSp modSp mod">
        <pc:chgData name="Nicholas Allen" userId="cb35c4f5-68d1-445a-9dab-bf8935d6b818" providerId="ADAL" clId="{73DEFC34-54D2-4F42-B0F0-A61C106A8268}" dt="2022-06-01T21:35:51.202" v="679" actId="14100"/>
        <pc:sldMkLst>
          <pc:docMk/>
          <pc:sldMk cId="3781564680" sldId="256"/>
        </pc:sldMkLst>
        <pc:spChg chg="mod">
          <ac:chgData name="Nicholas Allen" userId="cb35c4f5-68d1-445a-9dab-bf8935d6b818" providerId="ADAL" clId="{73DEFC34-54D2-4F42-B0F0-A61C106A8268}" dt="2022-05-31T20:51:45.123" v="369" actId="2085"/>
          <ac:spMkLst>
            <pc:docMk/>
            <pc:sldMk cId="3781564680" sldId="256"/>
            <ac:spMk id="2" creationId="{02B130F8-DA4E-4284-B8C9-88DEBA17BFA2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3" creationId="{32C545AF-A05C-45A6-8A40-BBCFD3738C32}"/>
          </ac:spMkLst>
        </pc:spChg>
        <pc:spChg chg="mod">
          <ac:chgData name="Nicholas Allen" userId="cb35c4f5-68d1-445a-9dab-bf8935d6b818" providerId="ADAL" clId="{73DEFC34-54D2-4F42-B0F0-A61C106A8268}" dt="2022-06-01T20:49:17.109" v="482" actId="208"/>
          <ac:spMkLst>
            <pc:docMk/>
            <pc:sldMk cId="3781564680" sldId="256"/>
            <ac:spMk id="7" creationId="{1ABCDAFF-BF5C-1506-35DD-10320C73D8AE}"/>
          </ac:spMkLst>
        </pc:spChg>
        <pc:spChg chg="mod">
          <ac:chgData name="Nicholas Allen" userId="cb35c4f5-68d1-445a-9dab-bf8935d6b818" providerId="ADAL" clId="{73DEFC34-54D2-4F42-B0F0-A61C106A8268}" dt="2022-06-01T20:52:56.686" v="496" actId="20577"/>
          <ac:spMkLst>
            <pc:docMk/>
            <pc:sldMk cId="3781564680" sldId="256"/>
            <ac:spMk id="10" creationId="{B80D1525-69EF-40A9-9D30-3C5216FD681B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18" creationId="{6EFBAB82-8BC6-4CB7-B826-FF228B601661}"/>
          </ac:spMkLst>
        </pc:spChg>
        <pc:spChg chg="mod">
          <ac:chgData name="Nicholas Allen" userId="cb35c4f5-68d1-445a-9dab-bf8935d6b818" providerId="ADAL" clId="{73DEFC34-54D2-4F42-B0F0-A61C106A8268}" dt="2022-06-01T21:22:48.014" v="669" actId="14100"/>
          <ac:spMkLst>
            <pc:docMk/>
            <pc:sldMk cId="3781564680" sldId="256"/>
            <ac:spMk id="24" creationId="{5FF576A9-06F1-4302-99B8-517F48202D28}"/>
          </ac:spMkLst>
        </pc:spChg>
        <pc:spChg chg="mod">
          <ac:chgData name="Nicholas Allen" userId="cb35c4f5-68d1-445a-9dab-bf8935d6b818" providerId="ADAL" clId="{73DEFC34-54D2-4F42-B0F0-A61C106A8268}" dt="2022-06-01T21:13:42.537" v="568" actId="20577"/>
          <ac:spMkLst>
            <pc:docMk/>
            <pc:sldMk cId="3781564680" sldId="256"/>
            <ac:spMk id="27" creationId="{342E133F-E038-439E-A0B0-4D733A0BA3E0}"/>
          </ac:spMkLst>
        </pc:spChg>
        <pc:spChg chg="mod">
          <ac:chgData name="Nicholas Allen" userId="cb35c4f5-68d1-445a-9dab-bf8935d6b818" providerId="ADAL" clId="{73DEFC34-54D2-4F42-B0F0-A61C106A8268}" dt="2022-06-01T20:55:39.004" v="521" actId="20577"/>
          <ac:spMkLst>
            <pc:docMk/>
            <pc:sldMk cId="3781564680" sldId="256"/>
            <ac:spMk id="28" creationId="{1550364B-D8A7-4D39-BEBD-3DD4A4C86368}"/>
          </ac:spMkLst>
        </pc:spChg>
        <pc:spChg chg="mod">
          <ac:chgData name="Nicholas Allen" userId="cb35c4f5-68d1-445a-9dab-bf8935d6b818" providerId="ADAL" clId="{73DEFC34-54D2-4F42-B0F0-A61C106A8268}" dt="2022-06-01T21:20:41.247" v="607" actId="20577"/>
          <ac:spMkLst>
            <pc:docMk/>
            <pc:sldMk cId="3781564680" sldId="256"/>
            <ac:spMk id="29" creationId="{B3BF3F64-E75F-4E45-8937-E24D0243951B}"/>
          </ac:spMkLst>
        </pc:spChg>
        <pc:spChg chg="mod">
          <ac:chgData name="Nicholas Allen" userId="cb35c4f5-68d1-445a-9dab-bf8935d6b818" providerId="ADAL" clId="{73DEFC34-54D2-4F42-B0F0-A61C106A8268}" dt="2022-06-01T20:53:53.362" v="502" actId="20577"/>
          <ac:spMkLst>
            <pc:docMk/>
            <pc:sldMk cId="3781564680" sldId="256"/>
            <ac:spMk id="30" creationId="{8B208141-B3CD-4B35-BB88-CE11D8EDD454}"/>
          </ac:spMkLst>
        </pc:spChg>
        <pc:spChg chg="mod">
          <ac:chgData name="Nicholas Allen" userId="cb35c4f5-68d1-445a-9dab-bf8935d6b818" providerId="ADAL" clId="{73DEFC34-54D2-4F42-B0F0-A61C106A8268}" dt="2022-06-01T21:21:13.812" v="648" actId="1038"/>
          <ac:spMkLst>
            <pc:docMk/>
            <pc:sldMk cId="3781564680" sldId="256"/>
            <ac:spMk id="31" creationId="{901DB2C5-2822-4DD1-A50F-BF8A56EF51A0}"/>
          </ac:spMkLst>
        </pc:spChg>
        <pc:spChg chg="mod">
          <ac:chgData name="Nicholas Allen" userId="cb35c4f5-68d1-445a-9dab-bf8935d6b818" providerId="ADAL" clId="{73DEFC34-54D2-4F42-B0F0-A61C106A8268}" dt="2022-05-31T20:51:45.123" v="369" actId="2085"/>
          <ac:spMkLst>
            <pc:docMk/>
            <pc:sldMk cId="3781564680" sldId="256"/>
            <ac:spMk id="34" creationId="{017493C2-E056-4F3B-8A91-0754A3D8818A}"/>
          </ac:spMkLst>
        </pc:spChg>
        <pc:spChg chg="mod">
          <ac:chgData name="Nicholas Allen" userId="cb35c4f5-68d1-445a-9dab-bf8935d6b818" providerId="ADAL" clId="{73DEFC34-54D2-4F42-B0F0-A61C106A8268}" dt="2022-06-01T21:23:23.932" v="675" actId="1036"/>
          <ac:spMkLst>
            <pc:docMk/>
            <pc:sldMk cId="3781564680" sldId="256"/>
            <ac:spMk id="35" creationId="{909D1BCC-9944-4E4A-BC14-548F14404213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37" creationId="{DC7EE334-D8AC-45B9-A3D1-F8EB09D84F61}"/>
          </ac:spMkLst>
        </pc:spChg>
        <pc:spChg chg="mod">
          <ac:chgData name="Nicholas Allen" userId="cb35c4f5-68d1-445a-9dab-bf8935d6b818" providerId="ADAL" clId="{73DEFC34-54D2-4F42-B0F0-A61C106A8268}" dt="2022-06-01T21:22:50.544" v="670" actId="14100"/>
          <ac:spMkLst>
            <pc:docMk/>
            <pc:sldMk cId="3781564680" sldId="256"/>
            <ac:spMk id="42" creationId="{DB609687-5DBE-4593-84CA-5C78F1827B01}"/>
          </ac:spMkLst>
        </pc:spChg>
        <pc:spChg chg="mod">
          <ac:chgData name="Nicholas Allen" userId="cb35c4f5-68d1-445a-9dab-bf8935d6b818" providerId="ADAL" clId="{73DEFC34-54D2-4F42-B0F0-A61C106A8268}" dt="2022-06-01T20:49:17.109" v="482" actId="208"/>
          <ac:spMkLst>
            <pc:docMk/>
            <pc:sldMk cId="3781564680" sldId="256"/>
            <ac:spMk id="46" creationId="{7DA56206-522F-5DA2-AC4B-56ABEC71C32E}"/>
          </ac:spMkLst>
        </pc:spChg>
        <pc:spChg chg="mod">
          <ac:chgData name="Nicholas Allen" userId="cb35c4f5-68d1-445a-9dab-bf8935d6b818" providerId="ADAL" clId="{73DEFC34-54D2-4F42-B0F0-A61C106A8268}" dt="2022-06-01T20:50:08.212" v="492" actId="14100"/>
          <ac:spMkLst>
            <pc:docMk/>
            <pc:sldMk cId="3781564680" sldId="256"/>
            <ac:spMk id="47" creationId="{9D244120-4022-871D-74FE-FABC256A8D3D}"/>
          </ac:spMkLst>
        </pc:spChg>
        <pc:spChg chg="mod">
          <ac:chgData name="Nicholas Allen" userId="cb35c4f5-68d1-445a-9dab-bf8935d6b818" providerId="ADAL" clId="{73DEFC34-54D2-4F42-B0F0-A61C106A8268}" dt="2022-06-01T20:49:54.281" v="491" actId="14100"/>
          <ac:spMkLst>
            <pc:docMk/>
            <pc:sldMk cId="3781564680" sldId="256"/>
            <ac:spMk id="48" creationId="{1CA6F363-97D4-2947-19D0-F5607A4040AB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67" creationId="{30A55054-E21E-88AE-4E94-F4666E6526B0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68" creationId="{1A3DFE74-D2AF-4E4F-8E8C-DD00E05474BD}"/>
          </ac:spMkLst>
        </pc:spChg>
        <pc:spChg chg="mod">
          <ac:chgData name="Nicholas Allen" userId="cb35c4f5-68d1-445a-9dab-bf8935d6b818" providerId="ADAL" clId="{73DEFC34-54D2-4F42-B0F0-A61C106A8268}" dt="2022-06-01T21:14:15.402" v="602" actId="20577"/>
          <ac:spMkLst>
            <pc:docMk/>
            <pc:sldMk cId="3781564680" sldId="256"/>
            <ac:spMk id="69" creationId="{CA97FA8F-70BE-39CF-73A1-62BDC6AD52A1}"/>
          </ac:spMkLst>
        </pc:spChg>
        <pc:spChg chg="mod">
          <ac:chgData name="Nicholas Allen" userId="cb35c4f5-68d1-445a-9dab-bf8935d6b818" providerId="ADAL" clId="{73DEFC34-54D2-4F42-B0F0-A61C106A8268}" dt="2022-06-01T19:52:57.535" v="468" actId="1036"/>
          <ac:spMkLst>
            <pc:docMk/>
            <pc:sldMk cId="3781564680" sldId="256"/>
            <ac:spMk id="190" creationId="{BA68A521-FF1D-4E53-B725-59F14DFE7F94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193" creationId="{51FA6062-C612-41D1-947E-69F0E728F388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194" creationId="{98A0F08A-0226-4BD9-877E-BF7C2682D05C}"/>
          </ac:spMkLst>
        </pc:spChg>
        <pc:spChg chg="mod">
          <ac:chgData name="Nicholas Allen" userId="cb35c4f5-68d1-445a-9dab-bf8935d6b818" providerId="ADAL" clId="{73DEFC34-54D2-4F42-B0F0-A61C106A8268}" dt="2022-06-01T19:52:56.142" v="467" actId="1036"/>
          <ac:spMkLst>
            <pc:docMk/>
            <pc:sldMk cId="3781564680" sldId="256"/>
            <ac:spMk id="341" creationId="{42284297-1B46-4630-A4AC-0241CDA30207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342" creationId="{69CD2FDA-7A6B-4AFC-BAA6-A762374EF57D}"/>
          </ac:spMkLst>
        </pc:spChg>
        <pc:spChg chg="mod">
          <ac:chgData name="Nicholas Allen" userId="cb35c4f5-68d1-445a-9dab-bf8935d6b818" providerId="ADAL" clId="{73DEFC34-54D2-4F42-B0F0-A61C106A8268}" dt="2022-06-01T19:52:50.294" v="462" actId="1036"/>
          <ac:spMkLst>
            <pc:docMk/>
            <pc:sldMk cId="3781564680" sldId="256"/>
            <ac:spMk id="438" creationId="{561F8C60-81F2-4B74-907B-52001C6ED1DA}"/>
          </ac:spMkLst>
        </pc:spChg>
        <pc:spChg chg="mod">
          <ac:chgData name="Nicholas Allen" userId="cb35c4f5-68d1-445a-9dab-bf8935d6b818" providerId="ADAL" clId="{73DEFC34-54D2-4F42-B0F0-A61C106A8268}" dt="2022-06-01T21:20:56.628" v="645" actId="1036"/>
          <ac:spMkLst>
            <pc:docMk/>
            <pc:sldMk cId="3781564680" sldId="256"/>
            <ac:spMk id="439" creationId="{6916B296-A838-49ED-977A-A852AC1A8EA9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449" creationId="{C886B70C-67BE-4932-8DF2-B7DDC8EC963A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450" creationId="{BE479DFA-CDA0-4B41-9C73-3062AEC16F95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451" creationId="{11ED5AE5-54DD-4712-9466-51190C4F650C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452" creationId="{006CF06E-8E46-420F-A613-A756E82FA447}"/>
          </ac:spMkLst>
        </pc:spChg>
        <pc:spChg chg="mod">
          <ac:chgData name="Nicholas Allen" userId="cb35c4f5-68d1-445a-9dab-bf8935d6b818" providerId="ADAL" clId="{73DEFC34-54D2-4F42-B0F0-A61C106A8268}" dt="2022-05-31T20:51:37.588" v="368" actId="208"/>
          <ac:spMkLst>
            <pc:docMk/>
            <pc:sldMk cId="3781564680" sldId="256"/>
            <ac:spMk id="992" creationId="{90C2C7EB-E5CB-AB21-249D-55A12788F1BC}"/>
          </ac:spMkLst>
        </pc:spChg>
        <pc:spChg chg="mod">
          <ac:chgData name="Nicholas Allen" userId="cb35c4f5-68d1-445a-9dab-bf8935d6b818" providerId="ADAL" clId="{73DEFC34-54D2-4F42-B0F0-A61C106A8268}" dt="2022-06-01T21:22:53.327" v="671" actId="14100"/>
          <ac:spMkLst>
            <pc:docMk/>
            <pc:sldMk cId="3781564680" sldId="256"/>
            <ac:spMk id="993" creationId="{E154A812-15F1-0FDC-5A7F-13EAEA0CCC76}"/>
          </ac:spMkLst>
        </pc:spChg>
        <pc:picChg chg="mod">
          <ac:chgData name="Nicholas Allen" userId="cb35c4f5-68d1-445a-9dab-bf8935d6b818" providerId="ADAL" clId="{73DEFC34-54D2-4F42-B0F0-A61C106A8268}" dt="2022-06-01T19:53:00.086" v="470" actId="1036"/>
          <ac:picMkLst>
            <pc:docMk/>
            <pc:sldMk cId="3781564680" sldId="256"/>
            <ac:picMk id="4" creationId="{037976FA-E48C-2E8A-3D9D-28E4C241C670}"/>
          </ac:picMkLst>
        </pc:picChg>
        <pc:picChg chg="mod">
          <ac:chgData name="Nicholas Allen" userId="cb35c4f5-68d1-445a-9dab-bf8935d6b818" providerId="ADAL" clId="{73DEFC34-54D2-4F42-B0F0-A61C106A8268}" dt="2022-06-01T21:35:09.355" v="677" actId="1035"/>
          <ac:picMkLst>
            <pc:docMk/>
            <pc:sldMk cId="3781564680" sldId="256"/>
            <ac:picMk id="5" creationId="{1A5949C6-7C1A-4F90-98C2-F00B4F6FF1E1}"/>
          </ac:picMkLst>
        </pc:picChg>
        <pc:picChg chg="mod">
          <ac:chgData name="Nicholas Allen" userId="cb35c4f5-68d1-445a-9dab-bf8935d6b818" providerId="ADAL" clId="{73DEFC34-54D2-4F42-B0F0-A61C106A8268}" dt="2022-06-01T19:48:00.918" v="402" actId="14100"/>
          <ac:picMkLst>
            <pc:docMk/>
            <pc:sldMk cId="3781564680" sldId="256"/>
            <ac:picMk id="6" creationId="{2947F403-49AB-3269-B72B-95864139208D}"/>
          </ac:picMkLst>
        </pc:picChg>
        <pc:picChg chg="del mod">
          <ac:chgData name="Nicholas Allen" userId="cb35c4f5-68d1-445a-9dab-bf8935d6b818" providerId="ADAL" clId="{73DEFC34-54D2-4F42-B0F0-A61C106A8268}" dt="2022-06-01T19:51:21.644" v="443" actId="478"/>
          <ac:picMkLst>
            <pc:docMk/>
            <pc:sldMk cId="3781564680" sldId="256"/>
            <ac:picMk id="8" creationId="{A9731FA5-EE77-C2E0-573D-E735F399A1DA}"/>
          </ac:picMkLst>
        </pc:picChg>
        <pc:picChg chg="add del mod">
          <ac:chgData name="Nicholas Allen" userId="cb35c4f5-68d1-445a-9dab-bf8935d6b818" providerId="ADAL" clId="{73DEFC34-54D2-4F42-B0F0-A61C106A8268}" dt="2022-06-01T18:31:08.349" v="371" actId="478"/>
          <ac:picMkLst>
            <pc:docMk/>
            <pc:sldMk cId="3781564680" sldId="256"/>
            <ac:picMk id="9" creationId="{19E05754-18E0-21E2-0C93-50E761415BCD}"/>
          </ac:picMkLst>
        </pc:picChg>
        <pc:picChg chg="mod">
          <ac:chgData name="Nicholas Allen" userId="cb35c4f5-68d1-445a-9dab-bf8935d6b818" providerId="ADAL" clId="{73DEFC34-54D2-4F42-B0F0-A61C106A8268}" dt="2022-06-01T19:47:48.375" v="399" actId="1076"/>
          <ac:picMkLst>
            <pc:docMk/>
            <pc:sldMk cId="3781564680" sldId="256"/>
            <ac:picMk id="11" creationId="{59ECFB9E-F430-AF9D-1F49-A5D670B90119}"/>
          </ac:picMkLst>
        </pc:picChg>
        <pc:picChg chg="del mod">
          <ac:chgData name="Nicholas Allen" userId="cb35c4f5-68d1-445a-9dab-bf8935d6b818" providerId="ADAL" clId="{73DEFC34-54D2-4F42-B0F0-A61C106A8268}" dt="2022-06-01T19:01:38.543" v="387" actId="478"/>
          <ac:picMkLst>
            <pc:docMk/>
            <pc:sldMk cId="3781564680" sldId="256"/>
            <ac:picMk id="12" creationId="{DA8877FD-F2C6-3CEB-7F70-13684B488B0A}"/>
          </ac:picMkLst>
        </pc:picChg>
        <pc:picChg chg="add del mod">
          <ac:chgData name="Nicholas Allen" userId="cb35c4f5-68d1-445a-9dab-bf8935d6b818" providerId="ADAL" clId="{73DEFC34-54D2-4F42-B0F0-A61C106A8268}" dt="2022-06-01T19:48:46.332" v="412" actId="478"/>
          <ac:picMkLst>
            <pc:docMk/>
            <pc:sldMk cId="3781564680" sldId="256"/>
            <ac:picMk id="13" creationId="{BE4C3A5C-3D4C-0845-F022-922A62F45D66}"/>
          </ac:picMkLst>
        </pc:picChg>
        <pc:picChg chg="add mod">
          <ac:chgData name="Nicholas Allen" userId="cb35c4f5-68d1-445a-9dab-bf8935d6b818" providerId="ADAL" clId="{73DEFC34-54D2-4F42-B0F0-A61C106A8268}" dt="2022-06-01T21:11:04.892" v="527" actId="1035"/>
          <ac:picMkLst>
            <pc:docMk/>
            <pc:sldMk cId="3781564680" sldId="256"/>
            <ac:picMk id="14" creationId="{83C6B57C-40F4-8461-7163-2514DEA0BCDA}"/>
          </ac:picMkLst>
        </pc:picChg>
        <pc:picChg chg="mod">
          <ac:chgData name="Nicholas Allen" userId="cb35c4f5-68d1-445a-9dab-bf8935d6b818" providerId="ADAL" clId="{73DEFC34-54D2-4F42-B0F0-A61C106A8268}" dt="2022-06-01T19:52:53.358" v="465" actId="1036"/>
          <ac:picMkLst>
            <pc:docMk/>
            <pc:sldMk cId="3781564680" sldId="256"/>
            <ac:picMk id="15" creationId="{E4BD4C69-8770-95C1-9B5C-BBFAD6F217F8}"/>
          </ac:picMkLst>
        </pc:picChg>
        <pc:picChg chg="add del mod">
          <ac:chgData name="Nicholas Allen" userId="cb35c4f5-68d1-445a-9dab-bf8935d6b818" providerId="ADAL" clId="{73DEFC34-54D2-4F42-B0F0-A61C106A8268}" dt="2022-06-01T19:50:15.931" v="426" actId="478"/>
          <ac:picMkLst>
            <pc:docMk/>
            <pc:sldMk cId="3781564680" sldId="256"/>
            <ac:picMk id="16" creationId="{C46C0478-5E8B-4EF2-1894-6887E2F4A3EA}"/>
          </ac:picMkLst>
        </pc:picChg>
        <pc:picChg chg="mod">
          <ac:chgData name="Nicholas Allen" userId="cb35c4f5-68d1-445a-9dab-bf8935d6b818" providerId="ADAL" clId="{73DEFC34-54D2-4F42-B0F0-A61C106A8268}" dt="2022-06-01T21:35:08.515" v="676" actId="1036"/>
          <ac:picMkLst>
            <pc:docMk/>
            <pc:sldMk cId="3781564680" sldId="256"/>
            <ac:picMk id="17" creationId="{3C18F65A-0A5A-6C9E-DB21-D6BE4D060B1A}"/>
          </ac:picMkLst>
        </pc:picChg>
        <pc:picChg chg="add mod">
          <ac:chgData name="Nicholas Allen" userId="cb35c4f5-68d1-445a-9dab-bf8935d6b818" providerId="ADAL" clId="{73DEFC34-54D2-4F42-B0F0-A61C106A8268}" dt="2022-06-01T19:50:44.967" v="442" actId="1035"/>
          <ac:picMkLst>
            <pc:docMk/>
            <pc:sldMk cId="3781564680" sldId="256"/>
            <ac:picMk id="19" creationId="{580883AC-8682-0441-430A-5CA278DBFDC5}"/>
          </ac:picMkLst>
        </pc:picChg>
        <pc:picChg chg="del mod">
          <ac:chgData name="Nicholas Allen" userId="cb35c4f5-68d1-445a-9dab-bf8935d6b818" providerId="ADAL" clId="{73DEFC34-54D2-4F42-B0F0-A61C106A8268}" dt="2022-05-31T20:44:05.380" v="291" actId="478"/>
          <ac:picMkLst>
            <pc:docMk/>
            <pc:sldMk cId="3781564680" sldId="256"/>
            <ac:picMk id="20" creationId="{07B82322-74DF-05C5-A4CE-FFFEA03971DB}"/>
          </ac:picMkLst>
        </pc:picChg>
        <pc:picChg chg="add mod">
          <ac:chgData name="Nicholas Allen" userId="cb35c4f5-68d1-445a-9dab-bf8935d6b818" providerId="ADAL" clId="{73DEFC34-54D2-4F42-B0F0-A61C106A8268}" dt="2022-06-01T21:20:56.628" v="645" actId="1036"/>
          <ac:picMkLst>
            <pc:docMk/>
            <pc:sldMk cId="3781564680" sldId="256"/>
            <ac:picMk id="20" creationId="{262E8F90-CE9E-2304-A35B-AEAC4FC411C4}"/>
          </ac:picMkLst>
        </pc:picChg>
        <pc:picChg chg="mod">
          <ac:chgData name="Nicholas Allen" userId="cb35c4f5-68d1-445a-9dab-bf8935d6b818" providerId="ADAL" clId="{73DEFC34-54D2-4F42-B0F0-A61C106A8268}" dt="2022-06-01T21:35:51.202" v="679" actId="14100"/>
          <ac:picMkLst>
            <pc:docMk/>
            <pc:sldMk cId="3781564680" sldId="256"/>
            <ac:picMk id="23" creationId="{AEFA864B-EEF9-92F4-F085-56848F612258}"/>
          </ac:picMkLst>
        </pc:picChg>
        <pc:picChg chg="mod">
          <ac:chgData name="Nicholas Allen" userId="cb35c4f5-68d1-445a-9dab-bf8935d6b818" providerId="ADAL" clId="{73DEFC34-54D2-4F42-B0F0-A61C106A8268}" dt="2022-06-01T21:35:48.659" v="678" actId="14100"/>
          <ac:picMkLst>
            <pc:docMk/>
            <pc:sldMk cId="3781564680" sldId="256"/>
            <ac:picMk id="580" creationId="{2EB77374-A822-45D5-ADD2-5C27EE32F9A3}"/>
          </ac:picMkLst>
        </pc:picChg>
        <pc:picChg chg="mod">
          <ac:chgData name="Nicholas Allen" userId="cb35c4f5-68d1-445a-9dab-bf8935d6b818" providerId="ADAL" clId="{73DEFC34-54D2-4F42-B0F0-A61C106A8268}" dt="2022-05-31T20:51:49.073" v="370" actId="2085"/>
          <ac:picMkLst>
            <pc:docMk/>
            <pc:sldMk cId="3781564680" sldId="256"/>
            <ac:picMk id="1026" creationId="{AE255805-0CEA-4CF2-B6A5-273B84148913}"/>
          </ac:picMkLst>
        </pc:picChg>
      </pc:sldChg>
    </pc:docChg>
  </pc:docChgLst>
  <pc:docChgLst>
    <pc:chgData name="Nicholas Allen" userId="cb35c4f5-68d1-445a-9dab-bf8935d6b818" providerId="ADAL" clId="{5F6757D3-23EF-4A62-B3C9-6CAA4D85BCA1}"/>
    <pc:docChg chg="undo custSel modSld">
      <pc:chgData name="Nicholas Allen" userId="cb35c4f5-68d1-445a-9dab-bf8935d6b818" providerId="ADAL" clId="{5F6757D3-23EF-4A62-B3C9-6CAA4D85BCA1}" dt="2022-04-29T19:33:22.478" v="164" actId="1036"/>
      <pc:docMkLst>
        <pc:docMk/>
      </pc:docMkLst>
      <pc:sldChg chg="addSp delSp modSp mod">
        <pc:chgData name="Nicholas Allen" userId="cb35c4f5-68d1-445a-9dab-bf8935d6b818" providerId="ADAL" clId="{5F6757D3-23EF-4A62-B3C9-6CAA4D85BCA1}" dt="2022-04-29T19:33:22.478" v="164" actId="1036"/>
        <pc:sldMkLst>
          <pc:docMk/>
          <pc:sldMk cId="3781564680" sldId="256"/>
        </pc:sldMkLst>
        <pc:spChg chg="mod">
          <ac:chgData name="Nicholas Allen" userId="cb35c4f5-68d1-445a-9dab-bf8935d6b818" providerId="ADAL" clId="{5F6757D3-23EF-4A62-B3C9-6CAA4D85BCA1}" dt="2022-04-29T19:26:52.364" v="97" actId="20577"/>
          <ac:spMkLst>
            <pc:docMk/>
            <pc:sldMk cId="3781564680" sldId="256"/>
            <ac:spMk id="10" creationId="{B80D1525-69EF-40A9-9D30-3C5216FD681B}"/>
          </ac:spMkLst>
        </pc:spChg>
        <pc:spChg chg="del">
          <ac:chgData name="Nicholas Allen" userId="cb35c4f5-68d1-445a-9dab-bf8935d6b818" providerId="ADAL" clId="{5F6757D3-23EF-4A62-B3C9-6CAA4D85BCA1}" dt="2022-04-29T19:29:19.677" v="100" actId="478"/>
          <ac:spMkLst>
            <pc:docMk/>
            <pc:sldMk cId="3781564680" sldId="256"/>
            <ac:spMk id="11" creationId="{EB51C833-0C24-4B19-957A-59DEC8EDD258}"/>
          </ac:spMkLst>
        </pc:spChg>
        <pc:spChg chg="mod">
          <ac:chgData name="Nicholas Allen" userId="cb35c4f5-68d1-445a-9dab-bf8935d6b818" providerId="ADAL" clId="{5F6757D3-23EF-4A62-B3C9-6CAA4D85BCA1}" dt="2022-04-29T19:29:23.308" v="101" actId="14100"/>
          <ac:spMkLst>
            <pc:docMk/>
            <pc:sldMk cId="3781564680" sldId="256"/>
            <ac:spMk id="24" creationId="{5FF576A9-06F1-4302-99B8-517F48202D28}"/>
          </ac:spMkLst>
        </pc:spChg>
        <pc:spChg chg="mod">
          <ac:chgData name="Nicholas Allen" userId="cb35c4f5-68d1-445a-9dab-bf8935d6b818" providerId="ADAL" clId="{5F6757D3-23EF-4A62-B3C9-6CAA4D85BCA1}" dt="2022-04-29T19:24:58.791" v="61" actId="20577"/>
          <ac:spMkLst>
            <pc:docMk/>
            <pc:sldMk cId="3781564680" sldId="256"/>
            <ac:spMk id="27" creationId="{342E133F-E038-439E-A0B0-4D733A0BA3E0}"/>
          </ac:spMkLst>
        </pc:spChg>
        <pc:spChg chg="mod">
          <ac:chgData name="Nicholas Allen" userId="cb35c4f5-68d1-445a-9dab-bf8935d6b818" providerId="ADAL" clId="{5F6757D3-23EF-4A62-B3C9-6CAA4D85BCA1}" dt="2022-04-29T19:28:22.981" v="99" actId="1076"/>
          <ac:spMkLst>
            <pc:docMk/>
            <pc:sldMk cId="3781564680" sldId="256"/>
            <ac:spMk id="29" creationId="{B3BF3F64-E75F-4E45-8937-E24D0243951B}"/>
          </ac:spMkLst>
        </pc:spChg>
        <pc:spChg chg="mod">
          <ac:chgData name="Nicholas Allen" userId="cb35c4f5-68d1-445a-9dab-bf8935d6b818" providerId="ADAL" clId="{5F6757D3-23EF-4A62-B3C9-6CAA4D85BCA1}" dt="2022-04-29T19:25:15.104" v="67" actId="20577"/>
          <ac:spMkLst>
            <pc:docMk/>
            <pc:sldMk cId="3781564680" sldId="256"/>
            <ac:spMk id="30" creationId="{8B208141-B3CD-4B35-BB88-CE11D8EDD454}"/>
          </ac:spMkLst>
        </pc:spChg>
        <pc:spChg chg="mod">
          <ac:chgData name="Nicholas Allen" userId="cb35c4f5-68d1-445a-9dab-bf8935d6b818" providerId="ADAL" clId="{5F6757D3-23EF-4A62-B3C9-6CAA4D85BCA1}" dt="2022-04-29T19:25:57.912" v="95" actId="20577"/>
          <ac:spMkLst>
            <pc:docMk/>
            <pc:sldMk cId="3781564680" sldId="256"/>
            <ac:spMk id="31" creationId="{901DB2C5-2822-4DD1-A50F-BF8A56EF51A0}"/>
          </ac:spMkLst>
        </pc:spChg>
        <pc:spChg chg="mod">
          <ac:chgData name="Nicholas Allen" userId="cb35c4f5-68d1-445a-9dab-bf8935d6b818" providerId="ADAL" clId="{5F6757D3-23EF-4A62-B3C9-6CAA4D85BCA1}" dt="2022-04-29T19:23:23.144" v="1" actId="20577"/>
          <ac:spMkLst>
            <pc:docMk/>
            <pc:sldMk cId="3781564680" sldId="256"/>
            <ac:spMk id="34" creationId="{017493C2-E056-4F3B-8A91-0754A3D8818A}"/>
          </ac:spMkLst>
        </pc:spChg>
        <pc:spChg chg="add mod">
          <ac:chgData name="Nicholas Allen" userId="cb35c4f5-68d1-445a-9dab-bf8935d6b818" providerId="ADAL" clId="{5F6757D3-23EF-4A62-B3C9-6CAA4D85BCA1}" dt="2022-04-29T19:33:18.445" v="163" actId="1035"/>
          <ac:spMkLst>
            <pc:docMk/>
            <pc:sldMk cId="3781564680" sldId="256"/>
            <ac:spMk id="35" creationId="{909D1BCC-9944-4E4A-BC14-548F14404213}"/>
          </ac:spMkLst>
        </pc:spChg>
        <pc:spChg chg="mod">
          <ac:chgData name="Nicholas Allen" userId="cb35c4f5-68d1-445a-9dab-bf8935d6b818" providerId="ADAL" clId="{5F6757D3-23EF-4A62-B3C9-6CAA4D85BCA1}" dt="2022-04-29T19:25:03.101" v="62" actId="20577"/>
          <ac:spMkLst>
            <pc:docMk/>
            <pc:sldMk cId="3781564680" sldId="256"/>
            <ac:spMk id="37" creationId="{DC7EE334-D8AC-45B9-A3D1-F8EB09D84F61}"/>
          </ac:spMkLst>
        </pc:spChg>
        <pc:spChg chg="mod">
          <ac:chgData name="Nicholas Allen" userId="cb35c4f5-68d1-445a-9dab-bf8935d6b818" providerId="ADAL" clId="{5F6757D3-23EF-4A62-B3C9-6CAA4D85BCA1}" dt="2022-04-29T19:25:06.836" v="63" actId="20577"/>
          <ac:spMkLst>
            <pc:docMk/>
            <pc:sldMk cId="3781564680" sldId="256"/>
            <ac:spMk id="190" creationId="{BA68A521-FF1D-4E53-B725-59F14DFE7F94}"/>
          </ac:spMkLst>
        </pc:spChg>
        <pc:spChg chg="mod">
          <ac:chgData name="Nicholas Allen" userId="cb35c4f5-68d1-445a-9dab-bf8935d6b818" providerId="ADAL" clId="{5F6757D3-23EF-4A62-B3C9-6CAA4D85BCA1}" dt="2022-04-29T19:24:02.416" v="7" actId="20577"/>
          <ac:spMkLst>
            <pc:docMk/>
            <pc:sldMk cId="3781564680" sldId="256"/>
            <ac:spMk id="193" creationId="{51FA6062-C612-41D1-947E-69F0E728F388}"/>
          </ac:spMkLst>
        </pc:spChg>
        <pc:spChg chg="mod">
          <ac:chgData name="Nicholas Allen" userId="cb35c4f5-68d1-445a-9dab-bf8935d6b818" providerId="ADAL" clId="{5F6757D3-23EF-4A62-B3C9-6CAA4D85BCA1}" dt="2022-04-29T19:26:04.872" v="96" actId="20577"/>
          <ac:spMkLst>
            <pc:docMk/>
            <pc:sldMk cId="3781564680" sldId="256"/>
            <ac:spMk id="194" creationId="{98A0F08A-0226-4BD9-877E-BF7C2682D05C}"/>
          </ac:spMkLst>
        </pc:spChg>
        <pc:spChg chg="mod">
          <ac:chgData name="Nicholas Allen" userId="cb35c4f5-68d1-445a-9dab-bf8935d6b818" providerId="ADAL" clId="{5F6757D3-23EF-4A62-B3C9-6CAA4D85BCA1}" dt="2022-04-29T19:24:49.676" v="59" actId="20577"/>
          <ac:spMkLst>
            <pc:docMk/>
            <pc:sldMk cId="3781564680" sldId="256"/>
            <ac:spMk id="341" creationId="{42284297-1B46-4630-A4AC-0241CDA30207}"/>
          </ac:spMkLst>
        </pc:spChg>
        <pc:spChg chg="mod">
          <ac:chgData name="Nicholas Allen" userId="cb35c4f5-68d1-445a-9dab-bf8935d6b818" providerId="ADAL" clId="{5F6757D3-23EF-4A62-B3C9-6CAA4D85BCA1}" dt="2022-04-29T19:24:28.645" v="45" actId="20577"/>
          <ac:spMkLst>
            <pc:docMk/>
            <pc:sldMk cId="3781564680" sldId="256"/>
            <ac:spMk id="342" creationId="{69CD2FDA-7A6B-4AFC-BAA6-A762374EF57D}"/>
          </ac:spMkLst>
        </pc:spChg>
        <pc:spChg chg="mod">
          <ac:chgData name="Nicholas Allen" userId="cb35c4f5-68d1-445a-9dab-bf8935d6b818" providerId="ADAL" clId="{5F6757D3-23EF-4A62-B3C9-6CAA4D85BCA1}" dt="2022-04-29T19:25:39.308" v="80" actId="20577"/>
          <ac:spMkLst>
            <pc:docMk/>
            <pc:sldMk cId="3781564680" sldId="256"/>
            <ac:spMk id="438" creationId="{561F8C60-81F2-4B74-907B-52001C6ED1DA}"/>
          </ac:spMkLst>
        </pc:spChg>
        <pc:spChg chg="mod">
          <ac:chgData name="Nicholas Allen" userId="cb35c4f5-68d1-445a-9dab-bf8935d6b818" providerId="ADAL" clId="{5F6757D3-23EF-4A62-B3C9-6CAA4D85BCA1}" dt="2022-04-29T19:25:53.340" v="94" actId="20577"/>
          <ac:spMkLst>
            <pc:docMk/>
            <pc:sldMk cId="3781564680" sldId="256"/>
            <ac:spMk id="439" creationId="{6916B296-A838-49ED-977A-A852AC1A8EA9}"/>
          </ac:spMkLst>
        </pc:spChg>
        <pc:spChg chg="del">
          <ac:chgData name="Nicholas Allen" userId="cb35c4f5-68d1-445a-9dab-bf8935d6b818" providerId="ADAL" clId="{5F6757D3-23EF-4A62-B3C9-6CAA4D85BCA1}" dt="2022-04-29T19:25:29.117" v="70" actId="478"/>
          <ac:spMkLst>
            <pc:docMk/>
            <pc:sldMk cId="3781564680" sldId="256"/>
            <ac:spMk id="443" creationId="{BB07F25B-E2F2-4383-A533-67FDFC0AB3E2}"/>
          </ac:spMkLst>
        </pc:spChg>
        <pc:spChg chg="del">
          <ac:chgData name="Nicholas Allen" userId="cb35c4f5-68d1-445a-9dab-bf8935d6b818" providerId="ADAL" clId="{5F6757D3-23EF-4A62-B3C9-6CAA4D85BCA1}" dt="2022-04-29T19:25:29.117" v="70" actId="478"/>
          <ac:spMkLst>
            <pc:docMk/>
            <pc:sldMk cId="3781564680" sldId="256"/>
            <ac:spMk id="444" creationId="{12F1F642-3845-48C7-A2FD-77028F0537A2}"/>
          </ac:spMkLst>
        </pc:spChg>
        <pc:spChg chg="del">
          <ac:chgData name="Nicholas Allen" userId="cb35c4f5-68d1-445a-9dab-bf8935d6b818" providerId="ADAL" clId="{5F6757D3-23EF-4A62-B3C9-6CAA4D85BCA1}" dt="2022-04-29T19:25:29.117" v="70" actId="478"/>
          <ac:spMkLst>
            <pc:docMk/>
            <pc:sldMk cId="3781564680" sldId="256"/>
            <ac:spMk id="1025" creationId="{BA38E7AF-CDE7-4063-8028-29FB0DE0A63D}"/>
          </ac:spMkLst>
        </pc:spChg>
        <pc:grpChg chg="del">
          <ac:chgData name="Nicholas Allen" userId="cb35c4f5-68d1-445a-9dab-bf8935d6b818" providerId="ADAL" clId="{5F6757D3-23EF-4A62-B3C9-6CAA4D85BCA1}" dt="2022-04-29T19:25:42.741" v="81" actId="478"/>
          <ac:grpSpMkLst>
            <pc:docMk/>
            <pc:sldMk cId="3781564680" sldId="256"/>
            <ac:grpSpMk id="48" creationId="{81DA70AC-F0B4-40B0-B381-C300E860B3F2}"/>
          </ac:grpSpMkLst>
        </pc:grpChg>
        <pc:picChg chg="add mod">
          <ac:chgData name="Nicholas Allen" userId="cb35c4f5-68d1-445a-9dab-bf8935d6b818" providerId="ADAL" clId="{5F6757D3-23EF-4A62-B3C9-6CAA4D85BCA1}" dt="2022-04-29T19:33:22.478" v="164" actId="1036"/>
          <ac:picMkLst>
            <pc:docMk/>
            <pc:sldMk cId="3781564680" sldId="256"/>
            <ac:picMk id="5" creationId="{1A5949C6-7C1A-4F90-98C2-F00B4F6FF1E1}"/>
          </ac:picMkLst>
        </pc:picChg>
        <pc:picChg chg="del">
          <ac:chgData name="Nicholas Allen" userId="cb35c4f5-68d1-445a-9dab-bf8935d6b818" providerId="ADAL" clId="{5F6757D3-23EF-4A62-B3C9-6CAA4D85BCA1}" dt="2022-04-29T19:23:55.743" v="4" actId="478"/>
          <ac:picMkLst>
            <pc:docMk/>
            <pc:sldMk cId="3781564680" sldId="256"/>
            <ac:picMk id="7" creationId="{0056C447-3E5C-4D8A-9778-58CC7B44F34A}"/>
          </ac:picMkLst>
        </pc:picChg>
        <pc:picChg chg="del">
          <ac:chgData name="Nicholas Allen" userId="cb35c4f5-68d1-445a-9dab-bf8935d6b818" providerId="ADAL" clId="{5F6757D3-23EF-4A62-B3C9-6CAA4D85BCA1}" dt="2022-04-29T19:29:19.677" v="100" actId="478"/>
          <ac:picMkLst>
            <pc:docMk/>
            <pc:sldMk cId="3781564680" sldId="256"/>
            <ac:picMk id="9" creationId="{42A9CC19-AD11-4359-949E-6EB6FAE74549}"/>
          </ac:picMkLst>
        </pc:picChg>
        <pc:picChg chg="del">
          <ac:chgData name="Nicholas Allen" userId="cb35c4f5-68d1-445a-9dab-bf8935d6b818" providerId="ADAL" clId="{5F6757D3-23EF-4A62-B3C9-6CAA4D85BCA1}" dt="2022-04-29T19:25:22.222" v="68" actId="478"/>
          <ac:picMkLst>
            <pc:docMk/>
            <pc:sldMk cId="3781564680" sldId="256"/>
            <ac:picMk id="17" creationId="{8D42AF36-957D-4D1A-8707-59AF3117DE34}"/>
          </ac:picMkLst>
        </pc:picChg>
        <pc:picChg chg="del">
          <ac:chgData name="Nicholas Allen" userId="cb35c4f5-68d1-445a-9dab-bf8935d6b818" providerId="ADAL" clId="{5F6757D3-23EF-4A62-B3C9-6CAA4D85BCA1}" dt="2022-04-29T19:24:31.861" v="46" actId="478"/>
          <ac:picMkLst>
            <pc:docMk/>
            <pc:sldMk cId="3781564680" sldId="256"/>
            <ac:picMk id="23" creationId="{DC5E1416-74D8-442D-B72C-23EFF9680833}"/>
          </ac:picMkLst>
        </pc:picChg>
        <pc:picChg chg="del">
          <ac:chgData name="Nicholas Allen" userId="cb35c4f5-68d1-445a-9dab-bf8935d6b818" providerId="ADAL" clId="{5F6757D3-23EF-4A62-B3C9-6CAA4D85BCA1}" dt="2022-04-29T19:25:43.674" v="83" actId="478"/>
          <ac:picMkLst>
            <pc:docMk/>
            <pc:sldMk cId="3781564680" sldId="256"/>
            <ac:picMk id="26" creationId="{F95D8FC4-3622-43FF-A078-6F9638E08A43}"/>
          </ac:picMkLst>
        </pc:picChg>
        <pc:picChg chg="del">
          <ac:chgData name="Nicholas Allen" userId="cb35c4f5-68d1-445a-9dab-bf8935d6b818" providerId="ADAL" clId="{5F6757D3-23EF-4A62-B3C9-6CAA4D85BCA1}" dt="2022-04-29T19:23:55.743" v="4" actId="478"/>
          <ac:picMkLst>
            <pc:docMk/>
            <pc:sldMk cId="3781564680" sldId="256"/>
            <ac:picMk id="36" creationId="{91BAB9A5-ED52-4081-BF68-BAAB466193C2}"/>
          </ac:picMkLst>
        </pc:picChg>
        <pc:picChg chg="del">
          <ac:chgData name="Nicholas Allen" userId="cb35c4f5-68d1-445a-9dab-bf8935d6b818" providerId="ADAL" clId="{5F6757D3-23EF-4A62-B3C9-6CAA4D85BCA1}" dt="2022-04-29T19:24:52.652" v="60" actId="478"/>
          <ac:picMkLst>
            <pc:docMk/>
            <pc:sldMk cId="3781564680" sldId="256"/>
            <ac:picMk id="39" creationId="{6D4744A8-983A-4DF2-9D62-7FCD4CE4166E}"/>
          </ac:picMkLst>
        </pc:picChg>
        <pc:picChg chg="del">
          <ac:chgData name="Nicholas Allen" userId="cb35c4f5-68d1-445a-9dab-bf8935d6b818" providerId="ADAL" clId="{5F6757D3-23EF-4A62-B3C9-6CAA4D85BCA1}" dt="2022-04-29T19:25:43.252" v="82" actId="478"/>
          <ac:picMkLst>
            <pc:docMk/>
            <pc:sldMk cId="3781564680" sldId="256"/>
            <ac:picMk id="1024" creationId="{1FD7CA96-8A79-4C99-B06F-A971B11F6BE7}"/>
          </ac:picMkLst>
        </pc:picChg>
      </pc:sldChg>
    </pc:docChg>
  </pc:docChgLst>
  <pc:docChgLst>
    <pc:chgData name="Nicholas Allen" userId="cb35c4f5-68d1-445a-9dab-bf8935d6b818" providerId="ADAL" clId="{65F87E63-7592-0B42-886D-736114AC7ECA}"/>
    <pc:docChg chg="modSld">
      <pc:chgData name="Nicholas Allen" userId="cb35c4f5-68d1-445a-9dab-bf8935d6b818" providerId="ADAL" clId="{65F87E63-7592-0B42-886D-736114AC7ECA}" dt="2022-05-23T17:02:08.623" v="5" actId="20577"/>
      <pc:docMkLst>
        <pc:docMk/>
      </pc:docMkLst>
      <pc:sldChg chg="modSp mod">
        <pc:chgData name="Nicholas Allen" userId="cb35c4f5-68d1-445a-9dab-bf8935d6b818" providerId="ADAL" clId="{65F87E63-7592-0B42-886D-736114AC7ECA}" dt="2022-05-23T17:02:08.623" v="5" actId="20577"/>
        <pc:sldMkLst>
          <pc:docMk/>
          <pc:sldMk cId="3781564680" sldId="256"/>
        </pc:sldMkLst>
        <pc:spChg chg="mod">
          <ac:chgData name="Nicholas Allen" userId="cb35c4f5-68d1-445a-9dab-bf8935d6b818" providerId="ADAL" clId="{65F87E63-7592-0B42-886D-736114AC7ECA}" dt="2022-05-23T16:50:01.482" v="0" actId="1076"/>
          <ac:spMkLst>
            <pc:docMk/>
            <pc:sldMk cId="3781564680" sldId="256"/>
            <ac:spMk id="18" creationId="{6EFBAB82-8BC6-4CB7-B826-FF228B601661}"/>
          </ac:spMkLst>
        </pc:spChg>
        <pc:spChg chg="mod">
          <ac:chgData name="Nicholas Allen" userId="cb35c4f5-68d1-445a-9dab-bf8935d6b818" providerId="ADAL" clId="{65F87E63-7592-0B42-886D-736114AC7ECA}" dt="2022-05-23T17:02:08.623" v="5" actId="20577"/>
          <ac:spMkLst>
            <pc:docMk/>
            <pc:sldMk cId="3781564680" sldId="256"/>
            <ac:spMk id="193" creationId="{51FA6062-C612-41D1-947E-69F0E728F388}"/>
          </ac:spMkLst>
        </pc:spChg>
      </pc:sldChg>
    </pc:docChg>
  </pc:docChgLst>
  <pc:docChgLst>
    <pc:chgData name="Nicholas Allen" userId="cb35c4f5-68d1-445a-9dab-bf8935d6b818" providerId="ADAL" clId="{70B2DCED-F4E3-437E-983E-E15A251941A1}"/>
    <pc:docChg chg="undo custSel modSld">
      <pc:chgData name="Nicholas Allen" userId="cb35c4f5-68d1-445a-9dab-bf8935d6b818" providerId="ADAL" clId="{70B2DCED-F4E3-437E-983E-E15A251941A1}" dt="2022-05-23T21:45:42.939" v="1522" actId="20577"/>
      <pc:docMkLst>
        <pc:docMk/>
      </pc:docMkLst>
      <pc:sldChg chg="addSp delSp modSp mod modCm">
        <pc:chgData name="Nicholas Allen" userId="cb35c4f5-68d1-445a-9dab-bf8935d6b818" providerId="ADAL" clId="{70B2DCED-F4E3-437E-983E-E15A251941A1}" dt="2022-05-23T21:45:42.939" v="1522" actId="20577"/>
        <pc:sldMkLst>
          <pc:docMk/>
          <pc:sldMk cId="3781564680" sldId="256"/>
        </pc:sldMkLst>
        <pc:spChg chg="mod">
          <ac:chgData name="Nicholas Allen" userId="cb35c4f5-68d1-445a-9dab-bf8935d6b818" providerId="ADAL" clId="{70B2DCED-F4E3-437E-983E-E15A251941A1}" dt="2022-05-17T21:31:02.141" v="762" actId="1035"/>
          <ac:spMkLst>
            <pc:docMk/>
            <pc:sldMk cId="3781564680" sldId="256"/>
            <ac:spMk id="2" creationId="{02B130F8-DA4E-4284-B8C9-88DEBA17BFA2}"/>
          </ac:spMkLst>
        </pc:spChg>
        <pc:spChg chg="mod">
          <ac:chgData name="Nicholas Allen" userId="cb35c4f5-68d1-445a-9dab-bf8935d6b818" providerId="ADAL" clId="{70B2DCED-F4E3-437E-983E-E15A251941A1}" dt="2022-05-13T18:36:34.846" v="542" actId="1038"/>
          <ac:spMkLst>
            <pc:docMk/>
            <pc:sldMk cId="3781564680" sldId="256"/>
            <ac:spMk id="3" creationId="{32C545AF-A05C-45A6-8A40-BBCFD3738C32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7" creationId="{4A9C1F61-82B3-4C18-9DC7-CC4180A948AA}"/>
          </ac:spMkLst>
        </pc:spChg>
        <pc:spChg chg="mod">
          <ac:chgData name="Nicholas Allen" userId="cb35c4f5-68d1-445a-9dab-bf8935d6b818" providerId="ADAL" clId="{70B2DCED-F4E3-437E-983E-E15A251941A1}" dt="2022-05-23T15:57:09.345" v="1061" actId="1035"/>
          <ac:spMkLst>
            <pc:docMk/>
            <pc:sldMk cId="3781564680" sldId="256"/>
            <ac:spMk id="10" creationId="{B80D1525-69EF-40A9-9D30-3C5216FD681B}"/>
          </ac:spMkLst>
        </pc:spChg>
        <pc:spChg chg="mod">
          <ac:chgData name="Nicholas Allen" userId="cb35c4f5-68d1-445a-9dab-bf8935d6b818" providerId="ADAL" clId="{70B2DCED-F4E3-437E-983E-E15A251941A1}" dt="2022-05-23T15:57:36.066" v="1160" actId="1035"/>
          <ac:spMkLst>
            <pc:docMk/>
            <pc:sldMk cId="3781564680" sldId="256"/>
            <ac:spMk id="18" creationId="{6EFBAB82-8BC6-4CB7-B826-FF228B601661}"/>
          </ac:spMkLst>
        </pc:spChg>
        <pc:spChg chg="add mod">
          <ac:chgData name="Nicholas Allen" userId="cb35c4f5-68d1-445a-9dab-bf8935d6b818" providerId="ADAL" clId="{70B2DCED-F4E3-437E-983E-E15A251941A1}" dt="2022-05-13T18:37:38.269" v="593" actId="1038"/>
          <ac:spMkLst>
            <pc:docMk/>
            <pc:sldMk cId="3781564680" sldId="256"/>
            <ac:spMk id="19" creationId="{B53E7956-58F3-E767-598C-58285D2CE51B}"/>
          </ac:spMkLst>
        </pc:spChg>
        <pc:spChg chg="add del mod">
          <ac:chgData name="Nicholas Allen" userId="cb35c4f5-68d1-445a-9dab-bf8935d6b818" providerId="ADAL" clId="{70B2DCED-F4E3-437E-983E-E15A251941A1}" dt="2022-05-23T21:35:24.049" v="1209" actId="478"/>
          <ac:spMkLst>
            <pc:docMk/>
            <pc:sldMk cId="3781564680" sldId="256"/>
            <ac:spMk id="20" creationId="{C2446F3C-DC83-8A03-2A06-DEB411678280}"/>
          </ac:spMkLst>
        </pc:spChg>
        <pc:spChg chg="mod">
          <ac:chgData name="Nicholas Allen" userId="cb35c4f5-68d1-445a-9dab-bf8935d6b818" providerId="ADAL" clId="{70B2DCED-F4E3-437E-983E-E15A251941A1}" dt="2022-05-20T20:57:26.460" v="855" actId="20577"/>
          <ac:spMkLst>
            <pc:docMk/>
            <pc:sldMk cId="3781564680" sldId="256"/>
            <ac:spMk id="24" creationId="{5FF576A9-06F1-4302-99B8-517F48202D28}"/>
          </ac:spMkLst>
        </pc:spChg>
        <pc:spChg chg="mod">
          <ac:chgData name="Nicholas Allen" userId="cb35c4f5-68d1-445a-9dab-bf8935d6b818" providerId="ADAL" clId="{70B2DCED-F4E3-437E-983E-E15A251941A1}" dt="2022-05-23T21:42:22.944" v="1226" actId="1076"/>
          <ac:spMkLst>
            <pc:docMk/>
            <pc:sldMk cId="3781564680" sldId="256"/>
            <ac:spMk id="27" creationId="{342E133F-E038-439E-A0B0-4D733A0BA3E0}"/>
          </ac:spMkLst>
        </pc:spChg>
        <pc:spChg chg="mod">
          <ac:chgData name="Nicholas Allen" userId="cb35c4f5-68d1-445a-9dab-bf8935d6b818" providerId="ADAL" clId="{70B2DCED-F4E3-437E-983E-E15A251941A1}" dt="2022-05-23T15:57:29.997" v="1141" actId="1035"/>
          <ac:spMkLst>
            <pc:docMk/>
            <pc:sldMk cId="3781564680" sldId="256"/>
            <ac:spMk id="28" creationId="{1550364B-D8A7-4D39-BEBD-3DD4A4C86368}"/>
          </ac:spMkLst>
        </pc:spChg>
        <pc:spChg chg="mod">
          <ac:chgData name="Nicholas Allen" userId="cb35c4f5-68d1-445a-9dab-bf8935d6b818" providerId="ADAL" clId="{70B2DCED-F4E3-437E-983E-E15A251941A1}" dt="2022-05-23T21:45:27.896" v="1505" actId="1076"/>
          <ac:spMkLst>
            <pc:docMk/>
            <pc:sldMk cId="3781564680" sldId="256"/>
            <ac:spMk id="29" creationId="{B3BF3F64-E75F-4E45-8937-E24D0243951B}"/>
          </ac:spMkLst>
        </pc:spChg>
        <pc:spChg chg="mod">
          <ac:chgData name="Nicholas Allen" userId="cb35c4f5-68d1-445a-9dab-bf8935d6b818" providerId="ADAL" clId="{70B2DCED-F4E3-437E-983E-E15A251941A1}" dt="2022-05-23T15:57:17.404" v="1089" actId="1035"/>
          <ac:spMkLst>
            <pc:docMk/>
            <pc:sldMk cId="3781564680" sldId="256"/>
            <ac:spMk id="30" creationId="{8B208141-B3CD-4B35-BB88-CE11D8EDD454}"/>
          </ac:spMkLst>
        </pc:spChg>
        <pc:spChg chg="mod">
          <ac:chgData name="Nicholas Allen" userId="cb35c4f5-68d1-445a-9dab-bf8935d6b818" providerId="ADAL" clId="{70B2DCED-F4E3-437E-983E-E15A251941A1}" dt="2022-05-23T15:55:39.202" v="1022" actId="1076"/>
          <ac:spMkLst>
            <pc:docMk/>
            <pc:sldMk cId="3781564680" sldId="256"/>
            <ac:spMk id="31" creationId="{901DB2C5-2822-4DD1-A50F-BF8A56EF51A0}"/>
          </ac:spMkLst>
        </pc:spChg>
        <pc:spChg chg="mod">
          <ac:chgData name="Nicholas Allen" userId="cb35c4f5-68d1-445a-9dab-bf8935d6b818" providerId="ADAL" clId="{70B2DCED-F4E3-437E-983E-E15A251941A1}" dt="2022-05-13T18:36:09.898" v="538" actId="1076"/>
          <ac:spMkLst>
            <pc:docMk/>
            <pc:sldMk cId="3781564680" sldId="256"/>
            <ac:spMk id="34" creationId="{017493C2-E056-4F3B-8A91-0754A3D8818A}"/>
          </ac:spMkLst>
        </pc:spChg>
        <pc:spChg chg="mod">
          <ac:chgData name="Nicholas Allen" userId="cb35c4f5-68d1-445a-9dab-bf8935d6b818" providerId="ADAL" clId="{70B2DCED-F4E3-437E-983E-E15A251941A1}" dt="2022-05-10T21:50:41.360" v="107" actId="1582"/>
          <ac:spMkLst>
            <pc:docMk/>
            <pc:sldMk cId="3781564680" sldId="256"/>
            <ac:spMk id="35" creationId="{909D1BCC-9944-4E4A-BC14-548F14404213}"/>
          </ac:spMkLst>
        </pc:spChg>
        <pc:spChg chg="mod">
          <ac:chgData name="Nicholas Allen" userId="cb35c4f5-68d1-445a-9dab-bf8935d6b818" providerId="ADAL" clId="{70B2DCED-F4E3-437E-983E-E15A251941A1}" dt="2022-05-23T15:58:32.253" v="1189" actId="20577"/>
          <ac:spMkLst>
            <pc:docMk/>
            <pc:sldMk cId="3781564680" sldId="256"/>
            <ac:spMk id="37" creationId="{DC7EE334-D8AC-45B9-A3D1-F8EB09D84F61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40" creationId="{13E64B60-6CFF-4550-ADCD-E80B2EE7B674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41" creationId="{5DC2A38E-B46D-4450-8679-10B6812308BF}"/>
          </ac:spMkLst>
        </pc:spChg>
        <pc:spChg chg="mod">
          <ac:chgData name="Nicholas Allen" userId="cb35c4f5-68d1-445a-9dab-bf8935d6b818" providerId="ADAL" clId="{70B2DCED-F4E3-437E-983E-E15A251941A1}" dt="2022-05-17T21:01:40.151" v="725" actId="1035"/>
          <ac:spMkLst>
            <pc:docMk/>
            <pc:sldMk cId="3781564680" sldId="256"/>
            <ac:spMk id="42" creationId="{DB609687-5DBE-4593-84CA-5C78F1827B01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43" creationId="{3E226A38-04AD-43A0-9821-8939BA03770A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44" creationId="{1A8EA7CB-5CFC-41F1-90EE-9FD50BECC6D7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45" creationId="{643B061E-05C2-4713-9C51-6D86BF5296EF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46" creationId="{636AB716-F8ED-431B-B955-E132E1D806AE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47" creationId="{38BBC2E2-779A-435D-BB5D-193C72E1DE81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48" creationId="{8B90F758-82DE-4A08-AC2E-F61AD8F4929F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54" creationId="{9C14C923-47D6-48AF-8FE6-7C3B66F0B377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55" creationId="{18269BB7-4BE7-440F-8475-7FDE16FE12F2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56" creationId="{4EE8DE7D-E462-4474-98CE-6603843F7A92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57" creationId="{6A73687C-794D-4767-9E68-A1C2B4B87B17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58" creationId="{C4F5741B-DA50-4B90-8EB7-1EA0E4EFB1BB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59" creationId="{7676A0FD-1D35-4DA4-B6F4-BC0876C5E410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60" creationId="{FF15EAF7-AEB6-40ED-AC23-7EE3C06E577E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61" creationId="{29B57864-CB7A-4F9B-9A76-52C04E3F2376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62" creationId="{D8576B56-5DC7-4A91-9A6D-F01FDAE9C00C}"/>
          </ac:spMkLst>
        </pc:spChg>
        <pc:spChg chg="mod">
          <ac:chgData name="Nicholas Allen" userId="cb35c4f5-68d1-445a-9dab-bf8935d6b818" providerId="ADAL" clId="{70B2DCED-F4E3-437E-983E-E15A251941A1}" dt="2022-05-13T17:11:05.484" v="387" actId="208"/>
          <ac:spMkLst>
            <pc:docMk/>
            <pc:sldMk cId="3781564680" sldId="256"/>
            <ac:spMk id="63" creationId="{12050098-2838-41A6-ABEA-9A8B4DE029C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66" creationId="{4B521916-C04C-4C09-8C4A-079E05815A44}"/>
          </ac:spMkLst>
        </pc:spChg>
        <pc:spChg chg="add mod">
          <ac:chgData name="Nicholas Allen" userId="cb35c4f5-68d1-445a-9dab-bf8935d6b818" providerId="ADAL" clId="{70B2DCED-F4E3-437E-983E-E15A251941A1}" dt="2022-05-23T21:42:47.538" v="1232" actId="1076"/>
          <ac:spMkLst>
            <pc:docMk/>
            <pc:sldMk cId="3781564680" sldId="256"/>
            <ac:spMk id="67" creationId="{30A55054-E21E-88AE-4E94-F4666E6526B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67" creationId="{70B95022-8A50-4BE0-80A8-CC0FFFEC250F}"/>
          </ac:spMkLst>
        </pc:spChg>
        <pc:spChg chg="add del">
          <ac:chgData name="Nicholas Allen" userId="cb35c4f5-68d1-445a-9dab-bf8935d6b818" providerId="ADAL" clId="{70B2DCED-F4E3-437E-983E-E15A251941A1}" dt="2022-05-18T21:59:58.638" v="811" actId="22"/>
          <ac:spMkLst>
            <pc:docMk/>
            <pc:sldMk cId="3781564680" sldId="256"/>
            <ac:spMk id="67" creationId="{A994DBE3-8B56-0F33-ED55-D9588EA598EF}"/>
          </ac:spMkLst>
        </pc:spChg>
        <pc:spChg chg="add mod">
          <ac:chgData name="Nicholas Allen" userId="cb35c4f5-68d1-445a-9dab-bf8935d6b818" providerId="ADAL" clId="{70B2DCED-F4E3-437E-983E-E15A251941A1}" dt="2022-05-23T15:57:36.066" v="1160" actId="1035"/>
          <ac:spMkLst>
            <pc:docMk/>
            <pc:sldMk cId="3781564680" sldId="256"/>
            <ac:spMk id="68" creationId="{1A3DFE74-D2AF-4E4F-8E8C-DD00E05474B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68" creationId="{44F69D8B-9A2A-40E7-B527-F7BB206DFA2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69" creationId="{1C0D223D-89D0-4DE8-AD91-B7D93CC76E89}"/>
          </ac:spMkLst>
        </pc:spChg>
        <pc:spChg chg="add del mod">
          <ac:chgData name="Nicholas Allen" userId="cb35c4f5-68d1-445a-9dab-bf8935d6b818" providerId="ADAL" clId="{70B2DCED-F4E3-437E-983E-E15A251941A1}" dt="2022-05-13T16:59:56.279" v="353"/>
          <ac:spMkLst>
            <pc:docMk/>
            <pc:sldMk cId="3781564680" sldId="256"/>
            <ac:spMk id="69" creationId="{6C2F5435-056F-D602-1310-CF69B2735F5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70" creationId="{3B5F4B64-5C53-4286-8DED-709CA7581EFC}"/>
          </ac:spMkLst>
        </pc:spChg>
        <pc:spChg chg="add del mod">
          <ac:chgData name="Nicholas Allen" userId="cb35c4f5-68d1-445a-9dab-bf8935d6b818" providerId="ADAL" clId="{70B2DCED-F4E3-437E-983E-E15A251941A1}" dt="2022-05-13T16:59:56.279" v="353"/>
          <ac:spMkLst>
            <pc:docMk/>
            <pc:sldMk cId="3781564680" sldId="256"/>
            <ac:spMk id="70" creationId="{A0B1DD2D-1898-F9A6-D1F9-DAC2E83F7AB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71" creationId="{9493BD2A-FD38-4601-B5A4-904129F8F30A}"/>
          </ac:spMkLst>
        </pc:spChg>
        <pc:spChg chg="add del mod">
          <ac:chgData name="Nicholas Allen" userId="cb35c4f5-68d1-445a-9dab-bf8935d6b818" providerId="ADAL" clId="{70B2DCED-F4E3-437E-983E-E15A251941A1}" dt="2022-05-13T16:59:56.279" v="353"/>
          <ac:spMkLst>
            <pc:docMk/>
            <pc:sldMk cId="3781564680" sldId="256"/>
            <ac:spMk id="71" creationId="{A5A483DE-521F-8835-3D61-97DF13AF57FC}"/>
          </ac:spMkLst>
        </pc:spChg>
        <pc:spChg chg="add del mod">
          <ac:chgData name="Nicholas Allen" userId="cb35c4f5-68d1-445a-9dab-bf8935d6b818" providerId="ADAL" clId="{70B2DCED-F4E3-437E-983E-E15A251941A1}" dt="2022-05-13T16:59:56.279" v="353"/>
          <ac:spMkLst>
            <pc:docMk/>
            <pc:sldMk cId="3781564680" sldId="256"/>
            <ac:spMk id="72" creationId="{24C12E1C-B6BF-615C-81BC-D07704C5F22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72" creationId="{EAAC19D5-12E7-40F7-AED6-43DE8231219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73" creationId="{5BAAEBD8-762E-469F-98F7-B443C6FDA8A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74" creationId="{4930E7C0-9428-4CFC-8F31-AD651145A39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75" creationId="{33E144B8-F90C-4BB3-B694-945A31A391E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76" creationId="{23C221AB-C00E-4DED-AE36-7ECE2186779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77" creationId="{832F7C59-A4C9-43F5-B101-B80FF55D420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78" creationId="{83938CCE-F2A9-493A-985E-D40A24FED52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79" creationId="{526F5A4D-203B-48CF-8319-EB0D3B23DDD6}"/>
          </ac:spMkLst>
        </pc:spChg>
        <pc:spChg chg="add del mod">
          <ac:chgData name="Nicholas Allen" userId="cb35c4f5-68d1-445a-9dab-bf8935d6b818" providerId="ADAL" clId="{70B2DCED-F4E3-437E-983E-E15A251941A1}" dt="2022-05-13T18:39:30.759" v="597" actId="478"/>
          <ac:spMkLst>
            <pc:docMk/>
            <pc:sldMk cId="3781564680" sldId="256"/>
            <ac:spMk id="79" creationId="{BFBD4299-A2E7-F766-1BAE-3DDA3A2CB61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80" creationId="{B56E63CD-83DE-4F76-8D95-DDE2BFCB4601}"/>
          </ac:spMkLst>
        </pc:spChg>
        <pc:spChg chg="add del">
          <ac:chgData name="Nicholas Allen" userId="cb35c4f5-68d1-445a-9dab-bf8935d6b818" providerId="ADAL" clId="{70B2DCED-F4E3-437E-983E-E15A251941A1}" dt="2022-05-13T18:39:43.050" v="599" actId="22"/>
          <ac:spMkLst>
            <pc:docMk/>
            <pc:sldMk cId="3781564680" sldId="256"/>
            <ac:spMk id="81" creationId="{0B3A7206-11FA-1527-CF99-EC1C47587FD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81" creationId="{3FBF2588-3E95-4582-8A3B-E1233BD1428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82" creationId="{4849255D-9DC2-45F9-9916-1789E0B5556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83" creationId="{6DC854C3-02D3-4467-AC0F-7052B44FFA5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84" creationId="{3BB091C5-EDFE-4F3C-B51D-5783A3D667F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85" creationId="{6658BE38-F76B-4D3C-910A-CEB68192E3B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86" creationId="{C078A58B-29D2-40A3-94AD-B3C0CB64FBB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87" creationId="{94AE2E90-10D2-48F2-A6BD-CAC234D2CDB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88" creationId="{65AA21FF-61FE-4107-9EEB-1C1B07C5696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89" creationId="{56A341EE-9A3C-49DD-AE2E-2AEB52DCD2B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90" creationId="{F233A504-C127-4BC1-ABFC-D6FB810590B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91" creationId="{0AC19DE4-23BB-43B3-A3EF-EFE976D9B0D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92" creationId="{DF47A3D2-465E-40E7-A45C-3B1C9BCF9B4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93" creationId="{623F98D1-5C4F-4110-A80C-5BFCA6DDDF3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94" creationId="{71E78164-9CA9-49BF-819D-F9942CA2501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95" creationId="{24F7EDFD-1089-4F4E-9710-AA814840749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96" creationId="{3E1C171A-18FA-47E9-998E-6C026122621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97" creationId="{7C75ACB8-CBFC-41FA-9702-2576C57B2FC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98" creationId="{5FCADFC7-0AFB-434F-9B96-167EDE5DBF6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99" creationId="{16DF321B-C05C-4D24-96BC-81A3D46E1CA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00" creationId="{53A4DAF9-57B4-4318-BE53-4A7A490E325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01" creationId="{F18238DB-D6A0-4A1F-9617-C5F1075B169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02" creationId="{09C3C245-3944-4A54-9D2A-CF78470C8B0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03" creationId="{C72EC907-9E17-4642-8116-5B4D20C351E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04" creationId="{EA1ADEE1-F225-4666-8984-BADFDB689C4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05" creationId="{0CBF5AE0-6D81-4F81-AD91-D5EF3C0605D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06" creationId="{68954D96-C2ED-4652-9C25-C98F3BF2C42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07" creationId="{C7B586F1-C47F-4940-8887-18B966C265D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08" creationId="{F7C855E9-348C-4FC1-83D7-8BE76169E15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09" creationId="{ED5C8447-05A4-4AF4-9ED4-F37A0ABFB4E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10" creationId="{27E34BF0-DD28-4CD8-8F98-10D6B9F3D78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11" creationId="{75AD1329-B1C5-448F-8F55-8AEABB4D400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12" creationId="{9401F194-8722-44FD-80E0-7BC82BA2CA6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13" creationId="{3BB664E4-264B-4E09-AC00-1D294D43BF7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14" creationId="{7E3294A9-A756-4AAF-AD49-35EF34AA4A7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15" creationId="{29169C55-34EF-417C-B28C-4B2B4862944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16" creationId="{54F6B1C7-C171-4112-8EA3-E23FFFCC596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17" creationId="{D049656E-60BB-4DA9-A020-5F9B7FC67B9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18" creationId="{9407EFC1-82C8-4CBE-ABE1-A66810A02BA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19" creationId="{CA92BA29-4B6B-43FD-92C4-CF2C03AFEA1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20" creationId="{5BDCC021-7E62-45FA-86FC-E8A93C79F6A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21" creationId="{877364FE-2BE0-4615-8A77-A35B304CA89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22" creationId="{6AB0E061-7E0E-4D6C-8FD3-C0FD4A2A9D7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23" creationId="{4E07C7BC-D0B3-476B-90E8-ECB910CFDA5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24" creationId="{3BA6D0E6-506F-4FCE-8C1C-CA90E0C335F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25" creationId="{E16408C0-5772-465E-99AB-1B2396839E8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26" creationId="{D936AF18-F7C9-4D94-94C1-3E50E439AC3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27" creationId="{30FDD5A3-18E7-45B1-88D3-76C6B5D63ED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28" creationId="{6B31714D-EAB9-40E2-8CEF-5BF3E56521F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29" creationId="{CD16E6C4-A5DD-4CB0-A168-ADDBFDF52BF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30" creationId="{CA0C8807-5691-4DE9-A183-5312B3FDC0F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31" creationId="{2ADCB96A-3D89-414D-9AEA-91045362F2A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32" creationId="{343DF617-83DA-4E64-B873-EB37A53990B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33" creationId="{443E3E99-CF0F-4086-B4C3-87275857DEF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34" creationId="{0A6F4150-3416-41C4-8A59-1961E5B94F7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35" creationId="{7711E61F-6ECD-4AA7-B363-134EC97E813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36" creationId="{9A8B2238-0824-46CB-9864-3888CD78284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37" creationId="{56ABF61F-7BFA-4AB8-9667-7DD8CF5B0A7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38" creationId="{D825175B-3DD7-4F31-BDC4-33D07C971F3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39" creationId="{BE43AD77-9624-4AED-8578-0D793A50BCA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40" creationId="{02C8A902-0689-4206-8267-8C30BB101F4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41" creationId="{8B39FB55-C427-4744-B9C7-6EDF344B7AA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42" creationId="{595EF7BC-8509-466B-8924-02AE269235A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43" creationId="{6CE0E7BC-0184-464F-9388-0B495CA8C16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44" creationId="{4CD04C49-4634-468F-BC61-BED2E1DF9D5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45" creationId="{F2D443C4-3AA3-4F2A-976C-987E6D1D1DC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46" creationId="{58F2504D-C3F6-489F-B6EB-A9B7EE5FD4E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47" creationId="{7356E517-9B77-4F7F-99B1-F64EC062D15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48" creationId="{AA49FC30-16DA-4EF6-B63A-39A28B3187C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49" creationId="{2315D5A0-DDE7-4616-9C34-F9066237AE0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50" creationId="{902A388D-1016-4880-AE79-214AE3563F7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51" creationId="{EE0DA97F-372F-48AE-B239-2B352395387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52" creationId="{69717BC6-1246-4983-9E8A-9F0AD534EAC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53" creationId="{FF0F37D5-571D-4F19-971A-A53606070DE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54" creationId="{2C35E997-845C-4494-9CCC-25C13E67F5D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55" creationId="{53239CD0-BCCA-42C7-8115-A12D680DB90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56" creationId="{442185A8-18DC-4A9D-91B7-28648CD5D07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57" creationId="{6B60699E-151A-4E0F-AAFE-FA4AEDA4372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58" creationId="{1877D3D0-7B18-4338-B1FA-F3B61DC769E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59" creationId="{E54C9FD4-CBF8-4363-8B61-C23F9089E81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60" creationId="{1EC3D9E5-4124-4C19-ACE8-D0F264131D7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61" creationId="{5C87916C-9C8A-492F-B465-32DA39AD066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62" creationId="{3D161A2F-9428-4992-A799-5CE14ACCE93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63" creationId="{BF929F23-C9EE-49D1-B487-A3F24EC8393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64" creationId="{AFFC1886-91AE-4E2B-84A9-189C9BBA53F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65" creationId="{F48D7CDA-280A-4C1F-8F2B-23B3291FA0D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66" creationId="{19D73028-B643-409D-A14E-56BEE33FCD9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67" creationId="{306251E8-6474-4DAA-A933-3576DEE7CD6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68" creationId="{0B2D1508-AD99-4E88-AF1F-B08CAA0FF84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69" creationId="{900E0536-53E6-4014-B93B-FA2E18D5DE8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70" creationId="{6C96AF04-147C-4DA5-A4B1-0028DDF3407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71" creationId="{2388EAC5-E0F6-4957-AFED-D25A4BDC241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72" creationId="{B6DEC9C6-2119-4B17-BF4C-1F51EAF919E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73" creationId="{B65457FE-C5D9-4A58-A1EC-7477067A750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74" creationId="{8ADB9114-C5BE-4AC5-8404-02452722DB8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75" creationId="{AC98F19E-DE51-4479-B079-9FB12124A8D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76" creationId="{A5B47794-0D31-4FA8-8879-FF6BDDBB3D2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77" creationId="{243C96CA-D5B3-40A1-89ED-98105B87482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78" creationId="{BCA52A89-C860-4CC1-8195-5AAE612C8EB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79" creationId="{EC8B1A8A-AB2C-4A56-A4DE-A1E0595EA9A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80" creationId="{473D2867-BB07-4188-A11F-346E7E2A981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81" creationId="{EA663B71-514B-4C93-91E4-0FCF7469AEC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82" creationId="{956F39B6-58D6-4E66-B1D4-359B049A558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83" creationId="{D8515C41-AFD8-4B14-8F30-AF0DF66755C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84" creationId="{A5A827D2-F151-4882-A686-99E83511418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85" creationId="{6F4AB6F6-0E93-4902-A71F-68CA70A5E4B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86" creationId="{CFF2FD9B-2EE0-4ED2-8DB5-0B2D4925E82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87" creationId="{491536F6-8939-49FB-A24C-2EBD7B9F650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88" creationId="{F98077CD-89D6-4ECB-8BCC-F1AC8FE6A90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89" creationId="{097C984A-3F19-432A-85C3-25DCCAB743F0}"/>
          </ac:spMkLst>
        </pc:spChg>
        <pc:spChg chg="mod">
          <ac:chgData name="Nicholas Allen" userId="cb35c4f5-68d1-445a-9dab-bf8935d6b818" providerId="ADAL" clId="{70B2DCED-F4E3-437E-983E-E15A251941A1}" dt="2022-05-23T21:42:10.620" v="1223" actId="1076"/>
          <ac:spMkLst>
            <pc:docMk/>
            <pc:sldMk cId="3781564680" sldId="256"/>
            <ac:spMk id="190" creationId="{BA68A521-FF1D-4E53-B725-59F14DFE7F9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91" creationId="{87B301C6-E3F4-4EDC-84EC-EEC5B4B5CA9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92" creationId="{9248C100-BCD0-4E2C-88C0-4040480000F7}"/>
          </ac:spMkLst>
        </pc:spChg>
        <pc:spChg chg="mod">
          <ac:chgData name="Nicholas Allen" userId="cb35c4f5-68d1-445a-9dab-bf8935d6b818" providerId="ADAL" clId="{70B2DCED-F4E3-437E-983E-E15A251941A1}" dt="2022-05-23T15:57:44.568" v="1184" actId="1035"/>
          <ac:spMkLst>
            <pc:docMk/>
            <pc:sldMk cId="3781564680" sldId="256"/>
            <ac:spMk id="193" creationId="{51FA6062-C612-41D1-947E-69F0E728F388}"/>
          </ac:spMkLst>
        </pc:spChg>
        <pc:spChg chg="mod">
          <ac:chgData name="Nicholas Allen" userId="cb35c4f5-68d1-445a-9dab-bf8935d6b818" providerId="ADAL" clId="{70B2DCED-F4E3-437E-983E-E15A251941A1}" dt="2022-05-17T21:32:23.017" v="769" actId="123"/>
          <ac:spMkLst>
            <pc:docMk/>
            <pc:sldMk cId="3781564680" sldId="256"/>
            <ac:spMk id="194" creationId="{98A0F08A-0226-4BD9-877E-BF7C2682D05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95" creationId="{833F1356-8B2C-4B9C-8DA8-B96D7B1773E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96" creationId="{57605558-16A8-41BC-9D17-4DC2A12BFE2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97" creationId="{18A2DDE1-5EF2-477E-8752-45512A2FB8F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98" creationId="{A12F8212-DCA3-42D4-8F3C-39E1128C58A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199" creationId="{4909CDF9-877A-4AA1-9E16-6B3A9F28D1B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00" creationId="{FB7D157F-C8A0-4BE3-9735-71ACE4CC785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01" creationId="{49072596-2F18-4BB5-82A1-D32F19189D3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02" creationId="{C9EC6E54-6F33-46E9-AE70-39A88B1B807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03" creationId="{7F7FC1E8-5CA7-4B58-B51F-6F867C96B89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04" creationId="{E3939497-9713-46CB-8EF5-0E7350DCDEB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05" creationId="{A861F957-A054-48EF-922C-FAFEB0D1BCF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06" creationId="{E06C8A80-4AE1-4509-8866-375739E44D7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07" creationId="{C128ADFB-B7B3-452B-8455-59CB037883E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08" creationId="{D1B39E08-38B1-4AF7-B5AD-58BD962C1E6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09" creationId="{EFF2D647-49A5-4D1C-A02B-DEE20C2D03F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10" creationId="{6C1F9CBE-960F-4291-B748-D4D0648F54A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11" creationId="{7341BD0E-CF91-4505-8B89-8039786D571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12" creationId="{B8EAA96E-2E8E-45FA-A02A-7682AC00779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13" creationId="{669D99A4-7890-445C-8B85-A997365F595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14" creationId="{8DE91457-DDDC-4518-9961-F37B121AEF0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15" creationId="{C94286E7-1828-4366-A6A7-7DBBF078587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16" creationId="{877F073C-0834-445A-A53E-214D60EC4FF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17" creationId="{C1A6E17C-78CB-4B96-8A25-B66651E02C0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18" creationId="{761D64C6-4464-4F69-A186-E36BB49F79C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19" creationId="{EE96E2EB-DC79-4F57-9EC3-93814A72E77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20" creationId="{5382369C-7B31-4D68-B85E-3F7D2526A7C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21" creationId="{9346BC70-3713-4B91-B52D-A4BAC9FE5EF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22" creationId="{BB40E016-5669-45AE-8CA4-379BC508378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23" creationId="{24D28CE5-C76C-4F71-BB08-95ECB62932E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24" creationId="{BA14D430-4F47-48FB-8626-08FA554B00E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25" creationId="{2C07924E-E8BD-43FC-903F-AD131D61166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26" creationId="{7F84B178-F472-4A16-909A-86F616657B3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27" creationId="{733EB9BA-F5F3-4AF4-B01D-0298BD67AF0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28" creationId="{57466991-297D-483E-9078-82CE62DBFD1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29" creationId="{59A7E8E9-A020-4C4A-A5DD-CC365C019EE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30" creationId="{47A7360F-285E-4D43-AE62-FA9F8DEAA7A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31" creationId="{268334E7-6530-4456-869D-1F675432603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32" creationId="{52F9CE6C-3D02-41A2-B4E8-8BDF56A5821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33" creationId="{29CB3E5A-E35F-49A4-ADE9-5360EE2B378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34" creationId="{6CE61537-379B-40E5-A869-0CE7924CAB3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35" creationId="{B3185D93-516B-4666-A5DC-9B25F1FA02C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36" creationId="{358A989A-8C02-4DEB-93B8-E8E341A5491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37" creationId="{2E5BCDEC-09C0-40D6-97BB-7E77E303B3B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38" creationId="{1BBB96EE-927A-4CF0-842A-479ADA06A2B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39" creationId="{0D858165-2428-4425-8266-8C1859EBB7D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40" creationId="{CAEEA252-B5F6-43C0-A230-984CF7909A2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41" creationId="{CBD10EDD-AC16-46EE-BEDF-F32F02DF901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42" creationId="{9E6292BB-661C-44DE-854A-9FE1CB9073D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43" creationId="{14EE24FE-5C5F-4A68-AD5A-D644F7768DC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44" creationId="{EC5D91E1-37E0-4E20-A446-3C00CE0A0E9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45" creationId="{397DF43E-4EC8-4367-94C3-841978AED98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46" creationId="{9EB58AF1-7A80-4E9E-84A7-A17171F19F5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47" creationId="{7604B90F-4EE7-47BF-A498-51FFEE106AB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48" creationId="{6640BDB4-200B-4342-A500-278D0D64882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49" creationId="{35119A1E-E29B-40C2-94A2-F76038D10D7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50" creationId="{250A6A61-1072-4BF1-9E5A-6F11C0DB9A0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51" creationId="{13B91B58-49C5-4192-B6FB-C10FADC8654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52" creationId="{852925A8-974B-42CD-B91B-A465A36CD2A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53" creationId="{A4E83495-7D9B-4FB0-A987-BE85C4AD68A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54" creationId="{4A08C6F8-7A8C-4E29-80C5-5BD11210D85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55" creationId="{E81E352D-0BEB-430D-A521-615EBE4E5E0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56" creationId="{7103C746-2697-46D3-A233-A91FF089FFF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57" creationId="{E14E4152-5FD4-4DF9-AE2E-15FC6B610BA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58" creationId="{6AF7430A-C116-4CA0-9633-C7C3C7E0304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59" creationId="{49F938C0-60F8-4D61-BE22-76ACEE7ED13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60" creationId="{20FE3833-64E0-4052-8062-2C885B7C21D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61" creationId="{0469B074-D0EA-4E76-87C3-706E3AA702C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62" creationId="{CD10422C-4EB6-43EF-8F8F-510D435329A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63" creationId="{1601B6E0-DA1E-4D7E-934B-504042AF78A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64" creationId="{7E3720D9-CBF6-4A7A-8A2F-B35D1245C0E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65" creationId="{D993FFB5-E776-4B53-8FFC-DFF70B9BE7D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66" creationId="{C4EF300B-CF73-4346-80CD-C955B623D4D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67" creationId="{EE0BDC57-16ED-40BC-9163-006CC6C9535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68" creationId="{1F3F1B6C-F166-4A8D-A17F-4CDC4A29CFD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69" creationId="{01523B07-F1FA-4E94-ACC7-033E6DB5B66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70" creationId="{85621D68-FF6C-4119-AE5E-28225B2AC7D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71" creationId="{BD244385-729E-42EF-ABF3-88CB04FFC00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72" creationId="{78B0AC41-BCD0-437F-AA5D-B0D6885E334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73" creationId="{F34E72F8-DF3A-494D-9B7A-150C2A3C47D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74" creationId="{DA8BAA65-6B68-4B7C-8B1D-9958771C8C9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75" creationId="{5BD4598A-461B-4A7A-9CC9-05E94354FFA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76" creationId="{1FAAC9A4-D0B1-478E-9D44-842D805E521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77" creationId="{28C51921-A4E7-4264-A68F-9A251658784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78" creationId="{766E1CC2-B5D0-4E62-9156-68AF75535CF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79" creationId="{76A6D1BB-9E3B-48E0-8523-01B1A36551A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80" creationId="{093A6101-6D8B-40B0-AB1D-A7B7EEB61F2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81" creationId="{DEE4B8F6-76B5-42C9-BE3C-6D2C7C8F6B4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82" creationId="{CB4341C3-3FCD-4DE1-9C5D-6F27422AD98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83" creationId="{2FC17B0F-F70F-4377-881E-487ACCFFDCB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84" creationId="{67AAB3E3-3ECD-43AD-8F9A-4BA3CA6C709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85" creationId="{A19B326A-8A5E-46F0-BC91-EF8C1EC5B12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86" creationId="{ACD224DD-7014-4554-B8FB-F7B35B8B2CA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87" creationId="{7C73B7AA-92F0-4B28-A7B9-47D6BF261BE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88" creationId="{D50A9193-1C46-4ED8-A259-750B6F6D696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89" creationId="{707723A3-0548-4950-A1F4-92727D3D6E2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90" creationId="{84AFF369-7390-4915-AF94-C0FD9FD1DAC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91" creationId="{6DC1E6DB-6FAD-49D6-91CD-F4C87010EBB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92" creationId="{64C67E9B-AAC9-4ED4-81A4-20F729D9A32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93" creationId="{AF3D6BDE-BEDD-4031-8186-78365D59E89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94" creationId="{FE679320-2271-489D-A138-BEFE88FEE56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95" creationId="{58FF8ACE-62AF-49DD-9022-40202588041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96" creationId="{C933A64A-6337-4B1F-AD18-7E162C385A1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97" creationId="{0278002B-C62B-4C6A-B799-03DB9294659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98" creationId="{E6DC3478-E510-4903-8EF9-55CC5407B16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299" creationId="{85D65945-633A-4192-BD07-FE7F3953703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00" creationId="{EB518A87-0A4E-4A56-9863-198DA5FEF4C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01" creationId="{BA3FF7CC-24FF-4BA3-8615-C7BF4B88824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02" creationId="{F177C39E-DBFC-41CB-B934-B98909749D4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03" creationId="{E829CD41-F185-4523-AA59-B653A72268E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04" creationId="{8AC4E492-D540-4686-86C4-F657C15F21A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05" creationId="{DA6661C8-38DA-4B5F-ADF5-48BE67097BB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06" creationId="{53B51AB1-324F-4598-91E0-6FDBF8891C1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07" creationId="{214865C8-2C2D-48F6-A293-C240AA3A4F8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08" creationId="{A4152A8C-967F-4CB4-948D-A4D57113016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09" creationId="{12787DB4-B416-495C-A2AB-9D75540B55E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10" creationId="{BBD0B15D-760E-4FA1-9749-6047D1011C1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11" creationId="{E74673CE-BFEA-4E85-8380-7DE079E32E5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12" creationId="{C4586EF3-EAF4-4A58-9EA1-DD8AC533025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13" creationId="{50E43B96-3239-4F81-8199-ED1DCDEA73E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14" creationId="{98281531-C596-4DB9-8B2F-55D9849F6A4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15" creationId="{15596404-5AD4-425D-ACA0-CBBA6C86958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16" creationId="{0E43A3AD-8AAD-4688-A82E-3D9D4E2A9F5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17" creationId="{4656E746-DCC9-4C69-AC2A-B1DC4D6E420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18" creationId="{9D5B05F0-A85C-44FA-B164-E9D940878C1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19" creationId="{E9C776E1-CEA2-43AE-BA88-080C816530E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20" creationId="{8CC2BC3A-2DED-4C76-8CD7-528589F6F0A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21" creationId="{B3BC227F-96E7-4E10-9E32-FA2A598E5E8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22" creationId="{AEBDDF5C-4DF3-4F35-AD90-C1D079EB8B5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23" creationId="{305421B6-71FA-45F6-842B-E3BE02396E0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24" creationId="{A097D8B6-5ACF-4D5A-9B77-58BAF16F086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25" creationId="{717BCD12-41FB-41FB-9C47-EF66D92A782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26" creationId="{311E2123-51E4-495B-91AB-76633E2D220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27" creationId="{B0D5FF31-E72C-49A6-BA91-98BAAA29D26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28" creationId="{AAD44D27-59D9-44D3-BEEF-9E7D2C7EC5C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29" creationId="{1B9E2BD0-A092-4CA8-8C7E-C9204CB80E5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30" creationId="{5067BE1E-29F1-4962-8720-691D34A4807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31" creationId="{5A3BB98C-D507-4C1D-99C1-06163938267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32" creationId="{F46F119F-A1D2-4188-A4B9-4680434645C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33" creationId="{3E3A64EA-4696-4742-83B2-F40B77F932D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34" creationId="{8E5B96EF-BEA1-48C1-A0C0-A60CCA4E33D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35" creationId="{DD7F50BE-FAAE-452C-A1AF-7CFE9AD90DE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36" creationId="{5B9207E1-BB1D-4A58-ACD1-E6DD72E0CF7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37" creationId="{F9D02AD3-B8E9-4D09-8290-97340342811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38" creationId="{0E94C264-4A4E-47C3-9257-44BD128A8C5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39" creationId="{C980B0FF-681B-4EE0-A71D-65B8B9AD299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40" creationId="{2226E652-D4FD-4D68-8C60-AFECF9B4125A}"/>
          </ac:spMkLst>
        </pc:spChg>
        <pc:spChg chg="mod">
          <ac:chgData name="Nicholas Allen" userId="cb35c4f5-68d1-445a-9dab-bf8935d6b818" providerId="ADAL" clId="{70B2DCED-F4E3-437E-983E-E15A251941A1}" dt="2022-05-23T21:42:16.113" v="1224" actId="1076"/>
          <ac:spMkLst>
            <pc:docMk/>
            <pc:sldMk cId="3781564680" sldId="256"/>
            <ac:spMk id="341" creationId="{42284297-1B46-4630-A4AC-0241CDA30207}"/>
          </ac:spMkLst>
        </pc:spChg>
        <pc:spChg chg="mod">
          <ac:chgData name="Nicholas Allen" userId="cb35c4f5-68d1-445a-9dab-bf8935d6b818" providerId="ADAL" clId="{70B2DCED-F4E3-437E-983E-E15A251941A1}" dt="2022-05-23T17:10:03.852" v="1205" actId="20577"/>
          <ac:spMkLst>
            <pc:docMk/>
            <pc:sldMk cId="3781564680" sldId="256"/>
            <ac:spMk id="342" creationId="{69CD2FDA-7A6B-4AFC-BAA6-A762374EF57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43" creationId="{11C3A025-9A7D-4466-98E9-EDCE04FAE7D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44" creationId="{8C3CC844-0AB9-4E99-9307-22844D9FFE4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45" creationId="{3C3529EE-9A5B-4ADC-9D9E-7B0F10101FD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46" creationId="{B7CCEEF7-BCCD-4F7A-8F5E-74247FC1EBD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47" creationId="{03DE5459-9012-485A-B111-5A8AFCCFC87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48" creationId="{0CD01D8B-6CF9-42A3-95D0-E79B6F31372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49" creationId="{A7D348E2-5B88-4452-BC96-43A5A6F9E20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50" creationId="{C7FC7820-6D65-40A4-AF9D-12E1B42DAC8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51" creationId="{38E481EA-7754-4040-8FF9-6C056A520B1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52" creationId="{A9DF653D-CAA7-48E4-BD84-343E7496EE6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53" creationId="{245643EA-41D4-46C1-A222-1024BB44774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54" creationId="{E8744BE8-9630-488F-884E-EC85E7E9F40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55" creationId="{64734375-406D-4938-8257-4DD1618669F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56" creationId="{D9149C36-504C-48A9-A50B-73B0267234F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57" creationId="{B6637A9B-0D86-4C2F-BB97-49BD7078711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58" creationId="{B7F2A5D7-ADC1-4958-BE4B-61A824D2A57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59" creationId="{546832ED-8103-4254-A0BB-1430AD323C7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60" creationId="{F9867C6C-3631-44C6-BE3D-25A559088B2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61" creationId="{BF1532F2-BF42-4281-816C-0CB27E987E8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62" creationId="{128CB134-05CC-46D7-9939-76C5A9360DD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63" creationId="{BA21C504-3CB1-4BFB-9921-7E6D6052773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64" creationId="{94D9F2BB-0F2C-4FD8-ADE9-251CC6BDD16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65" creationId="{46E53F99-17F2-4152-9B37-CA7D1BB33AF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66" creationId="{CE8D91CC-039B-44DD-9AB9-06948877BEE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67" creationId="{4BE11B67-BB22-41CB-9065-262EFD033A5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68" creationId="{B0934A3E-3D10-441D-ADA3-7D671F4FBD0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69" creationId="{1F08917F-EF9E-4BA8-865D-F027E3BF759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70" creationId="{02B62001-3EF5-4A8D-80FD-084D47EF880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71" creationId="{4527A464-C62F-46F8-99B2-C0E36CAB97D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72" creationId="{79EA1F37-63E8-4A54-82D6-3B0A00CAF89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73" creationId="{66AA1D03-C9B4-4FBF-A48F-10EE0563193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74" creationId="{424499BC-20BE-4591-BCB1-274CC328B29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75" creationId="{6E9F657E-277E-4987-9F9A-8A593F01C3B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76" creationId="{0EB33D54-A9CB-4F16-9A0F-4016A9D90AE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77" creationId="{972254CB-76D7-4A39-8619-6ED01C7A5AF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78" creationId="{8A15B9DE-21A4-4E41-8821-C810A4E025E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79" creationId="{CC7CC86B-DE42-4649-AA9D-EE594CE82B6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80" creationId="{3EE0D7B5-FEFD-4CA3-9FC7-DE45CB36E75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81" creationId="{76E65F61-CA6C-4324-A40E-10BDDAC7534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82" creationId="{B5EA0C27-24B5-441E-876F-96C1A8B861A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83" creationId="{1400302C-F8D2-4450-9487-4E484B8A72F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84" creationId="{95A14810-D781-4F04-9765-DAC0686B65F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85" creationId="{1758EF2C-B8FC-4D91-AC9C-EE63F5E2049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86" creationId="{D1413FF8-72C0-4690-8329-CB65A182E85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87" creationId="{77C99199-144E-4C00-BD72-F06E1BE42E3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88" creationId="{22C0AF41-1B27-4986-AD1D-5B40E13E85C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89" creationId="{68CA322C-BCAA-41C3-9F03-7A15C3D684A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90" creationId="{4453D666-8E24-4748-B7F4-0CF01CFC48C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91" creationId="{CD781136-08A7-45C3-96E9-57146A86EC9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92" creationId="{03ACDAE7-706B-4FDA-8745-61A82E50F04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93" creationId="{6382719D-168B-45C2-8B09-F57CF946528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94" creationId="{AA3EB287-48A8-463B-9BA0-154BA057890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95" creationId="{ACB8CFB2-654B-4D1C-98D7-0CC7A286600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96" creationId="{4134C891-EA6A-4601-9239-FDB93770F7A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97" creationId="{EDB83ED4-98B0-42C9-B135-0DE85E190FB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98" creationId="{89DDDA6E-6B27-40B7-934A-54645D4C2EA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399" creationId="{D1B838E1-DF77-492D-9F22-5D94E715D89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00" creationId="{88FF6CF1-1778-45FF-A46D-E1C1035232D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01" creationId="{8D6ACBA4-86C8-43FF-A35D-2898B4E9A58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02" creationId="{45CD74FB-507D-4C1C-8869-92CCFC5F633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03" creationId="{D21B392E-A24D-43D5-BBF4-4E4D480678B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04" creationId="{6229FB7A-2247-4222-B424-364D9D2A508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05" creationId="{8730ED83-1264-40AB-9889-F9C73654A10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06" creationId="{BC1E476A-AEBD-42FC-A281-72E7AB8BC92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07" creationId="{8055E6B0-D81C-4822-8BEF-80E05844F2B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08" creationId="{3B57A209-26EF-4DB8-8493-01C790D1DD1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09" creationId="{0CF128AC-0F90-4C79-B42A-2F97ED001B1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10" creationId="{DB5B96F2-30BD-4868-9A57-F8A76E0BE9D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11" creationId="{4151FE49-98EF-49A1-8699-018247461DE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12" creationId="{AAAB41AC-C8E0-42DA-BFF7-92DF86CE121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13" creationId="{B8C4FB71-7A15-457F-9C77-12DF74975C2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14" creationId="{89D1C690-8365-4AC5-8B06-22930DA05E5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15" creationId="{1F8BE47B-7197-4A6D-82D3-6EA354E2776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16" creationId="{AFCA34FB-8131-440F-9D65-2499B214F23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17" creationId="{C2920592-FF15-4058-868D-AC6D3854791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18" creationId="{91B353A9-2FB8-4FA0-943D-03D8E3FCAFC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19" creationId="{6573908C-D4D2-442D-BA34-B849EE5AF62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20" creationId="{F979BF72-4F55-4B37-B8F4-065F603C559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21" creationId="{21FD15CE-FD12-417C-9371-051228D957C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22" creationId="{C0C7C983-1D97-43F6-83D5-D8967A3DC37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23" creationId="{75F73E12-B957-445B-8F1A-CEA6CF1226A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24" creationId="{54270566-358D-447E-A2E7-F50FA6E6246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25" creationId="{F0B1B095-6F29-4A33-9408-0F7E5A7E0D0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26" creationId="{62A20F1F-6E1C-4B80-99A3-00BC75A0836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27" creationId="{0F38AC00-A462-4665-9A4A-4E0694702B5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28" creationId="{B5F11006-4FA7-44D5-A28B-C047D308722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29" creationId="{E1B28CD2-6DDE-4A64-BAE8-A2619C21CDA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30" creationId="{A9D0ED8B-9F42-4449-975D-8DA823A39E7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31" creationId="{78D23D64-E63E-43E0-AF9C-AC951B35436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32" creationId="{F05B8DA4-38FD-4927-B8D8-06ECE53BF0C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33" creationId="{48897366-0D9A-4C06-9611-D5C02C2AE09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34" creationId="{8859ED01-836F-43A2-9F24-958E46D8AF8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35" creationId="{C44D8790-96FD-4782-978B-F5A3B4413A9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36" creationId="{097FA55D-1953-4504-9741-0E3EC479D37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37" creationId="{683A8F4F-57B0-42AE-85E4-6907F9137B31}"/>
          </ac:spMkLst>
        </pc:spChg>
        <pc:spChg chg="mod">
          <ac:chgData name="Nicholas Allen" userId="cb35c4f5-68d1-445a-9dab-bf8935d6b818" providerId="ADAL" clId="{70B2DCED-F4E3-437E-983E-E15A251941A1}" dt="2022-05-23T21:42:29.925" v="1227" actId="1076"/>
          <ac:spMkLst>
            <pc:docMk/>
            <pc:sldMk cId="3781564680" sldId="256"/>
            <ac:spMk id="438" creationId="{561F8C60-81F2-4B74-907B-52001C6ED1DA}"/>
          </ac:spMkLst>
        </pc:spChg>
        <pc:spChg chg="mod">
          <ac:chgData name="Nicholas Allen" userId="cb35c4f5-68d1-445a-9dab-bf8935d6b818" providerId="ADAL" clId="{70B2DCED-F4E3-437E-983E-E15A251941A1}" dt="2022-05-23T21:35:50.077" v="1213" actId="1076"/>
          <ac:spMkLst>
            <pc:docMk/>
            <pc:sldMk cId="3781564680" sldId="256"/>
            <ac:spMk id="439" creationId="{6916B296-A838-49ED-977A-A852AC1A8EA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40" creationId="{CE76CB7A-900A-43EA-94FC-1B19BBCC2BC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41" creationId="{63659AAE-2533-4950-ABA1-6638EFB8A05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42" creationId="{7CFC6BB1-9239-4960-B2E4-C0ED808F67D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43" creationId="{9E20C27B-5185-4D12-91AD-0D47AAA1795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44" creationId="{720147B6-C1A7-485F-9FB5-D7715E591AE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45" creationId="{FF679251-9DFF-4C73-B988-C48E77CFD45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46" creationId="{0703903F-38F8-41C2-8AA5-665FF635369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47" creationId="{C82BA9B0-529B-4B97-BA8C-D11E5809971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48" creationId="{CBAB128D-152F-430A-A0E5-B1D81A4ADF84}"/>
          </ac:spMkLst>
        </pc:spChg>
        <pc:spChg chg="mod">
          <ac:chgData name="Nicholas Allen" userId="cb35c4f5-68d1-445a-9dab-bf8935d6b818" providerId="ADAL" clId="{70B2DCED-F4E3-437E-983E-E15A251941A1}" dt="2022-05-23T15:57:03.598" v="1051" actId="1035"/>
          <ac:spMkLst>
            <pc:docMk/>
            <pc:sldMk cId="3781564680" sldId="256"/>
            <ac:spMk id="449" creationId="{C886B70C-67BE-4932-8DF2-B7DDC8EC963A}"/>
          </ac:spMkLst>
        </pc:spChg>
        <pc:spChg chg="mod">
          <ac:chgData name="Nicholas Allen" userId="cb35c4f5-68d1-445a-9dab-bf8935d6b818" providerId="ADAL" clId="{70B2DCED-F4E3-437E-983E-E15A251941A1}" dt="2022-05-23T15:57:13.972" v="1075" actId="1035"/>
          <ac:spMkLst>
            <pc:docMk/>
            <pc:sldMk cId="3781564680" sldId="256"/>
            <ac:spMk id="450" creationId="{BE479DFA-CDA0-4B41-9C73-3062AEC16F95}"/>
          </ac:spMkLst>
        </pc:spChg>
        <pc:spChg chg="mod">
          <ac:chgData name="Nicholas Allen" userId="cb35c4f5-68d1-445a-9dab-bf8935d6b818" providerId="ADAL" clId="{70B2DCED-F4E3-437E-983E-E15A251941A1}" dt="2022-05-23T15:57:24.955" v="1124" actId="1036"/>
          <ac:spMkLst>
            <pc:docMk/>
            <pc:sldMk cId="3781564680" sldId="256"/>
            <ac:spMk id="451" creationId="{11ED5AE5-54DD-4712-9466-51190C4F650C}"/>
          </ac:spMkLst>
        </pc:spChg>
        <pc:spChg chg="mod">
          <ac:chgData name="Nicholas Allen" userId="cb35c4f5-68d1-445a-9dab-bf8935d6b818" providerId="ADAL" clId="{70B2DCED-F4E3-437E-983E-E15A251941A1}" dt="2022-05-23T21:45:42.939" v="1522" actId="20577"/>
          <ac:spMkLst>
            <pc:docMk/>
            <pc:sldMk cId="3781564680" sldId="256"/>
            <ac:spMk id="452" creationId="{006CF06E-8E46-420F-A613-A756E82FA44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53" creationId="{C81EF981-6346-4FE6-B28B-416B9427E39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54" creationId="{9095FA75-7ABB-492F-9CDC-D9BE11E16AB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55" creationId="{4FABB8E8-972F-4398-AD64-70D0241CAA0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56" creationId="{0F661071-C335-429B-A968-94733CC4719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57" creationId="{60375772-F797-4E2D-8973-1C6DAFEC1B3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58" creationId="{B8E10FD7-30B3-42A5-A3BB-B5FC619B19F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59" creationId="{21FEFAF1-52FE-41E0-92F7-064B4CD989B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60" creationId="{E48B09B4-1C58-41F6-9ADF-3EACE483F86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61" creationId="{AE633220-224B-4AAB-A2A2-1444BC44EAB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62" creationId="{E34B4AC0-417E-43C7-A038-F9A836DE36C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63" creationId="{5726A261-0A96-413B-8DC2-2D07B28C843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64" creationId="{97C8B007-8477-4A76-9E4A-3237721A6EB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65" creationId="{F37F4D23-6155-4762-8392-354F6B9665F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66" creationId="{238DFF8D-8099-4C53-A6F3-3F0F344FAA0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67" creationId="{D983F19D-ACF8-4252-9BBC-93CAA6C1102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68" creationId="{6D69AECA-F617-4320-9298-492FBF90E6C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69" creationId="{A9D8B048-27A1-4A18-AA8B-D340AAFE991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70" creationId="{7EF97038-BE6A-4AB5-9845-557657ACC1E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71" creationId="{89C02DC4-C571-4E99-AC69-D64B024A68F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72" creationId="{4327A947-37F5-43BE-AF59-DF9AC756CA3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73" creationId="{6B5E8477-82DE-48AF-914B-89EEF19A3A1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74" creationId="{0A36B2FB-0C95-4717-B398-FC0C9612422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75" creationId="{E4E213C5-2D45-4C96-8FA5-1B6BFF9025C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76" creationId="{1A70F926-D626-419F-9225-3B79F9E861D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77" creationId="{D894A0F0-9EF2-435C-B830-A3D44E99DD1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78" creationId="{BD45BAEC-D49F-4CF7-8890-5494A4851D0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79" creationId="{A39E3356-8ACC-4E8E-8104-E93C71E8EA4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80" creationId="{A4360E43-73E3-4E64-A4C6-DC7ACCF5A1A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81" creationId="{83BAD717-89D9-447F-92FE-87A6E4BFF3C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82" creationId="{D8ADC73A-9AE6-43BF-9AAF-1DA29FC0122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83" creationId="{480A6D3D-660E-4835-B497-76698716494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84" creationId="{55FB3972-B6B1-4116-B100-13085BA4D56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85" creationId="{E5D9E759-8DDD-4AF8-8244-C38A7E3DE7E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86" creationId="{C0A8D92E-E2BC-4FE6-A6DE-CE060A75BAA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87" creationId="{C9B0073F-05F9-4D45-88D2-F36FD733C48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88" creationId="{EC5E9F2A-43B0-4152-9959-99537D34D55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89" creationId="{7D483244-96ED-4B2A-A93A-70D943B5526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90" creationId="{9F7479B8-5E69-4A47-9252-0E3E076AADC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91" creationId="{E34F74EF-8DC1-41F3-B78F-48BBDAE00FB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92" creationId="{B353C2E0-6718-442D-9162-3665D906193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93" creationId="{8B240A60-3986-4D11-92AE-964B2F412D5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94" creationId="{80414B9E-3750-4565-8BCF-FD61B5B55AB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95" creationId="{F768AED4-1705-4A4C-B4C1-016C49B1418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96" creationId="{D495E07D-BFD2-4C38-85FC-D5B1DE17C0B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97" creationId="{1644DF29-8015-447A-879A-14682469B60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98" creationId="{865C890D-1B23-44C8-8456-460A6D7D1AF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499" creationId="{C675D079-4F2A-4B4D-88C7-172569A7626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00" creationId="{17E5F9B0-AE85-4B94-BE29-B20048C1072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01" creationId="{31AEE4B8-E971-4B51-AD00-FC8FD5F9A6F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02" creationId="{D9016F2D-FA32-4827-A93E-4E42832D61F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03" creationId="{CC0753D7-8FC4-4FD8-AD5F-93630B356C2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04" creationId="{328F9DEE-FF0D-4231-82B6-CD63F9F78CC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05" creationId="{0A01A014-B388-4605-9D2E-4C31D6B9A86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06" creationId="{92627DB9-BF10-4059-8B27-E7FE7B8ECAD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07" creationId="{DFDC8257-83D9-44DF-8583-5469D0C1A4B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08" creationId="{A2EFC399-4B60-430C-9953-D1AA229FA56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09" creationId="{7929770D-21BA-440E-8834-B8CFFE0ECCD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10" creationId="{6682A847-E4BE-4564-A086-8853659D307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11" creationId="{EF36B267-1A3E-44DF-800B-649DE2E2C20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12" creationId="{56EEF72E-9A5D-422F-B18C-40DFE2A4643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13" creationId="{63099985-11A9-476D-9F95-8279CC29933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14" creationId="{4FB49983-7FB3-4A9F-A6D2-DAC0109D3C8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15" creationId="{0BEA9323-A075-4EDB-BF63-F8C80D20D97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16" creationId="{3D6AF198-7D79-4FDE-A7B7-183E8262F1E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17" creationId="{13F0A81D-62D0-4012-AA05-4490F4B2E15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18" creationId="{9617C7A5-92E5-451C-BC0C-6E534A1FB8B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19" creationId="{70B50A93-E557-42F6-8697-F16A635AEB4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20" creationId="{58258F50-65E2-4853-BEF0-9548FC9F67C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21" creationId="{EDFE0960-0BEF-411A-AC37-A70D5C42F97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22" creationId="{CBA60CA7-588D-454E-BDC4-1F6E3A94EAEE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23" creationId="{110EC5D4-0164-48B3-AC53-F71E45D62D6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24" creationId="{EF4CC09E-EC24-4B16-9A67-394181CB150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25" creationId="{FA2BF91E-F17C-4641-B5DD-6DBAD7D9CFA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26" creationId="{85FEEA3D-488A-4507-8C44-0715AA01076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27" creationId="{DAB73A45-33A3-470A-B38D-C85BECB6AA54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28" creationId="{9647FB76-2E31-4747-A2CA-9821363AB71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29" creationId="{B80166E8-1B87-4B29-90E6-767AFDECAB2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30" creationId="{4BDA41A8-FC8D-4950-9592-686B019718B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31" creationId="{02C0EBAE-29B3-48E7-8993-A3A6C23497C0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32" creationId="{1AB10104-96EC-4426-9B6A-B68D36FCC6E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33" creationId="{8292B3B9-1725-4D63-BAFD-3E1D21B52EE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34" creationId="{EC155793-DE9B-4152-A878-647572A9A98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35" creationId="{F7D496EE-D2B9-464C-9558-EBB84C1FC663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36" creationId="{B388A3A4-0516-4948-867E-4CB0D6C223F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37" creationId="{34CEADF4-6195-4137-9FD6-161654C7BBB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38" creationId="{7572BE4D-6C97-4CF6-81C7-B7FA61F38D7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39" creationId="{893A2583-001D-4A25-B2EB-C8D12013B56F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40" creationId="{05566315-982A-4DC7-81A1-B6CC5A59809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41" creationId="{274DDBCD-606E-4774-BA4C-7A63CD054315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42" creationId="{B80066C1-5155-4D28-90EF-A1ECF1B3D75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43" creationId="{59411F6F-D0CD-4EEC-92B9-E6E1B25924D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44" creationId="{B5495838-9EA4-4725-9036-12C068EA2319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45" creationId="{F0571B05-9603-421B-9F5E-2547F6E1ABF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46" creationId="{ECFCB98C-C20A-469E-A762-79368889261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47" creationId="{C21709F0-61E8-4B7D-8D87-7D5FBADA861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48" creationId="{9BC7EAF9-2154-4E4A-9D60-317D2192EE3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49" creationId="{795E3881-7066-4CEE-9110-71C7154E868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50" creationId="{8C1C21C2-DC49-484E-9D2C-09ED76125362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51" creationId="{E1A11D01-4493-442D-B348-DC2EC67C1D26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52" creationId="{5EBBB84B-2415-4CFF-9CF0-6BF26B76F01C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53" creationId="{BC185858-F623-45C2-9EB0-505891B949E7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54" creationId="{BA334F57-3013-4458-92FD-651E751AB3FD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55" creationId="{DC0B8459-C2CF-4B15-8C28-06E1BA6BB0BB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56" creationId="{38F4F6FF-8597-4584-A02A-D2B89A4E530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57" creationId="{274FBC6E-1FE6-409A-ABF9-CCFBFB4F206A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58" creationId="{F18A57C0-72F1-4D47-8987-55D937D9EE81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59" creationId="{7B4E1690-10EF-4407-B7F6-EFFD3F6DC938}"/>
          </ac:spMkLst>
        </pc:spChg>
        <pc:spChg chg="add del mod">
          <ac:chgData name="Nicholas Allen" userId="cb35c4f5-68d1-445a-9dab-bf8935d6b818" providerId="ADAL" clId="{70B2DCED-F4E3-437E-983E-E15A251941A1}" dt="2022-05-10T20:35:47.947" v="1"/>
          <ac:spMkLst>
            <pc:docMk/>
            <pc:sldMk cId="3781564680" sldId="256"/>
            <ac:spMk id="560" creationId="{BD13BE0B-A976-4122-8136-F0EB94C7EBA0}"/>
          </ac:spMkLst>
        </pc:spChg>
        <pc:grpChg chg="mod">
          <ac:chgData name="Nicholas Allen" userId="cb35c4f5-68d1-445a-9dab-bf8935d6b818" providerId="ADAL" clId="{70B2DCED-F4E3-437E-983E-E15A251941A1}" dt="2022-05-23T15:57:44.568" v="1184" actId="1035"/>
          <ac:grpSpMkLst>
            <pc:docMk/>
            <pc:sldMk cId="3781564680" sldId="256"/>
            <ac:grpSpMk id="9" creationId="{668AF34B-EB74-45F0-9145-34A0191B993A}"/>
          </ac:grpSpMkLst>
        </pc:grpChg>
        <pc:picChg chg="mod">
          <ac:chgData name="Nicholas Allen" userId="cb35c4f5-68d1-445a-9dab-bf8935d6b818" providerId="ADAL" clId="{70B2DCED-F4E3-437E-983E-E15A251941A1}" dt="2022-05-10T21:50:53.033" v="108" actId="1582"/>
          <ac:picMkLst>
            <pc:docMk/>
            <pc:sldMk cId="3781564680" sldId="256"/>
            <ac:picMk id="5" creationId="{1A5949C6-7C1A-4F90-98C2-F00B4F6FF1E1}"/>
          </ac:picMkLst>
        </pc:picChg>
        <pc:picChg chg="add del mod">
          <ac:chgData name="Nicholas Allen" userId="cb35c4f5-68d1-445a-9dab-bf8935d6b818" providerId="ADAL" clId="{70B2DCED-F4E3-437E-983E-E15A251941A1}" dt="2022-05-10T21:02:23.317" v="9" actId="478"/>
          <ac:picMkLst>
            <pc:docMk/>
            <pc:sldMk cId="3781564680" sldId="256"/>
            <ac:picMk id="6" creationId="{CA9104CD-0C66-4A52-94F6-1230697DC3FF}"/>
          </ac:picMkLst>
        </pc:picChg>
        <pc:picChg chg="add del mod">
          <ac:chgData name="Nicholas Allen" userId="cb35c4f5-68d1-445a-9dab-bf8935d6b818" providerId="ADAL" clId="{70B2DCED-F4E3-437E-983E-E15A251941A1}" dt="2022-05-13T17:06:28.189" v="362" actId="478"/>
          <ac:picMkLst>
            <pc:docMk/>
            <pc:sldMk cId="3781564680" sldId="256"/>
            <ac:picMk id="6" creationId="{D3581126-F16F-1F57-8FD3-9C7F820AD9F3}"/>
          </ac:picMkLst>
        </pc:picChg>
        <pc:picChg chg="add mod">
          <ac:chgData name="Nicholas Allen" userId="cb35c4f5-68d1-445a-9dab-bf8935d6b818" providerId="ADAL" clId="{70B2DCED-F4E3-437E-983E-E15A251941A1}" dt="2022-05-23T21:42:01.226" v="1222" actId="1076"/>
          <ac:picMkLst>
            <pc:docMk/>
            <pc:sldMk cId="3781564680" sldId="256"/>
            <ac:picMk id="6" creationId="{F124CFB1-54D1-99AE-895F-DFB1D8DAA766}"/>
          </ac:picMkLst>
        </pc:picChg>
        <pc:picChg chg="add del mod modCrop">
          <ac:chgData name="Nicholas Allen" userId="cb35c4f5-68d1-445a-9dab-bf8935d6b818" providerId="ADAL" clId="{70B2DCED-F4E3-437E-983E-E15A251941A1}" dt="2022-05-10T21:18:34.862" v="24" actId="478"/>
          <ac:picMkLst>
            <pc:docMk/>
            <pc:sldMk cId="3781564680" sldId="256"/>
            <ac:picMk id="8" creationId="{318554FA-6EC4-4C88-8F73-6D36F38AECB2}"/>
          </ac:picMkLst>
        </pc:picChg>
        <pc:picChg chg="add mod">
          <ac:chgData name="Nicholas Allen" userId="cb35c4f5-68d1-445a-9dab-bf8935d6b818" providerId="ADAL" clId="{70B2DCED-F4E3-437E-983E-E15A251941A1}" dt="2022-05-23T15:57:44.568" v="1184" actId="1035"/>
          <ac:picMkLst>
            <pc:docMk/>
            <pc:sldMk cId="3781564680" sldId="256"/>
            <ac:picMk id="8" creationId="{39B78CC6-6CA6-4342-949E-9E58113BC4FE}"/>
          </ac:picMkLst>
        </pc:picChg>
        <pc:picChg chg="add mod">
          <ac:chgData name="Nicholas Allen" userId="cb35c4f5-68d1-445a-9dab-bf8935d6b818" providerId="ADAL" clId="{70B2DCED-F4E3-437E-983E-E15A251941A1}" dt="2022-05-23T21:36:01.816" v="1216" actId="1076"/>
          <ac:picMkLst>
            <pc:docMk/>
            <pc:sldMk cId="3781564680" sldId="256"/>
            <ac:picMk id="11" creationId="{36DE1DAD-B5BF-800D-A511-676A66146226}"/>
          </ac:picMkLst>
        </pc:picChg>
        <pc:picChg chg="del">
          <ac:chgData name="Nicholas Allen" userId="cb35c4f5-68d1-445a-9dab-bf8935d6b818" providerId="ADAL" clId="{70B2DCED-F4E3-437E-983E-E15A251941A1}" dt="2022-05-13T18:39:21.483" v="594" actId="478"/>
          <ac:picMkLst>
            <pc:docMk/>
            <pc:sldMk cId="3781564680" sldId="256"/>
            <ac:picMk id="11" creationId="{AE09D523-63E0-4CFC-94C3-F17BBC82833B}"/>
          </ac:picMkLst>
        </pc:picChg>
        <pc:picChg chg="add del mod">
          <ac:chgData name="Nicholas Allen" userId="cb35c4f5-68d1-445a-9dab-bf8935d6b818" providerId="ADAL" clId="{70B2DCED-F4E3-437E-983E-E15A251941A1}" dt="2022-05-20T20:54:42.459" v="821" actId="478"/>
          <ac:picMkLst>
            <pc:docMk/>
            <pc:sldMk cId="3781564680" sldId="256"/>
            <ac:picMk id="11" creationId="{F99F7425-1243-8E00-5E40-D70D823106B8}"/>
          </ac:picMkLst>
        </pc:picChg>
        <pc:picChg chg="add del mod modCrop">
          <ac:chgData name="Nicholas Allen" userId="cb35c4f5-68d1-445a-9dab-bf8935d6b818" providerId="ADAL" clId="{70B2DCED-F4E3-437E-983E-E15A251941A1}" dt="2022-05-20T20:53:58.003" v="814" actId="478"/>
          <ac:picMkLst>
            <pc:docMk/>
            <pc:sldMk cId="3781564680" sldId="256"/>
            <ac:picMk id="12" creationId="{A1742F7A-4A64-4621-BE18-128DF8C88F3B}"/>
          </ac:picMkLst>
        </pc:picChg>
        <pc:picChg chg="add mod">
          <ac:chgData name="Nicholas Allen" userId="cb35c4f5-68d1-445a-9dab-bf8935d6b818" providerId="ADAL" clId="{70B2DCED-F4E3-437E-983E-E15A251941A1}" dt="2022-05-23T21:42:42.073" v="1230" actId="1076"/>
          <ac:picMkLst>
            <pc:docMk/>
            <pc:sldMk cId="3781564680" sldId="256"/>
            <ac:picMk id="12" creationId="{F290E897-FD83-25EC-82B7-619ADD19F9C2}"/>
          </ac:picMkLst>
        </pc:picChg>
        <pc:picChg chg="mod">
          <ac:chgData name="Nicholas Allen" userId="cb35c4f5-68d1-445a-9dab-bf8935d6b818" providerId="ADAL" clId="{70B2DCED-F4E3-437E-983E-E15A251941A1}" dt="2022-05-23T21:42:20.214" v="1225" actId="1076"/>
          <ac:picMkLst>
            <pc:docMk/>
            <pc:sldMk cId="3781564680" sldId="256"/>
            <ac:picMk id="13" creationId="{42E5A22D-4982-4BB2-9D04-4AC2304868D0}"/>
          </ac:picMkLst>
        </pc:picChg>
        <pc:picChg chg="add del">
          <ac:chgData name="Nicholas Allen" userId="cb35c4f5-68d1-445a-9dab-bf8935d6b818" providerId="ADAL" clId="{70B2DCED-F4E3-437E-983E-E15A251941A1}" dt="2022-05-18T22:00:13.142" v="813" actId="21"/>
          <ac:picMkLst>
            <pc:docMk/>
            <pc:sldMk cId="3781564680" sldId="256"/>
            <ac:picMk id="14" creationId="{200D2A70-7719-C7E1-FF04-396641403711}"/>
          </ac:picMkLst>
        </pc:picChg>
        <pc:picChg chg="add del mod">
          <ac:chgData name="Nicholas Allen" userId="cb35c4f5-68d1-445a-9dab-bf8935d6b818" providerId="ADAL" clId="{70B2DCED-F4E3-437E-983E-E15A251941A1}" dt="2022-05-13T17:07:10.197" v="369" actId="478"/>
          <ac:picMkLst>
            <pc:docMk/>
            <pc:sldMk cId="3781564680" sldId="256"/>
            <ac:picMk id="14" creationId="{2FD67AE0-D9DC-170D-5182-A2B5881F5712}"/>
          </ac:picMkLst>
        </pc:picChg>
        <pc:picChg chg="add mod">
          <ac:chgData name="Nicholas Allen" userId="cb35c4f5-68d1-445a-9dab-bf8935d6b818" providerId="ADAL" clId="{70B2DCED-F4E3-437E-983E-E15A251941A1}" dt="2022-05-20T21:05:28.924" v="860" actId="1582"/>
          <ac:picMkLst>
            <pc:docMk/>
            <pc:sldMk cId="3781564680" sldId="256"/>
            <ac:picMk id="14" creationId="{BB36B324-C34E-7622-414F-48C9569CE3EC}"/>
          </ac:picMkLst>
        </pc:picChg>
        <pc:picChg chg="add del mod">
          <ac:chgData name="Nicholas Allen" userId="cb35c4f5-68d1-445a-9dab-bf8935d6b818" providerId="ADAL" clId="{70B2DCED-F4E3-437E-983E-E15A251941A1}" dt="2022-05-13T16:59:50.487" v="351" actId="478"/>
          <ac:picMkLst>
            <pc:docMk/>
            <pc:sldMk cId="3781564680" sldId="256"/>
            <ac:picMk id="15" creationId="{37780871-84A9-49B0-831D-8FB9ADC07DC9}"/>
          </ac:picMkLst>
        </pc:picChg>
        <pc:picChg chg="add del mod">
          <ac:chgData name="Nicholas Allen" userId="cb35c4f5-68d1-445a-9dab-bf8935d6b818" providerId="ADAL" clId="{70B2DCED-F4E3-437E-983E-E15A251941A1}" dt="2022-05-13T17:07:39.518" v="375" actId="478"/>
          <ac:picMkLst>
            <pc:docMk/>
            <pc:sldMk cId="3781564680" sldId="256"/>
            <ac:picMk id="16" creationId="{C40B7076-D20B-3C5C-647D-53C2D3396124}"/>
          </ac:picMkLst>
        </pc:picChg>
        <pc:picChg chg="add del mod">
          <ac:chgData name="Nicholas Allen" userId="cb35c4f5-68d1-445a-9dab-bf8935d6b818" providerId="ADAL" clId="{70B2DCED-F4E3-437E-983E-E15A251941A1}" dt="2022-05-18T21:45:30.761" v="777" actId="478"/>
          <ac:picMkLst>
            <pc:docMk/>
            <pc:sldMk cId="3781564680" sldId="256"/>
            <ac:picMk id="17" creationId="{8CDB0754-64A2-EC86-C640-B34B766864AC}"/>
          </ac:picMkLst>
        </pc:picChg>
        <pc:picChg chg="add mod">
          <ac:chgData name="Nicholas Allen" userId="cb35c4f5-68d1-445a-9dab-bf8935d6b818" providerId="ADAL" clId="{70B2DCED-F4E3-437E-983E-E15A251941A1}" dt="2022-05-23T15:57:36.066" v="1160" actId="1035"/>
          <ac:picMkLst>
            <pc:docMk/>
            <pc:sldMk cId="3781564680" sldId="256"/>
            <ac:picMk id="23" creationId="{AEFA864B-EEF9-92F4-F085-56848F612258}"/>
          </ac:picMkLst>
        </pc:picChg>
        <pc:picChg chg="del">
          <ac:chgData name="Nicholas Allen" userId="cb35c4f5-68d1-445a-9dab-bf8935d6b818" providerId="ADAL" clId="{70B2DCED-F4E3-437E-983E-E15A251941A1}" dt="2022-05-12T18:50:42.344" v="219" actId="478"/>
          <ac:picMkLst>
            <pc:docMk/>
            <pc:sldMk cId="3781564680" sldId="256"/>
            <ac:picMk id="33" creationId="{64A5FD87-222D-4165-B22E-65FBA0DB8B94}"/>
          </ac:picMkLst>
        </pc:picChg>
        <pc:picChg chg="add del mod">
          <ac:chgData name="Nicholas Allen" userId="cb35c4f5-68d1-445a-9dab-bf8935d6b818" providerId="ADAL" clId="{70B2DCED-F4E3-437E-983E-E15A251941A1}" dt="2022-05-13T16:59:56.279" v="353"/>
          <ac:picMkLst>
            <pc:docMk/>
            <pc:sldMk cId="3781564680" sldId="256"/>
            <ac:picMk id="64" creationId="{1A07E813-1D75-7D98-B34E-5AE4AC3DB0FB}"/>
          </ac:picMkLst>
        </pc:picChg>
        <pc:picChg chg="del">
          <ac:chgData name="Nicholas Allen" userId="cb35c4f5-68d1-445a-9dab-bf8935d6b818" providerId="ADAL" clId="{70B2DCED-F4E3-437E-983E-E15A251941A1}" dt="2022-05-12T18:51:11.867" v="231" actId="478"/>
          <ac:picMkLst>
            <pc:docMk/>
            <pc:sldMk cId="3781564680" sldId="256"/>
            <ac:picMk id="64" creationId="{5D0FA968-9197-4245-BD8E-D35DD1C52E14}"/>
          </ac:picMkLst>
        </pc:picChg>
        <pc:picChg chg="add del mod">
          <ac:chgData name="Nicholas Allen" userId="cb35c4f5-68d1-445a-9dab-bf8935d6b818" providerId="ADAL" clId="{70B2DCED-F4E3-437E-983E-E15A251941A1}" dt="2022-05-13T16:59:56.279" v="353"/>
          <ac:picMkLst>
            <pc:docMk/>
            <pc:sldMk cId="3781564680" sldId="256"/>
            <ac:picMk id="65" creationId="{7266F5C6-258D-99C0-C063-F1C5B0E679AD}"/>
          </ac:picMkLst>
        </pc:picChg>
        <pc:picChg chg="del mod">
          <ac:chgData name="Nicholas Allen" userId="cb35c4f5-68d1-445a-9dab-bf8935d6b818" providerId="ADAL" clId="{70B2DCED-F4E3-437E-983E-E15A251941A1}" dt="2022-05-12T18:51:10.771" v="229" actId="478"/>
          <ac:picMkLst>
            <pc:docMk/>
            <pc:sldMk cId="3781564680" sldId="256"/>
            <ac:picMk id="65" creationId="{78F35219-FB9A-4F8F-9C67-0FCE27D67F24}"/>
          </ac:picMkLst>
        </pc:picChg>
        <pc:picChg chg="add del mod">
          <ac:chgData name="Nicholas Allen" userId="cb35c4f5-68d1-445a-9dab-bf8935d6b818" providerId="ADAL" clId="{70B2DCED-F4E3-437E-983E-E15A251941A1}" dt="2022-05-13T16:59:56.279" v="353"/>
          <ac:picMkLst>
            <pc:docMk/>
            <pc:sldMk cId="3781564680" sldId="256"/>
            <ac:picMk id="66" creationId="{B76C1EC1-04F9-1034-170E-776F3F601777}"/>
          </ac:picMkLst>
        </pc:picChg>
        <pc:picChg chg="add del mod">
          <ac:chgData name="Nicholas Allen" userId="cb35c4f5-68d1-445a-9dab-bf8935d6b818" providerId="ADAL" clId="{70B2DCED-F4E3-437E-983E-E15A251941A1}" dt="2022-05-13T16:59:56.279" v="353"/>
          <ac:picMkLst>
            <pc:docMk/>
            <pc:sldMk cId="3781564680" sldId="256"/>
            <ac:picMk id="67" creationId="{C89449E0-3522-3E29-6184-D40C8156158B}"/>
          </ac:picMkLst>
        </pc:picChg>
        <pc:picChg chg="mod">
          <ac:chgData name="Nicholas Allen" userId="cb35c4f5-68d1-445a-9dab-bf8935d6b818" providerId="ADAL" clId="{70B2DCED-F4E3-437E-983E-E15A251941A1}" dt="2022-05-23T15:57:36.066" v="1160" actId="1035"/>
          <ac:picMkLst>
            <pc:docMk/>
            <pc:sldMk cId="3781564680" sldId="256"/>
            <ac:picMk id="580" creationId="{2EB77374-A822-45D5-ADD2-5C27EE32F9A3}"/>
          </ac:picMkLst>
        </pc:picChg>
        <pc:cxnChg chg="mod">
          <ac:chgData name="Nicholas Allen" userId="cb35c4f5-68d1-445a-9dab-bf8935d6b818" providerId="ADAL" clId="{70B2DCED-F4E3-437E-983E-E15A251941A1}" dt="2022-05-13T17:11:05.484" v="387" actId="208"/>
          <ac:cxnSpMkLst>
            <pc:docMk/>
            <pc:sldMk cId="3781564680" sldId="256"/>
            <ac:cxnSpMk id="36" creationId="{B3C94AD9-CF81-4766-A416-BF40C14A2B39}"/>
          </ac:cxnSpMkLst>
        </pc:cxnChg>
        <pc:cxnChg chg="mod">
          <ac:chgData name="Nicholas Allen" userId="cb35c4f5-68d1-445a-9dab-bf8935d6b818" providerId="ADAL" clId="{70B2DCED-F4E3-437E-983E-E15A251941A1}" dt="2022-05-13T17:11:05.484" v="387" actId="208"/>
          <ac:cxnSpMkLst>
            <pc:docMk/>
            <pc:sldMk cId="3781564680" sldId="256"/>
            <ac:cxnSpMk id="38" creationId="{B808E44D-99F0-4B83-AE99-852AB1622944}"/>
          </ac:cxnSpMkLst>
        </pc:cxnChg>
        <pc:cxnChg chg="mod">
          <ac:chgData name="Nicholas Allen" userId="cb35c4f5-68d1-445a-9dab-bf8935d6b818" providerId="ADAL" clId="{70B2DCED-F4E3-437E-983E-E15A251941A1}" dt="2022-05-13T17:11:05.484" v="387" actId="208"/>
          <ac:cxnSpMkLst>
            <pc:docMk/>
            <pc:sldMk cId="3781564680" sldId="256"/>
            <ac:cxnSpMk id="39" creationId="{7F8E3C4E-F7AF-47ED-B5B2-22FE703AF8EA}"/>
          </ac:cxnSpMkLst>
        </pc:cxnChg>
        <pc:cxnChg chg="mod">
          <ac:chgData name="Nicholas Allen" userId="cb35c4f5-68d1-445a-9dab-bf8935d6b818" providerId="ADAL" clId="{70B2DCED-F4E3-437E-983E-E15A251941A1}" dt="2022-05-13T17:11:05.484" v="387" actId="208"/>
          <ac:cxnSpMkLst>
            <pc:docMk/>
            <pc:sldMk cId="3781564680" sldId="256"/>
            <ac:cxnSpMk id="50" creationId="{0665E4B4-93A8-4070-BF29-A909A9B57209}"/>
          </ac:cxnSpMkLst>
        </pc:cxnChg>
        <pc:cxnChg chg="mod">
          <ac:chgData name="Nicholas Allen" userId="cb35c4f5-68d1-445a-9dab-bf8935d6b818" providerId="ADAL" clId="{70B2DCED-F4E3-437E-983E-E15A251941A1}" dt="2022-05-13T17:11:05.484" v="387" actId="208"/>
          <ac:cxnSpMkLst>
            <pc:docMk/>
            <pc:sldMk cId="3781564680" sldId="256"/>
            <ac:cxnSpMk id="52" creationId="{08070F40-B02C-468C-BC87-8955411552AF}"/>
          </ac:cxnSpMkLst>
        </pc:cxnChg>
        <pc:cxnChg chg="mod">
          <ac:chgData name="Nicholas Allen" userId="cb35c4f5-68d1-445a-9dab-bf8935d6b818" providerId="ADAL" clId="{70B2DCED-F4E3-437E-983E-E15A251941A1}" dt="2022-05-13T17:11:05.484" v="387" actId="208"/>
          <ac:cxnSpMkLst>
            <pc:docMk/>
            <pc:sldMk cId="3781564680" sldId="256"/>
            <ac:cxnSpMk id="53" creationId="{D606535A-C974-46B9-8A2C-3F26CD4C869B}"/>
          </ac:cxnSpMkLst>
        </pc:cxnChg>
      </pc:sldChg>
    </pc:docChg>
  </pc:docChgLst>
  <pc:docChgLst>
    <pc:chgData name="Nicholas Allen" userId="cb35c4f5-68d1-445a-9dab-bf8935d6b818" providerId="ADAL" clId="{07CC856B-76D6-40C9-878B-84840799708D}"/>
    <pc:docChg chg="modSld">
      <pc:chgData name="Nicholas Allen" userId="cb35c4f5-68d1-445a-9dab-bf8935d6b818" providerId="ADAL" clId="{07CC856B-76D6-40C9-878B-84840799708D}" dt="2021-10-27T14:43:33.570" v="19" actId="1037"/>
      <pc:docMkLst>
        <pc:docMk/>
      </pc:docMkLst>
      <pc:sldChg chg="modSp mod">
        <pc:chgData name="Nicholas Allen" userId="cb35c4f5-68d1-445a-9dab-bf8935d6b818" providerId="ADAL" clId="{07CC856B-76D6-40C9-878B-84840799708D}" dt="2021-10-27T14:43:33.570" v="19" actId="1037"/>
        <pc:sldMkLst>
          <pc:docMk/>
          <pc:sldMk cId="3781564680" sldId="256"/>
        </pc:sldMkLst>
        <pc:spChg chg="mod">
          <ac:chgData name="Nicholas Allen" userId="cb35c4f5-68d1-445a-9dab-bf8935d6b818" providerId="ADAL" clId="{07CC856B-76D6-40C9-878B-84840799708D}" dt="2021-10-27T14:43:22.992" v="15" actId="13926"/>
          <ac:spMkLst>
            <pc:docMk/>
            <pc:sldMk cId="3781564680" sldId="256"/>
            <ac:spMk id="29" creationId="{B3BF3F64-E75F-4E45-8937-E24D0243951B}"/>
          </ac:spMkLst>
        </pc:spChg>
        <pc:spChg chg="mod">
          <ac:chgData name="Nicholas Allen" userId="cb35c4f5-68d1-445a-9dab-bf8935d6b818" providerId="ADAL" clId="{07CC856B-76D6-40C9-878B-84840799708D}" dt="2021-10-27T14:43:15.633" v="14" actId="20577"/>
          <ac:spMkLst>
            <pc:docMk/>
            <pc:sldMk cId="3781564680" sldId="256"/>
            <ac:spMk id="30" creationId="{8B208141-B3CD-4B35-BB88-CE11D8EDD454}"/>
          </ac:spMkLst>
        </pc:spChg>
        <pc:picChg chg="mod">
          <ac:chgData name="Nicholas Allen" userId="cb35c4f5-68d1-445a-9dab-bf8935d6b818" providerId="ADAL" clId="{07CC856B-76D6-40C9-878B-84840799708D}" dt="2021-10-27T14:43:28.441" v="17" actId="1038"/>
          <ac:picMkLst>
            <pc:docMk/>
            <pc:sldMk cId="3781564680" sldId="256"/>
            <ac:picMk id="14" creationId="{4417D8D3-A581-4916-9CDC-6778257994D0}"/>
          </ac:picMkLst>
        </pc:picChg>
        <pc:picChg chg="mod">
          <ac:chgData name="Nicholas Allen" userId="cb35c4f5-68d1-445a-9dab-bf8935d6b818" providerId="ADAL" clId="{07CC856B-76D6-40C9-878B-84840799708D}" dt="2021-10-27T14:43:33.570" v="19" actId="1037"/>
          <ac:picMkLst>
            <pc:docMk/>
            <pc:sldMk cId="3781564680" sldId="256"/>
            <ac:picMk id="1024" creationId="{1FD7CA96-8A79-4C99-B06F-A971B11F6BE7}"/>
          </ac:picMkLst>
        </pc:picChg>
      </pc:sldChg>
    </pc:docChg>
  </pc:docChgLst>
  <pc:docChgLst>
    <pc:chgData name="Nicholas Allen" userId="cb35c4f5-68d1-445a-9dab-bf8935d6b818" providerId="ADAL" clId="{606BF09D-C4D7-449E-9580-6A5ECAC1C5E4}"/>
    <pc:docChg chg="undo custSel modSld">
      <pc:chgData name="Nicholas Allen" userId="cb35c4f5-68d1-445a-9dab-bf8935d6b818" providerId="ADAL" clId="{606BF09D-C4D7-449E-9580-6A5ECAC1C5E4}" dt="2022-05-31T19:09:10.387" v="675" actId="20577"/>
      <pc:docMkLst>
        <pc:docMk/>
      </pc:docMkLst>
      <pc:sldChg chg="addSp delSp modSp mod modNotesTx">
        <pc:chgData name="Nicholas Allen" userId="cb35c4f5-68d1-445a-9dab-bf8935d6b818" providerId="ADAL" clId="{606BF09D-C4D7-449E-9580-6A5ECAC1C5E4}" dt="2022-05-31T19:09:10.387" v="675" actId="20577"/>
        <pc:sldMkLst>
          <pc:docMk/>
          <pc:sldMk cId="3781564680" sldId="256"/>
        </pc:sldMkLst>
        <pc:spChg chg="add mod">
          <ac:chgData name="Nicholas Allen" userId="cb35c4f5-68d1-445a-9dab-bf8935d6b818" providerId="ADAL" clId="{606BF09D-C4D7-449E-9580-6A5ECAC1C5E4}" dt="2022-05-31T17:40:25.670" v="466" actId="693"/>
          <ac:spMkLst>
            <pc:docMk/>
            <pc:sldMk cId="3781564680" sldId="256"/>
            <ac:spMk id="7" creationId="{1ABCDAFF-BF5C-1506-35DD-10320C73D8AE}"/>
          </ac:spMkLst>
        </pc:spChg>
        <pc:spChg chg="mod">
          <ac:chgData name="Nicholas Allen" userId="cb35c4f5-68d1-445a-9dab-bf8935d6b818" providerId="ADAL" clId="{606BF09D-C4D7-449E-9580-6A5ECAC1C5E4}" dt="2022-05-31T15:56:50.527" v="424" actId="1038"/>
          <ac:spMkLst>
            <pc:docMk/>
            <pc:sldMk cId="3781564680" sldId="256"/>
            <ac:spMk id="10" creationId="{B80D1525-69EF-40A9-9D30-3C5216FD681B}"/>
          </ac:spMkLst>
        </pc:spChg>
        <pc:spChg chg="mod">
          <ac:chgData name="Nicholas Allen" userId="cb35c4f5-68d1-445a-9dab-bf8935d6b818" providerId="ADAL" clId="{606BF09D-C4D7-449E-9580-6A5ECAC1C5E4}" dt="2022-05-27T21:42:59.787" v="400" actId="1076"/>
          <ac:spMkLst>
            <pc:docMk/>
            <pc:sldMk cId="3781564680" sldId="256"/>
            <ac:spMk id="18" creationId="{6EFBAB82-8BC6-4CB7-B826-FF228B601661}"/>
          </ac:spMkLst>
        </pc:spChg>
        <pc:spChg chg="mod">
          <ac:chgData name="Nicholas Allen" userId="cb35c4f5-68d1-445a-9dab-bf8935d6b818" providerId="ADAL" clId="{606BF09D-C4D7-449E-9580-6A5ECAC1C5E4}" dt="2022-05-31T18:09:13.731" v="531" actId="114"/>
          <ac:spMkLst>
            <pc:docMk/>
            <pc:sldMk cId="3781564680" sldId="256"/>
            <ac:spMk id="24" creationId="{5FF576A9-06F1-4302-99B8-517F48202D28}"/>
          </ac:spMkLst>
        </pc:spChg>
        <pc:spChg chg="mod">
          <ac:chgData name="Nicholas Allen" userId="cb35c4f5-68d1-445a-9dab-bf8935d6b818" providerId="ADAL" clId="{606BF09D-C4D7-449E-9580-6A5ECAC1C5E4}" dt="2022-05-31T17:46:05.397" v="491" actId="1036"/>
          <ac:spMkLst>
            <pc:docMk/>
            <pc:sldMk cId="3781564680" sldId="256"/>
            <ac:spMk id="27" creationId="{342E133F-E038-439E-A0B0-4D733A0BA3E0}"/>
          </ac:spMkLst>
        </pc:spChg>
        <pc:spChg chg="mod">
          <ac:chgData name="Nicholas Allen" userId="cb35c4f5-68d1-445a-9dab-bf8935d6b818" providerId="ADAL" clId="{606BF09D-C4D7-449E-9580-6A5ECAC1C5E4}" dt="2022-05-31T15:56:33.951" v="422" actId="1038"/>
          <ac:spMkLst>
            <pc:docMk/>
            <pc:sldMk cId="3781564680" sldId="256"/>
            <ac:spMk id="28" creationId="{1550364B-D8A7-4D39-BEBD-3DD4A4C86368}"/>
          </ac:spMkLst>
        </pc:spChg>
        <pc:spChg chg="mod">
          <ac:chgData name="Nicholas Allen" userId="cb35c4f5-68d1-445a-9dab-bf8935d6b818" providerId="ADAL" clId="{606BF09D-C4D7-449E-9580-6A5ECAC1C5E4}" dt="2022-05-31T18:15:55.378" v="589" actId="1036"/>
          <ac:spMkLst>
            <pc:docMk/>
            <pc:sldMk cId="3781564680" sldId="256"/>
            <ac:spMk id="29" creationId="{B3BF3F64-E75F-4E45-8937-E24D0243951B}"/>
          </ac:spMkLst>
        </pc:spChg>
        <pc:spChg chg="mod">
          <ac:chgData name="Nicholas Allen" userId="cb35c4f5-68d1-445a-9dab-bf8935d6b818" providerId="ADAL" clId="{606BF09D-C4D7-449E-9580-6A5ECAC1C5E4}" dt="2022-05-27T21:26:56.385" v="90" actId="1035"/>
          <ac:spMkLst>
            <pc:docMk/>
            <pc:sldMk cId="3781564680" sldId="256"/>
            <ac:spMk id="30" creationId="{8B208141-B3CD-4B35-BB88-CE11D8EDD454}"/>
          </ac:spMkLst>
        </pc:spChg>
        <pc:spChg chg="mod">
          <ac:chgData name="Nicholas Allen" userId="cb35c4f5-68d1-445a-9dab-bf8935d6b818" providerId="ADAL" clId="{606BF09D-C4D7-449E-9580-6A5ECAC1C5E4}" dt="2022-05-31T18:15:48.722" v="582" actId="1036"/>
          <ac:spMkLst>
            <pc:docMk/>
            <pc:sldMk cId="3781564680" sldId="256"/>
            <ac:spMk id="31" creationId="{901DB2C5-2822-4DD1-A50F-BF8A56EF51A0}"/>
          </ac:spMkLst>
        </pc:spChg>
        <pc:spChg chg="mod">
          <ac:chgData name="Nicholas Allen" userId="cb35c4f5-68d1-445a-9dab-bf8935d6b818" providerId="ADAL" clId="{606BF09D-C4D7-449E-9580-6A5ECAC1C5E4}" dt="2022-05-31T18:08:34.795" v="526" actId="1036"/>
          <ac:spMkLst>
            <pc:docMk/>
            <pc:sldMk cId="3781564680" sldId="256"/>
            <ac:spMk id="35" creationId="{909D1BCC-9944-4E4A-BC14-548F14404213}"/>
          </ac:spMkLst>
        </pc:spChg>
        <pc:spChg chg="mod">
          <ac:chgData name="Nicholas Allen" userId="cb35c4f5-68d1-445a-9dab-bf8935d6b818" providerId="ADAL" clId="{606BF09D-C4D7-449E-9580-6A5ECAC1C5E4}" dt="2022-05-27T21:30:54.152" v="219" actId="1076"/>
          <ac:spMkLst>
            <pc:docMk/>
            <pc:sldMk cId="3781564680" sldId="256"/>
            <ac:spMk id="37" creationId="{DC7EE334-D8AC-45B9-A3D1-F8EB09D84F61}"/>
          </ac:spMkLst>
        </pc:spChg>
        <pc:spChg chg="mod">
          <ac:chgData name="Nicholas Allen" userId="cb35c4f5-68d1-445a-9dab-bf8935d6b818" providerId="ADAL" clId="{606BF09D-C4D7-449E-9580-6A5ECAC1C5E4}" dt="2022-05-31T17:47:32.142" v="505" actId="1036"/>
          <ac:spMkLst>
            <pc:docMk/>
            <pc:sldMk cId="3781564680" sldId="256"/>
            <ac:spMk id="42" creationId="{DB609687-5DBE-4593-84CA-5C78F1827B01}"/>
          </ac:spMkLst>
        </pc:spChg>
        <pc:spChg chg="add mod">
          <ac:chgData name="Nicholas Allen" userId="cb35c4f5-68d1-445a-9dab-bf8935d6b818" providerId="ADAL" clId="{606BF09D-C4D7-449E-9580-6A5ECAC1C5E4}" dt="2022-05-31T17:40:25.670" v="466" actId="693"/>
          <ac:spMkLst>
            <pc:docMk/>
            <pc:sldMk cId="3781564680" sldId="256"/>
            <ac:spMk id="46" creationId="{7DA56206-522F-5DA2-AC4B-56ABEC71C32E}"/>
          </ac:spMkLst>
        </pc:spChg>
        <pc:spChg chg="add mod">
          <ac:chgData name="Nicholas Allen" userId="cb35c4f5-68d1-445a-9dab-bf8935d6b818" providerId="ADAL" clId="{606BF09D-C4D7-449E-9580-6A5ECAC1C5E4}" dt="2022-05-31T17:40:25.670" v="466" actId="693"/>
          <ac:spMkLst>
            <pc:docMk/>
            <pc:sldMk cId="3781564680" sldId="256"/>
            <ac:spMk id="47" creationId="{9D244120-4022-871D-74FE-FABC256A8D3D}"/>
          </ac:spMkLst>
        </pc:spChg>
        <pc:spChg chg="add mod">
          <ac:chgData name="Nicholas Allen" userId="cb35c4f5-68d1-445a-9dab-bf8935d6b818" providerId="ADAL" clId="{606BF09D-C4D7-449E-9580-6A5ECAC1C5E4}" dt="2022-05-31T17:40:25.670" v="466" actId="693"/>
          <ac:spMkLst>
            <pc:docMk/>
            <pc:sldMk cId="3781564680" sldId="256"/>
            <ac:spMk id="48" creationId="{1CA6F363-97D4-2947-19D0-F5607A4040AB}"/>
          </ac:spMkLst>
        </pc:spChg>
        <pc:spChg chg="mod">
          <ac:chgData name="Nicholas Allen" userId="cb35c4f5-68d1-445a-9dab-bf8935d6b818" providerId="ADAL" clId="{606BF09D-C4D7-449E-9580-6A5ECAC1C5E4}" dt="2022-05-31T18:05:00.979" v="513" actId="1035"/>
          <ac:spMkLst>
            <pc:docMk/>
            <pc:sldMk cId="3781564680" sldId="256"/>
            <ac:spMk id="67" creationId="{30A55054-E21E-88AE-4E94-F4666E6526B0}"/>
          </ac:spMkLst>
        </pc:spChg>
        <pc:spChg chg="mod">
          <ac:chgData name="Nicholas Allen" userId="cb35c4f5-68d1-445a-9dab-bf8935d6b818" providerId="ADAL" clId="{606BF09D-C4D7-449E-9580-6A5ECAC1C5E4}" dt="2022-05-27T21:42:53.105" v="399" actId="1036"/>
          <ac:spMkLst>
            <pc:docMk/>
            <pc:sldMk cId="3781564680" sldId="256"/>
            <ac:spMk id="68" creationId="{1A3DFE74-D2AF-4E4F-8E8C-DD00E05474BD}"/>
          </ac:spMkLst>
        </pc:spChg>
        <pc:spChg chg="mod">
          <ac:chgData name="Nicholas Allen" userId="cb35c4f5-68d1-445a-9dab-bf8935d6b818" providerId="ADAL" clId="{606BF09D-C4D7-449E-9580-6A5ECAC1C5E4}" dt="2022-05-31T19:09:10.387" v="675" actId="20577"/>
          <ac:spMkLst>
            <pc:docMk/>
            <pc:sldMk cId="3781564680" sldId="256"/>
            <ac:spMk id="69" creationId="{CA97FA8F-70BE-39CF-73A1-62BDC6AD52A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72" creationId="{397E8989-1990-C479-1206-2C0FE60B74F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73" creationId="{43044C08-8D3D-43D3-9C27-5D1A8C083D3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74" creationId="{6AE7A24F-B05A-D392-F577-BEE47B1D320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75" creationId="{6E968E6F-9B4D-189D-4CD5-58195717FCB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76" creationId="{B9C9DA1B-7B3D-E5A3-4D65-C1161AAE020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77" creationId="{D07E10E2-D61A-49A9-9074-1E152F3AE31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78" creationId="{6B1BF4B4-E79E-1A01-75EC-62717FC56F5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79" creationId="{0178429F-DA1B-008E-1CED-6A294E9973A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80" creationId="{0F5CEE42-E8DC-389A-D9ED-8C39E061966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81" creationId="{35F41470-4A57-4826-8BDF-B9887F1A475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82" creationId="{2570E5D0-4BC0-20CB-7A80-8BFE8CEAACB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83" creationId="{EA5BD8DB-A19C-D36F-D407-BD51BAED1EE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84" creationId="{503E4229-E50A-B5D6-D956-6ABF2849EB3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85" creationId="{2D5A805A-2C21-1734-399B-5F598B935F2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86" creationId="{0065D1A7-21C1-775A-A928-FBF7F6403F0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87" creationId="{B3D787FF-01C5-4C48-1549-32D6ADE7BB6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88" creationId="{6338359D-94F7-39C3-0D6F-3D6726001CD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89" creationId="{670928AA-4451-0C48-0BF1-1A9D32EA108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90" creationId="{5F144ADB-F939-3F1C-E612-E155A922C4C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91" creationId="{0E0BDEA5-88C9-453C-CB36-CFEF392467C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92" creationId="{213E1088-8819-A2F2-114F-656B550FE43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93" creationId="{933ACFDF-C97B-3D14-606A-F4B83BFE4A7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94" creationId="{00379A51-A45C-F5A6-046D-07FEBACEE59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95" creationId="{2408263C-C834-01A3-3DF0-FC0610DABDB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96" creationId="{06DFC7A1-4821-7CC4-63A5-7B51A529127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97" creationId="{1B8AC028-86BD-2C60-5725-A1BBBD81F80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98" creationId="{92FC365C-6EEB-A6CF-C4C1-C349365C14F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99" creationId="{46DC4D86-1EFA-D09E-4A0D-838E8E1000E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00" creationId="{AC27FD26-9CBD-31CB-C5FC-69D4BB4BBB9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01" creationId="{2895F990-3E8F-C784-F137-401DE1481F9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02" creationId="{7137EDA4-9F49-D323-6242-003DE3A55BC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03" creationId="{BBD09186-60BA-96C9-E799-241EA902DC9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04" creationId="{6FC63C36-C5EA-305C-9B82-865AA393E01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05" creationId="{FBF6D8EB-7B45-4C82-E2AC-CAABC860D29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06" creationId="{383924AA-7136-6B61-516F-9484E8AADA5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07" creationId="{132A906E-784F-B80C-EFDB-AB6E6C948E2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08" creationId="{7A80FE89-0835-DF1F-4C4F-E5AB0FE540F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09" creationId="{3B456BC8-EE10-6BE5-E473-B192446EA66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10" creationId="{4C4CA21C-511A-8AD0-0962-D692B841DA3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11" creationId="{287DA953-F1BD-AEC7-3E8E-C3F4F21FD5B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12" creationId="{8933C46E-3176-3980-2C09-24E5D632570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13" creationId="{4B7BFACA-C3AC-E197-0028-5D063E58DE6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14" creationId="{6641FC82-E381-1D73-580D-8BF114212F8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15" creationId="{E1539576-CE84-B46F-2D55-B2192302C77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16" creationId="{C955CE91-F644-F3E6-EC36-AC2DFA836FD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17" creationId="{FE0D1C2B-F685-4DC2-6A8F-5371D3BA7E5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18" creationId="{65B388CF-A96B-0724-EAAD-51EF158AD6F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19" creationId="{B93B6D41-D09F-F8A6-CD4F-1F2C4406793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20" creationId="{0D9E1987-BD88-CC16-5B2D-709A97D254E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21" creationId="{327901A5-5B3F-3642-564D-34C3D32FDD9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22" creationId="{CE864966-F95D-F6CD-9238-AE6EA2C5F11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23" creationId="{31F4DAA6-3AB0-07AB-15F1-AA446B27309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24" creationId="{D3C61F32-15FA-44A0-F1D3-0C28863E377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25" creationId="{57669B9C-A45B-4DAD-34E5-30D621839C0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26" creationId="{C47A34CA-C1FE-0A07-48B1-2C1C535615C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27" creationId="{070274F4-664B-90E0-11E3-D0B5A410918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28" creationId="{2F1D8034-F48C-E399-F8DC-EAC2448B36F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29" creationId="{15C58FE9-EEEE-A369-0C09-C6B6416FE33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30" creationId="{950F5202-7857-2548-9F38-EA352B70EE9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31" creationId="{5D061410-7338-5A29-FA82-7AF4A172B14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32" creationId="{686678AB-FF67-76CF-9868-389BE190AA2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33" creationId="{CB269C61-ACA4-E2A6-23F4-C57D8EBECBA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34" creationId="{7E5111AB-901F-1B3A-D361-8366C0BE5CC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35" creationId="{98D49173-EDFB-4F6B-73B8-091EE5DC4F6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36" creationId="{3E1E59FA-118F-ABC8-6D7B-E10FAC7CC37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37" creationId="{EE703040-CCE8-80F3-258B-F2A425D7BD8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38" creationId="{56FCB24A-75E6-ABCD-47FC-E92CC4E66E6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39" creationId="{1BBB283A-962B-CE52-9F0A-7069C1E971B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40" creationId="{4A7B9917-F508-318A-B1F3-4D8D911C4C6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41" creationId="{EB76E5B3-1276-2BB0-18A3-8CDCAE10237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42" creationId="{5B4FBEA5-4784-6E31-E796-B3382376793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43" creationId="{3D659E58-C627-C485-B1E5-16D9EB13AFE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44" creationId="{C5ABC0CF-E8DD-F2CB-5D4F-6C3EF0A9308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45" creationId="{035BF2B2-FA46-282D-5277-22DCC08B89C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46" creationId="{52AB3211-60DF-5831-86AD-BFBFE99974C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47" creationId="{B66CDA44-4023-9831-8E11-2A17FC36B65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48" creationId="{22DB54EC-2DA7-F2E3-E6CB-AE713B36140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49" creationId="{799CF062-9F3E-D54D-CB22-2FF10E8D625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50" creationId="{ADEE9C1C-002D-BE1E-3044-736DBA6968B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51" creationId="{B48E30B3-614A-1DB4-7688-52D5102B03F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52" creationId="{0D842BBE-E66B-77BE-37CD-4CDD75C1A45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53" creationId="{4583F4A7-BB0E-1B59-5B56-6D5A49FA612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54" creationId="{9BB7721D-66E3-4A39-2D6B-D40126D7D18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55" creationId="{35AB0CAE-C816-4FA6-84D6-58048158DF0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56" creationId="{C954D7CE-A5CE-0655-7ED6-8CF486F34B8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57" creationId="{541EC07F-C3E8-6AA2-1AFD-F143A2E797C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58" creationId="{290640EA-39E9-A0EF-C154-EAF03F4D556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59" creationId="{1E3C46D5-58A6-169A-9CF9-87E05E3630B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60" creationId="{EB9C2113-99BB-D7C6-FD01-7DC8A39D1CC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61" creationId="{7A3C7F3E-F764-DCDF-724F-B9C9B6B0C11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62" creationId="{E1EA9A94-D6E8-29A2-A761-2580D4C661F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63" creationId="{7A96CF51-1748-A491-BBCB-7AC7349E03B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64" creationId="{886168E3-D1BA-A296-ED96-E0882FDF146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65" creationId="{AEA2908C-7F56-B984-8603-3CE75B293F6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66" creationId="{500D2367-78D1-607B-6EC4-CC9DDD8565E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67" creationId="{2252074E-6A20-E88A-528E-0CCB0ADAD95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68" creationId="{A010C9E3-31DD-DAC3-AC72-78BFCC74CC6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69" creationId="{CC6C16B0-B8E7-1E42-9A5E-68C018CC49D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70" creationId="{C2194D0D-C776-5071-E0B5-92EBC2670D7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71" creationId="{5CC6AF31-97A3-27FA-7CDD-C8C5C8D71E0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72" creationId="{311FD2A8-7BE1-6F69-D5DD-4A103CA6237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73" creationId="{BD6D8AE4-1587-8B15-FB3B-EA1E4086C1E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74" creationId="{62091874-178F-2332-C9B0-4DDDEF607A9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75" creationId="{E475A2FF-C8EF-7340-D1CC-3066CD77668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76" creationId="{30B41DBB-00A0-2D8C-E2E3-57093612DA4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77" creationId="{4673A173-13C0-B49E-B9E4-01BBDB794A8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78" creationId="{7156B133-E0B0-610D-B52E-33DD0762EC3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79" creationId="{F6C7E352-6098-2735-9F25-04B8EDCC052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80" creationId="{211BCC1F-9E6F-D692-6664-CFB05F61A71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81" creationId="{77F51E12-84E7-CE0E-FCD7-8AF728EA267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82" creationId="{C139D653-472D-CFFB-B223-4333C37FF2D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83" creationId="{B2F802E9-9E9A-017B-EC1B-1919ACD760A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84" creationId="{98DBF66D-C377-F637-75C4-96A053D09A8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85" creationId="{5B006BC9-9B30-635D-26CB-F42B9AB3276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86" creationId="{5BC1458A-A2B3-1E99-B2C4-1CFF15CC22E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87" creationId="{55D2CA4D-F7EC-4DEE-C157-97677C5CA2F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88" creationId="{87A2A858-BDC1-9D6F-C81F-07099505391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89" creationId="{7E4C43B0-D2E6-A427-6C94-397BA4BF8C4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91" creationId="{88254537-6A8D-62DC-D788-7BEE0B64877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92" creationId="{0FFC38C2-1A46-5474-EF91-16F5C7134FAE}"/>
          </ac:spMkLst>
        </pc:spChg>
        <pc:spChg chg="mod">
          <ac:chgData name="Nicholas Allen" userId="cb35c4f5-68d1-445a-9dab-bf8935d6b818" providerId="ADAL" clId="{606BF09D-C4D7-449E-9580-6A5ECAC1C5E4}" dt="2022-05-27T21:31:21.889" v="226" actId="1036"/>
          <ac:spMkLst>
            <pc:docMk/>
            <pc:sldMk cId="3781564680" sldId="256"/>
            <ac:spMk id="193" creationId="{51FA6062-C612-41D1-947E-69F0E728F388}"/>
          </ac:spMkLst>
        </pc:spChg>
        <pc:spChg chg="mod">
          <ac:chgData name="Nicholas Allen" userId="cb35c4f5-68d1-445a-9dab-bf8935d6b818" providerId="ADAL" clId="{606BF09D-C4D7-449E-9580-6A5ECAC1C5E4}" dt="2022-05-27T21:36:53.616" v="340" actId="1035"/>
          <ac:spMkLst>
            <pc:docMk/>
            <pc:sldMk cId="3781564680" sldId="256"/>
            <ac:spMk id="194" creationId="{98A0F08A-0226-4BD9-877E-BF7C2682D05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95" creationId="{F227EFDB-8EEB-9D6F-C8AF-874F933841B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96" creationId="{80D6B9B4-7FE2-9E86-F616-0E3A883462D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97" creationId="{820E4B0F-14A7-9710-DD7C-9DF4C4F4F83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98" creationId="{2A6168D1-FE3E-8EA2-8103-DCBF5DA12A0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199" creationId="{EAB2CE81-7B40-55DA-B1E2-032243B6DAE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00" creationId="{7AB41159-005B-E479-2520-980650FFE35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01" creationId="{99F58463-4738-84BA-D4BC-505310E1718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02" creationId="{85B80E52-BD76-AB07-C9C2-FD4D5BAD0E9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03" creationId="{339201BC-BCC4-DFA2-4753-5C2382A2F70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04" creationId="{5E14BDC7-E3E8-6EBE-4E88-930ACF4E266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05" creationId="{ED9E185C-0A27-F66A-F1D1-2E4E74C4A44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06" creationId="{35DC6B54-05E3-F4DE-6097-4EC73EBD096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07" creationId="{AD550BBC-19B7-8BF2-85BB-5003234B666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08" creationId="{446BEA4B-64E8-8899-044A-C71945570CF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09" creationId="{586CC344-F943-6FBD-F4C6-9EEE7F02B82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10" creationId="{0FD63920-6A3A-703E-0E53-1793E3A802D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11" creationId="{8C75E096-94A6-C6B8-919A-96077BA1B31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12" creationId="{44A8CF40-3B25-9E38-7744-28674F3BAAF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13" creationId="{57BE29B7-17C4-EE84-6385-848A3186850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14" creationId="{D3C5ED9A-7A3A-3D9A-CF9A-ECFC9B30D41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15" creationId="{1CA70DBB-66AE-9C67-2FA6-D710AA50989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16" creationId="{436561E3-5A60-9C31-B371-6B7F6E54949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17" creationId="{6BD7FDF9-2318-4AB7-A7BE-91FC8E63E6E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18" creationId="{2D43E377-F501-B69A-61DD-52B8E5DD60A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19" creationId="{28B179FD-D8CB-593E-C28A-27EEE283854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20" creationId="{4285DD1C-45ED-14BB-E39C-CA58A47EF08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21" creationId="{699BE8F7-0245-2558-516F-E6E8D7C7FD7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22" creationId="{50991938-DAFC-71B5-5D81-1DEBCEC15BD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23" creationId="{B23107A5-DC8A-2674-1F22-A81C5B5F1D6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24" creationId="{3FE80389-C730-16DB-C48E-40DBBE2CFA1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25" creationId="{AD66E665-8B47-18FC-F2F0-197221226F8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26" creationId="{D5E8A3BE-E2FB-C402-889C-7DDC06E2095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27" creationId="{694683DA-F9FD-BA7D-65EB-4EE0155D6EF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28" creationId="{0CA9102A-E4B4-07F6-081B-F2C70CED4B2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29" creationId="{E3E72EC2-FEBA-F979-6A05-345E9F1E460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30" creationId="{F30E9B3B-1E02-E554-FE44-6EB32B418F2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31" creationId="{87AC3EFA-5D0F-4C6F-F0E9-28F54C59685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32" creationId="{F53D391F-F615-8070-2CB9-DA3B107ACEE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33" creationId="{A4C9AF67-44FB-BD1A-B56B-5F5FA76C49C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34" creationId="{EE82185A-0E4A-17B7-A4A4-9376267318D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35" creationId="{BD891704-7154-CF36-4339-8C4E39F6F77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36" creationId="{3BFD6F78-A430-0292-61E1-258F4A781F3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37" creationId="{98B5EB2A-8E45-3D6A-76B2-70308711410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38" creationId="{8ED0F66D-122F-EA3F-B02F-C3C0B39F98F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39" creationId="{F7900962-E5D5-C4C8-B163-F3247376E68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40" creationId="{8C4A15E0-ADE0-BAC1-3D20-B6FFAC11EB0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41" creationId="{0F4D1058-6BC5-A9E1-7748-A2EDBF59829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42" creationId="{E6287220-E19B-3C5E-CB67-48BDB9074D5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43" creationId="{69FF5FC9-091A-5DDA-3FAB-4E5C7408BC2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44" creationId="{C3A8EDB0-ADF1-C30E-ED5C-EFE54B04856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45" creationId="{808948B1-BE67-FDAD-81D7-4BBBCD73F30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46" creationId="{C82F0CBB-D407-BEA0-CB55-A02F42B8926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47" creationId="{22FFDA1C-E4E7-B840-2ADB-80E7B7B5100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48" creationId="{67CE802A-BC08-AD50-4238-A3911D9C0BF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49" creationId="{38248C1F-6438-6EB8-E866-4CC1B125FCA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50" creationId="{AD1BC77A-9EF4-9AA9-073F-ED3B7A74E33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51" creationId="{D0430B3B-37CE-27C3-56A8-022CFB1587A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52" creationId="{15F21710-1B29-0AA8-27D9-F5111E817F9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53" creationId="{1165E0D4-16C4-3BD4-8AC8-0A0C097BDE8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54" creationId="{D0CC95E6-3B91-1072-9A13-92E418541D9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55" creationId="{5ECFE172-9009-DAC3-CB36-EBBEE80C4FA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56" creationId="{4453EF2A-5005-E9E2-087F-72D25B8E517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57" creationId="{4F28DD0F-E88E-6978-91B1-65C00C899EF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58" creationId="{BEC46F4B-E7E2-41F3-0EBA-3D7814B7198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59" creationId="{3CB9CDBA-1954-B198-4C5C-FC42B08BA19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60" creationId="{49B8B05A-5F35-AEB7-E095-F8771228EB0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61" creationId="{4EFC3B14-DDBD-3D2A-3267-BB6C58A0169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62" creationId="{20E33514-BCA0-7B5F-7196-D03A85AA66F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63" creationId="{F0711B24-7CBE-F77B-193C-F2A1DF2715D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64" creationId="{2C56892A-EC7E-5E6D-B1D3-969758B8F74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65" creationId="{A1BD3000-5DD8-C80A-7217-614C0B67F56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66" creationId="{FD94E9AC-A51F-6F04-93B5-F8478993176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67" creationId="{1EBB89CF-1C6C-C3BB-E38D-0512F7FB394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68" creationId="{5CF65F2A-24A2-050A-9A5B-0076ED12945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69" creationId="{45FB0FC5-C9CF-3522-BF0B-AD5CBE7D119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70" creationId="{AF7DAA7C-2E2C-F29A-546C-35EFE0C0B66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71" creationId="{B8EA3A74-EE89-4572-5599-5906125DB30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72" creationId="{74F2E0B9-FEE4-1BE3-C1A7-77092492CD9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73" creationId="{6361EA18-215E-6E14-ACFF-F9CF2425275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74" creationId="{FB374944-1414-B76C-BE50-B74BDDA10FC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75" creationId="{ACE926F1-1B01-2E44-8336-22974C0618A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76" creationId="{EE43949D-8D0E-FFE4-FBAD-20F74A98782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77" creationId="{5FC8CF6B-E453-0565-D682-7646B72915F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78" creationId="{F63C2977-685A-8649-2084-08AFAACF621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79" creationId="{A8160BFB-2EB0-81B2-F80E-F6A7A86B684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80" creationId="{CA38425A-A86D-5204-7410-732B4E5AC1C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81" creationId="{4E7CE9EC-08F2-4B8A-8B36-AB0CF6EB82F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82" creationId="{7F43AB02-EFF4-8EDA-C463-9F0F969499F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83" creationId="{57B27260-B72B-FFB1-73B4-2AD888B3C8F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84" creationId="{FC20BF01-10FD-AAF3-DC32-0764F424CB1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85" creationId="{98B2CCD3-6D26-72AE-CF8E-84B5A6F2110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86" creationId="{EC3F891C-EBE1-D54E-8A95-7ED0F52D330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87" creationId="{8BFEE7EF-2E0C-B0A1-9E59-0B3B84F23C2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88" creationId="{1C18188E-62E3-E36F-0AEC-3AD1B0D829C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89" creationId="{F6A33BAD-30A2-1D4E-A510-AE9DF2B3AB4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90" creationId="{B8EAD8FF-F8CE-DEDD-5C96-5B73E966D07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91" creationId="{FB39A218-2408-636D-F2BD-C077BE2A539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92" creationId="{B6D234A0-5A13-72F9-4657-D6B4A0AB5A8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93" creationId="{0FBE5CFB-7327-BEE9-E22A-C03CDF8FE65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94" creationId="{8B5CDD66-F91A-159F-7A26-F920BD36D86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95" creationId="{1FD3C3B2-2B04-E4B7-EE63-4CE73C0F7E2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96" creationId="{DC2515A2-2087-DF2E-264E-E9423376063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97" creationId="{B6BF1C33-E4C9-D29C-691B-28DEECE1D14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98" creationId="{99917B11-AF9A-4BE9-F3ED-3517EC7F09D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299" creationId="{2708906D-73E3-D270-F539-4F7110DBA48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00" creationId="{F67C2D94-B7EC-58A7-9393-D2B088F71C7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01" creationId="{0E60E0CD-2DB5-AF95-D2AE-90BEB543DD0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02" creationId="{F01A0B87-81F5-EA79-03DA-0245A6F021A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03" creationId="{A19CA91C-780E-7319-76D1-AD2B84EDF72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04" creationId="{971D1699-FA6B-72A1-AFC0-805A8D2117A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05" creationId="{63D11D69-453F-836F-98DE-92A2BBC0253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06" creationId="{42746976-B979-2D73-D56B-D83DB047D7E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07" creationId="{A6FB88B0-A78C-8B3B-7A0F-ACF57078DC0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08" creationId="{FA371E66-D4F5-EF98-89C8-75B27122EFE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09" creationId="{27C1FFB2-19B5-E5DB-D916-F11A441A034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10" creationId="{F9F62FFB-4DEC-7564-B472-34DF49DE0D5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11" creationId="{3EC51B4D-9C4C-B409-E5E1-31997391A66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12" creationId="{0994C4FA-80C9-E46E-E435-BA7331813DB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13" creationId="{5FA37E3C-C12D-DA7A-0788-76F8B32D4A7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14" creationId="{78542FE1-C6DE-E697-E7AC-5A9B76E9878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15" creationId="{3B6D83EB-8A9E-4C4B-5927-B7609E0D3C7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16" creationId="{3985618F-E4B7-03CF-21A3-1C568B3F09D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17" creationId="{E8DC2804-2AEA-4AC1-26BA-D30C26AA17D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18" creationId="{866C1F42-0075-8204-69D3-147F602034E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19" creationId="{C7F20217-D811-F08F-540C-249BD177E8C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20" creationId="{AEF62547-7879-A5EE-25AF-8A372DBE7BB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21" creationId="{90C206CB-92F0-14F8-AE7F-1E0C1FE18CE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22" creationId="{AD78DF1F-7B5D-5D6D-90D9-D3B064AD1B1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23" creationId="{E5A063BC-75AB-E81E-5ECC-1C2A066613C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24" creationId="{2C14E9D2-DD7E-9EFE-944C-E069F146776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25" creationId="{54C99A26-F446-11FB-8A97-5F7D3007B63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26" creationId="{07BA7BAD-78D4-6A62-7234-BEDC8C171B4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27" creationId="{4A40F469-ED1C-D2D6-1D92-01815513B39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28" creationId="{163858D3-3D86-0A89-A0E5-549057DD1BE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29" creationId="{CBFEDE90-C3A2-17AD-DD2E-8B895E73FAB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30" creationId="{C3AF4BD1-0884-D67D-6C16-BBDA431B105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31" creationId="{BC49CA0E-E6AE-26E0-1363-3472A9C06CB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32" creationId="{0EE62469-55D5-5637-BEBE-0DC401B3E11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33" creationId="{F6C8D7DC-C040-E81D-2D94-52A0D28BB15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34" creationId="{D006A73B-5163-9930-AE46-DC1AF2807A5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35" creationId="{4108DF3D-F090-53B4-AC6B-B4C0350A02C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36" creationId="{51D3958C-2222-C927-89A2-ED3B2CF7C2B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37" creationId="{E1551CF1-1467-3B74-9133-118E8804304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38" creationId="{6575AF84-33A3-9315-BBED-2ED0117EE30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39" creationId="{75B3D7AD-762A-F336-B1E1-778CBDC948E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40" creationId="{F5E363DC-4CF1-99F9-247B-23C33A5F4522}"/>
          </ac:spMkLst>
        </pc:spChg>
        <pc:spChg chg="mod">
          <ac:chgData name="Nicholas Allen" userId="cb35c4f5-68d1-445a-9dab-bf8935d6b818" providerId="ADAL" clId="{606BF09D-C4D7-449E-9580-6A5ECAC1C5E4}" dt="2022-05-31T18:04:59.524" v="512" actId="1035"/>
          <ac:spMkLst>
            <pc:docMk/>
            <pc:sldMk cId="3781564680" sldId="256"/>
            <ac:spMk id="342" creationId="{69CD2FDA-7A6B-4AFC-BAA6-A762374EF57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43" creationId="{CD634090-D69F-EDC1-F16A-32673D00930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44" creationId="{2500457D-073F-E3B3-483B-0437410CDEE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45" creationId="{28529AC2-71AC-C57E-0F48-E1FB2BDF1A9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46" creationId="{4686CE76-E47F-E7B3-1FD8-EA0C1F6C045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47" creationId="{3926C604-CDB6-C626-593B-0CDC02CF19E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48" creationId="{F50414E8-73BF-BBFA-B48F-7869F33764A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49" creationId="{600435FF-9AC8-2A32-F0A7-D567B49DA6E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50" creationId="{286AB4A0-041E-1D2D-7D6E-BFF441F7EA3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51" creationId="{EC3DB34B-4F4F-1292-1C8C-4DBE1053075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52" creationId="{BD8756B6-4F8D-3357-D312-358C16696FC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53" creationId="{D5504C76-1594-4E10-BE48-535690D0793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54" creationId="{E0E67984-F3B4-A182-B31B-FC87715987F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55" creationId="{15A0B276-0B49-D89B-7849-D7F20E2C6BB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56" creationId="{D56029F3-FC50-BCDE-3133-B9D74DF4C4C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57" creationId="{A4D21854-0C45-2C43-BC3F-E9D88CEB010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58" creationId="{EDDDE71D-0041-1337-1E35-D9479B1F06B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59" creationId="{6A6A6F9C-59C3-87FF-D33A-014FB8B35B5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60" creationId="{7E514C62-442B-6C34-23ED-E29CAAAB4B7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61" creationId="{682F8151-A272-4706-9D1E-9C2082C60A3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62" creationId="{A0899A84-0896-42D9-5D0E-EA519F87C9C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63" creationId="{E7F1A2F7-368D-8053-7C62-CE62D131FBC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64" creationId="{12DBDF24-99CA-C4A2-89E9-46AC08E0AE9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65" creationId="{743FBF64-9332-5DDE-1EFD-7D216B3E3C0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66" creationId="{F20A7171-8C0F-BAC5-E194-E160581F033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67" creationId="{9D213E9E-1527-DCB8-188D-9E2B64D38D8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68" creationId="{0A5E1EA8-F42B-0593-2366-B04D55E7D23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69" creationId="{CC321488-39E8-1711-43C5-5BC2AB8F5DB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70" creationId="{B37A1C81-10A0-501E-C6E1-DCCA2E62537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71" creationId="{6B00DA86-D3B3-7C7F-9555-FDB48F66338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72" creationId="{FAF336F6-7C55-5F7A-CF70-8691CB1C7E1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73" creationId="{481AE298-3075-21F5-3180-B1A48C11DCE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74" creationId="{577FAB5F-6C51-7B72-731B-987DB1CD584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75" creationId="{CF441803-83DB-AD14-EC1C-42D0205F4C3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76" creationId="{928C2FF8-2322-74D5-0684-498A1898740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77" creationId="{A18B479B-070A-78CC-F90E-26800655F01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78" creationId="{6363CBFE-5926-C0AB-A083-4F9F6F7AE7D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79" creationId="{1B28AE7D-6D72-6CCB-D1ED-22038244D71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80" creationId="{88C43653-BA9F-E0C0-E595-1760D8224BE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81" creationId="{9B487E9C-F292-DCF2-835F-C678084083B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82" creationId="{45E91F24-FD0D-2487-DC8B-546C9E5EC81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83" creationId="{435F8CDA-6F3D-E7AA-8173-577FB1705D9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84" creationId="{87F33482-AD1B-3CDA-9B80-E7B56BFA99C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85" creationId="{8E4711B7-E161-1190-2AA6-1B6C223CC2C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86" creationId="{50EE60CC-663C-98D7-D7F4-E1A1B8A64A3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87" creationId="{71901148-71E4-D2D5-73EE-C89BFE3B82C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88" creationId="{3AC90FAF-3786-7063-BECC-162F3233F28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89" creationId="{9C860CF8-834D-63CC-1E18-8269BF10112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90" creationId="{F9C999B4-C07C-4912-319D-155A7710C02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91" creationId="{C1E810E1-8B05-62F0-00F0-D92F41D8B6D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92" creationId="{4CA9EE1C-90C1-5DCE-0D31-35BAD8627BF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93" creationId="{C0C3BF87-E5E9-EC5D-83F8-3EE3ED3D18D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94" creationId="{06F1FA67-8A99-201B-F1C1-5FA8A67DB2C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95" creationId="{6F3C0700-E09F-F50E-7811-BB04811F761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96" creationId="{4546DCD1-4314-C806-127C-A35ABB77E6F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97" creationId="{C359F670-0900-12A8-C55C-467CC95D625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98" creationId="{E913ABA9-602C-C4BD-941F-F7EF6A7E75A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399" creationId="{E0602A4B-E4B0-E7AF-719B-79ABA3C5585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00" creationId="{4739C94D-6C45-8657-6A48-343452ABE35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01" creationId="{FD46CE0A-E914-A7FB-3BBE-63FDF420872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02" creationId="{139270F5-3625-D752-BAEC-C20DD82E11E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03" creationId="{7191614C-F1A1-6177-5AD5-F236EAFACFF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04" creationId="{5C36AB8D-565F-CAD4-97A7-29E0B604BDD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05" creationId="{FFC391B0-FB0B-300A-5E38-A705475E7F1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06" creationId="{AFBA23B6-0470-70BE-E046-995C0DE2BCA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07" creationId="{9CB9F974-716E-B307-F929-22FAFEB3884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08" creationId="{A2CC34D6-A83E-F53E-D08D-9F21C316DB2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09" creationId="{25A10CB9-A347-BF72-320D-203FB366FC1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10" creationId="{7ADED9BF-C560-E283-DDCC-440EB6730B1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11" creationId="{AD16A1B3-E6D9-3AED-6CA7-AAE92B8B312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12" creationId="{B7B046E2-D172-7A63-6306-81C2A3115F0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13" creationId="{7A98B802-1F65-FD0A-F46B-34FC9B2D73F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14" creationId="{45EF89E0-5A55-2C28-960F-11F34B5ECA7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15" creationId="{D024B6AD-51BA-FE26-F3C8-2A41AE2040E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16" creationId="{1682A509-99B1-4CAB-BBA3-1A2279632CB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17" creationId="{854C56DD-B034-5185-D381-2F00464C503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18" creationId="{3878E70F-31A2-36C6-9D95-8E86DE1A985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19" creationId="{9DFFA574-755F-A020-218D-1BC7C7F0D0D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20" creationId="{BA42648F-B7C4-7D42-DF2F-AB1C4F2F5BF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21" creationId="{0A9BEAFD-360E-711F-F76F-BF6B5E4C36D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22" creationId="{601EA251-717A-3670-6536-DE9FB6967FE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23" creationId="{56DEF02C-4714-686D-82B9-2E5A1DA1061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24" creationId="{E4EFE26C-A6F7-34D8-01B3-7DCE9A9F433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25" creationId="{D2F9AE98-51C2-2DED-5192-FD86C5BCBE9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26" creationId="{025E1BCE-66EF-98D9-3BE1-61B03965690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27" creationId="{E402370C-ED3E-7E3C-2D2A-DBB46591041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28" creationId="{CECCA280-7522-EF37-13B8-B0203832BB3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29" creationId="{AB2CC9F1-0920-3C79-20DE-C8E2CC4723D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30" creationId="{881D6777-FFA4-B95C-A886-2D7FE0BA80C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31" creationId="{E18E43ED-C439-B651-59DE-B301D2EB882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32" creationId="{4AE3D8C5-821C-FB3C-D1E8-07E20BAC53D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33" creationId="{D503C795-2218-B203-66CD-60AD070E5E3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34" creationId="{47F4B038-40CC-0D70-86DA-5D6AEA09A4A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35" creationId="{2EEF1294-44BF-87A4-05B9-0E7C6AF8B2C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36" creationId="{113819E3-30AA-D07A-7E3B-CB54D2C328E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37" creationId="{99C49D3D-4568-251F-DB57-3563CF4B5780}"/>
          </ac:spMkLst>
        </pc:spChg>
        <pc:spChg chg="mod">
          <ac:chgData name="Nicholas Allen" userId="cb35c4f5-68d1-445a-9dab-bf8935d6b818" providerId="ADAL" clId="{606BF09D-C4D7-449E-9580-6A5ECAC1C5E4}" dt="2022-05-31T17:46:05.397" v="491" actId="1036"/>
          <ac:spMkLst>
            <pc:docMk/>
            <pc:sldMk cId="3781564680" sldId="256"/>
            <ac:spMk id="438" creationId="{561F8C60-81F2-4B74-907B-52001C6ED1DA}"/>
          </ac:spMkLst>
        </pc:spChg>
        <pc:spChg chg="mod">
          <ac:chgData name="Nicholas Allen" userId="cb35c4f5-68d1-445a-9dab-bf8935d6b818" providerId="ADAL" clId="{606BF09D-C4D7-449E-9580-6A5ECAC1C5E4}" dt="2022-05-31T18:15:54.498" v="588" actId="1036"/>
          <ac:spMkLst>
            <pc:docMk/>
            <pc:sldMk cId="3781564680" sldId="256"/>
            <ac:spMk id="439" creationId="{6916B296-A838-49ED-977A-A852AC1A8EA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40" creationId="{E66706AE-273C-A74A-1EC3-EC9879EB6D9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41" creationId="{E2507A56-2900-1757-EF89-119F2715860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42" creationId="{228A5617-1676-6025-EBFF-2E3EAC28102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43" creationId="{DFA5B16E-3CED-3C12-7D73-19964BC0935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44" creationId="{82B38D00-0363-3DC9-42BD-82A2B05B3FA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45" creationId="{F842BC2C-E80F-A5EF-AEFF-4C7449D9A5F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46" creationId="{A2E3F314-4CA6-C6DD-8949-5EC7D52A496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47" creationId="{48C5DC9B-403D-67A1-E5D5-8C8E2AE43FB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48" creationId="{A5463091-E79E-D30D-B460-B00C36D7E9B2}"/>
          </ac:spMkLst>
        </pc:spChg>
        <pc:spChg chg="mod">
          <ac:chgData name="Nicholas Allen" userId="cb35c4f5-68d1-445a-9dab-bf8935d6b818" providerId="ADAL" clId="{606BF09D-C4D7-449E-9580-6A5ECAC1C5E4}" dt="2022-05-31T15:56:48.767" v="423" actId="1038"/>
          <ac:spMkLst>
            <pc:docMk/>
            <pc:sldMk cId="3781564680" sldId="256"/>
            <ac:spMk id="449" creationId="{C886B70C-67BE-4932-8DF2-B7DDC8EC963A}"/>
          </ac:spMkLst>
        </pc:spChg>
        <pc:spChg chg="mod">
          <ac:chgData name="Nicholas Allen" userId="cb35c4f5-68d1-445a-9dab-bf8935d6b818" providerId="ADAL" clId="{606BF09D-C4D7-449E-9580-6A5ECAC1C5E4}" dt="2022-05-31T15:56:52.303" v="425" actId="1038"/>
          <ac:spMkLst>
            <pc:docMk/>
            <pc:sldMk cId="3781564680" sldId="256"/>
            <ac:spMk id="450" creationId="{BE479DFA-CDA0-4B41-9C73-3062AEC16F95}"/>
          </ac:spMkLst>
        </pc:spChg>
        <pc:spChg chg="mod">
          <ac:chgData name="Nicholas Allen" userId="cb35c4f5-68d1-445a-9dab-bf8935d6b818" providerId="ADAL" clId="{606BF09D-C4D7-449E-9580-6A5ECAC1C5E4}" dt="2022-05-27T21:27:00.409" v="105" actId="1035"/>
          <ac:spMkLst>
            <pc:docMk/>
            <pc:sldMk cId="3781564680" sldId="256"/>
            <ac:spMk id="451" creationId="{11ED5AE5-54DD-4712-9466-51190C4F650C}"/>
          </ac:spMkLst>
        </pc:spChg>
        <pc:spChg chg="mod">
          <ac:chgData name="Nicholas Allen" userId="cb35c4f5-68d1-445a-9dab-bf8935d6b818" providerId="ADAL" clId="{606BF09D-C4D7-449E-9580-6A5ECAC1C5E4}" dt="2022-05-27T21:36:53.616" v="340" actId="1035"/>
          <ac:spMkLst>
            <pc:docMk/>
            <pc:sldMk cId="3781564680" sldId="256"/>
            <ac:spMk id="452" creationId="{006CF06E-8E46-420F-A613-A756E82FA44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53" creationId="{759E4E54-601A-4B66-02C3-6608AD97605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54" creationId="{9004BA0B-29BB-8AA8-FA3E-8F789EF45D7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55" creationId="{74DB2920-25FB-D9A7-C110-B15DED9C13B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56" creationId="{08994432-DD25-14CE-82B8-23C77F04C62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57" creationId="{B0704B43-A6FF-C0F0-54BB-F22F1C9B867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58" creationId="{E0FACFF0-6760-115A-5DC0-4A00A1A38CF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59" creationId="{2D2E5A4E-BE72-4CEF-AB1B-5D48A7BBBA7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60" creationId="{43B8455F-7456-419E-A2E2-C541F8633F3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61" creationId="{DB82FCF4-FDF5-9D62-0A47-7989B0D328E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62" creationId="{15BAFFEC-257F-96A6-1CF6-E286A9C6C52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63" creationId="{01094BF2-65E4-5F1E-7CE9-1DDD9B27621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64" creationId="{52B93DAB-8F85-2441-32D8-9E7B5E511FB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65" creationId="{A1B815A2-0033-1E64-1FE5-EA2B6958D96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66" creationId="{25A6E016-7448-9861-BF36-AEE51895F2E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67" creationId="{045110BB-FE14-D16A-CB26-B0B885B44B9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68" creationId="{AD646069-530F-A627-DF74-7CB32B44422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69" creationId="{042DBC3B-DF65-46E7-DB66-1630061E8CC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70" creationId="{0E80D393-FE4B-BDF7-F824-BD19B2E2D54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71" creationId="{94F52949-9D1D-EBF2-DA6F-5EB5BEC226B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72" creationId="{2D0E586E-8398-36DF-40CB-2A5C66F31E0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73" creationId="{FF4AB53F-E507-0366-0787-D8022FA0046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74" creationId="{5B272FF2-D5DB-22DA-56DA-2372152AC0C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75" creationId="{50A0A52F-5702-80C0-6A69-701DF7E6562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76" creationId="{AAD7158D-B49A-863D-EA61-A470AECF1B3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77" creationId="{62FDDDA0-AE6F-0F69-7ADB-525FC3FDAAE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78" creationId="{6803BB1E-09AD-86C5-4CCD-4D56E6C0DF0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79" creationId="{C9BB5A82-0A70-1018-FA1D-C50FDBB99E8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80" creationId="{9E29EDE0-8C9E-3907-CD05-C91917BAA6C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81" creationId="{06D038EF-9734-BF6D-5597-64BD95A782B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82" creationId="{12E23045-D227-28C2-FC4B-8B1F1494DD2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83" creationId="{3B805740-0B21-2F65-01AB-05685CD169D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84" creationId="{18090665-6AC9-DBAC-8A12-46D1CBE3B3E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85" creationId="{34A1675B-8818-750E-071D-74908AEF9C7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86" creationId="{31950AA9-618A-9A4C-D1DF-57F35C3D4D05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87" creationId="{F03389BC-9843-FD59-AFC5-DE5AA3C1D9A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88" creationId="{B25A515D-7B85-15AB-2502-4B38C0C4EB0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89" creationId="{6577B914-7047-584A-F3F0-C14D42331D3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90" creationId="{E45A7B6C-A655-C6DA-E1F3-6FE63196999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91" creationId="{0434E46E-7C3E-2E1C-00D6-88073079B30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92" creationId="{FAB543DD-2DC6-F499-2A48-E3D80C25617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93" creationId="{E6A75F17-68FF-48A5-590D-BBA32316187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94" creationId="{0952B647-D95B-CDA0-BBD6-CFBF9D2C868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95" creationId="{0067EA22-1F43-D241-0D8A-4E381FCBB33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96" creationId="{36500CB8-0337-7125-F66E-2FA765ADE81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97" creationId="{459D4F28-6274-47F4-137F-2A39662209D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98" creationId="{14135ED2-15D0-C648-357D-624E9B539424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499" creationId="{20D3FFEF-14C8-0F60-AAB1-522F30B096B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00" creationId="{07D7B9D6-F623-A031-066D-2E7F46A715B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01" creationId="{9CC1433B-15A8-111C-78D9-A396A72F670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02" creationId="{D8C9B2C2-7ED6-E840-B6B7-F4D7C26D4CD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03" creationId="{435E9362-C1E4-C961-9427-DE4AD647F95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04" creationId="{5DB8562C-A4F3-04B9-1F3F-B22ABFBD28C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05" creationId="{00A8200D-1972-D070-3276-C49A9E0DC7B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06" creationId="{D149985B-5550-0C32-B3EB-10993D6183B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07" creationId="{74D7C447-9A1B-42AE-A527-259B74B6062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08" creationId="{50CA818D-68F0-D021-2CF8-38AD9EB67227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09" creationId="{053C2232-1CC1-3A9E-E8A0-28F87A0C80F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10" creationId="{2C29ACF6-9783-984A-852D-76C029E48F7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11" creationId="{C94BEA8A-1B74-0A4B-3DD9-758BC2BCA95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12" creationId="{860A5CD2-C739-3012-EF52-EA77FA797671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13" creationId="{A318EC51-05E2-270D-47C2-80C35E69EB0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14" creationId="{030B95A1-90AD-A795-E40F-B09D402C45E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15" creationId="{1247E9AE-8CE9-3B63-2996-2E40CFE0F99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16" creationId="{B380B858-8295-CD72-C177-835EF0438B50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17" creationId="{2A3D9239-447E-5273-610C-08605E6F08B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18" creationId="{3849E182-8574-5A0F-C789-F9761226106E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19" creationId="{4CC71A8C-2F18-C636-150B-FA0C297B9C33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20" creationId="{BC378F58-90A8-5A26-295A-8FA9127F77E2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21" creationId="{E48F2071-750F-32D2-1631-6F1542A0753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22" creationId="{EC4916EF-B70A-E735-022B-10248068062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23" creationId="{F781B103-4FFB-7454-FFE6-4C9B33114E6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24" creationId="{42E2D99C-4907-6A8A-63D6-BBE85CE347E8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25" creationId="{233628A8-42F6-B2AC-DEE1-3C255A61B9DD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26" creationId="{0C85F0A3-C2DA-AF84-CEBC-C0B168543AC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27" creationId="{34D620CD-4524-2C73-8717-C867C7AF3E3B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28" creationId="{82F91F08-C7DC-B67C-6FB5-F3E1BB576C0C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29" creationId="{E9597E92-3D3E-165F-95DC-6EBB75911BB9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30" creationId="{2663DCD4-33F9-272E-6782-D920197CF40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31" creationId="{903E31BC-A8A7-9A74-681D-0ED4EB1DFC1A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32" creationId="{04EFE422-C7E8-E7C7-95B5-C49EB1E06D5F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33" creationId="{EE2CE1E6-A58C-8606-7C39-99B6CC448116}"/>
          </ac:spMkLst>
        </pc:spChg>
        <pc:spChg chg="add del mod">
          <ac:chgData name="Nicholas Allen" userId="cb35c4f5-68d1-445a-9dab-bf8935d6b818" providerId="ADAL" clId="{606BF09D-C4D7-449E-9580-6A5ECAC1C5E4}" dt="2022-05-27T21:34:52.216" v="257"/>
          <ac:spMkLst>
            <pc:docMk/>
            <pc:sldMk cId="3781564680" sldId="256"/>
            <ac:spMk id="534" creationId="{61203E3F-85C0-C027-2A1A-444C0E8C2E1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37" creationId="{19DDCA94-FD93-25B8-D92B-BA8E71043B1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38" creationId="{3C5FC3EA-3834-D611-E4C4-BED6D77E1B4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39" creationId="{03BB4E3A-6C7A-2B07-A0E8-2B3C27361BA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40" creationId="{8C84A3C1-58B5-5334-DE23-3929A516065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41" creationId="{3453A3EE-455A-0F59-B032-BCE9EEA4EE8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42" creationId="{3580B2A8-284D-FED1-45C4-DD151450790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43" creationId="{D95DE9E5-31BF-7B00-0553-36C52E60DA0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44" creationId="{43365272-1356-973F-2739-1E8EB66AE36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45" creationId="{3F873CB6-3B61-4AF9-2075-3BDF8504FD4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46" creationId="{02C42177-748B-BBE2-C7C5-FE55FEF84DD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47" creationId="{1715326B-B952-5078-902C-4E4F95F7DEB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48" creationId="{04A0F53B-00CC-C0AD-3DD9-3DDFE879648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49" creationId="{1E8BB668-A7D3-B6A0-B65E-B7367BE8E0C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50" creationId="{C993960D-CEF4-CEF6-579F-168BC00AFB5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51" creationId="{9C05B00D-FE7B-B4DD-738F-20A47BCD61C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52" creationId="{3AB1DF0B-ED29-F2CB-937B-BAF8CFC83EC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53" creationId="{0783A3EF-BFB8-7C51-385B-CE523B197A3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54" creationId="{E11E48BA-DC79-8736-86E0-7B43CF225BC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55" creationId="{5316672F-737D-C84E-5488-A8D56F4E777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56" creationId="{0FA8614E-9F2F-F037-40F6-598DF4328FC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57" creationId="{07C115C1-C14B-6A72-79E2-0D5F663B1FE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58" creationId="{2C6D2C75-A1B5-14A7-7EBA-33B982B0042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59" creationId="{3EEC2A09-B062-92C6-5641-DC53338E870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60" creationId="{BA635F26-6EB0-DF44-DFD8-BE44C76372F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61" creationId="{7FD1E6CA-8659-F979-AA39-8FA0107BE48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62" creationId="{B2A9F838-8980-214B-8D49-BADEAB0BBAD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63" creationId="{86A6B8E2-00D8-A707-EE1C-7AE3C3D26D6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64" creationId="{C9250B51-42C8-3B0D-A648-02654161B1E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65" creationId="{B753C107-9378-291B-8A47-C08330E7633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66" creationId="{27F76554-F559-67A4-50CC-0FDEB3A9DA1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67" creationId="{53804461-A5BF-516B-7F60-F66831FF2FB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68" creationId="{491449BF-9387-15C9-0885-6480DF6818C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69" creationId="{30E7071C-1037-6AA8-7720-815178B33CA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70" creationId="{17AF3528-B466-7E07-19ED-7EC2BAEDED0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71" creationId="{18D6AF8D-AF90-2D32-0584-F6260ED6600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72" creationId="{FE87BACD-E114-F7AC-B1B7-A8A670AB50A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73" creationId="{8542F601-FF21-F492-C626-BA3D2A41ABB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74" creationId="{EF573C50-3F82-AF23-3B0B-9E9E1D32303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75" creationId="{8CDEFCD6-58C8-3CCD-3A3E-0A06794D0FA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76" creationId="{0EF5EAB5-0273-D74E-703E-B1C2BB98C2C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77" creationId="{F751B7DC-6EF6-EC9F-DD21-9236FE6F5FF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78" creationId="{F8077F21-A1A6-F839-47AB-C4BACEDB276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79" creationId="{7EE315DA-BBDB-8036-D392-F00BAB3B57F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81" creationId="{EFFEA1DE-74FD-3DC7-8F6D-47E7D3FA371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82" creationId="{60435556-105D-C60C-FFE9-089CB909383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83" creationId="{7602A83C-7FEA-AD37-8F45-B7ADC4161A0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84" creationId="{2CC4CA5F-BD2A-C3CB-840C-307AAAF74FC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85" creationId="{A07AAAFB-0622-7CA2-C8BE-548291E3927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86" creationId="{855895A0-9346-0678-29E4-CEDE23023D2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87" creationId="{1312DB7B-1D8C-6B69-247E-EB41468ED79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88" creationId="{58608E04-CEC7-360A-8DDE-4E31875A1D6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89" creationId="{ACCD05B4-1FAA-5FDF-FC9B-3B6D9355052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90" creationId="{2DE017F2-A091-AD63-5A74-35AD8CF51F8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91" creationId="{23F6B356-24BC-5FDC-B748-862EDFD9DD7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92" creationId="{EEAF2612-18A3-3DBE-D01A-4400231B6A8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93" creationId="{ECE557BA-C773-03EA-74BC-92D45F9702E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94" creationId="{EF460A48-7BC1-B590-513E-D66F2FD3BED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95" creationId="{A240139F-1B29-EB2F-36E1-EBF2185D3B4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96" creationId="{F6B655A5-CF14-5DE6-7F3D-FCC0492AB3E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97" creationId="{0FA6CCCE-DF57-3AAA-5AA6-034BFA3D304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98" creationId="{1E84AE88-18B0-5244-07E4-2C22573435F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599" creationId="{570CA055-0B63-16AE-B6DA-8BC751A27F7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00" creationId="{A26D4684-AF66-E99A-A5FE-32E98DC5AF2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01" creationId="{495F80AD-F877-9A96-6048-1D4BB7FCCE9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02" creationId="{2E1A879E-5768-2FDE-AFDA-9A849DBE4A3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03" creationId="{89E8C08D-FFE1-D750-CB0F-CF460A144FA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04" creationId="{A68B30C3-AA3D-C31C-A798-3C0023C70D0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05" creationId="{B7DF2EAC-BDEA-EBEA-234B-6AF9E76F25D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06" creationId="{D7707EF3-7C43-9159-5450-C524E66D47F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07" creationId="{67E04862-927F-DD77-6D67-C198596F120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08" creationId="{B078AE8E-2D86-3886-F837-F255A97988B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09" creationId="{470FA045-6EE0-090A-95C8-AF36CFE40E6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10" creationId="{ED5B93B3-E49B-77C2-2744-540DC9B8CC6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11" creationId="{3652E7D1-12F8-7343-29C9-AD547F69EA9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12" creationId="{11F8A256-7827-AD06-8E65-B33691A1735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13" creationId="{D5DD43DC-CC6D-E7E5-C9D1-6EF8BAE3E78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14" creationId="{C9DFB9C1-AF82-773D-FD05-314EB6C4E8E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15" creationId="{10AD29C1-F6FC-6D4B-7FD4-A3B48526B08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16" creationId="{C3C1B50F-C6E4-B393-7B6D-281C01E73B6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17" creationId="{4D2CE60B-86C8-9162-CB91-AE7985F6D17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18" creationId="{9521078D-07F6-9BC1-B161-96B7EF159E3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19" creationId="{E313B0D3-C9D9-254E-474A-4C7969A8122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20" creationId="{4A4F9848-96FD-D319-52F3-702CA300E0E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21" creationId="{48082790-B2E9-7E36-834A-BB650765928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22" creationId="{1D9B7340-E6F2-E009-1ECC-4E930AB972C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23" creationId="{5E41D29C-5617-75F9-8DEB-FC98423229F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24" creationId="{CD0E9700-34A2-5A32-8025-258A4B72B48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25" creationId="{793524C3-2560-18E1-9709-B72BA8EFB6E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26" creationId="{432D26C6-BFDB-1DD9-0665-6681D16F52E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27" creationId="{FEDD3989-1C77-5AB6-61BF-4D2C645292E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28" creationId="{A478B2EB-6328-E65A-89B1-4E9ED96357F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29" creationId="{01E9F7CC-A4DB-2578-0C72-3749D5B479A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30" creationId="{656E4764-CB7E-4ADC-0031-D67DA97CAD2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31" creationId="{6369FA89-C3AA-E31C-AB34-4C9FF0D2B5F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32" creationId="{AEE22021-3C2A-8CE5-9805-3E06FD9DAAF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33" creationId="{05C61039-B97D-E0ED-917B-3230FB3BD10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34" creationId="{2DFAD908-3017-70F4-600B-217704A51A5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35" creationId="{A5CD642A-A762-2894-0C20-13F85B92FE5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36" creationId="{FE159706-B0E2-D31C-FDF7-3011EFB7B29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37" creationId="{5D8E72D0-8B47-F9D7-40A8-02BEE5D60CC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38" creationId="{5EAA336E-E003-BABB-135A-E268BE1C393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39" creationId="{A280B0E3-2334-A75F-AE17-AA1E97A872D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40" creationId="{0B40888F-BF2B-4312-DE07-29F0FBEB0C0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41" creationId="{771FB195-08C0-CE9E-917B-1763BCE7BE4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42" creationId="{910B6B72-304E-9B46-9A50-C311738E3A6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43" creationId="{0832E2D3-66C4-B0D3-F715-0C5BA8EA75B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44" creationId="{256216D9-9E7A-EFCD-33D0-44F0092F461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45" creationId="{E7069C8C-B25A-A71C-65AC-65801843CE4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46" creationId="{A90592FA-9BFD-482B-14F6-C6719F1EBE7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47" creationId="{303F1860-780A-557D-B69B-C252C337A70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48" creationId="{DD920072-0DFF-1726-8D8E-1E8FE0B81BF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49" creationId="{9C45A479-9714-B545-C890-50A1176D05A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50" creationId="{B1C10019-F4F5-A838-1DA6-F8E544DA8E7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51" creationId="{222CA585-A61C-4480-13B0-18B7384C186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52" creationId="{F499D290-169B-9E29-C413-381DF242F9C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53" creationId="{71F32C03-237B-A166-C201-BA9BB9712AC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54" creationId="{4CBC413B-9321-49EC-8CD5-7A8216F0702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55" creationId="{C1711E3F-FE44-658C-2D26-DA869904F59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56" creationId="{166998C3-92B1-CFE0-7B38-53C5CFF15EC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57" creationId="{587B61F1-CCE5-1507-F632-A92F8BC628C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58" creationId="{E49A034A-36A5-9948-2B05-A2C1B24A498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59" creationId="{995274A4-E388-FADA-7F37-AE608A24E55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60" creationId="{AF76D26A-D2B3-3C1F-5740-829AE5288EA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61" creationId="{DB04DA42-2011-D6B8-4D5C-B3AB0823002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62" creationId="{1E7A1612-3E18-90A0-2D35-8B82F102AED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63" creationId="{D3E3AB72-F73D-7713-5F3C-0447534571A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64" creationId="{C0DFF839-DF52-D7BF-352B-DA82CD0373B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65" creationId="{11050CBE-06C0-93D8-6FA2-F69D0B524A7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66" creationId="{C40A46D1-99A6-8DA2-0CC2-ECF4ED24C15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67" creationId="{3AD71252-83A4-CA84-4D6A-C840F26EBEA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68" creationId="{FF9701C1-5ECA-A11F-5C9B-29910846A11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69" creationId="{BCC10FC8-1B23-60E8-41A1-5C6F8FD9191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70" creationId="{870EFD65-EB12-80D7-1EDC-7B3AFDE82C0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71" creationId="{7F9DB516-F142-9798-B59A-740125DFAF4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72" creationId="{A6921331-8FC8-F7F0-964B-7B217450AD9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73" creationId="{4EC3769A-318C-9DB9-7069-ED36F3DA7FC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74" creationId="{06279EA9-5F66-FA63-87DE-6E4415A5BAB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75" creationId="{699B639E-E4D6-D819-6DC6-78D17BC0D15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76" creationId="{C9D7E82A-0FBC-4E8F-3F8D-1DC397AE69D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77" creationId="{3069963E-F42B-E96C-4AC3-9834AACDB70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78" creationId="{BA64BB0C-276F-069D-9CBA-A2C96F64BB2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79" creationId="{40F63FFC-F192-C947-1E64-391FB4F120C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80" creationId="{7C603F9F-6560-7E52-B2A5-7F2DDE0A7A6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81" creationId="{85A8005C-1E89-8FF0-4561-5F846C87B91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82" creationId="{93AFCE9B-E526-A8A8-9F8D-E1405C21B12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83" creationId="{F0AC3AEF-D638-9A1E-47DE-E1F6DD09F1D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84" creationId="{1C4BADC3-39F2-1484-4CC7-57C1516F6F9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85" creationId="{9291D6CB-7796-421F-2B35-6E84101601C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86" creationId="{9658A43F-DC14-CB3F-D6F6-3A2716B38C1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87" creationId="{756BE4F3-1B55-8131-F002-8315B18FC41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88" creationId="{19E7187F-28D1-F8CC-964F-3BD5D60DE72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89" creationId="{9512A72C-A3DC-D42D-C44C-0E1FEBCE02E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90" creationId="{5F369022-CE33-68B7-2427-343B9508369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91" creationId="{EBA2C0F0-E4B0-F439-0C46-EC8D0F5ABA2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92" creationId="{343981BF-C7D3-AC2A-85A9-03C0FB49C43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93" creationId="{2C066E75-34B8-97D1-2928-62E94EFA451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94" creationId="{B703A069-FD49-1311-C604-F3D0062601D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95" creationId="{C9A8B990-32A6-15AA-1644-50B2B82EC2B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96" creationId="{7788FC2D-3113-F2AF-5869-57810D873C9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97" creationId="{2479C04D-EBF7-8863-B8EF-88DEEF92D1B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98" creationId="{551217A8-B040-B6F8-5C05-32DC6DA9523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699" creationId="{F99E10A0-71B8-9C94-A4DF-52E35FCDDAA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00" creationId="{EC1309EF-75D2-B8D9-DFB2-CFE494AF8E9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01" creationId="{1A58C649-C533-37AA-325C-CC1BA7BEE98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02" creationId="{CAABE0CA-4710-1C53-3BD5-2703C38CF14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03" creationId="{CF565834-2695-E756-E952-B65A27BD3B3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04" creationId="{122D26D9-8ED1-8C26-3C89-BF04B25AA52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05" creationId="{39E6FE16-2A7A-B850-E7FA-DB9B570F2FA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06" creationId="{94C0138B-009B-0CDF-8876-20F1CF2C35C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07" creationId="{8B992BEC-0A0B-1A0D-D182-A87E78744F1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08" creationId="{99B0FA70-8E2E-C1DE-0969-7C43BA38C41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09" creationId="{865612A4-EB7B-2A19-99B6-B3B7352C0BE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10" creationId="{300ABBBA-7B3C-8731-092E-8578ED7F4BD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11" creationId="{707B289D-159D-A921-7EFF-D13EC257160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12" creationId="{3CED3509-88A3-8F79-BD50-AEFDD65DF21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13" creationId="{73CC7C79-2C64-DAAF-4360-184E53170EE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14" creationId="{8F90036F-D69C-7CE9-CF45-10BFEA33AEE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15" creationId="{D6416CA1-EA22-FED5-9BBE-89FF03AF175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16" creationId="{EBB38BB4-3A32-417C-4ACF-43198FF0E65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17" creationId="{19073DC1-60DD-89D9-340C-FE1B67D0453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18" creationId="{F336094F-8702-2AA2-BBC8-261B0B19F6E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19" creationId="{05DE157A-94AA-D107-1B4F-A032D656CED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20" creationId="{7A6F9979-E5AE-ECAC-FFC0-E4C80C09B67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21" creationId="{021AF2E4-DEC8-9496-F7AB-39E00F08F88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22" creationId="{02BE5E2C-FE73-D325-A49A-F5FCA087642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23" creationId="{8394304C-3D4E-A7C4-B92E-ECEEEB30276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24" creationId="{571E09BA-4663-4BE2-3842-C35F411D4A8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25" creationId="{7250C60A-3114-A0CB-B9CC-8D78FA8FE99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26" creationId="{FADD2E79-F56E-5FBB-AD64-D2DDAFF8706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27" creationId="{19637FF5-91A8-BD27-E6D6-B3ACE1AA34E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28" creationId="{C8B4B05D-2A6C-0C0D-09E0-99499EAB985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29" creationId="{E6E99FA1-40A8-0794-87AB-59AE99711B3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30" creationId="{E36F4980-FC32-4D24-ADB5-2358AD87F2F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31" creationId="{A80A5C4E-FF86-F9F4-65F7-BEC15E94338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32" creationId="{02C09227-8DE4-E129-D6DB-90CC1448E3C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33" creationId="{C92601EE-FA18-3B72-F5F5-7E710A6C9A8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34" creationId="{6FB760C6-21BC-E00D-F762-B87EC35930F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35" creationId="{C94C0DC1-C251-A167-6341-939FCBDB208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36" creationId="{6EABB89A-9435-E1EF-F65C-5BD09D15206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37" creationId="{F56B9DD6-E070-8E24-7746-5EAF11C4BF0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38" creationId="{33941D88-F647-8A2B-2387-F6DFFD5BA8C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39" creationId="{0CB55DC7-8F75-C9F7-2035-64B089000EA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40" creationId="{D730A281-9657-B5CB-F8DD-24F9BBEFD2B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41" creationId="{04EA0235-BAF0-C07A-249B-6681F133077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42" creationId="{AB3B09C5-EF8A-B1DF-B280-C16A2DBD1B6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43" creationId="{8EFD4012-EFBD-D9B9-A870-609963CD7D3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44" creationId="{28DD4B9E-F300-2266-A78B-7AFC88FFFB6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45" creationId="{703D04EC-8664-D873-39BC-A24D769E880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46" creationId="{57D7B20C-258D-9D32-0464-C832A78C996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47" creationId="{5F05282D-3EA7-7509-6ACB-2C24A169A1B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48" creationId="{79EBF73D-9376-2FA9-B5A1-3FB0E4445D0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49" creationId="{CCE41E50-3F07-D946-4964-BAA046AF5D9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50" creationId="{704488E4-7FE0-0AE9-1974-D9955D77BE5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51" creationId="{EBC38792-175B-BB55-FB39-64FD7356E87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52" creationId="{313625FF-243E-20EB-5943-8196A8480DE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53" creationId="{9FA90072-36C2-F7C2-8F0E-7DD4D6E9967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54" creationId="{B96885AF-6407-2015-190F-A6909F266CD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55" creationId="{807F6B67-A06B-8CD2-2CE1-F77BEA56070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56" creationId="{92F0F9B7-AA88-268A-B4B9-91E785016CA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57" creationId="{EAC5F0AE-E49A-005D-D66F-133E2CB0307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58" creationId="{B161304E-4DE9-4B26-6B18-FAE59FA9C5B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59" creationId="{E3E91698-E1AB-16DF-9A68-5647958D87B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60" creationId="{98F3ED57-892C-A2BA-AC29-C62063ED061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61" creationId="{CDA9F541-299B-59FE-9B55-8C065D0EFE7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62" creationId="{3618C514-149C-196A-3282-BADC4813118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63" creationId="{816898BF-16E1-E992-5AC1-0E6C72C4566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64" creationId="{0A5D264E-3EF4-789C-7B71-E816C9AFC32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65" creationId="{9F82422E-5D8B-3A21-10FE-16D3B5D2A33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66" creationId="{A9074BA9-8854-C2A2-CA8D-F637375B6D2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67" creationId="{88619A08-F20D-6C9E-EAFA-8EDD74DB65B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68" creationId="{9314123B-4C8B-7D47-E7DA-7C76ABB7903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69" creationId="{606FA6C8-D35E-02C8-CA29-515C6AB5E8C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70" creationId="{ED23E1E9-4A78-CF71-0D5A-B1EC01DD127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71" creationId="{37EFDEB8-01EE-3713-7DE8-C29CCBFC24A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72" creationId="{439DC479-C0BF-0CA4-5588-648DCED7CA6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73" creationId="{BE8C3492-1B2F-6ED7-8281-A56F1418749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74" creationId="{9C82EA1C-CEFB-7872-D30F-8A02E3C9C67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75" creationId="{62FBD172-4FA0-FBDC-1CA4-AEB7BB92898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76" creationId="{CDF9A40E-0D88-1ED6-850F-B64F5A04FE6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77" creationId="{3EF46FB1-8476-02EF-B98C-C0D74EDDA8E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78" creationId="{CDA19605-E6F4-DE35-827F-74788B19062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79" creationId="{6940BAA4-7C27-5701-F6D4-2E59706A41C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80" creationId="{3BA340D6-0D3D-4C75-4FAC-60CA17ED1A5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81" creationId="{10297D17-0EE9-3CD9-17F0-7BCFE682991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82" creationId="{66934002-1EB1-AE05-9906-2B0C390C368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83" creationId="{A79AC3B6-D8B1-F993-CE47-342EB617EF8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84" creationId="{35E467CB-3BCE-301E-2006-88B983C6BDD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85" creationId="{1C27BA84-6A39-BC31-7B6D-A279F938B38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86" creationId="{A0D0CDB6-A7B5-1A50-7AE2-679A5E0746B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87" creationId="{93B614E4-5E96-2B8D-251A-1EA7E7A3B7F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88" creationId="{AC016509-5856-70AD-DF21-145276B29DA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89" creationId="{E662A6CE-A23A-EB71-8109-6BA3172328C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90" creationId="{74770F8D-E9A4-499B-8EC7-32D6F06EF3B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91" creationId="{4D5FC925-15A2-610A-FCCC-93562B99F47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92" creationId="{2EBBE99E-CE51-D076-DA22-8013A5DAEF8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93" creationId="{43DC6A3B-50B4-7561-105A-715B3BE0FB8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94" creationId="{F16EB2CA-B211-09AC-BD3F-44D671483DC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95" creationId="{79EE5AB2-D213-42EE-2DAF-BE9EB5EEA8B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96" creationId="{8C4C7E15-C062-7703-C775-54F0C795C25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97" creationId="{16FE444F-6BC3-BF93-D2AD-6DEBD23F799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98" creationId="{72A86DCF-600F-F8E0-467F-D7DD87C87A1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799" creationId="{299B91FF-2B59-227A-A5A0-2A33F210E41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00" creationId="{3857C576-E2B5-A6ED-A420-F591590FD20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01" creationId="{4B67B9A9-F20F-3C80-CA44-EB7D6CC6053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02" creationId="{A37CAC55-0ADC-DBE3-3234-CE8AB75740E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03" creationId="{4D07CD27-67A4-22FE-2809-5170D9F0BD1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04" creationId="{4BBDE02D-B8B4-3F09-F0A7-91B47F452B9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05" creationId="{76BF33BF-F36D-182B-8AF1-72D24AFEB8A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06" creationId="{99349E5C-3833-657E-FB88-7C74B5D8995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07" creationId="{E16D9A85-14C5-655E-9E73-47C9A6634DC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08" creationId="{9EEC3080-7D19-E6F5-E3CD-118DEDE6817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09" creationId="{FC5D11C6-25D6-7EDA-A35F-750B1E4CAEE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10" creationId="{3D803796-5BD9-08FE-8032-0F3AE194F5A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11" creationId="{A1DC5D8C-199A-A7F8-1207-2AAA05B633B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12" creationId="{A62D569E-5DCF-95C6-755F-830A785D461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13" creationId="{190E58F6-51CB-0DB2-AEC5-EE02B5C7584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14" creationId="{0259144C-51AB-3D6F-0A78-31519029DF6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15" creationId="{36045B1D-4C58-5D41-F36C-855A7353538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16" creationId="{B2FBDEFB-A110-1011-84B6-9FE3EC90C18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17" creationId="{535AB918-4754-D0E9-76D5-E1895DA7685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18" creationId="{00842C04-9A6A-15D5-E632-BBDE101E120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19" creationId="{91E53165-1F0C-0204-960F-1AA2869585A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20" creationId="{08374872-9E13-0638-3BBA-89766E586A1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21" creationId="{07C61B9F-11CA-4D19-E2B6-B80DA3F4247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22" creationId="{E6D74E6D-6612-4C6E-7F39-902666DAA82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23" creationId="{59642CD6-D22C-7DA1-949A-06E67F6F144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24" creationId="{95A4B436-0906-5D94-FB87-58B3F72DA4D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25" creationId="{16CBDD01-9847-369F-65A2-664F1AD13AF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26" creationId="{9D2884F8-3A34-873B-AC02-1FCA46414F7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27" creationId="{CAC2563D-4D1C-E9AD-68CB-F9F2D9A4BC3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28" creationId="{4DC0C7BA-75AB-04AE-C104-FAD893D8A97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29" creationId="{1F920C73-83F2-4C02-F199-29007C10CE4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30" creationId="{C5875F6A-C551-9B91-B6BF-6B5867EA47F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31" creationId="{3DEA6B08-E8E9-89EC-56F5-6E0DF91D2CF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32" creationId="{8FAD1505-596E-98F5-5048-0CC5C51C43E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33" creationId="{A67C80CF-B550-987A-963A-670B3EAD195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34" creationId="{887E1EE9-B2BB-DC96-231C-116A0D910E0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35" creationId="{2455AFE2-93E8-232A-066B-F9E60D754D7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36" creationId="{03C15783-3E59-07F4-3745-240EBAF24AA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37" creationId="{6EE343F1-CF88-3ED6-FAA2-D705AC7E7FA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38" creationId="{57554D92-4377-0BDE-2006-DD942D22FEC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39" creationId="{68691D1F-78FA-7A38-FF0C-F93DE406192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40" creationId="{38C02524-79EF-7D55-31D5-69E9F3649BD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41" creationId="{2286159C-357A-4FD6-8ED7-7EC6E615658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42" creationId="{E6B1C2B0-B781-C7F8-4D5E-B8DEC73DE77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43" creationId="{F5BA528E-9EC3-6AD1-F729-66D0DE449FA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44" creationId="{5FA581EF-FBEF-03ED-5F41-4B0CBEC2A77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45" creationId="{78F06311-F778-B261-E8E0-41C9DDAF328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46" creationId="{544026D9-E376-AEAA-A1FC-62976CA9C6F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47" creationId="{0712F8A0-CD38-C14D-4924-91D6D0B1AFA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48" creationId="{D8D42A04-3318-C854-8E6E-FC215B44A63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49" creationId="{E62731B0-8D7B-D3E5-F7E2-8474D1A78FA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50" creationId="{D61463E3-0704-D58B-F9E0-F3F4ABAEF25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51" creationId="{84C9BB0D-FF5C-AAB1-408F-930AA7296E7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52" creationId="{18EC1AE6-ACA4-6A7C-7123-0A64DDEB21F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53" creationId="{AD4FD894-53F1-38B9-3A9A-BF27068FFC5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54" creationId="{4BF9B6BA-0905-E297-C32A-1E1939D3033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55" creationId="{0E83E79A-C80A-8FD0-AD4D-845CC522546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56" creationId="{6002EB76-4463-D8AE-26D6-AAF183A08DF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57" creationId="{DA7E09E5-0DD9-0BEE-2D85-42008CFDAA2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58" creationId="{59CD81FA-8581-352F-EC31-683C8D8DE8C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59" creationId="{F1C7CDBE-03CF-823A-F268-DD974E6EBB3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60" creationId="{D6CBB82B-FFAD-36A5-49B9-A6B23FB084C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61" creationId="{3A8DB90A-94E2-A110-A31D-45254007EAD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62" creationId="{2D7A023C-248B-0766-102A-634BA2F6BA9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63" creationId="{9BE208AE-9C85-6DF7-4E6F-C5D63AA5BDE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64" creationId="{6C014970-B1A1-6515-6ED6-56140552529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65" creationId="{9532A22F-89CA-66AF-B448-1DF1F824C03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66" creationId="{4E20175D-3083-3F11-3128-4B56AFAE397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67" creationId="{8D958716-3DFE-1391-249C-2AF574610A7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68" creationId="{DC6C60A9-525A-8FCE-9C2E-6BBBEE97DFE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69" creationId="{61D08DC4-BE6C-A97F-7120-3413680C917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70" creationId="{2D1B12F4-18BD-24F8-FB8A-061B6F8DC22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71" creationId="{C587C928-4AE8-F603-2671-82CB98B6F72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72" creationId="{89550ECD-F549-95C7-E2F3-72563DD54AF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73" creationId="{428D749A-F8B5-F060-CA7E-199258F8AC2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74" creationId="{B4CE0B0E-D5E2-7D74-BF37-30E6236FB37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75" creationId="{BFF8912D-ED86-AAD2-A520-F9C596561BE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76" creationId="{C693FF1F-5303-B54C-5C8C-1D714E95B8F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77" creationId="{F09ED594-0C8A-8FCB-B6F9-5577498EAB1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78" creationId="{81670AE6-EA13-6241-EBEA-80580BD5125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79" creationId="{E6E9133F-CA24-A37A-4C76-4255B946AE4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80" creationId="{3D644749-9009-50FB-5E17-514DCDA53ED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81" creationId="{12A1FFC0-4872-9A2A-7BF6-63BE9CE9F27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82" creationId="{35B641AD-99E0-EF8F-3F91-81110AAEBB9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83" creationId="{C3C0B2CA-260A-E2D3-BCD6-E170A264938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84" creationId="{48E18DFC-F072-0F56-52F4-78E07ADFED4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85" creationId="{742ABFAA-F90C-1EF4-8212-18521571EC7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86" creationId="{EF9B2269-1D51-3683-8426-8FB94A2FE95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87" creationId="{62E314DE-D053-3864-369D-90F6A8A35C3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88" creationId="{8FC8C095-CF44-4302-E356-0B1ED582E3A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89" creationId="{205548F3-5FDB-6DF6-40EA-2BDD7F8B324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90" creationId="{80F77199-1EC1-8195-BEC8-4E44F19D7D7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91" creationId="{25CCECA4-3E1B-50EC-8209-9AD3F7E95E6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92" creationId="{97EF9B3E-9535-366B-E8F2-12EABE27FFB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93" creationId="{04E6C674-FF1D-5CD7-AA44-174FC452769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94" creationId="{850EC685-5C21-B5D4-0EFB-BF942EF848D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95" creationId="{0A60B2FA-540D-31ED-E995-1F8A3E99AD8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96" creationId="{F69D2D73-3357-E225-6233-65E59272A52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97" creationId="{52483092-AA73-722F-AFF6-5EB6B651DAC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98" creationId="{2640AF6A-9799-AF7E-C04E-8691C25B06F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899" creationId="{E04EA8CB-7B34-AC1B-D81F-EE376D8ED64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00" creationId="{40034288-91FB-1CA5-6620-16D13ADD1CD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01" creationId="{D8CF5408-CEE6-E264-8F0C-880C6F0EBEE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02" creationId="{A5D53166-7EC9-5A45-B286-DA5E1848FCE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03" creationId="{B487D2A8-14A5-C798-D389-59B356A0AC9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04" creationId="{BC3293F8-96E5-023C-B0CD-966F5679563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05" creationId="{D674BCD1-FD62-55A6-0256-D2F5FA4CFEC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06" creationId="{A7CC4218-43FF-E54F-758E-E50E10789CC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07" creationId="{7CA55B39-22AF-D0E4-A19D-1B16FF8148D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08" creationId="{B5F55A95-EA33-BAE2-1654-936ACAE3022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09" creationId="{AE3F8AC6-3BD0-62C0-03E2-31F16C84CA9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10" creationId="{172FC8AE-FAB3-AF1A-F92D-AE7B3236958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11" creationId="{52C546F2-7A47-F424-207F-6A9F1F55FDD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12" creationId="{67E2A3AA-D96B-7C65-45BC-4AD5E0A6F2D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13" creationId="{AACFBC13-EBEC-2FC5-91D8-880B945186D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14" creationId="{9B05F882-BE08-338A-FE98-44BEABCC640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15" creationId="{2F544DE6-CA4A-326B-D4A9-D3946B082A4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16" creationId="{61F191D8-E8DB-DD4F-F037-B4422062D38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17" creationId="{26624A4A-2866-0591-BB70-0A36C74A068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18" creationId="{0FC424B4-579D-2587-62F1-DB47DD479BD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19" creationId="{FCA6D63A-BF28-99DF-CEA4-BA301A9A833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20" creationId="{24A49669-F565-90C6-62BC-7647DA555C3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21" creationId="{004E5C23-4355-CC61-991C-CDC134414D3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22" creationId="{2A7BF7A0-396C-AB4D-F669-A719AE721FA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23" creationId="{E18DC901-1AA3-CDC5-C080-2B0B226CB6B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24" creationId="{E2E22BC7-9F60-B34C-7BCA-60F6505F816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25" creationId="{5FBE1457-492A-7F98-9B50-C78D7BB1AB2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26" creationId="{21EC1060-8BAB-F11C-6BFC-0BDEDE3F472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27" creationId="{7439EE6F-C061-7345-B366-B894A4B3D86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28" creationId="{F78EA573-1357-4521-4C36-49579B01072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29" creationId="{D925FCD9-21B7-5A64-687A-D24A0DC3210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30" creationId="{1B8FFC6F-8131-9A5F-74ED-6B4850FB6E4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31" creationId="{05D051C7-D890-1D2A-7778-F3867DBD854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32" creationId="{77804D08-3B5B-25ED-E21D-10D0CFD5646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33" creationId="{8FB5C23C-369E-B84B-F496-3AFD6BF2BD1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34" creationId="{6B81B9FD-DB0D-D10A-0CD2-569D28F7A13A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35" creationId="{511C2514-7AD3-3804-534D-7DB3B54BB2B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36" creationId="{C2BFDC62-F5F8-5773-5F49-4C96C034702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37" creationId="{F8F5367D-62A9-8A3E-0C60-1C4A259032C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38" creationId="{2E49F9A6-BC96-7139-99C1-6E8A0256F4D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39" creationId="{2DBC7EC5-554C-B574-EFE9-BF3A593C358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40" creationId="{BB28F90B-17D1-0223-3E65-AD94E7AC28B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41" creationId="{DC460D06-45A3-3079-7374-843D6DE701A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42" creationId="{1F3A4AA7-9C42-392A-682D-E9EDC7D9380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43" creationId="{1F3F5EB7-FDC0-5BEB-FB4E-236A7B1E58C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44" creationId="{E53C721B-D275-0555-C62D-65F10F22672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45" creationId="{1AB00631-97BE-3493-962B-657D309C306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46" creationId="{7934E4BB-15EE-A5AC-5C95-F9F42F24A7B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47" creationId="{B7C1E645-BEE3-6F57-3558-3842F47DEC2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48" creationId="{2833B27C-142F-AE9F-DFB9-62DF700C123C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49" creationId="{ED121E87-76D8-AE92-6BDF-1F19B10F434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50" creationId="{4A7C18C6-BE71-C166-6BAE-25726BF0489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51" creationId="{DC4F0513-BC88-42C2-AADD-18712916746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52" creationId="{D1447DD3-0857-3F98-8AE6-05075017F40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53" creationId="{F33C0844-B842-E131-1479-53C2A08E6D96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54" creationId="{D44A40E2-A815-9283-CB5F-9B6C7928B56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55" creationId="{E457D207-0C43-ABAF-FFBA-9A4BA3F0603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56" creationId="{165FDF46-02EA-54D0-3F6D-12D738112E7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57" creationId="{7B73B042-4915-6687-5175-71A3D65DC2E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58" creationId="{1B18D283-3FFC-56C5-5225-7E8B7D5D0E7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59" creationId="{501706E5-0F34-1313-CD60-558E8BE5995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60" creationId="{48F9D6BC-72E4-E92F-DBAD-CB1E8DC06E4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61" creationId="{CE596AE1-B5E9-E373-46B8-52421088AE2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62" creationId="{0F03CB66-B343-4108-A6CC-8EAA90AACF3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63" creationId="{52E02562-8117-F3D6-02C6-9F4E60D3BA6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64" creationId="{D59D6174-3DDD-66AA-9B0F-588392CC362B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65" creationId="{B1240CCC-C154-857B-29D6-0B063A3BE2FD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66" creationId="{203C8AE3-D675-5BCA-4EAF-FC926507F113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67" creationId="{B5054480-15FB-0A71-85EF-A6B86BB6E3E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68" creationId="{325F8C32-3258-530E-BC39-D13DF635B18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69" creationId="{1E99605C-D5E3-CC33-9D43-DDB40D7CCA65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70" creationId="{DCDDA94B-6489-1422-B822-46BFF5E6C86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71" creationId="{B39D3C90-B602-54D6-0C0F-9C7D90E1078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72" creationId="{B50731E4-021C-BCA3-BDA8-3A7898B8E4A0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73" creationId="{D556B199-DF14-4AE6-5D77-91D114DE821F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74" creationId="{A9E00B0C-F0EB-2C51-23AF-FE6ABCA4F2B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75" creationId="{9356DC49-FE96-73FD-C073-CCAE6454147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76" creationId="{E50E5030-C541-D022-6730-4144E35C997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77" creationId="{28B70AC8-DCF6-522E-4788-9294F52F820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78" creationId="{3BD67F7C-B86A-FECB-CC27-E651D4850309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79" creationId="{5433985A-5F5A-E1CC-01AF-D476654171A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80" creationId="{2D34D07B-CBE8-738D-0BD5-C664BF94304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81" creationId="{93C81314-0352-9373-9282-695808523C7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82" creationId="{C1BA0559-0593-BEF9-07F0-46C20E3E776E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83" creationId="{FE3FAEFC-FF44-D7AF-2DE2-82D644BEB3B8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84" creationId="{C3741EE0-4816-C2DC-C324-E1C116F24E71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85" creationId="{9C85700D-672F-8727-CF55-A3A6CE95F072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86" creationId="{E6F8DC8A-278B-D372-B86D-D1A81FD62134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87" creationId="{2E63CF9D-0362-22A2-70CD-DCFC6E587A6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88" creationId="{09F08B05-3E1A-FEA8-AC5D-72E5486F7D07}"/>
          </ac:spMkLst>
        </pc:spChg>
        <pc:spChg chg="add del mod">
          <ac:chgData name="Nicholas Allen" userId="cb35c4f5-68d1-445a-9dab-bf8935d6b818" providerId="ADAL" clId="{606BF09D-C4D7-449E-9580-6A5ECAC1C5E4}" dt="2022-05-27T21:35:08.503" v="265"/>
          <ac:spMkLst>
            <pc:docMk/>
            <pc:sldMk cId="3781564680" sldId="256"/>
            <ac:spMk id="989" creationId="{935231DC-CD35-E0F8-F4C3-4A83408E3D7F}"/>
          </ac:spMkLst>
        </pc:spChg>
        <pc:spChg chg="add mod">
          <ac:chgData name="Nicholas Allen" userId="cb35c4f5-68d1-445a-9dab-bf8935d6b818" providerId="ADAL" clId="{606BF09D-C4D7-449E-9580-6A5ECAC1C5E4}" dt="2022-05-27T21:36:53.616" v="340" actId="1035"/>
          <ac:spMkLst>
            <pc:docMk/>
            <pc:sldMk cId="3781564680" sldId="256"/>
            <ac:spMk id="992" creationId="{90C2C7EB-E5CB-AB21-249D-55A12788F1BC}"/>
          </ac:spMkLst>
        </pc:spChg>
        <pc:spChg chg="add mod">
          <ac:chgData name="Nicholas Allen" userId="cb35c4f5-68d1-445a-9dab-bf8935d6b818" providerId="ADAL" clId="{606BF09D-C4D7-449E-9580-6A5ECAC1C5E4}" dt="2022-05-31T18:09:41.833" v="538" actId="20577"/>
          <ac:spMkLst>
            <pc:docMk/>
            <pc:sldMk cId="3781564680" sldId="256"/>
            <ac:spMk id="993" creationId="{E154A812-15F1-0FDC-5A7F-13EAEA0CCC76}"/>
          </ac:spMkLst>
        </pc:spChg>
        <pc:grpChg chg="del">
          <ac:chgData name="Nicholas Allen" userId="cb35c4f5-68d1-445a-9dab-bf8935d6b818" providerId="ADAL" clId="{606BF09D-C4D7-449E-9580-6A5ECAC1C5E4}" dt="2022-05-27T19:39:40.614" v="0" actId="478"/>
          <ac:grpSpMkLst>
            <pc:docMk/>
            <pc:sldMk cId="3781564680" sldId="256"/>
            <ac:grpSpMk id="9" creationId="{668AF34B-EB74-45F0-9145-34A0191B993A}"/>
          </ac:grpSpMkLst>
        </pc:grpChg>
        <pc:graphicFrameChg chg="add del mod">
          <ac:chgData name="Nicholas Allen" userId="cb35c4f5-68d1-445a-9dab-bf8935d6b818" providerId="ADAL" clId="{606BF09D-C4D7-449E-9580-6A5ECAC1C5E4}" dt="2022-05-27T21:34:52.216" v="257"/>
          <ac:graphicFrameMkLst>
            <pc:docMk/>
            <pc:sldMk cId="3781564680" sldId="256"/>
            <ac:graphicFrameMk id="535" creationId="{E8C6219D-EC44-D4CD-3C50-261D53CADABE}"/>
          </ac:graphicFrameMkLst>
        </pc:graphicFrameChg>
        <pc:graphicFrameChg chg="add del mod">
          <ac:chgData name="Nicholas Allen" userId="cb35c4f5-68d1-445a-9dab-bf8935d6b818" providerId="ADAL" clId="{606BF09D-C4D7-449E-9580-6A5ECAC1C5E4}" dt="2022-05-27T21:34:52.216" v="257"/>
          <ac:graphicFrameMkLst>
            <pc:docMk/>
            <pc:sldMk cId="3781564680" sldId="256"/>
            <ac:graphicFrameMk id="536" creationId="{43E8916F-F721-0F6F-6634-3E8CF80AE8DF}"/>
          </ac:graphicFrameMkLst>
        </pc:graphicFrameChg>
        <pc:graphicFrameChg chg="add del mod">
          <ac:chgData name="Nicholas Allen" userId="cb35c4f5-68d1-445a-9dab-bf8935d6b818" providerId="ADAL" clId="{606BF09D-C4D7-449E-9580-6A5ECAC1C5E4}" dt="2022-05-27T21:35:08.503" v="265"/>
          <ac:graphicFrameMkLst>
            <pc:docMk/>
            <pc:sldMk cId="3781564680" sldId="256"/>
            <ac:graphicFrameMk id="990" creationId="{A1EB0F3B-B4A4-412B-3D19-D467B21F83A6}"/>
          </ac:graphicFrameMkLst>
        </pc:graphicFrameChg>
        <pc:graphicFrameChg chg="add del mod">
          <ac:chgData name="Nicholas Allen" userId="cb35c4f5-68d1-445a-9dab-bf8935d6b818" providerId="ADAL" clId="{606BF09D-C4D7-449E-9580-6A5ECAC1C5E4}" dt="2022-05-27T21:35:08.503" v="265"/>
          <ac:graphicFrameMkLst>
            <pc:docMk/>
            <pc:sldMk cId="3781564680" sldId="256"/>
            <ac:graphicFrameMk id="991" creationId="{3F60592C-3B35-EBC5-A6D0-75DFAFBD6555}"/>
          </ac:graphicFrameMkLst>
        </pc:graphicFrameChg>
        <pc:picChg chg="add mod">
          <ac:chgData name="Nicholas Allen" userId="cb35c4f5-68d1-445a-9dab-bf8935d6b818" providerId="ADAL" clId="{606BF09D-C4D7-449E-9580-6A5ECAC1C5E4}" dt="2022-05-31T17:38:21.175" v="450" actId="1076"/>
          <ac:picMkLst>
            <pc:docMk/>
            <pc:sldMk cId="3781564680" sldId="256"/>
            <ac:picMk id="4" creationId="{037976FA-E48C-2E8A-3D9D-28E4C241C670}"/>
          </ac:picMkLst>
        </pc:picChg>
        <pc:picChg chg="mod">
          <ac:chgData name="Nicholas Allen" userId="cb35c4f5-68d1-445a-9dab-bf8935d6b818" providerId="ADAL" clId="{606BF09D-C4D7-449E-9580-6A5ECAC1C5E4}" dt="2022-05-31T18:08:54.115" v="529" actId="1036"/>
          <ac:picMkLst>
            <pc:docMk/>
            <pc:sldMk cId="3781564680" sldId="256"/>
            <ac:picMk id="5" creationId="{1A5949C6-7C1A-4F90-98C2-F00B4F6FF1E1}"/>
          </ac:picMkLst>
        </pc:picChg>
        <pc:picChg chg="mod">
          <ac:chgData name="Nicholas Allen" userId="cb35c4f5-68d1-445a-9dab-bf8935d6b818" providerId="ADAL" clId="{606BF09D-C4D7-449E-9580-6A5ECAC1C5E4}" dt="2022-05-27T21:31:00.814" v="221" actId="1076"/>
          <ac:picMkLst>
            <pc:docMk/>
            <pc:sldMk cId="3781564680" sldId="256"/>
            <ac:picMk id="6" creationId="{2947F403-49AB-3269-B72B-95864139208D}"/>
          </ac:picMkLst>
        </pc:picChg>
        <pc:picChg chg="add del mod">
          <ac:chgData name="Nicholas Allen" userId="cb35c4f5-68d1-445a-9dab-bf8935d6b818" providerId="ADAL" clId="{606BF09D-C4D7-449E-9580-6A5ECAC1C5E4}" dt="2022-05-27T19:48:23.029" v="17" actId="478"/>
          <ac:picMkLst>
            <pc:docMk/>
            <pc:sldMk cId="3781564680" sldId="256"/>
            <ac:picMk id="8" creationId="{91F95D3D-CFB2-7506-2AB4-7E198F6844EC}"/>
          </ac:picMkLst>
        </pc:picChg>
        <pc:picChg chg="add mod">
          <ac:chgData name="Nicholas Allen" userId="cb35c4f5-68d1-445a-9dab-bf8935d6b818" providerId="ADAL" clId="{606BF09D-C4D7-449E-9580-6A5ECAC1C5E4}" dt="2022-05-31T18:15:50.697" v="585" actId="1036"/>
          <ac:picMkLst>
            <pc:docMk/>
            <pc:sldMk cId="3781564680" sldId="256"/>
            <ac:picMk id="8" creationId="{A9731FA5-EE77-C2E0-573D-E735F399A1DA}"/>
          </ac:picMkLst>
        </pc:picChg>
        <pc:picChg chg="add del mod">
          <ac:chgData name="Nicholas Allen" userId="cb35c4f5-68d1-445a-9dab-bf8935d6b818" providerId="ADAL" clId="{606BF09D-C4D7-449E-9580-6A5ECAC1C5E4}" dt="2022-05-31T18:38:35.213" v="612" actId="478"/>
          <ac:picMkLst>
            <pc:docMk/>
            <pc:sldMk cId="3781564680" sldId="256"/>
            <ac:picMk id="9" creationId="{E3EB3C34-A140-55CE-4BD7-19396DEB87B6}"/>
          </ac:picMkLst>
        </pc:picChg>
        <pc:picChg chg="add mod">
          <ac:chgData name="Nicholas Allen" userId="cb35c4f5-68d1-445a-9dab-bf8935d6b818" providerId="ADAL" clId="{606BF09D-C4D7-449E-9580-6A5ECAC1C5E4}" dt="2022-05-27T21:31:11.224" v="222" actId="1076"/>
          <ac:picMkLst>
            <pc:docMk/>
            <pc:sldMk cId="3781564680" sldId="256"/>
            <ac:picMk id="11" creationId="{59ECFB9E-F430-AF9D-1F49-A5D670B90119}"/>
          </ac:picMkLst>
        </pc:picChg>
        <pc:picChg chg="del">
          <ac:chgData name="Nicholas Allen" userId="cb35c4f5-68d1-445a-9dab-bf8935d6b818" providerId="ADAL" clId="{606BF09D-C4D7-449E-9580-6A5ECAC1C5E4}" dt="2022-05-27T21:06:14.064" v="48" actId="478"/>
          <ac:picMkLst>
            <pc:docMk/>
            <pc:sldMk cId="3781564680" sldId="256"/>
            <ac:picMk id="12" creationId="{D7F0E3DC-A24A-0A05-891A-908A21B6CB8B}"/>
          </ac:picMkLst>
        </pc:picChg>
        <pc:picChg chg="add mod">
          <ac:chgData name="Nicholas Allen" userId="cb35c4f5-68d1-445a-9dab-bf8935d6b818" providerId="ADAL" clId="{606BF09D-C4D7-449E-9580-6A5ECAC1C5E4}" dt="2022-05-31T18:40:56.040" v="624" actId="1036"/>
          <ac:picMkLst>
            <pc:docMk/>
            <pc:sldMk cId="3781564680" sldId="256"/>
            <ac:picMk id="12" creationId="{DA8877FD-F2C6-3CEB-7F70-13684B488B0A}"/>
          </ac:picMkLst>
        </pc:picChg>
        <pc:picChg chg="add del mod">
          <ac:chgData name="Nicholas Allen" userId="cb35c4f5-68d1-445a-9dab-bf8935d6b818" providerId="ADAL" clId="{606BF09D-C4D7-449E-9580-6A5ECAC1C5E4}" dt="2022-05-31T18:31:14.910" v="603" actId="478"/>
          <ac:picMkLst>
            <pc:docMk/>
            <pc:sldMk cId="3781564680" sldId="256"/>
            <ac:picMk id="13" creationId="{1CD96DFF-D72B-5587-5E51-D6451BFD27F8}"/>
          </ac:picMkLst>
        </pc:picChg>
        <pc:picChg chg="del mod">
          <ac:chgData name="Nicholas Allen" userId="cb35c4f5-68d1-445a-9dab-bf8935d6b818" providerId="ADAL" clId="{606BF09D-C4D7-449E-9580-6A5ECAC1C5E4}" dt="2022-05-31T18:15:01" v="539" actId="478"/>
          <ac:picMkLst>
            <pc:docMk/>
            <pc:sldMk cId="3781564680" sldId="256"/>
            <ac:picMk id="14" creationId="{A2909983-C90B-8BDC-4075-C85C6C03E63F}"/>
          </ac:picMkLst>
        </pc:picChg>
        <pc:picChg chg="add mod">
          <ac:chgData name="Nicholas Allen" userId="cb35c4f5-68d1-445a-9dab-bf8935d6b818" providerId="ADAL" clId="{606BF09D-C4D7-449E-9580-6A5ECAC1C5E4}" dt="2022-05-31T17:46:20.498" v="494" actId="1076"/>
          <ac:picMkLst>
            <pc:docMk/>
            <pc:sldMk cId="3781564680" sldId="256"/>
            <ac:picMk id="15" creationId="{E4BD4C69-8770-95C1-9B5C-BBFAD6F217F8}"/>
          </ac:picMkLst>
        </pc:picChg>
        <pc:picChg chg="del">
          <ac:chgData name="Nicholas Allen" userId="cb35c4f5-68d1-445a-9dab-bf8935d6b818" providerId="ADAL" clId="{606BF09D-C4D7-449E-9580-6A5ECAC1C5E4}" dt="2022-05-27T20:04:04.788" v="36" actId="478"/>
          <ac:picMkLst>
            <pc:docMk/>
            <pc:sldMk cId="3781564680" sldId="256"/>
            <ac:picMk id="16" creationId="{E299A1A9-8A50-6069-53C8-508B4CBB0C5B}"/>
          </ac:picMkLst>
        </pc:picChg>
        <pc:picChg chg="add mod">
          <ac:chgData name="Nicholas Allen" userId="cb35c4f5-68d1-445a-9dab-bf8935d6b818" providerId="ADAL" clId="{606BF09D-C4D7-449E-9580-6A5ECAC1C5E4}" dt="2022-05-31T18:08:54.115" v="529" actId="1036"/>
          <ac:picMkLst>
            <pc:docMk/>
            <pc:sldMk cId="3781564680" sldId="256"/>
            <ac:picMk id="17" creationId="{3C18F65A-0A5A-6C9E-DB21-D6BE4D060B1A}"/>
          </ac:picMkLst>
        </pc:picChg>
        <pc:picChg chg="del mod">
          <ac:chgData name="Nicholas Allen" userId="cb35c4f5-68d1-445a-9dab-bf8935d6b818" providerId="ADAL" clId="{606BF09D-C4D7-449E-9580-6A5ECAC1C5E4}" dt="2022-05-31T17:36:58.157" v="432" actId="478"/>
          <ac:picMkLst>
            <pc:docMk/>
            <pc:sldMk cId="3781564680" sldId="256"/>
            <ac:picMk id="19" creationId="{5A80A796-5A63-54F9-69C1-FD3D0267775B}"/>
          </ac:picMkLst>
        </pc:picChg>
        <pc:picChg chg="mod">
          <ac:chgData name="Nicholas Allen" userId="cb35c4f5-68d1-445a-9dab-bf8935d6b818" providerId="ADAL" clId="{606BF09D-C4D7-449E-9580-6A5ECAC1C5E4}" dt="2022-05-31T18:16:05.098" v="592" actId="1076"/>
          <ac:picMkLst>
            <pc:docMk/>
            <pc:sldMk cId="3781564680" sldId="256"/>
            <ac:picMk id="20" creationId="{07B82322-74DF-05C5-A4CE-FFFEA03971DB}"/>
          </ac:picMkLst>
        </pc:picChg>
        <pc:picChg chg="mod">
          <ac:chgData name="Nicholas Allen" userId="cb35c4f5-68d1-445a-9dab-bf8935d6b818" providerId="ADAL" clId="{606BF09D-C4D7-449E-9580-6A5ECAC1C5E4}" dt="2022-05-27T21:42:46.544" v="398" actId="1036"/>
          <ac:picMkLst>
            <pc:docMk/>
            <pc:sldMk cId="3781564680" sldId="256"/>
            <ac:picMk id="23" creationId="{AEFA864B-EEF9-92F4-F085-56848F612258}"/>
          </ac:picMkLst>
        </pc:picChg>
        <pc:picChg chg="mod">
          <ac:chgData name="Nicholas Allen" userId="cb35c4f5-68d1-445a-9dab-bf8935d6b818" providerId="ADAL" clId="{606BF09D-C4D7-449E-9580-6A5ECAC1C5E4}" dt="2022-05-27T21:27:16.729" v="153" actId="1035"/>
          <ac:picMkLst>
            <pc:docMk/>
            <pc:sldMk cId="3781564680" sldId="256"/>
            <ac:picMk id="580" creationId="{2EB77374-A822-45D5-ADD2-5C27EE32F9A3}"/>
          </ac:picMkLst>
        </pc:picChg>
      </pc:sldChg>
    </pc:docChg>
  </pc:docChgLst>
  <pc:docChgLst>
    <pc:chgData name="Nicholas Allen" userId="S::nra1001@usnh.edu::cb35c4f5-68d1-445a-9dab-bf8935d6b818" providerId="AD" clId="Web-{CCF822DC-0544-3FE7-7749-94E4DCFCF59B}"/>
    <pc:docChg chg="modSld">
      <pc:chgData name="Nicholas Allen" userId="S::nra1001@usnh.edu::cb35c4f5-68d1-445a-9dab-bf8935d6b818" providerId="AD" clId="Web-{CCF822DC-0544-3FE7-7749-94E4DCFCF59B}" dt="2022-05-18T20:54:59.278" v="1"/>
      <pc:docMkLst>
        <pc:docMk/>
      </pc:docMkLst>
      <pc:sldChg chg="addSp delSp">
        <pc:chgData name="Nicholas Allen" userId="S::nra1001@usnh.edu::cb35c4f5-68d1-445a-9dab-bf8935d6b818" providerId="AD" clId="Web-{CCF822DC-0544-3FE7-7749-94E4DCFCF59B}" dt="2022-05-18T20:54:59.278" v="1"/>
        <pc:sldMkLst>
          <pc:docMk/>
          <pc:sldMk cId="3781564680" sldId="256"/>
        </pc:sldMkLst>
        <pc:spChg chg="add del">
          <ac:chgData name="Nicholas Allen" userId="S::nra1001@usnh.edu::cb35c4f5-68d1-445a-9dab-bf8935d6b818" providerId="AD" clId="Web-{CCF822DC-0544-3FE7-7749-94E4DCFCF59B}" dt="2022-05-18T20:54:59.278" v="1"/>
          <ac:spMkLst>
            <pc:docMk/>
            <pc:sldMk cId="3781564680" sldId="256"/>
            <ac:spMk id="71" creationId="{13984CE9-F45F-B4F4-57AE-50527BDA50BD}"/>
          </ac:spMkLst>
        </pc:spChg>
        <pc:spChg chg="add del">
          <ac:chgData name="Nicholas Allen" userId="S::nra1001@usnh.edu::cb35c4f5-68d1-445a-9dab-bf8935d6b818" providerId="AD" clId="Web-{CCF822DC-0544-3FE7-7749-94E4DCFCF59B}" dt="2022-05-18T20:54:59.278" v="1"/>
          <ac:spMkLst>
            <pc:docMk/>
            <pc:sldMk cId="3781564680" sldId="256"/>
            <ac:spMk id="72" creationId="{DA33A24A-7566-F0CF-4A20-E0CC762732BB}"/>
          </ac:spMkLst>
        </pc:spChg>
        <pc:spChg chg="add del">
          <ac:chgData name="Nicholas Allen" userId="S::nra1001@usnh.edu::cb35c4f5-68d1-445a-9dab-bf8935d6b818" providerId="AD" clId="Web-{CCF822DC-0544-3FE7-7749-94E4DCFCF59B}" dt="2022-05-18T20:54:59.278" v="1"/>
          <ac:spMkLst>
            <pc:docMk/>
            <pc:sldMk cId="3781564680" sldId="256"/>
            <ac:spMk id="73" creationId="{6B0CAE10-F03E-837A-FF82-05F30849E38E}"/>
          </ac:spMkLst>
        </pc:spChg>
        <pc:spChg chg="add del">
          <ac:chgData name="Nicholas Allen" userId="S::nra1001@usnh.edu::cb35c4f5-68d1-445a-9dab-bf8935d6b818" providerId="AD" clId="Web-{CCF822DC-0544-3FE7-7749-94E4DCFCF59B}" dt="2022-05-18T20:54:59.278" v="1"/>
          <ac:spMkLst>
            <pc:docMk/>
            <pc:sldMk cId="3781564680" sldId="256"/>
            <ac:spMk id="74" creationId="{5898E942-E6D0-CE0E-D831-16427AFB7D6A}"/>
          </ac:spMkLst>
        </pc:spChg>
        <pc:picChg chg="add del">
          <ac:chgData name="Nicholas Allen" userId="S::nra1001@usnh.edu::cb35c4f5-68d1-445a-9dab-bf8935d6b818" providerId="AD" clId="Web-{CCF822DC-0544-3FE7-7749-94E4DCFCF59B}" dt="2022-05-18T20:54:59.278" v="1"/>
          <ac:picMkLst>
            <pc:docMk/>
            <pc:sldMk cId="3781564680" sldId="256"/>
            <ac:picMk id="66" creationId="{2EB65714-EB57-3545-094D-68D604029B46}"/>
          </ac:picMkLst>
        </pc:picChg>
        <pc:picChg chg="add del">
          <ac:chgData name="Nicholas Allen" userId="S::nra1001@usnh.edu::cb35c4f5-68d1-445a-9dab-bf8935d6b818" providerId="AD" clId="Web-{CCF822DC-0544-3FE7-7749-94E4DCFCF59B}" dt="2022-05-18T20:54:59.278" v="1"/>
          <ac:picMkLst>
            <pc:docMk/>
            <pc:sldMk cId="3781564680" sldId="256"/>
            <ac:picMk id="67" creationId="{6880A37A-2CCF-1925-D6C1-644E8D1EFB99}"/>
          </ac:picMkLst>
        </pc:picChg>
        <pc:picChg chg="add del">
          <ac:chgData name="Nicholas Allen" userId="S::nra1001@usnh.edu::cb35c4f5-68d1-445a-9dab-bf8935d6b818" providerId="AD" clId="Web-{CCF822DC-0544-3FE7-7749-94E4DCFCF59B}" dt="2022-05-18T20:54:59.278" v="1"/>
          <ac:picMkLst>
            <pc:docMk/>
            <pc:sldMk cId="3781564680" sldId="256"/>
            <ac:picMk id="69" creationId="{E06FA132-8FA7-46E9-CDD6-CE0B5BC4E9EF}"/>
          </ac:picMkLst>
        </pc:picChg>
        <pc:picChg chg="add del">
          <ac:chgData name="Nicholas Allen" userId="S::nra1001@usnh.edu::cb35c4f5-68d1-445a-9dab-bf8935d6b818" providerId="AD" clId="Web-{CCF822DC-0544-3FE7-7749-94E4DCFCF59B}" dt="2022-05-18T20:54:59.278" v="1"/>
          <ac:picMkLst>
            <pc:docMk/>
            <pc:sldMk cId="3781564680" sldId="256"/>
            <ac:picMk id="70" creationId="{94DCA6B0-F9B0-C43E-EF2C-ED4E5073DB2C}"/>
          </ac:picMkLst>
        </pc:picChg>
      </pc:sldChg>
    </pc:docChg>
  </pc:docChgLst>
  <pc:docChgLst>
    <pc:chgData name="Nicholas Allen" userId="cb35c4f5-68d1-445a-9dab-bf8935d6b818" providerId="ADAL" clId="{F4EB92AA-E185-4EF7-B8A2-8AFE4EADE885}"/>
    <pc:docChg chg="undo custSel modSld">
      <pc:chgData name="Nicholas Allen" userId="cb35c4f5-68d1-445a-9dab-bf8935d6b818" providerId="ADAL" clId="{F4EB92AA-E185-4EF7-B8A2-8AFE4EADE885}" dt="2022-05-06T20:40:05.572" v="2086" actId="1076"/>
      <pc:docMkLst>
        <pc:docMk/>
      </pc:docMkLst>
      <pc:sldChg chg="addSp delSp modSp mod addCm delCm modCm">
        <pc:chgData name="Nicholas Allen" userId="cb35c4f5-68d1-445a-9dab-bf8935d6b818" providerId="ADAL" clId="{F4EB92AA-E185-4EF7-B8A2-8AFE4EADE885}" dt="2022-05-06T20:40:05.572" v="2086" actId="1076"/>
        <pc:sldMkLst>
          <pc:docMk/>
          <pc:sldMk cId="3781564680" sldId="256"/>
        </pc:sldMkLst>
        <pc:spChg chg="mod">
          <ac:chgData name="Nicholas Allen" userId="cb35c4f5-68d1-445a-9dab-bf8935d6b818" providerId="ADAL" clId="{F4EB92AA-E185-4EF7-B8A2-8AFE4EADE885}" dt="2022-05-04T16:56:32.145" v="1838" actId="20577"/>
          <ac:spMkLst>
            <pc:docMk/>
            <pc:sldMk cId="3781564680" sldId="256"/>
            <ac:spMk id="2" creationId="{02B130F8-DA4E-4284-B8C9-88DEBA17BFA2}"/>
          </ac:spMkLst>
        </pc:spChg>
        <pc:spChg chg="mod">
          <ac:chgData name="Nicholas Allen" userId="cb35c4f5-68d1-445a-9dab-bf8935d6b818" providerId="ADAL" clId="{F4EB92AA-E185-4EF7-B8A2-8AFE4EADE885}" dt="2022-05-04T16:43:09.705" v="1546" actId="2711"/>
          <ac:spMkLst>
            <pc:docMk/>
            <pc:sldMk cId="3781564680" sldId="256"/>
            <ac:spMk id="3" creationId="{32C545AF-A05C-45A6-8A40-BBCFD3738C32}"/>
          </ac:spMkLst>
        </pc:spChg>
        <pc:spChg chg="add mod or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7" creationId="{4A9C1F61-82B3-4C18-9DC7-CC4180A948AA}"/>
          </ac:spMkLst>
        </pc:spChg>
        <pc:spChg chg="del mod">
          <ac:chgData name="Nicholas Allen" userId="cb35c4f5-68d1-445a-9dab-bf8935d6b818" providerId="ADAL" clId="{F4EB92AA-E185-4EF7-B8A2-8AFE4EADE885}" dt="2022-05-06T19:29:28.478" v="2023" actId="478"/>
          <ac:spMkLst>
            <pc:docMk/>
            <pc:sldMk cId="3781564680" sldId="256"/>
            <ac:spMk id="8" creationId="{B6A5FEF2-65DA-4F01-944B-CB3A0C3FF56D}"/>
          </ac:spMkLst>
        </pc:spChg>
        <pc:spChg chg="mod">
          <ac:chgData name="Nicholas Allen" userId="cb35c4f5-68d1-445a-9dab-bf8935d6b818" providerId="ADAL" clId="{F4EB92AA-E185-4EF7-B8A2-8AFE4EADE885}" dt="2022-05-04T18:13:04.081" v="1884" actId="1036"/>
          <ac:spMkLst>
            <pc:docMk/>
            <pc:sldMk cId="3781564680" sldId="256"/>
            <ac:spMk id="10" creationId="{B80D1525-69EF-40A9-9D30-3C5216FD681B}"/>
          </ac:spMkLst>
        </pc:spChg>
        <pc:spChg chg="mod">
          <ac:chgData name="Nicholas Allen" userId="cb35c4f5-68d1-445a-9dab-bf8935d6b818" providerId="ADAL" clId="{F4EB92AA-E185-4EF7-B8A2-8AFE4EADE885}" dt="2022-05-04T16:43:09.705" v="1546" actId="2711"/>
          <ac:spMkLst>
            <pc:docMk/>
            <pc:sldMk cId="3781564680" sldId="256"/>
            <ac:spMk id="18" creationId="{6EFBAB82-8BC6-4CB7-B826-FF228B601661}"/>
          </ac:spMkLst>
        </pc:spChg>
        <pc:spChg chg="mod">
          <ac:chgData name="Nicholas Allen" userId="cb35c4f5-68d1-445a-9dab-bf8935d6b818" providerId="ADAL" clId="{F4EB92AA-E185-4EF7-B8A2-8AFE4EADE885}" dt="2022-05-04T18:02:29.238" v="1845" actId="14100"/>
          <ac:spMkLst>
            <pc:docMk/>
            <pc:sldMk cId="3781564680" sldId="256"/>
            <ac:spMk id="24" creationId="{5FF576A9-06F1-4302-99B8-517F48202D28}"/>
          </ac:spMkLst>
        </pc:spChg>
        <pc:spChg chg="mod">
          <ac:chgData name="Nicholas Allen" userId="cb35c4f5-68d1-445a-9dab-bf8935d6b818" providerId="ADAL" clId="{F4EB92AA-E185-4EF7-B8A2-8AFE4EADE885}" dt="2022-05-04T18:02:23.485" v="1844" actId="14100"/>
          <ac:spMkLst>
            <pc:docMk/>
            <pc:sldMk cId="3781564680" sldId="256"/>
            <ac:spMk id="27" creationId="{342E133F-E038-439E-A0B0-4D733A0BA3E0}"/>
          </ac:spMkLst>
        </pc:spChg>
        <pc:spChg chg="mod">
          <ac:chgData name="Nicholas Allen" userId="cb35c4f5-68d1-445a-9dab-bf8935d6b818" providerId="ADAL" clId="{F4EB92AA-E185-4EF7-B8A2-8AFE4EADE885}" dt="2022-05-04T18:36:19.300" v="1996" actId="20577"/>
          <ac:spMkLst>
            <pc:docMk/>
            <pc:sldMk cId="3781564680" sldId="256"/>
            <ac:spMk id="28" creationId="{1550364B-D8A7-4D39-BEBD-3DD4A4C86368}"/>
          </ac:spMkLst>
        </pc:spChg>
        <pc:spChg chg="mod">
          <ac:chgData name="Nicholas Allen" userId="cb35c4f5-68d1-445a-9dab-bf8935d6b818" providerId="ADAL" clId="{F4EB92AA-E185-4EF7-B8A2-8AFE4EADE885}" dt="2022-05-04T18:01:43.691" v="1839" actId="14100"/>
          <ac:spMkLst>
            <pc:docMk/>
            <pc:sldMk cId="3781564680" sldId="256"/>
            <ac:spMk id="29" creationId="{B3BF3F64-E75F-4E45-8937-E24D0243951B}"/>
          </ac:spMkLst>
        </pc:spChg>
        <pc:spChg chg="add del mod">
          <ac:chgData name="Nicholas Allen" userId="cb35c4f5-68d1-445a-9dab-bf8935d6b818" providerId="ADAL" clId="{F4EB92AA-E185-4EF7-B8A2-8AFE4EADE885}" dt="2022-05-04T18:35:50.580" v="1994" actId="20577"/>
          <ac:spMkLst>
            <pc:docMk/>
            <pc:sldMk cId="3781564680" sldId="256"/>
            <ac:spMk id="30" creationId="{8B208141-B3CD-4B35-BB88-CE11D8EDD454}"/>
          </ac:spMkLst>
        </pc:spChg>
        <pc:spChg chg="mod">
          <ac:chgData name="Nicholas Allen" userId="cb35c4f5-68d1-445a-9dab-bf8935d6b818" providerId="ADAL" clId="{F4EB92AA-E185-4EF7-B8A2-8AFE4EADE885}" dt="2022-05-04T18:01:43.691" v="1839" actId="14100"/>
          <ac:spMkLst>
            <pc:docMk/>
            <pc:sldMk cId="3781564680" sldId="256"/>
            <ac:spMk id="31" creationId="{901DB2C5-2822-4DD1-A50F-BF8A56EF51A0}"/>
          </ac:spMkLst>
        </pc:spChg>
        <pc:spChg chg="mod">
          <ac:chgData name="Nicholas Allen" userId="cb35c4f5-68d1-445a-9dab-bf8935d6b818" providerId="ADAL" clId="{F4EB92AA-E185-4EF7-B8A2-8AFE4EADE885}" dt="2022-05-04T16:43:09.705" v="1546" actId="2711"/>
          <ac:spMkLst>
            <pc:docMk/>
            <pc:sldMk cId="3781564680" sldId="256"/>
            <ac:spMk id="34" creationId="{017493C2-E056-4F3B-8A91-0754A3D8818A}"/>
          </ac:spMkLst>
        </pc:spChg>
        <pc:spChg chg="mod">
          <ac:chgData name="Nicholas Allen" userId="cb35c4f5-68d1-445a-9dab-bf8935d6b818" providerId="ADAL" clId="{F4EB92AA-E185-4EF7-B8A2-8AFE4EADE885}" dt="2022-05-04T16:43:09.705" v="1546" actId="2711"/>
          <ac:spMkLst>
            <pc:docMk/>
            <pc:sldMk cId="3781564680" sldId="256"/>
            <ac:spMk id="35" creationId="{909D1BCC-9944-4E4A-BC14-548F14404213}"/>
          </ac:spMkLst>
        </pc:spChg>
        <pc:spChg chg="mod">
          <ac:chgData name="Nicholas Allen" userId="cb35c4f5-68d1-445a-9dab-bf8935d6b818" providerId="ADAL" clId="{F4EB92AA-E185-4EF7-B8A2-8AFE4EADE885}" dt="2022-05-06T20:33:07.491" v="2052" actId="20577"/>
          <ac:spMkLst>
            <pc:docMk/>
            <pc:sldMk cId="3781564680" sldId="256"/>
            <ac:spMk id="37" creationId="{DC7EE334-D8AC-45B9-A3D1-F8EB09D84F61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40" creationId="{13E64B60-6CFF-4550-ADCD-E80B2EE7B674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41" creationId="{5DC2A38E-B46D-4450-8679-10B6812308BF}"/>
          </ac:spMkLst>
        </pc:spChg>
        <pc:spChg chg="mod">
          <ac:chgData name="Nicholas Allen" userId="cb35c4f5-68d1-445a-9dab-bf8935d6b818" providerId="ADAL" clId="{F4EB92AA-E185-4EF7-B8A2-8AFE4EADE885}" dt="2022-05-04T18:02:29.238" v="1845" actId="14100"/>
          <ac:spMkLst>
            <pc:docMk/>
            <pc:sldMk cId="3781564680" sldId="256"/>
            <ac:spMk id="42" creationId="{DB609687-5DBE-4593-84CA-5C78F1827B01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43" creationId="{3E226A38-04AD-43A0-9821-8939BA03770A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44" creationId="{1A8EA7CB-5CFC-41F1-90EE-9FD50BECC6D7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45" creationId="{643B061E-05C2-4713-9C51-6D86BF5296EF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46" creationId="{636AB716-F8ED-431B-B955-E132E1D806AE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47" creationId="{38BBC2E2-779A-435D-BB5D-193C72E1DE81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48" creationId="{8B90F758-82DE-4A08-AC2E-F61AD8F4929F}"/>
          </ac:spMkLst>
        </pc:spChg>
        <pc:spChg chg="del mod">
          <ac:chgData name="Nicholas Allen" userId="cb35c4f5-68d1-445a-9dab-bf8935d6b818" providerId="ADAL" clId="{F4EB92AA-E185-4EF7-B8A2-8AFE4EADE885}" dt="2022-05-06T19:29:31.150" v="2024" actId="478"/>
          <ac:spMkLst>
            <pc:docMk/>
            <pc:sldMk cId="3781564680" sldId="256"/>
            <ac:spMk id="51" creationId="{8957C635-A9F8-43E3-A377-DCB369A30CF0}"/>
          </ac:spMkLst>
        </pc:spChg>
        <pc:spChg chg="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54" creationId="{9C14C923-47D6-48AF-8FE6-7C3B66F0B377}"/>
          </ac:spMkLst>
        </pc:spChg>
        <pc:spChg chg="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55" creationId="{18269BB7-4BE7-440F-8475-7FDE16FE12F2}"/>
          </ac:spMkLst>
        </pc:spChg>
        <pc:spChg chg="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56" creationId="{4EE8DE7D-E462-4474-98CE-6603843F7A92}"/>
          </ac:spMkLst>
        </pc:spChg>
        <pc:spChg chg="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57" creationId="{6A73687C-794D-4767-9E68-A1C2B4B87B17}"/>
          </ac:spMkLst>
        </pc:spChg>
        <pc:spChg chg="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58" creationId="{C4F5741B-DA50-4B90-8EB7-1EA0E4EFB1BB}"/>
          </ac:spMkLst>
        </pc:spChg>
        <pc:spChg chg="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59" creationId="{7676A0FD-1D35-4DA4-B6F4-BC0876C5E410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60" creationId="{FF15EAF7-AEB6-40ED-AC23-7EE3C06E577E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61" creationId="{29B57864-CB7A-4F9B-9A76-52C04E3F2376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62" creationId="{D8576B56-5DC7-4A91-9A6D-F01FDAE9C00C}"/>
          </ac:spMkLst>
        </pc:spChg>
        <pc:spChg chg="add mod">
          <ac:chgData name="Nicholas Allen" userId="cb35c4f5-68d1-445a-9dab-bf8935d6b818" providerId="ADAL" clId="{F4EB92AA-E185-4EF7-B8A2-8AFE4EADE885}" dt="2022-05-04T16:54:33.195" v="1833" actId="2085"/>
          <ac:spMkLst>
            <pc:docMk/>
            <pc:sldMk cId="3781564680" sldId="256"/>
            <ac:spMk id="63" creationId="{12050098-2838-41A6-ABEA-9A8B4DE029C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66" creationId="{5451E9C6-3BD6-4380-A363-2CDB480AC45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67" creationId="{B8EEBF2D-3A35-4603-89E5-13AB7F01F25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68" creationId="{29381D67-4442-4B11-AA98-34A3663A573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69" creationId="{650B8CF9-A883-45FD-BE23-88B81A38AA3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70" creationId="{C4D3334C-F29C-4E7F-A31F-89F008D78AB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71" creationId="{92F5F6F8-CD14-4195-B875-1723FED49D1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72" creationId="{9E1D4ADD-FF83-4FD0-8B2C-6466D7AF24C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73" creationId="{476EC02A-5CC8-4982-95FE-C9BD97C8588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74" creationId="{56BF80E5-4D70-4908-80AC-C8F7CD002F3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75" creationId="{2730EFEA-4859-4446-A831-0E9C153F999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76" creationId="{BECBFD8C-75E0-4B57-82C4-5808C20E1C6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77" creationId="{DB7C519F-D3A4-440E-AB4D-E9021EDFEA2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78" creationId="{9507D067-2A82-44F9-AD60-9F8E0CCCFFF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79" creationId="{6593B737-CDA3-4D8D-9FDE-68A0880CE91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80" creationId="{0B604612-74E9-4693-84AF-F1BB3FD36E9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81" creationId="{B870FE03-4506-4E7F-A2F5-088CF01F6FB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82" creationId="{84B56C13-A245-4D59-9035-CF83B9F2D8F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83" creationId="{15223D21-E7B3-4257-A214-CD0D420AE0F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84" creationId="{B6C2605A-5B08-4D17-846D-94133D218EC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85" creationId="{69B80310-7A70-4568-AE22-79535AA2ECC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86" creationId="{10D1407B-2BD5-4A29-9D11-B95EE7AEBDD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87" creationId="{37F6C4DC-1E91-4570-8B0C-1A835EDA410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88" creationId="{D4EFE6FA-DBC5-45EC-998F-446CC4E8311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89" creationId="{D589EFE6-270B-447D-BFEC-963B2209B0E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90" creationId="{69C863B6-E1DF-417E-99DE-2F7AA2A33BD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91" creationId="{E6726A98-BEED-4116-825C-4854F7A1BE8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92" creationId="{8D552F31-04EB-49A5-910D-CEEDA86D1F1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93" creationId="{3CBC20B5-936A-4EF4-939C-3B5952B74BE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94" creationId="{6982C036-0E96-40D4-B0D2-70B29810DEF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95" creationId="{D1206593-30C8-4481-8DE9-CEDA29FFF22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96" creationId="{1B81E8F8-6A25-48EB-9C95-97BA120CAB4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97" creationId="{F08DC346-BA8D-479A-A852-BA24D4F311E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98" creationId="{B83A06A5-FDB2-4313-80C2-425477B1103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99" creationId="{9084EB42-39A1-4849-BE54-68DBA885010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00" creationId="{FDD70DB0-EF9E-43FA-A409-9DBAF2E8270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01" creationId="{B0F6BF7A-E989-430B-8AF6-660DAD6A969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02" creationId="{B5D26440-86FF-4714-A3F8-9B9FD98A482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03" creationId="{F1D73162-2349-41CF-8F18-2449A7D78A2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04" creationId="{20BCDB1D-5EBD-4622-A3B9-5C79C32C3CB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05" creationId="{934B1CF5-3166-4AAB-A112-1A4BB32F9C5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06" creationId="{0F550875-1F2A-44AB-9323-68C2E98E9F9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07" creationId="{2AFD96BD-BE80-4526-B54F-C70835B7135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08" creationId="{41222F1E-D2AE-4ADC-9A1E-1252F85A600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09" creationId="{2F1F0805-B23A-4C88-80D7-D6549C07D4C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10" creationId="{4CE501B8-2315-4CC9-AECA-98AAE4DEB7A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11" creationId="{495DD55F-2E9A-4D28-AF00-DFD1CCCA3DA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12" creationId="{2832AF3E-C244-42D7-A77E-CAAC6093F5A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13" creationId="{08853FC1-4456-4E08-9CC4-3B77CC2927C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14" creationId="{7453D9FD-24B8-4B12-9846-7A7AA99BF5B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15" creationId="{C7CB28B9-52BB-47EA-A99C-198286E0C70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16" creationId="{BD197744-33D6-455B-9797-37C740069EB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17" creationId="{BB22BC59-F62F-441B-8CC1-ADFC87734A3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18" creationId="{44757992-D339-4A57-9FB5-6FF2A0074C8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19" creationId="{0139F5C3-4D5F-4148-B3A8-73DCAB59DC1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20" creationId="{817E1A15-64D7-4AE1-98BD-CE16D643807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21" creationId="{BB573905-21E2-4579-9FDA-4309994F4D2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22" creationId="{74476F13-892F-44EE-901E-5223303BC4B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23" creationId="{AF436AFE-9A00-41E5-8878-1941C852989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24" creationId="{22DE3670-FB7E-46EE-9322-8CCB137A198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25" creationId="{945AAB75-F81D-4D25-9B32-6CF611A2478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26" creationId="{B85446E3-BD25-4E28-B499-DD02F213781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27" creationId="{C26BED4D-E56D-45E3-A79B-14A6DEC8FD9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28" creationId="{28787731-FBE1-440E-8D9B-DEC5A73E9B5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29" creationId="{030708D3-40DA-4407-8151-AEDE9C51A5A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30" creationId="{49D43393-CA63-4756-8AB3-62D5264EBAB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31" creationId="{6DD8C99C-730B-4A2E-BB11-2D91CE0CBD5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32" creationId="{75806912-0828-452F-9D85-E7434746F3D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33" creationId="{94BE669C-C259-4C3A-A20F-A19D62B699B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34" creationId="{EF767DAF-47D7-4968-B707-758500E3C3D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35" creationId="{AD1175EC-683E-4CCD-8BA6-8CE4553F12E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36" creationId="{2180909F-4065-4450-AD1D-F8D943B3AF1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37" creationId="{D4B5786B-C9F1-4F37-B727-4AD6B53F189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38" creationId="{61F1E002-CFF3-4874-9157-FD6A9CCF7E4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39" creationId="{60E3FF80-B758-4EF4-8981-9C8E67996DD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40" creationId="{79C95A51-4158-42C8-8D53-C690A9DBDA8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41" creationId="{7CB85127-0276-4118-85DA-517779D4CC4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42" creationId="{2CBB60BE-1667-40EB-BED5-3E8A9BC3C2B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43" creationId="{F963E916-D8F5-4ED8-9FA7-2A092E51962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44" creationId="{63259C8B-8330-4BEC-A2FE-B8CB2FFF16B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45" creationId="{9EA4ABE5-96D2-494A-9AD7-8A3E3FCB7E3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46" creationId="{C133F876-150A-42C2-B37F-529A70A6A1A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47" creationId="{3A3DC419-4B4C-41E9-AF82-672E34A8350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48" creationId="{C63605AF-6EB8-4C8E-8C7C-E411537F68A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49" creationId="{2A5C9FFB-71E2-4185-A703-63840FDA923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50" creationId="{827D84DD-882E-49D9-B748-2E8EBAC07EE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51" creationId="{BAAAC554-AAFF-43E4-A39A-75F226055AD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52" creationId="{0EC4B088-7783-40A6-B127-C8D48E2AE06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53" creationId="{056E7E8E-FD5A-4405-A781-AF31EDF8B25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54" creationId="{1CC17066-C364-442E-8EBF-4522F26ECBD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55" creationId="{9D71C4B4-B4B4-43E8-A0D0-0DB1E5EA420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56" creationId="{74014054-0EBC-49C6-86E3-97128C98C8F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57" creationId="{2A66371A-D9B2-4C49-8D3F-B250D83ADCA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58" creationId="{5CCAEBC9-E440-47D9-AF2F-36E2ED6634D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59" creationId="{2BA9D1BC-3E20-459B-940C-4A55A78CF25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60" creationId="{C3852DE5-3F8D-43A2-9216-4EADC3647BF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61" creationId="{411192DD-C517-4724-A1DE-44EE558402A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62" creationId="{EE076B81-F0A2-4872-A0B2-7FD6647F7CB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63" creationId="{0F01BBBC-53E5-4750-B3CA-22CFB3287E4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64" creationId="{44673505-35F6-459C-95A3-5C786DD334D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65" creationId="{B6E268B6-BA22-4A54-9A5F-ECDBDC72168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66" creationId="{8891F5F4-6104-4A10-B4A8-8AD24847FA6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67" creationId="{1159E02C-9FD3-4D9C-BE96-B72EBD9E173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68" creationId="{2F41AD9F-D8E2-4BC7-9BB4-3F3712C347C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69" creationId="{0EFD109C-D475-422A-950B-226310AEAA2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70" creationId="{A3A72E62-1E66-401D-B975-77B39C8401C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71" creationId="{2388123B-1124-45EC-873B-54206C32DB0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72" creationId="{B6ACB1DF-0299-4985-B77A-89E1A4730BD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73" creationId="{32E6DDD6-3B3A-4209-BEDA-D9B332B5603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74" creationId="{14A06E29-E603-4DA1-9254-10011192909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75" creationId="{4F8FE475-0EC5-4FBB-8B69-C825225FE4C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76" creationId="{2BF87BD0-F3F8-4CDD-8863-50FDD9D79A2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77" creationId="{2CC73C87-E6B3-4AD9-B33C-AB529D42F7F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78" creationId="{BD7F4D56-B536-4E94-BF2D-60B6ECEDF26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79" creationId="{BBAAD6EE-69E8-4089-B487-B6D42AAA9B7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80" creationId="{EB0DBC6C-F169-4A64-89A1-0C3A78C6E63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81" creationId="{241DA71D-5D86-4344-9837-C8A4AE8824E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82" creationId="{C7BD01F4-3EFF-406D-873B-90DA4FFDC27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83" creationId="{BC5CF533-A625-43EE-B228-1E17EA32C2F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84" creationId="{1A49AFB8-E5A0-4827-A432-E7EEBF19B87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85" creationId="{D928573E-9268-4E08-A0D0-4B613006A0A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86" creationId="{18BA14B0-3E90-4D6B-BA4C-2842B0AD892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87" creationId="{7944B4CD-28A9-4BF3-BF48-D732DD577C0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88" creationId="{5B7756AA-51D7-40DD-972B-ADB72DF6E9B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89" creationId="{9561D486-926F-432D-B574-3E798C1731A2}"/>
          </ac:spMkLst>
        </pc:spChg>
        <pc:spChg chg="mod">
          <ac:chgData name="Nicholas Allen" userId="cb35c4f5-68d1-445a-9dab-bf8935d6b818" providerId="ADAL" clId="{F4EB92AA-E185-4EF7-B8A2-8AFE4EADE885}" dt="2022-05-04T18:19:02.038" v="1941" actId="20577"/>
          <ac:spMkLst>
            <pc:docMk/>
            <pc:sldMk cId="3781564680" sldId="256"/>
            <ac:spMk id="190" creationId="{BA68A521-FF1D-4E53-B725-59F14DFE7F9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91" creationId="{A1295382-D576-48C9-B6FC-D5166354F17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92" creationId="{62258DA4-A282-4EEE-BA06-F3C6C31CE68E}"/>
          </ac:spMkLst>
        </pc:spChg>
        <pc:spChg chg="mod">
          <ac:chgData name="Nicholas Allen" userId="cb35c4f5-68d1-445a-9dab-bf8935d6b818" providerId="ADAL" clId="{F4EB92AA-E185-4EF7-B8A2-8AFE4EADE885}" dt="2022-05-04T18:42:06.984" v="1999" actId="20577"/>
          <ac:spMkLst>
            <pc:docMk/>
            <pc:sldMk cId="3781564680" sldId="256"/>
            <ac:spMk id="193" creationId="{51FA6062-C612-41D1-947E-69F0E728F388}"/>
          </ac:spMkLst>
        </pc:spChg>
        <pc:spChg chg="mod">
          <ac:chgData name="Nicholas Allen" userId="cb35c4f5-68d1-445a-9dab-bf8935d6b818" providerId="ADAL" clId="{F4EB92AA-E185-4EF7-B8A2-8AFE4EADE885}" dt="2022-05-04T18:32:46.968" v="1962" actId="1076"/>
          <ac:spMkLst>
            <pc:docMk/>
            <pc:sldMk cId="3781564680" sldId="256"/>
            <ac:spMk id="194" creationId="{98A0F08A-0226-4BD9-877E-BF7C2682D05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95" creationId="{800140F9-17B0-41DF-A913-AFE1F356C65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96" creationId="{71959D38-D724-45D1-A4A6-5491627FB9C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97" creationId="{0E5AE921-5826-41F1-85FC-BAC32240610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98" creationId="{CBC482DE-2E1E-4E87-ABB4-0B365A64E80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199" creationId="{0EB22214-F528-4A53-88D1-B4F4024C004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00" creationId="{3F0D0C6A-58A6-4438-82F1-CF3530FCA86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01" creationId="{3C480401-68F9-4242-9036-DC790D92B80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02" creationId="{75E2D7A6-236D-4554-B5FB-D317A75FF82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03" creationId="{299D1A70-9F90-4D1A-8DC6-3E6863822A9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04" creationId="{1CF14D93-915B-4506-A170-BC2E60BDE56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05" creationId="{361F044B-5450-4F96-925D-E4BDE172D6E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06" creationId="{0BC42351-5146-476A-8641-6CF3DC74892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07" creationId="{49761136-EDBD-4D98-96F5-DBC6A6F8437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08" creationId="{B696D96C-BF0F-4DBE-80A4-BBCDF314546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09" creationId="{3B4D2423-64CF-4007-A8C1-1441225BB10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10" creationId="{525490CA-C444-4F48-8D31-31ABC32361C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11" creationId="{7A2E60B5-2605-4F98-A6AA-90EDF87BEF3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12" creationId="{E3816DBA-E7B3-43F6-B318-B6EAC8952F1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13" creationId="{7C6EE1B7-06B7-4622-AF30-6CDE7EBB28E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14" creationId="{560145E4-8CEA-4591-AB21-63007B0BBE9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15" creationId="{6993AE23-765C-47A1-944B-AF7D1988C77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16" creationId="{2CA7648C-C589-4B59-86C7-059A6966CE5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17" creationId="{DAE5D99A-4D42-4950-87CE-B1F0ACB258E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18" creationId="{E40B746F-4F19-457B-B678-B3FD00B837D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19" creationId="{106395D6-289D-4168-A3B1-8B82C84E9F8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20" creationId="{9BD72513-DCB5-41E4-952A-7E3137BEFCD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21" creationId="{1E861765-B1AD-4D44-84A4-582DB959CD8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22" creationId="{E4917A8F-F691-4B8F-9D51-65CC21CD3A0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23" creationId="{C162B5AB-AD42-4BDC-8D05-6AD3A3C2A24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24" creationId="{B5803433-1535-49AF-946F-3EEC95BCEEC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25" creationId="{0C169346-C4C2-4B17-9C05-EE3CFC04B8F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26" creationId="{8E66EB08-E126-4337-8E39-69849D85DBD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27" creationId="{044D0560-F082-4DE8-A5EC-3099554BCD6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28" creationId="{B3A2702F-7FA4-4173-9C8D-4FA18A08699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29" creationId="{5FA78F0C-48EC-469D-9E10-5E91D0FFA1A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30" creationId="{9581A745-F8C4-43DB-AC8E-BE8647E9586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31" creationId="{E3EA2AE0-908C-4B60-A9AA-9BEFBE5413F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32" creationId="{76967704-7923-4913-8F40-1EB560A92D4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33" creationId="{601E5B2B-9A1D-43B3-B252-CB39522C0E2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34" creationId="{0A096D1C-7AE5-47A5-BC56-C87D900B84E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35" creationId="{069EB1F1-8FCD-4296-9805-65FD854E85F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36" creationId="{1A9648A4-D410-49C7-B064-C715B9FA65B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37" creationId="{CAFE9624-6AC1-4E8B-A2C7-94509A69075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38" creationId="{9F7B4A84-CA01-43BB-912B-6EA30E9B882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39" creationId="{9BA22225-9D33-4191-AE75-C174F58877F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40" creationId="{7A162731-49BB-4E17-AE75-D0B4FE83E2D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41" creationId="{5EFECDAF-FAD9-49B5-ABB3-DC571A05854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42" creationId="{E742E0D6-DA99-4190-A2EC-BCBC39B8BE7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43" creationId="{BEB31C40-1BEC-4763-9F48-D31848E5162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44" creationId="{9CB80420-7996-40AE-BD06-8A57174BEC2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45" creationId="{3C50089E-35AD-45DF-A964-5F319F45130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46" creationId="{6A4CACC9-C878-4819-BAE3-712B639BDE5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47" creationId="{EDC558F4-1B68-4F05-94A3-2C995646154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48" creationId="{3546BC30-953E-45FA-9250-F059EB15A21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49" creationId="{B21F92A5-7031-4424-B17D-A6A5A90DA9A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50" creationId="{B49451D6-0AAB-4DAA-BFF6-BBA1F18ED96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51" creationId="{48DA9071-30CC-4B77-970B-1C67688755E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52" creationId="{C08921DA-FFE4-457F-8BD3-7829A8F9479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53" creationId="{97FC015C-D0A8-4209-9EE8-A23CD73EF76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54" creationId="{CFF72C9D-3276-4D8D-941F-DAA1885EBE5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55" creationId="{BC6A5637-B02F-47F4-A43B-B7DFE02C8AA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56" creationId="{A09B8085-C354-485A-8C7C-A7E139604A3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57" creationId="{9EB4D5DD-A5ED-4F47-BE64-3086BDA596A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58" creationId="{F2F642FF-F2A3-4F88-9F36-FBE368A66BD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59" creationId="{AF17DDD1-C0AC-4DD4-BB2B-B7FD09DCF72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60" creationId="{131196D9-6E35-4113-BCC2-A032AE8B880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61" creationId="{6C38C10B-BE3B-4A37-9CE7-A65001E3136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62" creationId="{EC6E1DEB-B653-4208-A8A0-A7B5E231073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63" creationId="{1DCF5D2F-5009-4725-B3C1-1C8F8ABE7AC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64" creationId="{D3DB1487-5561-466E-BB09-8E59F18E223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65" creationId="{358FCE1A-3998-4596-AC5E-B664564DFCB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66" creationId="{0B01A6AE-223E-414E-95CB-2DD28EB2227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67" creationId="{1DB358D1-4F2E-41F7-A6A1-66FD4608A1E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68" creationId="{B583E373-881C-4E7C-8BD0-970816CC778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69" creationId="{064092FE-9054-4EEB-8FC9-961165855DD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70" creationId="{287E07D0-BE83-4F62-B264-776D2DAD68B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71" creationId="{2755344C-54A7-43B8-BF39-063C150EED3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72" creationId="{49A72B22-AE9F-48C9-99FF-8D8A788E2A8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73" creationId="{3925F184-7385-44CA-98D6-2C3615D8E05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74" creationId="{7441A900-D326-4027-AB7F-A80F0BDD858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75" creationId="{8867E162-47BC-4DF9-BC6F-E07C16E36C7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76" creationId="{36EF13B2-AB5F-48B6-BDFE-59D383C512A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77" creationId="{3C0A3BC0-40E4-4E08-8AFD-4FAEE8A1460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78" creationId="{301DD099-B5A2-442C-88C1-817ECB49297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79" creationId="{6F910854-D7C0-4E82-9508-31D5B9E935F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80" creationId="{01E8E311-15B0-478E-B9D9-DBD262A9298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81" creationId="{3C5DE3EC-38AD-43CE-A7BA-7304AC2FB81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82" creationId="{74804046-1A28-4638-98A8-8E7CA612EB7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83" creationId="{D7EBD4F1-54FC-449B-9A2C-47E1D4D3DFC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84" creationId="{81E68F83-E899-4C81-8D7A-03A3DF464D9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85" creationId="{AFDB3D8A-365D-4682-AFA8-C9E5DB7991B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86" creationId="{68E61682-5525-4E89-8858-B95EBFF4FC1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87" creationId="{A2A01BA4-FA8D-4456-B798-FF48DE73C58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88" creationId="{BB42E608-6440-401D-80B4-C1F7F256DE6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89" creationId="{85E0D22D-901C-4DFD-891B-8E3FC483340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90" creationId="{9D5F0697-D8E7-43B2-B0FB-258A3E2CBA4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91" creationId="{6517EF03-23E6-42AA-B29E-698D555427F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92" creationId="{E38A9F98-1D2A-43E5-996F-57129CE5096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93" creationId="{4EAADE90-C8E4-4A93-A070-E825686BE98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94" creationId="{477A4B96-E647-40FB-A3CA-44212230A76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95" creationId="{B36AAB8D-E307-4377-B0B8-AFA2B5F0F58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96" creationId="{54531110-3D8A-4834-8304-E6CB02DB106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97" creationId="{3B992CF5-E00E-4A55-A7EF-087909B1AE7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98" creationId="{C4E47236-A6A9-4C59-A187-8710896AF00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299" creationId="{3DB7D07B-5AA8-4E78-9D80-E76F1F7A4D4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00" creationId="{A84DB7A4-DE94-4AAC-80FD-755D72D21E4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01" creationId="{47405654-A228-4A29-A73B-D4676503DAF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02" creationId="{F4CB8B30-549F-4334-9F7E-93C2A49BE2F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03" creationId="{9C899DED-EF2E-484A-BA79-5641968CC6F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04" creationId="{4EE518BF-B64A-4AFC-B20C-47BF1090C7E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05" creationId="{A8C382CF-147F-44E8-A2CE-9BCE7F6EFC9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06" creationId="{3FDCFFE9-6273-4004-9A74-BAAFECAE29A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07" creationId="{E63B2464-2277-4EEA-B581-7A1C53484D9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08" creationId="{C346E4AE-41BA-4AD3-B74B-9F80BF7C6D2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09" creationId="{A44CFB97-F511-44AB-809A-BE5CF725F8E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10" creationId="{1914E58D-BC03-42F5-BE2A-8B4A2353A61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11" creationId="{A93E9FE7-8F30-41DA-83BE-7D4F62C9AE4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12" creationId="{3325FBD7-3EA7-46D7-B429-6F3FD59045B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13" creationId="{1D6BC7D2-3977-4AD2-8D14-8E901387034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14" creationId="{288791A0-4C58-403F-BB2A-17FCEC2273F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15" creationId="{3014FB53-1A5F-4116-926B-5BA771676CD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16" creationId="{D5B7AD0F-3BCA-4733-B8D5-6EE5A63EEEE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17" creationId="{44BF34E9-3685-46BD-93BD-EB4678075C7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18" creationId="{35AE62DC-2512-484B-9A47-4435F124ACC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19" creationId="{455947DF-550C-4FFE-9462-BC0F45DDD66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20" creationId="{79D50B32-AC2D-43D0-A056-1CD73063C49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21" creationId="{57C4BB7E-2AF5-48A8-9ACD-D1FD0A240BC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22" creationId="{5339479B-3F18-4005-8D65-DA8449F3863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23" creationId="{689E1283-6FFF-4E0E-BE0F-E581BCB8437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24" creationId="{F1EB48BF-B526-416A-B7AB-E6874AEE682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25" creationId="{1BFE3C37-A966-43EE-A841-56A75D5CB1D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26" creationId="{D859E468-0E79-4F19-9327-C04AFFEF4B9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27" creationId="{8E32380C-20D4-4648-9A04-9599F261AFA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28" creationId="{9A2361E8-8942-498A-930E-ADE74008B5B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29" creationId="{D46E97C1-65A4-49C8-8BA8-0E3C059C35E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30" creationId="{F91AA7F5-216E-4DAC-82F9-0F03957FB07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31" creationId="{E2EB9305-BBCA-48C2-9E98-71D65010301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32" creationId="{7C2BEDD9-8E82-4C87-8BED-459A4981FD0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33" creationId="{252EB056-2158-4688-A807-3246B2A7699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34" creationId="{0C6FDD41-73D1-4A50-B6E6-736D698FF2F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35" creationId="{B48B11B9-01BA-4D18-B5A4-65BE5A71593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36" creationId="{B8CC06E8-D8DC-4A8D-89B4-4206693BC34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37" creationId="{A689AA21-03EA-4A2E-AEF0-4E2FA2F004E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38" creationId="{C6B3207F-31F6-4B26-88BF-EA63B0C7998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39" creationId="{B9C1F336-4C24-41C5-AAB4-8DD5B21BFBA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40" creationId="{A57740B1-F202-460A-8ABE-96AF42DD3CC6}"/>
          </ac:spMkLst>
        </pc:spChg>
        <pc:spChg chg="mod">
          <ac:chgData name="Nicholas Allen" userId="cb35c4f5-68d1-445a-9dab-bf8935d6b818" providerId="ADAL" clId="{F4EB92AA-E185-4EF7-B8A2-8AFE4EADE885}" dt="2022-05-04T18:01:54.276" v="1840" actId="14100"/>
          <ac:spMkLst>
            <pc:docMk/>
            <pc:sldMk cId="3781564680" sldId="256"/>
            <ac:spMk id="341" creationId="{42284297-1B46-4630-A4AC-0241CDA30207}"/>
          </ac:spMkLst>
        </pc:spChg>
        <pc:spChg chg="mod">
          <ac:chgData name="Nicholas Allen" userId="cb35c4f5-68d1-445a-9dab-bf8935d6b818" providerId="ADAL" clId="{F4EB92AA-E185-4EF7-B8A2-8AFE4EADE885}" dt="2022-05-04T18:42:50.050" v="2021" actId="20577"/>
          <ac:spMkLst>
            <pc:docMk/>
            <pc:sldMk cId="3781564680" sldId="256"/>
            <ac:spMk id="342" creationId="{69CD2FDA-7A6B-4AFC-BAA6-A762374EF57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43" creationId="{7CE981C4-A864-4821-AC5C-922C43260E8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44" creationId="{B41B6EFE-FE30-44BB-B6AB-C07B7E2F7C4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45" creationId="{74E201D9-5A14-462C-8B26-3BC18B5B3E8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46" creationId="{CECFDA92-3F61-4425-BA93-EB10D0ECE02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47" creationId="{300DBB91-8294-4838-A498-3405175404B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48" creationId="{38053D33-3DB7-430F-BA9F-D7CA27D2852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49" creationId="{02F4E6AF-5E0D-4F2F-8B29-77AA8B199DE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50" creationId="{CA088FD9-B20B-4BF0-BDE1-C774DBC7BFE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51" creationId="{0159D09A-F2C3-43E1-A330-274018B0FF2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52" creationId="{8E8B8E1D-3760-408A-B04E-D02466152AC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53" creationId="{ED2FBD8B-45A6-4A03-8703-D5B9FCF70AE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54" creationId="{47A2595E-8DC4-4835-94B7-F123C1A16F5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55" creationId="{93BF8C0E-F3FA-400D-91CF-D15FE745728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56" creationId="{2E558DDE-F207-4BEA-8003-A360435DE3C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57" creationId="{47161267-770B-49AF-9A65-656EA2BE3BC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58" creationId="{246E56F1-36FB-47EB-9CF0-72E59CF3270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59" creationId="{B53CAC63-666A-45AA-A185-8DC8FB94F63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60" creationId="{D66B3E3E-C4C2-4AF6-BC73-2A0D2CE38BC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61" creationId="{117423A5-911B-4E89-B18D-B355F9321B6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62" creationId="{C4E173DA-37E4-467B-93E8-DFA2135F6E9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63" creationId="{796D4F48-FEAA-4A8E-8C15-7C872A1F0F5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64" creationId="{4CCD84D5-4D31-47AD-9DBD-735CFB7669F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65" creationId="{3DDC05A5-1D5F-48A0-8B0C-568DCECBBD2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66" creationId="{6DF08F53-30F4-4C21-A92E-E1297BFF4FF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67" creationId="{204164D2-138C-44BB-94FA-76503DD4A7D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68" creationId="{AAB94CC9-AEA4-4ABE-840D-361B6E75B39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69" creationId="{952DA980-4EAC-4D54-B83D-E11D03FB662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70" creationId="{970E4AC6-E5E3-4C89-865E-724C4DBA8AA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71" creationId="{813E8452-1CCF-4EEC-AD59-E27DCDFDDB9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72" creationId="{A43F5FA4-D4D4-494F-8D16-B6837560860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73" creationId="{713BA35E-480A-4383-A584-1B25A4EAB12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74" creationId="{4A0E5654-C4A4-4BF5-989E-237003566F5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75" creationId="{18E28326-1C7F-43A7-A2EF-E9FFADED3B8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76" creationId="{963A2938-B757-4E21-B928-5226642E279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77" creationId="{B0D04435-6043-4E7E-B5EF-C7E60E422A7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78" creationId="{D9E86CD4-3A04-4579-8570-675E7C738E5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79" creationId="{3F0DCF7B-B264-4F9E-B02D-6358F14AF5D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80" creationId="{B5846D95-36BA-415C-AC80-6A373CDD733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81" creationId="{49461418-7EE7-4270-827B-04C7BBC23F2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82" creationId="{AAE84832-DDD3-4274-ABE3-3C650479029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83" creationId="{D7462A46-F926-4E4B-B41F-31C870AF600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84" creationId="{C01A5BB8-C331-43C1-82C0-2E46C6300B0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85" creationId="{84C09B86-F024-49CB-A8C7-DF88FBD6AF7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86" creationId="{57597D8E-E9CD-4CF7-B571-E37A7F6D6CE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87" creationId="{16987D1E-8D6A-4C55-A11D-0D3F278321B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88" creationId="{6013D1D7-9608-4ACC-B3FD-044559D11D9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89" creationId="{8517B6FF-FA98-4A54-99F2-539D4B8106B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90" creationId="{6FE856A9-6056-49B1-97AD-D93EF8A0221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91" creationId="{9D14F56A-797B-4A18-9017-692DC874491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92" creationId="{DD089AED-C92B-4C2E-96DA-949D3A219D1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93" creationId="{2AD88955-4F42-4C51-AEEA-A6E045FC698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94" creationId="{E297FDD5-7277-48C9-9895-491E5497599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95" creationId="{AAFFFAEB-556F-46D0-9B59-2BA845550F7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96" creationId="{B86B6AB6-8CDB-4F9A-BEC7-6B9E5547F64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97" creationId="{C6B7E78D-9567-401D-BA9B-FDC0343BF8C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98" creationId="{E11858F8-7774-4560-9DD2-2946C9A9EED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399" creationId="{6AD11284-6900-40A3-A1EF-7ABE2F0363E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00" creationId="{0C403ACA-142E-4112-8D27-FB41C7511DA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01" creationId="{7457A4FD-4985-467E-B57B-977DF0DA587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02" creationId="{6EE21C3A-50C0-4921-B254-8552039308D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03" creationId="{17FDD0F0-BCB2-4CA6-A13C-0FF25CC3E77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04" creationId="{ED4AE124-F6EE-48F8-9A4F-DB2036A37FF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05" creationId="{0AF814BF-E24A-4446-9131-D4B5584EB8C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06" creationId="{D7CC0716-E618-4B98-8B12-5553D9AF007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07" creationId="{944FB72F-A600-4F57-B7B2-2B0C3A69540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08" creationId="{2EF7D931-6C94-4C47-91CE-161E22A83DA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09" creationId="{F3F63AC2-319A-4A4B-AD55-BF80AC42AEF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10" creationId="{5C8C234E-8A4B-4790-A19F-5C7B9D086D1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11" creationId="{00AD883F-805A-4DEE-91C6-BA7FF3F8DA2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12" creationId="{69C2B343-5761-4333-8A37-744A1CA42C1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13" creationId="{76335DBA-2B86-464B-97E6-84FC6A5B735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14" creationId="{4C1BC066-0889-4455-B5CA-4E975AF3A7C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15" creationId="{02A06913-DB28-4565-B947-56D77027C3B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16" creationId="{1C8CFB4A-A942-49BC-A5A3-396874A5748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17" creationId="{BB238800-D32B-44B4-B0B8-840FD62CCAB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18" creationId="{FF0A566E-13B7-4D98-A141-713C70AECD1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19" creationId="{77C8572C-9056-40CD-9D93-E2C92415C9D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20" creationId="{DA875F00-D3D7-4FBA-8FB4-A9140F8CA77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21" creationId="{76E77B25-1D9D-4EFC-90D3-21FF77686F9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22" creationId="{A325CFD3-6A09-4455-9610-0617FF00FF5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23" creationId="{67A61B06-EFF0-4A5E-ADF6-2FFD18DC357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24" creationId="{642E5AE4-9E94-4EAC-9FC3-6FF741B817C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25" creationId="{FDB8642D-1BDB-4C91-A19C-DC81F5E46C9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26" creationId="{43FDC3BA-0B39-4C0C-928B-86603E26166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27" creationId="{9D0D3116-B6C1-446D-9E15-6D3E0CC8C56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28" creationId="{C0B6322A-A1B9-4608-A5FA-5C2B718D2CF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29" creationId="{694F4AD3-3390-4FC7-B0F0-4B64845BE6A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30" creationId="{F2FD5E8A-98B1-4CD6-B4BC-CBD8EEE7BD6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31" creationId="{36567348-2A57-4C8D-B883-F985DBC134A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32" creationId="{CD76FF74-C980-4C1D-BB3C-08CC28477B7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33" creationId="{E70AE87A-07D8-478B-8FD6-B6F792C934C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34" creationId="{41DD944C-C6A8-42BB-B60C-2DF39AA2961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35" creationId="{E2D6E90A-C41D-492D-8860-055A9BB7152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36" creationId="{AB6D51F0-D2A4-40E0-B567-62DAE46D2C2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37" creationId="{956CB592-8461-4E22-A6A3-ED1BEE06671A}"/>
          </ac:spMkLst>
        </pc:spChg>
        <pc:spChg chg="mod">
          <ac:chgData name="Nicholas Allen" userId="cb35c4f5-68d1-445a-9dab-bf8935d6b818" providerId="ADAL" clId="{F4EB92AA-E185-4EF7-B8A2-8AFE4EADE885}" dt="2022-05-04T18:01:43.691" v="1839" actId="14100"/>
          <ac:spMkLst>
            <pc:docMk/>
            <pc:sldMk cId="3781564680" sldId="256"/>
            <ac:spMk id="438" creationId="{561F8C60-81F2-4B74-907B-52001C6ED1DA}"/>
          </ac:spMkLst>
        </pc:spChg>
        <pc:spChg chg="mod">
          <ac:chgData name="Nicholas Allen" userId="cb35c4f5-68d1-445a-9dab-bf8935d6b818" providerId="ADAL" clId="{F4EB92AA-E185-4EF7-B8A2-8AFE4EADE885}" dt="2022-05-04T18:10:45.305" v="1874" actId="14100"/>
          <ac:spMkLst>
            <pc:docMk/>
            <pc:sldMk cId="3781564680" sldId="256"/>
            <ac:spMk id="439" creationId="{6916B296-A838-49ED-977A-A852AC1A8EA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40" creationId="{B8176099-C225-4775-928D-7D948261110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41" creationId="{8818C38B-4CB6-441F-83E3-8FD2D20FD69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42" creationId="{521325C5-7A55-4764-98FE-430EC5AECDB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43" creationId="{4AA2E595-DA9C-4913-92A8-B19F5F2B6E0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44" creationId="{AB8A8975-C10E-430F-85CD-95366631A1B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45" creationId="{A6F70CC8-B9EE-40E7-B3E3-3539E5002AA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46" creationId="{D361662D-4C00-4ED2-83E9-B79570575CB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47" creationId="{711EEDC3-40D1-4590-A289-790A504B0E3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48" creationId="{73E8083D-66EC-4406-9B7A-CD32615F0E5C}"/>
          </ac:spMkLst>
        </pc:spChg>
        <pc:spChg chg="mod">
          <ac:chgData name="Nicholas Allen" userId="cb35c4f5-68d1-445a-9dab-bf8935d6b818" providerId="ADAL" clId="{F4EB92AA-E185-4EF7-B8A2-8AFE4EADE885}" dt="2022-05-04T16:43:09.705" v="1546" actId="2711"/>
          <ac:spMkLst>
            <pc:docMk/>
            <pc:sldMk cId="3781564680" sldId="256"/>
            <ac:spMk id="449" creationId="{C886B70C-67BE-4932-8DF2-B7DDC8EC963A}"/>
          </ac:spMkLst>
        </pc:spChg>
        <pc:spChg chg="mod">
          <ac:chgData name="Nicholas Allen" userId="cb35c4f5-68d1-445a-9dab-bf8935d6b818" providerId="ADAL" clId="{F4EB92AA-E185-4EF7-B8A2-8AFE4EADE885}" dt="2022-05-04T16:43:09.705" v="1546" actId="2711"/>
          <ac:spMkLst>
            <pc:docMk/>
            <pc:sldMk cId="3781564680" sldId="256"/>
            <ac:spMk id="450" creationId="{BE479DFA-CDA0-4B41-9C73-3062AEC16F95}"/>
          </ac:spMkLst>
        </pc:spChg>
        <pc:spChg chg="mod">
          <ac:chgData name="Nicholas Allen" userId="cb35c4f5-68d1-445a-9dab-bf8935d6b818" providerId="ADAL" clId="{F4EB92AA-E185-4EF7-B8A2-8AFE4EADE885}" dt="2022-05-04T16:43:09.705" v="1546" actId="2711"/>
          <ac:spMkLst>
            <pc:docMk/>
            <pc:sldMk cId="3781564680" sldId="256"/>
            <ac:spMk id="451" creationId="{11ED5AE5-54DD-4712-9466-51190C4F650C}"/>
          </ac:spMkLst>
        </pc:spChg>
        <pc:spChg chg="mod">
          <ac:chgData name="Nicholas Allen" userId="cb35c4f5-68d1-445a-9dab-bf8935d6b818" providerId="ADAL" clId="{F4EB92AA-E185-4EF7-B8A2-8AFE4EADE885}" dt="2022-05-04T18:01:43.691" v="1839" actId="14100"/>
          <ac:spMkLst>
            <pc:docMk/>
            <pc:sldMk cId="3781564680" sldId="256"/>
            <ac:spMk id="452" creationId="{006CF06E-8E46-420F-A613-A756E82FA44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53" creationId="{C52DC71F-0FB2-4D27-AF2A-646D691A916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54" creationId="{2C367603-91D5-4D5F-A903-EB51E868452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55" creationId="{45C75E43-0732-437A-9CEF-0EF75E5F3C5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56" creationId="{3D9E36E7-A1F8-40CB-BC3D-37CA61C1B6C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57" creationId="{7FD693E0-FE5E-43CC-B8E8-07F3FDBEB83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58" creationId="{E4FE5D0E-36BA-475F-95DD-103A9165D8D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59" creationId="{B696D9DF-3B22-4BD9-BE89-AB628669666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60" creationId="{D8FEE9FD-B5AA-4C11-B3E0-92F814BBDE2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61" creationId="{C5F40D51-AB85-49D8-84AD-241F4DC8955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62" creationId="{291A66A7-91E4-4625-9AB8-891357436B6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63" creationId="{3A120660-B888-4721-91D1-8C3FBFD3FF8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64" creationId="{DA1E8837-949F-48F9-8C76-A7F0522A64E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65" creationId="{7053B476-CB98-437F-976E-D19D9CE1402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66" creationId="{EF0C7B6E-AC71-4537-9CA8-584AC8078ED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67" creationId="{65125911-7A30-4E7D-9E26-0B934B35049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68" creationId="{8D991C6E-D678-4A49-944C-135D19BC5D9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69" creationId="{D484E0DA-A6B5-498D-82EE-984571C3220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70" creationId="{8F864CF3-B63E-4BA8-878B-9968D1C6A08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71" creationId="{1589E355-05B4-49CB-86F1-0A5147867A0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72" creationId="{470A58CF-757B-4E8E-8AD7-CEAF19E3632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73" creationId="{116F9D28-42D2-40E6-A0BA-3D9E13EC66B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74" creationId="{D1CB3E7F-D7C2-47F4-A3BF-9167C5F3AAC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75" creationId="{056C563A-4F96-4D73-82B6-F2F78DE071D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76" creationId="{9F2CAAF2-22AF-4BAB-A3CE-15BE6C62824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77" creationId="{2B02C77E-7DA7-46DC-AAC3-793D5D54006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78" creationId="{177200C8-0EBB-40DC-9084-7690073CA5F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79" creationId="{2F820A9D-A05A-4652-ADD4-744B7E51AC5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80" creationId="{246D366F-9088-43B5-B50E-2E57206A46E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81" creationId="{92D815F7-5451-442C-85ED-979290CD181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82" creationId="{6CBDD43B-16AE-4D6C-B917-CCDC7755319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83" creationId="{17F8A5C9-659D-4651-B2A6-375029AA919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84" creationId="{2FE9A342-482E-42EE-B94F-F9E33812947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85" creationId="{E34CC1B3-52D4-44E4-BEF1-47B3A9DF6DF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86" creationId="{4DF7CE12-103F-4A1D-BB94-7254E9AA8FB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87" creationId="{CB4F9394-1FD5-4120-90BC-506E5C28143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88" creationId="{4A116ADD-12D1-4AFC-B98F-4B33321B348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89" creationId="{81BA1CAE-152D-4557-9823-AA2D9E48E9D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90" creationId="{10D4467E-BAA5-4161-8575-A929AECDD72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91" creationId="{8879230B-388B-49E0-B05B-AEB70C4786D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92" creationId="{26690BA4-2F9C-498F-AAE9-9D5313ADCFF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93" creationId="{C93441FD-DB74-4B68-BF68-992547F5A50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94" creationId="{8747DE8A-816D-497C-8675-690D67BFE58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95" creationId="{8EE5D956-9A8B-4D15-B16A-972CE6FBCA1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96" creationId="{36A711BF-23BB-4850-97AF-4FA4D064D9E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97" creationId="{FCCE9F8A-81ED-4727-B608-5C2B931F867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98" creationId="{06B027A5-E2FF-43F1-818F-16F23B2FB29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499" creationId="{06B389E4-1D8F-4EAB-B875-66D68653AC5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00" creationId="{FC0AB07E-FD5C-4430-B370-0DA0B2FC34C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01" creationId="{FF9AB443-3BF3-4EB5-ABA1-F734C215383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02" creationId="{3DAEB8C6-B5EB-4948-83F6-AC8E73F34B8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03" creationId="{EA09C7A9-83E4-40EB-B8B8-1AE9060351F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04" creationId="{9A4F4C54-AA0D-43F0-B885-2AD0E6E63F6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05" creationId="{8774B2A2-1CD1-45A2-AE3A-6B619E763A6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06" creationId="{CBF7E931-3A37-4D5C-BF44-4780D811473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07" creationId="{72F88B82-D3D3-4841-B3B4-9A9701888E0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08" creationId="{6D4ED772-5653-4337-8773-66D6CAED36C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09" creationId="{2FD9BEF4-5A29-48DF-B15C-C6B9EB9D975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10" creationId="{7BEAEDED-6871-4245-B5AB-782F82DC95F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11" creationId="{661556E5-BEC4-49B0-A527-D0C92500A76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12" creationId="{98FCB70B-2119-4FCF-B6FB-F99D4EB36F8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13" creationId="{597699DF-E2BE-43AE-AB8A-1C1884317F7B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14" creationId="{8EFC2082-8AA1-4EBE-9E27-E233B111A53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15" creationId="{EC20B7CB-28E7-4E2F-BE40-10A3DB57DEA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16" creationId="{92F4E0EC-7763-4880-A175-34E803E3FF9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17" creationId="{64E5154E-15C5-4A47-8668-C962DBAAFCB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18" creationId="{20299B0A-7A66-4A5D-A2C3-036411557C2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19" creationId="{82F09AF7-1757-4651-891F-03EF1D56EDD9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20" creationId="{F9CC0201-0823-4FFB-AA6B-C0AE8759846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21" creationId="{C00F8E9F-A473-40BD-8C41-57F44E041B4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22" creationId="{806F715E-38DC-47AA-8E2E-76BF002B649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23" creationId="{85C337D8-B942-44A2-9071-474C544E0237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24" creationId="{6A28AFD0-2559-4828-8226-E8E670AAFA2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25" creationId="{3D7B28E6-BAAE-47AE-96A7-01A20D6D5AC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26" creationId="{7527084B-5786-4473-9D3B-3E5343635213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27" creationId="{A8BDDFB3-E0D6-401D-8234-B3BABDBD9D7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28" creationId="{FCEF9805-5CCC-4B4B-977A-CA4D2F7B0FE2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29" creationId="{BBD8DC8F-BF3D-4D6E-BA77-75CA0973A851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30" creationId="{A596A65B-8F48-486E-8951-07B5D056073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31" creationId="{532B8B0B-476F-4163-9FF8-4F4376AE3DD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32" creationId="{A6C68A38-5263-4AA5-908F-421A910771E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33" creationId="{C5094293-19CF-406A-A491-6CB064FC041C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34" creationId="{89FB99C0-1461-4569-A247-B54D07444A1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35" creationId="{6265F3B1-0F6E-4EF3-8B09-4A6FB7D0EE8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36" creationId="{3A014EDD-6B36-40F4-81E4-9D578738EB9A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37" creationId="{29F369CC-601D-4168-83F9-EE6A361E89BE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38" creationId="{DCCCC525-4EB3-496C-962F-4E864BA84FB0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39" creationId="{18956F3B-A7F1-44F5-9E33-3FC890E68CB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40" creationId="{3869B84C-09F5-4428-BE24-5F0CAE0DE1A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41" creationId="{2746FDA0-9599-4AEB-B7F3-C5E57AA479ED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42" creationId="{17D394D8-DFB2-4212-8D86-9730DFC773C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43" creationId="{1CB29CDC-9AD2-4D5A-A991-F467C065C97F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44" creationId="{EFA74A18-D6A0-406F-BDCF-366C6D108646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45" creationId="{77D05F7F-5CB9-406B-B549-1323A0103685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46" creationId="{B9A75B1D-93FE-4B3A-86C8-A48A5E4A9DE8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47" creationId="{A9C8EE91-B7A4-44F4-B8F7-D4A8A6F9B2F4}"/>
          </ac:spMkLst>
        </pc:spChg>
        <pc:spChg chg="add mod">
          <ac:chgData name="Nicholas Allen" userId="cb35c4f5-68d1-445a-9dab-bf8935d6b818" providerId="ADAL" clId="{F4EB92AA-E185-4EF7-B8A2-8AFE4EADE885}" dt="2022-05-04T18:02:10.443" v="1842" actId="14100"/>
          <ac:spMkLst>
            <pc:docMk/>
            <pc:sldMk cId="3781564680" sldId="256"/>
            <ac:spMk id="548" creationId="{49F790F1-34D5-4EA0-A918-3294BA102D45}"/>
          </ac:spMkLst>
        </pc:spChg>
        <pc:spChg chg="add del mod">
          <ac:chgData name="Nicholas Allen" userId="cb35c4f5-68d1-445a-9dab-bf8935d6b818" providerId="ADAL" clId="{F4EB92AA-E185-4EF7-B8A2-8AFE4EADE885}" dt="2022-05-06T20:11:10.695" v="2028"/>
          <ac:spMkLst>
            <pc:docMk/>
            <pc:sldMk cId="3781564680" sldId="256"/>
            <ac:spMk id="549" creationId="{96C7C152-499B-484E-9020-12DE036CC20A}"/>
          </ac:spMkLst>
        </pc:spChg>
        <pc:spChg chg="add del mod">
          <ac:chgData name="Nicholas Allen" userId="cb35c4f5-68d1-445a-9dab-bf8935d6b818" providerId="ADAL" clId="{F4EB92AA-E185-4EF7-B8A2-8AFE4EADE885}" dt="2022-05-06T20:11:10.695" v="2028"/>
          <ac:spMkLst>
            <pc:docMk/>
            <pc:sldMk cId="3781564680" sldId="256"/>
            <ac:spMk id="569" creationId="{79284AE3-4C5B-4868-A8F1-89E9EA4B8A7F}"/>
          </ac:spMkLst>
        </pc:spChg>
        <pc:spChg chg="add del mod">
          <ac:chgData name="Nicholas Allen" userId="cb35c4f5-68d1-445a-9dab-bf8935d6b818" providerId="ADAL" clId="{F4EB92AA-E185-4EF7-B8A2-8AFE4EADE885}" dt="2022-05-06T20:11:10.695" v="2028"/>
          <ac:spMkLst>
            <pc:docMk/>
            <pc:sldMk cId="3781564680" sldId="256"/>
            <ac:spMk id="570" creationId="{991A4432-36D3-458C-8B4F-21C4DFD6F5CE}"/>
          </ac:spMkLst>
        </pc:spChg>
        <pc:spChg chg="add del mod">
          <ac:chgData name="Nicholas Allen" userId="cb35c4f5-68d1-445a-9dab-bf8935d6b818" providerId="ADAL" clId="{F4EB92AA-E185-4EF7-B8A2-8AFE4EADE885}" dt="2022-05-06T20:11:10.695" v="2028"/>
          <ac:spMkLst>
            <pc:docMk/>
            <pc:sldMk cId="3781564680" sldId="256"/>
            <ac:spMk id="571" creationId="{10D30F8D-588E-4D8B-AA2B-7E70E7866E4B}"/>
          </ac:spMkLst>
        </pc:spChg>
        <pc:spChg chg="add del mod">
          <ac:chgData name="Nicholas Allen" userId="cb35c4f5-68d1-445a-9dab-bf8935d6b818" providerId="ADAL" clId="{F4EB92AA-E185-4EF7-B8A2-8AFE4EADE885}" dt="2022-05-06T20:11:10.695" v="2028"/>
          <ac:spMkLst>
            <pc:docMk/>
            <pc:sldMk cId="3781564680" sldId="256"/>
            <ac:spMk id="572" creationId="{19BC5E48-3369-4292-8165-86677059FA9F}"/>
          </ac:spMkLst>
        </pc:spChg>
        <pc:spChg chg="add del mod">
          <ac:chgData name="Nicholas Allen" userId="cb35c4f5-68d1-445a-9dab-bf8935d6b818" providerId="ADAL" clId="{F4EB92AA-E185-4EF7-B8A2-8AFE4EADE885}" dt="2022-05-06T20:11:10.695" v="2028"/>
          <ac:spMkLst>
            <pc:docMk/>
            <pc:sldMk cId="3781564680" sldId="256"/>
            <ac:spMk id="573" creationId="{FADADB10-98F9-4B9A-A569-5B8CFD518EBD}"/>
          </ac:spMkLst>
        </pc:spChg>
        <pc:spChg chg="add del mod">
          <ac:chgData name="Nicholas Allen" userId="cb35c4f5-68d1-445a-9dab-bf8935d6b818" providerId="ADAL" clId="{F4EB92AA-E185-4EF7-B8A2-8AFE4EADE885}" dt="2022-05-06T20:11:10.695" v="2028"/>
          <ac:spMkLst>
            <pc:docMk/>
            <pc:sldMk cId="3781564680" sldId="256"/>
            <ac:spMk id="576" creationId="{C75F5990-591D-4D46-A2F6-30D96C8FB9E7}"/>
          </ac:spMkLst>
        </pc:spChg>
        <pc:spChg chg="add del mod">
          <ac:chgData name="Nicholas Allen" userId="cb35c4f5-68d1-445a-9dab-bf8935d6b818" providerId="ADAL" clId="{F4EB92AA-E185-4EF7-B8A2-8AFE4EADE885}" dt="2022-05-06T20:11:10.695" v="2028"/>
          <ac:spMkLst>
            <pc:docMk/>
            <pc:sldMk cId="3781564680" sldId="256"/>
            <ac:spMk id="577" creationId="{BE1197D9-8A1A-48E4-83ED-70B0515F901C}"/>
          </ac:spMkLst>
        </pc:spChg>
        <pc:spChg chg="add del mod">
          <ac:chgData name="Nicholas Allen" userId="cb35c4f5-68d1-445a-9dab-bf8935d6b818" providerId="ADAL" clId="{F4EB92AA-E185-4EF7-B8A2-8AFE4EADE885}" dt="2022-05-06T20:11:10.695" v="2028"/>
          <ac:spMkLst>
            <pc:docMk/>
            <pc:sldMk cId="3781564680" sldId="256"/>
            <ac:spMk id="578" creationId="{F3803DA1-FBCA-415F-9113-6A97E6ECD617}"/>
          </ac:spMkLst>
        </pc:spChg>
        <pc:spChg chg="add del mod">
          <ac:chgData name="Nicholas Allen" userId="cb35c4f5-68d1-445a-9dab-bf8935d6b818" providerId="ADAL" clId="{F4EB92AA-E185-4EF7-B8A2-8AFE4EADE885}" dt="2022-05-06T20:11:10.695" v="2028"/>
          <ac:spMkLst>
            <pc:docMk/>
            <pc:sldMk cId="3781564680" sldId="256"/>
            <ac:spMk id="579" creationId="{C85524A2-D5DA-4E9D-A8E1-A2AC57CC8C4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81" creationId="{3C2ABADC-F523-4269-9888-847028E0EE8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82" creationId="{BA4836E5-D0ED-4CDB-8F51-E703654F289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83" creationId="{3DB967FE-E688-4D18-88FA-3997F773678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84" creationId="{A851D890-A4D6-4EAB-98D4-63BF88FD991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85" creationId="{AEDEA2FB-FA6D-4245-82EC-96BF20C99D6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86" creationId="{402D2897-F2E4-4135-9450-16B4C039533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87" creationId="{36A8292A-8A7A-417C-BE4D-81861C970F0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88" creationId="{B51A97E8-7A5C-45A3-8017-27B3D4C8045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89" creationId="{4386A4E1-A561-4DD5-A217-187D99D6530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90" creationId="{8E77648C-8909-4FE6-87B1-06D8FE4D8FB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91" creationId="{3548C6A3-8C36-4FB7-A990-10459E3862E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92" creationId="{E170D19D-0B52-418C-AB43-65372BD876F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93" creationId="{E76763AF-1752-48A2-90E1-7A05B8E1CBB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94" creationId="{29BD9EBE-3159-48C0-9E70-6C6D078E3AD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95" creationId="{7A95F5BA-8735-4137-8F3E-13445D2087C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96" creationId="{B927B1DD-6DE7-4846-91AD-C3E7E0B535F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97" creationId="{6A86355D-5E17-4223-B738-D0770394E3F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98" creationId="{FACD5120-1AEC-4DAF-8FEA-407BB760C30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599" creationId="{DA3BBFE4-8C19-49B0-BC39-AF3FAA3BDDD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00" creationId="{ED0B5E0D-FDFC-4F62-A290-E30C2ABC137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01" creationId="{0F536639-A6D6-4CB4-AA54-4E16C3028F8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02" creationId="{F0A5DC78-B5D6-4839-8202-5B338C84EDA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03" creationId="{EDD03065-054D-4FAC-B6E9-CAFA7B06C41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04" creationId="{D791DF47-EB10-4EDA-B93D-E620AE0AC25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05" creationId="{2B409AC5-F33C-405A-A0F7-3BD074B0FB6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06" creationId="{EE57E05E-FA13-4C80-A5B7-693E6517ECD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07" creationId="{104A2F68-B03A-4E0F-9B5B-C056D139ACF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08" creationId="{EE6DC6B6-F723-4C82-B0C7-81B0C905E16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09" creationId="{D2B06D9A-5958-499F-B702-5372057DD79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10" creationId="{95D488C0-B53B-4950-B17B-E0694C14A66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11" creationId="{78327361-CE28-4F77-A227-DD26F905812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12" creationId="{F86903ED-4946-459F-BAB5-3A54B422642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13" creationId="{4529A5A2-9168-4E4D-AFFC-9E9E9188289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14" creationId="{F8204544-1333-4AD9-9023-CB38C064784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15" creationId="{411885D6-C906-4A7D-9CBA-50BC70FCFFE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16" creationId="{AC488726-2B2E-4FB4-85E1-26A63C87511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17" creationId="{17414FE7-C624-4F82-9016-DEA8238B555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18" creationId="{E9F34071-2B08-43E5-907A-8408F9A8921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19" creationId="{9E840385-68B4-41E0-9236-FFF8ED88B45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20" creationId="{C21BBCDB-0F65-4049-9A17-F7A85371FAA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21" creationId="{58C7BC65-84D9-453A-94CD-F7013228193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22" creationId="{02CEA22E-C7C0-42DF-8FDB-CFACBFCC627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23" creationId="{0D0584C0-1B8F-4353-B5BB-94F56935669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24" creationId="{1066C788-D1FD-4E35-933F-6854DB6E5C7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25" creationId="{8BC957E7-695D-4AB4-9279-A640F0C8840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26" creationId="{1A563F36-22CB-4660-B846-DEF8B8528C5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27" creationId="{9658D6AB-5269-400D-ABC5-57861CD9BCF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28" creationId="{1A3A337F-DED4-4C6D-AFB4-2946CA628B2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29" creationId="{0D9B482F-47BE-4807-A32A-A2B5AB8853D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30" creationId="{F1580603-F56B-481E-B38A-0EF4BAAFE8F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31" creationId="{41F9F3AB-040A-4AED-BC24-D65A98D6F22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32" creationId="{41B40C36-5046-486C-9B06-2182CB31705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33" creationId="{0CEF67AE-C8E4-45E8-BC33-8F1BBEFB3E3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34" creationId="{78C45B4A-52E2-4CDF-9896-902B92C59A8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35" creationId="{ACF668F9-1D37-42E8-A877-D549EFD0745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36" creationId="{88C261CD-AD93-4ABB-AD9B-35D3D2BF34B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37" creationId="{C82F43C8-3E3F-4FAA-8472-B25F57BD62F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38" creationId="{72B610CB-182B-4BA7-9D5F-31118FF50A5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39" creationId="{58B8AC54-1C1A-4FA0-9F85-8CA4725F379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40" creationId="{E52F06D8-D935-4609-B096-A2D8E578D69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41" creationId="{6D30A638-6FAB-4220-B08E-58DA126F394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42" creationId="{5050D57C-E218-4AEB-8E8A-4D20FDA429A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43" creationId="{15A06A21-878F-40AA-823E-2A6D35D1FA3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44" creationId="{64ACF631-800C-4E0F-A338-ABC3D047608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45" creationId="{1F2E51BE-DA7A-42A3-A511-9FA15886433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46" creationId="{E7A393EA-7273-4B47-ADFC-0D2613B31A7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47" creationId="{B8EA2294-BA94-485A-B37D-8F4B4F1DF5F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48" creationId="{21968CE5-CA8C-4D73-BDAC-B62E374CAC9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49" creationId="{077A373E-47B1-4550-AE60-D30F0FB8A1A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50" creationId="{D1A31C6C-1C02-451F-8BCF-32B35A63C4A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51" creationId="{D34E1933-52B4-485F-8301-BFD693730B1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52" creationId="{F8DB4D92-BE7E-488E-B4ED-0B70EEC01FD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53" creationId="{3E8BE169-4AD3-4173-8654-93A99EEAE02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54" creationId="{E406A8E2-161F-451E-98AB-8A79A12B82D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55" creationId="{894B6310-A78C-4CC5-B80A-EF3E3EF8E6C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56" creationId="{7303ADE0-8A18-4BCC-A96E-B6CE4AA411C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57" creationId="{C234C9AC-6A71-45A4-9929-BF08B621361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58" creationId="{4A70877B-A289-4517-957A-B583AEC4984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59" creationId="{D0896911-5800-491D-93C3-698D1E5061B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60" creationId="{9CE56054-BAC6-4C43-9F06-D84F45146B1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61" creationId="{911B037A-69F2-4B11-B90C-C1A9691DCCE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62" creationId="{ABFB7533-2C02-40A8-8B0C-05E52012808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63" creationId="{4CA3F16E-6CCF-4C11-BA38-023CFDAC42B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64" creationId="{1F2A1989-8ADF-460D-BBF4-CC548B61C0A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65" creationId="{3CE36735-8057-4AF7-8D24-D69BE98ECE8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66" creationId="{A06FEBC8-8189-447A-BA37-3EEE0540C2F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67" creationId="{2A9780AA-A265-4023-B8CF-9609782540D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68" creationId="{BFF05861-40FE-4F09-BE23-D7E4B3CA326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69" creationId="{319A3B59-AF9B-4BF3-80DB-E4CA98B0379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70" creationId="{65E5FEC9-E3BE-47A4-936F-7F7EB716CDD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71" creationId="{352E74C9-F0A5-40A0-8D03-4C80EA8DAE2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72" creationId="{B77B05D6-E9F4-4B73-877A-6206631AE0A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73" creationId="{D8CE9F83-54E0-4FB1-9AE0-D9DBAA22FE9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74" creationId="{7222A35B-A527-4031-B69F-D6A32EC5D33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75" creationId="{3DDF9220-8CE8-4EA6-A569-5A8281B94BE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76" creationId="{551EDC13-76F9-40CC-9583-D849716BBA7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77" creationId="{A2DDCA75-726E-4A6E-B03B-217398A5C02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78" creationId="{A4290259-77E4-4E05-B085-002F546B8CE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79" creationId="{DEA9A245-D2E8-4AC1-AFBF-D7F265A39F1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80" creationId="{4DAB0CB0-0DD7-4776-93A2-6BF5F9D6F42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81" creationId="{3AE74177-D3D5-44C7-BB00-E28CBEBA654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82" creationId="{383CBA8D-8CCC-46FB-AF8D-EA81DABC8BF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83" creationId="{A2F86796-1F6F-4B42-BCC1-C6B08DB8DBD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84" creationId="{3FEE2D60-C961-4DAA-B21D-4FF6C2AC01E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85" creationId="{8ED1CC92-1A38-461E-9F42-8812CA23F95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86" creationId="{2BDA1624-2957-4CF0-88FB-070AFC5FD6A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87" creationId="{FA529899-3C5B-475D-B3DD-27E7065C733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88" creationId="{098C5CAE-CE78-4F29-9EB3-A24EC251069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89" creationId="{64789DD6-F3C8-4429-B8A8-E86D2F3D06D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90" creationId="{29064245-0F7A-4412-A8AB-082CF320D97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91" creationId="{3D8B040E-AE11-4B3E-A50B-C1F65F5179B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92" creationId="{804D2A42-A2C4-4196-8642-07968E9623E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93" creationId="{EA88D434-A2AF-45B9-9FA9-EC87B902EB5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94" creationId="{2E9EA086-E0F5-4599-8932-FF7E64D60D9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95" creationId="{E09B2384-574B-457D-A7BD-D78C925702D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96" creationId="{29F40F33-F8F4-4E56-9D09-2863AE9053C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97" creationId="{BFB9AFC2-29A1-46D4-82A2-AE9A7C88D5C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98" creationId="{E2FA768D-1377-448C-BF14-0BCAEC8293E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699" creationId="{58CB260F-D421-465A-9519-C1AC6DEE9C8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00" creationId="{05F570C3-94D8-4470-9269-9E364F4F3E7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01" creationId="{32CDDEDB-FAE5-4ABC-87A4-EAEBCF9CD65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02" creationId="{BF677BC8-0293-4664-B252-9C9465B465E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03" creationId="{E8706AF6-A0D1-4A87-9B1C-2314B948858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04" creationId="{16E2A77F-EB26-4B13-B18E-2AA80B4D12C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05" creationId="{79722E3A-C570-4DF4-983E-3B003161468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06" creationId="{1CB04103-19DB-40D9-BCF7-87407907F6B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07" creationId="{C233EBFC-8D59-4D4C-A0DD-C45264E94B6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08" creationId="{E86DCAFF-FAB1-408C-AC57-114200BF407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09" creationId="{662BB66A-6CE4-4135-BCEF-5193711B9B3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10" creationId="{881C6105-0FAA-44DC-A156-827A9335D35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11" creationId="{EF1A3D1E-6FEB-4644-BD30-43015A631F7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12" creationId="{0BE572C3-8D3D-40F2-B57F-DF668FA3530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13" creationId="{49B1CD7B-6793-421E-BAFD-BBBA48951F5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14" creationId="{7CB6DCB1-8DA2-4D14-AD3B-9E79AAC37BD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15" creationId="{D9542859-AF4B-4DAB-9DCB-BD1F9F771FD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16" creationId="{B77E9C93-32D1-4E37-913F-46CD8BCCFAF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17" creationId="{E97B789B-AE28-495C-B021-85780A9FF6E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18" creationId="{7B877201-80F7-42F7-B55D-732B9BC4655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19" creationId="{5C1D00E5-7ABC-4E8C-BB3E-76A9D0103E0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20" creationId="{95AF1E87-30B2-4E44-BF42-368F96E2802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21" creationId="{F89BACE5-C4B3-4DCE-A061-27E60FD5559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22" creationId="{C9D1F7F5-2D97-49CC-8D62-9E774B3575B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23" creationId="{90287939-19C2-4748-A5F6-20921F97D61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24" creationId="{3540E74A-5C40-459E-8F8E-D802FED036C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25" creationId="{DFDEBDCB-093B-4988-94C6-E25D6B4A1C7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26" creationId="{0E0CF29D-8287-4F49-8AA1-0CD9C805900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27" creationId="{82FC8EF6-EE12-45CC-B285-36A3DAC8106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28" creationId="{0BA9E90F-56A8-4BD4-9F11-AEEB3861002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29" creationId="{FAEEB9D6-797F-44EC-903B-7E9E1CE642F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30" creationId="{FE5808EA-C8BC-4A64-A70B-209034A8418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31" creationId="{0A52ED13-6C8F-44FB-A9E2-053321F3199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32" creationId="{A5107AF2-F31E-4D1D-BEAD-7A5C386C393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33" creationId="{316A67D8-B36D-4E36-A0A3-9C64AF8A869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34" creationId="{5AFAA8E0-D5EA-40D1-9261-D5FC249D36F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35" creationId="{891F38C7-155C-43DF-8122-4D833BB0925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36" creationId="{DB025A51-2D3C-47D7-B411-AF269FB70E6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37" creationId="{B751CEBE-F495-435D-9BED-13F5C371CCA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38" creationId="{51DEFC60-C6DE-4D06-AA85-952A3033E96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39" creationId="{814420E2-A679-4404-A878-9BBCAD72A95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40" creationId="{459258CB-C2A2-401D-9643-D2E6F985737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41" creationId="{EB5AA20A-CB5D-4440-BA56-11C2CE74598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42" creationId="{1705E657-FC75-4B40-A4AA-9C0584B06D7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43" creationId="{02B3F756-2E47-4F9E-BA1B-AD593925F70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44" creationId="{0307B7F2-CA10-42F9-AA2A-8AF49D4B429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45" creationId="{7093FADC-3D1B-4F87-968D-ADDD05B2014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46" creationId="{577D44C9-FF45-443C-9FA8-B41BB20BFA7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47" creationId="{385A6D4A-D4AB-490A-8D1D-218E8A3B415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48" creationId="{0313CE53-005A-4F04-B176-E831ED4CE97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49" creationId="{28445D4C-2005-40B4-A165-5ED05CDB33F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50" creationId="{EE25815D-DA7E-48C2-9DAA-D6323366DF6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51" creationId="{5718018D-6C48-4C36-A801-293BECCCBB1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52" creationId="{9588F99A-B7DE-46C0-907F-1D509E4BD75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53" creationId="{43DE3E2C-515D-4FC0-9FAD-AEB0BBA664A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54" creationId="{33B3FCB5-3054-4657-9FF6-EBC0ED27091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55" creationId="{149A3EA0-4A4F-4EEC-B091-0E0C476177D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56" creationId="{5B0D33D4-D766-4636-BBFA-B6AF4FF5A31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57" creationId="{F6B660D5-E86F-4FC3-89EC-7F422307D1A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58" creationId="{518D9BC3-88A9-4312-939E-5A54559C8B4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59" creationId="{77BAA681-6B70-490D-9703-25529E92929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60" creationId="{0E6DF7EC-D1BD-4A7B-8389-FAE3133C84C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61" creationId="{4B1C7C33-69D2-4E79-88FA-F2E27C32D1A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62" creationId="{19AF06BD-A2EA-462B-B07F-FE51BA9D880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63" creationId="{C9362BB6-4C0A-4A9E-9173-5F3DAD055EE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64" creationId="{37C445DE-45D3-46A3-B593-457DB3D44CA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65" creationId="{3C9C83DA-0412-4044-9544-60126B32A00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66" creationId="{3E4DAF15-8009-4F81-8F2B-F96D3A0A52C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67" creationId="{C7622FE0-05C9-47B0-8EAD-45D95AA9C4E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68" creationId="{B4CF3504-855D-4298-B88F-748086192B1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69" creationId="{61FC13C7-D861-4C16-8C7E-8DC13604A8F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70" creationId="{F1E67598-A52B-40EC-B31E-39B674EED80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71" creationId="{F56C3DD8-1447-4FAB-8A2A-F911C0EF12D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72" creationId="{D09BDD6C-584F-40E1-BCAB-897ACEC1BA5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73" creationId="{4B9D5032-D4FA-40C1-BB07-854F8D62BF4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74" creationId="{1326A102-3B21-4E07-9CF2-FFC8EFE3698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75" creationId="{43F8CCB0-2AC1-44AF-9730-69ED98EDC69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76" creationId="{38B66431-E3EC-4B13-90B1-8B800823E32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77" creationId="{DAC5B574-0DC7-4FA2-A996-CDCFCCA799F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78" creationId="{49E2276A-535D-4090-91DB-27542405585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79" creationId="{A8E99D23-5C02-41E6-9C84-378A3BA79C7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80" creationId="{85DCDAF4-87D3-4D58-B906-F664E3912D9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81" creationId="{F744032E-7F3A-4FB6-A9B2-216F99747D7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82" creationId="{CD0613F9-1EAA-4B99-8278-D202187428C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83" creationId="{5ADB1AE7-473D-4443-A1A9-9AE1C690B92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84" creationId="{E910975D-4CCC-49B7-9239-BD8D786C6CE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85" creationId="{3FBE1951-E707-4786-B484-222E80C8649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86" creationId="{09AAA35C-6686-4F85-9447-A7609BEADEF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87" creationId="{BACDD45E-1BFC-4293-BBA4-6461B680B85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88" creationId="{8899FA21-07B7-4B82-91AE-06B5C754395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89" creationId="{66E6EBA8-BE1D-497B-8676-04E197D4EC6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90" creationId="{73BA0B29-701E-4101-A860-D3D2DCDCAB0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91" creationId="{83F6CAC1-D8ED-482C-9D58-8E476835D5C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92" creationId="{67762BB1-3A07-4D47-B337-1D50BF310E7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93" creationId="{1E67EC4B-2CEF-403E-83FC-3B0DF7747D3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94" creationId="{A76DD73E-A99B-4BA3-A844-16DCAAF2017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95" creationId="{6586A930-CC62-495C-B980-CA87972B85F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96" creationId="{C1370B92-1641-4D7F-87B3-91B5F01B7E3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97" creationId="{9C5A7171-8D7B-4DD1-80A6-97ACEC7AB54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98" creationId="{2D239C75-27CB-4B6E-84B8-ECF823DA5B7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799" creationId="{2DFE851B-A6E3-4C86-8F93-230C00B8F3E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00" creationId="{03598C67-6714-490F-9042-20B50B15F27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01" creationId="{C94586AB-102A-41B7-ADF3-C0FF6082007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02" creationId="{28F187E6-86C9-4316-8ADB-AEACAD4D1FC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03" creationId="{B145C70F-A71C-45FE-92E0-E390D36F5F8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04" creationId="{A51EE494-2990-4A36-91FC-94670AD4827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05" creationId="{93592732-BB06-4423-9B1D-59F9564FFED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06" creationId="{D0C58D5A-B990-4389-A795-2A3ABB71B1D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07" creationId="{318BDBDB-F87B-4FC1-B396-C4A889940B8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08" creationId="{B98983F5-4938-4339-A66B-C3B922A0E0D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09" creationId="{C662B216-D1C6-4C3D-9DF3-9167B333240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10" creationId="{40F11FB3-63E0-4C9B-BDE0-4A60B757868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11" creationId="{FF309DD9-0F93-4355-8FB1-A3FC6502260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12" creationId="{99586D1E-1B00-4A90-8421-A8EBCCCE49E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13" creationId="{5444AD77-1EC7-41F2-8727-C622537B424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14" creationId="{3299C322-10A4-4378-9339-D4154704E78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15" creationId="{6D4413C7-EC87-48E4-BF5F-EE20D1D9CDB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16" creationId="{7568E4DF-DAD2-4EE2-ACAF-31ACC9D86F4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17" creationId="{5AD75261-B006-4EAC-870C-6D59D31201F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18" creationId="{69DBE8FA-3DCC-4411-86A2-74D2F85020C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19" creationId="{0E1E16F5-C693-4F44-A02C-D996B1D57AB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20" creationId="{76454B34-3D39-42FA-9572-82605A7B406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21" creationId="{5519DF54-9281-479E-9551-5D5BB7798C9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22" creationId="{BEA6C9F3-5299-4053-93F8-633E2D829B4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23" creationId="{EAA52F8A-A04B-4958-BA11-35521A73A2D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24" creationId="{0134F843-7D24-4918-AD80-ED3A84ADB16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25" creationId="{78274380-9707-4E00-ABE8-072D3171551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26" creationId="{92D5FCBF-6C7C-42EA-ADB2-A21283F5788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27" creationId="{9FE7375E-AE87-467E-B23B-ECFA0E96EE5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28" creationId="{7D70E133-0846-43D3-9036-A51FCA94619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29" creationId="{C80798B8-F003-4A8B-8A32-B3170E3CC4D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30" creationId="{6C6AD788-1C35-4299-8E55-2B634641C1B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31" creationId="{6A2FA0ED-03B7-4787-9D7D-DB0D2B7B499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32" creationId="{8C967E4D-6C98-4B0E-AAEC-9109C7C04B0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33" creationId="{5D50D769-2DCF-401D-825B-EAFC5C45335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34" creationId="{2CA8469D-5B8F-4F5C-B800-E7CE6DA7A2D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35" creationId="{F5FA4CC8-7C0A-4120-9662-B01C71C9E3F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36" creationId="{DB58BC45-A9BE-4555-9752-9EA4393802F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37" creationId="{CDBA5617-7A5F-4CD1-B24A-FF56B28AC4E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38" creationId="{1FEFB0BE-1DF4-4AAE-BE23-BB2A49B7564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39" creationId="{FF3BFC74-4298-4D11-81BD-C3501047339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40" creationId="{B04BAC76-BB2B-45DB-A1D6-AE77AF67B72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41" creationId="{DCBB89A1-A6D3-4279-8EAD-3DDBB6C952D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42" creationId="{0FA085CD-657B-48F7-BD61-153F3D8F03C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43" creationId="{D414B295-2B96-4412-9460-281ABE1B3BF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44" creationId="{A1BC5A68-41FF-4753-98CF-9348DE6DFBA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45" creationId="{DC77F300-0943-4F4F-9491-232B578785D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46" creationId="{1A7EF93C-2AED-4EF6-AFE1-287C3B62647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47" creationId="{75B92F38-E177-4A38-AE9A-1ABFC2985F8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48" creationId="{7E1428A8-9A67-4845-B8EB-26A54EBB886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49" creationId="{88D9C919-40FB-4DB6-AACA-36A100DFD0A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50" creationId="{94C795C5-1C78-4A56-B9E0-1EA28771369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51" creationId="{EFB1D9C2-7558-4AC0-A995-060584804A5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52" creationId="{D575FA79-9680-4387-A505-1BF9EF8C0F7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53" creationId="{FDCD16FF-D513-4477-84A3-3ED27972109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54" creationId="{FCB17FCF-B3B7-47FC-88EE-72BEBD42BFD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55" creationId="{44D06D70-6770-4123-9782-A6FDF3126D4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56" creationId="{3A231378-E124-4C4A-A8B8-A6925BB0374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57" creationId="{90D56C20-A511-4A2D-9466-37A60368DCD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58" creationId="{8DB75A9A-6A4D-41BE-9B85-AC5FAE72C25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59" creationId="{1CE74A54-FF5B-4F36-A5B7-E3049649562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60" creationId="{AD93FCF1-C6DC-430B-9F60-A3890A9ED69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61" creationId="{F1813C95-B16E-4FC1-B02A-49ED9F04093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62" creationId="{D94C17CA-0A79-486C-B217-481103E56AB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63" creationId="{393035C9-1244-40CE-8B03-A9FF2D30558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64" creationId="{4E094230-05FD-4262-AE71-1F357997971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65" creationId="{23E9B6B7-AFCF-4A3D-84DE-216B3914842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66" creationId="{F2AE4FDA-DC67-49C9-9B12-D96E4421BFB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67" creationId="{89B78792-F889-4BD4-B15F-B9498432A4B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68" creationId="{CE8DA808-1F92-42A8-824A-2E1D115B41D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69" creationId="{CBC620F1-E0CA-49B7-B6ED-BD974AD6543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70" creationId="{FEC3ACE1-D221-40CF-9B9B-AC6BA922268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71" creationId="{29D60801-15E8-4C6D-9C90-023EBDEF01E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72" creationId="{E14AE9C8-F4BF-49C3-815C-AD713F6AF83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73" creationId="{9F1A89C9-DAB1-4EB1-A6EF-2F6F795827A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74" creationId="{25F5E67C-F093-47B7-8A3F-212DB9EDB8D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75" creationId="{5A937C9D-72D3-4D4D-82AD-0FB8D1E97E8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76" creationId="{C159D455-C172-45D6-B4AB-9D9EC138D41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77" creationId="{285F7D80-3AF1-433C-8959-C9551F15173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78" creationId="{74AE94F0-F7D2-4EDE-A090-47F9BD2E278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79" creationId="{0319341A-BEB6-4334-A487-EC19F8C9074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80" creationId="{B0097DCB-A707-499E-BAED-ACF07580C1C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81" creationId="{C5CA442F-08B1-4CDF-AC09-23E61188BE1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82" creationId="{BC452894-57BE-43F3-902A-4901D6FAAA3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83" creationId="{F73ABCA2-2491-4799-9BF3-5FEB6A4FDFD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84" creationId="{63C640A2-D619-4EAD-9233-2AC1F0721DE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85" creationId="{ACCAEB40-9EC2-4FC8-8E34-A4B4D878070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86" creationId="{6E92455D-0E3F-4989-8E40-FF73F928C39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87" creationId="{96048F10-70E5-4BB4-BB66-9DE4F4DACD7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88" creationId="{CB48EBC5-4A38-4411-8B91-3251890F128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89" creationId="{36D882E3-5643-47C7-B059-5CC3A61B3DC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90" creationId="{5631B128-A2E8-434B-833C-7A7BBC19DF2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91" creationId="{1741CBDA-20F1-417E-8C12-DD034BE2646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92" creationId="{51660C66-F6DD-4A42-90D2-09EF8A4413B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93" creationId="{205D44DB-AE38-4473-9120-8FD5F6E115B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94" creationId="{0AF1B8EC-EE03-443C-B3FD-A2841F82558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95" creationId="{A75CEA65-D1E1-47B6-8FFA-1DFCA238A0C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96" creationId="{F76EA762-5B49-4161-AB1B-A964FE9C499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97" creationId="{2888CE3B-19BE-4D00-B063-266D651ECDC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98" creationId="{3AE96F60-B9BD-40EA-991B-24A9EB38FB6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899" creationId="{FD56D64A-07CF-4387-95C8-0888A97383C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00" creationId="{A5842519-DBEA-4B00-8B2F-0E467A9A930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01" creationId="{B7503241-83A9-48CD-88F9-F2999ADEBCC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02" creationId="{D7BCE734-A9C8-4A05-8208-4AE80692440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03" creationId="{E8AB5FD1-A541-4F16-B503-CE79FF7707F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04" creationId="{9B30CA9F-A1E8-4FED-9772-55B0FAF2277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05" creationId="{030D3F77-038E-4A6B-B98D-8BAF3D3B87B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06" creationId="{EAE4C2CF-9161-4C68-9E1A-E83239E9CFF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07" creationId="{94A5CD15-CEAE-43F0-B6FE-310573C4380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08" creationId="{AEC4487E-ACB3-4D4F-9E39-0E2ED4C3AB5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09" creationId="{BE4141A9-3F2D-47D4-948E-63A2887B3B2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10" creationId="{C70EEBFB-6A06-4EC1-8697-79385D3D1E5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11" creationId="{BE0E3263-99DB-4D29-8E5E-D6B334138BC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12" creationId="{33BFBA86-DA9A-4D5F-BB73-0F5EAF9FB79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13" creationId="{A5BA4B32-40BC-4DD0-8C5B-938881E5F48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14" creationId="{66CA66D0-BD6F-485A-979F-E015DC83547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15" creationId="{FEF6C397-47CA-4644-B02A-7113AD51F79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16" creationId="{BE878F36-55A2-447D-9140-FC8D7F5F104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17" creationId="{E432C9AF-BE00-4DB1-9B9F-F96F632A4F0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18" creationId="{D1C6301D-2B36-484B-AA17-9BF5261567C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19" creationId="{42A38827-AA21-42EC-922B-F31A3012870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20" creationId="{80913CEB-A048-4911-BCA8-24D4D269ECD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21" creationId="{6DFCF44C-E0A4-4595-AF31-0ADD68F2ECC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22" creationId="{2D6151E2-E09A-44E7-B822-BAFD186E6C7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23" creationId="{C16D0C6E-466B-4393-B242-8E13CB63441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24" creationId="{B70CFA77-5958-4324-B158-81378E59ABF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25" creationId="{E8EF779A-4CC3-4C30-844E-C6A3638B82F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26" creationId="{587F9D0D-64F9-477D-8031-4714B8505B7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27" creationId="{7026F752-0993-4659-95CE-309E14058C9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28" creationId="{2C1B3DBF-26CD-4F81-8FDE-A0573EB455B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29" creationId="{61B06B43-062D-4085-8BDF-EAB61175EB2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30" creationId="{298EDA20-AA14-48F5-AF2E-B77BB924CCF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31" creationId="{F0039372-AAF9-4D30-BF63-E57AFA69CDD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32" creationId="{70F52B3B-67AF-49E3-87F8-D135A27AE2B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33" creationId="{002408B8-C31E-4BCE-87FF-90EBC512E91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34" creationId="{FE28720F-A382-4B93-9C39-711B3179B1A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35" creationId="{8A1343A5-885A-4DB3-B292-3765AAE4AC9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36" creationId="{5708D94A-663E-4E25-819F-341C7AFF347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37" creationId="{DDC3FB19-209B-4373-8CBD-E4BDC721CB4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38" creationId="{07441CD9-B32F-4354-BF73-49C54B8F619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39" creationId="{14B53836-85C7-42E9-81EF-1B32AA18BB7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40" creationId="{BA6309C5-CDAB-4C00-81A1-0FFAD69EE4A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41" creationId="{A5ABBEDB-73DA-4779-9E4A-C7A3BE6C775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42" creationId="{E61478F1-97A8-4062-84B5-A9E32F23866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43" creationId="{B59294F7-BB05-4727-A015-30F7D989C16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44" creationId="{659758A5-85D5-4709-8F24-9CBCF05DCD7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45" creationId="{6E9A0F41-99B1-41FB-92D6-DD853C25B8E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46" creationId="{C61E4395-9071-4C62-9F62-E14B12F58B8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47" creationId="{E8493437-5E91-4B3C-A11C-0F429DA404D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48" creationId="{D18ADD8D-ED9E-4898-ADF8-DB550538173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49" creationId="{ECFC3D7F-2489-451E-805F-C35EEA80928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50" creationId="{36693F48-2F0B-4623-875B-3EB2456ACC8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51" creationId="{29051EE6-B15A-457D-9BEB-BB45BB36CFD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52" creationId="{B339DCBC-E387-46D1-A1D8-A1024C87596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53" creationId="{3692FFFF-7ADD-49C1-8560-A67B4B5F496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54" creationId="{E1D2EFF5-3791-42B3-97A4-B90720FF6F0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55" creationId="{D9D71E0F-B324-4D92-8AA3-C43B6B72D50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56" creationId="{84EA9CCD-B2CA-4EDF-80B0-3B22FDD9451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57" creationId="{05D1B2AB-50A7-4AEC-9DAF-FF35159E4E4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58" creationId="{83F64B25-A051-4B3A-81E7-1100B9D3620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59" creationId="{ED5DDDDF-0B98-4D23-8210-2994EBAE2C3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60" creationId="{65B6BF2D-2E54-4CBB-90F1-534BD74BC04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61" creationId="{AB679EBF-2DAE-48C4-A2E7-3E85877F658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62" creationId="{D4EC4B70-E19F-4626-89F3-DA7B3472F22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63" creationId="{864F44AC-7A43-4329-A0BC-32A7ECD5406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64" creationId="{73D1378B-E7DC-461A-8F34-881DB9D3CE0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65" creationId="{7A41ABA5-AFA0-4FF4-9CE5-03453138CA8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66" creationId="{9E4BAF03-33B0-40C5-98E9-A7BDA299C37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67" creationId="{C4166E3F-7FC6-4D2F-AE1C-DC5A3BD28E4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68" creationId="{AAD64793-0D54-481A-B554-20D9AC0655A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69" creationId="{C9DF815F-08C3-42EE-9717-1F4511E6CEF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70" creationId="{1D083E3E-5223-4EBB-96BE-E4F70CF9EB8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71" creationId="{9D26BC99-AC58-4218-ADED-2CF22497E30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72" creationId="{69751A12-19C3-4EF4-9856-82AC1ED6A86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73" creationId="{8F7C5BFC-3AD3-48A8-8905-488F430B51E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74" creationId="{FC021855-397E-4C64-A7E3-9364AB6FB15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75" creationId="{EA760C4F-D65F-4FEA-9381-590E3C3242A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76" creationId="{AE33E4EE-A917-445B-83F1-FFBDDA458FF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77" creationId="{F440A238-8895-4EED-BE53-FF7F3625AC5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78" creationId="{C9F209AF-1167-49A3-8B55-09AE79F7E64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79" creationId="{B4D159AC-4F3D-43F9-8CDD-D898EA925ED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80" creationId="{299AADCC-8E1B-4A21-A50F-572F930DBC5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81" creationId="{135150E4-DC5F-4214-B7C6-5359408D9B7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82" creationId="{0D28DF47-82DA-4C93-8D74-36B26419961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83" creationId="{EFCFE8C4-E177-4358-BA3C-A82B51C65BF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84" creationId="{BF13B2F0-0C13-49C4-918F-B78A36E3EA4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85" creationId="{1A8662E7-8925-4E72-A64F-110B901B7D2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86" creationId="{B17E2240-CC4D-43FE-8EF6-D643DAD63D8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87" creationId="{4E1C4DAD-AE01-45E0-BC51-1E742BDAE4A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88" creationId="{08F446CF-3333-4B2D-A914-A6E7C053298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89" creationId="{D13D64BE-7B8F-48BA-84C2-5934BAF2ED1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90" creationId="{A1AF074D-90FA-4CF7-8AF3-E8ABD496105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91" creationId="{ECC18F02-E41A-44A2-99C6-2DA7C405A8A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92" creationId="{F064EBFB-CE6C-42F7-9017-8FD16BDFEE5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93" creationId="{DE59D80B-7BF9-4298-8B4D-C6ADB28251C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94" creationId="{8FA1D684-B8A2-4CC6-AB13-1776389C587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95" creationId="{DBE6350E-1C95-4ABA-96C3-EF29CA68A9D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96" creationId="{82F31B68-2782-4A56-A6B0-AC18D15E6F1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97" creationId="{0D1F2860-EE90-4F98-8014-3D6A2A8CECB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98" creationId="{6DB7F1DE-91F9-4C7B-B6A3-1F1BD5BC4E5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999" creationId="{FE98BC1F-2DFC-44AD-B01E-2F4C1C6373F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00" creationId="{99563A18-EDEC-4E28-81C6-92DD20DF25B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01" creationId="{75DA10AC-7478-4B03-AD4F-F7E2A970AAA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02" creationId="{95B512F1-5E38-44A7-8F3B-F72FCB84AD5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03" creationId="{61AA4CDC-019E-4DC8-86A0-2571BBC1FE8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04" creationId="{A1A414B7-AACD-428E-B359-77F38EF3D33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05" creationId="{1C0DC4F5-4C3C-4716-8C86-FE1C2072520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06" creationId="{D1CF73C3-942A-43AC-8ECC-3D01929873EE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07" creationId="{832EABF2-509D-46AD-89C6-049E1E52A86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08" creationId="{DC5087F9-9920-45AA-8CAD-A41B6A49409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09" creationId="{572F166C-A609-4E53-8EE1-A18DCCC229B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10" creationId="{64BA65C3-9E62-4F45-9D15-FE5A64EAF49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11" creationId="{2749C275-7752-4EF4-84A2-821F62EEFBE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12" creationId="{165CAF98-D2E0-4500-B1C1-17778AA8942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13" creationId="{A7456AE4-00C0-46A4-8965-32DCCD1968B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14" creationId="{12C63F73-0BF8-41D8-8CEB-A3AA332B00C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15" creationId="{4C4A44F8-3F39-494C-BCD9-A7CDBEC9DD43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16" creationId="{94EEC84C-D4E2-4AE0-9364-9A22BF51DF0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17" creationId="{6C9C8B45-661E-41BD-870F-4EA3EE4E557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18" creationId="{00895B4D-AD5B-4698-93AA-FF76ACB4120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19" creationId="{B142727C-E06C-44E9-BACE-7016050CF4A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20" creationId="{E940A45C-EFC1-4527-B75D-989AEED7444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21" creationId="{16FA6E7C-E7D5-4F6C-8912-53ADA9B1F69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22" creationId="{1E91AD61-11CD-4E9A-97AE-936F3B9AC6D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23" creationId="{85FAFE12-A568-41C4-8E40-DAF3AA23087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24" creationId="{0A660B46-296A-4091-8A1D-62756911E2AF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25" creationId="{F78B347B-8626-4BAF-ADCD-6ECCAD7D912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27" creationId="{67B486FE-1E5F-44A9-AB6E-DDF9E27DE8B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28" creationId="{185536B2-F0A6-4ADD-B686-09D4FCED57F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29" creationId="{DB6A3677-E3BD-4A9C-9A9A-F3749E70D22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30" creationId="{E33C43F7-F441-4637-BE71-57723164BF1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31" creationId="{E409889E-E528-4747-A712-78CCBD55B6D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32" creationId="{B398364F-632C-4E2E-B5B7-560CA3F2C0C7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33" creationId="{A6452B27-F9EE-4AD8-8E19-17F242A0E39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34" creationId="{E57162B6-84D6-4F46-9FBA-46A2F12F960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35" creationId="{BEB72B2F-2860-4484-8E09-AA258CD6DC2B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36" creationId="{5B79E924-0F04-4D43-9A9A-5C90A39ADCE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37" creationId="{3D49C358-A1F8-483B-B38C-B3FBAF8659D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38" creationId="{D442393F-A679-4F8C-872C-148135B77EB0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39" creationId="{DF81397E-6E15-419C-AABD-22D40CDC423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40" creationId="{3F8C7D57-C7A5-4819-A79E-567228849A0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41" creationId="{88D0722F-6EC8-432E-BB56-63F0309CC661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42" creationId="{2E6FDAB5-BE34-4207-9CAF-F97959AB9209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43" creationId="{4AA64AC3-DE67-47EA-B872-0B83EA1B32A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44" creationId="{CEFB90D7-6151-4C2D-9634-A28D6DC9601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45" creationId="{14B3791C-DBB0-4432-93B8-2A681F242D64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46" creationId="{E27C3594-A3B3-489A-900C-BDE342ABD64D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47" creationId="{FBD333CE-2CE0-4D13-B1D6-ED317A5EFA98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48" creationId="{603C3A37-53CF-415E-BFFD-70144BF670E2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49" creationId="{4D53D81E-3CA5-48D0-8299-BB890A36D485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50" creationId="{C82DC291-78AC-47BE-A3D6-7B7A6552325A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51" creationId="{D4C273E1-9505-4B5D-A7E5-57B62646566C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52" creationId="{D07D2B4C-A9FB-4DBE-B59B-8089A31DD366}"/>
          </ac:spMkLst>
        </pc:spChg>
        <pc:spChg chg="add del mod">
          <ac:chgData name="Nicholas Allen" userId="cb35c4f5-68d1-445a-9dab-bf8935d6b818" providerId="ADAL" clId="{F4EB92AA-E185-4EF7-B8A2-8AFE4EADE885}" dt="2022-05-06T20:34:06.999" v="2055"/>
          <ac:spMkLst>
            <pc:docMk/>
            <pc:sldMk cId="3781564680" sldId="256"/>
            <ac:spMk id="1053" creationId="{DFA6E76E-5D23-40F9-A571-E0793891D94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55" creationId="{19EB13DA-0286-46E9-8184-7D21AC982DE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56" creationId="{7C4935E1-334E-4714-895D-EFC9D7310AD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57" creationId="{04790264-9E16-420F-B0CC-CF0A48AACF9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58" creationId="{6764353B-B102-4B07-9BB5-6F75A2FD9C0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59" creationId="{98D35711-29B8-423F-999D-53C462B3569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60" creationId="{B6881099-E425-4215-B35A-F74F013500F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61" creationId="{1338B3F9-6B14-4533-A72A-52DD84B3BB5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62" creationId="{94A99EE9-9049-4D68-90A1-86D6EF6ED8B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63" creationId="{FF48BDEA-1A85-434F-9B6A-B4B0326322F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64" creationId="{877D484B-65B1-4763-B95E-7B578938CAD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65" creationId="{AC44813D-F177-4BE4-8241-A6FC19419A5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66" creationId="{C8D936A0-879B-41E8-90C7-65DB614F598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67" creationId="{C1F09A6A-1A2B-4116-AC6C-034720AB927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68" creationId="{4DEF8C1E-DD65-4879-8C84-4A66D52CE62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69" creationId="{0AB0F998-9788-45B5-A27E-0E0996DCF1C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70" creationId="{0604E62B-DAD6-4148-B634-10651341CB7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71" creationId="{CE916EC8-976F-4E03-8EAF-83CB25B128B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72" creationId="{5D67DC63-045E-4D26-8D83-22672B6B78B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73" creationId="{538A94C8-1E34-4323-9671-685B5917540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74" creationId="{4E6368EA-4D8C-4965-82E8-BF8A9D75918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75" creationId="{03025D9D-F43F-4D39-BB76-C042EC4B2A2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76" creationId="{5DCEF527-A05B-4635-8689-536D93B886E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77" creationId="{76AD4E10-5327-4460-ACA0-3B4B2F60174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78" creationId="{5193ABB1-3FD8-46FE-8EC1-53998DB6DA0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79" creationId="{1FEB88D2-EE82-4733-88D4-E2ED14EBADA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80" creationId="{317A03F2-2B43-4064-8650-2AA0A861E55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81" creationId="{3DC9E825-DB16-46AC-B813-B80E1DA453C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82" creationId="{B462D9A4-D134-4A19-9134-1689DEE75EB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83" creationId="{ADD70AB7-E091-416A-A933-88B1EF71764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84" creationId="{184F608B-6EC0-43B7-9CC5-52D4CAADC82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85" creationId="{E620AD6F-878D-453E-B831-757C3C75870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86" creationId="{8EAB3AE8-B7ED-4EBE-A7E3-565470DEC70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87" creationId="{77542CCC-F19D-4460-B137-4160044E445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88" creationId="{9AB0DE01-A719-4140-9469-35C16C5D9D7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89" creationId="{1B96E0CF-464E-4BCE-B99F-A045E34B19D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90" creationId="{5694103D-9535-40BA-85AE-8060EEBD64E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91" creationId="{4428961A-16D8-41BA-A6D7-B5CF48666B9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92" creationId="{A56C506F-9206-4661-830F-159839CF006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93" creationId="{EAC91914-D981-4228-8752-80C3673880B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94" creationId="{3EB790D3-B5B1-4594-BF7B-48FC2A81114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95" creationId="{6E8D7D72-9166-400F-A847-32931E1E5A0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96" creationId="{572ACBD3-152F-45C5-AF3A-942EC3A07D9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97" creationId="{B8C145E9-5D45-41B8-B213-73EA9EADE5F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98" creationId="{D7FDD822-5CCE-4819-B93B-545D4D5D50A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099" creationId="{F8DE1672-BBC0-44CD-8E19-52A0A1DEA9A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00" creationId="{C17247CD-26C1-49D4-BCAF-5D2158FD8D1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01" creationId="{9E206525-9A93-4A24-A82A-3AE333AC795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02" creationId="{633A187A-E2F5-4355-885D-3722B6FDF01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03" creationId="{5F5BBBE1-75DE-4BEA-A51B-81A4B2F6683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04" creationId="{D6068BAC-5C5E-496C-98F9-8A9709ED5A5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05" creationId="{0ADAF85F-767A-4AC7-872E-27D494AA655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06" creationId="{99A385B6-1D86-4AAA-9E30-E5FB26D68AB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07" creationId="{30BD474B-F0A3-417E-A294-E3286CEFDD1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08" creationId="{108DB82A-6C95-407A-B46E-56DCE62B0B2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09" creationId="{6022269A-E42E-4D6C-B6CD-8331E1725A9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10" creationId="{E3FC5AEB-EC51-4697-81A9-349E48C86FA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11" creationId="{DF47FC2E-2F9B-4CC6-9BB0-3DFB34B729B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12" creationId="{12AFFF24-ED97-4152-9EE6-483BE2B74F4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13" creationId="{7AFD8A90-906A-427A-A9D9-1BE970618F2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14" creationId="{18FDBB2C-C485-4B44-87C6-B3705330638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15" creationId="{6575854F-7D3E-4AB6-B7E7-5223550798D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16" creationId="{1F9D33EE-BC61-4E2A-AF41-1DD6B707D5E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17" creationId="{B06B612D-74EF-4D14-ADA2-60F00ACA3F3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18" creationId="{B7183AF4-684F-438C-90D2-A27A2D4E0BE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19" creationId="{FE953650-63D0-4C13-B75A-CFC85E675E2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20" creationId="{94D3A9E1-3A67-45CB-BC1D-790938EF296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21" creationId="{9756BDE2-6022-4C67-9602-12C79B8700D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22" creationId="{BF9FC849-C653-4EA0-BBED-4B083DF2076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23" creationId="{21B3639B-6909-483D-A02C-EDAC8D14BB9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24" creationId="{2D82D54C-27EA-4D4C-8657-9EC8279B133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25" creationId="{11DEDE6C-36D9-4CDA-8776-1A5C1A28784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26" creationId="{83B07C48-8979-42B1-AFC6-50DA30F68D3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27" creationId="{56265BE1-2EBD-4CDE-A068-400C9665F6F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28" creationId="{D5D70F35-8935-4B7D-BCFE-DF87B183028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29" creationId="{00C3112C-D45A-4C4A-A13B-7F84A0B3F1C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30" creationId="{4F163091-35C7-407F-8809-7D707F1E667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31" creationId="{D5EEDE12-9F0F-43EE-ABB9-F0FD9849E8F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32" creationId="{21AED56B-816A-41B6-8394-7942BB10A4A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33" creationId="{35C9D66A-E9E6-4E41-92D8-28B69D9D35D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34" creationId="{49FD6253-716E-47EB-9BB0-FA380A155BE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35" creationId="{865A8090-A055-479E-9B1B-A1BD2A434FE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36" creationId="{14B2BECA-7890-4334-9E9D-0B8B712C9EA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37" creationId="{9D176423-3C14-4F9A-A4D0-39DEC8D1D60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38" creationId="{E87B7CFC-4AC7-4516-A385-97855F18A79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39" creationId="{91F670AC-676E-4B96-BF36-DBCABF01872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40" creationId="{4B7876C2-0170-4806-90AA-330560979AF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41" creationId="{354D8681-C01B-43B7-8983-9D2C22D0172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42" creationId="{BF02D823-0F56-48B8-A3EA-616145E0050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43" creationId="{063F1B51-7106-45B5-B9F4-C742BBF6289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44" creationId="{EA327296-FD74-4108-87F0-678E71E224A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45" creationId="{B303F9ED-86A5-4FFE-A362-ED3D6D82B05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46" creationId="{222BC11B-D91A-41ED-860A-860DCCDC466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47" creationId="{0728634F-E6E7-4777-8613-7D82173E3C3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48" creationId="{8CF692CB-D0C8-4882-9F1D-D1EB9E1E353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49" creationId="{C8B18E82-6340-4007-9517-B9AE9ACBCCE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50" creationId="{6A620AD0-389D-44E6-8136-1868D9AD3AB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51" creationId="{11CEFED9-491B-4E06-82C8-66FD6D43F05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52" creationId="{4FF71680-DB7C-408F-B7DC-29BD97243DE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53" creationId="{2BF05500-CF47-4E77-80D6-B5951D3F473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54" creationId="{E2BC2257-A92F-4DE7-82B4-3155CA7186E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55" creationId="{DD2C0C98-F333-4B06-9DB5-0E8CC84356A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56" creationId="{8343A092-2435-4328-89BA-8EC0454A567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57" creationId="{46775164-6DF8-48AA-8BA5-B4144EEDAE4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58" creationId="{5367F92D-BBFF-465B-8F8D-3C11DD9022A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59" creationId="{20435C89-5CA1-472C-A322-EAF14169B4A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60" creationId="{BBD5A360-67B2-4055-95CF-B3854A321A7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61" creationId="{A52DD18C-03DF-47B9-B1C9-8C5D0B98337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62" creationId="{83D0C29F-D869-40E9-A3FE-B2E1E592DBB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63" creationId="{F869DB75-AEBC-4086-A3A1-A05388ED58F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64" creationId="{C2341809-6318-42D1-993B-2CD2F14CE85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65" creationId="{245D029D-D8BA-4C55-8523-ACDE4445471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66" creationId="{22DA8599-0CA1-4C2C-822E-44FD372B5B3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67" creationId="{EB1573E5-C9D2-4190-B6FF-72FFC12A964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68" creationId="{89F6E6F4-21D1-4E59-B71F-4258B3E41B8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69" creationId="{B81CB71B-E42E-4E34-AE04-CDFD20A8D7D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70" creationId="{F7BAD70F-527D-4183-9CEC-79E56A58FEA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71" creationId="{8B03A6DC-E050-475F-9B15-47B9623EC0A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72" creationId="{ABD2186C-246C-4C1A-995D-127438F0AF0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73" creationId="{D558C34A-62D3-4CEF-A59A-F0ECEFC5C43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74" creationId="{12675D53-3532-4900-B9DD-C089B46E013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75" creationId="{584FAFCE-98B3-4839-80BE-026A75097B1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76" creationId="{A2EE0748-3357-4ACF-97D0-7B2ED1FB4FB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77" creationId="{45F74C95-DA62-488E-8DE4-317CE040850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78" creationId="{1D73EC6F-D88B-42B7-A359-DE2D2D5B153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79" creationId="{53ABAE3E-98F1-4B72-9C7E-191FD0AD1D6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80" creationId="{B92B3EE2-B220-4539-ABF8-B2B3BE5959D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81" creationId="{D00132BD-9297-43CB-B15C-CD1BEF6961D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82" creationId="{3041938E-C0F2-4A36-BA4A-1A309232340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83" creationId="{46755151-03B2-488F-9D3D-6CBD8155499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84" creationId="{B63FC356-660E-45BC-8B93-DDF4BB6AEC9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85" creationId="{CC5C6A5B-E853-4370-A169-ABE2B5097BA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86" creationId="{1DA614F7-DC74-4AE0-812A-EA2EBA570D2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87" creationId="{B9504936-3E3C-4059-9EBB-B29D07C5060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88" creationId="{F48CEA3E-8124-422C-80DB-1A784263E29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89" creationId="{7FC2AA0A-D05D-4301-B83E-31F9BD8C4D6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90" creationId="{E78EFA7F-1EE7-4B4B-8F0F-8E47AA634A2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91" creationId="{BD12EC24-7C62-47DB-9894-4D470007B32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92" creationId="{F1B58CF3-5839-4BA9-9C5A-1DC5247DB99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93" creationId="{9199AA22-A7EA-477A-B262-30F229A121D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94" creationId="{26244017-7EBD-47B4-97B2-1D61E913DB0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95" creationId="{665E7800-A0AE-40DA-9319-CC1469FF53D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96" creationId="{D0CD8324-A58F-4E4C-92F3-70990E59E0A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97" creationId="{665FFFDF-3BC0-4B59-9DE8-643FF2F9F10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98" creationId="{94AA7E9F-EFB2-4095-9D5B-4BCB9B56EC5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199" creationId="{E5BD6050-1872-43D4-B9F2-88D5A2C1440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00" creationId="{BC5796E8-8F51-41D1-B354-8DF828BB4EE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01" creationId="{427015B5-7B70-44D6-A7A1-07E6683E9FC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02" creationId="{2589D861-D285-4852-B3AC-EFE65EB01F4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03" creationId="{379042E1-8016-4FEE-B54B-8BE5E71FA59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04" creationId="{2A849213-D8CC-470A-A7B8-163DE73DE1D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05" creationId="{8051975C-8C3E-49AA-8A05-2BC9310D880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06" creationId="{91D3FAA1-E936-47C0-9BFE-897CE2732A8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07" creationId="{EA27AE95-977E-41D6-8B80-F6013FBD04B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08" creationId="{C869E08B-0EC1-4556-A58C-D17F36DB1EC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09" creationId="{E57E644B-AB22-476A-988D-6B7A3703CC1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10" creationId="{593ABFC5-0117-4335-9E8D-79164FBE63C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11" creationId="{3A5B3314-1EFF-4CEC-A837-D91FAC4B81A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12" creationId="{0A0645CF-E482-4A0D-A4CE-3FEC90F3E0B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13" creationId="{A7938442-0F05-4720-808B-81433361293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14" creationId="{7EE0C792-8B90-41EA-B738-2DB2D793AE2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15" creationId="{6105EEC2-96F6-4FA4-8E4D-8C3D9071995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16" creationId="{551CCBDA-54A2-45C9-A494-F6609518FB0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17" creationId="{DC2BC9D4-71B7-4BB0-AD8E-9BCC6F9702C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18" creationId="{955372A1-F7F6-43B1-BBF1-1D71CA18D30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19" creationId="{BE302E39-62F7-4F9A-A0E0-06D9782795E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20" creationId="{649CAECA-9F9C-440B-A416-A045841B029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21" creationId="{E8208F3F-4589-446C-B3E2-1191EA37A8E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22" creationId="{1440541C-B7F0-440E-A280-503E97363F6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23" creationId="{3099B4A5-0AD9-46F7-A8C2-4BFD641A06F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24" creationId="{8703FD92-50AB-4721-A284-A413C08BACE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25" creationId="{C99F26EC-6DB2-475F-B45C-C74E299B5CF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26" creationId="{32AA91C8-5D97-49D5-8363-68690C8E395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27" creationId="{4DC904FB-E226-48A4-80C6-9D204020052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28" creationId="{0A3CDB34-116A-4DCF-B027-82D62A5574A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29" creationId="{A19C904E-3F9F-4A71-9BF7-B20E8552666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30" creationId="{9B4282D0-A465-4B48-A164-FF34535BD56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31" creationId="{9BA66017-84E3-4DB1-B83A-28B9FFB89E7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32" creationId="{20122DAB-F4EF-4071-89CD-DCBA4FEC30E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33" creationId="{6A4E7E29-E5E9-4E1D-8050-24DD99FF1CF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34" creationId="{C4607BAC-6BB4-4BFC-975A-C6B02023F9A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35" creationId="{C367BD9F-A4B5-4BFD-B09C-ECC8C71E082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36" creationId="{EF83CBDA-FDE5-4B85-8D61-FE2D77D29B2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37" creationId="{3EB68A49-9419-4F12-9242-7F407B4EBC5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38" creationId="{84332058-AC68-46EA-BA0C-551344A5F6B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39" creationId="{DC19FD92-E7D9-4043-9823-CC76ED875F8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40" creationId="{622258F3-275B-45B9-9EFA-62539182F33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41" creationId="{750822E5-E9C0-470C-8151-D9A9962E629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42" creationId="{59960CBE-755E-4AAD-BF50-F488D7EC63B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43" creationId="{358AAF57-F67D-4EFA-8A81-4893A28ACF2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44" creationId="{426122FD-AD4C-407A-B344-FC619DC2259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45" creationId="{73F3408D-A8FD-4339-B6C6-7274B454E8F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46" creationId="{86DF6DD4-3BD5-4975-8FF7-A691F6FE093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47" creationId="{58050A3C-28A6-4ADF-A4C7-10850C5F47F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48" creationId="{D9575231-B196-4BB5-A440-CAE2A199574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49" creationId="{D73AB5F6-1EEB-4D57-80FD-9A2D92D8700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50" creationId="{39ABC433-32E2-4304-BA8C-D8920E7DC5E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51" creationId="{595683F8-AFBD-45EF-A925-F8524CAB0E1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52" creationId="{18F10121-0CF4-4CFC-8ECE-5F499354998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53" creationId="{95200242-9128-41E4-B3C2-42A59438286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54" creationId="{985950C5-16F2-4951-8BF8-C7B71F55711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55" creationId="{2EAB296B-62B1-4800-A879-FB74F973990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56" creationId="{79793295-3AA8-48E6-BC39-48B34A376E2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57" creationId="{C460C065-D10C-45D4-A0D6-97DB131C800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58" creationId="{EE9C33FE-3B2F-4414-AD3D-5F3A14F1CD5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59" creationId="{BCDCA00A-38FF-4156-A370-238559DEC87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60" creationId="{C862E1F4-39E0-4828-B5C4-1CCF732E9A3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61" creationId="{83218ABC-7582-476E-B8C0-2FBBA9D6C54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62" creationId="{A37535FD-F832-4547-97D3-C3B90E6051B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63" creationId="{FBF279F3-256E-44DD-8420-12498951403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64" creationId="{A46DA7FE-0315-4675-A14F-8C52370DA76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65" creationId="{8E041C96-A37F-4555-8E54-3BA467BC9D8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66" creationId="{CFC1B4FE-A055-4C6A-99BB-337CEE97707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67" creationId="{91E9B233-335F-47AE-BBDB-4ADCB16DDBF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68" creationId="{2CA7B550-82C0-46BA-B3E2-567A3EAC668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69" creationId="{6DB95CFF-307E-4A4C-BE1C-263EB6395CB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70" creationId="{7E6B0D50-E623-4E76-B4BC-098E2BA3E73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71" creationId="{FEC3243C-4682-488F-883E-BFC506A210F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72" creationId="{690A2EBC-1696-4836-B25B-B15878538AD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73" creationId="{B46BC457-F05B-4A06-B5CE-C08708C094B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74" creationId="{BA3A633F-2D0E-4C41-A3A4-2F5EAF3A98B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75" creationId="{7E630CA9-AF97-48FD-A4F0-4EE5A6C79B5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76" creationId="{8E44EB4D-7466-436D-AAFC-8969518E0BD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77" creationId="{5DE56782-CBE0-451B-96A3-8EE5792B5D0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78" creationId="{CE04F959-D275-4E69-972A-99CB83DE5D8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79" creationId="{924F4D7B-E54F-4D4D-A4DD-E270DAB8EBE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80" creationId="{026CD5BB-FEB6-4416-9B9B-09281DFED08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81" creationId="{51A4AC64-A7F9-4ACE-AB2C-0A5ADDFF033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82" creationId="{8E1D151A-AD08-4FA3-B009-D996432F6C9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83" creationId="{72ECB595-6CF1-40E7-A7A1-F1353F038E5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84" creationId="{C8A25634-45EF-422F-812C-7B3FBF87B11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85" creationId="{11F36DEB-1FEB-4781-ABE5-A4D7F3A23BA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86" creationId="{DD9FE7A0-2186-4EBE-A0B4-3924004786B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87" creationId="{FEAFBD7F-6A5F-4CE5-92EE-9C1926116A7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88" creationId="{D65CFF10-8AFA-44EF-9FED-C890DDDCE17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89" creationId="{E5AB016C-2834-401A-B9B1-A009A6B842D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90" creationId="{FD134250-7E30-4BC0-B693-A504852EC3E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91" creationId="{0A5B0D8A-F627-4374-94B6-54088EFE9B5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92" creationId="{EA76FB26-3B9B-4C3C-9605-0E57B1695C9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93" creationId="{0BC32840-A7D0-49A8-8EDA-DF7E2457E92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94" creationId="{7DEA5C5B-25D0-46FE-9EE6-8763AED160F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95" creationId="{CDCB63FF-576A-4F23-B001-65A93DD3128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96" creationId="{2BE7E941-37E1-4644-89E7-79AD1AF6F89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97" creationId="{ECA0ED3B-E4B5-42CB-95D7-EE7948965F1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98" creationId="{56268DF1-10AC-4F2D-9D15-AACF2DB03F9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299" creationId="{95EDCB78-8DD4-4D79-8C16-125FBDFF1D2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00" creationId="{05CBD9A2-8DC5-41A7-ABDD-B0CD889600B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01" creationId="{1D65EC12-CE16-4676-9AB3-B7EC2F1B815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02" creationId="{0CB4A804-431D-4A5F-B976-FE2F0B1CF46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03" creationId="{F21D6D2F-349D-41F0-AC21-967DD2CB8F1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04" creationId="{076F83B7-8EDD-47D4-B2FE-D89FD6F3D36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05" creationId="{80FE9591-4CCD-4F08-9E53-674C3E9E09F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06" creationId="{4999DCD8-BFE0-415B-9F87-58B28D8DAC9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07" creationId="{BB94E6CF-EAD0-4783-9F11-BEB67A72CBC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08" creationId="{5EABD730-6CF2-4715-BCCF-061EAB14055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09" creationId="{FCAC6CAA-1D80-4BD4-8269-8CB9ACC8A57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10" creationId="{D75041E0-B771-4C81-8C63-B71752DF1AD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11" creationId="{984BE5F2-E7CF-4F23-B2BD-553CB9E8055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12" creationId="{64AF055A-544C-4FE0-99DF-D7B64E8BC29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13" creationId="{6A293D54-D0C5-42DC-9F13-0010BC0AA03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14" creationId="{34A73DF1-9A54-4933-BB40-6231409C22F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15" creationId="{B98636F5-BB31-41C3-8C5C-48F7DB56F29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16" creationId="{D03163A6-CD18-4618-A422-552754BBB31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17" creationId="{FD9C7BF1-4419-4B0E-A5AE-DFA54CA911B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18" creationId="{E7D5EFAD-5966-4EAD-965F-10F8153841F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19" creationId="{0F58AA5D-67E0-414C-9690-AF0E26B022E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20" creationId="{E301F487-5650-4771-8905-0413592CA4D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21" creationId="{8B5B9303-0000-4507-8DF0-3E5946E4A5E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22" creationId="{B633C1A1-0C7E-4C40-9AEE-FCB308CB12E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23" creationId="{89E8BE62-B395-477E-A377-7804A02E3E6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24" creationId="{E019B304-5646-4B98-AEE1-FC30A651A1F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25" creationId="{2FD083A6-14F3-401F-AFBF-FD15167E343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26" creationId="{A4AB101B-6948-4E4D-8BDA-0BDEA2D3D6C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27" creationId="{B41BB282-1AB7-4C5D-BF36-7C9E659706B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28" creationId="{9C9BE13E-39EF-4D71-AF37-F427C1E52E6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29" creationId="{7C7E4C5F-C3FB-404C-8A8E-3C385414538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30" creationId="{976BA2E0-A2F1-4F4D-BC39-439FE65BFEA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31" creationId="{EA86A91E-3BD8-45F8-AED3-D69715B9070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32" creationId="{90EC90B5-8A5E-490C-9E69-4A205845F5F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33" creationId="{64F84572-F222-48ED-9FC8-AB26685462E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34" creationId="{6A8C808D-F41F-436F-A2DA-BFE0E7DC5AC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35" creationId="{3CD6A541-66A2-4FB3-B4C3-0819D5B12B0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36" creationId="{9274427E-0BE2-4819-826E-1076D29DA1B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37" creationId="{6AE60B67-AB3D-4CD6-B7EC-E53A0716D7E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38" creationId="{61482EF5-76BC-4A67-995E-BF744077460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39" creationId="{9A16374A-3BC5-4A08-BFA5-918C0F919D4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40" creationId="{DC774774-9BE2-4974-8454-12D7754DC5C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41" creationId="{77E00D5C-7824-46AD-AA25-171C4B223F0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42" creationId="{76226D28-CB90-4178-B541-45EF9F84C9F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43" creationId="{CEBD963F-F84F-4130-80B6-FD5A66C3D14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44" creationId="{65C65FFF-8609-4F50-87ED-01C41DB5799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45" creationId="{D77FDF19-53B2-47E0-8B0B-3BBBEC51CE6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46" creationId="{E51181CB-BE1F-4B21-9345-1D257294FDF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47" creationId="{284861AA-88D6-4064-AF20-EC4E84F4C2F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48" creationId="{DF25B7A9-7236-4072-80D1-21589A14735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49" creationId="{8BD2477E-F07E-463B-A415-89D06CA845B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50" creationId="{6FD76D7E-32A3-41E9-ABC0-9E1C25DE4AC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51" creationId="{53AF99E4-6E82-4F93-BA20-359B77E97F0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52" creationId="{414858F9-7675-43BF-9760-9CC80DC09CF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53" creationId="{4A0460C2-554A-486E-B6E8-BF480260F37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54" creationId="{E424B297-9B69-4407-A248-FBB41613834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55" creationId="{08208EEF-9848-4FAE-A038-2B79E8D83F7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56" creationId="{14CEE0C0-218C-486A-99ED-302F57A717B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57" creationId="{D772E522-92E2-465E-9490-4AC6C7643DE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58" creationId="{F8584F39-C5D1-4256-BC57-609166F76A4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59" creationId="{5C0180E1-79C2-492F-AB60-089AE61DB18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60" creationId="{D9E3CC87-8370-4C32-86B6-9310010CB6E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61" creationId="{1B087535-94BA-40E7-82ED-5A253DBC429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62" creationId="{E2D6854D-6614-4443-AB76-2AF8EB2DE93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63" creationId="{6256E43B-61BB-42A7-B3F6-048BE1B8989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64" creationId="{20663184-2B1A-4DCB-AFE7-A0529522071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65" creationId="{D81758F0-AB7A-4437-BAE0-E8BACE9B1D3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66" creationId="{A24FC1BF-3ED3-4611-89E9-B107C93BEBA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67" creationId="{065608C1-520E-45C8-80B9-F91340D0ADC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68" creationId="{E57B22ED-9824-45FB-9BD0-C9D019348B2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69" creationId="{F001BA2F-986D-4ACE-A39C-88857D94AAC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70" creationId="{481C330F-E6ED-491F-8008-A5366AE540D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71" creationId="{46ACEFD0-9696-47F4-93C9-F2517978DA7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72" creationId="{2E4BD03D-3157-43C6-8E5E-1318A3FD467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73" creationId="{594C7833-5EFA-44F1-BA4D-25CF4AE3C18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74" creationId="{6B691770-B725-4851-858D-5B3C0696A45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75" creationId="{FD5B884A-B4DF-4B06-90A1-0FCB72A908A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76" creationId="{79E99ED0-ABEC-4CDB-9C49-91A18AE55AF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77" creationId="{9CEC89F6-DDF1-4146-90AC-0EAD4444D64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78" creationId="{FEE69327-B671-452E-B49E-632A53D4D1D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79" creationId="{77E10C04-DF14-4FD7-9376-58AB23FD9C8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80" creationId="{71530E25-5D2C-4AD6-861D-64D3F9389BC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81" creationId="{B0790513-12D0-4C4E-9109-A286322500F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82" creationId="{016F21A3-9DD5-48FB-91F1-F50349A8F03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83" creationId="{D067F6B7-2403-4D4E-AF8D-E414F1AE45B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84" creationId="{D1319C44-6824-4666-A8BE-E1BA6FBD376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85" creationId="{F3DABF10-6092-47E0-8F4C-DAB01C8E1D0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86" creationId="{97DB3E2D-EE9D-404C-B48C-470E0F4D1BD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87" creationId="{9066522B-5E18-4569-A9C3-7B6355293F9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88" creationId="{0AFB593F-E8CF-4863-AE66-7AB8FA1E931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89" creationId="{4FFC2103-9B3C-423B-83DB-9393FDA6A82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90" creationId="{915CCB14-79FF-429F-A36C-59BD92F0DBD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91" creationId="{8A6BE582-FFBB-4821-9828-DCA6295CB03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92" creationId="{4E6F4D00-EFA0-4D9A-B65E-48C92BEAE1A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93" creationId="{6822D4F3-FB14-4A06-9AB6-AD4FB4A6BEB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94" creationId="{8F2178DF-E7AD-4B38-A7E5-38BEDCCC356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95" creationId="{5D59A9C8-3E17-42E4-B3BB-80A12F1FCBB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96" creationId="{7AAF224C-871A-4CAD-9BAB-28A3CEB2B39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97" creationId="{DCFC87F1-D92B-434C-95EC-09790ACE91A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98" creationId="{3D8A20ED-A4DB-4245-AAD3-39B0B190BD6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399" creationId="{5068E0B5-3B3E-4F03-8521-C52610987C1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00" creationId="{8F33E5C6-487B-4233-B85E-D8868E1744F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01" creationId="{7C9541BA-D8B9-458B-B95A-4ECE7777351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02" creationId="{962B3941-B54A-46DB-9216-A9E7A6FAAB5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03" creationId="{884637C8-F485-4EBC-8DC1-B6DD2C42C53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04" creationId="{303030A3-7350-47BA-AA4B-247BACE5555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05" creationId="{7A8FF770-69C4-44B4-9FEE-5DBE51C97AD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06" creationId="{081D5CCB-A405-4295-A660-9905B02791F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07" creationId="{33A6DDF9-7340-4B2D-82E3-C80B2D3461A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08" creationId="{8538AF82-D5C9-4091-8094-A79DCB052EC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09" creationId="{6B41CF4E-9393-4809-A3E8-4E189FFA156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10" creationId="{6435A220-7F94-4FC0-A942-E328FA94966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11" creationId="{61AA5C26-0007-41E5-9420-0D58AD0DBCC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12" creationId="{599811D3-2C59-4EA0-BA13-DA54864C4F6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13" creationId="{8FECA6A1-CD59-4632-8D00-C77EF05E267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14" creationId="{1192DABB-840A-439D-A46B-3D2B99EDCEE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15" creationId="{AB7EE491-A12C-4B01-B1FE-0EBDD178927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16" creationId="{D5FD5FD1-0C29-4381-855A-F923487DA3D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17" creationId="{A958B665-89AF-4D88-946D-AB1D776D8D8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18" creationId="{B3F4F731-4FC0-4482-B5DE-61D3E72AF66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19" creationId="{8A663910-5281-4EA3-BC75-7AC79208E5A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20" creationId="{464368D0-5B01-4ECC-A60B-73E5955D434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21" creationId="{234A454E-A05F-4662-9EA5-E43F95C4D9E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22" creationId="{CA53AC99-C4F4-49A3-9BB4-47727649BE2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23" creationId="{5D8D7788-6390-44C3-9174-909928AA6C9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24" creationId="{27E95196-83D9-4B14-93E3-E20362A507C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25" creationId="{121C32CC-3A56-4547-8B85-668540986BB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26" creationId="{E26C1D19-CDCB-4DEE-BEBC-B0EF4E01262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27" creationId="{FFD33C63-489B-4D69-849C-F20C6D648EC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28" creationId="{CEDA49D6-E3C9-4398-9207-7D19AD6708B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29" creationId="{46A5FECA-C86B-4D6B-90C2-752D613D754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30" creationId="{45BA0ACC-6FC8-4ACC-A1CD-023075F5D33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31" creationId="{C26EE730-1D29-4ADE-98E5-BF6C22EFAE6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32" creationId="{157EE091-612E-4CBA-AEAD-4AE2B77105F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33" creationId="{C55E2F0A-0A59-4F4D-9F63-C3C12F714D7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34" creationId="{E1744227-C09F-4DC9-B6EE-DBA0CF5C990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35" creationId="{9A3F34C1-6BC7-4D22-9922-F3972B068B0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36" creationId="{A1639A52-7252-42C5-A30E-F9D7BE2BF81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37" creationId="{68EB5DD5-1D09-46E1-AE7D-30C6652B0F7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38" creationId="{A1A501C9-0054-4F5F-A7B7-6416EF222FE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39" creationId="{2FB97E99-AAD6-4A38-B4F4-77BF2A92FEB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40" creationId="{B9D1A94F-1497-4C0D-AD0C-CF4E12CF319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41" creationId="{B53ACC26-8405-4AA0-824C-226F528E23D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42" creationId="{08BC874D-D3E2-4E9D-863D-8550E56C3A8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43" creationId="{CF8945D5-B8AA-4A61-8385-DB968426715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44" creationId="{AEE20DC6-9A52-4712-97F0-C7AD4C41642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45" creationId="{3AB46C19-0B00-4700-A0D7-40C303B0358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46" creationId="{1F22B0A7-DA1B-462B-B0F4-6FAF9761387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47" creationId="{BE0E3506-5BDB-4A61-92E4-46677F9F66E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48" creationId="{1C39AFC0-FCC9-4754-8E65-524A7689438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49" creationId="{0E5401D2-17C7-4BAE-B28C-886C2A7EB72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50" creationId="{89FDF4C6-3732-4EB6-8A91-6AFAA01DBED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51" creationId="{E815A205-CAC5-4FC3-8FFB-9BD6B0A5AEB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52" creationId="{51C26625-2B6C-453F-A2FB-33447B4D301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53" creationId="{675FC107-8133-47B0-8F9F-603B3CDFD46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54" creationId="{DC7795C8-75A1-4BEB-9297-1563A039D00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55" creationId="{0FB87EA7-5229-4E95-A3F0-273DBE6C767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56" creationId="{43257D93-7D0D-4A41-A0FA-F3C2A1C271D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57" creationId="{33127903-5A12-4B9B-BAC1-46C1B1ED05B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58" creationId="{7133D1DE-E598-4F5A-86B0-A8787EDAB75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59" creationId="{9A1533F6-79BD-45DF-A55C-B645D3547B6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60" creationId="{B06399A2-FCF8-4495-BF50-19A639AEEA9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61" creationId="{A63577DF-0496-40C8-A314-484A424A130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62" creationId="{723EB2AE-E848-40E6-A612-44264EAE574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63" creationId="{78053160-CEAA-4716-9212-31C2F137A9F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64" creationId="{422AA148-1473-4C63-800C-47728679F69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65" creationId="{57361AE4-1C9A-4567-941B-A5F470D7875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66" creationId="{81413002-66F0-41EB-B680-B648E87369F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67" creationId="{38E54C3D-0825-4BDB-9F8C-84D4350D9D1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68" creationId="{E2CF0AC1-38AB-4973-B61D-A7FB5E74ADF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69" creationId="{29B0421E-E03D-4BAF-8E6E-0256D720A3C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70" creationId="{60600F40-E7CE-4891-ACB8-8E8FB1BCD66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71" creationId="{2ACB396E-C6D4-43ED-A217-A7C9D37556F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72" creationId="{71B2BF73-4C4F-46CE-A822-4ACA06778F4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73" creationId="{495BA629-C42F-4407-98F0-9542F2A9D02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74" creationId="{4C4750CC-4E9E-4759-B4A1-34683284C3C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75" creationId="{9A837C99-E6F8-434B-8976-4F0FCCF9048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76" creationId="{89484335-90A0-4884-B62E-BA9538A8AC33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77" creationId="{13D2DA67-523E-45F1-B6F5-F35B362A909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78" creationId="{19CD97F7-BE62-4C21-9D98-7869286E6DB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79" creationId="{6E79D52E-17C8-4F89-8DD9-557E01973CD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80" creationId="{BF0AF052-79E1-42F3-9C2B-E0D90ACABD9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81" creationId="{AF9271DF-D6AC-4F2D-A459-F5FC5B3F445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82" creationId="{7ABCF37A-A1E0-4FE1-89DD-F527AC2B63B0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83" creationId="{F4FB5346-BC3F-481D-A458-CCB0E1A5788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84" creationId="{EC06C310-5E90-4935-B3E4-7E0C78A420E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85" creationId="{75DB339B-FD03-4730-938D-7D3B82A61E2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86" creationId="{B5737C13-3217-4C3E-9864-84BAC46ECA6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87" creationId="{E5662402-CE11-44DE-A0B1-235D11EDCC2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88" creationId="{AE71A69C-14BD-4745-937B-C0E51AE3C35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89" creationId="{06E370B8-0C51-439B-BC9A-8B3CF96F3B0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90" creationId="{DB4B5470-24AA-406C-A622-4E647A02FC5C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91" creationId="{7DBB14DA-2002-45D2-9854-251F1F086DB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92" creationId="{EC7F261B-19D0-4ED9-BEEF-4486C044DDFF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93" creationId="{B6AEEE5A-2C9D-48D3-847D-8FDE1F6E1E0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94" creationId="{79ADD58F-E6BF-4F7E-9C77-8E7C50A1128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95" creationId="{F6634281-BA96-4213-B767-1D85DEE6704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96" creationId="{57409648-5FCB-495D-A0A5-56DE2CD8527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97" creationId="{50C23BE1-F5F7-41B6-BA1F-55CD03B6A04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98" creationId="{21E0F59B-9A95-4F5C-8EBC-A4BC97092876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499" creationId="{866F34E7-3BA3-4D95-BF16-7D59C10959C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00" creationId="{63C60D42-DC54-4E11-BAC0-617CAFD471A2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01" creationId="{AFAC882B-7E02-4B40-8A20-79D58DD6DE08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02" creationId="{FD404CE1-9D43-49E8-B103-AF671190B4F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03" creationId="{B1923B4C-873E-4CC3-80F9-9699C6DC05A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04" creationId="{5910115F-0E27-43F2-AD25-6B6EF011E9D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05" creationId="{ACB82C9A-7462-4FD8-80AA-BC5923E92FB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06" creationId="{63CD0DFB-1170-4371-A2A7-D9A16336482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07" creationId="{70DF16EC-77D0-4992-8A08-3493BAFAB5A7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08" creationId="{B55E2C79-191E-4F84-9910-8129A94ECCD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09" creationId="{2D26B846-7012-4512-B60A-5A1B24D7735B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10" creationId="{61F8F3A4-6233-4025-8B3E-D8A41F731CA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11" creationId="{6AC6D8B9-66E1-44B7-AC30-45B11DD550A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12" creationId="{AA397D69-9761-40A6-AD92-418B546B2A9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13" creationId="{4F7F9CCE-098B-4E52-8386-407DDAA24E9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14" creationId="{748A6331-E74E-4C88-8757-13EEF836361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15" creationId="{DF135263-EA72-4230-952A-8AE2434276ED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16" creationId="{87C00BB0-CDED-4D25-883D-87B13CC8C564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17" creationId="{036B7A53-6825-4E7F-9F86-2257138A33A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18" creationId="{FE637D00-C431-4D32-99BB-77C23E3C89F5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19" creationId="{88559FA3-72F3-4769-93A0-41732E77E3E9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20" creationId="{428850A7-0699-43B9-B756-3037677084AE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21" creationId="{9028A2FB-1A2E-4B93-924D-D1CFFFB6B3CA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22" creationId="{FF4CF721-0584-406A-8783-7E2514D3ED81}"/>
          </ac:spMkLst>
        </pc:spChg>
        <pc:spChg chg="mod">
          <ac:chgData name="Nicholas Allen" userId="cb35c4f5-68d1-445a-9dab-bf8935d6b818" providerId="ADAL" clId="{F4EB92AA-E185-4EF7-B8A2-8AFE4EADE885}" dt="2022-05-06T20:39:42.319" v="2078"/>
          <ac:spMkLst>
            <pc:docMk/>
            <pc:sldMk cId="3781564680" sldId="256"/>
            <ac:spMk id="1523" creationId="{C4D7E19C-A457-4C59-9A83-2358C0C5C420}"/>
          </ac:spMkLst>
        </pc:spChg>
        <pc:grpChg chg="add mod">
          <ac:chgData name="Nicholas Allen" userId="cb35c4f5-68d1-445a-9dab-bf8935d6b818" providerId="ADAL" clId="{F4EB92AA-E185-4EF7-B8A2-8AFE4EADE885}" dt="2022-05-04T16:54:26.535" v="1831" actId="164"/>
          <ac:grpSpMkLst>
            <pc:docMk/>
            <pc:sldMk cId="3781564680" sldId="256"/>
            <ac:grpSpMk id="4" creationId="{6BCA3125-8787-44EF-A705-8C11911185E5}"/>
          </ac:grpSpMkLst>
        </pc:grpChg>
        <pc:grpChg chg="add del mod">
          <ac:chgData name="Nicholas Allen" userId="cb35c4f5-68d1-445a-9dab-bf8935d6b818" providerId="ADAL" clId="{F4EB92AA-E185-4EF7-B8A2-8AFE4EADE885}" dt="2022-05-06T20:34:02.913" v="2053" actId="478"/>
          <ac:grpSpMkLst>
            <pc:docMk/>
            <pc:sldMk cId="3781564680" sldId="256"/>
            <ac:grpSpMk id="6" creationId="{66283A31-CD59-4072-970E-939DF0EB1BD2}"/>
          </ac:grpSpMkLst>
        </pc:grpChg>
        <pc:grpChg chg="add mod">
          <ac:chgData name="Nicholas Allen" userId="cb35c4f5-68d1-445a-9dab-bf8935d6b818" providerId="ADAL" clId="{F4EB92AA-E185-4EF7-B8A2-8AFE4EADE885}" dt="2022-05-04T18:19:38.852" v="1955" actId="1035"/>
          <ac:grpSpMkLst>
            <pc:docMk/>
            <pc:sldMk cId="3781564680" sldId="256"/>
            <ac:grpSpMk id="9" creationId="{668AF34B-EB74-45F0-9145-34A0191B993A}"/>
          </ac:grpSpMkLst>
        </pc:grpChg>
        <pc:grpChg chg="add mod">
          <ac:chgData name="Nicholas Allen" userId="cb35c4f5-68d1-445a-9dab-bf8935d6b818" providerId="ADAL" clId="{F4EB92AA-E185-4EF7-B8A2-8AFE4EADE885}" dt="2022-05-04T16:54:01.447" v="1827" actId="207"/>
          <ac:grpSpMkLst>
            <pc:docMk/>
            <pc:sldMk cId="3781564680" sldId="256"/>
            <ac:grpSpMk id="49" creationId="{A61B654D-3A30-42C7-8236-2549BEE160C8}"/>
          </ac:grpSpMkLst>
        </pc:grpChg>
        <pc:grpChg chg="add del mod">
          <ac:chgData name="Nicholas Allen" userId="cb35c4f5-68d1-445a-9dab-bf8935d6b818" providerId="ADAL" clId="{F4EB92AA-E185-4EF7-B8A2-8AFE4EADE885}" dt="2022-05-06T20:39:47.078" v="2081"/>
          <ac:grpSpMkLst>
            <pc:docMk/>
            <pc:sldMk cId="3781564680" sldId="256"/>
            <ac:grpSpMk id="1054" creationId="{4F34B1EE-F073-4AEA-9047-7BFC753C94BD}"/>
          </ac:grpSpMkLst>
        </pc:grpChg>
        <pc:picChg chg="mod">
          <ac:chgData name="Nicholas Allen" userId="cb35c4f5-68d1-445a-9dab-bf8935d6b818" providerId="ADAL" clId="{F4EB92AA-E185-4EF7-B8A2-8AFE4EADE885}" dt="2022-05-04T16:43:09.705" v="1546" actId="2711"/>
          <ac:picMkLst>
            <pc:docMk/>
            <pc:sldMk cId="3781564680" sldId="256"/>
            <ac:picMk id="5" creationId="{1A5949C6-7C1A-4F90-98C2-F00B4F6FF1E1}"/>
          </ac:picMkLst>
        </pc:picChg>
        <pc:picChg chg="add mod">
          <ac:chgData name="Nicholas Allen" userId="cb35c4f5-68d1-445a-9dab-bf8935d6b818" providerId="ADAL" clId="{F4EB92AA-E185-4EF7-B8A2-8AFE4EADE885}" dt="2022-05-06T20:18:08.418" v="2041" actId="1076"/>
          <ac:picMkLst>
            <pc:docMk/>
            <pc:sldMk cId="3781564680" sldId="256"/>
            <ac:picMk id="11" creationId="{AE09D523-63E0-4CFC-94C3-F17BBC82833B}"/>
          </ac:picMkLst>
        </pc:picChg>
        <pc:picChg chg="add del mod">
          <ac:chgData name="Nicholas Allen" userId="cb35c4f5-68d1-445a-9dab-bf8935d6b818" providerId="ADAL" clId="{F4EB92AA-E185-4EF7-B8A2-8AFE4EADE885}" dt="2022-05-06T20:35:52.107" v="2077" actId="478"/>
          <ac:picMkLst>
            <pc:docMk/>
            <pc:sldMk cId="3781564680" sldId="256"/>
            <ac:picMk id="12" creationId="{A931C63A-A096-4770-A7C0-9494B0C3B8E5}"/>
          </ac:picMkLst>
        </pc:picChg>
        <pc:picChg chg="add mod">
          <ac:chgData name="Nicholas Allen" userId="cb35c4f5-68d1-445a-9dab-bf8935d6b818" providerId="ADAL" clId="{F4EB92AA-E185-4EF7-B8A2-8AFE4EADE885}" dt="2022-05-06T20:40:05.572" v="2086" actId="1076"/>
          <ac:picMkLst>
            <pc:docMk/>
            <pc:sldMk cId="3781564680" sldId="256"/>
            <ac:picMk id="13" creationId="{42E5A22D-4982-4BB2-9D04-4AC2304868D0}"/>
          </ac:picMkLst>
        </pc:picChg>
        <pc:picChg chg="del mod">
          <ac:chgData name="Nicholas Allen" userId="cb35c4f5-68d1-445a-9dab-bf8935d6b818" providerId="ADAL" clId="{F4EB92AA-E185-4EF7-B8A2-8AFE4EADE885}" dt="2022-05-06T20:11:04.629" v="2025" actId="478"/>
          <ac:picMkLst>
            <pc:docMk/>
            <pc:sldMk cId="3781564680" sldId="256"/>
            <ac:picMk id="14" creationId="{4417D8D3-A581-4916-9CDC-6778257994D0}"/>
          </ac:picMkLst>
        </pc:picChg>
        <pc:picChg chg="del mod">
          <ac:chgData name="Nicholas Allen" userId="cb35c4f5-68d1-445a-9dab-bf8935d6b818" providerId="ADAL" clId="{F4EB92AA-E185-4EF7-B8A2-8AFE4EADE885}" dt="2022-05-06T19:29:27.285" v="2022" actId="478"/>
          <ac:picMkLst>
            <pc:docMk/>
            <pc:sldMk cId="3781564680" sldId="256"/>
            <ac:picMk id="15" creationId="{5FF05835-6F67-4D83-9751-F96BF738EE3E}"/>
          </ac:picMkLst>
        </pc:picChg>
        <pc:picChg chg="add mod">
          <ac:chgData name="Nicholas Allen" userId="cb35c4f5-68d1-445a-9dab-bf8935d6b818" providerId="ADAL" clId="{F4EB92AA-E185-4EF7-B8A2-8AFE4EADE885}" dt="2022-05-04T18:04:55.705" v="1849" actId="1076"/>
          <ac:picMkLst>
            <pc:docMk/>
            <pc:sldMk cId="3781564680" sldId="256"/>
            <ac:picMk id="33" creationId="{64A5FD87-222D-4165-B22E-65FBA0DB8B94}"/>
          </ac:picMkLst>
        </pc:picChg>
        <pc:picChg chg="add mod">
          <ac:chgData name="Nicholas Allen" userId="cb35c4f5-68d1-445a-9dab-bf8935d6b818" providerId="ADAL" clId="{F4EB92AA-E185-4EF7-B8A2-8AFE4EADE885}" dt="2022-05-04T18:19:38.852" v="1955" actId="1035"/>
          <ac:picMkLst>
            <pc:docMk/>
            <pc:sldMk cId="3781564680" sldId="256"/>
            <ac:picMk id="64" creationId="{5D0FA968-9197-4245-BD8E-D35DD1C52E14}"/>
          </ac:picMkLst>
        </pc:picChg>
        <pc:picChg chg="add mod">
          <ac:chgData name="Nicholas Allen" userId="cb35c4f5-68d1-445a-9dab-bf8935d6b818" providerId="ADAL" clId="{F4EB92AA-E185-4EF7-B8A2-8AFE4EADE885}" dt="2022-05-04T18:04:55.705" v="1849" actId="1076"/>
          <ac:picMkLst>
            <pc:docMk/>
            <pc:sldMk cId="3781564680" sldId="256"/>
            <ac:picMk id="65" creationId="{78F35219-FB9A-4F8F-9C67-0FCE27D67F24}"/>
          </ac:picMkLst>
        </pc:picChg>
        <pc:picChg chg="add mod">
          <ac:chgData name="Nicholas Allen" userId="cb35c4f5-68d1-445a-9dab-bf8935d6b818" providerId="ADAL" clId="{F4EB92AA-E185-4EF7-B8A2-8AFE4EADE885}" dt="2022-05-06T20:20:48.006" v="2045" actId="1076"/>
          <ac:picMkLst>
            <pc:docMk/>
            <pc:sldMk cId="3781564680" sldId="256"/>
            <ac:picMk id="580" creationId="{2EB77374-A822-45D5-ADD2-5C27EE32F9A3}"/>
          </ac:picMkLst>
        </pc:picChg>
        <pc:picChg chg="mod">
          <ac:chgData name="Nicholas Allen" userId="cb35c4f5-68d1-445a-9dab-bf8935d6b818" providerId="ADAL" clId="{F4EB92AA-E185-4EF7-B8A2-8AFE4EADE885}" dt="2022-05-04T16:53:08.060" v="1825" actId="1038"/>
          <ac:picMkLst>
            <pc:docMk/>
            <pc:sldMk cId="3781564680" sldId="256"/>
            <ac:picMk id="1026" creationId="{AE255805-0CEA-4CF2-B6A5-273B84148913}"/>
          </ac:picMkLst>
        </pc:picChg>
        <pc:cxnChg chg="add mod">
          <ac:chgData name="Nicholas Allen" userId="cb35c4f5-68d1-445a-9dab-bf8935d6b818" providerId="ADAL" clId="{F4EB92AA-E185-4EF7-B8A2-8AFE4EADE885}" dt="2022-05-04T16:54:33.195" v="1833" actId="2085"/>
          <ac:cxnSpMkLst>
            <pc:docMk/>
            <pc:sldMk cId="3781564680" sldId="256"/>
            <ac:cxnSpMk id="36" creationId="{B3C94AD9-CF81-4766-A416-BF40C14A2B39}"/>
          </ac:cxnSpMkLst>
        </pc:cxnChg>
        <pc:cxnChg chg="add mod">
          <ac:chgData name="Nicholas Allen" userId="cb35c4f5-68d1-445a-9dab-bf8935d6b818" providerId="ADAL" clId="{F4EB92AA-E185-4EF7-B8A2-8AFE4EADE885}" dt="2022-05-04T16:54:33.195" v="1833" actId="2085"/>
          <ac:cxnSpMkLst>
            <pc:docMk/>
            <pc:sldMk cId="3781564680" sldId="256"/>
            <ac:cxnSpMk id="38" creationId="{B808E44D-99F0-4B83-AE99-852AB1622944}"/>
          </ac:cxnSpMkLst>
        </pc:cxnChg>
        <pc:cxnChg chg="add mod">
          <ac:chgData name="Nicholas Allen" userId="cb35c4f5-68d1-445a-9dab-bf8935d6b818" providerId="ADAL" clId="{F4EB92AA-E185-4EF7-B8A2-8AFE4EADE885}" dt="2022-05-04T16:54:33.195" v="1833" actId="2085"/>
          <ac:cxnSpMkLst>
            <pc:docMk/>
            <pc:sldMk cId="3781564680" sldId="256"/>
            <ac:cxnSpMk id="39" creationId="{7F8E3C4E-F7AF-47ED-B5B2-22FE703AF8EA}"/>
          </ac:cxnSpMkLst>
        </pc:cxnChg>
        <pc:cxnChg chg="mod">
          <ac:chgData name="Nicholas Allen" userId="cb35c4f5-68d1-445a-9dab-bf8935d6b818" providerId="ADAL" clId="{F4EB92AA-E185-4EF7-B8A2-8AFE4EADE885}" dt="2022-05-04T16:54:33.195" v="1833" actId="2085"/>
          <ac:cxnSpMkLst>
            <pc:docMk/>
            <pc:sldMk cId="3781564680" sldId="256"/>
            <ac:cxnSpMk id="50" creationId="{0665E4B4-93A8-4070-BF29-A909A9B57209}"/>
          </ac:cxnSpMkLst>
        </pc:cxnChg>
        <pc:cxnChg chg="mod">
          <ac:chgData name="Nicholas Allen" userId="cb35c4f5-68d1-445a-9dab-bf8935d6b818" providerId="ADAL" clId="{F4EB92AA-E185-4EF7-B8A2-8AFE4EADE885}" dt="2022-05-04T16:54:33.195" v="1833" actId="2085"/>
          <ac:cxnSpMkLst>
            <pc:docMk/>
            <pc:sldMk cId="3781564680" sldId="256"/>
            <ac:cxnSpMk id="52" creationId="{08070F40-B02C-468C-BC87-8955411552AF}"/>
          </ac:cxnSpMkLst>
        </pc:cxnChg>
        <pc:cxnChg chg="mod">
          <ac:chgData name="Nicholas Allen" userId="cb35c4f5-68d1-445a-9dab-bf8935d6b818" providerId="ADAL" clId="{F4EB92AA-E185-4EF7-B8A2-8AFE4EADE885}" dt="2022-05-04T16:54:33.195" v="1833" actId="2085"/>
          <ac:cxnSpMkLst>
            <pc:docMk/>
            <pc:sldMk cId="3781564680" sldId="256"/>
            <ac:cxnSpMk id="53" creationId="{D606535A-C974-46B9-8A2C-3F26CD4C869B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50" creationId="{CD759A99-8D56-4157-BDFD-170D15983E3E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51" creationId="{59B62496-4806-4CA9-9CEE-37CEBB20ADB9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52" creationId="{D9899FC5-4698-4D8A-BEBD-20D452C454DC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53" creationId="{FCE8BDF1-D73B-4ED9-8415-036C1FDC81EA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54" creationId="{5B99724B-2F41-455C-A2BC-0626E8B5C97A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55" creationId="{399B0781-2A09-4735-8CCC-0BD0009D1CF1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56" creationId="{4B999F81-F2C9-47AB-AD0A-7FF3AA3D40D4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57" creationId="{E9377A60-AF9D-4604-B70F-1862ADF67055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58" creationId="{53597EBF-5123-4880-BAA0-2E369AE7D8DB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59" creationId="{8AD41F42-836D-4743-8F44-07BE46876238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60" creationId="{2DEAECDB-1A62-4903-91C9-488F20B4FC58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61" creationId="{CD1C307E-9716-40EE-80BC-6B0913D4A783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62" creationId="{E21B1E91-0395-445D-AC78-7A37CAEFEAA1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63" creationId="{A65E4277-A0D1-4265-B680-B3E14C184D6C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64" creationId="{4D58A986-71A6-489B-8A08-C0BC1C9BC985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65" creationId="{F1F2641B-80CA-4630-873D-3E439617EA90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66" creationId="{558A93FA-4A62-41CE-A42B-27E383EC25B2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67" creationId="{E5E2B970-FA56-483A-9728-D72CB4CB60A2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68" creationId="{AC4C72FE-F1CA-4C46-80C9-BA0B535CBE91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74" creationId="{84993B42-A044-4B38-965D-9EE95DC1A142}"/>
          </ac:cxnSpMkLst>
        </pc:cxnChg>
        <pc:cxnChg chg="add del mod">
          <ac:chgData name="Nicholas Allen" userId="cb35c4f5-68d1-445a-9dab-bf8935d6b818" providerId="ADAL" clId="{F4EB92AA-E185-4EF7-B8A2-8AFE4EADE885}" dt="2022-05-06T20:11:10.695" v="2028"/>
          <ac:cxnSpMkLst>
            <pc:docMk/>
            <pc:sldMk cId="3781564680" sldId="256"/>
            <ac:cxnSpMk id="575" creationId="{98F3A85F-7901-4B57-B5FA-2F445D51F688}"/>
          </ac:cxnSpMkLst>
        </pc:cxnChg>
      </pc:sldChg>
    </pc:docChg>
  </pc:docChgLst>
  <pc:docChgLst>
    <pc:chgData name="Nicholas Allen" userId="cb35c4f5-68d1-445a-9dab-bf8935d6b818" providerId="ADAL" clId="{5465920E-5F26-40F8-B423-FDA1070D3A7B}"/>
    <pc:docChg chg="undo custSel modSld">
      <pc:chgData name="Nicholas Allen" userId="cb35c4f5-68d1-445a-9dab-bf8935d6b818" providerId="ADAL" clId="{5465920E-5F26-40F8-B423-FDA1070D3A7B}" dt="2022-06-02T18:24:53.852" v="83" actId="20577"/>
      <pc:docMkLst>
        <pc:docMk/>
      </pc:docMkLst>
      <pc:sldChg chg="addSp delSp modSp mod">
        <pc:chgData name="Nicholas Allen" userId="cb35c4f5-68d1-445a-9dab-bf8935d6b818" providerId="ADAL" clId="{5465920E-5F26-40F8-B423-FDA1070D3A7B}" dt="2022-06-02T18:24:53.852" v="83" actId="20577"/>
        <pc:sldMkLst>
          <pc:docMk/>
          <pc:sldMk cId="3781564680" sldId="256"/>
        </pc:sldMkLst>
        <pc:spChg chg="mod">
          <ac:chgData name="Nicholas Allen" userId="cb35c4f5-68d1-445a-9dab-bf8935d6b818" providerId="ADAL" clId="{5465920E-5F26-40F8-B423-FDA1070D3A7B}" dt="2022-06-02T17:22:29.476" v="43" actId="14100"/>
          <ac:spMkLst>
            <pc:docMk/>
            <pc:sldMk cId="3781564680" sldId="256"/>
            <ac:spMk id="7" creationId="{1ABCDAFF-BF5C-1506-35DD-10320C73D8AE}"/>
          </ac:spMkLst>
        </pc:spChg>
        <pc:spChg chg="mod">
          <ac:chgData name="Nicholas Allen" userId="cb35c4f5-68d1-445a-9dab-bf8935d6b818" providerId="ADAL" clId="{5465920E-5F26-40F8-B423-FDA1070D3A7B}" dt="2022-06-02T18:24:53.852" v="83" actId="20577"/>
          <ac:spMkLst>
            <pc:docMk/>
            <pc:sldMk cId="3781564680" sldId="256"/>
            <ac:spMk id="31" creationId="{901DB2C5-2822-4DD1-A50F-BF8A56EF51A0}"/>
          </ac:spMkLst>
        </pc:spChg>
        <pc:spChg chg="mod">
          <ac:chgData name="Nicholas Allen" userId="cb35c4f5-68d1-445a-9dab-bf8935d6b818" providerId="ADAL" clId="{5465920E-5F26-40F8-B423-FDA1070D3A7B}" dt="2022-06-02T17:25:20.569" v="57" actId="1035"/>
          <ac:spMkLst>
            <pc:docMk/>
            <pc:sldMk cId="3781564680" sldId="256"/>
            <ac:spMk id="42" creationId="{DB609687-5DBE-4593-84CA-5C78F1827B01}"/>
          </ac:spMkLst>
        </pc:spChg>
        <pc:spChg chg="mod">
          <ac:chgData name="Nicholas Allen" userId="cb35c4f5-68d1-445a-9dab-bf8935d6b818" providerId="ADAL" clId="{5465920E-5F26-40F8-B423-FDA1070D3A7B}" dt="2022-06-02T17:21:19.426" v="35" actId="14100"/>
          <ac:spMkLst>
            <pc:docMk/>
            <pc:sldMk cId="3781564680" sldId="256"/>
            <ac:spMk id="46" creationId="{7DA56206-522F-5DA2-AC4B-56ABEC71C32E}"/>
          </ac:spMkLst>
        </pc:spChg>
        <pc:spChg chg="mod">
          <ac:chgData name="Nicholas Allen" userId="cb35c4f5-68d1-445a-9dab-bf8935d6b818" providerId="ADAL" clId="{5465920E-5F26-40F8-B423-FDA1070D3A7B}" dt="2022-06-02T17:22:13.478" v="42" actId="14100"/>
          <ac:spMkLst>
            <pc:docMk/>
            <pc:sldMk cId="3781564680" sldId="256"/>
            <ac:spMk id="47" creationId="{9D244120-4022-871D-74FE-FABC256A8D3D}"/>
          </ac:spMkLst>
        </pc:spChg>
        <pc:spChg chg="mod">
          <ac:chgData name="Nicholas Allen" userId="cb35c4f5-68d1-445a-9dab-bf8935d6b818" providerId="ADAL" clId="{5465920E-5F26-40F8-B423-FDA1070D3A7B}" dt="2022-06-02T17:21:01.438" v="30" actId="14100"/>
          <ac:spMkLst>
            <pc:docMk/>
            <pc:sldMk cId="3781564680" sldId="256"/>
            <ac:spMk id="48" creationId="{1CA6F363-97D4-2947-19D0-F5607A4040AB}"/>
          </ac:spMkLst>
        </pc:spChg>
        <pc:spChg chg="mod">
          <ac:chgData name="Nicholas Allen" userId="cb35c4f5-68d1-445a-9dab-bf8935d6b818" providerId="ADAL" clId="{5465920E-5F26-40F8-B423-FDA1070D3A7B}" dt="2022-06-02T18:02:15.919" v="72" actId="14100"/>
          <ac:spMkLst>
            <pc:docMk/>
            <pc:sldMk cId="3781564680" sldId="256"/>
            <ac:spMk id="69" creationId="{CA97FA8F-70BE-39CF-73A1-62BDC6AD52A1}"/>
          </ac:spMkLst>
        </pc:spChg>
        <pc:spChg chg="mod">
          <ac:chgData name="Nicholas Allen" userId="cb35c4f5-68d1-445a-9dab-bf8935d6b818" providerId="ADAL" clId="{5465920E-5F26-40F8-B423-FDA1070D3A7B}" dt="2022-06-02T18:02:57.992" v="76" actId="20577"/>
          <ac:spMkLst>
            <pc:docMk/>
            <pc:sldMk cId="3781564680" sldId="256"/>
            <ac:spMk id="993" creationId="{E154A812-15F1-0FDC-5A7F-13EAEA0CCC76}"/>
          </ac:spMkLst>
        </pc:spChg>
        <pc:picChg chg="del">
          <ac:chgData name="Nicholas Allen" userId="cb35c4f5-68d1-445a-9dab-bf8935d6b818" providerId="ADAL" clId="{5465920E-5F26-40F8-B423-FDA1070D3A7B}" dt="2022-06-02T17:20:22.967" v="0" actId="478"/>
          <ac:picMkLst>
            <pc:docMk/>
            <pc:sldMk cId="3781564680" sldId="256"/>
            <ac:picMk id="4" creationId="{037976FA-E48C-2E8A-3D9D-28E4C241C670}"/>
          </ac:picMkLst>
        </pc:picChg>
        <pc:picChg chg="add mod ord">
          <ac:chgData name="Nicholas Allen" userId="cb35c4f5-68d1-445a-9dab-bf8935d6b818" providerId="ADAL" clId="{5465920E-5F26-40F8-B423-FDA1070D3A7B}" dt="2022-06-02T17:21:53.804" v="39" actId="14100"/>
          <ac:picMkLst>
            <pc:docMk/>
            <pc:sldMk cId="3781564680" sldId="256"/>
            <ac:picMk id="8" creationId="{65ADB292-0149-5AA8-E51F-F30DCF560BAA}"/>
          </ac:picMkLst>
        </pc:picChg>
        <pc:picChg chg="add mod">
          <ac:chgData name="Nicholas Allen" userId="cb35c4f5-68d1-445a-9dab-bf8935d6b818" providerId="ADAL" clId="{5465920E-5F26-40F8-B423-FDA1070D3A7B}" dt="2022-06-02T18:02:49.202" v="75" actId="1036"/>
          <ac:picMkLst>
            <pc:docMk/>
            <pc:sldMk cId="3781564680" sldId="256"/>
            <ac:picMk id="9" creationId="{ACF3E31B-2D88-9E9F-6ADB-0EBD80FB52B4}"/>
          </ac:picMkLst>
        </pc:picChg>
        <pc:picChg chg="del">
          <ac:chgData name="Nicholas Allen" userId="cb35c4f5-68d1-445a-9dab-bf8935d6b818" providerId="ADAL" clId="{5465920E-5F26-40F8-B423-FDA1070D3A7B}" dt="2022-06-02T18:01:05.656" v="58" actId="478"/>
          <ac:picMkLst>
            <pc:docMk/>
            <pc:sldMk cId="3781564680" sldId="256"/>
            <ac:picMk id="14" creationId="{83C6B57C-40F4-8461-7163-2514DEA0BCDA}"/>
          </ac:picMkLst>
        </pc:picChg>
        <pc:picChg chg="add del mod">
          <ac:chgData name="Nicholas Allen" userId="cb35c4f5-68d1-445a-9dab-bf8935d6b818" providerId="ADAL" clId="{5465920E-5F26-40F8-B423-FDA1070D3A7B}" dt="2022-06-02T17:24:42.988" v="46"/>
          <ac:picMkLst>
            <pc:docMk/>
            <pc:sldMk cId="3781564680" sldId="256"/>
            <ac:picMk id="49" creationId="{33933B15-3148-432D-F10A-B765C969D7F1}"/>
          </ac:picMkLst>
        </pc:picChg>
        <pc:picChg chg="add del mod">
          <ac:chgData name="Nicholas Allen" userId="cb35c4f5-68d1-445a-9dab-bf8935d6b818" providerId="ADAL" clId="{5465920E-5F26-40F8-B423-FDA1070D3A7B}" dt="2022-06-02T17:24:42.988" v="46"/>
          <ac:picMkLst>
            <pc:docMk/>
            <pc:sldMk cId="3781564680" sldId="256"/>
            <ac:picMk id="50" creationId="{0F7F7D2B-CAAB-9ABB-E445-C1F1DAA5F576}"/>
          </ac:picMkLst>
        </pc:picChg>
        <pc:picChg chg="add del mod">
          <ac:chgData name="Nicholas Allen" userId="cb35c4f5-68d1-445a-9dab-bf8935d6b818" providerId="ADAL" clId="{5465920E-5F26-40F8-B423-FDA1070D3A7B}" dt="2022-06-02T17:24:42.988" v="46"/>
          <ac:picMkLst>
            <pc:docMk/>
            <pc:sldMk cId="3781564680" sldId="256"/>
            <ac:picMk id="51" creationId="{F47DCDB2-51F4-7EEF-27AB-80ED498DF53A}"/>
          </ac:picMkLst>
        </pc:picChg>
        <pc:picChg chg="add del mod">
          <ac:chgData name="Nicholas Allen" userId="cb35c4f5-68d1-445a-9dab-bf8935d6b818" providerId="ADAL" clId="{5465920E-5F26-40F8-B423-FDA1070D3A7B}" dt="2022-06-02T17:24:42.988" v="46"/>
          <ac:picMkLst>
            <pc:docMk/>
            <pc:sldMk cId="3781564680" sldId="256"/>
            <ac:picMk id="52" creationId="{EAC865CA-2782-65CA-58E6-824B281A47D0}"/>
          </ac:picMkLst>
        </pc:picChg>
      </pc:sldChg>
    </pc:docChg>
  </pc:docChgLst>
  <pc:docChgLst>
    <pc:chgData name="Nicholas Allen" userId="cb35c4f5-68d1-445a-9dab-bf8935d6b818" providerId="ADAL" clId="{C8A0EB66-9367-3348-A516-3AAAEBE3ACDF}"/>
    <pc:docChg chg="custSel modSld">
      <pc:chgData name="Nicholas Allen" userId="cb35c4f5-68d1-445a-9dab-bf8935d6b818" providerId="ADAL" clId="{C8A0EB66-9367-3348-A516-3AAAEBE3ACDF}" dt="2022-05-25T20:43:17.220" v="2" actId="478"/>
      <pc:docMkLst>
        <pc:docMk/>
      </pc:docMkLst>
      <pc:sldChg chg="addSp delSp modSp mod">
        <pc:chgData name="Nicholas Allen" userId="cb35c4f5-68d1-445a-9dab-bf8935d6b818" providerId="ADAL" clId="{C8A0EB66-9367-3348-A516-3AAAEBE3ACDF}" dt="2022-05-25T20:43:17.220" v="2" actId="478"/>
        <pc:sldMkLst>
          <pc:docMk/>
          <pc:sldMk cId="3781564680" sldId="256"/>
        </pc:sldMkLst>
        <pc:picChg chg="add del mod">
          <ac:chgData name="Nicholas Allen" userId="cb35c4f5-68d1-445a-9dab-bf8935d6b818" providerId="ADAL" clId="{C8A0EB66-9367-3348-A516-3AAAEBE3ACDF}" dt="2022-05-25T20:43:17.220" v="2" actId="478"/>
          <ac:picMkLst>
            <pc:docMk/>
            <pc:sldMk cId="3781564680" sldId="256"/>
            <ac:picMk id="70" creationId="{E24169DF-7FA8-5B13-13A8-0D4594FEF9C1}"/>
          </ac:picMkLst>
        </pc:picChg>
      </pc:sldChg>
    </pc:docChg>
  </pc:docChgLst>
  <pc:docChgLst>
    <pc:chgData name="Nicholas Allen" userId="cb35c4f5-68d1-445a-9dab-bf8935d6b818" providerId="ADAL" clId="{50672848-0DC7-1D4F-BDBF-280FF35135AD}"/>
    <pc:docChg chg="modSld">
      <pc:chgData name="Nicholas Allen" userId="cb35c4f5-68d1-445a-9dab-bf8935d6b818" providerId="ADAL" clId="{50672848-0DC7-1D4F-BDBF-280FF35135AD}" dt="2022-05-04T20:40:14.177" v="28"/>
      <pc:docMkLst>
        <pc:docMk/>
      </pc:docMkLst>
      <pc:sldChg chg="addSp delSp modSp mod">
        <pc:chgData name="Nicholas Allen" userId="cb35c4f5-68d1-445a-9dab-bf8935d6b818" providerId="ADAL" clId="{50672848-0DC7-1D4F-BDBF-280FF35135AD}" dt="2022-05-04T20:40:14.177" v="28"/>
        <pc:sldMkLst>
          <pc:docMk/>
          <pc:sldMk cId="3781564680" sldId="256"/>
        </pc:sldMkLst>
        <pc:spChg chg="add del mod">
          <ac:chgData name="Nicholas Allen" userId="cb35c4f5-68d1-445a-9dab-bf8935d6b818" providerId="ADAL" clId="{50672848-0DC7-1D4F-BDBF-280FF35135AD}" dt="2022-05-04T20:40:14.177" v="28"/>
          <ac:spMkLst>
            <pc:docMk/>
            <pc:sldMk cId="3781564680" sldId="256"/>
            <ac:spMk id="11" creationId="{A4A2F1BA-CDA6-C975-B28F-B9DAF1A76049}"/>
          </ac:spMkLst>
        </pc:spChg>
        <pc:spChg chg="mod">
          <ac:chgData name="Nicholas Allen" userId="cb35c4f5-68d1-445a-9dab-bf8935d6b818" providerId="ADAL" clId="{50672848-0DC7-1D4F-BDBF-280FF35135AD}" dt="2022-05-04T20:02:23.776" v="25" actId="20577"/>
          <ac:spMkLst>
            <pc:docMk/>
            <pc:sldMk cId="3781564680" sldId="256"/>
            <ac:spMk id="31" creationId="{901DB2C5-2822-4DD1-A50F-BF8A56EF51A0}"/>
          </ac:spMkLst>
        </pc:spChg>
        <pc:spChg chg="mod">
          <ac:chgData name="Nicholas Allen" userId="cb35c4f5-68d1-445a-9dab-bf8935d6b818" providerId="ADAL" clId="{50672848-0DC7-1D4F-BDBF-280FF35135AD}" dt="2022-05-04T20:02:22.257" v="24" actId="20577"/>
          <ac:spMkLst>
            <pc:docMk/>
            <pc:sldMk cId="3781564680" sldId="256"/>
            <ac:spMk id="439" creationId="{6916B296-A838-49ED-977A-A852AC1A8EA9}"/>
          </ac:spMkLst>
        </pc:spChg>
      </pc:sldChg>
    </pc:docChg>
  </pc:docChgLst>
  <pc:docChgLst>
    <pc:chgData name="Nicholas Allen" userId="S::nra1001@usnh.edu::cb35c4f5-68d1-445a-9dab-bf8935d6b818" providerId="AD" clId="Web-{AFED28AA-1307-DA9D-2899-CA028E957CB8}"/>
    <pc:docChg chg="modSld">
      <pc:chgData name="Nicholas Allen" userId="S::nra1001@usnh.edu::cb35c4f5-68d1-445a-9dab-bf8935d6b818" providerId="AD" clId="Web-{AFED28AA-1307-DA9D-2899-CA028E957CB8}" dt="2022-05-19T20:53:40.196" v="15" actId="1076"/>
      <pc:docMkLst>
        <pc:docMk/>
      </pc:docMkLst>
      <pc:sldChg chg="delSp modSp">
        <pc:chgData name="Nicholas Allen" userId="S::nra1001@usnh.edu::cb35c4f5-68d1-445a-9dab-bf8935d6b818" providerId="AD" clId="Web-{AFED28AA-1307-DA9D-2899-CA028E957CB8}" dt="2022-05-19T20:53:40.196" v="15" actId="1076"/>
        <pc:sldMkLst>
          <pc:docMk/>
          <pc:sldMk cId="3781564680" sldId="256"/>
        </pc:sldMkLst>
        <pc:spChg chg="del">
          <ac:chgData name="Nicholas Allen" userId="S::nra1001@usnh.edu::cb35c4f5-68d1-445a-9dab-bf8935d6b818" providerId="AD" clId="Web-{AFED28AA-1307-DA9D-2899-CA028E957CB8}" dt="2022-05-19T20:53:22.976" v="4"/>
          <ac:spMkLst>
            <pc:docMk/>
            <pc:sldMk cId="3781564680" sldId="256"/>
            <ac:spMk id="19" creationId="{B53E7956-58F3-E767-598C-58285D2CE51B}"/>
          </ac:spMkLst>
        </pc:spChg>
        <pc:spChg chg="mod">
          <ac:chgData name="Nicholas Allen" userId="S::nra1001@usnh.edu::cb35c4f5-68d1-445a-9dab-bf8935d6b818" providerId="AD" clId="Web-{AFED28AA-1307-DA9D-2899-CA028E957CB8}" dt="2022-05-19T20:53:40.196" v="15" actId="1076"/>
          <ac:spMkLst>
            <pc:docMk/>
            <pc:sldMk cId="3781564680" sldId="256"/>
            <ac:spMk id="190" creationId="{BA68A521-FF1D-4E53-B725-59F14DFE7F94}"/>
          </ac:spMkLst>
        </pc:spChg>
        <pc:picChg chg="mod">
          <ac:chgData name="Nicholas Allen" userId="S::nra1001@usnh.edu::cb35c4f5-68d1-445a-9dab-bf8935d6b818" providerId="AD" clId="Web-{AFED28AA-1307-DA9D-2899-CA028E957CB8}" dt="2022-05-19T20:53:30.664" v="8" actId="1076"/>
          <ac:picMkLst>
            <pc:docMk/>
            <pc:sldMk cId="3781564680" sldId="256"/>
            <ac:picMk id="6" creationId="{F124CFB1-54D1-99AE-895F-DFB1D8DAA766}"/>
          </ac:picMkLst>
        </pc:picChg>
        <pc:picChg chg="mod">
          <ac:chgData name="Nicholas Allen" userId="S::nra1001@usnh.edu::cb35c4f5-68d1-445a-9dab-bf8935d6b818" providerId="AD" clId="Web-{AFED28AA-1307-DA9D-2899-CA028E957CB8}" dt="2022-05-19T20:53:20.148" v="3" actId="1076"/>
          <ac:picMkLst>
            <pc:docMk/>
            <pc:sldMk cId="3781564680" sldId="256"/>
            <ac:picMk id="8" creationId="{39B78CC6-6CA6-4342-949E-9E58113BC4FE}"/>
          </ac:picMkLst>
        </pc:picChg>
      </pc:sldChg>
    </pc:docChg>
  </pc:docChgLst>
  <pc:docChgLst>
    <pc:chgData name="Huishan Li" userId="a0c2efb3-4a70-4fb7-a7a1-234e43a5b2af" providerId="ADAL" clId="{9DEDA81C-B748-45DC-ADBB-1300FB1CA46D}"/>
    <pc:docChg chg="modSld">
      <pc:chgData name="Huishan Li" userId="a0c2efb3-4a70-4fb7-a7a1-234e43a5b2af" providerId="ADAL" clId="{9DEDA81C-B748-45DC-ADBB-1300FB1CA46D}" dt="2021-10-27T14:29:14.710" v="9" actId="14100"/>
      <pc:docMkLst>
        <pc:docMk/>
      </pc:docMkLst>
      <pc:sldChg chg="modSp mod">
        <pc:chgData name="Huishan Li" userId="a0c2efb3-4a70-4fb7-a7a1-234e43a5b2af" providerId="ADAL" clId="{9DEDA81C-B748-45DC-ADBB-1300FB1CA46D}" dt="2021-10-27T14:29:14.710" v="9" actId="14100"/>
        <pc:sldMkLst>
          <pc:docMk/>
          <pc:sldMk cId="3781564680" sldId="256"/>
        </pc:sldMkLst>
        <pc:spChg chg="mod">
          <ac:chgData name="Huishan Li" userId="a0c2efb3-4a70-4fb7-a7a1-234e43a5b2af" providerId="ADAL" clId="{9DEDA81C-B748-45DC-ADBB-1300FB1CA46D}" dt="2021-10-27T14:29:14.710" v="9" actId="14100"/>
          <ac:spMkLst>
            <pc:docMk/>
            <pc:sldMk cId="3781564680" sldId="256"/>
            <ac:spMk id="24" creationId="{5FF576A9-06F1-4302-99B8-517F48202D28}"/>
          </ac:spMkLst>
        </pc:spChg>
        <pc:spChg chg="mod">
          <ac:chgData name="Huishan Li" userId="a0c2efb3-4a70-4fb7-a7a1-234e43a5b2af" providerId="ADAL" clId="{9DEDA81C-B748-45DC-ADBB-1300FB1CA46D}" dt="2021-10-27T14:25:31.393" v="6" actId="20577"/>
          <ac:spMkLst>
            <pc:docMk/>
            <pc:sldMk cId="3781564680" sldId="256"/>
            <ac:spMk id="29" creationId="{B3BF3F64-E75F-4E45-8937-E24D0243951B}"/>
          </ac:spMkLst>
        </pc:spChg>
        <pc:spChg chg="mod">
          <ac:chgData name="Huishan Li" userId="a0c2efb3-4a70-4fb7-a7a1-234e43a5b2af" providerId="ADAL" clId="{9DEDA81C-B748-45DC-ADBB-1300FB1CA46D}" dt="2021-10-27T14:23:29.511" v="0" actId="13926"/>
          <ac:spMkLst>
            <pc:docMk/>
            <pc:sldMk cId="3781564680" sldId="256"/>
            <ac:spMk id="30" creationId="{8B208141-B3CD-4B35-BB88-CE11D8EDD454}"/>
          </ac:spMkLst>
        </pc:spChg>
        <pc:spChg chg="mod">
          <ac:chgData name="Huishan Li" userId="a0c2efb3-4a70-4fb7-a7a1-234e43a5b2af" providerId="ADAL" clId="{9DEDA81C-B748-45DC-ADBB-1300FB1CA46D}" dt="2021-10-27T14:28:52.128" v="8" actId="120"/>
          <ac:spMkLst>
            <pc:docMk/>
            <pc:sldMk cId="3781564680" sldId="256"/>
            <ac:spMk id="449" creationId="{C886B70C-67BE-4932-8DF2-B7DDC8EC963A}"/>
          </ac:spMkLst>
        </pc:spChg>
      </pc:sldChg>
    </pc:docChg>
  </pc:docChgLst>
  <pc:docChgLst>
    <pc:chgData name="Nicholas Allen" userId="cb35c4f5-68d1-445a-9dab-bf8935d6b818" providerId="ADAL" clId="{51BDF0F8-E6BC-4A7F-834E-F84EB2CB884D}"/>
    <pc:docChg chg="undo redo custSel modSld">
      <pc:chgData name="Nicholas Allen" userId="cb35c4f5-68d1-445a-9dab-bf8935d6b818" providerId="ADAL" clId="{51BDF0F8-E6BC-4A7F-834E-F84EB2CB884D}" dt="2022-05-27T16:57:56.069" v="1351" actId="1076"/>
      <pc:docMkLst>
        <pc:docMk/>
      </pc:docMkLst>
      <pc:sldChg chg="addSp delSp modSp mod delCm">
        <pc:chgData name="Nicholas Allen" userId="cb35c4f5-68d1-445a-9dab-bf8935d6b818" providerId="ADAL" clId="{51BDF0F8-E6BC-4A7F-834E-F84EB2CB884D}" dt="2022-05-27T16:57:56.069" v="1351" actId="1076"/>
        <pc:sldMkLst>
          <pc:docMk/>
          <pc:sldMk cId="3781564680" sldId="256"/>
        </pc:sldMkLst>
        <pc:spChg chg="mod">
          <ac:chgData name="Nicholas Allen" userId="cb35c4f5-68d1-445a-9dab-bf8935d6b818" providerId="ADAL" clId="{51BDF0F8-E6BC-4A7F-834E-F84EB2CB884D}" dt="2022-05-25T18:44:53.954" v="958" actId="113"/>
          <ac:spMkLst>
            <pc:docMk/>
            <pc:sldMk cId="3781564680" sldId="256"/>
            <ac:spMk id="2" creationId="{02B130F8-DA4E-4284-B8C9-88DEBA17BFA2}"/>
          </ac:spMkLst>
        </pc:spChg>
        <pc:spChg chg="mod">
          <ac:chgData name="Nicholas Allen" userId="cb35c4f5-68d1-445a-9dab-bf8935d6b818" providerId="ADAL" clId="{51BDF0F8-E6BC-4A7F-834E-F84EB2CB884D}" dt="2022-05-25T18:39:02.792" v="911" actId="1038"/>
          <ac:spMkLst>
            <pc:docMk/>
            <pc:sldMk cId="3781564680" sldId="256"/>
            <ac:spMk id="10" creationId="{B80D1525-69EF-40A9-9D30-3C5216FD681B}"/>
          </ac:spMkLst>
        </pc:spChg>
        <pc:spChg chg="mod">
          <ac:chgData name="Nicholas Allen" userId="cb35c4f5-68d1-445a-9dab-bf8935d6b818" providerId="ADAL" clId="{51BDF0F8-E6BC-4A7F-834E-F84EB2CB884D}" dt="2022-05-25T18:54:09.223" v="977" actId="1035"/>
          <ac:spMkLst>
            <pc:docMk/>
            <pc:sldMk cId="3781564680" sldId="256"/>
            <ac:spMk id="18" creationId="{6EFBAB82-8BC6-4CB7-B826-FF228B601661}"/>
          </ac:spMkLst>
        </pc:spChg>
        <pc:spChg chg="mod">
          <ac:chgData name="Nicholas Allen" userId="cb35c4f5-68d1-445a-9dab-bf8935d6b818" providerId="ADAL" clId="{51BDF0F8-E6BC-4A7F-834E-F84EB2CB884D}" dt="2022-05-25T20:03:57.830" v="1011" actId="113"/>
          <ac:spMkLst>
            <pc:docMk/>
            <pc:sldMk cId="3781564680" sldId="256"/>
            <ac:spMk id="24" creationId="{5FF576A9-06F1-4302-99B8-517F48202D28}"/>
          </ac:spMkLst>
        </pc:spChg>
        <pc:spChg chg="mod">
          <ac:chgData name="Nicholas Allen" userId="cb35c4f5-68d1-445a-9dab-bf8935d6b818" providerId="ADAL" clId="{51BDF0F8-E6BC-4A7F-834E-F84EB2CB884D}" dt="2022-05-25T18:40:01.797" v="941" actId="1037"/>
          <ac:spMkLst>
            <pc:docMk/>
            <pc:sldMk cId="3781564680" sldId="256"/>
            <ac:spMk id="27" creationId="{342E133F-E038-439E-A0B0-4D733A0BA3E0}"/>
          </ac:spMkLst>
        </pc:spChg>
        <pc:spChg chg="mod">
          <ac:chgData name="Nicholas Allen" userId="cb35c4f5-68d1-445a-9dab-bf8935d6b818" providerId="ADAL" clId="{51BDF0F8-E6BC-4A7F-834E-F84EB2CB884D}" dt="2022-05-25T18:39:13.615" v="917" actId="1038"/>
          <ac:spMkLst>
            <pc:docMk/>
            <pc:sldMk cId="3781564680" sldId="256"/>
            <ac:spMk id="28" creationId="{1550364B-D8A7-4D39-BEBD-3DD4A4C86368}"/>
          </ac:spMkLst>
        </pc:spChg>
        <pc:spChg chg="mod">
          <ac:chgData name="Nicholas Allen" userId="cb35c4f5-68d1-445a-9dab-bf8935d6b818" providerId="ADAL" clId="{51BDF0F8-E6BC-4A7F-834E-F84EB2CB884D}" dt="2022-05-25T18:54:53.716" v="996" actId="14100"/>
          <ac:spMkLst>
            <pc:docMk/>
            <pc:sldMk cId="3781564680" sldId="256"/>
            <ac:spMk id="29" creationId="{B3BF3F64-E75F-4E45-8937-E24D0243951B}"/>
          </ac:spMkLst>
        </pc:spChg>
        <pc:spChg chg="mod">
          <ac:chgData name="Nicholas Allen" userId="cb35c4f5-68d1-445a-9dab-bf8935d6b818" providerId="ADAL" clId="{51BDF0F8-E6BC-4A7F-834E-F84EB2CB884D}" dt="2022-05-25T16:42:25.050" v="659" actId="20577"/>
          <ac:spMkLst>
            <pc:docMk/>
            <pc:sldMk cId="3781564680" sldId="256"/>
            <ac:spMk id="30" creationId="{8B208141-B3CD-4B35-BB88-CE11D8EDD454}"/>
          </ac:spMkLst>
        </pc:spChg>
        <pc:spChg chg="mod">
          <ac:chgData name="Nicholas Allen" userId="cb35c4f5-68d1-445a-9dab-bf8935d6b818" providerId="ADAL" clId="{51BDF0F8-E6BC-4A7F-834E-F84EB2CB884D}" dt="2022-05-27T16:37:02.177" v="1217" actId="113"/>
          <ac:spMkLst>
            <pc:docMk/>
            <pc:sldMk cId="3781564680" sldId="256"/>
            <ac:spMk id="31" creationId="{901DB2C5-2822-4DD1-A50F-BF8A56EF51A0}"/>
          </ac:spMkLst>
        </pc:spChg>
        <pc:spChg chg="mod">
          <ac:chgData name="Nicholas Allen" userId="cb35c4f5-68d1-445a-9dab-bf8935d6b818" providerId="ADAL" clId="{51BDF0F8-E6BC-4A7F-834E-F84EB2CB884D}" dt="2022-05-25T18:32:06.129" v="812" actId="20577"/>
          <ac:spMkLst>
            <pc:docMk/>
            <pc:sldMk cId="3781564680" sldId="256"/>
            <ac:spMk id="34" creationId="{017493C2-E056-4F3B-8A91-0754A3D8818A}"/>
          </ac:spMkLst>
        </pc:spChg>
        <pc:spChg chg="add del mod">
          <ac:chgData name="Nicholas Allen" userId="cb35c4f5-68d1-445a-9dab-bf8935d6b818" providerId="ADAL" clId="{51BDF0F8-E6BC-4A7F-834E-F84EB2CB884D}" dt="2022-05-25T18:54:18.503" v="995" actId="1035"/>
          <ac:spMkLst>
            <pc:docMk/>
            <pc:sldMk cId="3781564680" sldId="256"/>
            <ac:spMk id="37" creationId="{DC7EE334-D8AC-45B9-A3D1-F8EB09D84F61}"/>
          </ac:spMkLst>
        </pc:spChg>
        <pc:spChg chg="mod">
          <ac:chgData name="Nicholas Allen" userId="cb35c4f5-68d1-445a-9dab-bf8935d6b818" providerId="ADAL" clId="{51BDF0F8-E6BC-4A7F-834E-F84EB2CB884D}" dt="2022-05-25T18:45:15.852" v="959" actId="1036"/>
          <ac:spMkLst>
            <pc:docMk/>
            <pc:sldMk cId="3781564680" sldId="256"/>
            <ac:spMk id="42" creationId="{DB609687-5DBE-4593-84CA-5C78F1827B01}"/>
          </ac:spMkLst>
        </pc:spChg>
        <pc:spChg chg="mod">
          <ac:chgData name="Nicholas Allen" userId="cb35c4f5-68d1-445a-9dab-bf8935d6b818" providerId="ADAL" clId="{51BDF0F8-E6BC-4A7F-834E-F84EB2CB884D}" dt="2022-05-25T18:54:09.223" v="977" actId="1035"/>
          <ac:spMkLst>
            <pc:docMk/>
            <pc:sldMk cId="3781564680" sldId="256"/>
            <ac:spMk id="68" creationId="{1A3DFE74-D2AF-4E4F-8E8C-DD00E05474BD}"/>
          </ac:spMkLst>
        </pc:spChg>
        <pc:spChg chg="add mod">
          <ac:chgData name="Nicholas Allen" userId="cb35c4f5-68d1-445a-9dab-bf8935d6b818" providerId="ADAL" clId="{51BDF0F8-E6BC-4A7F-834E-F84EB2CB884D}" dt="2022-05-25T18:51:12.370" v="966" actId="14100"/>
          <ac:spMkLst>
            <pc:docMk/>
            <pc:sldMk cId="3781564680" sldId="256"/>
            <ac:spMk id="69" creationId="{CA97FA8F-70BE-39CF-73A1-62BDC6AD52A1}"/>
          </ac:spMkLst>
        </pc:spChg>
        <pc:spChg chg="mod">
          <ac:chgData name="Nicholas Allen" userId="cb35c4f5-68d1-445a-9dab-bf8935d6b818" providerId="ADAL" clId="{51BDF0F8-E6BC-4A7F-834E-F84EB2CB884D}" dt="2022-05-27T16:53:05.876" v="1337" actId="1036"/>
          <ac:spMkLst>
            <pc:docMk/>
            <pc:sldMk cId="3781564680" sldId="256"/>
            <ac:spMk id="190" creationId="{BA68A521-FF1D-4E53-B725-59F14DFE7F94}"/>
          </ac:spMkLst>
        </pc:spChg>
        <pc:spChg chg="mod">
          <ac:chgData name="Nicholas Allen" userId="cb35c4f5-68d1-445a-9dab-bf8935d6b818" providerId="ADAL" clId="{51BDF0F8-E6BC-4A7F-834E-F84EB2CB884D}" dt="2022-05-25T18:54:12.464" v="985" actId="1035"/>
          <ac:spMkLst>
            <pc:docMk/>
            <pc:sldMk cId="3781564680" sldId="256"/>
            <ac:spMk id="193" creationId="{51FA6062-C612-41D1-947E-69F0E728F388}"/>
          </ac:spMkLst>
        </pc:spChg>
        <pc:spChg chg="mod">
          <ac:chgData name="Nicholas Allen" userId="cb35c4f5-68d1-445a-9dab-bf8935d6b818" providerId="ADAL" clId="{51BDF0F8-E6BC-4A7F-834E-F84EB2CB884D}" dt="2022-05-27T16:53:07.916" v="1341" actId="1036"/>
          <ac:spMkLst>
            <pc:docMk/>
            <pc:sldMk cId="3781564680" sldId="256"/>
            <ac:spMk id="341" creationId="{42284297-1B46-4630-A4AC-0241CDA30207}"/>
          </ac:spMkLst>
        </pc:spChg>
        <pc:spChg chg="mod">
          <ac:chgData name="Nicholas Allen" userId="cb35c4f5-68d1-445a-9dab-bf8935d6b818" providerId="ADAL" clId="{51BDF0F8-E6BC-4A7F-834E-F84EB2CB884D}" dt="2022-05-25T18:56:33.801" v="1002" actId="1035"/>
          <ac:spMkLst>
            <pc:docMk/>
            <pc:sldMk cId="3781564680" sldId="256"/>
            <ac:spMk id="342" creationId="{69CD2FDA-7A6B-4AFC-BAA6-A762374EF57D}"/>
          </ac:spMkLst>
        </pc:spChg>
        <pc:spChg chg="mod">
          <ac:chgData name="Nicholas Allen" userId="cb35c4f5-68d1-445a-9dab-bf8935d6b818" providerId="ADAL" clId="{51BDF0F8-E6BC-4A7F-834E-F84EB2CB884D}" dt="2022-05-25T18:40:06.165" v="945" actId="1037"/>
          <ac:spMkLst>
            <pc:docMk/>
            <pc:sldMk cId="3781564680" sldId="256"/>
            <ac:spMk id="438" creationId="{561F8C60-81F2-4B74-907B-52001C6ED1DA}"/>
          </ac:spMkLst>
        </pc:spChg>
        <pc:spChg chg="mod">
          <ac:chgData name="Nicholas Allen" userId="cb35c4f5-68d1-445a-9dab-bf8935d6b818" providerId="ADAL" clId="{51BDF0F8-E6BC-4A7F-834E-F84EB2CB884D}" dt="2022-05-25T18:40:16.437" v="949" actId="1037"/>
          <ac:spMkLst>
            <pc:docMk/>
            <pc:sldMk cId="3781564680" sldId="256"/>
            <ac:spMk id="439" creationId="{6916B296-A838-49ED-977A-A852AC1A8EA9}"/>
          </ac:spMkLst>
        </pc:spChg>
        <pc:spChg chg="mod">
          <ac:chgData name="Nicholas Allen" userId="cb35c4f5-68d1-445a-9dab-bf8935d6b818" providerId="ADAL" clId="{51BDF0F8-E6BC-4A7F-834E-F84EB2CB884D}" dt="2022-05-25T18:56:33.801" v="1002" actId="1035"/>
          <ac:spMkLst>
            <pc:docMk/>
            <pc:sldMk cId="3781564680" sldId="256"/>
            <ac:spMk id="449" creationId="{C886B70C-67BE-4932-8DF2-B7DDC8EC963A}"/>
          </ac:spMkLst>
        </pc:spChg>
        <pc:spChg chg="mod">
          <ac:chgData name="Nicholas Allen" userId="cb35c4f5-68d1-445a-9dab-bf8935d6b818" providerId="ADAL" clId="{51BDF0F8-E6BC-4A7F-834E-F84EB2CB884D}" dt="2022-05-25T18:39:07.015" v="914" actId="1037"/>
          <ac:spMkLst>
            <pc:docMk/>
            <pc:sldMk cId="3781564680" sldId="256"/>
            <ac:spMk id="450" creationId="{BE479DFA-CDA0-4B41-9C73-3062AEC16F95}"/>
          </ac:spMkLst>
        </pc:spChg>
        <pc:spChg chg="mod">
          <ac:chgData name="Nicholas Allen" userId="cb35c4f5-68d1-445a-9dab-bf8935d6b818" providerId="ADAL" clId="{51BDF0F8-E6BC-4A7F-834E-F84EB2CB884D}" dt="2022-05-25T18:39:10.673" v="915" actId="1038"/>
          <ac:spMkLst>
            <pc:docMk/>
            <pc:sldMk cId="3781564680" sldId="256"/>
            <ac:spMk id="451" creationId="{11ED5AE5-54DD-4712-9466-51190C4F650C}"/>
          </ac:spMkLst>
        </pc:spChg>
        <pc:spChg chg="mod">
          <ac:chgData name="Nicholas Allen" userId="cb35c4f5-68d1-445a-9dab-bf8935d6b818" providerId="ADAL" clId="{51BDF0F8-E6BC-4A7F-834E-F84EB2CB884D}" dt="2022-05-25T18:40:20.365" v="950" actId="1037"/>
          <ac:spMkLst>
            <pc:docMk/>
            <pc:sldMk cId="3781564680" sldId="256"/>
            <ac:spMk id="452" creationId="{006CF06E-8E46-420F-A613-A756E82FA447}"/>
          </ac:spMkLst>
        </pc:spChg>
        <pc:grpChg chg="mod">
          <ac:chgData name="Nicholas Allen" userId="cb35c4f5-68d1-445a-9dab-bf8935d6b818" providerId="ADAL" clId="{51BDF0F8-E6BC-4A7F-834E-F84EB2CB884D}" dt="2022-05-26T16:16:56.603" v="1026" actId="1036"/>
          <ac:grpSpMkLst>
            <pc:docMk/>
            <pc:sldMk cId="3781564680" sldId="256"/>
            <ac:grpSpMk id="9" creationId="{668AF34B-EB74-45F0-9145-34A0191B993A}"/>
          </ac:grpSpMkLst>
        </pc:grpChg>
        <pc:picChg chg="add mod modCrop">
          <ac:chgData name="Nicholas Allen" userId="cb35c4f5-68d1-445a-9dab-bf8935d6b818" providerId="ADAL" clId="{51BDF0F8-E6BC-4A7F-834E-F84EB2CB884D}" dt="2022-05-26T16:16:49.008" v="1021" actId="1038"/>
          <ac:picMkLst>
            <pc:docMk/>
            <pc:sldMk cId="3781564680" sldId="256"/>
            <ac:picMk id="6" creationId="{2947F403-49AB-3269-B72B-95864139208D}"/>
          </ac:picMkLst>
        </pc:picChg>
        <pc:picChg chg="del mod">
          <ac:chgData name="Nicholas Allen" userId="cb35c4f5-68d1-445a-9dab-bf8935d6b818" providerId="ADAL" clId="{51BDF0F8-E6BC-4A7F-834E-F84EB2CB884D}" dt="2022-05-25T19:24:04.435" v="1004" actId="478"/>
          <ac:picMkLst>
            <pc:docMk/>
            <pc:sldMk cId="3781564680" sldId="256"/>
            <ac:picMk id="6" creationId="{F124CFB1-54D1-99AE-895F-DFB1D8DAA766}"/>
          </ac:picMkLst>
        </pc:picChg>
        <pc:picChg chg="add del mod">
          <ac:chgData name="Nicholas Allen" userId="cb35c4f5-68d1-445a-9dab-bf8935d6b818" providerId="ADAL" clId="{51BDF0F8-E6BC-4A7F-834E-F84EB2CB884D}" dt="2022-05-27T16:22:48.754" v="1052" actId="478"/>
          <ac:picMkLst>
            <pc:docMk/>
            <pc:sldMk cId="3781564680" sldId="256"/>
            <ac:picMk id="8" creationId="{1525BBA0-1594-6A89-631B-EA5048114F10}"/>
          </ac:picMkLst>
        </pc:picChg>
        <pc:picChg chg="del mod">
          <ac:chgData name="Nicholas Allen" userId="cb35c4f5-68d1-445a-9dab-bf8935d6b818" providerId="ADAL" clId="{51BDF0F8-E6BC-4A7F-834E-F84EB2CB884D}" dt="2022-05-26T16:16:22.536" v="1012" actId="478"/>
          <ac:picMkLst>
            <pc:docMk/>
            <pc:sldMk cId="3781564680" sldId="256"/>
            <ac:picMk id="8" creationId="{39B78CC6-6CA6-4342-949E-9E58113BC4FE}"/>
          </ac:picMkLst>
        </pc:picChg>
        <pc:picChg chg="del mod">
          <ac:chgData name="Nicholas Allen" userId="cb35c4f5-68d1-445a-9dab-bf8935d6b818" providerId="ADAL" clId="{51BDF0F8-E6BC-4A7F-834E-F84EB2CB884D}" dt="2022-05-27T16:57:35.352" v="1344" actId="478"/>
          <ac:picMkLst>
            <pc:docMk/>
            <pc:sldMk cId="3781564680" sldId="256"/>
            <ac:picMk id="11" creationId="{36DE1DAD-B5BF-800D-A511-676A66146226}"/>
          </ac:picMkLst>
        </pc:picChg>
        <pc:picChg chg="add mod">
          <ac:chgData name="Nicholas Allen" userId="cb35c4f5-68d1-445a-9dab-bf8935d6b818" providerId="ADAL" clId="{51BDF0F8-E6BC-4A7F-834E-F84EB2CB884D}" dt="2022-05-27T16:53:13.087" v="1343" actId="1076"/>
          <ac:picMkLst>
            <pc:docMk/>
            <pc:sldMk cId="3781564680" sldId="256"/>
            <ac:picMk id="12" creationId="{D7F0E3DC-A24A-0A05-891A-908A21B6CB8B}"/>
          </ac:picMkLst>
        </pc:picChg>
        <pc:picChg chg="del">
          <ac:chgData name="Nicholas Allen" userId="cb35c4f5-68d1-445a-9dab-bf8935d6b818" providerId="ADAL" clId="{51BDF0F8-E6BC-4A7F-834E-F84EB2CB884D}" dt="2022-05-24T15:55:26.657" v="0" actId="478"/>
          <ac:picMkLst>
            <pc:docMk/>
            <pc:sldMk cId="3781564680" sldId="256"/>
            <ac:picMk id="12" creationId="{F290E897-FD83-25EC-82B7-619ADD19F9C2}"/>
          </ac:picMkLst>
        </pc:picChg>
        <pc:picChg chg="add del mod">
          <ac:chgData name="Nicholas Allen" userId="cb35c4f5-68d1-445a-9dab-bf8935d6b818" providerId="ADAL" clId="{51BDF0F8-E6BC-4A7F-834E-F84EB2CB884D}" dt="2022-05-27T16:33:32.081" v="1055" actId="478"/>
          <ac:picMkLst>
            <pc:docMk/>
            <pc:sldMk cId="3781564680" sldId="256"/>
            <ac:picMk id="13" creationId="{0F592D47-3AF2-AFE9-393D-4D5ABECB857B}"/>
          </ac:picMkLst>
        </pc:picChg>
        <pc:picChg chg="del mod">
          <ac:chgData name="Nicholas Allen" userId="cb35c4f5-68d1-445a-9dab-bf8935d6b818" providerId="ADAL" clId="{51BDF0F8-E6BC-4A7F-834E-F84EB2CB884D}" dt="2022-05-26T16:31:32.009" v="1027" actId="478"/>
          <ac:picMkLst>
            <pc:docMk/>
            <pc:sldMk cId="3781564680" sldId="256"/>
            <ac:picMk id="13" creationId="{42E5A22D-4982-4BB2-9D04-4AC2304868D0}"/>
          </ac:picMkLst>
        </pc:picChg>
        <pc:picChg chg="add mod">
          <ac:chgData name="Nicholas Allen" userId="cb35c4f5-68d1-445a-9dab-bf8935d6b818" providerId="ADAL" clId="{51BDF0F8-E6BC-4A7F-834E-F84EB2CB884D}" dt="2022-05-27T16:34:06.690" v="1061" actId="1076"/>
          <ac:picMkLst>
            <pc:docMk/>
            <pc:sldMk cId="3781564680" sldId="256"/>
            <ac:picMk id="14" creationId="{A2909983-C90B-8BDC-4075-C85C6C03E63F}"/>
          </ac:picMkLst>
        </pc:picChg>
        <pc:picChg chg="del mod">
          <ac:chgData name="Nicholas Allen" userId="cb35c4f5-68d1-445a-9dab-bf8935d6b818" providerId="ADAL" clId="{51BDF0F8-E6BC-4A7F-834E-F84EB2CB884D}" dt="2022-05-26T16:43:34.730" v="1037" actId="478"/>
          <ac:picMkLst>
            <pc:docMk/>
            <pc:sldMk cId="3781564680" sldId="256"/>
            <ac:picMk id="14" creationId="{BB36B324-C34E-7622-414F-48C9569CE3EC}"/>
          </ac:picMkLst>
        </pc:picChg>
        <pc:picChg chg="add del mod">
          <ac:chgData name="Nicholas Allen" userId="cb35c4f5-68d1-445a-9dab-bf8935d6b818" providerId="ADAL" clId="{51BDF0F8-E6BC-4A7F-834E-F84EB2CB884D}" dt="2022-05-27T16:22:34.826" v="1047" actId="478"/>
          <ac:picMkLst>
            <pc:docMk/>
            <pc:sldMk cId="3781564680" sldId="256"/>
            <ac:picMk id="15" creationId="{7073D231-6DD9-3E7F-7F77-98BC7DF13845}"/>
          </ac:picMkLst>
        </pc:picChg>
        <pc:picChg chg="add del mod">
          <ac:chgData name="Nicholas Allen" userId="cb35c4f5-68d1-445a-9dab-bf8935d6b818" providerId="ADAL" clId="{51BDF0F8-E6BC-4A7F-834E-F84EB2CB884D}" dt="2022-05-24T20:27:47.691" v="514" actId="478"/>
          <ac:picMkLst>
            <pc:docMk/>
            <pc:sldMk cId="3781564680" sldId="256"/>
            <ac:picMk id="15" creationId="{931BF309-C8FA-A923-7565-E8A92731F301}"/>
          </ac:picMkLst>
        </pc:picChg>
        <pc:picChg chg="add mod">
          <ac:chgData name="Nicholas Allen" userId="cb35c4f5-68d1-445a-9dab-bf8935d6b818" providerId="ADAL" clId="{51BDF0F8-E6BC-4A7F-834E-F84EB2CB884D}" dt="2022-05-25T18:50:56.190" v="961" actId="1037"/>
          <ac:picMkLst>
            <pc:docMk/>
            <pc:sldMk cId="3781564680" sldId="256"/>
            <ac:picMk id="16" creationId="{E299A1A9-8A50-6069-53C8-508B4CBB0C5B}"/>
          </ac:picMkLst>
        </pc:picChg>
        <pc:picChg chg="add del mod">
          <ac:chgData name="Nicholas Allen" userId="cb35c4f5-68d1-445a-9dab-bf8935d6b818" providerId="ADAL" clId="{51BDF0F8-E6BC-4A7F-834E-F84EB2CB884D}" dt="2022-05-27T16:42:45.713" v="1224" actId="478"/>
          <ac:picMkLst>
            <pc:docMk/>
            <pc:sldMk cId="3781564680" sldId="256"/>
            <ac:picMk id="17" creationId="{248393C4-E123-7970-F17F-693690E52329}"/>
          </ac:picMkLst>
        </pc:picChg>
        <pc:picChg chg="add mod">
          <ac:chgData name="Nicholas Allen" userId="cb35c4f5-68d1-445a-9dab-bf8935d6b818" providerId="ADAL" clId="{51BDF0F8-E6BC-4A7F-834E-F84EB2CB884D}" dt="2022-05-27T16:53:00.273" v="1331" actId="14100"/>
          <ac:picMkLst>
            <pc:docMk/>
            <pc:sldMk cId="3781564680" sldId="256"/>
            <ac:picMk id="19" creationId="{5A80A796-5A63-54F9-69C1-FD3D0267775B}"/>
          </ac:picMkLst>
        </pc:picChg>
        <pc:picChg chg="add mod">
          <ac:chgData name="Nicholas Allen" userId="cb35c4f5-68d1-445a-9dab-bf8935d6b818" providerId="ADAL" clId="{51BDF0F8-E6BC-4A7F-834E-F84EB2CB884D}" dt="2022-05-27T16:57:56.069" v="1351" actId="1076"/>
          <ac:picMkLst>
            <pc:docMk/>
            <pc:sldMk cId="3781564680" sldId="256"/>
            <ac:picMk id="20" creationId="{07B82322-74DF-05C5-A4CE-FFFEA03971DB}"/>
          </ac:picMkLst>
        </pc:picChg>
        <pc:picChg chg="mod">
          <ac:chgData name="Nicholas Allen" userId="cb35c4f5-68d1-445a-9dab-bf8935d6b818" providerId="ADAL" clId="{51BDF0F8-E6BC-4A7F-834E-F84EB2CB884D}" dt="2022-05-25T18:54:09.223" v="977" actId="1035"/>
          <ac:picMkLst>
            <pc:docMk/>
            <pc:sldMk cId="3781564680" sldId="256"/>
            <ac:picMk id="23" creationId="{AEFA864B-EEF9-92F4-F085-56848F612258}"/>
          </ac:picMkLst>
        </pc:picChg>
        <pc:picChg chg="add del mod">
          <ac:chgData name="Nicholas Allen" userId="cb35c4f5-68d1-445a-9dab-bf8935d6b818" providerId="ADAL" clId="{51BDF0F8-E6BC-4A7F-834E-F84EB2CB884D}" dt="2022-05-27T16:40:19.913" v="1218" actId="478"/>
          <ac:picMkLst>
            <pc:docMk/>
            <pc:sldMk cId="3781564680" sldId="256"/>
            <ac:picMk id="25" creationId="{7A821553-D932-9BC2-041B-7ACBDCD1B471}"/>
          </ac:picMkLst>
        </pc:picChg>
        <pc:picChg chg="mod">
          <ac:chgData name="Nicholas Allen" userId="cb35c4f5-68d1-445a-9dab-bf8935d6b818" providerId="ADAL" clId="{51BDF0F8-E6BC-4A7F-834E-F84EB2CB884D}" dt="2022-05-25T18:54:09.223" v="977" actId="1035"/>
          <ac:picMkLst>
            <pc:docMk/>
            <pc:sldMk cId="3781564680" sldId="256"/>
            <ac:picMk id="580" creationId="{2EB77374-A822-45D5-ADD2-5C27EE32F9A3}"/>
          </ac:picMkLst>
        </pc:picChg>
        <pc:cxnChg chg="add del mod">
          <ac:chgData name="Nicholas Allen" userId="cb35c4f5-68d1-445a-9dab-bf8935d6b818" providerId="ADAL" clId="{51BDF0F8-E6BC-4A7F-834E-F84EB2CB884D}" dt="2022-05-25T18:40:29.985" v="954" actId="478"/>
          <ac:cxnSpMkLst>
            <pc:docMk/>
            <pc:sldMk cId="3781564680" sldId="256"/>
            <ac:cxnSpMk id="15" creationId="{B9FFAEF1-84FC-9B56-FCCA-87DA4D103802}"/>
          </ac:cxnSpMkLst>
        </pc:cxnChg>
        <pc:cxnChg chg="add del mod">
          <ac:chgData name="Nicholas Allen" userId="cb35c4f5-68d1-445a-9dab-bf8935d6b818" providerId="ADAL" clId="{51BDF0F8-E6BC-4A7F-834E-F84EB2CB884D}" dt="2022-05-25T18:53:27.080" v="971" actId="478"/>
          <ac:cxnSpMkLst>
            <pc:docMk/>
            <pc:sldMk cId="3781564680" sldId="256"/>
            <ac:cxnSpMk id="20" creationId="{F2FD441E-8BD8-5F80-C804-8340B58722CC}"/>
          </ac:cxnSpMkLst>
        </pc:cxnChg>
        <pc:cxnChg chg="add del mod">
          <ac:chgData name="Nicholas Allen" userId="cb35c4f5-68d1-445a-9dab-bf8935d6b818" providerId="ADAL" clId="{51BDF0F8-E6BC-4A7F-834E-F84EB2CB884D}" dt="2022-05-25T18:56:42.625" v="1003" actId="478"/>
          <ac:cxnSpMkLst>
            <pc:docMk/>
            <pc:sldMk cId="3781564680" sldId="256"/>
            <ac:cxnSpMk id="22" creationId="{44E91E53-BB38-88FF-1C21-ADE2B07FC5BC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1968" cy="466912"/>
          </a:xfrm>
          <a:prstGeom prst="rect">
            <a:avLst/>
          </a:prstGeom>
        </p:spPr>
        <p:txBody>
          <a:bodyPr vert="horz" lIns="93287" tIns="46644" rIns="93287" bIns="4664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6333" y="0"/>
            <a:ext cx="3041968" cy="466912"/>
          </a:xfrm>
          <a:prstGeom prst="rect">
            <a:avLst/>
          </a:prstGeom>
        </p:spPr>
        <p:txBody>
          <a:bodyPr vert="horz" lIns="93287" tIns="46644" rIns="93287" bIns="46644" rtlCol="0"/>
          <a:lstStyle>
            <a:lvl1pPr algn="r">
              <a:defRPr sz="1200"/>
            </a:lvl1pPr>
          </a:lstStyle>
          <a:p>
            <a:fld id="{A9F6B88A-51FD-4DDC-BE3E-89785550BE33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6050" y="1163638"/>
            <a:ext cx="4187825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87" tIns="46644" rIns="93287" bIns="4664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993" y="4478476"/>
            <a:ext cx="5615940" cy="3664208"/>
          </a:xfrm>
          <a:prstGeom prst="rect">
            <a:avLst/>
          </a:prstGeom>
        </p:spPr>
        <p:txBody>
          <a:bodyPr vert="horz" lIns="93287" tIns="46644" rIns="93287" bIns="4664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9014"/>
            <a:ext cx="3041968" cy="466911"/>
          </a:xfrm>
          <a:prstGeom prst="rect">
            <a:avLst/>
          </a:prstGeom>
        </p:spPr>
        <p:txBody>
          <a:bodyPr vert="horz" lIns="93287" tIns="46644" rIns="93287" bIns="4664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6333" y="8839014"/>
            <a:ext cx="3041968" cy="466911"/>
          </a:xfrm>
          <a:prstGeom prst="rect">
            <a:avLst/>
          </a:prstGeom>
        </p:spPr>
        <p:txBody>
          <a:bodyPr vert="horz" lIns="93287" tIns="46644" rIns="93287" bIns="46644" rtlCol="0" anchor="b"/>
          <a:lstStyle>
            <a:lvl1pPr algn="r">
              <a:defRPr sz="1200"/>
            </a:lvl1pPr>
          </a:lstStyle>
          <a:p>
            <a:fld id="{5470F874-1573-4530-A252-1EF8258A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620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70F874-1573-4530-A252-1EF8258A18E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147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043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217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697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069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321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866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328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964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220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032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982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BFB33-59B4-48BE-8133-C4EFB8734AA9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3C2CB-ACE3-4801-90BA-F27F714BA1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527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5ADB292-0149-5AA8-E51F-F30DCF560B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2546" y="4436754"/>
            <a:ext cx="14173200" cy="93244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2C545AF-A05C-45A6-8A40-BBCFD3738C32}"/>
              </a:ext>
            </a:extLst>
          </p:cNvPr>
          <p:cNvSpPr/>
          <p:nvPr/>
        </p:nvSpPr>
        <p:spPr>
          <a:xfrm>
            <a:off x="-114300" y="-36576"/>
            <a:ext cx="44043600" cy="334534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B130F8-DA4E-4284-B8C9-88DEBA17BFA2}"/>
              </a:ext>
            </a:extLst>
          </p:cNvPr>
          <p:cNvSpPr txBox="1"/>
          <p:nvPr/>
        </p:nvSpPr>
        <p:spPr>
          <a:xfrm>
            <a:off x="2777708" y="216408"/>
            <a:ext cx="41248423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Utilization of Large Resistors to Control the Femtoampere Mode of Electrospray Ionization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0D1525-69EF-40A9-9D30-3C5216FD681B}"/>
              </a:ext>
            </a:extLst>
          </p:cNvPr>
          <p:cNvSpPr txBox="1"/>
          <p:nvPr/>
        </p:nvSpPr>
        <p:spPr>
          <a:xfrm>
            <a:off x="298940" y="4646325"/>
            <a:ext cx="14173200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Utilization of large resistors increases the voltage range at which femtoampere (fA) electrospray ionization (ESI) signals can be observed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fA mode may generate smaller initially charged droplets which increase the ionization efficiency of analytes versus the nA mode</a:t>
            </a:r>
          </a:p>
        </p:txBody>
      </p:sp>
      <p:pic>
        <p:nvPicPr>
          <p:cNvPr id="1026" name="Picture 2" descr="Logo Downloads | Communications and Public Affairs Site">
            <a:extLst>
              <a:ext uri="{FF2B5EF4-FFF2-40B4-BE49-F238E27FC236}">
                <a16:creationId xmlns:a16="http://schemas.microsoft.com/office/drawing/2014/main" id="{AE255805-0CEA-4CF2-B6A5-273B84148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16" y="109728"/>
            <a:ext cx="2558252" cy="351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342E133F-E038-439E-A0B0-4D733A0BA3E0}"/>
              </a:ext>
            </a:extLst>
          </p:cNvPr>
          <p:cNvSpPr txBox="1"/>
          <p:nvPr/>
        </p:nvSpPr>
        <p:spPr>
          <a:xfrm>
            <a:off x="14864276" y="25162787"/>
            <a:ext cx="14173200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nA mode, the spectrum for an aqueous equimolar mixture is dominated by [TethylA]</a:t>
            </a:r>
            <a:r>
              <a:rPr lang="en-US" sz="3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switching to the fA mode yields the [TethylA]</a:t>
            </a:r>
            <a:r>
              <a:rPr lang="en-US" sz="3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peak and the [ThexylA]</a:t>
            </a:r>
            <a:r>
              <a:rPr lang="en-US" sz="3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peak observed with a more uniform intensity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3BF3F64-E75F-4E45-8937-E24D0243951B}"/>
              </a:ext>
            </a:extLst>
          </p:cNvPr>
          <p:cNvSpPr txBox="1"/>
          <p:nvPr/>
        </p:nvSpPr>
        <p:spPr>
          <a:xfrm>
            <a:off x="29367834" y="10714955"/>
            <a:ext cx="14173200" cy="28623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Alternation between the fA and nA modes achieved by applying consistent voltage (1000 V) and utilizing or bypassing a 1 T</a:t>
            </a:r>
            <a:r>
              <a:rPr lang="el-G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resistor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Decrease in ACS</a:t>
            </a:r>
            <a:r>
              <a:rPr lang="en-US" sz="3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occurs when transitioning from the nA to fA mode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bradykinin (B) peak is more intense relative to the melittin peaks in the nA mode vs the fA mode</a:t>
            </a:r>
            <a:r>
              <a:rPr lang="en-US" sz="3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01DB2C5-2822-4DD1-A50F-BF8A56EF51A0}"/>
              </a:ext>
            </a:extLst>
          </p:cNvPr>
          <p:cNvSpPr txBox="1"/>
          <p:nvPr/>
        </p:nvSpPr>
        <p:spPr>
          <a:xfrm>
            <a:off x="29380535" y="21987569"/>
            <a:ext cx="14173200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ACS</a:t>
            </a:r>
            <a:r>
              <a:rPr lang="en-US" sz="3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decreases from the nA mode (1000 V,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4.57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/1500 V,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4.63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to the fA mode (800 V,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3.20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/1000 V,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3.60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with a 0 or 1 T</a:t>
            </a:r>
            <a:r>
              <a:rPr lang="el-G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resistor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17493C2-E056-4F3B-8A91-0754A3D8818A}"/>
              </a:ext>
            </a:extLst>
          </p:cNvPr>
          <p:cNvSpPr txBox="1"/>
          <p:nvPr/>
        </p:nvSpPr>
        <p:spPr>
          <a:xfrm>
            <a:off x="3220633" y="1487619"/>
            <a:ext cx="36233100" cy="158453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0" i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Nicholas R. Allen </a:t>
            </a:r>
            <a:r>
              <a:rPr lang="en-US" sz="4000" b="0" i="0" baseline="3000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a,1</a:t>
            </a:r>
            <a:r>
              <a:rPr lang="en-US" sz="4000" b="0" i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Huishan Li </a:t>
            </a:r>
            <a:r>
              <a:rPr lang="en-US" sz="4000" b="0" i="0" baseline="3000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000" b="0" i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Anyin Li </a:t>
            </a:r>
            <a:r>
              <a:rPr lang="en-US" sz="4000" b="0" i="0" baseline="3000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a,*</a:t>
            </a:r>
          </a:p>
          <a:p>
            <a:pPr>
              <a:lnSpc>
                <a:spcPct val="150000"/>
              </a:lnSpc>
            </a:pPr>
            <a:r>
              <a:rPr lang="en-US" sz="2800" b="0" i="0" baseline="3000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0" i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Chemistry, University of New Hampshire, 23 Academic Way, Durham, NH, 03824, USA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FF576A9-06F1-4302-99B8-517F48202D28}"/>
              </a:ext>
            </a:extLst>
          </p:cNvPr>
          <p:cNvSpPr txBox="1"/>
          <p:nvPr/>
        </p:nvSpPr>
        <p:spPr>
          <a:xfrm>
            <a:off x="29377662" y="30390942"/>
            <a:ext cx="12100538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M. T. Li, H. S. Li, N. R. Allen, T. Q. Wang, L. F. Li, J. Schwartz, A. Y. Li, </a:t>
            </a:r>
            <a:r>
              <a:rPr lang="it-IT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Science</a:t>
            </a:r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2021, 12, 1907-1914</a:t>
            </a:r>
            <a:r>
              <a:rPr lang="it-IT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[2] N. R. Allen, H. S. Li, A. Cheung, G. Q. Xu, Y. L. Zi, A. Y. Li,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Mass Spectrometry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2021, 469.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[3]	A. C. Susa, Z. Xia, E. R. Williams,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 Chem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2017, 89, 3116-3122.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 	L. Konermann, E.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 D. Rodriguez, S.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Vahidi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 Chem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2013, 85, 2-9.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550364B-D8A7-4D39-BEBD-3DD4A4C86368}"/>
              </a:ext>
            </a:extLst>
          </p:cNvPr>
          <p:cNvSpPr txBox="1"/>
          <p:nvPr/>
        </p:nvSpPr>
        <p:spPr>
          <a:xfrm>
            <a:off x="299418" y="13717033"/>
            <a:ext cx="14173200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Electrometer and faraday cage were used to measure ionization currents (DC) as low as 20 fA</a:t>
            </a:r>
            <a:r>
              <a:rPr lang="en-US" sz="3600" b="0" i="0" baseline="30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[2]</a:t>
            </a:r>
            <a:endParaRPr lang="en-US" sz="36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Ion trap and orbitrap with extended injection time (up to 8 s) to accumulate detectable signal for ion 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flux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as low as 1 ion/s</a:t>
            </a:r>
            <a:r>
              <a:rPr kumimoji="0" lang="en-US" sz="3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[2]</a:t>
            </a:r>
            <a:endParaRPr lang="en-US" sz="36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B208141-B3CD-4B35-BB88-CE11D8EDD454}"/>
              </a:ext>
            </a:extLst>
          </p:cNvPr>
          <p:cNvSpPr txBox="1"/>
          <p:nvPr/>
        </p:nvSpPr>
        <p:spPr>
          <a:xfrm>
            <a:off x="305779" y="8302368"/>
            <a:ext cx="14173200" cy="39703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Initial charged droplet size influences: ion formation, ionization efficiency, salt adducts, pH changes by evaporation, protein conformation, and other chemical reactions</a:t>
            </a:r>
            <a:r>
              <a:rPr lang="en-US" sz="3600" b="0" i="0" baseline="30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[1, 3, 4]</a:t>
            </a:r>
            <a:endParaRPr lang="en-US" sz="36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educing the liquid flow rate and charged droplet size, may improve ionization efficiency and matrix suppression</a:t>
            </a:r>
            <a:r>
              <a:rPr lang="en-US" sz="3600" b="0" i="0" baseline="30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[2]</a:t>
            </a:r>
            <a:endParaRPr lang="en-US" sz="36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 resistors may be used to introduce a voltage drop which expands the voltage range for generating fA ESI currents</a:t>
            </a:r>
            <a:endParaRPr lang="en-US" sz="36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BA68A521-FF1D-4E53-B725-59F14DFE7F94}"/>
              </a:ext>
            </a:extLst>
          </p:cNvPr>
          <p:cNvSpPr txBox="1"/>
          <p:nvPr/>
        </p:nvSpPr>
        <p:spPr>
          <a:xfrm>
            <a:off x="14864276" y="13922161"/>
            <a:ext cx="14173200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I-V and TIC-V curves for 4 resistors 0 </a:t>
            </a:r>
            <a:r>
              <a:rPr lang="el-G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-10 T</a:t>
            </a:r>
            <a:r>
              <a:rPr lang="el-G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showing an increase in the fA voltage range from 0 </a:t>
            </a:r>
            <a:r>
              <a:rPr lang="el-GR" sz="3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3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(125 V) to 10 T</a:t>
            </a:r>
            <a:r>
              <a:rPr lang="el-GR" sz="3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3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(600 V)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 dashed box highlights the femto mode of ESI</a:t>
            </a:r>
            <a:endParaRPr lang="en-US" sz="3600" dirty="0">
              <a:latin typeface="Times New Roman"/>
              <a:cs typeface="Times New Roman"/>
            </a:endParaRP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51FA6062-C612-41D1-947E-69F0E728F388}"/>
              </a:ext>
            </a:extLst>
          </p:cNvPr>
          <p:cNvSpPr txBox="1"/>
          <p:nvPr/>
        </p:nvSpPr>
        <p:spPr>
          <a:xfrm>
            <a:off x="284845" y="22106868"/>
            <a:ext cx="14173200" cy="156966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4800" b="0" i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Results 1: fA Mode Voltage Window Dependence on Resistor Strength</a:t>
            </a: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98A0F08A-0226-4BD9-877E-BF7C2682D05C}"/>
              </a:ext>
            </a:extLst>
          </p:cNvPr>
          <p:cNvSpPr txBox="1"/>
          <p:nvPr/>
        </p:nvSpPr>
        <p:spPr>
          <a:xfrm>
            <a:off x="29373355" y="24248536"/>
            <a:ext cx="14173200" cy="28623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More facile generation of the fA mode can be accomplished by expanding the voltage range with large resistors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Improved ionization efficiencies and reduced analyte-analyte charge competition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Continue to investigate droplet formation mechanism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C7EE334-D8AC-45B9-A3D1-F8EB09D84F61}"/>
              </a:ext>
            </a:extLst>
          </p:cNvPr>
          <p:cNvSpPr txBox="1"/>
          <p:nvPr/>
        </p:nvSpPr>
        <p:spPr>
          <a:xfrm>
            <a:off x="305779" y="29282946"/>
            <a:ext cx="14173200" cy="34163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(a) and (b) show the voltage drop for a 1 T</a:t>
            </a:r>
            <a:r>
              <a:rPr lang="el-G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resistor producing 100 fA and 100 pA currents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/>
                <a:cs typeface="Times New Roman"/>
              </a:rPr>
              <a:t>This boxplot demonstrates the ranges of the three ESI modes and their dependence on the resistor strength. For 0 </a:t>
            </a:r>
            <a:r>
              <a:rPr lang="el-GR" sz="3600" dirty="0">
                <a:latin typeface="Times New Roman"/>
                <a:cs typeface="Times New Roman"/>
              </a:rPr>
              <a:t>Ω</a:t>
            </a:r>
            <a:r>
              <a:rPr lang="en-US" sz="3600" dirty="0">
                <a:latin typeface="Times New Roman"/>
                <a:cs typeface="Times New Roman"/>
              </a:rPr>
              <a:t>, the fA mode is small (~100 V) with much larger no spray and nA modes. This voltage window increases to about ~500 V with a resistor value of 10 TΩ</a:t>
            </a:r>
          </a:p>
        </p:txBody>
      </p:sp>
      <p:sp>
        <p:nvSpPr>
          <p:cNvPr id="341" name="TextBox 340">
            <a:extLst>
              <a:ext uri="{FF2B5EF4-FFF2-40B4-BE49-F238E27FC236}">
                <a16:creationId xmlns:a16="http://schemas.microsoft.com/office/drawing/2014/main" id="{42284297-1B46-4630-A4AC-0241CDA30207}"/>
              </a:ext>
            </a:extLst>
          </p:cNvPr>
          <p:cNvSpPr txBox="1"/>
          <p:nvPr/>
        </p:nvSpPr>
        <p:spPr>
          <a:xfrm>
            <a:off x="14864276" y="15830435"/>
            <a:ext cx="14173200" cy="156966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4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Results 3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Improving Relative Ionization Efficiency for Tetraalkylammonium Salt Mixture</a:t>
            </a:r>
            <a:endParaRPr lang="en-US" sz="4800" b="0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2" name="TextBox 341">
            <a:extLst>
              <a:ext uri="{FF2B5EF4-FFF2-40B4-BE49-F238E27FC236}">
                <a16:creationId xmlns:a16="http://schemas.microsoft.com/office/drawing/2014/main" id="{69CD2FDA-7A6B-4AFC-BAA6-A762374EF57D}"/>
              </a:ext>
            </a:extLst>
          </p:cNvPr>
          <p:cNvSpPr txBox="1"/>
          <p:nvPr/>
        </p:nvSpPr>
        <p:spPr>
          <a:xfrm>
            <a:off x="14872547" y="3453952"/>
            <a:ext cx="14173200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4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 2: Analysis of Large Resistors</a:t>
            </a:r>
            <a:endParaRPr lang="en-US" sz="4800" b="0" i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TextBox 437">
            <a:extLst>
              <a:ext uri="{FF2B5EF4-FFF2-40B4-BE49-F238E27FC236}">
                <a16:creationId xmlns:a16="http://schemas.microsoft.com/office/drawing/2014/main" id="{561F8C60-81F2-4B74-907B-52001C6ED1DA}"/>
              </a:ext>
            </a:extLst>
          </p:cNvPr>
          <p:cNvSpPr txBox="1"/>
          <p:nvPr/>
        </p:nvSpPr>
        <p:spPr>
          <a:xfrm>
            <a:off x="14864276" y="27088770"/>
            <a:ext cx="14173200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4800" b="0" i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Result</a:t>
            </a:r>
            <a:r>
              <a:rPr lang="en-US" sz="4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4: On Demand fA/nA Switching</a:t>
            </a:r>
            <a:endParaRPr lang="en-US" sz="4800" b="0" i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9" name="TextBox 438">
            <a:extLst>
              <a:ext uri="{FF2B5EF4-FFF2-40B4-BE49-F238E27FC236}">
                <a16:creationId xmlns:a16="http://schemas.microsoft.com/office/drawing/2014/main" id="{6916B296-A838-49ED-977A-A852AC1A8EA9}"/>
              </a:ext>
            </a:extLst>
          </p:cNvPr>
          <p:cNvSpPr txBox="1"/>
          <p:nvPr/>
        </p:nvSpPr>
        <p:spPr>
          <a:xfrm>
            <a:off x="29366249" y="13680701"/>
            <a:ext cx="14173200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4800" b="0" i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Results 5: Melittin/Bradykinin Peptide Mixture</a:t>
            </a:r>
          </a:p>
        </p:txBody>
      </p:sp>
      <p:sp>
        <p:nvSpPr>
          <p:cNvPr id="449" name="TextBox 448">
            <a:extLst>
              <a:ext uri="{FF2B5EF4-FFF2-40B4-BE49-F238E27FC236}">
                <a16:creationId xmlns:a16="http://schemas.microsoft.com/office/drawing/2014/main" id="{C886B70C-67BE-4932-8DF2-B7DDC8EC963A}"/>
              </a:ext>
            </a:extLst>
          </p:cNvPr>
          <p:cNvSpPr txBox="1"/>
          <p:nvPr/>
        </p:nvSpPr>
        <p:spPr>
          <a:xfrm>
            <a:off x="299359" y="3470378"/>
            <a:ext cx="14173200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4800" b="0" i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Highlights:</a:t>
            </a:r>
          </a:p>
        </p:txBody>
      </p:sp>
      <p:sp>
        <p:nvSpPr>
          <p:cNvPr id="450" name="TextBox 449">
            <a:extLst>
              <a:ext uri="{FF2B5EF4-FFF2-40B4-BE49-F238E27FC236}">
                <a16:creationId xmlns:a16="http://schemas.microsoft.com/office/drawing/2014/main" id="{BE479DFA-CDA0-4B41-9C73-3062AEC16F95}"/>
              </a:ext>
            </a:extLst>
          </p:cNvPr>
          <p:cNvSpPr txBox="1"/>
          <p:nvPr/>
        </p:nvSpPr>
        <p:spPr>
          <a:xfrm>
            <a:off x="296502" y="7208945"/>
            <a:ext cx="14173200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4800" b="0" i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Introduction:</a:t>
            </a:r>
          </a:p>
        </p:txBody>
      </p:sp>
      <p:sp>
        <p:nvSpPr>
          <p:cNvPr id="451" name="TextBox 450">
            <a:extLst>
              <a:ext uri="{FF2B5EF4-FFF2-40B4-BE49-F238E27FC236}">
                <a16:creationId xmlns:a16="http://schemas.microsoft.com/office/drawing/2014/main" id="{11ED5AE5-54DD-4712-9466-51190C4F650C}"/>
              </a:ext>
            </a:extLst>
          </p:cNvPr>
          <p:cNvSpPr txBox="1"/>
          <p:nvPr/>
        </p:nvSpPr>
        <p:spPr>
          <a:xfrm>
            <a:off x="298194" y="12589179"/>
            <a:ext cx="14173200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4800" b="0" i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Methods:</a:t>
            </a:r>
          </a:p>
        </p:txBody>
      </p:sp>
      <p:sp>
        <p:nvSpPr>
          <p:cNvPr id="452" name="TextBox 451">
            <a:extLst>
              <a:ext uri="{FF2B5EF4-FFF2-40B4-BE49-F238E27FC236}">
                <a16:creationId xmlns:a16="http://schemas.microsoft.com/office/drawing/2014/main" id="{006CF06E-8E46-420F-A613-A756E82FA447}"/>
              </a:ext>
            </a:extLst>
          </p:cNvPr>
          <p:cNvSpPr txBox="1"/>
          <p:nvPr/>
        </p:nvSpPr>
        <p:spPr>
          <a:xfrm>
            <a:off x="29373355" y="23305182"/>
            <a:ext cx="14173200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4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Conclusions and Future Directions: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B609687-5DBE-4593-84CA-5C78F1827B01}"/>
              </a:ext>
            </a:extLst>
          </p:cNvPr>
          <p:cNvSpPr txBox="1"/>
          <p:nvPr/>
        </p:nvSpPr>
        <p:spPr>
          <a:xfrm>
            <a:off x="29371958" y="29410908"/>
            <a:ext cx="12100537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4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References: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EFBAB82-8BC6-4CB7-B826-FF228B601661}"/>
              </a:ext>
            </a:extLst>
          </p:cNvPr>
          <p:cNvSpPr txBox="1"/>
          <p:nvPr/>
        </p:nvSpPr>
        <p:spPr>
          <a:xfrm>
            <a:off x="1367385" y="16266654"/>
            <a:ext cx="5934702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Current Measurement Scheme</a:t>
            </a:r>
          </a:p>
        </p:txBody>
      </p:sp>
      <p:pic>
        <p:nvPicPr>
          <p:cNvPr id="5" name="Picture 4" descr="Shape&#10;&#10;Description automatically generated with low confidence">
            <a:extLst>
              <a:ext uri="{FF2B5EF4-FFF2-40B4-BE49-F238E27FC236}">
                <a16:creationId xmlns:a16="http://schemas.microsoft.com/office/drawing/2014/main" id="{1A5949C6-7C1A-4F90-98C2-F00B4F6FF1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5284" y="30269751"/>
            <a:ext cx="1914166" cy="191416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909D1BCC-9944-4E4A-BC14-548F14404213}"/>
              </a:ext>
            </a:extLst>
          </p:cNvPr>
          <p:cNvSpPr txBox="1"/>
          <p:nvPr/>
        </p:nvSpPr>
        <p:spPr>
          <a:xfrm>
            <a:off x="41625284" y="32300285"/>
            <a:ext cx="1914166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</a:t>
            </a:r>
            <a:r>
              <a:rPr lang="en-US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Group Site</a:t>
            </a:r>
          </a:p>
        </p:txBody>
      </p:sp>
      <p:pic>
        <p:nvPicPr>
          <p:cNvPr id="580" name="Picture 2">
            <a:extLst>
              <a:ext uri="{FF2B5EF4-FFF2-40B4-BE49-F238E27FC236}">
                <a16:creationId xmlns:a16="http://schemas.microsoft.com/office/drawing/2014/main" id="{2EB77374-A822-45D5-ADD2-5C27EE32F9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2874" y="17154283"/>
            <a:ext cx="5741380" cy="469291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1A3DFE74-D2AF-4E4F-8E8C-DD00E05474BD}"/>
              </a:ext>
            </a:extLst>
          </p:cNvPr>
          <p:cNvSpPr txBox="1"/>
          <p:nvPr/>
        </p:nvSpPr>
        <p:spPr>
          <a:xfrm>
            <a:off x="9803156" y="16243474"/>
            <a:ext cx="273664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Faraday Cage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EFA864B-EEF9-92F4-F085-56848F6122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131" y="17154282"/>
            <a:ext cx="7797210" cy="46929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30A55054-E21E-88AE-4E94-F4666E6526B0}"/>
              </a:ext>
            </a:extLst>
          </p:cNvPr>
          <p:cNvSpPr txBox="1"/>
          <p:nvPr/>
        </p:nvSpPr>
        <p:spPr>
          <a:xfrm>
            <a:off x="29367834" y="3454856"/>
            <a:ext cx="14173200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4800" b="0" i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Result</a:t>
            </a:r>
            <a:r>
              <a:rPr lang="en-US" sz="4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4: On Demand fA/nA Switching</a:t>
            </a:r>
            <a:endParaRPr lang="en-US" sz="4800" b="0" i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CA97FA8F-70BE-39CF-73A1-62BDC6AD52A1}"/>
              </a:ext>
            </a:extLst>
          </p:cNvPr>
          <p:cNvSpPr txBox="1"/>
          <p:nvPr/>
        </p:nvSpPr>
        <p:spPr>
          <a:xfrm>
            <a:off x="21444985" y="28180907"/>
            <a:ext cx="7547632" cy="45243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TIC vs. Time plot of an equimolar mixture of melittin and bradykinin in 1:1 MeOH:H</a:t>
            </a:r>
            <a:r>
              <a:rPr lang="en-US" sz="3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nA/fA alternation using 1000 V and a 1 T</a:t>
            </a:r>
            <a:r>
              <a:rPr lang="el-G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resistor with a resistor bypass switch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fA-TIC: 1.3E6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nA-TIC: 1.2E9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947F403-49AB-3269-B72B-95864139208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5923"/>
          <a:stretch/>
        </p:blipFill>
        <p:spPr>
          <a:xfrm>
            <a:off x="7399999" y="23964909"/>
            <a:ext cx="7070747" cy="50631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9ECFB9E-F430-AF9D-1F49-A5D670B9011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6903" y="23964909"/>
            <a:ext cx="6943477" cy="5063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4BD4C69-8770-95C1-9B5C-BBFAD6F217F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864276" y="17542255"/>
            <a:ext cx="14173200" cy="74881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992" name="TextBox 991">
            <a:extLst>
              <a:ext uri="{FF2B5EF4-FFF2-40B4-BE49-F238E27FC236}">
                <a16:creationId xmlns:a16="http://schemas.microsoft.com/office/drawing/2014/main" id="{90C2C7EB-E5CB-AB21-249D-55A12788F1BC}"/>
              </a:ext>
            </a:extLst>
          </p:cNvPr>
          <p:cNvSpPr txBox="1"/>
          <p:nvPr/>
        </p:nvSpPr>
        <p:spPr>
          <a:xfrm>
            <a:off x="29373355" y="27240525"/>
            <a:ext cx="14173200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4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Acknowledgements:</a:t>
            </a:r>
          </a:p>
        </p:txBody>
      </p:sp>
      <p:sp>
        <p:nvSpPr>
          <p:cNvPr id="993" name="TextBox 992">
            <a:extLst>
              <a:ext uri="{FF2B5EF4-FFF2-40B4-BE49-F238E27FC236}">
                <a16:creationId xmlns:a16="http://schemas.microsoft.com/office/drawing/2014/main" id="{E154A812-15F1-0FDC-5A7F-13EAEA0CCC76}"/>
              </a:ext>
            </a:extLst>
          </p:cNvPr>
          <p:cNvSpPr txBox="1"/>
          <p:nvPr/>
        </p:nvSpPr>
        <p:spPr>
          <a:xfrm>
            <a:off x="29373355" y="28193125"/>
            <a:ext cx="12099139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poster is based upon work supported by the National Science Foundation under Grant CHE-2203289 and NSF-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EPSCoR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C18F65A-0A5A-6C9E-DB21-D6BE4D060B1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625284" y="28205286"/>
            <a:ext cx="1911096" cy="19196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ABCDAFF-BF5C-1506-35DD-10320C73D8AE}"/>
              </a:ext>
            </a:extLst>
          </p:cNvPr>
          <p:cNvSpPr/>
          <p:nvPr/>
        </p:nvSpPr>
        <p:spPr>
          <a:xfrm>
            <a:off x="17021176" y="6531429"/>
            <a:ext cx="742950" cy="876300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DA56206-522F-5DA2-AC4B-56ABEC71C32E}"/>
              </a:ext>
            </a:extLst>
          </p:cNvPr>
          <p:cNvSpPr/>
          <p:nvPr/>
        </p:nvSpPr>
        <p:spPr>
          <a:xfrm>
            <a:off x="23963086" y="6328229"/>
            <a:ext cx="992414" cy="876301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D244120-4022-871D-74FE-FABC256A8D3D}"/>
              </a:ext>
            </a:extLst>
          </p:cNvPr>
          <p:cNvSpPr/>
          <p:nvPr/>
        </p:nvSpPr>
        <p:spPr>
          <a:xfrm>
            <a:off x="24136350" y="10553700"/>
            <a:ext cx="1781175" cy="1842806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1CA6F363-97D4-2947-19D0-F5607A4040AB}"/>
              </a:ext>
            </a:extLst>
          </p:cNvPr>
          <p:cNvSpPr/>
          <p:nvPr/>
        </p:nvSpPr>
        <p:spPr>
          <a:xfrm>
            <a:off x="16996231" y="10624143"/>
            <a:ext cx="1057274" cy="1472940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80883AC-8682-0441-430A-5CA278DBFDC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366250" y="4401282"/>
            <a:ext cx="14173200" cy="62228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62E8F90-CE9E-2304-A35B-AEAC4FC411C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366250" y="14675335"/>
            <a:ext cx="14173200" cy="71718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F3E31B-2D88-9E9F-6ADB-0EBD80FB52B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872546" y="28182570"/>
            <a:ext cx="6425354" cy="452431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81564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272</TotalTime>
  <Words>809</Words>
  <Application>Microsoft Office PowerPoint</Application>
  <PresentationFormat>Custom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Nicholas Allen</dc:creator>
  <cp:lastModifiedBy>Nicholas Allen</cp:lastModifiedBy>
  <cp:revision>1</cp:revision>
  <cp:lastPrinted>2021-10-26T19:53:23Z</cp:lastPrinted>
  <dcterms:created xsi:type="dcterms:W3CDTF">2021-09-10T14:51:31Z</dcterms:created>
  <dcterms:modified xsi:type="dcterms:W3CDTF">2022-06-02T18:25:02Z</dcterms:modified>
</cp:coreProperties>
</file>