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09" r:id="rId1"/>
  </p:sldMasterIdLst>
  <p:notesMasterIdLst>
    <p:notesMasterId r:id="rId3"/>
  </p:notesMasterIdLst>
  <p:sldIdLst>
    <p:sldId id="257" r:id="rId2"/>
  </p:sldIdLst>
  <p:sldSz cx="40233600" cy="32918400"/>
  <p:notesSz cx="6858000" cy="9144000"/>
  <p:defaultTextStyle>
    <a:defPPr>
      <a:defRPr lang="en-GB"/>
    </a:defPPr>
    <a:lvl1pPr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1pPr>
    <a:lvl2pPr marL="4556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2pPr>
    <a:lvl3pPr marL="9128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3pPr>
    <a:lvl4pPr marL="13700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4pPr>
    <a:lvl5pPr marL="1827213" indent="1588" algn="l" defTabSz="455613" rtl="0" eaLnBrk="0" fontAlgn="base" hangingPunct="0">
      <a:spcBef>
        <a:spcPct val="0"/>
      </a:spcBef>
      <a:spcAft>
        <a:spcPct val="0"/>
      </a:spcAft>
      <a:buClr>
        <a:srgbClr val="000000"/>
      </a:buClr>
      <a:buSzPct val="100000"/>
      <a:buFont typeface="ヒラギノ角ゴ Pro W3"/>
      <a:defRPr sz="2300" kern="1200">
        <a:solidFill>
          <a:srgbClr val="000000"/>
        </a:solidFill>
        <a:latin typeface="Arial" pitchFamily="34" charset="0"/>
        <a:ea typeface="ＭＳ Ｐゴシック" pitchFamily="34" charset="-128"/>
        <a:cs typeface="+mn-cs"/>
      </a:defRPr>
    </a:lvl5pPr>
    <a:lvl6pPr marL="2286000" algn="l" defTabSz="914400" rtl="0" eaLnBrk="1" latinLnBrk="0" hangingPunct="1">
      <a:defRPr sz="2300" kern="1200">
        <a:solidFill>
          <a:srgbClr val="000000"/>
        </a:solidFill>
        <a:latin typeface="Arial" pitchFamily="34" charset="0"/>
        <a:ea typeface="ＭＳ Ｐゴシック" pitchFamily="34" charset="-128"/>
        <a:cs typeface="+mn-cs"/>
      </a:defRPr>
    </a:lvl6pPr>
    <a:lvl7pPr marL="2743200" algn="l" defTabSz="914400" rtl="0" eaLnBrk="1" latinLnBrk="0" hangingPunct="1">
      <a:defRPr sz="2300" kern="1200">
        <a:solidFill>
          <a:srgbClr val="000000"/>
        </a:solidFill>
        <a:latin typeface="Arial" pitchFamily="34" charset="0"/>
        <a:ea typeface="ＭＳ Ｐゴシック" pitchFamily="34" charset="-128"/>
        <a:cs typeface="+mn-cs"/>
      </a:defRPr>
    </a:lvl7pPr>
    <a:lvl8pPr marL="3200400" algn="l" defTabSz="914400" rtl="0" eaLnBrk="1" latinLnBrk="0" hangingPunct="1">
      <a:defRPr sz="2300" kern="1200">
        <a:solidFill>
          <a:srgbClr val="000000"/>
        </a:solidFill>
        <a:latin typeface="Arial" pitchFamily="34" charset="0"/>
        <a:ea typeface="ＭＳ Ｐゴシック" pitchFamily="34" charset="-128"/>
        <a:cs typeface="+mn-cs"/>
      </a:defRPr>
    </a:lvl8pPr>
    <a:lvl9pPr marL="3657600" algn="l" defTabSz="914400" rtl="0" eaLnBrk="1" latinLnBrk="0" hangingPunct="1">
      <a:defRPr sz="2300" kern="1200">
        <a:solidFill>
          <a:srgbClr val="000000"/>
        </a:solidFill>
        <a:latin typeface="Arial" pitchFamily="34" charset="0"/>
        <a:ea typeface="ＭＳ Ｐゴシック" pitchFamily="34" charset="-128"/>
        <a:cs typeface="+mn-cs"/>
      </a:defRPr>
    </a:lvl9pPr>
  </p:defaultTextStyle>
  <p:extLst>
    <p:ext uri="{521415D9-36F7-43E2-AB2F-B90AF26B5E84}">
      <p14:sectionLst xmlns:p14="http://schemas.microsoft.com/office/powerpoint/2010/main">
        <p14:section name="Untitled Section" id="{C73075ED-B71C-4876-AAC7-B444855A6649}">
          <p14:sldIdLst>
            <p14:sldId id="257"/>
          </p14:sldIdLst>
        </p14:section>
      </p14:sectionLst>
    </p:ext>
    <p:ext uri="{EFAFB233-063F-42B5-8137-9DF3F51BA10A}">
      <p15:sldGuideLst xmlns:p15="http://schemas.microsoft.com/office/powerpoint/2012/main">
        <p15:guide id="1" orient="horz" pos="1728">
          <p15:clr>
            <a:srgbClr val="A4A3A4"/>
          </p15:clr>
        </p15:guide>
        <p15:guide id="2" orient="horz" pos="12029">
          <p15:clr>
            <a:srgbClr val="A4A3A4"/>
          </p15:clr>
        </p15:guide>
        <p15:guide id="3" orient="horz" pos="14323">
          <p15:clr>
            <a:srgbClr val="A4A3A4"/>
          </p15:clr>
        </p15:guide>
        <p15:guide id="4" orient="horz" pos="9072" userDrawn="1">
          <p15:clr>
            <a:srgbClr val="A4A3A4"/>
          </p15:clr>
        </p15:guide>
        <p15:guide id="5" orient="horz" pos="6298">
          <p15:clr>
            <a:srgbClr val="A4A3A4"/>
          </p15:clr>
        </p15:guide>
        <p15:guide id="6" orient="horz" pos="163">
          <p15:clr>
            <a:srgbClr val="A4A3A4"/>
          </p15:clr>
        </p15:guide>
        <p15:guide id="7" orient="horz" pos="15883">
          <p15:clr>
            <a:srgbClr val="A4A3A4"/>
          </p15:clr>
        </p15:guide>
        <p15:guide id="8" orient="horz" pos="20424">
          <p15:clr>
            <a:srgbClr val="A4A3A4"/>
          </p15:clr>
        </p15:guide>
        <p15:guide id="9" pos="383">
          <p15:clr>
            <a:srgbClr val="A4A3A4"/>
          </p15:clr>
        </p15:guide>
        <p15:guide id="10" pos="16848">
          <p15:clr>
            <a:srgbClr val="A4A3A4"/>
          </p15:clr>
        </p15:guide>
        <p15:guide id="11" pos="24672" userDrawn="1">
          <p15:clr>
            <a:srgbClr val="A4A3A4"/>
          </p15:clr>
        </p15:guide>
        <p15:guide id="12" pos="20975">
          <p15:clr>
            <a:srgbClr val="A4A3A4"/>
          </p15:clr>
        </p15:guide>
        <p15:guide id="13" pos="22946">
          <p15:clr>
            <a:srgbClr val="A4A3A4"/>
          </p15:clr>
        </p15:guide>
        <p15:guide id="14" pos="8782">
          <p15:clr>
            <a:srgbClr val="A4A3A4"/>
          </p15:clr>
        </p15:guide>
        <p15:guide id="15" pos="18146">
          <p15:clr>
            <a:srgbClr val="A4A3A4"/>
          </p15:clr>
        </p15:guide>
        <p15:guide id="16" pos="1651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8E26A5E-445D-E64E-60A0-D461F9C4C906}" name="Cheryl Whistler" initials="CW" userId="S::cac36@usnh.edu::750391f4-4048-4f06-a402-49809f50653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CherylW" initials="C" lastIdx="23" clrIdx="0"/>
  <p:cmAuthor id="1" name="Matt" initials="M" lastIdx="0" clrIdx="1"/>
  <p:cmAuthor id="2" name="Randi Foxall" initials="" lastIdx="9"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BBE4EF"/>
    <a:srgbClr val="78C8DE"/>
    <a:srgbClr val="CCD4DE"/>
    <a:srgbClr val="A8B6C8"/>
    <a:srgbClr val="BEDEF4"/>
    <a:srgbClr val="54A9E2"/>
    <a:srgbClr val="A8DCEA"/>
    <a:srgbClr val="B8C3D2"/>
    <a:srgbClr val="75B9E7"/>
    <a:srgbClr val="96D5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634" autoAdjust="0"/>
    <p:restoredTop sz="94404" autoAdjust="0"/>
  </p:normalViewPr>
  <p:slideViewPr>
    <p:cSldViewPr>
      <p:cViewPr>
        <p:scale>
          <a:sx n="40" d="100"/>
          <a:sy n="40" d="100"/>
        </p:scale>
        <p:origin x="-2754" y="30"/>
      </p:cViewPr>
      <p:guideLst>
        <p:guide orient="horz" pos="1728"/>
        <p:guide orient="horz" pos="12029"/>
        <p:guide orient="horz" pos="14323"/>
        <p:guide orient="horz" pos="9072"/>
        <p:guide orient="horz" pos="6298"/>
        <p:guide orient="horz" pos="163"/>
        <p:guide orient="horz" pos="15883"/>
        <p:guide orient="horz" pos="20424"/>
        <p:guide pos="383"/>
        <p:guide pos="16848"/>
        <p:guide pos="24672"/>
        <p:guide pos="20975"/>
        <p:guide pos="22946"/>
        <p:guide pos="8782"/>
        <p:guide pos="18146"/>
        <p:guide pos="16513"/>
      </p:guideLst>
    </p:cSldViewPr>
  </p:slideViewPr>
  <p:outlineViewPr>
    <p:cViewPr varScale="1">
      <p:scale>
        <a:sx n="170" d="200"/>
        <a:sy n="170" d="200"/>
      </p:scale>
      <p:origin x="-784" y="-88"/>
    </p:cViewPr>
  </p:outlineViewPr>
  <p:notesTextViewPr>
    <p:cViewPr>
      <p:scale>
        <a:sx n="100" d="100"/>
        <a:sy n="100" d="100"/>
      </p:scale>
      <p:origin x="0" y="0"/>
    </p:cViewPr>
  </p:notesTextViewPr>
  <p:sorterViewPr>
    <p:cViewPr>
      <p:scale>
        <a:sx n="167" d="100"/>
        <a:sy n="167" d="100"/>
      </p:scale>
      <p:origin x="2088" y="1206"/>
    </p:cViewPr>
  </p:sorter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 Id="rId9"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
          <p:cNvSpPr>
            <a:spLocks noGrp="1" noRot="1" noChangeAspect="1" noChangeArrowheads="1"/>
          </p:cNvSpPr>
          <p:nvPr>
            <p:ph type="sldImg"/>
          </p:nvPr>
        </p:nvSpPr>
        <p:spPr bwMode="auto">
          <a:xfrm>
            <a:off x="0" y="695325"/>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p:cNvSpPr>
            <a:spLocks noGrp="1" noChangeArrowheads="1"/>
          </p:cNvSpPr>
          <p:nvPr>
            <p:ph type="body"/>
          </p:nvPr>
        </p:nvSpPr>
        <p:spPr bwMode="auto">
          <a:xfrm>
            <a:off x="685800" y="4343400"/>
            <a:ext cx="5484813" cy="41132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n-US" noProof="0"/>
          </a:p>
        </p:txBody>
      </p:sp>
    </p:spTree>
    <p:extLst>
      <p:ext uri="{BB962C8B-B14F-4D97-AF65-F5344CB8AC3E}">
        <p14:creationId xmlns:p14="http://schemas.microsoft.com/office/powerpoint/2010/main" val="1559792985"/>
      </p:ext>
    </p:extLst>
  </p:cSld>
  <p:clrMap bg1="lt1" tx1="dk1" bg2="lt2" tx2="dk2" accent1="accent1" accent2="accent2" accent3="accent3" accent4="accent4" accent5="accent5" accent6="accent6" hlink="hlink" folHlink="folHlink"/>
  <p:notesStyle>
    <a:lvl1pPr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1pPr>
    <a:lvl2pPr marL="742950" indent="-28575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2pPr>
    <a:lvl3pPr marL="11430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3pPr>
    <a:lvl4pPr marL="16002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4pPr>
    <a:lvl5pPr marL="2057400" indent="-228600" algn="l" defTabSz="455613" rtl="0" eaLnBrk="0" fontAlgn="base" hangingPunct="0">
      <a:spcBef>
        <a:spcPct val="30000"/>
      </a:spcBef>
      <a:spcAft>
        <a:spcPct val="0"/>
      </a:spcAft>
      <a:buClr>
        <a:srgbClr val="000000"/>
      </a:buClr>
      <a:buSzPct val="100000"/>
      <a:buFont typeface="Times New Roman" pitchFamily="18" charset="0"/>
      <a:defRPr sz="1400" kern="1200">
        <a:solidFill>
          <a:srgbClr val="000000"/>
        </a:solidFill>
        <a:latin typeface="Times New Roman" pitchFamily="18" charset="0"/>
        <a:ea typeface="+mn-ea"/>
        <a:cs typeface="+mn-cs"/>
      </a:defRPr>
    </a:lvl5pPr>
    <a:lvl6pPr marL="2284927" algn="l" defTabSz="913969" rtl="0" eaLnBrk="1" latinLnBrk="0" hangingPunct="1">
      <a:defRPr sz="1400" kern="1200">
        <a:solidFill>
          <a:schemeClr val="tx1"/>
        </a:solidFill>
        <a:latin typeface="+mn-lt"/>
        <a:ea typeface="+mn-ea"/>
        <a:cs typeface="+mn-cs"/>
      </a:defRPr>
    </a:lvl6pPr>
    <a:lvl7pPr marL="2741912" algn="l" defTabSz="913969" rtl="0" eaLnBrk="1" latinLnBrk="0" hangingPunct="1">
      <a:defRPr sz="1400" kern="1200">
        <a:solidFill>
          <a:schemeClr val="tx1"/>
        </a:solidFill>
        <a:latin typeface="+mn-lt"/>
        <a:ea typeface="+mn-ea"/>
        <a:cs typeface="+mn-cs"/>
      </a:defRPr>
    </a:lvl7pPr>
    <a:lvl8pPr marL="3198897" algn="l" defTabSz="913969" rtl="0" eaLnBrk="1" latinLnBrk="0" hangingPunct="1">
      <a:defRPr sz="1400" kern="1200">
        <a:solidFill>
          <a:schemeClr val="tx1"/>
        </a:solidFill>
        <a:latin typeface="+mn-lt"/>
        <a:ea typeface="+mn-ea"/>
        <a:cs typeface="+mn-cs"/>
      </a:defRPr>
    </a:lvl8pPr>
    <a:lvl9pPr marL="3655881" algn="l" defTabSz="913969"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1"/>
          <p:cNvSpPr>
            <a:spLocks noGrp="1" noRot="1" noChangeAspect="1" noChangeArrowheads="1" noTextEdit="1"/>
          </p:cNvSpPr>
          <p:nvPr>
            <p:ph type="sldImg"/>
          </p:nvPr>
        </p:nvSpPr>
        <p:spPr>
          <a:xfrm>
            <a:off x="1333500" y="695325"/>
            <a:ext cx="4191000" cy="3429000"/>
          </a:xfrm>
          <a:solidFill>
            <a:srgbClr val="FFFFFF"/>
          </a:solidFill>
          <a:ln>
            <a:solidFill>
              <a:srgbClr val="000000"/>
            </a:solidFill>
            <a:miter lim="800000"/>
            <a:headEnd/>
            <a:tailEnd/>
          </a:ln>
        </p:spPr>
      </p:sp>
      <p:sp>
        <p:nvSpPr>
          <p:cNvPr id="9219" name="Rectangle 2"/>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r>
              <a:rPr lang="en-US" sz="1400" b="1" dirty="0"/>
              <a:t>indicating presence of the GI changes symbiotic capacity and oxidative stress response in H905 </a:t>
            </a:r>
            <a:endParaRPr lang="en-US" altLang="en-US" dirty="0"/>
          </a:p>
          <a:p>
            <a:r>
              <a:rPr lang="en-US" altLang="en-US" dirty="0"/>
              <a:t>Text 24 font</a:t>
            </a:r>
          </a:p>
          <a:p>
            <a:r>
              <a:rPr lang="en-US" altLang="en-US" dirty="0"/>
              <a:t>Subheadings 32 font</a:t>
            </a:r>
          </a:p>
          <a:p>
            <a:endParaRPr lang="en-US" altLang="en-US" dirty="0"/>
          </a:p>
          <a:p>
            <a:r>
              <a:rPr lang="en-US" altLang="en-US" dirty="0"/>
              <a:t>Potential Novel Biofilm Regulation in V. fischeri Symbiosis</a:t>
            </a:r>
          </a:p>
          <a:p>
            <a:endParaRPr lang="en-US" altLang="en-US" dirty="0"/>
          </a:p>
          <a:p>
            <a:r>
              <a:rPr lang="en-US" altLang="en-US" dirty="0"/>
              <a:t>Uncovering Potential Symbiotic Phenotype Regulators Using Comparative Genomics</a:t>
            </a:r>
          </a:p>
          <a:p>
            <a:endParaRPr lang="en-US" altLang="en-US" dirty="0"/>
          </a:p>
          <a:p>
            <a:r>
              <a:rPr lang="en-US" altLang="en-US" dirty="0"/>
              <a:t>Symbiotic Phenotype Regulation: </a:t>
            </a:r>
          </a:p>
        </p:txBody>
      </p:sp>
    </p:spTree>
    <p:extLst>
      <p:ext uri="{BB962C8B-B14F-4D97-AF65-F5344CB8AC3E}">
        <p14:creationId xmlns:p14="http://schemas.microsoft.com/office/powerpoint/2010/main" val="28111263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029200" y="5387342"/>
            <a:ext cx="30175200" cy="11460480"/>
          </a:xfrm>
        </p:spPr>
        <p:txBody>
          <a:bodyPr anchor="b"/>
          <a:lstStyle>
            <a:lvl1pPr algn="ctr">
              <a:defRPr sz="19800"/>
            </a:lvl1pPr>
          </a:lstStyle>
          <a:p>
            <a:r>
              <a:rPr lang="en-US"/>
              <a:t>Click to edit Master title style</a:t>
            </a:r>
          </a:p>
        </p:txBody>
      </p:sp>
      <p:sp>
        <p:nvSpPr>
          <p:cNvPr id="3" name="Subtitle 2"/>
          <p:cNvSpPr>
            <a:spLocks noGrp="1"/>
          </p:cNvSpPr>
          <p:nvPr>
            <p:ph type="subTitle" idx="1"/>
          </p:nvPr>
        </p:nvSpPr>
        <p:spPr>
          <a:xfrm>
            <a:off x="5029200" y="17289782"/>
            <a:ext cx="30175200" cy="7947658"/>
          </a:xfrm>
        </p:spPr>
        <p:txBody>
          <a:bodyPr/>
          <a:lstStyle>
            <a:lvl1pPr marL="0" indent="0" algn="ctr">
              <a:buNone/>
              <a:defRPr sz="7920"/>
            </a:lvl1pPr>
            <a:lvl2pPr marL="1508760" indent="0" algn="ctr">
              <a:buNone/>
              <a:defRPr sz="6600"/>
            </a:lvl2pPr>
            <a:lvl3pPr marL="3017520" indent="0" algn="ctr">
              <a:buNone/>
              <a:defRPr sz="5940"/>
            </a:lvl3pPr>
            <a:lvl4pPr marL="4526280" indent="0" algn="ctr">
              <a:buNone/>
              <a:defRPr sz="5280"/>
            </a:lvl4pPr>
            <a:lvl5pPr marL="6035040" indent="0" algn="ctr">
              <a:buNone/>
              <a:defRPr sz="5280"/>
            </a:lvl5pPr>
            <a:lvl6pPr marL="7543800" indent="0" algn="ctr">
              <a:buNone/>
              <a:defRPr sz="5280"/>
            </a:lvl6pPr>
            <a:lvl7pPr marL="9052560" indent="0" algn="ctr">
              <a:buNone/>
              <a:defRPr sz="5280"/>
            </a:lvl7pPr>
            <a:lvl8pPr marL="10561320" indent="0" algn="ctr">
              <a:buNone/>
              <a:defRPr sz="5280"/>
            </a:lvl8pPr>
            <a:lvl9pPr marL="12070080" indent="0" algn="ctr">
              <a:buNone/>
              <a:defRPr sz="5280"/>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0A0AFB4E-ABB2-46BD-A2F8-B519D1A3715D}" type="slidenum">
              <a:rPr lang="en-GB" smtClean="0"/>
              <a:pPr>
                <a:defRPr/>
              </a:pPr>
              <a:t>‹#›</a:t>
            </a:fld>
            <a:endParaRPr lang="en-GB"/>
          </a:p>
        </p:txBody>
      </p:sp>
    </p:spTree>
    <p:extLst>
      <p:ext uri="{BB962C8B-B14F-4D97-AF65-F5344CB8AC3E}">
        <p14:creationId xmlns:p14="http://schemas.microsoft.com/office/powerpoint/2010/main" val="2882529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5C17EE83-F196-43AE-B085-250C5BC5E994}" type="slidenum">
              <a:rPr lang="en-GB" smtClean="0"/>
              <a:pPr>
                <a:defRPr/>
              </a:pPr>
              <a:t>‹#›</a:t>
            </a:fld>
            <a:endParaRPr lang="en-GB"/>
          </a:p>
        </p:txBody>
      </p:sp>
    </p:spTree>
    <p:extLst>
      <p:ext uri="{BB962C8B-B14F-4D97-AF65-F5344CB8AC3E}">
        <p14:creationId xmlns:p14="http://schemas.microsoft.com/office/powerpoint/2010/main" val="3372295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5" y="8206745"/>
            <a:ext cx="34701480" cy="13693138"/>
          </a:xfrm>
        </p:spPr>
        <p:txBody>
          <a:bodyPr anchor="b"/>
          <a:lstStyle>
            <a:lvl1pPr>
              <a:defRPr sz="19800"/>
            </a:lvl1pPr>
          </a:lstStyle>
          <a:p>
            <a:r>
              <a:rPr lang="en-US"/>
              <a:t>Click to edit Master title style</a:t>
            </a:r>
          </a:p>
        </p:txBody>
      </p:sp>
      <p:sp>
        <p:nvSpPr>
          <p:cNvPr id="3" name="Text Placeholder 2"/>
          <p:cNvSpPr>
            <a:spLocks noGrp="1"/>
          </p:cNvSpPr>
          <p:nvPr>
            <p:ph type="body" idx="1"/>
          </p:nvPr>
        </p:nvSpPr>
        <p:spPr>
          <a:xfrm>
            <a:off x="2745105" y="22029425"/>
            <a:ext cx="34701480" cy="7200898"/>
          </a:xfrm>
        </p:spPr>
        <p:txBody>
          <a:bodyPr/>
          <a:lstStyle>
            <a:lvl1pPr marL="0" indent="0">
              <a:buNone/>
              <a:defRPr sz="7920">
                <a:solidFill>
                  <a:schemeClr val="tx1">
                    <a:tint val="75000"/>
                  </a:schemeClr>
                </a:solidFill>
              </a:defRPr>
            </a:lvl1pPr>
            <a:lvl2pPr marL="1508760" indent="0">
              <a:buNone/>
              <a:defRPr sz="6600">
                <a:solidFill>
                  <a:schemeClr val="tx1">
                    <a:tint val="75000"/>
                  </a:schemeClr>
                </a:solidFill>
              </a:defRPr>
            </a:lvl2pPr>
            <a:lvl3pPr marL="3017520" indent="0">
              <a:buNone/>
              <a:defRPr sz="5940">
                <a:solidFill>
                  <a:schemeClr val="tx1">
                    <a:tint val="75000"/>
                  </a:schemeClr>
                </a:solidFill>
              </a:defRPr>
            </a:lvl3pPr>
            <a:lvl4pPr marL="4526280" indent="0">
              <a:buNone/>
              <a:defRPr sz="5280">
                <a:solidFill>
                  <a:schemeClr val="tx1">
                    <a:tint val="75000"/>
                  </a:schemeClr>
                </a:solidFill>
              </a:defRPr>
            </a:lvl4pPr>
            <a:lvl5pPr marL="6035040" indent="0">
              <a:buNone/>
              <a:defRPr sz="5280">
                <a:solidFill>
                  <a:schemeClr val="tx1">
                    <a:tint val="75000"/>
                  </a:schemeClr>
                </a:solidFill>
              </a:defRPr>
            </a:lvl5pPr>
            <a:lvl6pPr marL="7543800" indent="0">
              <a:buNone/>
              <a:defRPr sz="5280">
                <a:solidFill>
                  <a:schemeClr val="tx1">
                    <a:tint val="75000"/>
                  </a:schemeClr>
                </a:solidFill>
              </a:defRPr>
            </a:lvl6pPr>
            <a:lvl7pPr marL="9052560" indent="0">
              <a:buNone/>
              <a:defRPr sz="5280">
                <a:solidFill>
                  <a:schemeClr val="tx1">
                    <a:tint val="75000"/>
                  </a:schemeClr>
                </a:solidFill>
              </a:defRPr>
            </a:lvl7pPr>
            <a:lvl8pPr marL="10561320" indent="0">
              <a:buNone/>
              <a:defRPr sz="5280">
                <a:solidFill>
                  <a:schemeClr val="tx1">
                    <a:tint val="75000"/>
                  </a:schemeClr>
                </a:solidFill>
              </a:defRPr>
            </a:lvl8pPr>
            <a:lvl9pPr marL="12070080" indent="0">
              <a:buNone/>
              <a:defRPr sz="52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3D748057-0749-4BC0-B333-4FFC9F4C8B3A}" type="slidenum">
              <a:rPr lang="en-GB" smtClean="0"/>
              <a:pPr>
                <a:defRPr/>
              </a:pPr>
              <a:t>‹#›</a:t>
            </a:fld>
            <a:endParaRPr lang="en-GB"/>
          </a:p>
        </p:txBody>
      </p:sp>
    </p:spTree>
    <p:extLst>
      <p:ext uri="{BB962C8B-B14F-4D97-AF65-F5344CB8AC3E}">
        <p14:creationId xmlns:p14="http://schemas.microsoft.com/office/powerpoint/2010/main" val="3576501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7660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368260" y="8763000"/>
            <a:ext cx="1709928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FC321C5-55D1-48EB-9371-17C583AA6112}" type="slidenum">
              <a:rPr lang="en-GB" smtClean="0"/>
              <a:pPr>
                <a:defRPr/>
              </a:pPr>
              <a:t>‹#›</a:t>
            </a:fld>
            <a:endParaRPr lang="en-GB"/>
          </a:p>
        </p:txBody>
      </p:sp>
    </p:spTree>
    <p:extLst>
      <p:ext uri="{BB962C8B-B14F-4D97-AF65-F5344CB8AC3E}">
        <p14:creationId xmlns:p14="http://schemas.microsoft.com/office/powerpoint/2010/main" val="2990178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3"/>
            <a:ext cx="34701480" cy="6362702"/>
          </a:xfrm>
        </p:spPr>
        <p:txBody>
          <a:bodyPr/>
          <a:lstStyle/>
          <a:p>
            <a:r>
              <a:rPr lang="en-US"/>
              <a:t>Click to edit Master title style</a:t>
            </a:r>
          </a:p>
        </p:txBody>
      </p:sp>
      <p:sp>
        <p:nvSpPr>
          <p:cNvPr id="3" name="Text Placeholder 2"/>
          <p:cNvSpPr>
            <a:spLocks noGrp="1"/>
          </p:cNvSpPr>
          <p:nvPr>
            <p:ph type="body" idx="1"/>
          </p:nvPr>
        </p:nvSpPr>
        <p:spPr>
          <a:xfrm>
            <a:off x="2771302" y="8069582"/>
            <a:ext cx="17020697"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4" name="Content Placeholder 3"/>
          <p:cNvSpPr>
            <a:spLocks noGrp="1"/>
          </p:cNvSpPr>
          <p:nvPr>
            <p:ph sz="half" idx="2"/>
          </p:nvPr>
        </p:nvSpPr>
        <p:spPr>
          <a:xfrm>
            <a:off x="2771302" y="12024360"/>
            <a:ext cx="1702069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368260" y="8069582"/>
            <a:ext cx="17104520" cy="3954778"/>
          </a:xfrm>
        </p:spPr>
        <p:txBody>
          <a:bodyPr anchor="b"/>
          <a:lstStyle>
            <a:lvl1pPr marL="0" indent="0">
              <a:buNone/>
              <a:defRPr sz="7920" b="1"/>
            </a:lvl1pPr>
            <a:lvl2pPr marL="1508760" indent="0">
              <a:buNone/>
              <a:defRPr sz="6600" b="1"/>
            </a:lvl2pPr>
            <a:lvl3pPr marL="3017520" indent="0">
              <a:buNone/>
              <a:defRPr sz="5940" b="1"/>
            </a:lvl3pPr>
            <a:lvl4pPr marL="4526280" indent="0">
              <a:buNone/>
              <a:defRPr sz="5280" b="1"/>
            </a:lvl4pPr>
            <a:lvl5pPr marL="6035040" indent="0">
              <a:buNone/>
              <a:defRPr sz="5280" b="1"/>
            </a:lvl5pPr>
            <a:lvl6pPr marL="7543800" indent="0">
              <a:buNone/>
              <a:defRPr sz="5280" b="1"/>
            </a:lvl6pPr>
            <a:lvl7pPr marL="9052560" indent="0">
              <a:buNone/>
              <a:defRPr sz="5280" b="1"/>
            </a:lvl7pPr>
            <a:lvl8pPr marL="10561320" indent="0">
              <a:buNone/>
              <a:defRPr sz="5280" b="1"/>
            </a:lvl8pPr>
            <a:lvl9pPr marL="12070080" indent="0">
              <a:buNone/>
              <a:defRPr sz="5280" b="1"/>
            </a:lvl9pPr>
          </a:lstStyle>
          <a:p>
            <a:pPr lvl="0"/>
            <a:r>
              <a:rPr lang="en-US"/>
              <a:t>Click to edit Master text styles</a:t>
            </a:r>
          </a:p>
        </p:txBody>
      </p:sp>
      <p:sp>
        <p:nvSpPr>
          <p:cNvPr id="6" name="Content Placeholder 5"/>
          <p:cNvSpPr>
            <a:spLocks noGrp="1"/>
          </p:cNvSpPr>
          <p:nvPr>
            <p:ph sz="quarter" idx="4"/>
          </p:nvPr>
        </p:nvSpPr>
        <p:spPr>
          <a:xfrm>
            <a:off x="20368260" y="12024360"/>
            <a:ext cx="17104520"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A9C20C61-1847-4421-824F-B5EB60D18504}" type="slidenum">
              <a:rPr lang="en-GB" smtClean="0"/>
              <a:pPr>
                <a:defRPr/>
              </a:pPr>
              <a:t>‹#›</a:t>
            </a:fld>
            <a:endParaRPr lang="en-GB"/>
          </a:p>
        </p:txBody>
      </p:sp>
    </p:spTree>
    <p:extLst>
      <p:ext uri="{BB962C8B-B14F-4D97-AF65-F5344CB8AC3E}">
        <p14:creationId xmlns:p14="http://schemas.microsoft.com/office/powerpoint/2010/main" val="2940076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AC4224D7-9B60-4B41-A680-3F30997EC3C3}" type="slidenum">
              <a:rPr lang="en-GB" smtClean="0"/>
              <a:pPr>
                <a:defRPr/>
              </a:pPr>
              <a:t>‹#›</a:t>
            </a:fld>
            <a:endParaRPr lang="en-GB"/>
          </a:p>
        </p:txBody>
      </p:sp>
    </p:spTree>
    <p:extLst>
      <p:ext uri="{BB962C8B-B14F-4D97-AF65-F5344CB8AC3E}">
        <p14:creationId xmlns:p14="http://schemas.microsoft.com/office/powerpoint/2010/main" val="12602657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32FC5F59-9AF6-4561-9FF6-44903EF7AF2B}" type="slidenum">
              <a:rPr lang="en-GB" smtClean="0"/>
              <a:pPr>
                <a:defRPr/>
              </a:pPr>
              <a:t>‹#›</a:t>
            </a:fld>
            <a:endParaRPr lang="en-GB"/>
          </a:p>
        </p:txBody>
      </p:sp>
    </p:spTree>
    <p:extLst>
      <p:ext uri="{BB962C8B-B14F-4D97-AF65-F5344CB8AC3E}">
        <p14:creationId xmlns:p14="http://schemas.microsoft.com/office/powerpoint/2010/main" val="4001340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Content Placeholder 2"/>
          <p:cNvSpPr>
            <a:spLocks noGrp="1"/>
          </p:cNvSpPr>
          <p:nvPr>
            <p:ph idx="1"/>
          </p:nvPr>
        </p:nvSpPr>
        <p:spPr>
          <a:xfrm>
            <a:off x="17104520" y="4739642"/>
            <a:ext cx="20368260" cy="23393400"/>
          </a:xfrm>
        </p:spPr>
        <p:txBody>
          <a:bodyPr/>
          <a:lstStyle>
            <a:lvl1pPr>
              <a:defRPr sz="10560"/>
            </a:lvl1pPr>
            <a:lvl2pPr>
              <a:defRPr sz="9240"/>
            </a:lvl2pPr>
            <a:lvl3pPr>
              <a:defRPr sz="7920"/>
            </a:lvl3pPr>
            <a:lvl4pPr>
              <a:defRPr sz="6600"/>
            </a:lvl4pPr>
            <a:lvl5pPr>
              <a:defRPr sz="6600"/>
            </a:lvl5pPr>
            <a:lvl6pPr>
              <a:defRPr sz="6600"/>
            </a:lvl6pPr>
            <a:lvl7pPr>
              <a:defRPr sz="6600"/>
            </a:lvl7pPr>
            <a:lvl8pPr>
              <a:defRPr sz="6600"/>
            </a:lvl8pPr>
            <a:lvl9pPr>
              <a:defRPr sz="6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CAB51DF2-CFE2-4941-A3BC-E7E0AD178699}" type="slidenum">
              <a:rPr lang="en-GB" smtClean="0"/>
              <a:pPr>
                <a:defRPr/>
              </a:pPr>
              <a:t>‹#›</a:t>
            </a:fld>
            <a:endParaRPr lang="en-GB"/>
          </a:p>
        </p:txBody>
      </p:sp>
    </p:spTree>
    <p:extLst>
      <p:ext uri="{BB962C8B-B14F-4D97-AF65-F5344CB8AC3E}">
        <p14:creationId xmlns:p14="http://schemas.microsoft.com/office/powerpoint/2010/main" val="977331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2" y="2194560"/>
            <a:ext cx="12976382" cy="7680960"/>
          </a:xfrm>
        </p:spPr>
        <p:txBody>
          <a:bodyPr anchor="b"/>
          <a:lstStyle>
            <a:lvl1pPr>
              <a:defRPr sz="10560"/>
            </a:lvl1pPr>
          </a:lstStyle>
          <a:p>
            <a:r>
              <a:rPr lang="en-US"/>
              <a:t>Click to edit Master title style</a:t>
            </a:r>
          </a:p>
        </p:txBody>
      </p:sp>
      <p:sp>
        <p:nvSpPr>
          <p:cNvPr id="3" name="Picture Placeholder 2"/>
          <p:cNvSpPr>
            <a:spLocks noGrp="1"/>
          </p:cNvSpPr>
          <p:nvPr>
            <p:ph type="pic" idx="1"/>
          </p:nvPr>
        </p:nvSpPr>
        <p:spPr>
          <a:xfrm>
            <a:off x="17104520" y="4739642"/>
            <a:ext cx="20368260" cy="23393400"/>
          </a:xfrm>
        </p:spPr>
        <p:txBody>
          <a:bodyPr/>
          <a:lstStyle>
            <a:lvl1pPr marL="0" indent="0">
              <a:buNone/>
              <a:defRPr sz="10560"/>
            </a:lvl1pPr>
            <a:lvl2pPr marL="1508760" indent="0">
              <a:buNone/>
              <a:defRPr sz="9240"/>
            </a:lvl2pPr>
            <a:lvl3pPr marL="3017520" indent="0">
              <a:buNone/>
              <a:defRPr sz="7920"/>
            </a:lvl3pPr>
            <a:lvl4pPr marL="4526280" indent="0">
              <a:buNone/>
              <a:defRPr sz="6600"/>
            </a:lvl4pPr>
            <a:lvl5pPr marL="6035040" indent="0">
              <a:buNone/>
              <a:defRPr sz="6600"/>
            </a:lvl5pPr>
            <a:lvl6pPr marL="7543800" indent="0">
              <a:buNone/>
              <a:defRPr sz="6600"/>
            </a:lvl6pPr>
            <a:lvl7pPr marL="9052560" indent="0">
              <a:buNone/>
              <a:defRPr sz="6600"/>
            </a:lvl7pPr>
            <a:lvl8pPr marL="10561320" indent="0">
              <a:buNone/>
              <a:defRPr sz="6600"/>
            </a:lvl8pPr>
            <a:lvl9pPr marL="12070080" indent="0">
              <a:buNone/>
              <a:defRPr sz="6600"/>
            </a:lvl9pPr>
          </a:lstStyle>
          <a:p>
            <a:endParaRPr lang="en-US"/>
          </a:p>
        </p:txBody>
      </p:sp>
      <p:sp>
        <p:nvSpPr>
          <p:cNvPr id="4" name="Text Placeholder 3"/>
          <p:cNvSpPr>
            <a:spLocks noGrp="1"/>
          </p:cNvSpPr>
          <p:nvPr>
            <p:ph type="body" sz="half" idx="2"/>
          </p:nvPr>
        </p:nvSpPr>
        <p:spPr>
          <a:xfrm>
            <a:off x="2771302" y="9875520"/>
            <a:ext cx="12976382" cy="18295622"/>
          </a:xfrm>
        </p:spPr>
        <p:txBody>
          <a:bodyPr/>
          <a:lstStyle>
            <a:lvl1pPr marL="0" indent="0">
              <a:buNone/>
              <a:defRPr sz="5280"/>
            </a:lvl1pPr>
            <a:lvl2pPr marL="1508760" indent="0">
              <a:buNone/>
              <a:defRPr sz="4620"/>
            </a:lvl2pPr>
            <a:lvl3pPr marL="3017520" indent="0">
              <a:buNone/>
              <a:defRPr sz="3960"/>
            </a:lvl3pPr>
            <a:lvl4pPr marL="4526280" indent="0">
              <a:buNone/>
              <a:defRPr sz="3300"/>
            </a:lvl4pPr>
            <a:lvl5pPr marL="6035040" indent="0">
              <a:buNone/>
              <a:defRPr sz="3300"/>
            </a:lvl5pPr>
            <a:lvl6pPr marL="7543800" indent="0">
              <a:buNone/>
              <a:defRPr sz="3300"/>
            </a:lvl6pPr>
            <a:lvl7pPr marL="9052560" indent="0">
              <a:buNone/>
              <a:defRPr sz="3300"/>
            </a:lvl7pPr>
            <a:lvl8pPr marL="10561320" indent="0">
              <a:buNone/>
              <a:defRPr sz="3300"/>
            </a:lvl8pPr>
            <a:lvl9pPr marL="12070080" indent="0">
              <a:buNone/>
              <a:defRPr sz="33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0D7C2898-AAD3-4850-A4E5-01FB09395082}" type="slidenum">
              <a:rPr lang="en-GB" smtClean="0"/>
              <a:pPr>
                <a:defRPr/>
              </a:pPr>
              <a:t>‹#›</a:t>
            </a:fld>
            <a:endParaRPr lang="en-GB"/>
          </a:p>
        </p:txBody>
      </p:sp>
    </p:spTree>
    <p:extLst>
      <p:ext uri="{BB962C8B-B14F-4D97-AF65-F5344CB8AC3E}">
        <p14:creationId xmlns:p14="http://schemas.microsoft.com/office/powerpoint/2010/main" val="2558490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A56DE51-BED8-4E54-B884-94D19DC2A793}" type="slidenum">
              <a:rPr lang="en-GB" smtClean="0"/>
              <a:pPr>
                <a:defRPr/>
              </a:pPr>
              <a:t>‹#›</a:t>
            </a:fld>
            <a:endParaRPr lang="en-GB"/>
          </a:p>
        </p:txBody>
      </p:sp>
    </p:spTree>
    <p:extLst>
      <p:ext uri="{BB962C8B-B14F-4D97-AF65-F5344CB8AC3E}">
        <p14:creationId xmlns:p14="http://schemas.microsoft.com/office/powerpoint/2010/main" val="1966607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0" y="1752600"/>
            <a:ext cx="8675370" cy="278968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766060" y="1752600"/>
            <a:ext cx="2552319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FDB3EC-D18D-47BB-9582-95BFCDA954B1}" type="slidenum">
              <a:rPr lang="en-GB" smtClean="0"/>
              <a:pPr>
                <a:defRPr/>
              </a:pPr>
              <a:t>‹#›</a:t>
            </a:fld>
            <a:endParaRPr lang="en-GB"/>
          </a:p>
        </p:txBody>
      </p:sp>
    </p:spTree>
    <p:extLst>
      <p:ext uri="{BB962C8B-B14F-4D97-AF65-F5344CB8AC3E}">
        <p14:creationId xmlns:p14="http://schemas.microsoft.com/office/powerpoint/2010/main" val="2196095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3"/>
            <a:ext cx="34701480" cy="636270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766060" y="30510482"/>
            <a:ext cx="9052560" cy="1752600"/>
          </a:xfrm>
          <a:prstGeom prst="rect">
            <a:avLst/>
          </a:prstGeom>
        </p:spPr>
        <p:txBody>
          <a:bodyPr vert="horz" lIns="91440" tIns="45720" rIns="91440" bIns="45720" rtlCol="0" anchor="ctr"/>
          <a:lstStyle>
            <a:lvl1pPr algn="l">
              <a:defRPr sz="3960">
                <a:solidFill>
                  <a:schemeClr val="tx1">
                    <a:tint val="75000"/>
                  </a:schemeClr>
                </a:solidFill>
              </a:defRPr>
            </a:lvl1pPr>
          </a:lstStyle>
          <a:p>
            <a:pPr>
              <a:defRPr/>
            </a:pPr>
            <a:endParaRPr lang="en-GB"/>
          </a:p>
        </p:txBody>
      </p:sp>
      <p:sp>
        <p:nvSpPr>
          <p:cNvPr id="5" name="Footer Placeholder 4"/>
          <p:cNvSpPr>
            <a:spLocks noGrp="1"/>
          </p:cNvSpPr>
          <p:nvPr>
            <p:ph type="ftr" sz="quarter" idx="3"/>
          </p:nvPr>
        </p:nvSpPr>
        <p:spPr>
          <a:xfrm>
            <a:off x="13327380" y="30510482"/>
            <a:ext cx="13578840" cy="1752600"/>
          </a:xfrm>
          <a:prstGeom prst="rect">
            <a:avLst/>
          </a:prstGeom>
        </p:spPr>
        <p:txBody>
          <a:bodyPr vert="horz" lIns="91440" tIns="45720" rIns="91440" bIns="45720" rtlCol="0" anchor="ctr"/>
          <a:lstStyle>
            <a:lvl1pPr algn="ctr">
              <a:defRPr sz="396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28414980" y="30510482"/>
            <a:ext cx="9052560" cy="1752600"/>
          </a:xfrm>
          <a:prstGeom prst="rect">
            <a:avLst/>
          </a:prstGeom>
        </p:spPr>
        <p:txBody>
          <a:bodyPr vert="horz" lIns="91440" tIns="45720" rIns="91440" bIns="45720" rtlCol="0" anchor="ctr"/>
          <a:lstStyle>
            <a:lvl1pPr algn="r">
              <a:defRPr sz="3960">
                <a:solidFill>
                  <a:schemeClr val="tx1">
                    <a:tint val="75000"/>
                  </a:schemeClr>
                </a:solidFill>
              </a:defRPr>
            </a:lvl1pPr>
          </a:lstStyle>
          <a:p>
            <a:pPr>
              <a:defRPr/>
            </a:pPr>
            <a:fld id="{F847B956-7A6E-4BEF-B817-72427F66CFBF}" type="slidenum">
              <a:rPr lang="en-GB" smtClean="0"/>
              <a:pPr>
                <a:defRPr/>
              </a:pPr>
              <a:t>‹#›</a:t>
            </a:fld>
            <a:endParaRPr lang="en-GB"/>
          </a:p>
        </p:txBody>
      </p:sp>
    </p:spTree>
    <p:extLst>
      <p:ext uri="{BB962C8B-B14F-4D97-AF65-F5344CB8AC3E}">
        <p14:creationId xmlns:p14="http://schemas.microsoft.com/office/powerpoint/2010/main" val="269948419"/>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l" defTabSz="3017520" rtl="0" eaLnBrk="1" latinLnBrk="0" hangingPunct="1">
        <a:lnSpc>
          <a:spcPct val="90000"/>
        </a:lnSpc>
        <a:spcBef>
          <a:spcPct val="0"/>
        </a:spcBef>
        <a:buNone/>
        <a:defRPr sz="14520" kern="1200">
          <a:solidFill>
            <a:schemeClr val="tx1"/>
          </a:solidFill>
          <a:latin typeface="+mj-lt"/>
          <a:ea typeface="+mj-ea"/>
          <a:cs typeface="+mj-cs"/>
        </a:defRPr>
      </a:lvl1pPr>
    </p:titleStyle>
    <p:bodyStyle>
      <a:lvl1pPr marL="754380" indent="-754380" algn="l" defTabSz="3017520" rtl="0" eaLnBrk="1" latinLnBrk="0" hangingPunct="1">
        <a:lnSpc>
          <a:spcPct val="90000"/>
        </a:lnSpc>
        <a:spcBef>
          <a:spcPts val="3300"/>
        </a:spcBef>
        <a:buFont typeface="Arial" panose="020B0604020202020204" pitchFamily="34" charset="0"/>
        <a:buChar char="•"/>
        <a:defRPr sz="9240" kern="1200">
          <a:solidFill>
            <a:schemeClr val="tx1"/>
          </a:solidFill>
          <a:latin typeface="+mn-lt"/>
          <a:ea typeface="+mn-ea"/>
          <a:cs typeface="+mn-cs"/>
        </a:defRPr>
      </a:lvl1pPr>
      <a:lvl2pPr marL="2263140" indent="-754380" algn="l" defTabSz="3017520" rtl="0" eaLnBrk="1" latinLnBrk="0" hangingPunct="1">
        <a:lnSpc>
          <a:spcPct val="90000"/>
        </a:lnSpc>
        <a:spcBef>
          <a:spcPts val="1650"/>
        </a:spcBef>
        <a:buFont typeface="Arial" panose="020B0604020202020204" pitchFamily="34" charset="0"/>
        <a:buChar char="•"/>
        <a:defRPr sz="7920" kern="1200">
          <a:solidFill>
            <a:schemeClr val="tx1"/>
          </a:solidFill>
          <a:latin typeface="+mn-lt"/>
          <a:ea typeface="+mn-ea"/>
          <a:cs typeface="+mn-cs"/>
        </a:defRPr>
      </a:lvl2pPr>
      <a:lvl3pPr marL="3771900" indent="-754380" algn="l" defTabSz="3017520" rtl="0" eaLnBrk="1" latinLnBrk="0" hangingPunct="1">
        <a:lnSpc>
          <a:spcPct val="90000"/>
        </a:lnSpc>
        <a:spcBef>
          <a:spcPts val="1650"/>
        </a:spcBef>
        <a:buFont typeface="Arial" panose="020B0604020202020204" pitchFamily="34" charset="0"/>
        <a:buChar char="•"/>
        <a:defRPr sz="6600" kern="1200">
          <a:solidFill>
            <a:schemeClr val="tx1"/>
          </a:solidFill>
          <a:latin typeface="+mn-lt"/>
          <a:ea typeface="+mn-ea"/>
          <a:cs typeface="+mn-cs"/>
        </a:defRPr>
      </a:lvl3pPr>
      <a:lvl4pPr marL="52806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4pPr>
      <a:lvl5pPr marL="678942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5pPr>
      <a:lvl6pPr marL="829818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6pPr>
      <a:lvl7pPr marL="980694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7pPr>
      <a:lvl8pPr marL="1131570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8pPr>
      <a:lvl9pPr marL="12824460" indent="-754380" algn="l" defTabSz="3017520" rtl="0" eaLnBrk="1" latinLnBrk="0" hangingPunct="1">
        <a:lnSpc>
          <a:spcPct val="90000"/>
        </a:lnSpc>
        <a:spcBef>
          <a:spcPts val="1650"/>
        </a:spcBef>
        <a:buFont typeface="Arial" panose="020B0604020202020204" pitchFamily="34" charset="0"/>
        <a:buChar char="•"/>
        <a:defRPr sz="5940" kern="1200">
          <a:solidFill>
            <a:schemeClr val="tx1"/>
          </a:solidFill>
          <a:latin typeface="+mn-lt"/>
          <a:ea typeface="+mn-ea"/>
          <a:cs typeface="+mn-cs"/>
        </a:defRPr>
      </a:lvl9pPr>
    </p:bodyStyle>
    <p:otherStyle>
      <a:defPPr>
        <a:defRPr lang="en-US"/>
      </a:defPPr>
      <a:lvl1pPr marL="0" algn="l" defTabSz="3017520" rtl="0" eaLnBrk="1" latinLnBrk="0" hangingPunct="1">
        <a:defRPr sz="5940" kern="1200">
          <a:solidFill>
            <a:schemeClr val="tx1"/>
          </a:solidFill>
          <a:latin typeface="+mn-lt"/>
          <a:ea typeface="+mn-ea"/>
          <a:cs typeface="+mn-cs"/>
        </a:defRPr>
      </a:lvl1pPr>
      <a:lvl2pPr marL="1508760" algn="l" defTabSz="3017520" rtl="0" eaLnBrk="1" latinLnBrk="0" hangingPunct="1">
        <a:defRPr sz="5940" kern="1200">
          <a:solidFill>
            <a:schemeClr val="tx1"/>
          </a:solidFill>
          <a:latin typeface="+mn-lt"/>
          <a:ea typeface="+mn-ea"/>
          <a:cs typeface="+mn-cs"/>
        </a:defRPr>
      </a:lvl2pPr>
      <a:lvl3pPr marL="3017520" algn="l" defTabSz="3017520" rtl="0" eaLnBrk="1" latinLnBrk="0" hangingPunct="1">
        <a:defRPr sz="5940" kern="1200">
          <a:solidFill>
            <a:schemeClr val="tx1"/>
          </a:solidFill>
          <a:latin typeface="+mn-lt"/>
          <a:ea typeface="+mn-ea"/>
          <a:cs typeface="+mn-cs"/>
        </a:defRPr>
      </a:lvl3pPr>
      <a:lvl4pPr marL="4526280" algn="l" defTabSz="3017520" rtl="0" eaLnBrk="1" latinLnBrk="0" hangingPunct="1">
        <a:defRPr sz="5940" kern="1200">
          <a:solidFill>
            <a:schemeClr val="tx1"/>
          </a:solidFill>
          <a:latin typeface="+mn-lt"/>
          <a:ea typeface="+mn-ea"/>
          <a:cs typeface="+mn-cs"/>
        </a:defRPr>
      </a:lvl4pPr>
      <a:lvl5pPr marL="6035040" algn="l" defTabSz="3017520" rtl="0" eaLnBrk="1" latinLnBrk="0" hangingPunct="1">
        <a:defRPr sz="5940" kern="1200">
          <a:solidFill>
            <a:schemeClr val="tx1"/>
          </a:solidFill>
          <a:latin typeface="+mn-lt"/>
          <a:ea typeface="+mn-ea"/>
          <a:cs typeface="+mn-cs"/>
        </a:defRPr>
      </a:lvl5pPr>
      <a:lvl6pPr marL="7543800" algn="l" defTabSz="3017520" rtl="0" eaLnBrk="1" latinLnBrk="0" hangingPunct="1">
        <a:defRPr sz="5940" kern="1200">
          <a:solidFill>
            <a:schemeClr val="tx1"/>
          </a:solidFill>
          <a:latin typeface="+mn-lt"/>
          <a:ea typeface="+mn-ea"/>
          <a:cs typeface="+mn-cs"/>
        </a:defRPr>
      </a:lvl6pPr>
      <a:lvl7pPr marL="9052560" algn="l" defTabSz="3017520" rtl="0" eaLnBrk="1" latinLnBrk="0" hangingPunct="1">
        <a:defRPr sz="5940" kern="1200">
          <a:solidFill>
            <a:schemeClr val="tx1"/>
          </a:solidFill>
          <a:latin typeface="+mn-lt"/>
          <a:ea typeface="+mn-ea"/>
          <a:cs typeface="+mn-cs"/>
        </a:defRPr>
      </a:lvl7pPr>
      <a:lvl8pPr marL="10561320" algn="l" defTabSz="3017520" rtl="0" eaLnBrk="1" latinLnBrk="0" hangingPunct="1">
        <a:defRPr sz="5940" kern="1200">
          <a:solidFill>
            <a:schemeClr val="tx1"/>
          </a:solidFill>
          <a:latin typeface="+mn-lt"/>
          <a:ea typeface="+mn-ea"/>
          <a:cs typeface="+mn-cs"/>
        </a:defRPr>
      </a:lvl8pPr>
      <a:lvl9pPr marL="12070080" algn="l" defTabSz="3017520" rtl="0" eaLnBrk="1" latinLnBrk="0" hangingPunct="1">
        <a:defRPr sz="59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6" Type="http://schemas.openxmlformats.org/officeDocument/2006/relationships/image" Target="../media/image14.png"/><Relationship Id="rId117" Type="http://schemas.openxmlformats.org/officeDocument/2006/relationships/image" Target="../media/image61.png"/><Relationship Id="rId21" Type="http://schemas.microsoft.com/office/2007/relationships/hdphoto" Target="../media/hdphoto8.wdp"/><Relationship Id="rId42" Type="http://schemas.microsoft.com/office/2007/relationships/hdphoto" Target="../media/hdphoto18.wdp"/><Relationship Id="rId47" Type="http://schemas.openxmlformats.org/officeDocument/2006/relationships/image" Target="../media/image25.png"/><Relationship Id="rId63" Type="http://schemas.openxmlformats.org/officeDocument/2006/relationships/image" Target="../media/image33.png"/><Relationship Id="rId68" Type="http://schemas.microsoft.com/office/2007/relationships/hdphoto" Target="../media/hdphoto31.wdp"/><Relationship Id="rId84" Type="http://schemas.microsoft.com/office/2007/relationships/hdphoto" Target="../media/hdphoto39.wdp"/><Relationship Id="rId89" Type="http://schemas.openxmlformats.org/officeDocument/2006/relationships/image" Target="../media/image46.emf"/><Relationship Id="rId112" Type="http://schemas.microsoft.com/office/2007/relationships/hdphoto" Target="../media/hdphoto49.wdp"/><Relationship Id="rId16" Type="http://schemas.openxmlformats.org/officeDocument/2006/relationships/image" Target="../media/image9.png"/><Relationship Id="rId107" Type="http://schemas.microsoft.com/office/2007/relationships/hdphoto" Target="../media/hdphoto47.wdp"/><Relationship Id="rId11" Type="http://schemas.openxmlformats.org/officeDocument/2006/relationships/image" Target="../media/image6.png"/><Relationship Id="rId24" Type="http://schemas.openxmlformats.org/officeDocument/2006/relationships/image" Target="../media/image13.png"/><Relationship Id="rId32" Type="http://schemas.openxmlformats.org/officeDocument/2006/relationships/image" Target="../media/image17.jpeg"/><Relationship Id="rId37" Type="http://schemas.openxmlformats.org/officeDocument/2006/relationships/image" Target="../media/image20.png"/><Relationship Id="rId40" Type="http://schemas.microsoft.com/office/2007/relationships/hdphoto" Target="../media/hdphoto17.wdp"/><Relationship Id="rId45" Type="http://schemas.openxmlformats.org/officeDocument/2006/relationships/image" Target="../media/image24.png"/><Relationship Id="rId53" Type="http://schemas.openxmlformats.org/officeDocument/2006/relationships/image" Target="../media/image28.png"/><Relationship Id="rId58" Type="http://schemas.microsoft.com/office/2007/relationships/hdphoto" Target="../media/hdphoto26.wdp"/><Relationship Id="rId66" Type="http://schemas.microsoft.com/office/2007/relationships/hdphoto" Target="../media/hdphoto30.wdp"/><Relationship Id="rId74" Type="http://schemas.microsoft.com/office/2007/relationships/hdphoto" Target="../media/hdphoto34.wdp"/><Relationship Id="rId79" Type="http://schemas.openxmlformats.org/officeDocument/2006/relationships/image" Target="../media/image41.png"/><Relationship Id="rId87" Type="http://schemas.openxmlformats.org/officeDocument/2006/relationships/image" Target="../media/image45.emf"/><Relationship Id="rId102" Type="http://schemas.openxmlformats.org/officeDocument/2006/relationships/image" Target="../media/image53.png"/><Relationship Id="rId110" Type="http://schemas.openxmlformats.org/officeDocument/2006/relationships/image" Target="../media/image57.jpeg"/><Relationship Id="rId115" Type="http://schemas.openxmlformats.org/officeDocument/2006/relationships/image" Target="../media/image60.png"/><Relationship Id="rId5" Type="http://schemas.openxmlformats.org/officeDocument/2006/relationships/image" Target="../media/image3.png"/><Relationship Id="rId61" Type="http://schemas.openxmlformats.org/officeDocument/2006/relationships/image" Target="../media/image32.png"/><Relationship Id="rId82" Type="http://schemas.microsoft.com/office/2007/relationships/hdphoto" Target="../media/hdphoto38.wdp"/><Relationship Id="rId90" Type="http://schemas.openxmlformats.org/officeDocument/2006/relationships/oleObject" Target="../embeddings/oleObject3.bin"/><Relationship Id="rId95" Type="http://schemas.microsoft.com/office/2007/relationships/hdphoto" Target="../media/hdphoto41.wdp"/><Relationship Id="rId19" Type="http://schemas.microsoft.com/office/2007/relationships/hdphoto" Target="../media/hdphoto7.wdp"/><Relationship Id="rId14" Type="http://schemas.openxmlformats.org/officeDocument/2006/relationships/image" Target="../media/image8.png"/><Relationship Id="rId22" Type="http://schemas.openxmlformats.org/officeDocument/2006/relationships/image" Target="../media/image12.png"/><Relationship Id="rId27" Type="http://schemas.microsoft.com/office/2007/relationships/hdphoto" Target="../media/hdphoto11.wdp"/><Relationship Id="rId30" Type="http://schemas.openxmlformats.org/officeDocument/2006/relationships/image" Target="../media/image16.png"/><Relationship Id="rId35" Type="http://schemas.openxmlformats.org/officeDocument/2006/relationships/image" Target="../media/image19.png"/><Relationship Id="rId43" Type="http://schemas.openxmlformats.org/officeDocument/2006/relationships/image" Target="../media/image23.png"/><Relationship Id="rId48" Type="http://schemas.microsoft.com/office/2007/relationships/hdphoto" Target="../media/hdphoto21.wdp"/><Relationship Id="rId56" Type="http://schemas.microsoft.com/office/2007/relationships/hdphoto" Target="../media/hdphoto25.wdp"/><Relationship Id="rId64" Type="http://schemas.microsoft.com/office/2007/relationships/hdphoto" Target="../media/hdphoto29.wdp"/><Relationship Id="rId69" Type="http://schemas.openxmlformats.org/officeDocument/2006/relationships/image" Target="../media/image36.png"/><Relationship Id="rId77" Type="http://schemas.openxmlformats.org/officeDocument/2006/relationships/image" Target="../media/image40.png"/><Relationship Id="rId100" Type="http://schemas.openxmlformats.org/officeDocument/2006/relationships/image" Target="../media/image52.png"/><Relationship Id="rId105" Type="http://schemas.microsoft.com/office/2007/relationships/hdphoto" Target="../media/hdphoto46.wdp"/><Relationship Id="rId113" Type="http://schemas.openxmlformats.org/officeDocument/2006/relationships/image" Target="../media/image59.png"/><Relationship Id="rId118" Type="http://schemas.microsoft.com/office/2007/relationships/hdphoto" Target="../media/hdphoto52.wdp"/><Relationship Id="rId8" Type="http://schemas.microsoft.com/office/2007/relationships/hdphoto" Target="../media/hdphoto2.wdp"/><Relationship Id="rId51" Type="http://schemas.openxmlformats.org/officeDocument/2006/relationships/image" Target="../media/image27.png"/><Relationship Id="rId72" Type="http://schemas.microsoft.com/office/2007/relationships/hdphoto" Target="../media/hdphoto33.wdp"/><Relationship Id="rId80" Type="http://schemas.microsoft.com/office/2007/relationships/hdphoto" Target="../media/hdphoto37.wdp"/><Relationship Id="rId85" Type="http://schemas.openxmlformats.org/officeDocument/2006/relationships/image" Target="../media/image44.png"/><Relationship Id="rId93" Type="http://schemas.microsoft.com/office/2007/relationships/hdphoto" Target="../media/hdphoto40.wdp"/><Relationship Id="rId98" Type="http://schemas.openxmlformats.org/officeDocument/2006/relationships/image" Target="../media/image51.png"/><Relationship Id="rId3" Type="http://schemas.openxmlformats.org/officeDocument/2006/relationships/image" Target="../media/image1.jpeg"/><Relationship Id="rId12" Type="http://schemas.microsoft.com/office/2007/relationships/hdphoto" Target="../media/hdphoto4.wdp"/><Relationship Id="rId17" Type="http://schemas.microsoft.com/office/2007/relationships/hdphoto" Target="../media/hdphoto6.wdp"/><Relationship Id="rId25" Type="http://schemas.microsoft.com/office/2007/relationships/hdphoto" Target="../media/hdphoto10.wdp"/><Relationship Id="rId33" Type="http://schemas.openxmlformats.org/officeDocument/2006/relationships/image" Target="../media/image18.png"/><Relationship Id="rId38" Type="http://schemas.microsoft.com/office/2007/relationships/hdphoto" Target="../media/hdphoto16.wdp"/><Relationship Id="rId46" Type="http://schemas.microsoft.com/office/2007/relationships/hdphoto" Target="../media/hdphoto20.wdp"/><Relationship Id="rId59" Type="http://schemas.openxmlformats.org/officeDocument/2006/relationships/image" Target="../media/image31.png"/><Relationship Id="rId67" Type="http://schemas.openxmlformats.org/officeDocument/2006/relationships/image" Target="../media/image35.png"/><Relationship Id="rId103" Type="http://schemas.microsoft.com/office/2007/relationships/hdphoto" Target="../media/hdphoto45.wdp"/><Relationship Id="rId108" Type="http://schemas.openxmlformats.org/officeDocument/2006/relationships/image" Target="../media/image56.png"/><Relationship Id="rId116" Type="http://schemas.microsoft.com/office/2007/relationships/hdphoto" Target="../media/hdphoto51.wdp"/><Relationship Id="rId20" Type="http://schemas.openxmlformats.org/officeDocument/2006/relationships/image" Target="../media/image11.png"/><Relationship Id="rId41" Type="http://schemas.openxmlformats.org/officeDocument/2006/relationships/image" Target="../media/image22.png"/><Relationship Id="rId54" Type="http://schemas.microsoft.com/office/2007/relationships/hdphoto" Target="../media/hdphoto24.wdp"/><Relationship Id="rId62" Type="http://schemas.microsoft.com/office/2007/relationships/hdphoto" Target="../media/hdphoto28.wdp"/><Relationship Id="rId70" Type="http://schemas.microsoft.com/office/2007/relationships/hdphoto" Target="../media/hdphoto32.wdp"/><Relationship Id="rId75" Type="http://schemas.openxmlformats.org/officeDocument/2006/relationships/image" Target="../media/image39.png"/><Relationship Id="rId83" Type="http://schemas.openxmlformats.org/officeDocument/2006/relationships/image" Target="../media/image43.png"/><Relationship Id="rId88" Type="http://schemas.openxmlformats.org/officeDocument/2006/relationships/oleObject" Target="../embeddings/oleObject2.bin"/><Relationship Id="rId91" Type="http://schemas.openxmlformats.org/officeDocument/2006/relationships/image" Target="../media/image47.emf"/><Relationship Id="rId96" Type="http://schemas.openxmlformats.org/officeDocument/2006/relationships/image" Target="../media/image50.png"/><Relationship Id="rId111" Type="http://schemas.openxmlformats.org/officeDocument/2006/relationships/image" Target="../media/image58.png"/><Relationship Id="rId1" Type="http://schemas.openxmlformats.org/officeDocument/2006/relationships/slideLayout" Target="../slideLayouts/slideLayout7.xml"/><Relationship Id="rId6" Type="http://schemas.microsoft.com/office/2007/relationships/hdphoto" Target="../media/hdphoto1.wdp"/><Relationship Id="rId15" Type="http://schemas.microsoft.com/office/2007/relationships/hdphoto" Target="../media/hdphoto5.wdp"/><Relationship Id="rId23" Type="http://schemas.microsoft.com/office/2007/relationships/hdphoto" Target="../media/hdphoto9.wdp"/><Relationship Id="rId28" Type="http://schemas.openxmlformats.org/officeDocument/2006/relationships/image" Target="../media/image15.png"/><Relationship Id="rId36" Type="http://schemas.microsoft.com/office/2007/relationships/hdphoto" Target="../media/hdphoto15.wdp"/><Relationship Id="rId49" Type="http://schemas.openxmlformats.org/officeDocument/2006/relationships/image" Target="../media/image26.png"/><Relationship Id="rId57" Type="http://schemas.openxmlformats.org/officeDocument/2006/relationships/image" Target="../media/image30.png"/><Relationship Id="rId106" Type="http://schemas.openxmlformats.org/officeDocument/2006/relationships/image" Target="../media/image55.png"/><Relationship Id="rId114" Type="http://schemas.microsoft.com/office/2007/relationships/hdphoto" Target="../media/hdphoto50.wdp"/><Relationship Id="rId119" Type="http://schemas.openxmlformats.org/officeDocument/2006/relationships/image" Target="../media/image62.png"/><Relationship Id="rId10" Type="http://schemas.microsoft.com/office/2007/relationships/hdphoto" Target="../media/hdphoto3.wdp"/><Relationship Id="rId31" Type="http://schemas.microsoft.com/office/2007/relationships/hdphoto" Target="../media/hdphoto13.wdp"/><Relationship Id="rId44" Type="http://schemas.microsoft.com/office/2007/relationships/hdphoto" Target="../media/hdphoto19.wdp"/><Relationship Id="rId52" Type="http://schemas.microsoft.com/office/2007/relationships/hdphoto" Target="../media/hdphoto23.wdp"/><Relationship Id="rId60" Type="http://schemas.microsoft.com/office/2007/relationships/hdphoto" Target="../media/hdphoto27.wdp"/><Relationship Id="rId65" Type="http://schemas.openxmlformats.org/officeDocument/2006/relationships/image" Target="../media/image34.png"/><Relationship Id="rId73" Type="http://schemas.openxmlformats.org/officeDocument/2006/relationships/image" Target="../media/image38.png"/><Relationship Id="rId78" Type="http://schemas.microsoft.com/office/2007/relationships/hdphoto" Target="../media/hdphoto36.wdp"/><Relationship Id="rId81" Type="http://schemas.openxmlformats.org/officeDocument/2006/relationships/image" Target="../media/image42.png"/><Relationship Id="rId86" Type="http://schemas.openxmlformats.org/officeDocument/2006/relationships/oleObject" Target="../embeddings/oleObject1.bin"/><Relationship Id="rId94" Type="http://schemas.openxmlformats.org/officeDocument/2006/relationships/image" Target="../media/image49.png"/><Relationship Id="rId99" Type="http://schemas.microsoft.com/office/2007/relationships/hdphoto" Target="../media/hdphoto43.wdp"/><Relationship Id="rId101" Type="http://schemas.microsoft.com/office/2007/relationships/hdphoto" Target="../media/hdphoto44.wdp"/><Relationship Id="rId4" Type="http://schemas.openxmlformats.org/officeDocument/2006/relationships/image" Target="../media/image2.jpeg"/><Relationship Id="rId9" Type="http://schemas.openxmlformats.org/officeDocument/2006/relationships/image" Target="../media/image5.png"/><Relationship Id="rId13" Type="http://schemas.openxmlformats.org/officeDocument/2006/relationships/image" Target="../media/image7.jpeg"/><Relationship Id="rId18" Type="http://schemas.openxmlformats.org/officeDocument/2006/relationships/image" Target="../media/image10.png"/><Relationship Id="rId39" Type="http://schemas.openxmlformats.org/officeDocument/2006/relationships/image" Target="../media/image21.png"/><Relationship Id="rId109" Type="http://schemas.microsoft.com/office/2007/relationships/hdphoto" Target="../media/hdphoto48.wdp"/><Relationship Id="rId34" Type="http://schemas.microsoft.com/office/2007/relationships/hdphoto" Target="../media/hdphoto14.wdp"/><Relationship Id="rId50" Type="http://schemas.microsoft.com/office/2007/relationships/hdphoto" Target="../media/hdphoto22.wdp"/><Relationship Id="rId55" Type="http://schemas.openxmlformats.org/officeDocument/2006/relationships/image" Target="../media/image29.png"/><Relationship Id="rId76" Type="http://schemas.microsoft.com/office/2007/relationships/hdphoto" Target="../media/hdphoto35.wdp"/><Relationship Id="rId97" Type="http://schemas.microsoft.com/office/2007/relationships/hdphoto" Target="../media/hdphoto42.wdp"/><Relationship Id="rId104" Type="http://schemas.openxmlformats.org/officeDocument/2006/relationships/image" Target="../media/image54.png"/><Relationship Id="rId120" Type="http://schemas.microsoft.com/office/2007/relationships/hdphoto" Target="../media/hdphoto53.wdp"/><Relationship Id="rId7" Type="http://schemas.openxmlformats.org/officeDocument/2006/relationships/image" Target="../media/image4.png"/><Relationship Id="rId71" Type="http://schemas.openxmlformats.org/officeDocument/2006/relationships/image" Target="../media/image37.png"/><Relationship Id="rId92" Type="http://schemas.openxmlformats.org/officeDocument/2006/relationships/image" Target="../media/image48.png"/><Relationship Id="rId2" Type="http://schemas.openxmlformats.org/officeDocument/2006/relationships/notesSlide" Target="../notesSlides/notesSlide1.xml"/><Relationship Id="rId29" Type="http://schemas.microsoft.com/office/2007/relationships/hdphoto" Target="../media/hdphoto1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4" name="Straight Connector 303">
            <a:extLst>
              <a:ext uri="{FF2B5EF4-FFF2-40B4-BE49-F238E27FC236}">
                <a16:creationId xmlns:a16="http://schemas.microsoft.com/office/drawing/2014/main" id="{37584414-5DB0-666E-A3AC-B30467AE8FC6}"/>
              </a:ext>
            </a:extLst>
          </p:cNvPr>
          <p:cNvCxnSpPr>
            <a:cxnSpLocks/>
          </p:cNvCxnSpPr>
          <p:nvPr/>
        </p:nvCxnSpPr>
        <p:spPr>
          <a:xfrm>
            <a:off x="29795997" y="17218995"/>
            <a:ext cx="6039247" cy="2829885"/>
          </a:xfrm>
          <a:prstGeom prst="line">
            <a:avLst/>
          </a:prstGeom>
          <a:noFill/>
          <a:ln w="57150" cap="flat" cmpd="sng" algn="ctr">
            <a:solidFill>
              <a:sysClr val="windowText" lastClr="000000"/>
            </a:solidFill>
            <a:prstDash val="sysDash"/>
            <a:miter lim="800000"/>
          </a:ln>
          <a:effectLst/>
        </p:spPr>
      </p:cxnSp>
      <p:sp>
        <p:nvSpPr>
          <p:cNvPr id="6147" name="Rectangle 18"/>
          <p:cNvSpPr>
            <a:spLocks noChangeArrowheads="1"/>
          </p:cNvSpPr>
          <p:nvPr/>
        </p:nvSpPr>
        <p:spPr bwMode="auto">
          <a:xfrm>
            <a:off x="-26126" y="1863719"/>
            <a:ext cx="40233600" cy="1202467"/>
          </a:xfrm>
          <a:prstGeom prst="rect">
            <a:avLst/>
          </a:prstGeom>
          <a:noFill/>
          <a:ln>
            <a:noFill/>
          </a:ln>
        </p:spPr>
        <p:txBody>
          <a:bodyPr lIns="89956" tIns="46779" rIns="89956" bIns="46779">
            <a:spAutoFit/>
          </a:bodyPr>
          <a:lstStyle>
            <a:lvl1pPr>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1pPr>
            <a:lvl2pPr>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2pPr>
            <a:lvl3pPr>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3pPr>
            <a:lvl4pPr>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4pPr>
            <a:lvl5pPr>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5pPr>
            <a:lvl6pPr marL="2284413" indent="1588" defTabSz="455613" eaLnBrk="0" fontAlgn="base" hangingPunct="0">
              <a:spcBef>
                <a:spcPct val="0"/>
              </a:spcBef>
              <a:spcAft>
                <a:spcPct val="0"/>
              </a:spcAft>
              <a:buClr>
                <a:srgbClr val="000000"/>
              </a:buClr>
              <a:buSzPct val="100000"/>
              <a:buFont typeface="ヒラギノ角ゴ Pro W3"/>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6pPr>
            <a:lvl7pPr marL="2741613" indent="1588" defTabSz="455613" eaLnBrk="0" fontAlgn="base" hangingPunct="0">
              <a:spcBef>
                <a:spcPct val="0"/>
              </a:spcBef>
              <a:spcAft>
                <a:spcPct val="0"/>
              </a:spcAft>
              <a:buClr>
                <a:srgbClr val="000000"/>
              </a:buClr>
              <a:buSzPct val="100000"/>
              <a:buFont typeface="ヒラギノ角ゴ Pro W3"/>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7pPr>
            <a:lvl8pPr marL="3198813" indent="1588" defTabSz="455613" eaLnBrk="0" fontAlgn="base" hangingPunct="0">
              <a:spcBef>
                <a:spcPct val="0"/>
              </a:spcBef>
              <a:spcAft>
                <a:spcPct val="0"/>
              </a:spcAft>
              <a:buClr>
                <a:srgbClr val="000000"/>
              </a:buClr>
              <a:buSzPct val="100000"/>
              <a:buFont typeface="ヒラギノ角ゴ Pro W3"/>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8pPr>
            <a:lvl9pPr marL="3656013" indent="1588" defTabSz="455613" eaLnBrk="0" fontAlgn="base" hangingPunct="0">
              <a:spcBef>
                <a:spcPct val="0"/>
              </a:spcBef>
              <a:spcAft>
                <a:spcPct val="0"/>
              </a:spcAft>
              <a:buClr>
                <a:srgbClr val="000000"/>
              </a:buClr>
              <a:buSzPct val="100000"/>
              <a:buFont typeface="ヒラギノ角ゴ Pro W3"/>
              <a:tabLst>
                <a:tab pos="0" algn="l"/>
                <a:tab pos="912813" algn="l"/>
                <a:tab pos="1827213" algn="l"/>
                <a:tab pos="2741613" algn="l"/>
                <a:tab pos="3654425" algn="l"/>
                <a:tab pos="4568825" algn="l"/>
                <a:tab pos="5483225" algn="l"/>
                <a:tab pos="6397625" algn="l"/>
                <a:tab pos="7310438" algn="l"/>
                <a:tab pos="8224838" algn="l"/>
                <a:tab pos="9139238" algn="l"/>
                <a:tab pos="10053638" algn="l"/>
                <a:tab pos="10129838" algn="l"/>
                <a:tab pos="10852150" algn="l"/>
                <a:tab pos="11576050" algn="l"/>
                <a:tab pos="12299950" algn="l"/>
                <a:tab pos="13023850" algn="l"/>
                <a:tab pos="13746163" algn="l"/>
                <a:tab pos="14470063" algn="l"/>
                <a:tab pos="15193963" algn="l"/>
                <a:tab pos="15917863" algn="l"/>
                <a:tab pos="16641763" algn="l"/>
                <a:tab pos="17364075" algn="l"/>
                <a:tab pos="18087975" algn="l"/>
                <a:tab pos="18811875" algn="l"/>
                <a:tab pos="19535775" algn="l"/>
                <a:tab pos="20259675" algn="l"/>
                <a:tab pos="20981988" algn="l"/>
                <a:tab pos="21705888" algn="l"/>
                <a:tab pos="22429788" algn="l"/>
                <a:tab pos="23153688" algn="l"/>
                <a:tab pos="23876000" algn="l"/>
              </a:tabLst>
              <a:defRPr sz="2300">
                <a:solidFill>
                  <a:srgbClr val="000000"/>
                </a:solidFill>
                <a:latin typeface="Arial" pitchFamily="34" charset="0"/>
                <a:ea typeface="ＭＳ Ｐゴシック" pitchFamily="34" charset="-128"/>
              </a:defRPr>
            </a:lvl9pPr>
          </a:lstStyle>
          <a:p>
            <a:pPr algn="ctr">
              <a:buClr>
                <a:srgbClr val="FFED0F"/>
              </a:buClr>
            </a:pPr>
            <a:r>
              <a:rPr lang="en-US" altLang="en-US" sz="3600" dirty="0">
                <a:solidFill>
                  <a:srgbClr val="FFC000"/>
                </a:solidFill>
                <a:cs typeface="Arial" panose="020B0604020202020204" pitchFamily="34" charset="0"/>
              </a:rPr>
              <a:t>Jennifer Calawa, Randi Foxall, and Cheryl A. Whistler</a:t>
            </a:r>
            <a:endParaRPr lang="en-GB" altLang="en-US" sz="3600" dirty="0">
              <a:solidFill>
                <a:srgbClr val="FFC000"/>
              </a:solidFill>
              <a:cs typeface="Arial" panose="020B0604020202020204" pitchFamily="34" charset="0"/>
            </a:endParaRPr>
          </a:p>
          <a:p>
            <a:pPr algn="ctr">
              <a:buClr>
                <a:srgbClr val="FFED0F"/>
              </a:buClr>
            </a:pPr>
            <a:r>
              <a:rPr lang="en-GB" altLang="en-US" sz="3600" dirty="0">
                <a:solidFill>
                  <a:schemeClr val="accent1">
                    <a:lumMod val="50000"/>
                  </a:schemeClr>
                </a:solidFill>
                <a:cs typeface="Arial" panose="020B0604020202020204" pitchFamily="34" charset="0"/>
              </a:rPr>
              <a:t>University of New Hampshire at Durham, NH</a:t>
            </a:r>
            <a:endParaRPr lang="en-GB" altLang="en-US" sz="3600" dirty="0">
              <a:solidFill>
                <a:schemeClr val="accent2">
                  <a:lumMod val="75000"/>
                </a:schemeClr>
              </a:solidFill>
              <a:cs typeface="Arial" panose="020B0604020202020204" pitchFamily="34" charset="0"/>
            </a:endParaRPr>
          </a:p>
        </p:txBody>
      </p:sp>
      <p:pic>
        <p:nvPicPr>
          <p:cNvPr id="6157" name="Picture 133" descr="https://encrypted-tbn1.gstatic.com/images?q=tbn:ANd9GcTuSv90mqG34-ik8--rCdY328yOiQbKqw8kpDAZr7f576tvfvCiJyUUBLh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672" y="358785"/>
            <a:ext cx="2206933" cy="2068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8" name="AutoShape 136" descr="Inline image 1"/>
          <p:cNvSpPr>
            <a:spLocks noChangeAspect="1" noChangeArrowheads="1"/>
          </p:cNvSpPr>
          <p:nvPr/>
        </p:nvSpPr>
        <p:spPr bwMode="auto">
          <a:xfrm>
            <a:off x="86107" y="48126"/>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mn-lt"/>
              <a:cs typeface="Arial" panose="020B0604020202020204" pitchFamily="34" charset="0"/>
            </a:endParaRPr>
          </a:p>
        </p:txBody>
      </p:sp>
      <p:sp>
        <p:nvSpPr>
          <p:cNvPr id="6159" name="AutoShape 138" descr="Inline image 1"/>
          <p:cNvSpPr>
            <a:spLocks noChangeAspect="1" noChangeArrowheads="1"/>
          </p:cNvSpPr>
          <p:nvPr/>
        </p:nvSpPr>
        <p:spPr bwMode="auto">
          <a:xfrm>
            <a:off x="238507" y="200526"/>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mn-lt"/>
              <a:cs typeface="Arial" panose="020B0604020202020204" pitchFamily="34" charset="0"/>
            </a:endParaRPr>
          </a:p>
        </p:txBody>
      </p:sp>
      <p:sp>
        <p:nvSpPr>
          <p:cNvPr id="6160" name="AutoShape 140" descr="Inline image 1"/>
          <p:cNvSpPr>
            <a:spLocks noChangeAspect="1" noChangeArrowheads="1"/>
          </p:cNvSpPr>
          <p:nvPr/>
        </p:nvSpPr>
        <p:spPr bwMode="auto">
          <a:xfrm>
            <a:off x="390907" y="352926"/>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mn-lt"/>
              <a:cs typeface="Arial" panose="020B0604020202020204" pitchFamily="34" charset="0"/>
            </a:endParaRPr>
          </a:p>
        </p:txBody>
      </p:sp>
      <p:sp>
        <p:nvSpPr>
          <p:cNvPr id="6161" name="AutoShape 142" descr="Inline image 1"/>
          <p:cNvSpPr>
            <a:spLocks noChangeAspect="1" noChangeArrowheads="1"/>
          </p:cNvSpPr>
          <p:nvPr/>
        </p:nvSpPr>
        <p:spPr bwMode="auto">
          <a:xfrm>
            <a:off x="543307" y="505326"/>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mn-lt"/>
              <a:cs typeface="Arial" panose="020B0604020202020204" pitchFamily="34" charset="0"/>
            </a:endParaRPr>
          </a:p>
        </p:txBody>
      </p:sp>
      <p:grpSp>
        <p:nvGrpSpPr>
          <p:cNvPr id="24" name="Group 23"/>
          <p:cNvGrpSpPr/>
          <p:nvPr/>
        </p:nvGrpSpPr>
        <p:grpSpPr>
          <a:xfrm>
            <a:off x="1193256" y="30520086"/>
            <a:ext cx="9636677" cy="2779318"/>
            <a:chOff x="27456911" y="28009761"/>
            <a:chExt cx="12770052" cy="2740958"/>
          </a:xfrm>
        </p:grpSpPr>
        <p:sp>
          <p:nvSpPr>
            <p:cNvPr id="360" name="Rectangle 942"/>
            <p:cNvSpPr>
              <a:spLocks noChangeArrowheads="1"/>
            </p:cNvSpPr>
            <p:nvPr/>
          </p:nvSpPr>
          <p:spPr bwMode="auto">
            <a:xfrm>
              <a:off x="27456911" y="28009761"/>
              <a:ext cx="12421062" cy="374904"/>
            </a:xfrm>
            <a:prstGeom prst="rect">
              <a:avLst/>
            </a:prstGeom>
            <a:solidFill>
              <a:schemeClr val="tx1">
                <a:lumMod val="50000"/>
              </a:schemeClr>
            </a:solidFill>
            <a:ln w="76200">
              <a:noFill/>
              <a:miter lim="800000"/>
              <a:headEnd/>
              <a:tailEnd/>
            </a:ln>
          </p:spPr>
          <p:txBody>
            <a:bodyPr wrap="none" lIns="91396" tIns="45700" rIns="91396" bIns="45700" anchor="ctr"/>
            <a:lstStyle/>
            <a:p>
              <a:pPr algn="ctr">
                <a:buSzTx/>
              </a:pPr>
              <a:r>
                <a:rPr lang="en-US" altLang="en-US" sz="2400" dirty="0">
                  <a:solidFill>
                    <a:schemeClr val="bg1"/>
                  </a:solidFill>
                  <a:cs typeface="Arial" panose="020B0604020202020204" pitchFamily="34" charset="0"/>
                </a:rPr>
                <a:t>References</a:t>
              </a:r>
            </a:p>
          </p:txBody>
        </p:sp>
        <p:grpSp>
          <p:nvGrpSpPr>
            <p:cNvPr id="91" name="Group 90"/>
            <p:cNvGrpSpPr/>
            <p:nvPr/>
          </p:nvGrpSpPr>
          <p:grpSpPr>
            <a:xfrm>
              <a:off x="27456911" y="28534958"/>
              <a:ext cx="12770052" cy="2215761"/>
              <a:chOff x="27980159" y="30440858"/>
              <a:chExt cx="11656251" cy="2215761"/>
            </a:xfrm>
          </p:grpSpPr>
          <p:sp>
            <p:nvSpPr>
              <p:cNvPr id="10" name="Rectangle 9"/>
              <p:cNvSpPr/>
              <p:nvPr/>
            </p:nvSpPr>
            <p:spPr>
              <a:xfrm>
                <a:off x="27980159" y="31149399"/>
                <a:ext cx="11656251" cy="261610"/>
              </a:xfrm>
              <a:prstGeom prst="rect">
                <a:avLst/>
              </a:prstGeom>
            </p:spPr>
            <p:txBody>
              <a:bodyPr wrap="square">
                <a:spAutoFit/>
              </a:bodyPr>
              <a:lstStyle/>
              <a:p>
                <a:endParaRPr lang="en-US" sz="1100" dirty="0">
                  <a:latin typeface="+mn-lt"/>
                  <a:cs typeface="Arial" panose="020B0604020202020204" pitchFamily="34" charset="0"/>
                </a:endParaRPr>
              </a:p>
            </p:txBody>
          </p:sp>
          <p:sp>
            <p:nvSpPr>
              <p:cNvPr id="76" name="Rectangle 75"/>
              <p:cNvSpPr/>
              <p:nvPr/>
            </p:nvSpPr>
            <p:spPr>
              <a:xfrm>
                <a:off x="27981647" y="30440858"/>
                <a:ext cx="11449532" cy="2215761"/>
              </a:xfrm>
              <a:prstGeom prst="rect">
                <a:avLst/>
              </a:prstGeom>
            </p:spPr>
            <p:txBody>
              <a:bodyPr wrap="square">
                <a:spAutoFit/>
              </a:bodyPr>
              <a:lstStyle/>
              <a:p>
                <a:pPr marL="228600" lvl="0" indent="-228600">
                  <a:buFont typeface="+mj-lt"/>
                  <a:buAutoNum type="arabicPeriod"/>
                </a:pPr>
                <a:r>
                  <a:rPr lang="en-US" sz="1400" dirty="0">
                    <a:cs typeface="Arial" panose="020B0604020202020204" pitchFamily="34" charset="0"/>
                  </a:rPr>
                  <a:t>Pankey and Foxall et. al. </a:t>
                </a:r>
                <a:r>
                  <a:rPr lang="pt-BR" sz="1400" dirty="0">
                    <a:cs typeface="Arial" panose="020B0604020202020204" pitchFamily="34" charset="0"/>
                  </a:rPr>
                  <a:t>eLife 2017;6:e24414  DOI: 10.7554/eLife.24414</a:t>
                </a:r>
                <a:endParaRPr lang="en-US" sz="1400" dirty="0">
                  <a:cs typeface="Arial" panose="020B0604020202020204" pitchFamily="34" charset="0"/>
                </a:endParaRPr>
              </a:p>
              <a:p>
                <a:pPr marL="228600" lvl="0" indent="-228600">
                  <a:buFont typeface="+mj-lt"/>
                  <a:buAutoNum type="arabicPeriod"/>
                </a:pPr>
                <a:r>
                  <a:rPr lang="en-US" sz="1400" dirty="0">
                    <a:cs typeface="Arial" panose="020B0604020202020204" pitchFamily="34" charset="0"/>
                  </a:rPr>
                  <a:t>Tischler et. al. DOI: 10.1128/JB.00016-18, 2018.</a:t>
                </a:r>
              </a:p>
              <a:p>
                <a:pPr marL="228600" lvl="0" indent="-228600">
                  <a:buFont typeface="+mj-lt"/>
                  <a:buAutoNum type="arabicPeriod"/>
                </a:pPr>
                <a:r>
                  <a:rPr lang="en-US" sz="1400" b="0" i="0" dirty="0">
                    <a:solidFill>
                      <a:srgbClr val="000000"/>
                    </a:solidFill>
                    <a:effectLst/>
                    <a:cs typeface="Arial" panose="020B0604020202020204" pitchFamily="34" charset="0"/>
                  </a:rPr>
                  <a:t>. Tamura K. and </a:t>
                </a:r>
                <a:r>
                  <a:rPr lang="en-US" sz="1400" b="0" i="0" dirty="0" err="1">
                    <a:solidFill>
                      <a:srgbClr val="000000"/>
                    </a:solidFill>
                    <a:effectLst/>
                    <a:cs typeface="Arial" panose="020B0604020202020204" pitchFamily="34" charset="0"/>
                  </a:rPr>
                  <a:t>Nei</a:t>
                </a:r>
                <a:r>
                  <a:rPr lang="en-US" sz="1400" b="0" i="0" dirty="0">
                    <a:solidFill>
                      <a:srgbClr val="000000"/>
                    </a:solidFill>
                    <a:effectLst/>
                    <a:cs typeface="Arial" panose="020B0604020202020204" pitchFamily="34" charset="0"/>
                  </a:rPr>
                  <a:t> M. (</a:t>
                </a:r>
                <a:r>
                  <a:rPr lang="en-US" sz="1400" b="1" i="0" dirty="0">
                    <a:solidFill>
                      <a:srgbClr val="000000"/>
                    </a:solidFill>
                    <a:effectLst/>
                    <a:cs typeface="Arial" panose="020B0604020202020204" pitchFamily="34" charset="0"/>
                  </a:rPr>
                  <a:t>1993</a:t>
                </a:r>
                <a:r>
                  <a:rPr lang="en-US" sz="1400" b="0" i="0" dirty="0">
                    <a:solidFill>
                      <a:srgbClr val="000000"/>
                    </a:solidFill>
                    <a:effectLst/>
                    <a:cs typeface="Arial" panose="020B0604020202020204" pitchFamily="34" charset="0"/>
                  </a:rPr>
                  <a:t>). Estimation of the number of nucleotide substitutions in the control region of mitochondrial DNA in humans and chimpanzees. </a:t>
                </a:r>
                <a:r>
                  <a:rPr lang="en-US" sz="1400" b="0" i="1" dirty="0">
                    <a:solidFill>
                      <a:srgbClr val="000000"/>
                    </a:solidFill>
                    <a:effectLst/>
                    <a:cs typeface="Arial" panose="020B0604020202020204" pitchFamily="34" charset="0"/>
                  </a:rPr>
                  <a:t>Molecular Biology and Evolution</a:t>
                </a:r>
                <a:r>
                  <a:rPr lang="en-US" sz="1400" b="0" i="0" dirty="0">
                    <a:solidFill>
                      <a:srgbClr val="000000"/>
                    </a:solidFill>
                    <a:effectLst/>
                    <a:cs typeface="Arial" panose="020B0604020202020204" pitchFamily="34" charset="0"/>
                  </a:rPr>
                  <a:t> </a:t>
                </a:r>
                <a:r>
                  <a:rPr lang="en-US" sz="1400" b="1" i="0" dirty="0">
                    <a:solidFill>
                      <a:srgbClr val="000000"/>
                    </a:solidFill>
                    <a:effectLst/>
                    <a:cs typeface="Arial" panose="020B0604020202020204" pitchFamily="34" charset="0"/>
                  </a:rPr>
                  <a:t>10</a:t>
                </a:r>
                <a:r>
                  <a:rPr lang="en-US" sz="1400" b="0" i="0" dirty="0">
                    <a:solidFill>
                      <a:srgbClr val="000000"/>
                    </a:solidFill>
                    <a:effectLst/>
                    <a:cs typeface="Arial" panose="020B0604020202020204" pitchFamily="34" charset="0"/>
                  </a:rPr>
                  <a:t>:512-526.</a:t>
                </a:r>
              </a:p>
              <a:p>
                <a:pPr marL="228600" lvl="0" indent="-228600">
                  <a:buFont typeface="+mj-lt"/>
                  <a:buAutoNum type="arabicPeriod"/>
                </a:pPr>
                <a:r>
                  <a:rPr lang="en-US" sz="1400" b="0" i="0" dirty="0">
                    <a:solidFill>
                      <a:srgbClr val="000000"/>
                    </a:solidFill>
                    <a:effectLst/>
                    <a:cs typeface="Arial" panose="020B0604020202020204" pitchFamily="34" charset="0"/>
                  </a:rPr>
                  <a:t>Kumar S., </a:t>
                </a:r>
                <a:r>
                  <a:rPr lang="en-US" sz="1400" b="0" i="0" dirty="0" err="1">
                    <a:solidFill>
                      <a:srgbClr val="000000"/>
                    </a:solidFill>
                    <a:effectLst/>
                    <a:cs typeface="Arial" panose="020B0604020202020204" pitchFamily="34" charset="0"/>
                  </a:rPr>
                  <a:t>Stecher</a:t>
                </a:r>
                <a:r>
                  <a:rPr lang="en-US" sz="1400" b="0" i="0" dirty="0">
                    <a:solidFill>
                      <a:srgbClr val="000000"/>
                    </a:solidFill>
                    <a:effectLst/>
                    <a:cs typeface="Arial" panose="020B0604020202020204" pitchFamily="34" charset="0"/>
                  </a:rPr>
                  <a:t> G., Li M., </a:t>
                </a:r>
                <a:r>
                  <a:rPr lang="en-US" sz="1400" b="0" i="0" dirty="0" err="1">
                    <a:solidFill>
                      <a:srgbClr val="000000"/>
                    </a:solidFill>
                    <a:effectLst/>
                    <a:cs typeface="Arial" panose="020B0604020202020204" pitchFamily="34" charset="0"/>
                  </a:rPr>
                  <a:t>Knyaz</a:t>
                </a:r>
                <a:r>
                  <a:rPr lang="en-US" sz="1400" b="0" i="0" dirty="0">
                    <a:solidFill>
                      <a:srgbClr val="000000"/>
                    </a:solidFill>
                    <a:effectLst/>
                    <a:cs typeface="Arial" panose="020B0604020202020204" pitchFamily="34" charset="0"/>
                  </a:rPr>
                  <a:t> C., and Tamura K. (</a:t>
                </a:r>
                <a:r>
                  <a:rPr lang="en-US" sz="1400" b="1" i="0" dirty="0">
                    <a:solidFill>
                      <a:srgbClr val="000000"/>
                    </a:solidFill>
                    <a:effectLst/>
                    <a:cs typeface="Arial" panose="020B0604020202020204" pitchFamily="34" charset="0"/>
                  </a:rPr>
                  <a:t>2018</a:t>
                </a:r>
                <a:r>
                  <a:rPr lang="en-US" sz="1400" b="0" i="0" dirty="0">
                    <a:solidFill>
                      <a:srgbClr val="000000"/>
                    </a:solidFill>
                    <a:effectLst/>
                    <a:cs typeface="Arial" panose="020B0604020202020204" pitchFamily="34" charset="0"/>
                  </a:rPr>
                  <a:t>). MEGA X: Molecular Evolutionary Genetics Analysis across computing platforms. </a:t>
                </a:r>
                <a:r>
                  <a:rPr lang="en-US" sz="1400" b="0" i="1" dirty="0">
                    <a:solidFill>
                      <a:srgbClr val="000000"/>
                    </a:solidFill>
                    <a:effectLst/>
                    <a:cs typeface="Arial" panose="020B0604020202020204" pitchFamily="34" charset="0"/>
                  </a:rPr>
                  <a:t>Molecular Biology and Evolution</a:t>
                </a:r>
                <a:r>
                  <a:rPr lang="en-US" sz="1400" b="0" i="0" dirty="0">
                    <a:solidFill>
                      <a:srgbClr val="000000"/>
                    </a:solidFill>
                    <a:effectLst/>
                    <a:cs typeface="Arial" panose="020B0604020202020204" pitchFamily="34" charset="0"/>
                  </a:rPr>
                  <a:t> </a:t>
                </a:r>
                <a:r>
                  <a:rPr lang="en-US" sz="1400" b="1" i="0" dirty="0">
                    <a:solidFill>
                      <a:srgbClr val="000000"/>
                    </a:solidFill>
                    <a:effectLst/>
                    <a:cs typeface="Arial" panose="020B0604020202020204" pitchFamily="34" charset="0"/>
                  </a:rPr>
                  <a:t>35</a:t>
                </a:r>
                <a:r>
                  <a:rPr lang="en-US" sz="1400" b="0" i="0" dirty="0">
                    <a:solidFill>
                      <a:srgbClr val="000000"/>
                    </a:solidFill>
                    <a:effectLst/>
                    <a:cs typeface="Arial" panose="020B0604020202020204" pitchFamily="34" charset="0"/>
                  </a:rPr>
                  <a:t>:1547-1549.</a:t>
                </a:r>
              </a:p>
              <a:p>
                <a:pPr marL="228600" lvl="0" indent="-228600">
                  <a:buFont typeface="+mj-lt"/>
                  <a:buAutoNum type="arabicPeriod"/>
                </a:pPr>
                <a:endParaRPr lang="en-US" sz="1400" dirty="0">
                  <a:cs typeface="Arial" panose="020B0604020202020204" pitchFamily="34" charset="0"/>
                </a:endParaRPr>
              </a:p>
              <a:p>
                <a:pPr marL="228600" marR="0" indent="-228600">
                  <a:spcBef>
                    <a:spcPts val="0"/>
                  </a:spcBef>
                  <a:spcAft>
                    <a:spcPts val="0"/>
                  </a:spcAft>
                  <a:buFont typeface="+mj-lt"/>
                  <a:buAutoNum type="arabicPeriod"/>
                </a:pPr>
                <a:endParaRPr lang="en-US" sz="1400" dirty="0">
                  <a:cs typeface="Arial" panose="020B0604020202020204" pitchFamily="34" charset="0"/>
                </a:endParaRPr>
              </a:p>
            </p:txBody>
          </p:sp>
        </p:grpSp>
      </p:grpSp>
      <p:sp>
        <p:nvSpPr>
          <p:cNvPr id="361" name="Rectangle 942"/>
          <p:cNvSpPr>
            <a:spLocks noChangeArrowheads="1"/>
          </p:cNvSpPr>
          <p:nvPr/>
        </p:nvSpPr>
        <p:spPr bwMode="auto">
          <a:xfrm>
            <a:off x="238507" y="3200400"/>
            <a:ext cx="12496800" cy="716532"/>
          </a:xfrm>
          <a:prstGeom prst="rect">
            <a:avLst/>
          </a:prstGeom>
          <a:solidFill>
            <a:schemeClr val="tx1">
              <a:lumMod val="50000"/>
            </a:schemeClr>
          </a:solidFill>
          <a:ln w="76200">
            <a:noFill/>
            <a:miter lim="800000"/>
            <a:headEnd/>
            <a:tailEnd/>
          </a:ln>
        </p:spPr>
        <p:txBody>
          <a:bodyPr wrap="none" lIns="91396" tIns="45700" rIns="91396" bIns="45700" anchor="ctr"/>
          <a:lstStyle>
            <a:lvl1pPr algn="ctr">
              <a:spcBef>
                <a:spcPts val="2738"/>
              </a:spcBef>
              <a:buClr>
                <a:schemeClr val="accent1"/>
              </a:buClr>
              <a:defRPr sz="9100">
                <a:solidFill>
                  <a:schemeClr val="tx1"/>
                </a:solidFill>
                <a:latin typeface="Garamond" pitchFamily="18" charset="0"/>
                <a:cs typeface="Tahoma" pitchFamily="34" charset="0"/>
              </a:defRPr>
            </a:lvl1pPr>
            <a:lvl2pPr marL="742950" indent="-285750" algn="ctr">
              <a:spcBef>
                <a:spcPts val="5488"/>
              </a:spcBef>
              <a:buClr>
                <a:schemeClr val="accent1"/>
              </a:buClr>
              <a:defRPr sz="8200">
                <a:solidFill>
                  <a:schemeClr val="tx2"/>
                </a:solidFill>
                <a:latin typeface="Garamond" pitchFamily="18" charset="0"/>
                <a:cs typeface="Tahoma" pitchFamily="34" charset="0"/>
              </a:defRPr>
            </a:lvl2pPr>
            <a:lvl3pPr marL="1143000" indent="-228600" algn="ctr">
              <a:spcBef>
                <a:spcPts val="5488"/>
              </a:spcBef>
              <a:buClr>
                <a:schemeClr val="accent1"/>
              </a:buClr>
              <a:defRPr sz="7300">
                <a:solidFill>
                  <a:schemeClr val="tx1"/>
                </a:solidFill>
                <a:latin typeface="Garamond" pitchFamily="18" charset="0"/>
                <a:cs typeface="Tahoma" pitchFamily="34" charset="0"/>
              </a:defRPr>
            </a:lvl3pPr>
            <a:lvl4pPr marL="1600200" indent="-228600" algn="ctr">
              <a:spcBef>
                <a:spcPts val="5488"/>
              </a:spcBef>
              <a:buClr>
                <a:schemeClr val="accent1"/>
              </a:buClr>
              <a:defRPr sz="6400">
                <a:solidFill>
                  <a:schemeClr val="tx2"/>
                </a:solidFill>
                <a:latin typeface="Garamond" pitchFamily="18" charset="0"/>
                <a:cs typeface="Tahoma" pitchFamily="34" charset="0"/>
              </a:defRPr>
            </a:lvl4pPr>
            <a:lvl5pPr marL="2057400" indent="-228600" algn="ctr">
              <a:spcBef>
                <a:spcPts val="5488"/>
              </a:spcBef>
              <a:buClr>
                <a:schemeClr val="accent1"/>
              </a:buClr>
              <a:defRPr sz="6400">
                <a:solidFill>
                  <a:schemeClr val="tx1"/>
                </a:solidFill>
                <a:latin typeface="Garamond" pitchFamily="18" charset="0"/>
                <a:cs typeface="Tahoma" pitchFamily="34" charset="0"/>
              </a:defRPr>
            </a:lvl5pPr>
            <a:lvl6pPr marL="25146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6pPr>
            <a:lvl7pPr marL="29718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7pPr>
            <a:lvl8pPr marL="34290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8pPr>
            <a:lvl9pPr marL="38862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9pPr>
          </a:lstStyle>
          <a:p>
            <a:pPr>
              <a:spcBef>
                <a:spcPct val="0"/>
              </a:spcBef>
              <a:buClr>
                <a:srgbClr val="000000"/>
              </a:buClr>
              <a:buSzTx/>
            </a:pPr>
            <a:r>
              <a:rPr lang="en-US" altLang="en-US" sz="4600" b="1" dirty="0">
                <a:solidFill>
                  <a:schemeClr val="bg1"/>
                </a:solidFill>
                <a:latin typeface="Arial" panose="020B0604020202020204" pitchFamily="34" charset="0"/>
                <a:cs typeface="Arial" panose="020B0604020202020204" pitchFamily="34" charset="0"/>
              </a:rPr>
              <a:t>INTRODUCTION</a:t>
            </a:r>
          </a:p>
        </p:txBody>
      </p:sp>
      <p:sp>
        <p:nvSpPr>
          <p:cNvPr id="6166" name="Rectangle 942"/>
          <p:cNvSpPr>
            <a:spLocks noChangeArrowheads="1"/>
          </p:cNvSpPr>
          <p:nvPr/>
        </p:nvSpPr>
        <p:spPr bwMode="auto">
          <a:xfrm>
            <a:off x="12879472" y="4038600"/>
            <a:ext cx="27115622" cy="727613"/>
          </a:xfrm>
          <a:prstGeom prst="rect">
            <a:avLst/>
          </a:prstGeom>
          <a:solidFill>
            <a:schemeClr val="tx1">
              <a:lumMod val="75000"/>
            </a:schemeClr>
          </a:solidFill>
          <a:ln w="76200">
            <a:noFill/>
            <a:miter lim="800000"/>
            <a:headEnd/>
            <a:tailEnd/>
          </a:ln>
        </p:spPr>
        <p:txBody>
          <a:bodyPr wrap="none" lIns="91396" tIns="45700" rIns="91396" bIns="45700" anchor="ctr"/>
          <a:lstStyle>
            <a:lvl1pPr algn="ctr">
              <a:spcBef>
                <a:spcPts val="2738"/>
              </a:spcBef>
              <a:buClr>
                <a:schemeClr val="accent1"/>
              </a:buClr>
              <a:defRPr sz="9100">
                <a:solidFill>
                  <a:schemeClr val="tx1"/>
                </a:solidFill>
                <a:latin typeface="Garamond" pitchFamily="18" charset="0"/>
                <a:cs typeface="Tahoma" pitchFamily="34" charset="0"/>
              </a:defRPr>
            </a:lvl1pPr>
            <a:lvl2pPr marL="742950" indent="-285750" algn="ctr">
              <a:spcBef>
                <a:spcPts val="5488"/>
              </a:spcBef>
              <a:buClr>
                <a:schemeClr val="accent1"/>
              </a:buClr>
              <a:defRPr sz="8200">
                <a:solidFill>
                  <a:schemeClr val="tx2"/>
                </a:solidFill>
                <a:latin typeface="Garamond" pitchFamily="18" charset="0"/>
                <a:cs typeface="Tahoma" pitchFamily="34" charset="0"/>
              </a:defRPr>
            </a:lvl2pPr>
            <a:lvl3pPr marL="1143000" indent="-228600" algn="ctr">
              <a:spcBef>
                <a:spcPts val="5488"/>
              </a:spcBef>
              <a:buClr>
                <a:schemeClr val="accent1"/>
              </a:buClr>
              <a:defRPr sz="7300">
                <a:solidFill>
                  <a:schemeClr val="tx1"/>
                </a:solidFill>
                <a:latin typeface="Garamond" pitchFamily="18" charset="0"/>
                <a:cs typeface="Tahoma" pitchFamily="34" charset="0"/>
              </a:defRPr>
            </a:lvl3pPr>
            <a:lvl4pPr marL="1600200" indent="-228600" algn="ctr">
              <a:spcBef>
                <a:spcPts val="5488"/>
              </a:spcBef>
              <a:buClr>
                <a:schemeClr val="accent1"/>
              </a:buClr>
              <a:defRPr sz="6400">
                <a:solidFill>
                  <a:schemeClr val="tx2"/>
                </a:solidFill>
                <a:latin typeface="Garamond" pitchFamily="18" charset="0"/>
                <a:cs typeface="Tahoma" pitchFamily="34" charset="0"/>
              </a:defRPr>
            </a:lvl4pPr>
            <a:lvl5pPr marL="2057400" indent="-228600" algn="ctr">
              <a:spcBef>
                <a:spcPts val="5488"/>
              </a:spcBef>
              <a:buClr>
                <a:schemeClr val="accent1"/>
              </a:buClr>
              <a:defRPr sz="6400">
                <a:solidFill>
                  <a:schemeClr val="tx1"/>
                </a:solidFill>
                <a:latin typeface="Garamond" pitchFamily="18" charset="0"/>
                <a:cs typeface="Tahoma" pitchFamily="34" charset="0"/>
              </a:defRPr>
            </a:lvl5pPr>
            <a:lvl6pPr marL="25146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6pPr>
            <a:lvl7pPr marL="29718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7pPr>
            <a:lvl8pPr marL="34290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8pPr>
            <a:lvl9pPr marL="38862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9pPr>
          </a:lstStyle>
          <a:p>
            <a:pPr>
              <a:spcBef>
                <a:spcPct val="0"/>
              </a:spcBef>
              <a:buClr>
                <a:srgbClr val="000000"/>
              </a:buClr>
              <a:buSzTx/>
            </a:pPr>
            <a:r>
              <a:rPr lang="en-US" altLang="en-US" sz="4200" b="1" dirty="0">
                <a:solidFill>
                  <a:schemeClr val="bg1"/>
                </a:solidFill>
                <a:latin typeface="Arial" panose="020B0604020202020204" pitchFamily="34" charset="0"/>
                <a:cs typeface="Arial" panose="020B0604020202020204" pitchFamily="34" charset="0"/>
              </a:rPr>
              <a:t>Divergent Repression by H905 Histidine Kinases Alters Symbiosis Phenotypes and Colonization </a:t>
            </a:r>
          </a:p>
        </p:txBody>
      </p:sp>
      <p:sp>
        <p:nvSpPr>
          <p:cNvPr id="1922" name="TextBox 6298"/>
          <p:cNvSpPr txBox="1">
            <a:spLocks noChangeArrowheads="1"/>
          </p:cNvSpPr>
          <p:nvPr/>
        </p:nvSpPr>
        <p:spPr bwMode="auto">
          <a:xfrm>
            <a:off x="-25298400" y="33112223"/>
            <a:ext cx="11255517" cy="412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300">
                <a:solidFill>
                  <a:srgbClr val="000000"/>
                </a:solidFill>
                <a:latin typeface="Arial" pitchFamily="34" charset="0"/>
                <a:ea typeface="ＭＳ Ｐゴシック" pitchFamily="34" charset="-128"/>
              </a:defRPr>
            </a:lvl1pPr>
            <a:lvl2pPr>
              <a:defRPr sz="2300">
                <a:solidFill>
                  <a:srgbClr val="000000"/>
                </a:solidFill>
                <a:latin typeface="Arial" pitchFamily="34" charset="0"/>
                <a:ea typeface="ＭＳ Ｐゴシック" pitchFamily="34" charset="-128"/>
              </a:defRPr>
            </a:lvl2pPr>
            <a:lvl3pPr>
              <a:defRPr sz="2300">
                <a:solidFill>
                  <a:srgbClr val="000000"/>
                </a:solidFill>
                <a:latin typeface="Arial" pitchFamily="34" charset="0"/>
                <a:ea typeface="ＭＳ Ｐゴシック" pitchFamily="34" charset="-128"/>
              </a:defRPr>
            </a:lvl3pPr>
            <a:lvl4pPr>
              <a:defRPr sz="2300">
                <a:solidFill>
                  <a:srgbClr val="000000"/>
                </a:solidFill>
                <a:latin typeface="Arial" pitchFamily="34" charset="0"/>
                <a:ea typeface="ＭＳ Ｐゴシック" pitchFamily="34" charset="-128"/>
              </a:defRPr>
            </a:lvl4pPr>
            <a:lvl5pPr>
              <a:defRPr sz="2300">
                <a:solidFill>
                  <a:srgbClr val="000000"/>
                </a:solidFill>
                <a:latin typeface="Arial" pitchFamily="34" charset="0"/>
                <a:ea typeface="ＭＳ Ｐゴシック" pitchFamily="34" charset="-128"/>
              </a:defRPr>
            </a:lvl5pPr>
            <a:lvl6pPr marL="2284413" indent="1588" defTabSz="455613" eaLnBrk="0" fontAlgn="base" hangingPunct="0">
              <a:spcBef>
                <a:spcPct val="0"/>
              </a:spcBef>
              <a:spcAft>
                <a:spcPct val="0"/>
              </a:spcAft>
              <a:buClr>
                <a:srgbClr val="000000"/>
              </a:buClr>
              <a:buSzPct val="100000"/>
              <a:buFont typeface="ヒラギノ角ゴ Pro W3"/>
              <a:defRPr sz="2300">
                <a:solidFill>
                  <a:srgbClr val="000000"/>
                </a:solidFill>
                <a:latin typeface="Arial" pitchFamily="34" charset="0"/>
                <a:ea typeface="ＭＳ Ｐゴシック" pitchFamily="34" charset="-128"/>
              </a:defRPr>
            </a:lvl6pPr>
            <a:lvl7pPr marL="2741613" indent="1588" defTabSz="455613" eaLnBrk="0" fontAlgn="base" hangingPunct="0">
              <a:spcBef>
                <a:spcPct val="0"/>
              </a:spcBef>
              <a:spcAft>
                <a:spcPct val="0"/>
              </a:spcAft>
              <a:buClr>
                <a:srgbClr val="000000"/>
              </a:buClr>
              <a:buSzPct val="100000"/>
              <a:buFont typeface="ヒラギノ角ゴ Pro W3"/>
              <a:defRPr sz="2300">
                <a:solidFill>
                  <a:srgbClr val="000000"/>
                </a:solidFill>
                <a:latin typeface="Arial" pitchFamily="34" charset="0"/>
                <a:ea typeface="ＭＳ Ｐゴシック" pitchFamily="34" charset="-128"/>
              </a:defRPr>
            </a:lvl7pPr>
            <a:lvl8pPr marL="3198813" indent="1588" defTabSz="455613" eaLnBrk="0" fontAlgn="base" hangingPunct="0">
              <a:spcBef>
                <a:spcPct val="0"/>
              </a:spcBef>
              <a:spcAft>
                <a:spcPct val="0"/>
              </a:spcAft>
              <a:buClr>
                <a:srgbClr val="000000"/>
              </a:buClr>
              <a:buSzPct val="100000"/>
              <a:buFont typeface="ヒラギノ角ゴ Pro W3"/>
              <a:defRPr sz="2300">
                <a:solidFill>
                  <a:srgbClr val="000000"/>
                </a:solidFill>
                <a:latin typeface="Arial" pitchFamily="34" charset="0"/>
                <a:ea typeface="ＭＳ Ｐゴシック" pitchFamily="34" charset="-128"/>
              </a:defRPr>
            </a:lvl8pPr>
            <a:lvl9pPr marL="3656013" indent="1588" defTabSz="455613" eaLnBrk="0" fontAlgn="base" hangingPunct="0">
              <a:spcBef>
                <a:spcPct val="0"/>
              </a:spcBef>
              <a:spcAft>
                <a:spcPct val="0"/>
              </a:spcAft>
              <a:buClr>
                <a:srgbClr val="000000"/>
              </a:buClr>
              <a:buSzPct val="100000"/>
              <a:buFont typeface="ヒラギノ角ゴ Pro W3"/>
              <a:defRPr sz="2300">
                <a:solidFill>
                  <a:srgbClr val="000000"/>
                </a:solidFill>
                <a:latin typeface="Arial" pitchFamily="34" charset="0"/>
                <a:ea typeface="ＭＳ Ｐゴシック" pitchFamily="34" charset="-128"/>
              </a:defRPr>
            </a:lvl9pPr>
          </a:lstStyle>
          <a:p>
            <a:pPr>
              <a:buFont typeface="Arial" charset="0"/>
              <a:buChar char="•"/>
            </a:pPr>
            <a:endParaRPr lang="en-US" altLang="en-US" sz="2400" dirty="0">
              <a:latin typeface="+mn-lt"/>
              <a:cs typeface="Arial" panose="020B0604020202020204" pitchFamily="34" charset="0"/>
            </a:endParaRPr>
          </a:p>
        </p:txBody>
      </p:sp>
      <p:sp>
        <p:nvSpPr>
          <p:cNvPr id="546" name="Rectangle 942"/>
          <p:cNvSpPr>
            <a:spLocks noChangeArrowheads="1"/>
          </p:cNvSpPr>
          <p:nvPr/>
        </p:nvSpPr>
        <p:spPr bwMode="auto">
          <a:xfrm>
            <a:off x="12879471" y="3200400"/>
            <a:ext cx="27115622" cy="837761"/>
          </a:xfrm>
          <a:prstGeom prst="rect">
            <a:avLst/>
          </a:prstGeom>
          <a:solidFill>
            <a:schemeClr val="tx1">
              <a:lumMod val="50000"/>
            </a:schemeClr>
          </a:solidFill>
          <a:ln w="76200">
            <a:noFill/>
            <a:miter lim="800000"/>
            <a:headEnd/>
            <a:tailEnd/>
          </a:ln>
        </p:spPr>
        <p:txBody>
          <a:bodyPr wrap="none" lIns="91396" tIns="45700" rIns="91396" bIns="45700" anchor="ctr"/>
          <a:lstStyle>
            <a:lvl1pPr algn="ctr">
              <a:spcBef>
                <a:spcPts val="2738"/>
              </a:spcBef>
              <a:buClr>
                <a:schemeClr val="accent1"/>
              </a:buClr>
              <a:defRPr sz="9100">
                <a:solidFill>
                  <a:schemeClr val="tx1"/>
                </a:solidFill>
                <a:latin typeface="Garamond" pitchFamily="18" charset="0"/>
                <a:cs typeface="Tahoma" pitchFamily="34" charset="0"/>
              </a:defRPr>
            </a:lvl1pPr>
            <a:lvl2pPr marL="742950" indent="-285750" algn="ctr">
              <a:spcBef>
                <a:spcPts val="5488"/>
              </a:spcBef>
              <a:buClr>
                <a:schemeClr val="accent1"/>
              </a:buClr>
              <a:defRPr sz="8200">
                <a:solidFill>
                  <a:schemeClr val="tx2"/>
                </a:solidFill>
                <a:latin typeface="Garamond" pitchFamily="18" charset="0"/>
                <a:cs typeface="Tahoma" pitchFamily="34" charset="0"/>
              </a:defRPr>
            </a:lvl2pPr>
            <a:lvl3pPr marL="1143000" indent="-228600" algn="ctr">
              <a:spcBef>
                <a:spcPts val="5488"/>
              </a:spcBef>
              <a:buClr>
                <a:schemeClr val="accent1"/>
              </a:buClr>
              <a:defRPr sz="7300">
                <a:solidFill>
                  <a:schemeClr val="tx1"/>
                </a:solidFill>
                <a:latin typeface="Garamond" pitchFamily="18" charset="0"/>
                <a:cs typeface="Tahoma" pitchFamily="34" charset="0"/>
              </a:defRPr>
            </a:lvl3pPr>
            <a:lvl4pPr marL="1600200" indent="-228600" algn="ctr">
              <a:spcBef>
                <a:spcPts val="5488"/>
              </a:spcBef>
              <a:buClr>
                <a:schemeClr val="accent1"/>
              </a:buClr>
              <a:defRPr sz="6400">
                <a:solidFill>
                  <a:schemeClr val="tx2"/>
                </a:solidFill>
                <a:latin typeface="Garamond" pitchFamily="18" charset="0"/>
                <a:cs typeface="Tahoma" pitchFamily="34" charset="0"/>
              </a:defRPr>
            </a:lvl4pPr>
            <a:lvl5pPr marL="2057400" indent="-228600" algn="ctr">
              <a:spcBef>
                <a:spcPts val="5488"/>
              </a:spcBef>
              <a:buClr>
                <a:schemeClr val="accent1"/>
              </a:buClr>
              <a:defRPr sz="6400">
                <a:solidFill>
                  <a:schemeClr val="tx1"/>
                </a:solidFill>
                <a:latin typeface="Garamond" pitchFamily="18" charset="0"/>
                <a:cs typeface="Tahoma" pitchFamily="34" charset="0"/>
              </a:defRPr>
            </a:lvl5pPr>
            <a:lvl6pPr marL="25146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6pPr>
            <a:lvl7pPr marL="29718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7pPr>
            <a:lvl8pPr marL="34290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8pPr>
            <a:lvl9pPr marL="38862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9pPr>
          </a:lstStyle>
          <a:p>
            <a:pPr>
              <a:spcBef>
                <a:spcPct val="0"/>
              </a:spcBef>
              <a:buClr>
                <a:srgbClr val="000000"/>
              </a:buClr>
              <a:buSzTx/>
            </a:pPr>
            <a:r>
              <a:rPr lang="en-US" altLang="en-US" sz="4600" b="1" dirty="0">
                <a:solidFill>
                  <a:schemeClr val="bg1"/>
                </a:solidFill>
                <a:latin typeface="Arial" panose="020B0604020202020204" pitchFamily="34" charset="0"/>
                <a:cs typeface="Arial" panose="020B0604020202020204" pitchFamily="34" charset="0"/>
              </a:rPr>
              <a:t>RESULTS</a:t>
            </a:r>
          </a:p>
        </p:txBody>
      </p:sp>
      <p:pic>
        <p:nvPicPr>
          <p:cNvPr id="11" name="Picture 2" descr="http://www.unh.edu/sites/www.unh.edu/files/emblem-only_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97116" y="496465"/>
            <a:ext cx="1498434" cy="1818575"/>
          </a:xfrm>
          <a:prstGeom prst="rect">
            <a:avLst/>
          </a:prstGeom>
          <a:noFill/>
          <a:extLst>
            <a:ext uri="{909E8E84-426E-40DD-AFC4-6F175D3DCCD1}">
              <a14:hiddenFill xmlns:a14="http://schemas.microsoft.com/office/drawing/2010/main">
                <a:solidFill>
                  <a:srgbClr val="FFFFFF"/>
                </a:solidFill>
              </a14:hiddenFill>
            </a:ext>
          </a:extLst>
        </p:spPr>
      </p:pic>
      <p:sp>
        <p:nvSpPr>
          <p:cNvPr id="171" name="Rectangle 942">
            <a:extLst>
              <a:ext uri="{FF2B5EF4-FFF2-40B4-BE49-F238E27FC236}">
                <a16:creationId xmlns:a16="http://schemas.microsoft.com/office/drawing/2014/main" id="{FE620BD3-141E-4EB3-A35D-167C8DCDF920}"/>
              </a:ext>
            </a:extLst>
          </p:cNvPr>
          <p:cNvSpPr>
            <a:spLocks noChangeArrowheads="1"/>
          </p:cNvSpPr>
          <p:nvPr/>
        </p:nvSpPr>
        <p:spPr bwMode="auto">
          <a:xfrm>
            <a:off x="23529832" y="21638890"/>
            <a:ext cx="16484696" cy="727368"/>
          </a:xfrm>
          <a:prstGeom prst="rect">
            <a:avLst/>
          </a:prstGeom>
          <a:solidFill>
            <a:schemeClr val="tx1">
              <a:lumMod val="50000"/>
            </a:schemeClr>
          </a:solidFill>
          <a:ln w="76200">
            <a:noFill/>
            <a:miter lim="800000"/>
            <a:headEnd/>
            <a:tailEnd/>
          </a:ln>
        </p:spPr>
        <p:txBody>
          <a:bodyPr wrap="none" lIns="91396" tIns="45700" rIns="91396" bIns="45700" anchor="ctr"/>
          <a:lstStyle>
            <a:lvl1pPr algn="ctr">
              <a:spcBef>
                <a:spcPts val="2738"/>
              </a:spcBef>
              <a:buClr>
                <a:schemeClr val="accent1"/>
              </a:buClr>
              <a:defRPr sz="9100">
                <a:solidFill>
                  <a:schemeClr val="tx1"/>
                </a:solidFill>
                <a:latin typeface="Garamond" pitchFamily="18" charset="0"/>
                <a:cs typeface="Tahoma" pitchFamily="34" charset="0"/>
              </a:defRPr>
            </a:lvl1pPr>
            <a:lvl2pPr marL="742950" indent="-285750" algn="ctr">
              <a:spcBef>
                <a:spcPts val="5488"/>
              </a:spcBef>
              <a:buClr>
                <a:schemeClr val="accent1"/>
              </a:buClr>
              <a:defRPr sz="8200">
                <a:solidFill>
                  <a:schemeClr val="tx2"/>
                </a:solidFill>
                <a:latin typeface="Garamond" pitchFamily="18" charset="0"/>
                <a:cs typeface="Tahoma" pitchFamily="34" charset="0"/>
              </a:defRPr>
            </a:lvl2pPr>
            <a:lvl3pPr marL="1143000" indent="-228600" algn="ctr">
              <a:spcBef>
                <a:spcPts val="5488"/>
              </a:spcBef>
              <a:buClr>
                <a:schemeClr val="accent1"/>
              </a:buClr>
              <a:defRPr sz="7300">
                <a:solidFill>
                  <a:schemeClr val="tx1"/>
                </a:solidFill>
                <a:latin typeface="Garamond" pitchFamily="18" charset="0"/>
                <a:cs typeface="Tahoma" pitchFamily="34" charset="0"/>
              </a:defRPr>
            </a:lvl3pPr>
            <a:lvl4pPr marL="1600200" indent="-228600" algn="ctr">
              <a:spcBef>
                <a:spcPts val="5488"/>
              </a:spcBef>
              <a:buClr>
                <a:schemeClr val="accent1"/>
              </a:buClr>
              <a:defRPr sz="6400">
                <a:solidFill>
                  <a:schemeClr val="tx2"/>
                </a:solidFill>
                <a:latin typeface="Garamond" pitchFamily="18" charset="0"/>
                <a:cs typeface="Tahoma" pitchFamily="34" charset="0"/>
              </a:defRPr>
            </a:lvl4pPr>
            <a:lvl5pPr marL="2057400" indent="-228600" algn="ctr">
              <a:spcBef>
                <a:spcPts val="5488"/>
              </a:spcBef>
              <a:buClr>
                <a:schemeClr val="accent1"/>
              </a:buClr>
              <a:defRPr sz="6400">
                <a:solidFill>
                  <a:schemeClr val="tx1"/>
                </a:solidFill>
                <a:latin typeface="Garamond" pitchFamily="18" charset="0"/>
                <a:cs typeface="Tahoma" pitchFamily="34" charset="0"/>
              </a:defRPr>
            </a:lvl5pPr>
            <a:lvl6pPr marL="25146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6pPr>
            <a:lvl7pPr marL="29718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7pPr>
            <a:lvl8pPr marL="34290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8pPr>
            <a:lvl9pPr marL="38862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9pPr>
          </a:lstStyle>
          <a:p>
            <a:pPr>
              <a:spcBef>
                <a:spcPct val="0"/>
              </a:spcBef>
              <a:buClr>
                <a:srgbClr val="000000"/>
              </a:buClr>
              <a:buSzTx/>
            </a:pPr>
            <a:r>
              <a:rPr lang="en-US" altLang="en-US" sz="4600" b="1" dirty="0">
                <a:solidFill>
                  <a:schemeClr val="bg1"/>
                </a:solidFill>
                <a:latin typeface="Arial" panose="020B0604020202020204" pitchFamily="34" charset="0"/>
                <a:cs typeface="Arial" panose="020B0604020202020204" pitchFamily="34" charset="0"/>
              </a:rPr>
              <a:t>CONCLUSIONS</a:t>
            </a:r>
          </a:p>
        </p:txBody>
      </p:sp>
      <p:sp>
        <p:nvSpPr>
          <p:cNvPr id="4" name="TextBox 3">
            <a:extLst>
              <a:ext uri="{FF2B5EF4-FFF2-40B4-BE49-F238E27FC236}">
                <a16:creationId xmlns:a16="http://schemas.microsoft.com/office/drawing/2014/main" id="{73FB2310-F910-4CA0-ACB1-A36E3B447ACD}"/>
              </a:ext>
            </a:extLst>
          </p:cNvPr>
          <p:cNvSpPr txBox="1"/>
          <p:nvPr/>
        </p:nvSpPr>
        <p:spPr>
          <a:xfrm>
            <a:off x="37273464" y="2573575"/>
            <a:ext cx="2362200" cy="646331"/>
          </a:xfrm>
          <a:prstGeom prst="rect">
            <a:avLst/>
          </a:prstGeom>
          <a:noFill/>
        </p:spPr>
        <p:txBody>
          <a:bodyPr wrap="square" rtlCol="0">
            <a:spAutoFit/>
          </a:bodyPr>
          <a:lstStyle/>
          <a:p>
            <a:r>
              <a:rPr lang="en-US" sz="1200" dirty="0">
                <a:latin typeface="+mn-lt"/>
                <a:cs typeface="Arial" panose="020B0604020202020204" pitchFamily="34" charset="0"/>
              </a:rPr>
              <a:t>University of New Hampshire</a:t>
            </a:r>
          </a:p>
          <a:p>
            <a:r>
              <a:rPr lang="en-US" sz="1200" dirty="0">
                <a:latin typeface="+mn-lt"/>
                <a:cs typeface="Arial" panose="020B0604020202020204" pitchFamily="34" charset="0"/>
              </a:rPr>
              <a:t>603-548-0714</a:t>
            </a:r>
          </a:p>
          <a:p>
            <a:r>
              <a:rPr lang="en-US" sz="1200" dirty="0">
                <a:latin typeface="+mn-lt"/>
                <a:cs typeface="Arial" panose="020B0604020202020204" pitchFamily="34" charset="0"/>
              </a:rPr>
              <a:t>jfc1010@wildcats.unh.edu</a:t>
            </a:r>
          </a:p>
        </p:txBody>
      </p:sp>
      <p:sp>
        <p:nvSpPr>
          <p:cNvPr id="5" name="TextBox 4">
            <a:extLst>
              <a:ext uri="{FF2B5EF4-FFF2-40B4-BE49-F238E27FC236}">
                <a16:creationId xmlns:a16="http://schemas.microsoft.com/office/drawing/2014/main" id="{14A43A1C-7741-4189-8936-1176DBA32F1E}"/>
              </a:ext>
            </a:extLst>
          </p:cNvPr>
          <p:cNvSpPr txBox="1"/>
          <p:nvPr/>
        </p:nvSpPr>
        <p:spPr>
          <a:xfrm>
            <a:off x="249393" y="2519139"/>
            <a:ext cx="5563057" cy="400110"/>
          </a:xfrm>
          <a:prstGeom prst="rect">
            <a:avLst/>
          </a:prstGeom>
          <a:noFill/>
        </p:spPr>
        <p:txBody>
          <a:bodyPr wrap="square" rtlCol="0">
            <a:spAutoFit/>
          </a:bodyPr>
          <a:lstStyle/>
          <a:p>
            <a:r>
              <a:rPr lang="en-US" sz="1000" b="1" i="0" dirty="0">
                <a:solidFill>
                  <a:srgbClr val="000000"/>
                </a:solidFill>
                <a:effectLst/>
                <a:cs typeface="Arial" panose="020B0604020202020204" pitchFamily="34" charset="0"/>
              </a:rPr>
              <a:t>Session Title: </a:t>
            </a:r>
            <a:r>
              <a:rPr lang="en-US" sz="1000" b="0" i="0" dirty="0">
                <a:solidFill>
                  <a:srgbClr val="000000"/>
                </a:solidFill>
                <a:effectLst/>
                <a:cs typeface="Arial" panose="020B0604020202020204" pitchFamily="34" charset="0"/>
              </a:rPr>
              <a:t>HMB05 Microbe Interactions with Non-mammalian Host I</a:t>
            </a:r>
            <a:br>
              <a:rPr lang="en-US" sz="1000" dirty="0">
                <a:cs typeface="Arial" panose="020B0604020202020204" pitchFamily="34" charset="0"/>
              </a:rPr>
            </a:br>
            <a:r>
              <a:rPr lang="en-US" sz="1000" b="1" i="0" dirty="0">
                <a:solidFill>
                  <a:srgbClr val="000000"/>
                </a:solidFill>
                <a:effectLst/>
                <a:cs typeface="Arial" panose="020B0604020202020204" pitchFamily="34" charset="0"/>
              </a:rPr>
              <a:t>Session Date/Time: </a:t>
            </a:r>
            <a:r>
              <a:rPr lang="en-US" sz="1000" b="0" i="0" dirty="0">
                <a:solidFill>
                  <a:srgbClr val="000000"/>
                </a:solidFill>
                <a:effectLst/>
                <a:cs typeface="Arial" panose="020B0604020202020204" pitchFamily="34" charset="0"/>
              </a:rPr>
              <a:t>6/10/2022 10:00:00 AM -  6/10/2022 5:00:00 PM</a:t>
            </a:r>
            <a:endParaRPr lang="en-US" sz="1000" dirty="0">
              <a:cs typeface="Arial" panose="020B0604020202020204" pitchFamily="34" charset="0"/>
            </a:endParaRPr>
          </a:p>
        </p:txBody>
      </p:sp>
      <p:grpSp>
        <p:nvGrpSpPr>
          <p:cNvPr id="14" name="Group 13">
            <a:extLst>
              <a:ext uri="{FF2B5EF4-FFF2-40B4-BE49-F238E27FC236}">
                <a16:creationId xmlns:a16="http://schemas.microsoft.com/office/drawing/2014/main" id="{7B09279B-0AF6-D4F7-6DE3-5E00D1FCECE6}"/>
              </a:ext>
            </a:extLst>
          </p:cNvPr>
          <p:cNvGrpSpPr>
            <a:grpSpLocks noChangeAspect="1"/>
          </p:cNvGrpSpPr>
          <p:nvPr/>
        </p:nvGrpSpPr>
        <p:grpSpPr>
          <a:xfrm>
            <a:off x="12710752" y="11353800"/>
            <a:ext cx="9331330" cy="17062704"/>
            <a:chOff x="13570947" y="11806265"/>
            <a:chExt cx="9424225" cy="17425257"/>
          </a:xfrm>
        </p:grpSpPr>
        <p:sp>
          <p:nvSpPr>
            <p:cNvPr id="52" name="TextBox 51">
              <a:extLst>
                <a:ext uri="{FF2B5EF4-FFF2-40B4-BE49-F238E27FC236}">
                  <a16:creationId xmlns:a16="http://schemas.microsoft.com/office/drawing/2014/main" id="{3CFBAAA2-E0F0-3DFD-4948-D697C1C263CB}"/>
                </a:ext>
              </a:extLst>
            </p:cNvPr>
            <p:cNvSpPr txBox="1"/>
            <p:nvPr/>
          </p:nvSpPr>
          <p:spPr>
            <a:xfrm>
              <a:off x="13570947" y="18945343"/>
              <a:ext cx="1828800" cy="492443"/>
            </a:xfrm>
            <a:prstGeom prst="rect">
              <a:avLst/>
            </a:prstGeom>
            <a:noFill/>
          </p:spPr>
          <p:txBody>
            <a:bodyPr wrap="square" rtlCol="0">
              <a:spAutoFit/>
            </a:bodyPr>
            <a:lstStyle/>
            <a:p>
              <a:pPr algn="ct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binK</a:t>
              </a:r>
            </a:p>
          </p:txBody>
        </p:sp>
        <p:grpSp>
          <p:nvGrpSpPr>
            <p:cNvPr id="8" name="Group 7">
              <a:extLst>
                <a:ext uri="{FF2B5EF4-FFF2-40B4-BE49-F238E27FC236}">
                  <a16:creationId xmlns:a16="http://schemas.microsoft.com/office/drawing/2014/main" id="{B93FB9DD-F8E4-1C27-9BE0-42FD9E707F9D}"/>
                </a:ext>
              </a:extLst>
            </p:cNvPr>
            <p:cNvGrpSpPr/>
            <p:nvPr/>
          </p:nvGrpSpPr>
          <p:grpSpPr>
            <a:xfrm>
              <a:off x="13605050" y="11806265"/>
              <a:ext cx="9390122" cy="17425257"/>
              <a:chOff x="13440129" y="12496889"/>
              <a:chExt cx="9390122" cy="17425257"/>
            </a:xfrm>
          </p:grpSpPr>
          <p:sp>
            <p:nvSpPr>
              <p:cNvPr id="36" name="TextBox 35">
                <a:extLst>
                  <a:ext uri="{FF2B5EF4-FFF2-40B4-BE49-F238E27FC236}">
                    <a16:creationId xmlns:a16="http://schemas.microsoft.com/office/drawing/2014/main" id="{8B4DC428-296E-10B6-FAAE-1DD36DD9CE2A}"/>
                  </a:ext>
                </a:extLst>
              </p:cNvPr>
              <p:cNvSpPr txBox="1"/>
              <p:nvPr/>
            </p:nvSpPr>
            <p:spPr>
              <a:xfrm>
                <a:off x="21190140" y="12496890"/>
                <a:ext cx="1640111" cy="446276"/>
              </a:xfrm>
              <a:prstGeom prst="rect">
                <a:avLst/>
              </a:prstGeom>
              <a:noFill/>
            </p:spPr>
            <p:txBody>
              <a:bodyPr wrap="square" rtlCol="0">
                <a:spAutoFit/>
              </a:bodyPr>
              <a:lstStyle/>
              <a:p>
                <a:pPr algn="ctr"/>
                <a:r>
                  <a:rPr lang="en-US" b="1" dirty="0"/>
                  <a:t>Disrupted</a:t>
                </a:r>
              </a:p>
            </p:txBody>
          </p:sp>
          <p:grpSp>
            <p:nvGrpSpPr>
              <p:cNvPr id="7" name="Group 6">
                <a:extLst>
                  <a:ext uri="{FF2B5EF4-FFF2-40B4-BE49-F238E27FC236}">
                    <a16:creationId xmlns:a16="http://schemas.microsoft.com/office/drawing/2014/main" id="{BC9D41D4-EB7D-E675-72F8-93D55F313765}"/>
                  </a:ext>
                </a:extLst>
              </p:cNvPr>
              <p:cNvGrpSpPr/>
              <p:nvPr/>
            </p:nvGrpSpPr>
            <p:grpSpPr>
              <a:xfrm>
                <a:off x="13440129" y="12496889"/>
                <a:ext cx="9358975" cy="17425257"/>
                <a:chOff x="13440129" y="12496889"/>
                <a:chExt cx="9358975" cy="17425257"/>
              </a:xfrm>
            </p:grpSpPr>
            <p:grpSp>
              <p:nvGrpSpPr>
                <p:cNvPr id="6" name="Group 5">
                  <a:extLst>
                    <a:ext uri="{FF2B5EF4-FFF2-40B4-BE49-F238E27FC236}">
                      <a16:creationId xmlns:a16="http://schemas.microsoft.com/office/drawing/2014/main" id="{45BEF289-38B2-DDFC-438F-06A04E936054}"/>
                    </a:ext>
                  </a:extLst>
                </p:cNvPr>
                <p:cNvGrpSpPr/>
                <p:nvPr/>
              </p:nvGrpSpPr>
              <p:grpSpPr>
                <a:xfrm>
                  <a:off x="15479777" y="12496889"/>
                  <a:ext cx="5502989" cy="455759"/>
                  <a:chOff x="31092573" y="5013296"/>
                  <a:chExt cx="5502989" cy="455759"/>
                </a:xfrm>
              </p:grpSpPr>
              <p:sp>
                <p:nvSpPr>
                  <p:cNvPr id="33" name="TextBox 32">
                    <a:extLst>
                      <a:ext uri="{FF2B5EF4-FFF2-40B4-BE49-F238E27FC236}">
                        <a16:creationId xmlns:a16="http://schemas.microsoft.com/office/drawing/2014/main" id="{CDAD1F99-49F7-5D39-2C8F-C4877C314B36}"/>
                      </a:ext>
                    </a:extLst>
                  </p:cNvPr>
                  <p:cNvSpPr txBox="1"/>
                  <p:nvPr/>
                </p:nvSpPr>
                <p:spPr>
                  <a:xfrm>
                    <a:off x="32619123" y="5013297"/>
                    <a:ext cx="775846" cy="455758"/>
                  </a:xfrm>
                  <a:prstGeom prst="rect">
                    <a:avLst/>
                  </a:prstGeom>
                  <a:noFill/>
                </p:spPr>
                <p:txBody>
                  <a:bodyPr wrap="square" rtlCol="0">
                    <a:spAutoFit/>
                  </a:bodyPr>
                  <a:lstStyle/>
                  <a:p>
                    <a:r>
                      <a:rPr lang="en-US" b="1" dirty="0"/>
                      <a:t>48h</a:t>
                    </a:r>
                  </a:p>
                </p:txBody>
              </p:sp>
              <p:sp>
                <p:nvSpPr>
                  <p:cNvPr id="56" name="TextBox 55">
                    <a:extLst>
                      <a:ext uri="{FF2B5EF4-FFF2-40B4-BE49-F238E27FC236}">
                        <a16:creationId xmlns:a16="http://schemas.microsoft.com/office/drawing/2014/main" id="{A8F28505-56CC-C0D2-C6C2-19273D377C5B}"/>
                      </a:ext>
                    </a:extLst>
                  </p:cNvPr>
                  <p:cNvSpPr txBox="1"/>
                  <p:nvPr/>
                </p:nvSpPr>
                <p:spPr>
                  <a:xfrm>
                    <a:off x="31092573" y="5013296"/>
                    <a:ext cx="842401" cy="446276"/>
                  </a:xfrm>
                  <a:prstGeom prst="rect">
                    <a:avLst/>
                  </a:prstGeom>
                  <a:noFill/>
                </p:spPr>
                <p:txBody>
                  <a:bodyPr wrap="square" rtlCol="0">
                    <a:spAutoFit/>
                  </a:bodyPr>
                  <a:lstStyle/>
                  <a:p>
                    <a:r>
                      <a:rPr lang="en-US" b="1" dirty="0"/>
                      <a:t>24h</a:t>
                    </a:r>
                  </a:p>
                </p:txBody>
              </p:sp>
              <p:sp>
                <p:nvSpPr>
                  <p:cNvPr id="57" name="TextBox 56">
                    <a:extLst>
                      <a:ext uri="{FF2B5EF4-FFF2-40B4-BE49-F238E27FC236}">
                        <a16:creationId xmlns:a16="http://schemas.microsoft.com/office/drawing/2014/main" id="{2C4DDB66-64D9-C2D7-A8E7-9C60DE51DE44}"/>
                      </a:ext>
                    </a:extLst>
                  </p:cNvPr>
                  <p:cNvSpPr txBox="1"/>
                  <p:nvPr/>
                </p:nvSpPr>
                <p:spPr>
                  <a:xfrm>
                    <a:off x="34189098" y="5013297"/>
                    <a:ext cx="889529" cy="446276"/>
                  </a:xfrm>
                  <a:prstGeom prst="rect">
                    <a:avLst/>
                  </a:prstGeom>
                  <a:noFill/>
                </p:spPr>
                <p:txBody>
                  <a:bodyPr wrap="square" rtlCol="0">
                    <a:spAutoFit/>
                  </a:bodyPr>
                  <a:lstStyle/>
                  <a:p>
                    <a:r>
                      <a:rPr lang="en-US" b="1" dirty="0"/>
                      <a:t>72h</a:t>
                    </a:r>
                  </a:p>
                </p:txBody>
              </p:sp>
              <p:sp>
                <p:nvSpPr>
                  <p:cNvPr id="58" name="TextBox 57">
                    <a:extLst>
                      <a:ext uri="{FF2B5EF4-FFF2-40B4-BE49-F238E27FC236}">
                        <a16:creationId xmlns:a16="http://schemas.microsoft.com/office/drawing/2014/main" id="{AA5D723F-995B-28BB-33AD-BEC4748600FD}"/>
                      </a:ext>
                    </a:extLst>
                  </p:cNvPr>
                  <p:cNvSpPr txBox="1"/>
                  <p:nvPr/>
                </p:nvSpPr>
                <p:spPr>
                  <a:xfrm>
                    <a:off x="35706033" y="5013297"/>
                    <a:ext cx="889529" cy="446276"/>
                  </a:xfrm>
                  <a:prstGeom prst="rect">
                    <a:avLst/>
                  </a:prstGeom>
                  <a:noFill/>
                </p:spPr>
                <p:txBody>
                  <a:bodyPr wrap="square" rtlCol="0">
                    <a:spAutoFit/>
                  </a:bodyPr>
                  <a:lstStyle/>
                  <a:p>
                    <a:r>
                      <a:rPr lang="en-US" b="1" dirty="0"/>
                      <a:t>96h</a:t>
                    </a:r>
                  </a:p>
                </p:txBody>
              </p:sp>
            </p:grpSp>
            <p:grpSp>
              <p:nvGrpSpPr>
                <p:cNvPr id="3" name="Group 2">
                  <a:extLst>
                    <a:ext uri="{FF2B5EF4-FFF2-40B4-BE49-F238E27FC236}">
                      <a16:creationId xmlns:a16="http://schemas.microsoft.com/office/drawing/2014/main" id="{D612B9FB-E7D2-F9D2-E4BE-3B8A8639FCBB}"/>
                    </a:ext>
                  </a:extLst>
                </p:cNvPr>
                <p:cNvGrpSpPr/>
                <p:nvPr/>
              </p:nvGrpSpPr>
              <p:grpSpPr>
                <a:xfrm>
                  <a:off x="13440129" y="12885986"/>
                  <a:ext cx="9358975" cy="17036160"/>
                  <a:chOff x="13440129" y="12885986"/>
                  <a:chExt cx="9358975" cy="17036160"/>
                </a:xfrm>
              </p:grpSpPr>
              <p:pic>
                <p:nvPicPr>
                  <p:cNvPr id="30" name="Picture 29">
                    <a:extLst>
                      <a:ext uri="{FF2B5EF4-FFF2-40B4-BE49-F238E27FC236}">
                        <a16:creationId xmlns:a16="http://schemas.microsoft.com/office/drawing/2014/main" id="{0D50A33E-4273-D35D-0E9D-250A108D626A}"/>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sharpenSoften amount="25000"/>
                            </a14:imgEffect>
                            <a14:imgEffect>
                              <a14:colorTemperature colorTemp="5900"/>
                            </a14:imgEffect>
                            <a14:imgEffect>
                              <a14:brightnessContrast bright="10000" contrast="20000"/>
                            </a14:imgEffect>
                          </a14:imgLayer>
                        </a14:imgProps>
                      </a:ext>
                      <a:ext uri="{28A0092B-C50C-407E-A947-70E740481C1C}">
                        <a14:useLocalDpi xmlns:a14="http://schemas.microsoft.com/office/drawing/2010/main" val="0"/>
                      </a:ext>
                    </a:extLst>
                  </a:blip>
                  <a:srcRect l="15240" t="13620" r="15420" b="16232"/>
                  <a:stretch/>
                </p:blipFill>
                <p:spPr>
                  <a:xfrm>
                    <a:off x="15008251" y="12885986"/>
                    <a:ext cx="1556237" cy="1550157"/>
                  </a:xfrm>
                  <a:prstGeom prst="rect">
                    <a:avLst/>
                  </a:prstGeom>
                </p:spPr>
              </p:pic>
              <p:pic>
                <p:nvPicPr>
                  <p:cNvPr id="31" name="Picture 30">
                    <a:extLst>
                      <a:ext uri="{FF2B5EF4-FFF2-40B4-BE49-F238E27FC236}">
                        <a16:creationId xmlns:a16="http://schemas.microsoft.com/office/drawing/2014/main" id="{ACD118C8-4E41-96D5-2433-FA20B8FA1F2E}"/>
                      </a:ext>
                    </a:extLst>
                  </p:cNvPr>
                  <p:cNvPicPr>
                    <a:picLocks noChangeAspect="1"/>
                  </p:cNvPicPr>
                  <p:nvPr/>
                </p:nvPicPr>
                <p:blipFill rotWithShape="1">
                  <a:blip r:embed="rId7" cstate="print">
                    <a:extLst>
                      <a:ext uri="{BEBA8EAE-BF5A-486C-A8C5-ECC9F3942E4B}">
                        <a14:imgProps xmlns:a14="http://schemas.microsoft.com/office/drawing/2010/main">
                          <a14:imgLayer r:embed="rId8">
                            <a14:imgEffect>
                              <a14:sharpenSoften amount="10000"/>
                            </a14:imgEffect>
                            <a14:imgEffect>
                              <a14:colorTemperature colorTemp="5900"/>
                            </a14:imgEffect>
                            <a14:imgEffect>
                              <a14:brightnessContrast bright="10000" contrast="10000"/>
                            </a14:imgEffect>
                          </a14:imgLayer>
                        </a14:imgProps>
                      </a:ext>
                      <a:ext uri="{28A0092B-C50C-407E-A947-70E740481C1C}">
                        <a14:useLocalDpi xmlns:a14="http://schemas.microsoft.com/office/drawing/2010/main" val="0"/>
                      </a:ext>
                    </a:extLst>
                  </a:blip>
                  <a:srcRect l="4677" t="2891" r="6482" b="6605"/>
                  <a:stretch/>
                </p:blipFill>
                <p:spPr>
                  <a:xfrm>
                    <a:off x="18106777" y="12885986"/>
                    <a:ext cx="1545446" cy="1550157"/>
                  </a:xfrm>
                  <a:prstGeom prst="rect">
                    <a:avLst/>
                  </a:prstGeom>
                </p:spPr>
              </p:pic>
              <p:pic>
                <p:nvPicPr>
                  <p:cNvPr id="32" name="Picture 31">
                    <a:extLst>
                      <a:ext uri="{FF2B5EF4-FFF2-40B4-BE49-F238E27FC236}">
                        <a16:creationId xmlns:a16="http://schemas.microsoft.com/office/drawing/2014/main" id="{16B44C46-42BD-C50D-888A-C3509DA71B0A}"/>
                      </a:ext>
                    </a:extLst>
                  </p:cNvPr>
                  <p:cNvPicPr>
                    <a:picLocks noChangeAspect="1"/>
                  </p:cNvPicPr>
                  <p:nvPr/>
                </p:nvPicPr>
                <p:blipFill rotWithShape="1">
                  <a:blip r:embed="rId9" cstate="print">
                    <a:extLst>
                      <a:ext uri="{BEBA8EAE-BF5A-486C-A8C5-ECC9F3942E4B}">
                        <a14:imgProps xmlns:a14="http://schemas.microsoft.com/office/drawing/2010/main">
                          <a14:imgLayer r:embed="rId10">
                            <a14:imgEffect>
                              <a14:sharpenSoften amount="15000"/>
                            </a14:imgEffect>
                            <a14:imgEffect>
                              <a14:brightnessContrast bright="5000" contrast="10000"/>
                            </a14:imgEffect>
                          </a14:imgLayer>
                        </a14:imgProps>
                      </a:ext>
                      <a:ext uri="{28A0092B-C50C-407E-A947-70E740481C1C}">
                        <a14:useLocalDpi xmlns:a14="http://schemas.microsoft.com/office/drawing/2010/main" val="0"/>
                      </a:ext>
                    </a:extLst>
                  </a:blip>
                  <a:srcRect l="8734" t="6258" r="12740" b="13583"/>
                  <a:stretch/>
                </p:blipFill>
                <p:spPr>
                  <a:xfrm>
                    <a:off x="16564488" y="12885986"/>
                    <a:ext cx="1542288" cy="1550157"/>
                  </a:xfrm>
                  <a:prstGeom prst="rect">
                    <a:avLst/>
                  </a:prstGeom>
                </p:spPr>
              </p:pic>
              <p:pic>
                <p:nvPicPr>
                  <p:cNvPr id="34" name="Picture 33">
                    <a:extLst>
                      <a:ext uri="{FF2B5EF4-FFF2-40B4-BE49-F238E27FC236}">
                        <a16:creationId xmlns:a16="http://schemas.microsoft.com/office/drawing/2014/main" id="{D27781C5-C74F-927D-5E8C-8BDB350D7FE3}"/>
                      </a:ext>
                    </a:extLst>
                  </p:cNvPr>
                  <p:cNvPicPr>
                    <a:picLocks noChangeAspect="1"/>
                  </p:cNvPicPr>
                  <p:nvPr/>
                </p:nvPicPr>
                <p:blipFill rotWithShape="1">
                  <a:blip r:embed="rId11" cstate="print">
                    <a:extLst>
                      <a:ext uri="{BEBA8EAE-BF5A-486C-A8C5-ECC9F3942E4B}">
                        <a14:imgProps xmlns:a14="http://schemas.microsoft.com/office/drawing/2010/main">
                          <a14:imgLayer r:embed="rId12">
                            <a14:imgEffect>
                              <a14:sharpenSoften amount="10000"/>
                            </a14:imgEffect>
                            <a14:imgEffect>
                              <a14:brightnessContrast bright="12000" contrast="10000"/>
                            </a14:imgEffect>
                          </a14:imgLayer>
                        </a14:imgProps>
                      </a:ext>
                      <a:ext uri="{28A0092B-C50C-407E-A947-70E740481C1C}">
                        <a14:useLocalDpi xmlns:a14="http://schemas.microsoft.com/office/drawing/2010/main" val="0"/>
                      </a:ext>
                    </a:extLst>
                  </a:blip>
                  <a:srcRect l="2725" t="2596" r="4327" b="3410"/>
                  <a:stretch/>
                </p:blipFill>
                <p:spPr>
                  <a:xfrm>
                    <a:off x="19652415" y="12885986"/>
                    <a:ext cx="1556866" cy="1550157"/>
                  </a:xfrm>
                  <a:prstGeom prst="rect">
                    <a:avLst/>
                  </a:prstGeom>
                </p:spPr>
              </p:pic>
              <p:pic>
                <p:nvPicPr>
                  <p:cNvPr id="35" name="Picture 34">
                    <a:extLst>
                      <a:ext uri="{FF2B5EF4-FFF2-40B4-BE49-F238E27FC236}">
                        <a16:creationId xmlns:a16="http://schemas.microsoft.com/office/drawing/2014/main" id="{6E45675D-B0E9-7DC6-CB90-2450CBE70B14}"/>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9126" t="3004" r="1733" b="8294"/>
                  <a:stretch/>
                </p:blipFill>
                <p:spPr>
                  <a:xfrm>
                    <a:off x="21216949" y="12892212"/>
                    <a:ext cx="1582155" cy="1550157"/>
                  </a:xfrm>
                  <a:prstGeom prst="rect">
                    <a:avLst/>
                  </a:prstGeom>
                </p:spPr>
              </p:pic>
              <p:sp>
                <p:nvSpPr>
                  <p:cNvPr id="37" name="TextBox 36">
                    <a:extLst>
                      <a:ext uri="{FF2B5EF4-FFF2-40B4-BE49-F238E27FC236}">
                        <a16:creationId xmlns:a16="http://schemas.microsoft.com/office/drawing/2014/main" id="{29A5A58A-E1CC-0015-D6B7-A34BF5B64602}"/>
                      </a:ext>
                    </a:extLst>
                  </p:cNvPr>
                  <p:cNvSpPr txBox="1"/>
                  <p:nvPr/>
                </p:nvSpPr>
                <p:spPr>
                  <a:xfrm>
                    <a:off x="13658998" y="13569699"/>
                    <a:ext cx="1188696" cy="492443"/>
                  </a:xfrm>
                  <a:prstGeom prst="rect">
                    <a:avLst/>
                  </a:prstGeom>
                  <a:noFill/>
                </p:spPr>
                <p:txBody>
                  <a:bodyPr wrap="square" rtlCol="0">
                    <a:spAutoFit/>
                  </a:bodyPr>
                  <a:lstStyle/>
                  <a:p>
                    <a:r>
                      <a:rPr lang="en-US" sz="2600" b="1" dirty="0">
                        <a:solidFill>
                          <a:schemeClr val="tx1">
                            <a:lumMod val="75000"/>
                          </a:schemeClr>
                        </a:solidFill>
                      </a:rPr>
                      <a:t>ES114</a:t>
                    </a:r>
                  </a:p>
                </p:txBody>
              </p:sp>
              <p:pic>
                <p:nvPicPr>
                  <p:cNvPr id="38" name="Picture 37">
                    <a:extLst>
                      <a:ext uri="{FF2B5EF4-FFF2-40B4-BE49-F238E27FC236}">
                        <a16:creationId xmlns:a16="http://schemas.microsoft.com/office/drawing/2014/main" id="{3C503124-0416-A63A-315A-7AA76A029CA8}"/>
                      </a:ext>
                    </a:extLst>
                  </p:cNvPr>
                  <p:cNvPicPr>
                    <a:picLocks noChangeAspect="1"/>
                  </p:cNvPicPr>
                  <p:nvPr/>
                </p:nvPicPr>
                <p:blipFill rotWithShape="1">
                  <a:blip r:embed="rId14" cstate="print">
                    <a:extLst>
                      <a:ext uri="{BEBA8EAE-BF5A-486C-A8C5-ECC9F3942E4B}">
                        <a14:imgProps xmlns:a14="http://schemas.microsoft.com/office/drawing/2010/main">
                          <a14:imgLayer r:embed="rId15">
                            <a14:imgEffect>
                              <a14:sharpenSoften amount="20000"/>
                            </a14:imgEffect>
                            <a14:imgEffect>
                              <a14:brightnessContrast bright="5000" contrast="5000"/>
                            </a14:imgEffect>
                          </a14:imgLayer>
                        </a14:imgProps>
                      </a:ext>
                      <a:ext uri="{28A0092B-C50C-407E-A947-70E740481C1C}">
                        <a14:useLocalDpi xmlns:a14="http://schemas.microsoft.com/office/drawing/2010/main" val="0"/>
                      </a:ext>
                    </a:extLst>
                  </a:blip>
                  <a:srcRect l="11302" t="10281" r="4913" b="6346"/>
                  <a:stretch/>
                </p:blipFill>
                <p:spPr>
                  <a:xfrm>
                    <a:off x="21190898" y="14442367"/>
                    <a:ext cx="1556480" cy="1550157"/>
                  </a:xfrm>
                  <a:prstGeom prst="rect">
                    <a:avLst/>
                  </a:prstGeom>
                </p:spPr>
              </p:pic>
              <p:pic>
                <p:nvPicPr>
                  <p:cNvPr id="39" name="Picture 38">
                    <a:extLst>
                      <a:ext uri="{FF2B5EF4-FFF2-40B4-BE49-F238E27FC236}">
                        <a16:creationId xmlns:a16="http://schemas.microsoft.com/office/drawing/2014/main" id="{5A595453-E55F-F6E8-EA1E-E4847D6E8284}"/>
                      </a:ext>
                    </a:extLst>
                  </p:cNvPr>
                  <p:cNvPicPr>
                    <a:picLocks noChangeAspect="1"/>
                  </p:cNvPicPr>
                  <p:nvPr/>
                </p:nvPicPr>
                <p:blipFill rotWithShape="1">
                  <a:blip r:embed="rId16" cstate="print">
                    <a:extLst>
                      <a:ext uri="{BEBA8EAE-BF5A-486C-A8C5-ECC9F3942E4B}">
                        <a14:imgProps xmlns:a14="http://schemas.microsoft.com/office/drawing/2010/main">
                          <a14:imgLayer r:embed="rId17">
                            <a14:imgEffect>
                              <a14:sharpenSoften amount="20000"/>
                            </a14:imgEffect>
                            <a14:imgEffect>
                              <a14:brightnessContrast bright="10000" contrast="20000"/>
                            </a14:imgEffect>
                          </a14:imgLayer>
                        </a14:imgProps>
                      </a:ext>
                      <a:ext uri="{28A0092B-C50C-407E-A947-70E740481C1C}">
                        <a14:useLocalDpi xmlns:a14="http://schemas.microsoft.com/office/drawing/2010/main" val="0"/>
                      </a:ext>
                    </a:extLst>
                  </a:blip>
                  <a:srcRect l="1142"/>
                  <a:stretch/>
                </p:blipFill>
                <p:spPr>
                  <a:xfrm>
                    <a:off x="19619661" y="14442367"/>
                    <a:ext cx="1556400" cy="1550157"/>
                  </a:xfrm>
                  <a:prstGeom prst="rect">
                    <a:avLst/>
                  </a:prstGeom>
                </p:spPr>
              </p:pic>
              <p:pic>
                <p:nvPicPr>
                  <p:cNvPr id="40" name="Picture 39">
                    <a:extLst>
                      <a:ext uri="{FF2B5EF4-FFF2-40B4-BE49-F238E27FC236}">
                        <a16:creationId xmlns:a16="http://schemas.microsoft.com/office/drawing/2014/main" id="{72A75D71-258D-B212-6F01-C2FD8826C637}"/>
                      </a:ext>
                    </a:extLst>
                  </p:cNvPr>
                  <p:cNvPicPr>
                    <a:picLocks noChangeAspect="1"/>
                  </p:cNvPicPr>
                  <p:nvPr/>
                </p:nvPicPr>
                <p:blipFill rotWithShape="1">
                  <a:blip r:embed="rId18" cstate="print">
                    <a:extLst>
                      <a:ext uri="{BEBA8EAE-BF5A-486C-A8C5-ECC9F3942E4B}">
                        <a14:imgProps xmlns:a14="http://schemas.microsoft.com/office/drawing/2010/main">
                          <a14:imgLayer r:embed="rId19">
                            <a14:imgEffect>
                              <a14:sharpenSoften amount="20000"/>
                            </a14:imgEffect>
                            <a14:imgEffect>
                              <a14:brightnessContrast bright="10000" contrast="12000"/>
                            </a14:imgEffect>
                          </a14:imgLayer>
                        </a14:imgProps>
                      </a:ext>
                      <a:ext uri="{28A0092B-C50C-407E-A947-70E740481C1C}">
                        <a14:useLocalDpi xmlns:a14="http://schemas.microsoft.com/office/drawing/2010/main" val="0"/>
                      </a:ext>
                    </a:extLst>
                  </a:blip>
                  <a:srcRect l="12129" t="8625" r="8165" b="8882"/>
                  <a:stretch/>
                </p:blipFill>
                <p:spPr>
                  <a:xfrm>
                    <a:off x="16544881" y="14442367"/>
                    <a:ext cx="1521182" cy="1550157"/>
                  </a:xfrm>
                  <a:prstGeom prst="rect">
                    <a:avLst/>
                  </a:prstGeom>
                </p:spPr>
              </p:pic>
              <p:pic>
                <p:nvPicPr>
                  <p:cNvPr id="41" name="Picture 40">
                    <a:extLst>
                      <a:ext uri="{FF2B5EF4-FFF2-40B4-BE49-F238E27FC236}">
                        <a16:creationId xmlns:a16="http://schemas.microsoft.com/office/drawing/2014/main" id="{5AAB9FE7-DFC8-AC5D-1B16-E96632E24212}"/>
                      </a:ext>
                    </a:extLst>
                  </p:cNvPr>
                  <p:cNvPicPr>
                    <a:picLocks noChangeAspect="1"/>
                  </p:cNvPicPr>
                  <p:nvPr/>
                </p:nvPicPr>
                <p:blipFill rotWithShape="1">
                  <a:blip r:embed="rId20" cstate="print">
                    <a:extLst>
                      <a:ext uri="{BEBA8EAE-BF5A-486C-A8C5-ECC9F3942E4B}">
                        <a14:imgProps xmlns:a14="http://schemas.microsoft.com/office/drawing/2010/main">
                          <a14:imgLayer r:embed="rId21">
                            <a14:imgEffect>
                              <a14:sharpenSoften amount="15000"/>
                            </a14:imgEffect>
                            <a14:imgEffect>
                              <a14:brightnessContrast bright="10000" contrast="10000"/>
                            </a14:imgEffect>
                          </a14:imgLayer>
                        </a14:imgProps>
                      </a:ext>
                      <a:ext uri="{28A0092B-C50C-407E-A947-70E740481C1C}">
                        <a14:useLocalDpi xmlns:a14="http://schemas.microsoft.com/office/drawing/2010/main" val="0"/>
                      </a:ext>
                    </a:extLst>
                  </a:blip>
                  <a:srcRect l="5277" t="4743" r="4914" b="3742"/>
                  <a:stretch/>
                </p:blipFill>
                <p:spPr>
                  <a:xfrm>
                    <a:off x="18079119" y="15998750"/>
                    <a:ext cx="1545030" cy="1550157"/>
                  </a:xfrm>
                  <a:prstGeom prst="rect">
                    <a:avLst/>
                  </a:prstGeom>
                </p:spPr>
              </p:pic>
              <p:pic>
                <p:nvPicPr>
                  <p:cNvPr id="42" name="Picture 41">
                    <a:extLst>
                      <a:ext uri="{FF2B5EF4-FFF2-40B4-BE49-F238E27FC236}">
                        <a16:creationId xmlns:a16="http://schemas.microsoft.com/office/drawing/2014/main" id="{6541407B-9335-E653-277B-2DF5D6C4820F}"/>
                      </a:ext>
                    </a:extLst>
                  </p:cNvPr>
                  <p:cNvPicPr>
                    <a:picLocks/>
                  </p:cNvPicPr>
                  <p:nvPr/>
                </p:nvPicPr>
                <p:blipFill rotWithShape="1">
                  <a:blip r:embed="rId22" cstate="print">
                    <a:extLst>
                      <a:ext uri="{BEBA8EAE-BF5A-486C-A8C5-ECC9F3942E4B}">
                        <a14:imgProps xmlns:a14="http://schemas.microsoft.com/office/drawing/2010/main">
                          <a14:imgLayer r:embed="rId23">
                            <a14:imgEffect>
                              <a14:sharpenSoften amount="15000"/>
                            </a14:imgEffect>
                            <a14:imgEffect>
                              <a14:colorTemperature colorTemp="5900"/>
                            </a14:imgEffect>
                            <a14:imgEffect>
                              <a14:brightnessContrast bright="20000" contrast="10000"/>
                            </a14:imgEffect>
                          </a14:imgLayer>
                        </a14:imgProps>
                      </a:ext>
                      <a:ext uri="{28A0092B-C50C-407E-A947-70E740481C1C}">
                        <a14:useLocalDpi xmlns:a14="http://schemas.microsoft.com/office/drawing/2010/main" val="0"/>
                      </a:ext>
                    </a:extLst>
                  </a:blip>
                  <a:srcRect l="15166" t="14792" r="18008" b="15821"/>
                  <a:stretch/>
                </p:blipFill>
                <p:spPr>
                  <a:xfrm>
                    <a:off x="15008251" y="14442367"/>
                    <a:ext cx="1533015" cy="1550157"/>
                  </a:xfrm>
                  <a:prstGeom prst="rect">
                    <a:avLst/>
                  </a:prstGeom>
                </p:spPr>
              </p:pic>
              <p:sp>
                <p:nvSpPr>
                  <p:cNvPr id="43" name="TextBox 42">
                    <a:extLst>
                      <a:ext uri="{FF2B5EF4-FFF2-40B4-BE49-F238E27FC236}">
                        <a16:creationId xmlns:a16="http://schemas.microsoft.com/office/drawing/2014/main" id="{F166CE03-D9B3-F904-F23E-00F2668EBB8F}"/>
                      </a:ext>
                    </a:extLst>
                  </p:cNvPr>
                  <p:cNvSpPr txBox="1"/>
                  <p:nvPr/>
                </p:nvSpPr>
                <p:spPr>
                  <a:xfrm>
                    <a:off x="13733124" y="15028542"/>
                    <a:ext cx="1188696" cy="492443"/>
                  </a:xfrm>
                  <a:prstGeom prst="rect">
                    <a:avLst/>
                  </a:prstGeom>
                  <a:noFill/>
                </p:spPr>
                <p:txBody>
                  <a:bodyPr wrap="square" rtlCol="0">
                    <a:spAutoFit/>
                  </a:bodyPr>
                  <a:lstStyle/>
                  <a:p>
                    <a:r>
                      <a:rPr lang="el-GR" sz="2600" b="1" dirty="0">
                        <a:solidFill>
                          <a:schemeClr val="tx1">
                            <a:lumMod val="75000"/>
                          </a:schemeClr>
                        </a:solidFill>
                        <a:cs typeface="Arial" panose="020B0604020202020204" pitchFamily="34" charset="0"/>
                      </a:rPr>
                      <a:t>Δ</a:t>
                    </a:r>
                    <a:r>
                      <a:rPr lang="en-US" sz="2600" b="1" i="1" dirty="0">
                        <a:solidFill>
                          <a:schemeClr val="tx1">
                            <a:lumMod val="75000"/>
                          </a:schemeClr>
                        </a:solidFill>
                        <a:cs typeface="Arial" panose="020B0604020202020204" pitchFamily="34" charset="0"/>
                      </a:rPr>
                      <a:t>binK</a:t>
                    </a:r>
                  </a:p>
                </p:txBody>
              </p:sp>
              <p:sp>
                <p:nvSpPr>
                  <p:cNvPr id="45" name="TextBox 44">
                    <a:extLst>
                      <a:ext uri="{FF2B5EF4-FFF2-40B4-BE49-F238E27FC236}">
                        <a16:creationId xmlns:a16="http://schemas.microsoft.com/office/drawing/2014/main" id="{0A521CFB-6334-8C29-9050-2B49DC1E2D02}"/>
                      </a:ext>
                    </a:extLst>
                  </p:cNvPr>
                  <p:cNvSpPr txBox="1"/>
                  <p:nvPr/>
                </p:nvSpPr>
                <p:spPr>
                  <a:xfrm>
                    <a:off x="13887558" y="18108740"/>
                    <a:ext cx="1009873" cy="492443"/>
                  </a:xfrm>
                  <a:prstGeom prst="rect">
                    <a:avLst/>
                  </a:prstGeom>
                  <a:noFill/>
                </p:spPr>
                <p:txBody>
                  <a:bodyPr wrap="square" rtlCol="0">
                    <a:spAutoFit/>
                  </a:bodyPr>
                  <a:lstStyle/>
                  <a:p>
                    <a:r>
                      <a:rPr lang="en-US" sz="2600" b="1" dirty="0">
                        <a:solidFill>
                          <a:srgbClr val="C28B02"/>
                        </a:solidFill>
                      </a:rPr>
                      <a:t>H905 </a:t>
                    </a:r>
                  </a:p>
                </p:txBody>
              </p:sp>
              <p:pic>
                <p:nvPicPr>
                  <p:cNvPr id="49" name="Picture 48">
                    <a:extLst>
                      <a:ext uri="{FF2B5EF4-FFF2-40B4-BE49-F238E27FC236}">
                        <a16:creationId xmlns:a16="http://schemas.microsoft.com/office/drawing/2014/main" id="{4BA2AB1F-8D0A-7834-DCC2-29B6D55F45E2}"/>
                      </a:ext>
                    </a:extLst>
                  </p:cNvPr>
                  <p:cNvPicPr>
                    <a:picLocks noChangeAspect="1"/>
                  </p:cNvPicPr>
                  <p:nvPr/>
                </p:nvPicPr>
                <p:blipFill rotWithShape="1">
                  <a:blip r:embed="rId24" cstate="print">
                    <a:extLst>
                      <a:ext uri="{BEBA8EAE-BF5A-486C-A8C5-ECC9F3942E4B}">
                        <a14:imgProps xmlns:a14="http://schemas.microsoft.com/office/drawing/2010/main">
                          <a14:imgLayer r:embed="rId25">
                            <a14:imgEffect>
                              <a14:sharpenSoften amount="20000"/>
                            </a14:imgEffect>
                            <a14:imgEffect>
                              <a14:brightnessContrast bright="12000" contrast="8000"/>
                            </a14:imgEffect>
                          </a14:imgLayer>
                        </a14:imgProps>
                      </a:ext>
                      <a:ext uri="{28A0092B-C50C-407E-A947-70E740481C1C}">
                        <a14:useLocalDpi xmlns:a14="http://schemas.microsoft.com/office/drawing/2010/main" val="0"/>
                      </a:ext>
                    </a:extLst>
                  </a:blip>
                  <a:srcRect l="8709" t="12631" r="11201" b="5026"/>
                  <a:stretch/>
                </p:blipFill>
                <p:spPr>
                  <a:xfrm>
                    <a:off x="21186691" y="17555132"/>
                    <a:ext cx="1533015" cy="1551859"/>
                  </a:xfrm>
                  <a:prstGeom prst="rect">
                    <a:avLst/>
                  </a:prstGeom>
                </p:spPr>
              </p:pic>
              <p:pic>
                <p:nvPicPr>
                  <p:cNvPr id="50" name="Picture 49">
                    <a:extLst>
                      <a:ext uri="{FF2B5EF4-FFF2-40B4-BE49-F238E27FC236}">
                        <a16:creationId xmlns:a16="http://schemas.microsoft.com/office/drawing/2014/main" id="{5BA6736A-1B0E-D449-E5F0-9AF7A4C95ACF}"/>
                      </a:ext>
                    </a:extLst>
                  </p:cNvPr>
                  <p:cNvPicPr>
                    <a:picLocks noChangeAspect="1"/>
                  </p:cNvPicPr>
                  <p:nvPr/>
                </p:nvPicPr>
                <p:blipFill rotWithShape="1">
                  <a:blip r:embed="rId26" cstate="print">
                    <a:extLst>
                      <a:ext uri="{BEBA8EAE-BF5A-486C-A8C5-ECC9F3942E4B}">
                        <a14:imgProps xmlns:a14="http://schemas.microsoft.com/office/drawing/2010/main">
                          <a14:imgLayer r:embed="rId27">
                            <a14:imgEffect>
                              <a14:sharpenSoften amount="20000"/>
                            </a14:imgEffect>
                            <a14:imgEffect>
                              <a14:colorTemperature colorTemp="5600"/>
                            </a14:imgEffect>
                            <a14:imgEffect>
                              <a14:brightnessContrast bright="12000" contrast="10000"/>
                            </a14:imgEffect>
                          </a14:imgLayer>
                        </a14:imgProps>
                      </a:ext>
                      <a:ext uri="{28A0092B-C50C-407E-A947-70E740481C1C}">
                        <a14:useLocalDpi xmlns:a14="http://schemas.microsoft.com/office/drawing/2010/main" val="0"/>
                      </a:ext>
                    </a:extLst>
                  </a:blip>
                  <a:srcRect l="19171" t="15136" r="14698" b="16677"/>
                  <a:stretch/>
                </p:blipFill>
                <p:spPr>
                  <a:xfrm>
                    <a:off x="15032381" y="19111514"/>
                    <a:ext cx="1550854" cy="1550157"/>
                  </a:xfrm>
                  <a:prstGeom prst="rect">
                    <a:avLst/>
                  </a:prstGeom>
                </p:spPr>
              </p:pic>
              <p:pic>
                <p:nvPicPr>
                  <p:cNvPr id="51" name="Picture 50">
                    <a:extLst>
                      <a:ext uri="{FF2B5EF4-FFF2-40B4-BE49-F238E27FC236}">
                        <a16:creationId xmlns:a16="http://schemas.microsoft.com/office/drawing/2014/main" id="{7F36C7C5-BAFA-9420-4AA3-57C0F2D52327}"/>
                      </a:ext>
                    </a:extLst>
                  </p:cNvPr>
                  <p:cNvPicPr>
                    <a:picLocks/>
                  </p:cNvPicPr>
                  <p:nvPr/>
                </p:nvPicPr>
                <p:blipFill rotWithShape="1">
                  <a:blip r:embed="rId28" cstate="print">
                    <a:extLst>
                      <a:ext uri="{BEBA8EAE-BF5A-486C-A8C5-ECC9F3942E4B}">
                        <a14:imgProps xmlns:a14="http://schemas.microsoft.com/office/drawing/2010/main">
                          <a14:imgLayer r:embed="rId29">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14013" t="7889" r="10075" b="11682"/>
                  <a:stretch/>
                </p:blipFill>
                <p:spPr>
                  <a:xfrm>
                    <a:off x="16573454" y="19111514"/>
                    <a:ext cx="1533015" cy="1550157"/>
                  </a:xfrm>
                  <a:prstGeom prst="rect">
                    <a:avLst/>
                  </a:prstGeom>
                </p:spPr>
              </p:pic>
              <p:pic>
                <p:nvPicPr>
                  <p:cNvPr id="53" name="Picture 52">
                    <a:extLst>
                      <a:ext uri="{FF2B5EF4-FFF2-40B4-BE49-F238E27FC236}">
                        <a16:creationId xmlns:a16="http://schemas.microsoft.com/office/drawing/2014/main" id="{DC5430B2-B66F-1DBD-6327-1EA8161CFFB0}"/>
                      </a:ext>
                    </a:extLst>
                  </p:cNvPr>
                  <p:cNvPicPr>
                    <a:picLocks noChangeAspect="1"/>
                  </p:cNvPicPr>
                  <p:nvPr/>
                </p:nvPicPr>
                <p:blipFill rotWithShape="1">
                  <a:blip r:embed="rId30" cstate="print">
                    <a:extLst>
                      <a:ext uri="{BEBA8EAE-BF5A-486C-A8C5-ECC9F3942E4B}">
                        <a14:imgProps xmlns:a14="http://schemas.microsoft.com/office/drawing/2010/main">
                          <a14:imgLayer r:embed="rId31">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8341" t="7022" r="5355" b="5094"/>
                  <a:stretch/>
                </p:blipFill>
                <p:spPr>
                  <a:xfrm>
                    <a:off x="18087893" y="19111514"/>
                    <a:ext cx="1546067" cy="1550157"/>
                  </a:xfrm>
                  <a:prstGeom prst="rect">
                    <a:avLst/>
                  </a:prstGeom>
                </p:spPr>
              </p:pic>
              <p:pic>
                <p:nvPicPr>
                  <p:cNvPr id="54" name="Picture 53">
                    <a:extLst>
                      <a:ext uri="{FF2B5EF4-FFF2-40B4-BE49-F238E27FC236}">
                        <a16:creationId xmlns:a16="http://schemas.microsoft.com/office/drawing/2014/main" id="{D4793E11-BE97-ADF4-E5C5-29B6EE57ACB7}"/>
                      </a:ext>
                    </a:extLst>
                  </p:cNvPr>
                  <p:cNvPicPr>
                    <a:picLocks/>
                  </p:cNvPicPr>
                  <p:nvPr/>
                </p:nvPicPr>
                <p:blipFill rotWithShape="1">
                  <a:blip r:embed="rId32" cstate="print">
                    <a:extLst>
                      <a:ext uri="{28A0092B-C50C-407E-A947-70E740481C1C}">
                        <a14:useLocalDpi xmlns:a14="http://schemas.microsoft.com/office/drawing/2010/main" val="0"/>
                      </a:ext>
                    </a:extLst>
                  </a:blip>
                  <a:srcRect l="11603" t="7432" r="5913" b="12139"/>
                  <a:stretch/>
                </p:blipFill>
                <p:spPr>
                  <a:xfrm>
                    <a:off x="21207651" y="19111364"/>
                    <a:ext cx="1533015" cy="1550157"/>
                  </a:xfrm>
                  <a:prstGeom prst="rect">
                    <a:avLst/>
                  </a:prstGeom>
                </p:spPr>
              </p:pic>
              <p:pic>
                <p:nvPicPr>
                  <p:cNvPr id="55" name="Picture 54">
                    <a:extLst>
                      <a:ext uri="{FF2B5EF4-FFF2-40B4-BE49-F238E27FC236}">
                        <a16:creationId xmlns:a16="http://schemas.microsoft.com/office/drawing/2014/main" id="{0C0B57B8-1845-E393-92E0-A4AC717756DC}"/>
                      </a:ext>
                    </a:extLst>
                  </p:cNvPr>
                  <p:cNvPicPr>
                    <a:picLocks/>
                  </p:cNvPicPr>
                  <p:nvPr/>
                </p:nvPicPr>
                <p:blipFill rotWithShape="1">
                  <a:blip r:embed="rId33" cstate="print">
                    <a:extLst>
                      <a:ext uri="{BEBA8EAE-BF5A-486C-A8C5-ECC9F3942E4B}">
                        <a14:imgProps xmlns:a14="http://schemas.microsoft.com/office/drawing/2010/main">
                          <a14:imgLayer r:embed="rId34">
                            <a14:imgEffect>
                              <a14:sharpenSoften amount="20000"/>
                            </a14:imgEffect>
                            <a14:imgEffect>
                              <a14:colorTemperature colorTemp="5900"/>
                            </a14:imgEffect>
                            <a14:imgEffect>
                              <a14:brightnessContrast bright="12000" contrast="8000"/>
                            </a14:imgEffect>
                          </a14:imgLayer>
                        </a14:imgProps>
                      </a:ext>
                      <a:ext uri="{28A0092B-C50C-407E-A947-70E740481C1C}">
                        <a14:useLocalDpi xmlns:a14="http://schemas.microsoft.com/office/drawing/2010/main" val="0"/>
                      </a:ext>
                    </a:extLst>
                  </a:blip>
                  <a:srcRect l="3194" r="2558" b="4889"/>
                  <a:stretch/>
                </p:blipFill>
                <p:spPr>
                  <a:xfrm rot="10800000">
                    <a:off x="19658258" y="19111514"/>
                    <a:ext cx="1533015" cy="1550157"/>
                  </a:xfrm>
                  <a:prstGeom prst="rect">
                    <a:avLst/>
                  </a:prstGeom>
                </p:spPr>
              </p:pic>
              <p:pic>
                <p:nvPicPr>
                  <p:cNvPr id="149" name="Picture 148">
                    <a:extLst>
                      <a:ext uri="{FF2B5EF4-FFF2-40B4-BE49-F238E27FC236}">
                        <a16:creationId xmlns:a16="http://schemas.microsoft.com/office/drawing/2014/main" id="{CF16F1AC-0282-2007-FFC5-3F36F06BB531}"/>
                      </a:ext>
                    </a:extLst>
                  </p:cNvPr>
                  <p:cNvPicPr>
                    <a:picLocks noChangeAspect="1"/>
                  </p:cNvPicPr>
                  <p:nvPr/>
                </p:nvPicPr>
                <p:blipFill rotWithShape="1">
                  <a:blip r:embed="rId35" cstate="print">
                    <a:extLst>
                      <a:ext uri="{BEBA8EAE-BF5A-486C-A8C5-ECC9F3942E4B}">
                        <a14:imgProps xmlns:a14="http://schemas.microsoft.com/office/drawing/2010/main">
                          <a14:imgLayer r:embed="rId36">
                            <a14:imgEffect>
                              <a14:sharpenSoften amount="20000"/>
                            </a14:imgEffect>
                            <a14:imgEffect>
                              <a14:colorTemperature colorTemp="5900"/>
                            </a14:imgEffect>
                            <a14:imgEffect>
                              <a14:brightnessContrast bright="12000" contrast="10000"/>
                            </a14:imgEffect>
                          </a14:imgLayer>
                        </a14:imgProps>
                      </a:ext>
                      <a:ext uri="{28A0092B-C50C-407E-A947-70E740481C1C}">
                        <a14:useLocalDpi xmlns:a14="http://schemas.microsoft.com/office/drawing/2010/main" val="0"/>
                      </a:ext>
                    </a:extLst>
                  </a:blip>
                  <a:srcRect l="15925" t="15135" r="14698" b="14278"/>
                  <a:stretch/>
                </p:blipFill>
                <p:spPr>
                  <a:xfrm>
                    <a:off x="15033458" y="22152685"/>
                    <a:ext cx="1547406" cy="1550157"/>
                  </a:xfrm>
                  <a:prstGeom prst="rect">
                    <a:avLst/>
                  </a:prstGeom>
                </p:spPr>
              </p:pic>
              <p:pic>
                <p:nvPicPr>
                  <p:cNvPr id="150" name="Picture 149">
                    <a:extLst>
                      <a:ext uri="{FF2B5EF4-FFF2-40B4-BE49-F238E27FC236}">
                        <a16:creationId xmlns:a16="http://schemas.microsoft.com/office/drawing/2014/main" id="{E80DC375-9021-021C-E628-5A63AB7DDD20}"/>
                      </a:ext>
                    </a:extLst>
                  </p:cNvPr>
                  <p:cNvPicPr>
                    <a:picLocks/>
                  </p:cNvPicPr>
                  <p:nvPr/>
                </p:nvPicPr>
                <p:blipFill rotWithShape="1">
                  <a:blip r:embed="rId37" cstate="print">
                    <a:extLst>
                      <a:ext uri="{BEBA8EAE-BF5A-486C-A8C5-ECC9F3942E4B}">
                        <a14:imgProps xmlns:a14="http://schemas.microsoft.com/office/drawing/2010/main">
                          <a14:imgLayer r:embed="rId38">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10863" t="8967" r="9851" b="11195"/>
                  <a:stretch/>
                </p:blipFill>
                <p:spPr>
                  <a:xfrm>
                    <a:off x="16569312" y="22152685"/>
                    <a:ext cx="1616130" cy="1550157"/>
                  </a:xfrm>
                  <a:prstGeom prst="rect">
                    <a:avLst/>
                  </a:prstGeom>
                </p:spPr>
              </p:pic>
              <p:pic>
                <p:nvPicPr>
                  <p:cNvPr id="151" name="Picture 150">
                    <a:extLst>
                      <a:ext uri="{FF2B5EF4-FFF2-40B4-BE49-F238E27FC236}">
                        <a16:creationId xmlns:a16="http://schemas.microsoft.com/office/drawing/2014/main" id="{03A9DB9A-BE9D-2179-024B-DBDF9687188D}"/>
                      </a:ext>
                    </a:extLst>
                  </p:cNvPr>
                  <p:cNvPicPr>
                    <a:picLocks noChangeAspect="1"/>
                  </p:cNvPicPr>
                  <p:nvPr/>
                </p:nvPicPr>
                <p:blipFill rotWithShape="1">
                  <a:blip r:embed="rId39" cstate="print">
                    <a:extLst>
                      <a:ext uri="{BEBA8EAE-BF5A-486C-A8C5-ECC9F3942E4B}">
                        <a14:imgProps xmlns:a14="http://schemas.microsoft.com/office/drawing/2010/main">
                          <a14:imgLayer r:embed="rId40">
                            <a14:imgEffect>
                              <a14:sharpenSoften amount="20000"/>
                            </a14:imgEffect>
                            <a14:imgEffect>
                              <a14:colorTemperature colorTemp="5900"/>
                            </a14:imgEffect>
                            <a14:imgEffect>
                              <a14:brightnessContrast bright="10000" contrast="8000"/>
                            </a14:imgEffect>
                          </a14:imgLayer>
                        </a14:imgProps>
                      </a:ext>
                      <a:ext uri="{28A0092B-C50C-407E-A947-70E740481C1C}">
                        <a14:useLocalDpi xmlns:a14="http://schemas.microsoft.com/office/drawing/2010/main" val="0"/>
                      </a:ext>
                    </a:extLst>
                  </a:blip>
                  <a:srcRect l="5615" t="5990" r="4577" b="4684"/>
                  <a:stretch/>
                </p:blipFill>
                <p:spPr>
                  <a:xfrm>
                    <a:off x="18176242" y="22152685"/>
                    <a:ext cx="1587855" cy="1550157"/>
                  </a:xfrm>
                  <a:prstGeom prst="rect">
                    <a:avLst/>
                  </a:prstGeom>
                </p:spPr>
              </p:pic>
              <p:pic>
                <p:nvPicPr>
                  <p:cNvPr id="152" name="Picture 151">
                    <a:extLst>
                      <a:ext uri="{FF2B5EF4-FFF2-40B4-BE49-F238E27FC236}">
                        <a16:creationId xmlns:a16="http://schemas.microsoft.com/office/drawing/2014/main" id="{29C931A5-0497-985B-4095-AA4A2B875F34}"/>
                      </a:ext>
                    </a:extLst>
                  </p:cNvPr>
                  <p:cNvPicPr>
                    <a:picLocks noChangeAspect="1"/>
                  </p:cNvPicPr>
                  <p:nvPr/>
                </p:nvPicPr>
                <p:blipFill rotWithShape="1">
                  <a:blip r:embed="rId41" cstate="print">
                    <a:extLst>
                      <a:ext uri="{BEBA8EAE-BF5A-486C-A8C5-ECC9F3942E4B}">
                        <a14:imgProps xmlns:a14="http://schemas.microsoft.com/office/drawing/2010/main">
                          <a14:imgLayer r:embed="rId42">
                            <a14:imgEffect>
                              <a14:sharpenSoften amount="20000"/>
                            </a14:imgEffect>
                            <a14:imgEffect>
                              <a14:colorTemperature colorTemp="5900"/>
                            </a14:imgEffect>
                            <a14:imgEffect>
                              <a14:brightnessContrast bright="10000" contrast="8000"/>
                            </a14:imgEffect>
                          </a14:imgLayer>
                        </a14:imgProps>
                      </a:ext>
                      <a:ext uri="{28A0092B-C50C-407E-A947-70E740481C1C}">
                        <a14:useLocalDpi xmlns:a14="http://schemas.microsoft.com/office/drawing/2010/main" val="0"/>
                      </a:ext>
                    </a:extLst>
                  </a:blip>
                  <a:srcRect l="1481" t="3142" r="4577" b="2971"/>
                  <a:stretch/>
                </p:blipFill>
                <p:spPr>
                  <a:xfrm>
                    <a:off x="19695290" y="22152685"/>
                    <a:ext cx="1551120" cy="1550157"/>
                  </a:xfrm>
                  <a:prstGeom prst="rect">
                    <a:avLst/>
                  </a:prstGeom>
                </p:spPr>
              </p:pic>
              <p:pic>
                <p:nvPicPr>
                  <p:cNvPr id="153" name="Picture 152">
                    <a:extLst>
                      <a:ext uri="{FF2B5EF4-FFF2-40B4-BE49-F238E27FC236}">
                        <a16:creationId xmlns:a16="http://schemas.microsoft.com/office/drawing/2014/main" id="{E07C820E-391B-5B3A-8E39-9C02C4ED825B}"/>
                      </a:ext>
                    </a:extLst>
                  </p:cNvPr>
                  <p:cNvPicPr>
                    <a:picLocks noChangeAspect="1"/>
                  </p:cNvPicPr>
                  <p:nvPr/>
                </p:nvPicPr>
                <p:blipFill rotWithShape="1">
                  <a:blip r:embed="rId43" cstate="print">
                    <a:extLst>
                      <a:ext uri="{BEBA8EAE-BF5A-486C-A8C5-ECC9F3942E4B}">
                        <a14:imgProps xmlns:a14="http://schemas.microsoft.com/office/drawing/2010/main">
                          <a14:imgLayer r:embed="rId44">
                            <a14:imgEffect>
                              <a14:sharpenSoften amount="20000"/>
                            </a14:imgEffect>
                            <a14:imgEffect>
                              <a14:colorTemperature colorTemp="5900"/>
                            </a14:imgEffect>
                            <a14:imgEffect>
                              <a14:brightnessContrast bright="5000" contrast="8000"/>
                            </a14:imgEffect>
                          </a14:imgLayer>
                        </a14:imgProps>
                      </a:ext>
                      <a:ext uri="{28A0092B-C50C-407E-A947-70E740481C1C}">
                        <a14:useLocalDpi xmlns:a14="http://schemas.microsoft.com/office/drawing/2010/main" val="0"/>
                      </a:ext>
                    </a:extLst>
                  </a:blip>
                  <a:srcRect l="3918" t="5989" r="10872" b="10167"/>
                  <a:stretch/>
                </p:blipFill>
                <p:spPr>
                  <a:xfrm>
                    <a:off x="21209281" y="22152685"/>
                    <a:ext cx="1551013" cy="1550157"/>
                  </a:xfrm>
                  <a:prstGeom prst="rect">
                    <a:avLst/>
                  </a:prstGeom>
                </p:spPr>
              </p:pic>
              <p:pic>
                <p:nvPicPr>
                  <p:cNvPr id="159" name="Picture 158">
                    <a:extLst>
                      <a:ext uri="{FF2B5EF4-FFF2-40B4-BE49-F238E27FC236}">
                        <a16:creationId xmlns:a16="http://schemas.microsoft.com/office/drawing/2014/main" id="{DB7593B4-CA65-78D6-4869-BC3655B982EB}"/>
                      </a:ext>
                    </a:extLst>
                  </p:cNvPr>
                  <p:cNvPicPr>
                    <a:picLocks noChangeAspect="1"/>
                  </p:cNvPicPr>
                  <p:nvPr/>
                </p:nvPicPr>
                <p:blipFill rotWithShape="1">
                  <a:blip r:embed="rId45" cstate="print">
                    <a:extLst>
                      <a:ext uri="{BEBA8EAE-BF5A-486C-A8C5-ECC9F3942E4B}">
                        <a14:imgProps xmlns:a14="http://schemas.microsoft.com/office/drawing/2010/main">
                          <a14:imgLayer r:embed="rId46">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rcRect l="14024" t="16591" r="19045" b="15821"/>
                  <a:stretch/>
                </p:blipFill>
                <p:spPr>
                  <a:xfrm>
                    <a:off x="15053906" y="26815608"/>
                    <a:ext cx="1550333" cy="1550157"/>
                  </a:xfrm>
                  <a:prstGeom prst="rect">
                    <a:avLst/>
                  </a:prstGeom>
                </p:spPr>
              </p:pic>
              <p:pic>
                <p:nvPicPr>
                  <p:cNvPr id="160" name="Picture 159">
                    <a:extLst>
                      <a:ext uri="{FF2B5EF4-FFF2-40B4-BE49-F238E27FC236}">
                        <a16:creationId xmlns:a16="http://schemas.microsoft.com/office/drawing/2014/main" id="{4E357C93-2C27-C88C-2722-A7634E48AC76}"/>
                      </a:ext>
                    </a:extLst>
                  </p:cNvPr>
                  <p:cNvPicPr>
                    <a:picLocks noChangeAspect="1"/>
                  </p:cNvPicPr>
                  <p:nvPr/>
                </p:nvPicPr>
                <p:blipFill rotWithShape="1">
                  <a:blip r:embed="rId47" cstate="print">
                    <a:extLst>
                      <a:ext uri="{BEBA8EAE-BF5A-486C-A8C5-ECC9F3942E4B}">
                        <a14:imgProps xmlns:a14="http://schemas.microsoft.com/office/drawing/2010/main">
                          <a14:imgLayer r:embed="rId48">
                            <a14:imgEffect>
                              <a14:sharpenSoften amount="20000"/>
                            </a14:imgEffect>
                            <a14:imgEffect>
                              <a14:colorTemperature colorTemp="5900"/>
                            </a14:imgEffect>
                            <a14:imgEffect>
                              <a14:brightnessContrast bright="10000" contrast="5000"/>
                            </a14:imgEffect>
                          </a14:imgLayer>
                        </a14:imgProps>
                      </a:ext>
                      <a:ext uri="{28A0092B-C50C-407E-A947-70E740481C1C}">
                        <a14:useLocalDpi xmlns:a14="http://schemas.microsoft.com/office/drawing/2010/main" val="0"/>
                      </a:ext>
                    </a:extLst>
                  </a:blip>
                  <a:srcRect l="12400" t="12472" r="9430" b="9653"/>
                  <a:stretch/>
                </p:blipFill>
                <p:spPr>
                  <a:xfrm>
                    <a:off x="16604239" y="26815608"/>
                    <a:ext cx="1548189" cy="1550157"/>
                  </a:xfrm>
                  <a:prstGeom prst="rect">
                    <a:avLst/>
                  </a:prstGeom>
                </p:spPr>
              </p:pic>
              <p:pic>
                <p:nvPicPr>
                  <p:cNvPr id="161" name="Picture 160">
                    <a:extLst>
                      <a:ext uri="{FF2B5EF4-FFF2-40B4-BE49-F238E27FC236}">
                        <a16:creationId xmlns:a16="http://schemas.microsoft.com/office/drawing/2014/main" id="{A122F651-C634-F3FC-3098-5C7DF9893787}"/>
                      </a:ext>
                    </a:extLst>
                  </p:cNvPr>
                  <p:cNvPicPr>
                    <a:picLocks noChangeAspect="1"/>
                  </p:cNvPicPr>
                  <p:nvPr/>
                </p:nvPicPr>
                <p:blipFill rotWithShape="1">
                  <a:blip r:embed="rId49" cstate="print">
                    <a:extLst>
                      <a:ext uri="{BEBA8EAE-BF5A-486C-A8C5-ECC9F3942E4B}">
                        <a14:imgProps xmlns:a14="http://schemas.microsoft.com/office/drawing/2010/main">
                          <a14:imgLayer r:embed="rId50">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5653" t="3486" r="7366" b="7083"/>
                  <a:stretch/>
                </p:blipFill>
                <p:spPr>
                  <a:xfrm>
                    <a:off x="18114613" y="26815606"/>
                    <a:ext cx="1550515" cy="1550157"/>
                  </a:xfrm>
                  <a:prstGeom prst="rect">
                    <a:avLst/>
                  </a:prstGeom>
                </p:spPr>
              </p:pic>
              <p:pic>
                <p:nvPicPr>
                  <p:cNvPr id="162" name="Picture 161">
                    <a:extLst>
                      <a:ext uri="{FF2B5EF4-FFF2-40B4-BE49-F238E27FC236}">
                        <a16:creationId xmlns:a16="http://schemas.microsoft.com/office/drawing/2014/main" id="{0E2B0248-5120-FD07-555D-A2694BB59B11}"/>
                      </a:ext>
                    </a:extLst>
                  </p:cNvPr>
                  <p:cNvPicPr>
                    <a:picLocks noChangeAspect="1"/>
                  </p:cNvPicPr>
                  <p:nvPr/>
                </p:nvPicPr>
                <p:blipFill rotWithShape="1">
                  <a:blip r:embed="rId51" cstate="print">
                    <a:extLst>
                      <a:ext uri="{BEBA8EAE-BF5A-486C-A8C5-ECC9F3942E4B}">
                        <a14:imgProps xmlns:a14="http://schemas.microsoft.com/office/drawing/2010/main">
                          <a14:imgLayer r:embed="rId52">
                            <a14:imgEffect>
                              <a14:sharpenSoften amount="20000"/>
                            </a14:imgEffect>
                            <a14:imgEffect>
                              <a14:colorTemperature colorTemp="5900"/>
                            </a14:imgEffect>
                            <a14:imgEffect>
                              <a14:brightnessContrast bright="12000" contrast="8000"/>
                            </a14:imgEffect>
                          </a14:imgLayer>
                        </a14:imgProps>
                      </a:ext>
                      <a:ext uri="{28A0092B-C50C-407E-A947-70E740481C1C}">
                        <a14:useLocalDpi xmlns:a14="http://schemas.microsoft.com/office/drawing/2010/main" val="0"/>
                      </a:ext>
                    </a:extLst>
                  </a:blip>
                  <a:srcRect l="2459" t="2457" r="6393" b="5026"/>
                  <a:stretch/>
                </p:blipFill>
                <p:spPr>
                  <a:xfrm>
                    <a:off x="19659885" y="26815606"/>
                    <a:ext cx="1551084" cy="1550157"/>
                  </a:xfrm>
                  <a:prstGeom prst="rect">
                    <a:avLst/>
                  </a:prstGeom>
                </p:spPr>
              </p:pic>
              <p:pic>
                <p:nvPicPr>
                  <p:cNvPr id="163" name="Picture 162">
                    <a:extLst>
                      <a:ext uri="{FF2B5EF4-FFF2-40B4-BE49-F238E27FC236}">
                        <a16:creationId xmlns:a16="http://schemas.microsoft.com/office/drawing/2014/main" id="{4F1B8CA9-A5AE-AF8B-5E12-2AF0DC398985}"/>
                      </a:ext>
                    </a:extLst>
                  </p:cNvPr>
                  <p:cNvPicPr>
                    <a:picLocks noChangeAspect="1"/>
                  </p:cNvPicPr>
                  <p:nvPr/>
                </p:nvPicPr>
                <p:blipFill rotWithShape="1">
                  <a:blip r:embed="rId53" cstate="print">
                    <a:extLst>
                      <a:ext uri="{BEBA8EAE-BF5A-486C-A8C5-ECC9F3942E4B}">
                        <a14:imgProps xmlns:a14="http://schemas.microsoft.com/office/drawing/2010/main">
                          <a14:imgLayer r:embed="rId54">
                            <a14:imgEffect>
                              <a14:sharpenSoften amount="20000"/>
                            </a14:imgEffect>
                            <a14:imgEffect>
                              <a14:colorTemperature colorTemp="5900"/>
                            </a14:imgEffect>
                            <a14:imgEffect>
                              <a14:brightnessContrast bright="5000" contrast="5000"/>
                            </a14:imgEffect>
                          </a14:imgLayer>
                        </a14:imgProps>
                      </a:ext>
                      <a:ext uri="{28A0092B-C50C-407E-A947-70E740481C1C}">
                        <a14:useLocalDpi xmlns:a14="http://schemas.microsoft.com/office/drawing/2010/main" val="0"/>
                      </a:ext>
                    </a:extLst>
                  </a:blip>
                  <a:srcRect l="8674" t="10167" r="6647" b="5283"/>
                  <a:stretch/>
                </p:blipFill>
                <p:spPr>
                  <a:xfrm>
                    <a:off x="21208072" y="26815606"/>
                    <a:ext cx="1551338" cy="1550157"/>
                  </a:xfrm>
                  <a:prstGeom prst="rect">
                    <a:avLst/>
                  </a:prstGeom>
                </p:spPr>
              </p:pic>
              <p:pic>
                <p:nvPicPr>
                  <p:cNvPr id="164" name="Picture 163">
                    <a:extLst>
                      <a:ext uri="{FF2B5EF4-FFF2-40B4-BE49-F238E27FC236}">
                        <a16:creationId xmlns:a16="http://schemas.microsoft.com/office/drawing/2014/main" id="{B0BC7B51-3CA0-A1C2-5B14-60481ED39269}"/>
                      </a:ext>
                    </a:extLst>
                  </p:cNvPr>
                  <p:cNvPicPr>
                    <a:picLocks noChangeAspect="1"/>
                  </p:cNvPicPr>
                  <p:nvPr/>
                </p:nvPicPr>
                <p:blipFill rotWithShape="1">
                  <a:blip r:embed="rId55" cstate="print">
                    <a:extLst>
                      <a:ext uri="{BEBA8EAE-BF5A-486C-A8C5-ECC9F3942E4B}">
                        <a14:imgProps xmlns:a14="http://schemas.microsoft.com/office/drawing/2010/main">
                          <a14:imgLayer r:embed="rId56">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rcRect l="15925" t="16163" r="14698" b="14963"/>
                  <a:stretch/>
                </p:blipFill>
                <p:spPr>
                  <a:xfrm>
                    <a:off x="15025927" y="23692546"/>
                    <a:ext cx="1549138" cy="1550157"/>
                  </a:xfrm>
                  <a:prstGeom prst="rect">
                    <a:avLst/>
                  </a:prstGeom>
                </p:spPr>
              </p:pic>
              <p:pic>
                <p:nvPicPr>
                  <p:cNvPr id="166" name="Picture 165">
                    <a:extLst>
                      <a:ext uri="{FF2B5EF4-FFF2-40B4-BE49-F238E27FC236}">
                        <a16:creationId xmlns:a16="http://schemas.microsoft.com/office/drawing/2014/main" id="{809808A2-CFBB-BE3C-23C0-22059201D54A}"/>
                      </a:ext>
                    </a:extLst>
                  </p:cNvPr>
                  <p:cNvPicPr>
                    <a:picLocks noChangeAspect="1"/>
                  </p:cNvPicPr>
                  <p:nvPr/>
                </p:nvPicPr>
                <p:blipFill rotWithShape="1">
                  <a:blip r:embed="rId57" cstate="print">
                    <a:extLst>
                      <a:ext uri="{BEBA8EAE-BF5A-486C-A8C5-ECC9F3942E4B}">
                        <a14:imgProps xmlns:a14="http://schemas.microsoft.com/office/drawing/2010/main">
                          <a14:imgLayer r:embed="rId58">
                            <a14:imgEffect>
                              <a14:sharpenSoften amount="20000"/>
                            </a14:imgEffect>
                            <a14:imgEffect>
                              <a14:colorTemperature colorTemp="5900"/>
                            </a14:imgEffect>
                            <a14:imgEffect>
                              <a14:brightnessContrast bright="12000" contrast="8000"/>
                            </a14:imgEffect>
                          </a14:imgLayer>
                        </a14:imgProps>
                      </a:ext>
                      <a:ext uri="{28A0092B-C50C-407E-A947-70E740481C1C}">
                        <a14:useLocalDpi xmlns:a14="http://schemas.microsoft.com/office/drawing/2010/main" val="0"/>
                      </a:ext>
                    </a:extLst>
                  </a:blip>
                  <a:srcRect l="3453" t="2971" r="2573" b="3228"/>
                  <a:stretch/>
                </p:blipFill>
                <p:spPr>
                  <a:xfrm>
                    <a:off x="18135747" y="23730007"/>
                    <a:ext cx="1549077" cy="1550157"/>
                  </a:xfrm>
                  <a:prstGeom prst="rect">
                    <a:avLst/>
                  </a:prstGeom>
                </p:spPr>
              </p:pic>
              <p:pic>
                <p:nvPicPr>
                  <p:cNvPr id="168" name="Picture 167">
                    <a:extLst>
                      <a:ext uri="{FF2B5EF4-FFF2-40B4-BE49-F238E27FC236}">
                        <a16:creationId xmlns:a16="http://schemas.microsoft.com/office/drawing/2014/main" id="{F86296BB-D2FF-6BBC-FAF5-EEF079C0C758}"/>
                      </a:ext>
                    </a:extLst>
                  </p:cNvPr>
                  <p:cNvPicPr>
                    <a:picLocks/>
                  </p:cNvPicPr>
                  <p:nvPr/>
                </p:nvPicPr>
                <p:blipFill rotWithShape="1">
                  <a:blip r:embed="rId59" cstate="print">
                    <a:extLst>
                      <a:ext uri="{BEBA8EAE-BF5A-486C-A8C5-ECC9F3942E4B}">
                        <a14:imgProps xmlns:a14="http://schemas.microsoft.com/office/drawing/2010/main">
                          <a14:imgLayer r:embed="rId60">
                            <a14:imgEffect>
                              <a14:sharpenSoften amount="20000"/>
                            </a14:imgEffect>
                            <a14:imgEffect>
                              <a14:colorTemperature colorTemp="5900"/>
                            </a14:imgEffect>
                            <a14:imgEffect>
                              <a14:brightnessContrast bright="7000" contrast="7000"/>
                            </a14:imgEffect>
                          </a14:imgLayer>
                        </a14:imgProps>
                      </a:ext>
                      <a:ext uri="{28A0092B-C50C-407E-A947-70E740481C1C}">
                        <a14:useLocalDpi xmlns:a14="http://schemas.microsoft.com/office/drawing/2010/main" val="0"/>
                      </a:ext>
                    </a:extLst>
                  </a:blip>
                  <a:srcRect b="5222"/>
                  <a:stretch/>
                </p:blipFill>
                <p:spPr>
                  <a:xfrm>
                    <a:off x="21214363" y="23730007"/>
                    <a:ext cx="1533015" cy="1550157"/>
                  </a:xfrm>
                  <a:prstGeom prst="rect">
                    <a:avLst/>
                  </a:prstGeom>
                </p:spPr>
              </p:pic>
              <p:sp>
                <p:nvSpPr>
                  <p:cNvPr id="169" name="TextBox 168">
                    <a:extLst>
                      <a:ext uri="{FF2B5EF4-FFF2-40B4-BE49-F238E27FC236}">
                        <a16:creationId xmlns:a16="http://schemas.microsoft.com/office/drawing/2014/main" id="{A7E6974A-1A45-5D01-B53E-F9780E0BC616}"/>
                      </a:ext>
                    </a:extLst>
                  </p:cNvPr>
                  <p:cNvSpPr txBox="1"/>
                  <p:nvPr/>
                </p:nvSpPr>
                <p:spPr>
                  <a:xfrm>
                    <a:off x="13440129" y="22682500"/>
                    <a:ext cx="1758838" cy="492443"/>
                  </a:xfrm>
                  <a:prstGeom prst="rect">
                    <a:avLst/>
                  </a:prstGeom>
                  <a:noFill/>
                </p:spPr>
                <p:txBody>
                  <a:bodyPr wrap="square" rtlCol="0">
                    <a:spAutoFit/>
                  </a:bodyPr>
                  <a:lstStyle/>
                  <a:p>
                    <a:pPr algn="ct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gbrK</a:t>
                    </a:r>
                  </a:p>
                </p:txBody>
              </p:sp>
              <p:sp>
                <p:nvSpPr>
                  <p:cNvPr id="170" name="TextBox 169">
                    <a:extLst>
                      <a:ext uri="{FF2B5EF4-FFF2-40B4-BE49-F238E27FC236}">
                        <a16:creationId xmlns:a16="http://schemas.microsoft.com/office/drawing/2014/main" id="{6F9C77F6-AA13-BA79-631F-A55A6F648DD5}"/>
                      </a:ext>
                    </a:extLst>
                  </p:cNvPr>
                  <p:cNvSpPr txBox="1"/>
                  <p:nvPr/>
                </p:nvSpPr>
                <p:spPr>
                  <a:xfrm>
                    <a:off x="13773916" y="24053807"/>
                    <a:ext cx="1657499" cy="892552"/>
                  </a:xfrm>
                  <a:prstGeom prst="rect">
                    <a:avLst/>
                  </a:prstGeom>
                  <a:noFill/>
                </p:spPr>
                <p:txBody>
                  <a:bodyPr wrap="square" rtlCol="0">
                    <a:spAutoFit/>
                  </a:bodyPr>
                  <a:lstStyle/>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gbrK </a:t>
                    </a: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binK</a:t>
                    </a:r>
                  </a:p>
                </p:txBody>
              </p:sp>
              <p:sp>
                <p:nvSpPr>
                  <p:cNvPr id="172" name="TextBox 171">
                    <a:extLst>
                      <a:ext uri="{FF2B5EF4-FFF2-40B4-BE49-F238E27FC236}">
                        <a16:creationId xmlns:a16="http://schemas.microsoft.com/office/drawing/2014/main" id="{883DAA91-A4CC-1109-98EF-FAE89C5C71A3}"/>
                      </a:ext>
                    </a:extLst>
                  </p:cNvPr>
                  <p:cNvSpPr txBox="1"/>
                  <p:nvPr/>
                </p:nvSpPr>
                <p:spPr>
                  <a:xfrm>
                    <a:off x="13675368" y="27337280"/>
                    <a:ext cx="1503209" cy="492443"/>
                  </a:xfrm>
                  <a:prstGeom prst="rect">
                    <a:avLst/>
                  </a:prstGeom>
                  <a:noFill/>
                </p:spPr>
                <p:txBody>
                  <a:bodyPr wrap="square" rtlCol="0">
                    <a:spAutoFit/>
                  </a:bodyPr>
                  <a:lstStyle/>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remK</a:t>
                    </a:r>
                  </a:p>
                </p:txBody>
              </p:sp>
              <p:pic>
                <p:nvPicPr>
                  <p:cNvPr id="174" name="Picture 173">
                    <a:extLst>
                      <a:ext uri="{FF2B5EF4-FFF2-40B4-BE49-F238E27FC236}">
                        <a16:creationId xmlns:a16="http://schemas.microsoft.com/office/drawing/2014/main" id="{5AA97CC1-DF18-590D-DF3D-C37F1E244A43}"/>
                      </a:ext>
                    </a:extLst>
                  </p:cNvPr>
                  <p:cNvPicPr>
                    <a:picLocks noChangeAspect="1"/>
                  </p:cNvPicPr>
                  <p:nvPr/>
                </p:nvPicPr>
                <p:blipFill rotWithShape="1">
                  <a:blip r:embed="rId61" cstate="print">
                    <a:extLst>
                      <a:ext uri="{BEBA8EAE-BF5A-486C-A8C5-ECC9F3942E4B}">
                        <a14:imgProps xmlns:a14="http://schemas.microsoft.com/office/drawing/2010/main">
                          <a14:imgLayer r:embed="rId62">
                            <a14:imgEffect>
                              <a14:sharpenSoften amount="20000"/>
                            </a14:imgEffect>
                            <a14:imgEffect>
                              <a14:colorTemperature colorTemp="5900"/>
                            </a14:imgEffect>
                            <a14:imgEffect>
                              <a14:brightnessContrast bright="8000" contrast="5000"/>
                            </a14:imgEffect>
                          </a14:imgLayer>
                        </a14:imgProps>
                      </a:ext>
                      <a:ext uri="{28A0092B-C50C-407E-A947-70E740481C1C}">
                        <a14:useLocalDpi xmlns:a14="http://schemas.microsoft.com/office/drawing/2010/main" val="0"/>
                      </a:ext>
                    </a:extLst>
                  </a:blip>
                  <a:srcRect l="8657" t="8625" r="9683" b="9395"/>
                  <a:stretch/>
                </p:blipFill>
                <p:spPr>
                  <a:xfrm>
                    <a:off x="16583553" y="23730007"/>
                    <a:ext cx="1548815" cy="1550157"/>
                  </a:xfrm>
                  <a:prstGeom prst="rect">
                    <a:avLst/>
                  </a:prstGeom>
                </p:spPr>
              </p:pic>
              <p:pic>
                <p:nvPicPr>
                  <p:cNvPr id="175" name="Picture 174">
                    <a:extLst>
                      <a:ext uri="{FF2B5EF4-FFF2-40B4-BE49-F238E27FC236}">
                        <a16:creationId xmlns:a16="http://schemas.microsoft.com/office/drawing/2014/main" id="{5662014C-0A6C-6E1A-B029-66E882FB8046}"/>
                      </a:ext>
                    </a:extLst>
                  </p:cNvPr>
                  <p:cNvPicPr>
                    <a:picLocks noChangeAspect="1"/>
                  </p:cNvPicPr>
                  <p:nvPr/>
                </p:nvPicPr>
                <p:blipFill>
                  <a:blip r:embed="rId63" cstate="print">
                    <a:extLst>
                      <a:ext uri="{BEBA8EAE-BF5A-486C-A8C5-ECC9F3942E4B}">
                        <a14:imgProps xmlns:a14="http://schemas.microsoft.com/office/drawing/2010/main">
                          <a14:imgLayer r:embed="rId64">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tretch>
                    <a:fillRect/>
                  </a:stretch>
                </p:blipFill>
                <p:spPr>
                  <a:xfrm>
                    <a:off x="19661274" y="23730007"/>
                    <a:ext cx="1550158" cy="1550157"/>
                  </a:xfrm>
                  <a:prstGeom prst="rect">
                    <a:avLst/>
                  </a:prstGeom>
                </p:spPr>
              </p:pic>
              <p:sp>
                <p:nvSpPr>
                  <p:cNvPr id="176" name="TextBox 175">
                    <a:extLst>
                      <a:ext uri="{FF2B5EF4-FFF2-40B4-BE49-F238E27FC236}">
                        <a16:creationId xmlns:a16="http://schemas.microsoft.com/office/drawing/2014/main" id="{D43A823D-1D02-C1CF-A888-D3692468166B}"/>
                      </a:ext>
                    </a:extLst>
                  </p:cNvPr>
                  <p:cNvSpPr txBox="1"/>
                  <p:nvPr/>
                </p:nvSpPr>
                <p:spPr>
                  <a:xfrm>
                    <a:off x="13712253" y="28647863"/>
                    <a:ext cx="1387601" cy="911517"/>
                  </a:xfrm>
                  <a:prstGeom prst="rect">
                    <a:avLst/>
                  </a:prstGeom>
                  <a:noFill/>
                </p:spPr>
                <p:txBody>
                  <a:bodyPr wrap="square" rtlCol="0">
                    <a:spAutoFit/>
                  </a:bodyPr>
                  <a:lstStyle/>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remK </a:t>
                    </a: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binK</a:t>
                    </a:r>
                  </a:p>
                </p:txBody>
              </p:sp>
              <p:pic>
                <p:nvPicPr>
                  <p:cNvPr id="177" name="Picture 176">
                    <a:extLst>
                      <a:ext uri="{FF2B5EF4-FFF2-40B4-BE49-F238E27FC236}">
                        <a16:creationId xmlns:a16="http://schemas.microsoft.com/office/drawing/2014/main" id="{CE1736DA-AB31-8A66-A335-A055E77DBD7A}"/>
                      </a:ext>
                    </a:extLst>
                  </p:cNvPr>
                  <p:cNvPicPr>
                    <a:picLocks noChangeAspect="1"/>
                  </p:cNvPicPr>
                  <p:nvPr/>
                </p:nvPicPr>
                <p:blipFill rotWithShape="1">
                  <a:blip r:embed="rId65" cstate="print">
                    <a:extLst>
                      <a:ext uri="{BEBA8EAE-BF5A-486C-A8C5-ECC9F3942E4B}">
                        <a14:imgProps xmlns:a14="http://schemas.microsoft.com/office/drawing/2010/main">
                          <a14:imgLayer r:embed="rId66">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rcRect l="12401" t="12920" r="18033" b="16592"/>
                  <a:stretch/>
                </p:blipFill>
                <p:spPr>
                  <a:xfrm>
                    <a:off x="15036950" y="28356033"/>
                    <a:ext cx="1549070" cy="1550157"/>
                  </a:xfrm>
                  <a:prstGeom prst="rect">
                    <a:avLst/>
                  </a:prstGeom>
                </p:spPr>
              </p:pic>
              <p:pic>
                <p:nvPicPr>
                  <p:cNvPr id="178" name="Picture 177">
                    <a:extLst>
                      <a:ext uri="{FF2B5EF4-FFF2-40B4-BE49-F238E27FC236}">
                        <a16:creationId xmlns:a16="http://schemas.microsoft.com/office/drawing/2014/main" id="{4EF17B0F-7D7B-C36F-8C6F-A8AF2F447B06}"/>
                      </a:ext>
                    </a:extLst>
                  </p:cNvPr>
                  <p:cNvPicPr>
                    <a:picLocks noChangeAspect="1"/>
                  </p:cNvPicPr>
                  <p:nvPr/>
                </p:nvPicPr>
                <p:blipFill rotWithShape="1">
                  <a:blip r:embed="rId67" cstate="print">
                    <a:extLst>
                      <a:ext uri="{BEBA8EAE-BF5A-486C-A8C5-ECC9F3942E4B}">
                        <a14:imgProps xmlns:a14="http://schemas.microsoft.com/office/drawing/2010/main">
                          <a14:imgLayer r:embed="rId68">
                            <a14:imgEffect>
                              <a14:sharpenSoften amount="20000"/>
                            </a14:imgEffect>
                            <a14:imgEffect>
                              <a14:colorTemperature colorTemp="5900"/>
                            </a14:imgEffect>
                            <a14:imgEffect>
                              <a14:brightnessContrast bright="10000" contrast="8000"/>
                            </a14:imgEffect>
                          </a14:imgLayer>
                        </a14:imgProps>
                      </a:ext>
                      <a:ext uri="{28A0092B-C50C-407E-A947-70E740481C1C}">
                        <a14:useLocalDpi xmlns:a14="http://schemas.microsoft.com/office/drawing/2010/main" val="0"/>
                      </a:ext>
                    </a:extLst>
                  </a:blip>
                  <a:srcRect l="10000" t="9115" r="11443" b="12735"/>
                  <a:stretch/>
                </p:blipFill>
                <p:spPr>
                  <a:xfrm>
                    <a:off x="16604903" y="28357835"/>
                    <a:ext cx="1549668" cy="1550157"/>
                  </a:xfrm>
                  <a:prstGeom prst="rect">
                    <a:avLst/>
                  </a:prstGeom>
                </p:spPr>
              </p:pic>
              <p:pic>
                <p:nvPicPr>
                  <p:cNvPr id="179" name="Picture 178">
                    <a:extLst>
                      <a:ext uri="{FF2B5EF4-FFF2-40B4-BE49-F238E27FC236}">
                        <a16:creationId xmlns:a16="http://schemas.microsoft.com/office/drawing/2014/main" id="{4965C483-E60F-0DE3-4223-960CC05EC7E5}"/>
                      </a:ext>
                    </a:extLst>
                  </p:cNvPr>
                  <p:cNvPicPr>
                    <a:picLocks noChangeAspect="1"/>
                  </p:cNvPicPr>
                  <p:nvPr/>
                </p:nvPicPr>
                <p:blipFill rotWithShape="1">
                  <a:blip r:embed="rId69" cstate="print">
                    <a:extLst>
                      <a:ext uri="{BEBA8EAE-BF5A-486C-A8C5-ECC9F3942E4B}">
                        <a14:imgProps xmlns:a14="http://schemas.microsoft.com/office/drawing/2010/main">
                          <a14:imgLayer r:embed="rId70">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5614" t="3577" r="8285" b="7804"/>
                  <a:stretch/>
                </p:blipFill>
                <p:spPr>
                  <a:xfrm>
                    <a:off x="18170374" y="28371989"/>
                    <a:ext cx="1549198" cy="1550157"/>
                  </a:xfrm>
                  <a:prstGeom prst="rect">
                    <a:avLst/>
                  </a:prstGeom>
                </p:spPr>
              </p:pic>
              <p:pic>
                <p:nvPicPr>
                  <p:cNvPr id="180" name="Picture 179">
                    <a:extLst>
                      <a:ext uri="{FF2B5EF4-FFF2-40B4-BE49-F238E27FC236}">
                        <a16:creationId xmlns:a16="http://schemas.microsoft.com/office/drawing/2014/main" id="{F6A96DB8-98B2-B2D8-3023-CC8F71729645}"/>
                      </a:ext>
                    </a:extLst>
                  </p:cNvPr>
                  <p:cNvPicPr>
                    <a:picLocks noChangeAspect="1"/>
                  </p:cNvPicPr>
                  <p:nvPr/>
                </p:nvPicPr>
                <p:blipFill rotWithShape="1">
                  <a:blip r:embed="rId71" cstate="print">
                    <a:extLst>
                      <a:ext uri="{BEBA8EAE-BF5A-486C-A8C5-ECC9F3942E4B}">
                        <a14:imgProps xmlns:a14="http://schemas.microsoft.com/office/drawing/2010/main">
                          <a14:imgLayer r:embed="rId72">
                            <a14:imgEffect>
                              <a14:sharpenSoften amount="20000"/>
                            </a14:imgEffect>
                            <a14:imgEffect>
                              <a14:colorTemperature colorTemp="5900"/>
                            </a14:imgEffect>
                            <a14:imgEffect>
                              <a14:brightnessContrast bright="12000" contrast="8000"/>
                            </a14:imgEffect>
                          </a14:imgLayer>
                        </a14:imgProps>
                      </a:ext>
                      <a:ext uri="{28A0092B-C50C-407E-A947-70E740481C1C}">
                        <a14:useLocalDpi xmlns:a14="http://schemas.microsoft.com/office/drawing/2010/main" val="0"/>
                      </a:ext>
                    </a:extLst>
                  </a:blip>
                  <a:srcRect l="3194" r="2558" b="4889"/>
                  <a:stretch/>
                </p:blipFill>
                <p:spPr>
                  <a:xfrm>
                    <a:off x="19719451" y="28371989"/>
                    <a:ext cx="1550429" cy="1550157"/>
                  </a:xfrm>
                  <a:prstGeom prst="rect">
                    <a:avLst/>
                  </a:prstGeom>
                </p:spPr>
              </p:pic>
              <p:pic>
                <p:nvPicPr>
                  <p:cNvPr id="181" name="Picture 180">
                    <a:extLst>
                      <a:ext uri="{FF2B5EF4-FFF2-40B4-BE49-F238E27FC236}">
                        <a16:creationId xmlns:a16="http://schemas.microsoft.com/office/drawing/2014/main" id="{8286ABF4-A8B8-94BC-B6A0-5CE5EEF29672}"/>
                      </a:ext>
                    </a:extLst>
                  </p:cNvPr>
                  <p:cNvPicPr>
                    <a:picLocks noChangeAspect="1"/>
                  </p:cNvPicPr>
                  <p:nvPr/>
                </p:nvPicPr>
                <p:blipFill>
                  <a:blip r:embed="rId73" cstate="print">
                    <a:extLst>
                      <a:ext uri="{BEBA8EAE-BF5A-486C-A8C5-ECC9F3942E4B}">
                        <a14:imgProps xmlns:a14="http://schemas.microsoft.com/office/drawing/2010/main">
                          <a14:imgLayer r:embed="rId74">
                            <a14:imgEffect>
                              <a14:sharpenSoften amount="20000"/>
                            </a14:imgEffect>
                            <a14:imgEffect>
                              <a14:colorTemperature colorTemp="5900"/>
                            </a14:imgEffect>
                            <a14:imgEffect>
                              <a14:brightnessContrast bright="5000" contrast="5000"/>
                            </a14:imgEffect>
                          </a14:imgLayer>
                        </a14:imgProps>
                      </a:ext>
                      <a:ext uri="{28A0092B-C50C-407E-A947-70E740481C1C}">
                        <a14:useLocalDpi xmlns:a14="http://schemas.microsoft.com/office/drawing/2010/main" val="0"/>
                      </a:ext>
                    </a:extLst>
                  </a:blip>
                  <a:stretch>
                    <a:fillRect/>
                  </a:stretch>
                </p:blipFill>
                <p:spPr>
                  <a:xfrm>
                    <a:off x="21259611" y="28371989"/>
                    <a:ext cx="1477290" cy="1550157"/>
                  </a:xfrm>
                  <a:prstGeom prst="rect">
                    <a:avLst/>
                  </a:prstGeom>
                </p:spPr>
              </p:pic>
              <p:pic>
                <p:nvPicPr>
                  <p:cNvPr id="251" name="Picture 250">
                    <a:extLst>
                      <a:ext uri="{FF2B5EF4-FFF2-40B4-BE49-F238E27FC236}">
                        <a16:creationId xmlns:a16="http://schemas.microsoft.com/office/drawing/2014/main" id="{417FF771-B004-B1A6-C85A-AA84D9DBA5A3}"/>
                      </a:ext>
                    </a:extLst>
                  </p:cNvPr>
                  <p:cNvPicPr>
                    <a:picLocks/>
                  </p:cNvPicPr>
                  <p:nvPr/>
                </p:nvPicPr>
                <p:blipFill rotWithShape="1">
                  <a:blip r:embed="rId75" cstate="print">
                    <a:extLst>
                      <a:ext uri="{BEBA8EAE-BF5A-486C-A8C5-ECC9F3942E4B}">
                        <a14:imgProps xmlns:a14="http://schemas.microsoft.com/office/drawing/2010/main">
                          <a14:imgLayer r:embed="rId76">
                            <a14:imgEffect>
                              <a14:sharpenSoften amount="20000"/>
                            </a14:imgEffect>
                            <a14:imgEffect>
                              <a14:colorTemperature colorTemp="5300"/>
                            </a14:imgEffect>
                            <a14:imgEffect>
                              <a14:brightnessContrast bright="15000" contrast="15000"/>
                            </a14:imgEffect>
                          </a14:imgLayer>
                        </a14:imgProps>
                      </a:ext>
                      <a:ext uri="{28A0092B-C50C-407E-A947-70E740481C1C}">
                        <a14:useLocalDpi xmlns:a14="http://schemas.microsoft.com/office/drawing/2010/main" val="0"/>
                      </a:ext>
                    </a:extLst>
                  </a:blip>
                  <a:srcRect l="16178" t="14536" r="17780" b="17620"/>
                  <a:stretch/>
                </p:blipFill>
                <p:spPr>
                  <a:xfrm rot="16200000">
                    <a:off x="15006101" y="17563703"/>
                    <a:ext cx="1550157" cy="1533015"/>
                  </a:xfrm>
                  <a:prstGeom prst="rect">
                    <a:avLst/>
                  </a:prstGeom>
                </p:spPr>
              </p:pic>
              <p:pic>
                <p:nvPicPr>
                  <p:cNvPr id="252" name="Picture 251">
                    <a:extLst>
                      <a:ext uri="{FF2B5EF4-FFF2-40B4-BE49-F238E27FC236}">
                        <a16:creationId xmlns:a16="http://schemas.microsoft.com/office/drawing/2014/main" id="{0D42084B-0585-7FEB-F87F-A72FA2216D63}"/>
                      </a:ext>
                    </a:extLst>
                  </p:cNvPr>
                  <p:cNvPicPr>
                    <a:picLocks noChangeAspect="1"/>
                  </p:cNvPicPr>
                  <p:nvPr/>
                </p:nvPicPr>
                <p:blipFill rotWithShape="1">
                  <a:blip r:embed="rId77" cstate="print">
                    <a:extLst>
                      <a:ext uri="{BEBA8EAE-BF5A-486C-A8C5-ECC9F3942E4B}">
                        <a14:imgProps xmlns:a14="http://schemas.microsoft.com/office/drawing/2010/main">
                          <a14:imgLayer r:embed="rId78">
                            <a14:imgEffect>
                              <a14:sharpenSoften amount="20000"/>
                            </a14:imgEffect>
                            <a14:imgEffect>
                              <a14:colorTemperature colorTemp="5900"/>
                            </a14:imgEffect>
                            <a14:imgEffect>
                              <a14:brightnessContrast bright="10000" contrast="10000"/>
                            </a14:imgEffect>
                          </a14:imgLayer>
                        </a14:imgProps>
                      </a:ext>
                      <a:ext uri="{28A0092B-C50C-407E-A947-70E740481C1C}">
                        <a14:useLocalDpi xmlns:a14="http://schemas.microsoft.com/office/drawing/2010/main" val="0"/>
                      </a:ext>
                    </a:extLst>
                  </a:blip>
                  <a:srcRect l="13141" t="9395" r="10948" b="12737"/>
                  <a:stretch/>
                </p:blipFill>
                <p:spPr>
                  <a:xfrm>
                    <a:off x="16544881" y="17555132"/>
                    <a:ext cx="1533015" cy="1548344"/>
                  </a:xfrm>
                  <a:prstGeom prst="rect">
                    <a:avLst/>
                  </a:prstGeom>
                </p:spPr>
              </p:pic>
              <p:pic>
                <p:nvPicPr>
                  <p:cNvPr id="253" name="Picture 252">
                    <a:extLst>
                      <a:ext uri="{FF2B5EF4-FFF2-40B4-BE49-F238E27FC236}">
                        <a16:creationId xmlns:a16="http://schemas.microsoft.com/office/drawing/2014/main" id="{AEE22366-D829-B522-2765-A232BE1BA7C1}"/>
                      </a:ext>
                    </a:extLst>
                  </p:cNvPr>
                  <p:cNvPicPr>
                    <a:picLocks noChangeAspect="1"/>
                  </p:cNvPicPr>
                  <p:nvPr/>
                </p:nvPicPr>
                <p:blipFill rotWithShape="1">
                  <a:blip r:embed="rId79" cstate="print">
                    <a:extLst>
                      <a:ext uri="{BEBA8EAE-BF5A-486C-A8C5-ECC9F3942E4B}">
                        <a14:imgProps xmlns:a14="http://schemas.microsoft.com/office/drawing/2010/main">
                          <a14:imgLayer r:embed="rId80">
                            <a14:imgEffect>
                              <a14:sharpenSoften amount="20000"/>
                            </a14:imgEffect>
                            <a14:imgEffect>
                              <a14:brightnessContrast bright="12000" contrast="10000"/>
                            </a14:imgEffect>
                          </a14:imgLayer>
                        </a14:imgProps>
                      </a:ext>
                      <a:ext uri="{28A0092B-C50C-407E-A947-70E740481C1C}">
                        <a14:useLocalDpi xmlns:a14="http://schemas.microsoft.com/office/drawing/2010/main" val="0"/>
                      </a:ext>
                    </a:extLst>
                  </a:blip>
                  <a:srcRect l="7321" t="4743" r="8165" b="7335"/>
                  <a:stretch/>
                </p:blipFill>
                <p:spPr>
                  <a:xfrm>
                    <a:off x="18087576" y="17555132"/>
                    <a:ext cx="1533015" cy="1570291"/>
                  </a:xfrm>
                  <a:prstGeom prst="rect">
                    <a:avLst/>
                  </a:prstGeom>
                </p:spPr>
              </p:pic>
              <p:pic>
                <p:nvPicPr>
                  <p:cNvPr id="254" name="Picture 253">
                    <a:extLst>
                      <a:ext uri="{FF2B5EF4-FFF2-40B4-BE49-F238E27FC236}">
                        <a16:creationId xmlns:a16="http://schemas.microsoft.com/office/drawing/2014/main" id="{AF66C879-2128-E3E7-6653-E691BED156A4}"/>
                      </a:ext>
                    </a:extLst>
                  </p:cNvPr>
                  <p:cNvPicPr>
                    <a:picLocks noChangeAspect="1"/>
                  </p:cNvPicPr>
                  <p:nvPr/>
                </p:nvPicPr>
                <p:blipFill rotWithShape="1">
                  <a:blip r:embed="rId81" cstate="print">
                    <a:extLst>
                      <a:ext uri="{BEBA8EAE-BF5A-486C-A8C5-ECC9F3942E4B}">
                        <a14:imgProps xmlns:a14="http://schemas.microsoft.com/office/drawing/2010/main">
                          <a14:imgLayer r:embed="rId82">
                            <a14:imgEffect>
                              <a14:sharpenSoften amount="20000"/>
                            </a14:imgEffect>
                            <a14:imgEffect>
                              <a14:brightnessContrast bright="12000" contrast="12000"/>
                            </a14:imgEffect>
                          </a14:imgLayer>
                        </a14:imgProps>
                      </a:ext>
                      <a:ext uri="{28A0092B-C50C-407E-A947-70E740481C1C}">
                        <a14:useLocalDpi xmlns:a14="http://schemas.microsoft.com/office/drawing/2010/main" val="0"/>
                      </a:ext>
                    </a:extLst>
                  </a:blip>
                  <a:srcRect l="3273" t="4743" r="5167" b="3228"/>
                  <a:stretch/>
                </p:blipFill>
                <p:spPr>
                  <a:xfrm>
                    <a:off x="19660144" y="17555132"/>
                    <a:ext cx="1533015" cy="1517163"/>
                  </a:xfrm>
                  <a:prstGeom prst="rect">
                    <a:avLst/>
                  </a:prstGeom>
                </p:spPr>
              </p:pic>
            </p:grpSp>
          </p:grpSp>
        </p:grpSp>
      </p:grpSp>
      <p:graphicFrame>
        <p:nvGraphicFramePr>
          <p:cNvPr id="28" name="Table 28">
            <a:extLst>
              <a:ext uri="{FF2B5EF4-FFF2-40B4-BE49-F238E27FC236}">
                <a16:creationId xmlns:a16="http://schemas.microsoft.com/office/drawing/2014/main" id="{294C36BE-1E3A-A242-C341-8D9AAB89B967}"/>
              </a:ext>
            </a:extLst>
          </p:cNvPr>
          <p:cNvGraphicFramePr>
            <a:graphicFrameLocks noGrp="1"/>
          </p:cNvGraphicFramePr>
          <p:nvPr>
            <p:extLst>
              <p:ext uri="{D42A27DB-BD31-4B8C-83A1-F6EECF244321}">
                <p14:modId xmlns:p14="http://schemas.microsoft.com/office/powerpoint/2010/main" val="1179647175"/>
              </p:ext>
            </p:extLst>
          </p:nvPr>
        </p:nvGraphicFramePr>
        <p:xfrm>
          <a:off x="12954000" y="29470179"/>
          <a:ext cx="7253130" cy="3204303"/>
        </p:xfrm>
        <a:graphic>
          <a:graphicData uri="http://schemas.openxmlformats.org/drawingml/2006/table">
            <a:tbl>
              <a:tblPr firstRow="1" bandRow="1">
                <a:tableStyleId>{5C22544A-7EE6-4342-B048-85BDC9FD1C3A}</a:tableStyleId>
              </a:tblPr>
              <a:tblGrid>
                <a:gridCol w="1065577">
                  <a:extLst>
                    <a:ext uri="{9D8B030D-6E8A-4147-A177-3AD203B41FA5}">
                      <a16:colId xmlns:a16="http://schemas.microsoft.com/office/drawing/2014/main" val="3715099861"/>
                    </a:ext>
                  </a:extLst>
                </a:gridCol>
                <a:gridCol w="3050202">
                  <a:extLst>
                    <a:ext uri="{9D8B030D-6E8A-4147-A177-3AD203B41FA5}">
                      <a16:colId xmlns:a16="http://schemas.microsoft.com/office/drawing/2014/main" val="2845193244"/>
                    </a:ext>
                  </a:extLst>
                </a:gridCol>
                <a:gridCol w="3137351">
                  <a:extLst>
                    <a:ext uri="{9D8B030D-6E8A-4147-A177-3AD203B41FA5}">
                      <a16:colId xmlns:a16="http://schemas.microsoft.com/office/drawing/2014/main" val="2094636677"/>
                    </a:ext>
                  </a:extLst>
                </a:gridCol>
              </a:tblGrid>
              <a:tr h="673633">
                <a:tc gridSpan="3">
                  <a:txBody>
                    <a:bodyPr/>
                    <a:lstStyle/>
                    <a:p>
                      <a:pPr algn="ctr"/>
                      <a:r>
                        <a:rPr lang="en-US" sz="3600" b="1" dirty="0">
                          <a:latin typeface="Arial" panose="020B0604020202020204" pitchFamily="34" charset="0"/>
                          <a:cs typeface="Arial" panose="020B0604020202020204" pitchFamily="34" charset="0"/>
                        </a:rPr>
                        <a:t>Dimer Specificity Residues</a:t>
                      </a:r>
                    </a:p>
                  </a:txBody>
                  <a:tcPr anchor="ctr"/>
                </a:tc>
                <a:tc hMerge="1">
                  <a:txBody>
                    <a:bodyPr/>
                    <a:lstStyle/>
                    <a:p>
                      <a:endParaRPr lang="en-US"/>
                    </a:p>
                  </a:txBody>
                  <a:tcPr/>
                </a:tc>
                <a:tc hMerge="1">
                  <a:txBody>
                    <a:bodyPr/>
                    <a:lstStyle/>
                    <a:p>
                      <a:endParaRPr lang="en-US" dirty="0"/>
                    </a:p>
                  </a:txBody>
                  <a:tcPr/>
                </a:tc>
                <a:extLst>
                  <a:ext uri="{0D108BD9-81ED-4DB2-BD59-A6C34878D82A}">
                    <a16:rowId xmlns:a16="http://schemas.microsoft.com/office/drawing/2014/main" val="2948822393"/>
                  </a:ext>
                </a:extLst>
              </a:tr>
              <a:tr h="614393">
                <a:tc>
                  <a:txBody>
                    <a:bodyPr/>
                    <a:lstStyle/>
                    <a:p>
                      <a:pPr algn="ctr"/>
                      <a:endParaRPr lang="en-US" sz="2800" b="1" dirty="0">
                        <a:latin typeface="Arial" panose="020B0604020202020204" pitchFamily="34" charset="0"/>
                        <a:cs typeface="Arial" panose="020B0604020202020204" pitchFamily="34" charset="0"/>
                      </a:endParaRPr>
                    </a:p>
                  </a:txBody>
                  <a:tcPr anchor="ctr"/>
                </a:tc>
                <a:tc>
                  <a:txBody>
                    <a:bodyPr/>
                    <a:lstStyle/>
                    <a:p>
                      <a:pPr algn="ctr"/>
                      <a:r>
                        <a:rPr lang="en-US" sz="2800" b="1" dirty="0">
                          <a:latin typeface="Arial" panose="020B0604020202020204" pitchFamily="34" charset="0"/>
                          <a:cs typeface="Arial" panose="020B0604020202020204" pitchFamily="34" charset="0"/>
                        </a:rPr>
                        <a:t>ES114</a:t>
                      </a:r>
                    </a:p>
                  </a:txBody>
                  <a:tcPr anchor="ctr"/>
                </a:tc>
                <a:tc>
                  <a:txBody>
                    <a:bodyPr/>
                    <a:lstStyle/>
                    <a:p>
                      <a:pPr algn="ctr"/>
                      <a:r>
                        <a:rPr lang="en-US" sz="2800" b="1" dirty="0">
                          <a:latin typeface="Arial" panose="020B0604020202020204" pitchFamily="34" charset="0"/>
                          <a:cs typeface="Arial" panose="020B0604020202020204" pitchFamily="34" charset="0"/>
                        </a:rPr>
                        <a:t>H905</a:t>
                      </a:r>
                    </a:p>
                  </a:txBody>
                  <a:tcPr anchor="ctr"/>
                </a:tc>
                <a:extLst>
                  <a:ext uri="{0D108BD9-81ED-4DB2-BD59-A6C34878D82A}">
                    <a16:rowId xmlns:a16="http://schemas.microsoft.com/office/drawing/2014/main" val="1893835717"/>
                  </a:ext>
                </a:extLst>
              </a:tr>
              <a:tr h="638759">
                <a:tc>
                  <a:txBody>
                    <a:bodyPr/>
                    <a:lstStyle/>
                    <a:p>
                      <a:pPr algn="ctr"/>
                      <a:r>
                        <a:rPr lang="en-US" sz="2800" b="1" dirty="0"/>
                        <a:t>BinK</a:t>
                      </a:r>
                    </a:p>
                  </a:txBody>
                  <a:tcPr anchor="ctr"/>
                </a:tc>
                <a:tc>
                  <a:txBody>
                    <a:bodyPr/>
                    <a:lstStyle/>
                    <a:p>
                      <a:pPr marL="0" marR="0" lvl="0" indent="0" algn="ctr" defTabSz="3017520" rtl="0" eaLnBrk="1" fontAlgn="auto" latinLnBrk="0" hangingPunct="1">
                        <a:lnSpc>
                          <a:spcPct val="100000"/>
                        </a:lnSpc>
                        <a:spcBef>
                          <a:spcPts val="0"/>
                        </a:spcBef>
                        <a:spcAft>
                          <a:spcPts val="0"/>
                        </a:spcAft>
                        <a:buClrTx/>
                        <a:buSzTx/>
                        <a:buFontTx/>
                        <a:buNone/>
                        <a:tabLst/>
                        <a:defRPr/>
                      </a:pPr>
                      <a:r>
                        <a:rPr lang="en-US" sz="2800" dirty="0" err="1">
                          <a:latin typeface="Arial" panose="020B0604020202020204" pitchFamily="34" charset="0"/>
                          <a:cs typeface="Arial" panose="020B0604020202020204" pitchFamily="34" charset="0"/>
                        </a:rPr>
                        <a:t>FMIPIMYISLLIS</a:t>
                      </a:r>
                      <a:endParaRPr lang="en-US" sz="2800" dirty="0">
                        <a:latin typeface="Arial" panose="020B0604020202020204" pitchFamily="34" charset="0"/>
                        <a:cs typeface="Arial" panose="020B0604020202020204" pitchFamily="34" charset="0"/>
                      </a:endParaRPr>
                    </a:p>
                  </a:txBody>
                  <a:tcPr anchor="ctr"/>
                </a:tc>
                <a:tc>
                  <a:txBody>
                    <a:bodyPr/>
                    <a:lstStyle/>
                    <a:p>
                      <a:pPr marL="0" marR="0" lvl="0" indent="0" algn="ctr" defTabSz="3017520" rtl="0" eaLnBrk="1" fontAlgn="auto" latinLnBrk="0" hangingPunct="1">
                        <a:lnSpc>
                          <a:spcPct val="100000"/>
                        </a:lnSpc>
                        <a:spcBef>
                          <a:spcPts val="0"/>
                        </a:spcBef>
                        <a:spcAft>
                          <a:spcPts val="0"/>
                        </a:spcAft>
                        <a:buClrTx/>
                        <a:buSzTx/>
                        <a:buFontTx/>
                        <a:buNone/>
                        <a:tabLst/>
                        <a:defRPr/>
                      </a:pPr>
                      <a:r>
                        <a:rPr lang="en-US" sz="2800" dirty="0" err="1">
                          <a:latin typeface="Arial" panose="020B0604020202020204" pitchFamily="34" charset="0"/>
                          <a:cs typeface="Arial" panose="020B0604020202020204" pitchFamily="34" charset="0"/>
                        </a:rPr>
                        <a:t>FMIPIMYISLLIS</a:t>
                      </a:r>
                      <a:endParaRPr lang="en-US" sz="28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434480159"/>
                  </a:ext>
                </a:extLst>
              </a:tr>
              <a:tr h="638759">
                <a:tc>
                  <a:txBody>
                    <a:bodyPr/>
                    <a:lstStyle/>
                    <a:p>
                      <a:pPr algn="ctr"/>
                      <a:r>
                        <a:rPr lang="en-US" sz="2800" b="1" dirty="0"/>
                        <a:t>RemK</a:t>
                      </a:r>
                    </a:p>
                  </a:txBody>
                  <a:tcPr anchor="ctr"/>
                </a:tc>
                <a:tc>
                  <a:txBody>
                    <a:bodyPr/>
                    <a:lstStyle/>
                    <a:p>
                      <a:pPr marL="0" marR="0" lvl="0" indent="0" algn="ctr" defTabSz="3017520" rtl="0" eaLnBrk="1" fontAlgn="auto" latinLnBrk="0" hangingPunct="1">
                        <a:lnSpc>
                          <a:spcPct val="100000"/>
                        </a:lnSpc>
                        <a:spcBef>
                          <a:spcPts val="0"/>
                        </a:spcBef>
                        <a:spcAft>
                          <a:spcPts val="0"/>
                        </a:spcAft>
                        <a:buClrTx/>
                        <a:buSzTx/>
                        <a:buFontTx/>
                        <a:buNone/>
                        <a:tabLst/>
                        <a:defRPr/>
                      </a:pPr>
                      <a:r>
                        <a:rPr lang="en-US" sz="2800" dirty="0" err="1">
                          <a:latin typeface="Arial" panose="020B0604020202020204" pitchFamily="34" charset="0"/>
                          <a:cs typeface="Arial" panose="020B0604020202020204" pitchFamily="34" charset="0"/>
                        </a:rPr>
                        <a:t>FMIPIMYISLLIS</a:t>
                      </a:r>
                      <a:endParaRPr lang="en-US" sz="2800" dirty="0">
                        <a:latin typeface="Arial" panose="020B0604020202020204" pitchFamily="34" charset="0"/>
                        <a:cs typeface="Arial" panose="020B0604020202020204" pitchFamily="34" charset="0"/>
                      </a:endParaRPr>
                    </a:p>
                  </a:txBody>
                  <a:tcPr anchor="ctr"/>
                </a:tc>
                <a:tc>
                  <a:txBody>
                    <a:bodyPr/>
                    <a:lstStyle/>
                    <a:p>
                      <a:pPr marL="0" marR="0" lvl="0" indent="0" algn="ctr" defTabSz="3017520" rtl="0" eaLnBrk="1" fontAlgn="auto" latinLnBrk="0" hangingPunct="1">
                        <a:lnSpc>
                          <a:spcPct val="100000"/>
                        </a:lnSpc>
                        <a:spcBef>
                          <a:spcPts val="0"/>
                        </a:spcBef>
                        <a:spcAft>
                          <a:spcPts val="0"/>
                        </a:spcAft>
                        <a:buClrTx/>
                        <a:buSzTx/>
                        <a:buFontTx/>
                        <a:buNone/>
                        <a:tabLst/>
                        <a:defRPr/>
                      </a:pPr>
                      <a:r>
                        <a:rPr lang="en-US" sz="2800" dirty="0" err="1">
                          <a:latin typeface="Arial" panose="020B0604020202020204" pitchFamily="34" charset="0"/>
                          <a:cs typeface="Arial" panose="020B0604020202020204" pitchFamily="34" charset="0"/>
                        </a:rPr>
                        <a:t>FMIPIMYISLLIS</a:t>
                      </a:r>
                      <a:endParaRPr lang="en-US" sz="28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560440988"/>
                  </a:ext>
                </a:extLst>
              </a:tr>
              <a:tr h="638759">
                <a:tc>
                  <a:txBody>
                    <a:bodyPr/>
                    <a:lstStyle/>
                    <a:p>
                      <a:pPr algn="ctr"/>
                      <a:r>
                        <a:rPr lang="en-US" sz="2800" b="1" dirty="0"/>
                        <a:t>GbrK</a:t>
                      </a:r>
                    </a:p>
                  </a:txBody>
                  <a:tcPr anchor="ctr"/>
                </a:tc>
                <a:tc>
                  <a:txBody>
                    <a:bodyPr/>
                    <a:lstStyle/>
                    <a:p>
                      <a:pPr algn="ctr"/>
                      <a:r>
                        <a:rPr lang="en-US" sz="2800" b="1" dirty="0"/>
                        <a:t>-</a:t>
                      </a:r>
                    </a:p>
                  </a:txBody>
                  <a:tcPr anchor="ctr"/>
                </a:tc>
                <a:tc>
                  <a:txBody>
                    <a:bodyPr/>
                    <a:lstStyle/>
                    <a:p>
                      <a:pPr marL="0" marR="0" lvl="0" indent="0" algn="ctr" defTabSz="3017520" rtl="0" eaLnBrk="1" fontAlgn="auto" latinLnBrk="0" hangingPunct="1">
                        <a:lnSpc>
                          <a:spcPct val="100000"/>
                        </a:lnSpc>
                        <a:spcBef>
                          <a:spcPts val="0"/>
                        </a:spcBef>
                        <a:spcAft>
                          <a:spcPts val="0"/>
                        </a:spcAft>
                        <a:buClrTx/>
                        <a:buSzTx/>
                        <a:buFontTx/>
                        <a:buNone/>
                        <a:tabLst/>
                        <a:defRPr/>
                      </a:pPr>
                      <a:r>
                        <a:rPr lang="en-US" sz="2800" dirty="0" err="1">
                          <a:latin typeface="Arial" panose="020B0604020202020204" pitchFamily="34" charset="0"/>
                          <a:cs typeface="Arial" panose="020B0604020202020204" pitchFamily="34" charset="0"/>
                        </a:rPr>
                        <a:t>FMIPIMYISLLVS</a:t>
                      </a:r>
                      <a:endParaRPr lang="en-US" sz="28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865278038"/>
                  </a:ext>
                </a:extLst>
              </a:tr>
            </a:tbl>
          </a:graphicData>
        </a:graphic>
      </p:graphicFrame>
      <p:sp>
        <p:nvSpPr>
          <p:cNvPr id="224" name="TextBox 223">
            <a:extLst>
              <a:ext uri="{FF2B5EF4-FFF2-40B4-BE49-F238E27FC236}">
                <a16:creationId xmlns:a16="http://schemas.microsoft.com/office/drawing/2014/main" id="{FCC9D101-93CB-D283-D925-A253DAB04F4A}"/>
              </a:ext>
            </a:extLst>
          </p:cNvPr>
          <p:cNvSpPr txBox="1"/>
          <p:nvPr/>
        </p:nvSpPr>
        <p:spPr>
          <a:xfrm>
            <a:off x="2624569" y="679440"/>
            <a:ext cx="34932210" cy="1107996"/>
          </a:xfrm>
          <a:prstGeom prst="rect">
            <a:avLst/>
          </a:prstGeom>
          <a:noFill/>
        </p:spPr>
        <p:txBody>
          <a:bodyPr wrap="square" rtlCol="0">
            <a:spAutoFit/>
          </a:bodyPr>
          <a:lstStyle/>
          <a:p>
            <a:pPr algn="ctr"/>
            <a:r>
              <a:rPr lang="en-US" sz="6600" b="1" dirty="0">
                <a:solidFill>
                  <a:schemeClr val="tx1"/>
                </a:solidFill>
                <a:latin typeface="+mn-lt"/>
                <a:cs typeface="Arial" panose="020B0604020202020204" pitchFamily="34" charset="0"/>
              </a:rPr>
              <a:t>Evolved Divergences in Biofilm Regulation Thwart Colonization Ability in </a:t>
            </a:r>
            <a:r>
              <a:rPr lang="en-US" sz="6600" b="1" i="1" dirty="0">
                <a:solidFill>
                  <a:schemeClr val="tx1"/>
                </a:solidFill>
                <a:latin typeface="+mn-lt"/>
                <a:cs typeface="Arial" panose="020B0604020202020204" pitchFamily="34" charset="0"/>
              </a:rPr>
              <a:t>Vibrio fischeri </a:t>
            </a:r>
            <a:r>
              <a:rPr lang="en-US" sz="6600" b="1" dirty="0">
                <a:solidFill>
                  <a:schemeClr val="tx1"/>
                </a:solidFill>
                <a:latin typeface="+mn-lt"/>
                <a:cs typeface="Arial" panose="020B0604020202020204" pitchFamily="34" charset="0"/>
              </a:rPr>
              <a:t>strain H905</a:t>
            </a:r>
          </a:p>
        </p:txBody>
      </p:sp>
      <p:sp>
        <p:nvSpPr>
          <p:cNvPr id="229" name="TextBox 228">
            <a:extLst>
              <a:ext uri="{FF2B5EF4-FFF2-40B4-BE49-F238E27FC236}">
                <a16:creationId xmlns:a16="http://schemas.microsoft.com/office/drawing/2014/main" id="{0ECACAA7-FE5A-A8BC-0255-8285077B673D}"/>
              </a:ext>
            </a:extLst>
          </p:cNvPr>
          <p:cNvSpPr txBox="1"/>
          <p:nvPr/>
        </p:nvSpPr>
        <p:spPr>
          <a:xfrm>
            <a:off x="249393" y="4178873"/>
            <a:ext cx="12463382" cy="8956298"/>
          </a:xfrm>
          <a:prstGeom prst="rect">
            <a:avLst/>
          </a:prstGeom>
          <a:noFill/>
        </p:spPr>
        <p:txBody>
          <a:bodyPr wrap="square">
            <a:spAutoFit/>
          </a:bodyPr>
          <a:lstStyle/>
          <a:p>
            <a:pPr algn="just"/>
            <a:r>
              <a:rPr lang="en-US" sz="2400" i="1" dirty="0">
                <a:cs typeface="Arial" panose="020B0604020202020204" pitchFamily="34" charset="0"/>
              </a:rPr>
              <a:t>Vibrio fischeri </a:t>
            </a:r>
            <a:r>
              <a:rPr lang="en-US" sz="2400" dirty="0">
                <a:cs typeface="Arial" panose="020B0604020202020204" pitchFamily="34" charset="0"/>
              </a:rPr>
              <a:t>is a model organism for the study of evolution of symbiosis. Bioluminescent </a:t>
            </a:r>
            <a:r>
              <a:rPr lang="en-US" sz="2400" i="1" dirty="0">
                <a:cs typeface="Arial" panose="020B0604020202020204" pitchFamily="34" charset="0"/>
              </a:rPr>
              <a:t>V. fischeri </a:t>
            </a:r>
            <a:r>
              <a:rPr lang="en-US" sz="2400" dirty="0">
                <a:cs typeface="Arial" panose="020B0604020202020204" pitchFamily="34" charset="0"/>
              </a:rPr>
              <a:t>establishes populations in squid light organs, producing light to camouflage its host while receiving host nutrients. </a:t>
            </a:r>
            <a:r>
              <a:rPr lang="en-US" sz="2400" i="1" dirty="0">
                <a:cs typeface="Arial" panose="020B0604020202020204" pitchFamily="34" charset="0"/>
              </a:rPr>
              <a:t>V. fischeri</a:t>
            </a:r>
            <a:r>
              <a:rPr lang="en-US" sz="2400" dirty="0">
                <a:cs typeface="Arial" panose="020B0604020202020204" pitchFamily="34" charset="0"/>
              </a:rPr>
              <a:t> strain ES114 is a native symbiont that can outcompete other strains, whereas H905, a closely  related planktonic isolate from the squid habitat, is a poor symbiont. Coordinated expression of biofilm loci, especially Syp polysaccharide, is necessary for colonization. </a:t>
            </a:r>
            <a:r>
              <a:rPr lang="en-US" sz="2400" dirty="0">
                <a:solidFill>
                  <a:srgbClr val="000000"/>
                </a:solidFill>
                <a:effectLst/>
                <a:ea typeface="Calibri" panose="020F0502020204030204" pitchFamily="34" charset="0"/>
                <a:cs typeface="Arial" panose="020B0604020202020204" pitchFamily="34" charset="0"/>
              </a:rPr>
              <a:t>Regulation of essential colonization phenotypes can widely vary between closely related </a:t>
            </a:r>
            <a:r>
              <a:rPr lang="en-US" sz="2400" i="1" dirty="0">
                <a:solidFill>
                  <a:srgbClr val="000000"/>
                </a:solidFill>
                <a:effectLst/>
                <a:ea typeface="Calibri" panose="020F0502020204030204" pitchFamily="34" charset="0"/>
                <a:cs typeface="Arial" panose="020B0604020202020204" pitchFamily="34" charset="0"/>
              </a:rPr>
              <a:t>Vibrio fischeri</a:t>
            </a:r>
            <a:r>
              <a:rPr lang="en-US" sz="2400" dirty="0">
                <a:solidFill>
                  <a:srgbClr val="000000"/>
                </a:solidFill>
                <a:effectLst/>
                <a:ea typeface="Calibri" panose="020F0502020204030204" pitchFamily="34" charset="0"/>
                <a:cs typeface="Arial" panose="020B0604020202020204" pitchFamily="34" charset="0"/>
              </a:rPr>
              <a:t> strains, resulting in unequal symbiotic capacity with the squid host </a:t>
            </a:r>
            <a:r>
              <a:rPr lang="en-US" sz="2400" i="1" dirty="0">
                <a:solidFill>
                  <a:srgbClr val="000000"/>
                </a:solidFill>
                <a:effectLst/>
                <a:ea typeface="Calibri" panose="020F0502020204030204" pitchFamily="34" charset="0"/>
                <a:cs typeface="Arial" panose="020B0604020202020204" pitchFamily="34" charset="0"/>
              </a:rPr>
              <a:t>Euprymna scolopes</a:t>
            </a:r>
            <a:r>
              <a:rPr lang="en-US" sz="2400" dirty="0">
                <a:solidFill>
                  <a:srgbClr val="000000"/>
                </a:solidFill>
                <a:effectLst/>
                <a:ea typeface="Calibri" panose="020F0502020204030204" pitchFamily="34" charset="0"/>
                <a:cs typeface="Arial" panose="020B0604020202020204" pitchFamily="34" charset="0"/>
              </a:rPr>
              <a:t>. Initial colonization utilizes two biofilm substrates, symbiotic polysaccharide (Syp) and cellulose, to aid in bacterial aggregation and evasion of host immune defenses. Complex signal transduction</a:t>
            </a:r>
            <a:endParaRPr lang="en-US" sz="2400" dirty="0">
              <a:cs typeface="Arial" panose="020B0604020202020204" pitchFamily="34" charset="0"/>
            </a:endParaRPr>
          </a:p>
          <a:p>
            <a:pPr algn="just"/>
            <a:r>
              <a:rPr lang="en-US" sz="2400" dirty="0">
                <a:solidFill>
                  <a:srgbClr val="000000"/>
                </a:solidFill>
                <a:effectLst/>
                <a:ea typeface="Calibri" panose="020F0502020204030204" pitchFamily="34" charset="0"/>
                <a:cs typeface="Arial" panose="020B0604020202020204" pitchFamily="34" charset="0"/>
              </a:rPr>
              <a:t>systems control biofilm via phosphorelay from histidine kinases (HK) to downstream partners. Symbiotic strain ES114 is thought to use two paralogous HKs, BinK and RemK, to repress biofilm, potentially through hetero-dimerization. H905 acquired an additional HK </a:t>
            </a:r>
            <a:r>
              <a:rPr lang="en-US" sz="2400" dirty="0">
                <a:ea typeface="Calibri" panose="020F0502020204030204" pitchFamily="34" charset="0"/>
                <a:cs typeface="Arial" panose="020B0604020202020204" pitchFamily="34" charset="0"/>
              </a:rPr>
              <a:t>biofilm repressor, </a:t>
            </a:r>
            <a:r>
              <a:rPr lang="en-US" sz="2400" dirty="0">
                <a:solidFill>
                  <a:srgbClr val="000000"/>
                </a:solidFill>
                <a:effectLst/>
                <a:ea typeface="Calibri" panose="020F0502020204030204" pitchFamily="34" charset="0"/>
                <a:cs typeface="Arial" panose="020B0604020202020204" pitchFamily="34" charset="0"/>
              </a:rPr>
              <a:t>the </a:t>
            </a:r>
            <a:r>
              <a:rPr lang="en-US" sz="2400" u="sng" dirty="0">
                <a:solidFill>
                  <a:srgbClr val="000000"/>
                </a:solidFill>
                <a:effectLst/>
                <a:ea typeface="Calibri" panose="020F0502020204030204" pitchFamily="34" charset="0"/>
                <a:cs typeface="Arial" panose="020B0604020202020204" pitchFamily="34" charset="0"/>
              </a:rPr>
              <a:t>g</a:t>
            </a:r>
            <a:r>
              <a:rPr lang="en-US" sz="2400" dirty="0">
                <a:solidFill>
                  <a:srgbClr val="000000"/>
                </a:solidFill>
                <a:effectLst/>
                <a:ea typeface="Calibri" panose="020F0502020204030204" pitchFamily="34" charset="0"/>
                <a:cs typeface="Arial" panose="020B0604020202020204" pitchFamily="34" charset="0"/>
              </a:rPr>
              <a:t>enomic island </a:t>
            </a:r>
            <a:r>
              <a:rPr lang="en-US" sz="2400" u="sng" dirty="0">
                <a:solidFill>
                  <a:srgbClr val="000000"/>
                </a:solidFill>
                <a:effectLst/>
                <a:ea typeface="Calibri" panose="020F0502020204030204" pitchFamily="34" charset="0"/>
                <a:cs typeface="Arial" panose="020B0604020202020204" pitchFamily="34" charset="0"/>
              </a:rPr>
              <a:t>b</a:t>
            </a:r>
            <a:r>
              <a:rPr lang="en-US" sz="2400" dirty="0">
                <a:solidFill>
                  <a:srgbClr val="000000"/>
                </a:solidFill>
                <a:effectLst/>
                <a:ea typeface="Calibri" panose="020F0502020204030204" pitchFamily="34" charset="0"/>
                <a:cs typeface="Arial" panose="020B0604020202020204" pitchFamily="34" charset="0"/>
              </a:rPr>
              <a:t>iofilm </a:t>
            </a:r>
            <a:r>
              <a:rPr lang="en-US" sz="2400" u="sng" dirty="0">
                <a:solidFill>
                  <a:srgbClr val="000000"/>
                </a:solidFill>
                <a:effectLst/>
                <a:ea typeface="Calibri" panose="020F0502020204030204" pitchFamily="34" charset="0"/>
                <a:cs typeface="Arial" panose="020B0604020202020204" pitchFamily="34" charset="0"/>
              </a:rPr>
              <a:t>r</a:t>
            </a:r>
            <a:r>
              <a:rPr lang="en-US" sz="2400" dirty="0">
                <a:solidFill>
                  <a:srgbClr val="000000"/>
                </a:solidFill>
                <a:effectLst/>
                <a:ea typeface="Calibri" panose="020F0502020204030204" pitchFamily="34" charset="0"/>
                <a:cs typeface="Arial" panose="020B0604020202020204" pitchFamily="34" charset="0"/>
              </a:rPr>
              <a:t>epressor </a:t>
            </a:r>
            <a:r>
              <a:rPr lang="en-US" sz="2400" u="sng" dirty="0">
                <a:solidFill>
                  <a:srgbClr val="000000"/>
                </a:solidFill>
                <a:effectLst/>
                <a:ea typeface="Calibri" panose="020F0502020204030204" pitchFamily="34" charset="0"/>
                <a:cs typeface="Arial" panose="020B0604020202020204" pitchFamily="34" charset="0"/>
              </a:rPr>
              <a:t>k</a:t>
            </a:r>
            <a:r>
              <a:rPr lang="en-US" sz="2400" dirty="0">
                <a:solidFill>
                  <a:srgbClr val="000000"/>
                </a:solidFill>
                <a:effectLst/>
                <a:ea typeface="Calibri" panose="020F0502020204030204" pitchFamily="34" charset="0"/>
                <a:cs typeface="Arial" panose="020B0604020202020204" pitchFamily="34" charset="0"/>
              </a:rPr>
              <a:t>inase GbrK (Fig. 1), that </a:t>
            </a:r>
            <a:r>
              <a:rPr lang="en-US" sz="2400" dirty="0">
                <a:ea typeface="Calibri" panose="020F0502020204030204" pitchFamily="34" charset="0"/>
                <a:cs typeface="Arial" panose="020B0604020202020204" pitchFamily="34" charset="0"/>
              </a:rPr>
              <a:t>could change </a:t>
            </a:r>
            <a:r>
              <a:rPr lang="en-US" sz="2400" dirty="0" err="1">
                <a:ea typeface="Calibri" panose="020F0502020204030204" pitchFamily="34" charset="0"/>
                <a:cs typeface="Arial" panose="020B0604020202020204" pitchFamily="34" charset="0"/>
              </a:rPr>
              <a:t>phosphorelay</a:t>
            </a:r>
            <a:r>
              <a:rPr lang="en-US" sz="2400" dirty="0">
                <a:ea typeface="Calibri" panose="020F0502020204030204" pitchFamily="34" charset="0"/>
                <a:cs typeface="Arial" panose="020B0604020202020204" pitchFamily="34" charset="0"/>
              </a:rPr>
              <a:t> and repression either as a homo dimer, or by heterodimerization with </a:t>
            </a:r>
            <a:r>
              <a:rPr lang="en-US" sz="2400" dirty="0" err="1">
                <a:ea typeface="Calibri" panose="020F0502020204030204" pitchFamily="34" charset="0"/>
                <a:cs typeface="Arial" panose="020B0604020202020204" pitchFamily="34" charset="0"/>
              </a:rPr>
              <a:t>BinK</a:t>
            </a:r>
            <a:r>
              <a:rPr lang="en-US" sz="2400" dirty="0">
                <a:ea typeface="Calibri" panose="020F0502020204030204" pitchFamily="34" charset="0"/>
                <a:cs typeface="Arial" panose="020B0604020202020204" pitchFamily="34" charset="0"/>
              </a:rPr>
              <a:t> and </a:t>
            </a:r>
            <a:r>
              <a:rPr lang="en-US" sz="2400" dirty="0" err="1">
                <a:ea typeface="Calibri" panose="020F0502020204030204" pitchFamily="34" charset="0"/>
                <a:cs typeface="Arial" panose="020B0604020202020204" pitchFamily="34" charset="0"/>
              </a:rPr>
              <a:t>RemK</a:t>
            </a:r>
            <a:r>
              <a:rPr lang="en-US" sz="2400" dirty="0">
                <a:ea typeface="Calibri" panose="020F0502020204030204" pitchFamily="34" charset="0"/>
                <a:cs typeface="Arial" panose="020B0604020202020204" pitchFamily="34" charset="0"/>
              </a:rPr>
              <a:t>. </a:t>
            </a:r>
            <a:r>
              <a:rPr lang="en-US" sz="2400" dirty="0">
                <a:solidFill>
                  <a:srgbClr val="000000"/>
                </a:solidFill>
                <a:effectLst/>
                <a:ea typeface="Calibri" panose="020F0502020204030204" pitchFamily="34" charset="0"/>
                <a:cs typeface="Arial" panose="020B0604020202020204" pitchFamily="34" charset="0"/>
              </a:rPr>
              <a:t>Furthermore, a phage insertion disrupted the H905 cellulose operon, potentially altering production and regulation. </a:t>
            </a:r>
            <a:r>
              <a:rPr lang="en-US" sz="2400" dirty="0">
                <a:cs typeface="Arial" panose="020B0604020202020204" pitchFamily="34" charset="0"/>
              </a:rPr>
              <a:t>Differences in symbiotic potential between ES114 and H905 may be due to genetic alteration of biofilm loci, with the addition of two-component signaling system elements related to Syp and potential disruption of cellulose production. Gaining GbrK altered </a:t>
            </a:r>
            <a:r>
              <a:rPr lang="en-US" sz="2400" dirty="0">
                <a:solidFill>
                  <a:srgbClr val="000000"/>
                </a:solidFill>
                <a:effectLst/>
                <a:ea typeface="Calibri" panose="020F0502020204030204" pitchFamily="34" charset="0"/>
                <a:cs typeface="Arial" panose="020B0604020202020204" pitchFamily="34" charset="0"/>
              </a:rPr>
              <a:t>symbiosis regulation by H905, creating a natural model to investigate the evolution of signal transduction systems that coordinate symbiosis through biofilm production.</a:t>
            </a:r>
            <a:endParaRPr lang="en-US" sz="2400" dirty="0"/>
          </a:p>
          <a:p>
            <a:pPr algn="just"/>
            <a:r>
              <a:rPr lang="en-US" sz="2400" dirty="0">
                <a:cs typeface="Arial" panose="020B0604020202020204" pitchFamily="34" charset="0"/>
              </a:rPr>
              <a:t> </a:t>
            </a:r>
          </a:p>
          <a:p>
            <a:pPr algn="just"/>
            <a:endParaRPr lang="en-US" sz="2400" dirty="0">
              <a:cs typeface="Arial" panose="020B0604020202020204" pitchFamily="34" charset="0"/>
            </a:endParaRPr>
          </a:p>
        </p:txBody>
      </p:sp>
      <p:sp>
        <p:nvSpPr>
          <p:cNvPr id="232" name="Rectangle 942">
            <a:extLst>
              <a:ext uri="{FF2B5EF4-FFF2-40B4-BE49-F238E27FC236}">
                <a16:creationId xmlns:a16="http://schemas.microsoft.com/office/drawing/2014/main" id="{D2003437-97CA-40A7-C99D-4724FBC24AE2}"/>
              </a:ext>
            </a:extLst>
          </p:cNvPr>
          <p:cNvSpPr>
            <a:spLocks noChangeArrowheads="1"/>
          </p:cNvSpPr>
          <p:nvPr/>
        </p:nvSpPr>
        <p:spPr bwMode="auto">
          <a:xfrm>
            <a:off x="238507" y="20187159"/>
            <a:ext cx="12474267" cy="567159"/>
          </a:xfrm>
          <a:prstGeom prst="rect">
            <a:avLst/>
          </a:prstGeom>
          <a:solidFill>
            <a:schemeClr val="tx1">
              <a:lumMod val="50000"/>
            </a:schemeClr>
          </a:solidFill>
          <a:ln w="76200">
            <a:noFill/>
            <a:miter lim="800000"/>
            <a:headEnd/>
            <a:tailEnd/>
          </a:ln>
        </p:spPr>
        <p:txBody>
          <a:bodyPr wrap="none" lIns="91396" tIns="45700" rIns="91396" bIns="45700" anchor="ctr"/>
          <a:lstStyle>
            <a:lvl1pPr algn="ctr">
              <a:spcBef>
                <a:spcPts val="2738"/>
              </a:spcBef>
              <a:buClr>
                <a:schemeClr val="accent1"/>
              </a:buClr>
              <a:defRPr sz="9100">
                <a:solidFill>
                  <a:schemeClr val="tx1"/>
                </a:solidFill>
                <a:latin typeface="Garamond" pitchFamily="18" charset="0"/>
                <a:cs typeface="Tahoma" pitchFamily="34" charset="0"/>
              </a:defRPr>
            </a:lvl1pPr>
            <a:lvl2pPr marL="742950" indent="-285750" algn="ctr">
              <a:spcBef>
                <a:spcPts val="5488"/>
              </a:spcBef>
              <a:buClr>
                <a:schemeClr val="accent1"/>
              </a:buClr>
              <a:defRPr sz="8200">
                <a:solidFill>
                  <a:schemeClr val="tx2"/>
                </a:solidFill>
                <a:latin typeface="Garamond" pitchFamily="18" charset="0"/>
                <a:cs typeface="Tahoma" pitchFamily="34" charset="0"/>
              </a:defRPr>
            </a:lvl2pPr>
            <a:lvl3pPr marL="1143000" indent="-228600" algn="ctr">
              <a:spcBef>
                <a:spcPts val="5488"/>
              </a:spcBef>
              <a:buClr>
                <a:schemeClr val="accent1"/>
              </a:buClr>
              <a:defRPr sz="7300">
                <a:solidFill>
                  <a:schemeClr val="tx1"/>
                </a:solidFill>
                <a:latin typeface="Garamond" pitchFamily="18" charset="0"/>
                <a:cs typeface="Tahoma" pitchFamily="34" charset="0"/>
              </a:defRPr>
            </a:lvl3pPr>
            <a:lvl4pPr marL="1600200" indent="-228600" algn="ctr">
              <a:spcBef>
                <a:spcPts val="5488"/>
              </a:spcBef>
              <a:buClr>
                <a:schemeClr val="accent1"/>
              </a:buClr>
              <a:defRPr sz="6400">
                <a:solidFill>
                  <a:schemeClr val="tx2"/>
                </a:solidFill>
                <a:latin typeface="Garamond" pitchFamily="18" charset="0"/>
                <a:cs typeface="Tahoma" pitchFamily="34" charset="0"/>
              </a:defRPr>
            </a:lvl4pPr>
            <a:lvl5pPr marL="2057400" indent="-228600" algn="ctr">
              <a:spcBef>
                <a:spcPts val="5488"/>
              </a:spcBef>
              <a:buClr>
                <a:schemeClr val="accent1"/>
              </a:buClr>
              <a:defRPr sz="6400">
                <a:solidFill>
                  <a:schemeClr val="tx1"/>
                </a:solidFill>
                <a:latin typeface="Garamond" pitchFamily="18" charset="0"/>
                <a:cs typeface="Tahoma" pitchFamily="34" charset="0"/>
              </a:defRPr>
            </a:lvl5pPr>
            <a:lvl6pPr marL="25146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6pPr>
            <a:lvl7pPr marL="29718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7pPr>
            <a:lvl8pPr marL="34290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8pPr>
            <a:lvl9pPr marL="3886200" indent="-228600" algn="ctr" defTabSz="455613" eaLnBrk="0" fontAlgn="base" hangingPunct="0">
              <a:spcBef>
                <a:spcPts val="5488"/>
              </a:spcBef>
              <a:spcAft>
                <a:spcPct val="0"/>
              </a:spcAft>
              <a:buClr>
                <a:schemeClr val="accent1"/>
              </a:buClr>
              <a:defRPr sz="6400">
                <a:solidFill>
                  <a:schemeClr val="tx1"/>
                </a:solidFill>
                <a:latin typeface="Garamond" pitchFamily="18" charset="0"/>
                <a:cs typeface="Tahoma" pitchFamily="34" charset="0"/>
              </a:defRPr>
            </a:lvl9pPr>
          </a:lstStyle>
          <a:p>
            <a:pPr>
              <a:spcBef>
                <a:spcPct val="0"/>
              </a:spcBef>
              <a:buClr>
                <a:srgbClr val="000000"/>
              </a:buClr>
              <a:buSzTx/>
            </a:pPr>
            <a:r>
              <a:rPr lang="en-US" altLang="en-US" sz="4600" b="1" dirty="0">
                <a:solidFill>
                  <a:schemeClr val="bg1"/>
                </a:solidFill>
                <a:latin typeface="Arial" panose="020B0604020202020204" pitchFamily="34" charset="0"/>
                <a:cs typeface="Arial" panose="020B0604020202020204" pitchFamily="34" charset="0"/>
              </a:rPr>
              <a:t>RESEARCH QUESTIONS</a:t>
            </a:r>
          </a:p>
        </p:txBody>
      </p:sp>
      <p:sp>
        <p:nvSpPr>
          <p:cNvPr id="1894" name="TextBox 1893">
            <a:extLst>
              <a:ext uri="{FF2B5EF4-FFF2-40B4-BE49-F238E27FC236}">
                <a16:creationId xmlns:a16="http://schemas.microsoft.com/office/drawing/2014/main" id="{1D068A30-CE7E-8AEE-420B-6645B1491204}"/>
              </a:ext>
            </a:extLst>
          </p:cNvPr>
          <p:cNvSpPr txBox="1"/>
          <p:nvPr/>
        </p:nvSpPr>
        <p:spPr>
          <a:xfrm>
            <a:off x="440248" y="20906363"/>
            <a:ext cx="11948302" cy="6759030"/>
          </a:xfrm>
          <a:prstGeom prst="rect">
            <a:avLst/>
          </a:prstGeom>
          <a:noFill/>
        </p:spPr>
        <p:txBody>
          <a:bodyPr wrap="square" rtlCol="0">
            <a:spAutoFit/>
          </a:bodyPr>
          <a:lstStyle/>
          <a:p>
            <a:pPr marL="685800" indent="-685800">
              <a:lnSpc>
                <a:spcPct val="150000"/>
              </a:lnSpc>
              <a:buFont typeface="Arial" panose="020B0604020202020204" pitchFamily="34" charset="0"/>
              <a:buChar char="•"/>
            </a:pPr>
            <a:r>
              <a:rPr lang="en-US" sz="4200" b="1" dirty="0"/>
              <a:t>Does H905 produce cellulose biofilm?</a:t>
            </a:r>
          </a:p>
          <a:p>
            <a:pPr marL="685800" indent="-685800">
              <a:lnSpc>
                <a:spcPct val="150000"/>
              </a:lnSpc>
              <a:buFont typeface="Arial" panose="020B0604020202020204" pitchFamily="34" charset="0"/>
              <a:buChar char="•"/>
            </a:pPr>
            <a:r>
              <a:rPr lang="en-US" sz="4200" b="1" dirty="0"/>
              <a:t>How did GbrK acquisition affect H905 symbiosis phenotypes and colonization ability?</a:t>
            </a:r>
          </a:p>
          <a:p>
            <a:pPr marL="685800" indent="-685800">
              <a:lnSpc>
                <a:spcPct val="150000"/>
              </a:lnSpc>
              <a:buFont typeface="Arial" panose="020B0604020202020204" pitchFamily="34" charset="0"/>
              <a:buChar char="•"/>
            </a:pPr>
            <a:r>
              <a:rPr lang="en-US" sz="4200" b="1" dirty="0"/>
              <a:t>How do histidine kinase partnerships and strength of biofilm repression differ between H905 and ES114?</a:t>
            </a:r>
          </a:p>
        </p:txBody>
      </p:sp>
      <p:sp>
        <p:nvSpPr>
          <p:cNvPr id="1895" name="TextBox 1894">
            <a:extLst>
              <a:ext uri="{FF2B5EF4-FFF2-40B4-BE49-F238E27FC236}">
                <a16:creationId xmlns:a16="http://schemas.microsoft.com/office/drawing/2014/main" id="{9041CF84-67AC-F192-923B-E2DC3F6C2CAC}"/>
              </a:ext>
            </a:extLst>
          </p:cNvPr>
          <p:cNvSpPr txBox="1"/>
          <p:nvPr/>
        </p:nvSpPr>
        <p:spPr>
          <a:xfrm>
            <a:off x="23529832" y="22272721"/>
            <a:ext cx="16390081" cy="1050992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3800" b="1" dirty="0"/>
              <a:t>Strong Syp repression and potentially loss of cellulose impairs H905 symbiotic colonization</a:t>
            </a:r>
          </a:p>
          <a:p>
            <a:pPr marL="342900" indent="-342900">
              <a:lnSpc>
                <a:spcPct val="150000"/>
              </a:lnSpc>
              <a:buFont typeface="Arial" panose="020B0604020202020204" pitchFamily="34" charset="0"/>
              <a:buChar char="•"/>
            </a:pPr>
            <a:r>
              <a:rPr lang="en-US" sz="3800" b="1" dirty="0"/>
              <a:t>H905 repressors vary in total biofilm repression strength: BinK &gt; GbrK &gt; RemK, with RemK playing little to no role in H905 likely due to the marked decrease of cellulose production</a:t>
            </a:r>
          </a:p>
          <a:p>
            <a:pPr marL="342900" indent="-342900">
              <a:lnSpc>
                <a:spcPct val="150000"/>
              </a:lnSpc>
              <a:buFont typeface="Arial" panose="020B0604020202020204" pitchFamily="34" charset="0"/>
              <a:buChar char="•"/>
            </a:pPr>
            <a:r>
              <a:rPr lang="en-US" sz="3800" b="1" dirty="0"/>
              <a:t>GbrK can potentially dimerize with BinK, further altering Syp regulation compared to ES114</a:t>
            </a:r>
          </a:p>
          <a:p>
            <a:pPr marL="342900" indent="-342900">
              <a:lnSpc>
                <a:spcPct val="150000"/>
              </a:lnSpc>
              <a:buFont typeface="Arial" panose="020B0604020202020204" pitchFamily="34" charset="0"/>
              <a:buChar char="•"/>
            </a:pPr>
            <a:r>
              <a:rPr lang="en-US" sz="3800" b="1" dirty="0"/>
              <a:t>Loss of GbrK improves colonization but may also reduce oxidative resistance</a:t>
            </a:r>
          </a:p>
          <a:p>
            <a:pPr marL="342900" indent="-342900">
              <a:lnSpc>
                <a:spcPct val="150000"/>
              </a:lnSpc>
              <a:buFont typeface="Arial" panose="020B0604020202020204" pitchFamily="34" charset="0"/>
              <a:buChar char="•"/>
            </a:pPr>
            <a:r>
              <a:rPr lang="en-US" sz="3800" b="1" dirty="0"/>
              <a:t>Multiple genomic changes in H905 dramatically altered strain ecology and inform how the evolution of signal transduction systems impacts coordination of symbiosis </a:t>
            </a:r>
          </a:p>
        </p:txBody>
      </p:sp>
      <p:sp>
        <p:nvSpPr>
          <p:cNvPr id="244" name="TextBox 243">
            <a:extLst>
              <a:ext uri="{FF2B5EF4-FFF2-40B4-BE49-F238E27FC236}">
                <a16:creationId xmlns:a16="http://schemas.microsoft.com/office/drawing/2014/main" id="{0C679B76-3693-3A8B-8DBA-828F4922C84F}"/>
              </a:ext>
            </a:extLst>
          </p:cNvPr>
          <p:cNvSpPr txBox="1"/>
          <p:nvPr/>
        </p:nvSpPr>
        <p:spPr>
          <a:xfrm>
            <a:off x="20199558" y="29508911"/>
            <a:ext cx="3367946" cy="2554545"/>
          </a:xfrm>
          <a:prstGeom prst="rect">
            <a:avLst/>
          </a:prstGeom>
          <a:noFill/>
        </p:spPr>
        <p:txBody>
          <a:bodyPr wrap="square" rtlCol="0">
            <a:spAutoFit/>
          </a:bodyPr>
          <a:lstStyle/>
          <a:p>
            <a:r>
              <a:rPr lang="en-US" sz="2000" b="1" dirty="0"/>
              <a:t>Table 1: Repressor dimerization potential in ES114 and H905. </a:t>
            </a:r>
            <a:r>
              <a:rPr lang="en-US" sz="2000" dirty="0"/>
              <a:t>Dimerization residues are highly conserved in both strains indicating GbrK may dimerize with ancestral repressors.</a:t>
            </a:r>
          </a:p>
        </p:txBody>
      </p:sp>
      <p:sp>
        <p:nvSpPr>
          <p:cNvPr id="295" name="TextBox 294">
            <a:extLst>
              <a:ext uri="{FF2B5EF4-FFF2-40B4-BE49-F238E27FC236}">
                <a16:creationId xmlns:a16="http://schemas.microsoft.com/office/drawing/2014/main" id="{C1B5993A-6871-8A16-208F-A5F9A40BE70F}"/>
              </a:ext>
            </a:extLst>
          </p:cNvPr>
          <p:cNvSpPr txBox="1"/>
          <p:nvPr/>
        </p:nvSpPr>
        <p:spPr>
          <a:xfrm>
            <a:off x="249734" y="18745200"/>
            <a:ext cx="12533709" cy="1107996"/>
          </a:xfrm>
          <a:prstGeom prst="rect">
            <a:avLst/>
          </a:prstGeom>
          <a:noFill/>
        </p:spPr>
        <p:txBody>
          <a:bodyPr wrap="square" rtlCol="0">
            <a:spAutoFit/>
          </a:bodyPr>
          <a:lstStyle/>
          <a:p>
            <a:r>
              <a:rPr lang="en-US" sz="2200" b="1" dirty="0"/>
              <a:t>Figure 1: Histidine kinase homo- and hetero-dimerization and phosphorelay controls biofilm repression in ES114. </a:t>
            </a:r>
            <a:r>
              <a:rPr lang="en-US" sz="2200" dirty="0"/>
              <a:t>Histidine kinase dimerization alters biofilm regulation and subsequent symbiotic capacity.</a:t>
            </a:r>
          </a:p>
        </p:txBody>
      </p:sp>
      <p:grpSp>
        <p:nvGrpSpPr>
          <p:cNvPr id="15" name="Group 14">
            <a:extLst>
              <a:ext uri="{FF2B5EF4-FFF2-40B4-BE49-F238E27FC236}">
                <a16:creationId xmlns:a16="http://schemas.microsoft.com/office/drawing/2014/main" id="{CCDD1363-6667-6637-0FD4-89E270EAF443}"/>
              </a:ext>
            </a:extLst>
          </p:cNvPr>
          <p:cNvGrpSpPr/>
          <p:nvPr/>
        </p:nvGrpSpPr>
        <p:grpSpPr>
          <a:xfrm>
            <a:off x="476248" y="12386829"/>
            <a:ext cx="12020552" cy="6316074"/>
            <a:chOff x="95206" y="12517024"/>
            <a:chExt cx="12442465" cy="6672568"/>
          </a:xfrm>
        </p:grpSpPr>
        <p:sp>
          <p:nvSpPr>
            <p:cNvPr id="142" name="Arc 141">
              <a:extLst>
                <a:ext uri="{FF2B5EF4-FFF2-40B4-BE49-F238E27FC236}">
                  <a16:creationId xmlns:a16="http://schemas.microsoft.com/office/drawing/2014/main" id="{BA2018C6-5DCD-E854-310E-3BA8B7CCFB84}"/>
                </a:ext>
              </a:extLst>
            </p:cNvPr>
            <p:cNvSpPr>
              <a:spLocks noChangeAspect="1"/>
            </p:cNvSpPr>
            <p:nvPr/>
          </p:nvSpPr>
          <p:spPr>
            <a:xfrm rot="4905198">
              <a:off x="420790" y="14286995"/>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43" name="Rectangle: Rounded Corners 142">
              <a:extLst>
                <a:ext uri="{FF2B5EF4-FFF2-40B4-BE49-F238E27FC236}">
                  <a16:creationId xmlns:a16="http://schemas.microsoft.com/office/drawing/2014/main" id="{2B8D2583-8C1E-8048-9685-E9A32463EEBC}"/>
                </a:ext>
              </a:extLst>
            </p:cNvPr>
            <p:cNvSpPr>
              <a:spLocks noChangeAspect="1"/>
            </p:cNvSpPr>
            <p:nvPr/>
          </p:nvSpPr>
          <p:spPr>
            <a:xfrm>
              <a:off x="229911" y="13877873"/>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44" name="Rectangle: Rounded Corners 143">
              <a:extLst>
                <a:ext uri="{FF2B5EF4-FFF2-40B4-BE49-F238E27FC236}">
                  <a16:creationId xmlns:a16="http://schemas.microsoft.com/office/drawing/2014/main" id="{AE09DF3B-CE63-27D8-ADCF-B49C526AEABD}"/>
                </a:ext>
              </a:extLst>
            </p:cNvPr>
            <p:cNvSpPr>
              <a:spLocks noChangeAspect="1"/>
            </p:cNvSpPr>
            <p:nvPr/>
          </p:nvSpPr>
          <p:spPr>
            <a:xfrm>
              <a:off x="719477" y="14604208"/>
              <a:ext cx="952728"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45" name="Diamond 144">
              <a:extLst>
                <a:ext uri="{FF2B5EF4-FFF2-40B4-BE49-F238E27FC236}">
                  <a16:creationId xmlns:a16="http://schemas.microsoft.com/office/drawing/2014/main" id="{61FE1518-EAC8-90BC-3241-099CD2FC4D82}"/>
                </a:ext>
              </a:extLst>
            </p:cNvPr>
            <p:cNvSpPr>
              <a:spLocks noChangeAspect="1"/>
            </p:cNvSpPr>
            <p:nvPr/>
          </p:nvSpPr>
          <p:spPr>
            <a:xfrm>
              <a:off x="489737" y="15660615"/>
              <a:ext cx="1749853"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46" name="Trapezoid 145">
              <a:extLst>
                <a:ext uri="{FF2B5EF4-FFF2-40B4-BE49-F238E27FC236}">
                  <a16:creationId xmlns:a16="http://schemas.microsoft.com/office/drawing/2014/main" id="{AC06AC2D-A43E-66BA-4EAF-845B84AA5627}"/>
                </a:ext>
              </a:extLst>
            </p:cNvPr>
            <p:cNvSpPr>
              <a:spLocks noChangeAspect="1"/>
            </p:cNvSpPr>
            <p:nvPr/>
          </p:nvSpPr>
          <p:spPr>
            <a:xfrm>
              <a:off x="712302" y="18443517"/>
              <a:ext cx="1218021" cy="743300"/>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147" name="Straight Connector 146">
              <a:extLst>
                <a:ext uri="{FF2B5EF4-FFF2-40B4-BE49-F238E27FC236}">
                  <a16:creationId xmlns:a16="http://schemas.microsoft.com/office/drawing/2014/main" id="{8378B68A-1A24-968A-1823-A625FAE8E80B}"/>
                </a:ext>
              </a:extLst>
            </p:cNvPr>
            <p:cNvCxnSpPr>
              <a:cxnSpLocks noChangeAspect="1"/>
              <a:stCxn id="144" idx="2"/>
              <a:endCxn id="145" idx="0"/>
            </p:cNvCxnSpPr>
            <p:nvPr/>
          </p:nvCxnSpPr>
          <p:spPr>
            <a:xfrm>
              <a:off x="1195841" y="15431803"/>
              <a:ext cx="168823" cy="228812"/>
            </a:xfrm>
            <a:prstGeom prst="line">
              <a:avLst/>
            </a:prstGeom>
            <a:noFill/>
            <a:ln w="28575" cap="flat" cmpd="sng" algn="ctr">
              <a:solidFill>
                <a:sysClr val="windowText" lastClr="000000"/>
              </a:solidFill>
              <a:prstDash val="solid"/>
              <a:miter lim="800000"/>
            </a:ln>
            <a:effectLst/>
          </p:spPr>
        </p:cxnSp>
        <p:cxnSp>
          <p:nvCxnSpPr>
            <p:cNvPr id="148" name="Straight Connector 147">
              <a:extLst>
                <a:ext uri="{FF2B5EF4-FFF2-40B4-BE49-F238E27FC236}">
                  <a16:creationId xmlns:a16="http://schemas.microsoft.com/office/drawing/2014/main" id="{6991A9D2-E566-D62F-63CF-5C7EC67E7AA0}"/>
                </a:ext>
              </a:extLst>
            </p:cNvPr>
            <p:cNvCxnSpPr>
              <a:cxnSpLocks noChangeAspect="1"/>
              <a:stCxn id="145" idx="2"/>
              <a:endCxn id="155" idx="0"/>
            </p:cNvCxnSpPr>
            <p:nvPr/>
          </p:nvCxnSpPr>
          <p:spPr>
            <a:xfrm>
              <a:off x="1364664" y="16917522"/>
              <a:ext cx="27586" cy="144313"/>
            </a:xfrm>
            <a:prstGeom prst="line">
              <a:avLst/>
            </a:prstGeom>
            <a:noFill/>
            <a:ln w="28575" cap="flat" cmpd="sng" algn="ctr">
              <a:solidFill>
                <a:sysClr val="windowText" lastClr="000000"/>
              </a:solidFill>
              <a:prstDash val="solid"/>
              <a:miter lim="800000"/>
            </a:ln>
            <a:effectLst/>
          </p:spPr>
        </p:cxnSp>
        <p:cxnSp>
          <p:nvCxnSpPr>
            <p:cNvPr id="154" name="Straight Connector 153">
              <a:extLst>
                <a:ext uri="{FF2B5EF4-FFF2-40B4-BE49-F238E27FC236}">
                  <a16:creationId xmlns:a16="http://schemas.microsoft.com/office/drawing/2014/main" id="{B6DF03CF-6231-486E-669B-B93C9F94A4B6}"/>
                </a:ext>
              </a:extLst>
            </p:cNvPr>
            <p:cNvCxnSpPr>
              <a:cxnSpLocks noChangeAspect="1"/>
              <a:stCxn id="155" idx="4"/>
              <a:endCxn id="146" idx="0"/>
            </p:cNvCxnSpPr>
            <p:nvPr/>
          </p:nvCxnSpPr>
          <p:spPr>
            <a:xfrm flipH="1">
              <a:off x="1321313" y="18089285"/>
              <a:ext cx="70937" cy="354232"/>
            </a:xfrm>
            <a:prstGeom prst="line">
              <a:avLst/>
            </a:prstGeom>
            <a:noFill/>
            <a:ln w="28575" cap="flat" cmpd="sng" algn="ctr">
              <a:solidFill>
                <a:sysClr val="windowText" lastClr="000000"/>
              </a:solidFill>
              <a:prstDash val="solid"/>
              <a:miter lim="800000"/>
            </a:ln>
            <a:effectLst/>
          </p:spPr>
        </p:cxnSp>
        <p:sp>
          <p:nvSpPr>
            <p:cNvPr id="155" name="Oval 154">
              <a:extLst>
                <a:ext uri="{FF2B5EF4-FFF2-40B4-BE49-F238E27FC236}">
                  <a16:creationId xmlns:a16="http://schemas.microsoft.com/office/drawing/2014/main" id="{FC92EC2F-3278-604B-FABB-0F54D5D8A502}"/>
                </a:ext>
              </a:extLst>
            </p:cNvPr>
            <p:cNvSpPr>
              <a:spLocks noChangeAspect="1"/>
            </p:cNvSpPr>
            <p:nvPr/>
          </p:nvSpPr>
          <p:spPr>
            <a:xfrm>
              <a:off x="424695" y="17061835"/>
              <a:ext cx="1935109"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56" name="Arc 155">
              <a:extLst>
                <a:ext uri="{FF2B5EF4-FFF2-40B4-BE49-F238E27FC236}">
                  <a16:creationId xmlns:a16="http://schemas.microsoft.com/office/drawing/2014/main" id="{BC3CFDE6-0CF4-C674-5C24-A2FEA4ED3DF0}"/>
                </a:ext>
              </a:extLst>
            </p:cNvPr>
            <p:cNvSpPr>
              <a:spLocks noChangeAspect="1"/>
            </p:cNvSpPr>
            <p:nvPr/>
          </p:nvSpPr>
          <p:spPr>
            <a:xfrm rot="4542040">
              <a:off x="1900303" y="14271781"/>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57" name="Rectangle: Rounded Corners 156">
              <a:extLst>
                <a:ext uri="{FF2B5EF4-FFF2-40B4-BE49-F238E27FC236}">
                  <a16:creationId xmlns:a16="http://schemas.microsoft.com/office/drawing/2014/main" id="{B44D30F6-F322-DF61-F0DA-E4C957204B22}"/>
                </a:ext>
              </a:extLst>
            </p:cNvPr>
            <p:cNvSpPr>
              <a:spLocks noChangeAspect="1"/>
            </p:cNvSpPr>
            <p:nvPr/>
          </p:nvSpPr>
          <p:spPr>
            <a:xfrm>
              <a:off x="1734687" y="13872347"/>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Cache</a:t>
              </a:r>
            </a:p>
          </p:txBody>
        </p:sp>
        <p:sp>
          <p:nvSpPr>
            <p:cNvPr id="158" name="Rectangle: Rounded Corners 157">
              <a:extLst>
                <a:ext uri="{FF2B5EF4-FFF2-40B4-BE49-F238E27FC236}">
                  <a16:creationId xmlns:a16="http://schemas.microsoft.com/office/drawing/2014/main" id="{763E6B8D-7B65-ACFE-767F-618694D5F6B2}"/>
                </a:ext>
              </a:extLst>
            </p:cNvPr>
            <p:cNvSpPr>
              <a:spLocks noChangeAspect="1"/>
            </p:cNvSpPr>
            <p:nvPr/>
          </p:nvSpPr>
          <p:spPr>
            <a:xfrm>
              <a:off x="2078448" y="14607714"/>
              <a:ext cx="1124683"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HAMP</a:t>
              </a:r>
            </a:p>
          </p:txBody>
        </p:sp>
        <p:sp>
          <p:nvSpPr>
            <p:cNvPr id="165" name="Diamond 164">
              <a:extLst>
                <a:ext uri="{FF2B5EF4-FFF2-40B4-BE49-F238E27FC236}">
                  <a16:creationId xmlns:a16="http://schemas.microsoft.com/office/drawing/2014/main" id="{B0C0221F-4BF3-269F-7349-5176CA23CEC2}"/>
                </a:ext>
              </a:extLst>
            </p:cNvPr>
            <p:cNvSpPr>
              <a:spLocks noChangeAspect="1"/>
            </p:cNvSpPr>
            <p:nvPr/>
          </p:nvSpPr>
          <p:spPr>
            <a:xfrm>
              <a:off x="1631705" y="15627577"/>
              <a:ext cx="1884310"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HisKA</a:t>
              </a:r>
            </a:p>
          </p:txBody>
        </p:sp>
        <p:sp>
          <p:nvSpPr>
            <p:cNvPr id="167" name="Trapezoid 166">
              <a:extLst>
                <a:ext uri="{FF2B5EF4-FFF2-40B4-BE49-F238E27FC236}">
                  <a16:creationId xmlns:a16="http://schemas.microsoft.com/office/drawing/2014/main" id="{516031A9-D287-DA56-4D23-9F66FFB084BB}"/>
                </a:ext>
              </a:extLst>
            </p:cNvPr>
            <p:cNvSpPr>
              <a:spLocks noChangeAspect="1"/>
            </p:cNvSpPr>
            <p:nvPr/>
          </p:nvSpPr>
          <p:spPr>
            <a:xfrm>
              <a:off x="2220498" y="18446292"/>
              <a:ext cx="1218021" cy="743300"/>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REC</a:t>
              </a:r>
            </a:p>
          </p:txBody>
        </p:sp>
        <p:cxnSp>
          <p:nvCxnSpPr>
            <p:cNvPr id="173" name="Straight Connector 172">
              <a:extLst>
                <a:ext uri="{FF2B5EF4-FFF2-40B4-BE49-F238E27FC236}">
                  <a16:creationId xmlns:a16="http://schemas.microsoft.com/office/drawing/2014/main" id="{33200B0A-E795-DAA7-DA01-E991EE9E2EC7}"/>
                </a:ext>
              </a:extLst>
            </p:cNvPr>
            <p:cNvCxnSpPr>
              <a:cxnSpLocks noChangeAspect="1"/>
              <a:stCxn id="158" idx="2"/>
              <a:endCxn id="165" idx="0"/>
            </p:cNvCxnSpPr>
            <p:nvPr/>
          </p:nvCxnSpPr>
          <p:spPr>
            <a:xfrm flipH="1">
              <a:off x="2573861" y="15435309"/>
              <a:ext cx="66928" cy="192268"/>
            </a:xfrm>
            <a:prstGeom prst="line">
              <a:avLst/>
            </a:prstGeom>
            <a:noFill/>
            <a:ln w="28575" cap="flat" cmpd="sng" algn="ctr">
              <a:solidFill>
                <a:sysClr val="windowText" lastClr="000000"/>
              </a:solidFill>
              <a:prstDash val="solid"/>
              <a:miter lim="800000"/>
            </a:ln>
            <a:effectLst/>
          </p:spPr>
        </p:cxnSp>
        <p:cxnSp>
          <p:nvCxnSpPr>
            <p:cNvPr id="183" name="Straight Connector 182">
              <a:extLst>
                <a:ext uri="{FF2B5EF4-FFF2-40B4-BE49-F238E27FC236}">
                  <a16:creationId xmlns:a16="http://schemas.microsoft.com/office/drawing/2014/main" id="{0987CF78-9F84-5928-7ACB-1EA72CC245AA}"/>
                </a:ext>
              </a:extLst>
            </p:cNvPr>
            <p:cNvCxnSpPr>
              <a:cxnSpLocks noChangeAspect="1"/>
              <a:stCxn id="165" idx="2"/>
              <a:endCxn id="193" idx="0"/>
            </p:cNvCxnSpPr>
            <p:nvPr/>
          </p:nvCxnSpPr>
          <p:spPr>
            <a:xfrm>
              <a:off x="2573861" y="16884483"/>
              <a:ext cx="73362" cy="205438"/>
            </a:xfrm>
            <a:prstGeom prst="line">
              <a:avLst/>
            </a:prstGeom>
            <a:noFill/>
            <a:ln w="28575" cap="flat" cmpd="sng" algn="ctr">
              <a:solidFill>
                <a:sysClr val="windowText" lastClr="000000"/>
              </a:solidFill>
              <a:prstDash val="solid"/>
              <a:miter lim="800000"/>
            </a:ln>
            <a:effectLst/>
          </p:spPr>
        </p:cxnSp>
        <p:cxnSp>
          <p:nvCxnSpPr>
            <p:cNvPr id="192" name="Straight Connector 191">
              <a:extLst>
                <a:ext uri="{FF2B5EF4-FFF2-40B4-BE49-F238E27FC236}">
                  <a16:creationId xmlns:a16="http://schemas.microsoft.com/office/drawing/2014/main" id="{50240FC9-636D-5A2F-F70C-62F2281C2231}"/>
                </a:ext>
              </a:extLst>
            </p:cNvPr>
            <p:cNvCxnSpPr>
              <a:cxnSpLocks noChangeAspect="1"/>
              <a:stCxn id="193" idx="4"/>
              <a:endCxn id="167" idx="0"/>
            </p:cNvCxnSpPr>
            <p:nvPr/>
          </p:nvCxnSpPr>
          <p:spPr>
            <a:xfrm>
              <a:off x="2647223" y="18117372"/>
              <a:ext cx="182286" cy="328920"/>
            </a:xfrm>
            <a:prstGeom prst="line">
              <a:avLst/>
            </a:prstGeom>
            <a:noFill/>
            <a:ln w="28575" cap="flat" cmpd="sng" algn="ctr">
              <a:solidFill>
                <a:sysClr val="windowText" lastClr="000000"/>
              </a:solidFill>
              <a:prstDash val="solid"/>
              <a:miter lim="800000"/>
            </a:ln>
            <a:effectLst/>
          </p:spPr>
        </p:cxnSp>
        <p:sp>
          <p:nvSpPr>
            <p:cNvPr id="193" name="Oval 192">
              <a:extLst>
                <a:ext uri="{FF2B5EF4-FFF2-40B4-BE49-F238E27FC236}">
                  <a16:creationId xmlns:a16="http://schemas.microsoft.com/office/drawing/2014/main" id="{E23E5655-08DE-1A2B-C33B-04F8179DA660}"/>
                </a:ext>
              </a:extLst>
            </p:cNvPr>
            <p:cNvSpPr>
              <a:spLocks noChangeAspect="1"/>
            </p:cNvSpPr>
            <p:nvPr/>
          </p:nvSpPr>
          <p:spPr>
            <a:xfrm>
              <a:off x="1658213" y="17089921"/>
              <a:ext cx="1978018"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effectLst/>
                  <a:uLnTx/>
                  <a:uFillTx/>
                  <a:latin typeface="Arial" panose="020B0604020202020204" pitchFamily="34" charset="0"/>
                  <a:cs typeface="Arial" panose="020B0604020202020204" pitchFamily="34" charset="0"/>
                </a:rPr>
                <a:t>Hatpase_c</a:t>
              </a: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194" name="Straight Connector 193">
              <a:extLst>
                <a:ext uri="{FF2B5EF4-FFF2-40B4-BE49-F238E27FC236}">
                  <a16:creationId xmlns:a16="http://schemas.microsoft.com/office/drawing/2014/main" id="{E0916894-23B7-BAEC-CF4E-A334750C2252}"/>
                </a:ext>
              </a:extLst>
            </p:cNvPr>
            <p:cNvCxnSpPr>
              <a:cxnSpLocks/>
            </p:cNvCxnSpPr>
            <p:nvPr/>
          </p:nvCxnSpPr>
          <p:spPr>
            <a:xfrm>
              <a:off x="224969" y="14376644"/>
              <a:ext cx="12312702" cy="51923"/>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31992192-CDAB-3CC3-7025-12D22F6F9F02}"/>
                </a:ext>
              </a:extLst>
            </p:cNvPr>
            <p:cNvCxnSpPr>
              <a:cxnSpLocks/>
            </p:cNvCxnSpPr>
            <p:nvPr/>
          </p:nvCxnSpPr>
          <p:spPr>
            <a:xfrm>
              <a:off x="224969" y="14510585"/>
              <a:ext cx="12312702" cy="47526"/>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256" name="Trapezoid 255">
              <a:extLst>
                <a:ext uri="{FF2B5EF4-FFF2-40B4-BE49-F238E27FC236}">
                  <a16:creationId xmlns:a16="http://schemas.microsoft.com/office/drawing/2014/main" id="{D2EF38F9-7929-B39E-E7DC-C1CC6760E5D8}"/>
                </a:ext>
              </a:extLst>
            </p:cNvPr>
            <p:cNvSpPr>
              <a:spLocks noChangeAspect="1"/>
            </p:cNvSpPr>
            <p:nvPr/>
          </p:nvSpPr>
          <p:spPr>
            <a:xfrm>
              <a:off x="9469200" y="18374706"/>
              <a:ext cx="1218021" cy="743300"/>
            </a:xfrm>
            <a:prstGeom prst="trapezoid">
              <a:avLst/>
            </a:prstGeom>
            <a:solidFill>
              <a:srgbClr val="A8DCEA"/>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REC</a:t>
              </a:r>
            </a:p>
          </p:txBody>
        </p:sp>
        <p:cxnSp>
          <p:nvCxnSpPr>
            <p:cNvPr id="258" name="Straight Connector 257">
              <a:extLst>
                <a:ext uri="{FF2B5EF4-FFF2-40B4-BE49-F238E27FC236}">
                  <a16:creationId xmlns:a16="http://schemas.microsoft.com/office/drawing/2014/main" id="{5909A642-34B3-87AF-5A28-29927566295D}"/>
                </a:ext>
              </a:extLst>
            </p:cNvPr>
            <p:cNvCxnSpPr>
              <a:cxnSpLocks noChangeAspect="1"/>
              <a:stCxn id="255" idx="2"/>
              <a:endCxn id="260" idx="0"/>
            </p:cNvCxnSpPr>
            <p:nvPr/>
          </p:nvCxnSpPr>
          <p:spPr>
            <a:xfrm flipH="1">
              <a:off x="10282247" y="16831814"/>
              <a:ext cx="7671" cy="236706"/>
            </a:xfrm>
            <a:prstGeom prst="line">
              <a:avLst/>
            </a:prstGeom>
            <a:noFill/>
            <a:ln w="28575" cap="flat" cmpd="sng" algn="ctr">
              <a:solidFill>
                <a:sysClr val="windowText" lastClr="000000"/>
              </a:solidFill>
              <a:prstDash val="solid"/>
              <a:miter lim="800000"/>
            </a:ln>
            <a:effectLst/>
          </p:spPr>
        </p:cxnSp>
        <p:cxnSp>
          <p:nvCxnSpPr>
            <p:cNvPr id="259" name="Straight Connector 258">
              <a:extLst>
                <a:ext uri="{FF2B5EF4-FFF2-40B4-BE49-F238E27FC236}">
                  <a16:creationId xmlns:a16="http://schemas.microsoft.com/office/drawing/2014/main" id="{E72B39A2-9AB0-A3CD-B9E1-2765AA533E45}"/>
                </a:ext>
              </a:extLst>
            </p:cNvPr>
            <p:cNvCxnSpPr>
              <a:cxnSpLocks noChangeAspect="1"/>
              <a:stCxn id="260" idx="4"/>
              <a:endCxn id="256" idx="0"/>
            </p:cNvCxnSpPr>
            <p:nvPr/>
          </p:nvCxnSpPr>
          <p:spPr>
            <a:xfrm flipH="1">
              <a:off x="10078211" y="18095971"/>
              <a:ext cx="204036" cy="278735"/>
            </a:xfrm>
            <a:prstGeom prst="line">
              <a:avLst/>
            </a:prstGeom>
            <a:noFill/>
            <a:ln w="28575" cap="flat" cmpd="sng" algn="ctr">
              <a:solidFill>
                <a:sysClr val="windowText" lastClr="000000"/>
              </a:solidFill>
              <a:prstDash val="solid"/>
              <a:miter lim="800000"/>
            </a:ln>
            <a:effectLst/>
          </p:spPr>
        </p:cxnSp>
        <p:sp>
          <p:nvSpPr>
            <p:cNvPr id="261" name="Arc 260">
              <a:extLst>
                <a:ext uri="{FF2B5EF4-FFF2-40B4-BE49-F238E27FC236}">
                  <a16:creationId xmlns:a16="http://schemas.microsoft.com/office/drawing/2014/main" id="{AC61A74D-24D1-5506-00B1-AA466E12D693}"/>
                </a:ext>
              </a:extLst>
            </p:cNvPr>
            <p:cNvSpPr>
              <a:spLocks noChangeAspect="1"/>
            </p:cNvSpPr>
            <p:nvPr/>
          </p:nvSpPr>
          <p:spPr>
            <a:xfrm rot="4107879">
              <a:off x="10608600" y="14256994"/>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62" name="Rectangle: Rounded Corners 261">
              <a:extLst>
                <a:ext uri="{FF2B5EF4-FFF2-40B4-BE49-F238E27FC236}">
                  <a16:creationId xmlns:a16="http://schemas.microsoft.com/office/drawing/2014/main" id="{5C37A7CE-816A-335D-012A-B91C323CF62E}"/>
                </a:ext>
              </a:extLst>
            </p:cNvPr>
            <p:cNvSpPr>
              <a:spLocks noChangeAspect="1"/>
            </p:cNvSpPr>
            <p:nvPr/>
          </p:nvSpPr>
          <p:spPr>
            <a:xfrm>
              <a:off x="10601161" y="13904549"/>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Cache</a:t>
              </a:r>
            </a:p>
          </p:txBody>
        </p:sp>
        <p:sp>
          <p:nvSpPr>
            <p:cNvPr id="263" name="Rectangle: Rounded Corners 262">
              <a:extLst>
                <a:ext uri="{FF2B5EF4-FFF2-40B4-BE49-F238E27FC236}">
                  <a16:creationId xmlns:a16="http://schemas.microsoft.com/office/drawing/2014/main" id="{FBEFF5E8-ECC5-60BB-3E30-B5E062FD2CF4}"/>
                </a:ext>
              </a:extLst>
            </p:cNvPr>
            <p:cNvSpPr>
              <a:spLocks noChangeAspect="1"/>
            </p:cNvSpPr>
            <p:nvPr/>
          </p:nvSpPr>
          <p:spPr>
            <a:xfrm>
              <a:off x="10866486" y="14594680"/>
              <a:ext cx="1021849"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HAMP</a:t>
              </a:r>
            </a:p>
          </p:txBody>
        </p:sp>
        <p:sp>
          <p:nvSpPr>
            <p:cNvPr id="264" name="Diamond 263">
              <a:extLst>
                <a:ext uri="{FF2B5EF4-FFF2-40B4-BE49-F238E27FC236}">
                  <a16:creationId xmlns:a16="http://schemas.microsoft.com/office/drawing/2014/main" id="{313BC229-A5E7-1D69-CFE8-A0FAC13FB414}"/>
                </a:ext>
              </a:extLst>
            </p:cNvPr>
            <p:cNvSpPr>
              <a:spLocks noChangeAspect="1"/>
            </p:cNvSpPr>
            <p:nvPr/>
          </p:nvSpPr>
          <p:spPr>
            <a:xfrm>
              <a:off x="10467925" y="15587263"/>
              <a:ext cx="1749852"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265" name="Trapezoid 264">
              <a:extLst>
                <a:ext uri="{FF2B5EF4-FFF2-40B4-BE49-F238E27FC236}">
                  <a16:creationId xmlns:a16="http://schemas.microsoft.com/office/drawing/2014/main" id="{B5DF0849-3F76-15DE-CB01-BCDF3203E624}"/>
                </a:ext>
              </a:extLst>
            </p:cNvPr>
            <p:cNvSpPr>
              <a:spLocks noChangeAspect="1"/>
            </p:cNvSpPr>
            <p:nvPr/>
          </p:nvSpPr>
          <p:spPr>
            <a:xfrm>
              <a:off x="11021116" y="18379150"/>
              <a:ext cx="1218021" cy="743300"/>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266" name="Straight Connector 265">
              <a:extLst>
                <a:ext uri="{FF2B5EF4-FFF2-40B4-BE49-F238E27FC236}">
                  <a16:creationId xmlns:a16="http://schemas.microsoft.com/office/drawing/2014/main" id="{A69B437A-A64A-35D7-FB4A-8E4DAC9149BB}"/>
                </a:ext>
              </a:extLst>
            </p:cNvPr>
            <p:cNvCxnSpPr>
              <a:cxnSpLocks noChangeAspect="1"/>
              <a:stCxn id="263" idx="2"/>
              <a:endCxn id="264" idx="0"/>
            </p:cNvCxnSpPr>
            <p:nvPr/>
          </p:nvCxnSpPr>
          <p:spPr>
            <a:xfrm flipH="1">
              <a:off x="11342851" y="15422275"/>
              <a:ext cx="34560" cy="164988"/>
            </a:xfrm>
            <a:prstGeom prst="line">
              <a:avLst/>
            </a:prstGeom>
            <a:noFill/>
            <a:ln w="28575" cap="flat" cmpd="sng" algn="ctr">
              <a:solidFill>
                <a:sysClr val="windowText" lastClr="000000"/>
              </a:solidFill>
              <a:prstDash val="solid"/>
              <a:miter lim="800000"/>
            </a:ln>
            <a:effectLst/>
          </p:spPr>
        </p:cxnSp>
        <p:cxnSp>
          <p:nvCxnSpPr>
            <p:cNvPr id="267" name="Straight Connector 266">
              <a:extLst>
                <a:ext uri="{FF2B5EF4-FFF2-40B4-BE49-F238E27FC236}">
                  <a16:creationId xmlns:a16="http://schemas.microsoft.com/office/drawing/2014/main" id="{A48D4D64-5B7B-3ACA-9CE8-C7DB9FF27C18}"/>
                </a:ext>
              </a:extLst>
            </p:cNvPr>
            <p:cNvCxnSpPr>
              <a:cxnSpLocks noChangeAspect="1"/>
              <a:stCxn id="264" idx="2"/>
              <a:endCxn id="269" idx="0"/>
            </p:cNvCxnSpPr>
            <p:nvPr/>
          </p:nvCxnSpPr>
          <p:spPr>
            <a:xfrm>
              <a:off x="11342851" y="16844170"/>
              <a:ext cx="80328" cy="231009"/>
            </a:xfrm>
            <a:prstGeom prst="line">
              <a:avLst/>
            </a:prstGeom>
            <a:noFill/>
            <a:ln w="28575" cap="flat" cmpd="sng" algn="ctr">
              <a:solidFill>
                <a:sysClr val="windowText" lastClr="000000"/>
              </a:solidFill>
              <a:prstDash val="solid"/>
              <a:miter lim="800000"/>
            </a:ln>
            <a:effectLst/>
          </p:spPr>
        </p:cxnSp>
        <p:cxnSp>
          <p:nvCxnSpPr>
            <p:cNvPr id="268" name="Straight Connector 267">
              <a:extLst>
                <a:ext uri="{FF2B5EF4-FFF2-40B4-BE49-F238E27FC236}">
                  <a16:creationId xmlns:a16="http://schemas.microsoft.com/office/drawing/2014/main" id="{08A1FA19-9CDF-27A9-AB54-BB1E52060BBD}"/>
                </a:ext>
              </a:extLst>
            </p:cNvPr>
            <p:cNvCxnSpPr>
              <a:cxnSpLocks noChangeAspect="1"/>
              <a:stCxn id="269" idx="4"/>
              <a:endCxn id="265" idx="0"/>
            </p:cNvCxnSpPr>
            <p:nvPr/>
          </p:nvCxnSpPr>
          <p:spPr>
            <a:xfrm>
              <a:off x="11423179" y="18102629"/>
              <a:ext cx="206948" cy="276521"/>
            </a:xfrm>
            <a:prstGeom prst="line">
              <a:avLst/>
            </a:prstGeom>
            <a:noFill/>
            <a:ln w="28575" cap="flat" cmpd="sng" algn="ctr">
              <a:solidFill>
                <a:sysClr val="windowText" lastClr="000000"/>
              </a:solidFill>
              <a:prstDash val="solid"/>
              <a:miter lim="800000"/>
            </a:ln>
            <a:effectLst/>
          </p:spPr>
        </p:cxnSp>
        <p:sp>
          <p:nvSpPr>
            <p:cNvPr id="269" name="Oval 268">
              <a:extLst>
                <a:ext uri="{FF2B5EF4-FFF2-40B4-BE49-F238E27FC236}">
                  <a16:creationId xmlns:a16="http://schemas.microsoft.com/office/drawing/2014/main" id="{49EF6214-6195-5872-8722-D533177BE0A8}"/>
                </a:ext>
              </a:extLst>
            </p:cNvPr>
            <p:cNvSpPr>
              <a:spLocks noChangeAspect="1"/>
            </p:cNvSpPr>
            <p:nvPr/>
          </p:nvSpPr>
          <p:spPr>
            <a:xfrm>
              <a:off x="10458333" y="17075179"/>
              <a:ext cx="1929692"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270" name="Straight Connector 269">
              <a:extLst>
                <a:ext uri="{FF2B5EF4-FFF2-40B4-BE49-F238E27FC236}">
                  <a16:creationId xmlns:a16="http://schemas.microsoft.com/office/drawing/2014/main" id="{700A8E03-A751-C259-1120-E9E153C60A1C}"/>
                </a:ext>
              </a:extLst>
            </p:cNvPr>
            <p:cNvCxnSpPr>
              <a:cxnSpLocks/>
            </p:cNvCxnSpPr>
            <p:nvPr/>
          </p:nvCxnSpPr>
          <p:spPr>
            <a:xfrm flipH="1">
              <a:off x="3045984" y="14271396"/>
              <a:ext cx="2511364" cy="1663455"/>
            </a:xfrm>
            <a:prstGeom prst="line">
              <a:avLst/>
            </a:prstGeom>
            <a:ln w="76200">
              <a:solidFill>
                <a:schemeClr val="bg2">
                  <a:lumMod val="1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9086842B-B7B7-8CA5-43CB-969C05D1A01B}"/>
                </a:ext>
              </a:extLst>
            </p:cNvPr>
            <p:cNvCxnSpPr>
              <a:cxnSpLocks/>
            </p:cNvCxnSpPr>
            <p:nvPr/>
          </p:nvCxnSpPr>
          <p:spPr>
            <a:xfrm flipH="1" flipV="1">
              <a:off x="5425401" y="14022493"/>
              <a:ext cx="323172" cy="346166"/>
            </a:xfrm>
            <a:prstGeom prst="line">
              <a:avLst/>
            </a:prstGeom>
            <a:ln w="762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Arrow Connector 297">
              <a:extLst>
                <a:ext uri="{FF2B5EF4-FFF2-40B4-BE49-F238E27FC236}">
                  <a16:creationId xmlns:a16="http://schemas.microsoft.com/office/drawing/2014/main" id="{F0120D56-CFBF-C146-8DDC-31EDAC2B949E}"/>
                </a:ext>
              </a:extLst>
            </p:cNvPr>
            <p:cNvCxnSpPr>
              <a:cxnSpLocks/>
            </p:cNvCxnSpPr>
            <p:nvPr/>
          </p:nvCxnSpPr>
          <p:spPr>
            <a:xfrm flipV="1">
              <a:off x="6494260" y="12955206"/>
              <a:ext cx="0" cy="446276"/>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25" name="TextBox 1924">
              <a:extLst>
                <a:ext uri="{FF2B5EF4-FFF2-40B4-BE49-F238E27FC236}">
                  <a16:creationId xmlns:a16="http://schemas.microsoft.com/office/drawing/2014/main" id="{6A924742-891D-60CF-AA05-62496740ED31}"/>
                </a:ext>
              </a:extLst>
            </p:cNvPr>
            <p:cNvSpPr txBox="1"/>
            <p:nvPr/>
          </p:nvSpPr>
          <p:spPr>
            <a:xfrm>
              <a:off x="4380464" y="12517024"/>
              <a:ext cx="4460599" cy="520238"/>
            </a:xfrm>
            <a:prstGeom prst="rect">
              <a:avLst/>
            </a:prstGeom>
            <a:noFill/>
          </p:spPr>
          <p:txBody>
            <a:bodyPr wrap="square" rtlCol="0">
              <a:spAutoFit/>
            </a:bodyPr>
            <a:lstStyle/>
            <a:p>
              <a:r>
                <a:rPr lang="en-US" sz="2600" b="1" dirty="0"/>
                <a:t>Aggregation/Colonization</a:t>
              </a:r>
            </a:p>
          </p:txBody>
        </p:sp>
        <p:sp>
          <p:nvSpPr>
            <p:cNvPr id="435" name="Trapezoid 434">
              <a:extLst>
                <a:ext uri="{FF2B5EF4-FFF2-40B4-BE49-F238E27FC236}">
                  <a16:creationId xmlns:a16="http://schemas.microsoft.com/office/drawing/2014/main" id="{EAAA85F6-174B-53B3-3B08-64258C23F2E2}"/>
                </a:ext>
              </a:extLst>
            </p:cNvPr>
            <p:cNvSpPr>
              <a:spLocks noChangeAspect="1"/>
            </p:cNvSpPr>
            <p:nvPr/>
          </p:nvSpPr>
          <p:spPr>
            <a:xfrm>
              <a:off x="7735000" y="15867549"/>
              <a:ext cx="1118747" cy="635578"/>
            </a:xfrm>
            <a:prstGeom prst="trapezoid">
              <a:avLst/>
            </a:prstGeom>
            <a:solidFill>
              <a:srgbClr val="7030A0"/>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REC</a:t>
              </a:r>
            </a:p>
          </p:txBody>
        </p:sp>
        <p:sp>
          <p:nvSpPr>
            <p:cNvPr id="436" name="Isosceles Triangle 435">
              <a:extLst>
                <a:ext uri="{FF2B5EF4-FFF2-40B4-BE49-F238E27FC236}">
                  <a16:creationId xmlns:a16="http://schemas.microsoft.com/office/drawing/2014/main" id="{C56AECEE-C7C5-3025-A43A-9ABB69290E4C}"/>
                </a:ext>
              </a:extLst>
            </p:cNvPr>
            <p:cNvSpPr/>
            <p:nvPr/>
          </p:nvSpPr>
          <p:spPr>
            <a:xfrm>
              <a:off x="7746047" y="17061851"/>
              <a:ext cx="1257692" cy="942465"/>
            </a:xfrm>
            <a:prstGeom prst="triangle">
              <a:avLst/>
            </a:prstGeom>
            <a:solidFill>
              <a:schemeClr val="accent6">
                <a:lumMod val="40000"/>
                <a:lumOff val="60000"/>
              </a:schemeClr>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bg2">
                      <a:lumMod val="10000"/>
                    </a:schemeClr>
                  </a:solidFill>
                  <a:effectLst/>
                  <a:uLnTx/>
                  <a:uFillTx/>
                  <a:latin typeface="Arial" panose="020B0604020202020204" pitchFamily="34" charset="0"/>
                  <a:cs typeface="Arial" panose="020B0604020202020204" pitchFamily="34" charset="0"/>
                </a:rPr>
                <a:t>Hpt</a:t>
              </a:r>
            </a:p>
          </p:txBody>
        </p:sp>
        <p:cxnSp>
          <p:nvCxnSpPr>
            <p:cNvPr id="441" name="Straight Connector 440">
              <a:extLst>
                <a:ext uri="{FF2B5EF4-FFF2-40B4-BE49-F238E27FC236}">
                  <a16:creationId xmlns:a16="http://schemas.microsoft.com/office/drawing/2014/main" id="{C737DEDD-AFE6-7FC6-7749-742E2727D8A5}"/>
                </a:ext>
              </a:extLst>
            </p:cNvPr>
            <p:cNvCxnSpPr>
              <a:cxnSpLocks/>
            </p:cNvCxnSpPr>
            <p:nvPr/>
          </p:nvCxnSpPr>
          <p:spPr>
            <a:xfrm flipH="1" flipV="1">
              <a:off x="7447889" y="14202886"/>
              <a:ext cx="827160" cy="1573383"/>
            </a:xfrm>
            <a:prstGeom prst="line">
              <a:avLst/>
            </a:prstGeom>
            <a:ln w="76200">
              <a:solidFill>
                <a:schemeClr val="bg2">
                  <a:lumMod val="1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45" name="Straight Arrow Connector 444">
              <a:extLst>
                <a:ext uri="{FF2B5EF4-FFF2-40B4-BE49-F238E27FC236}">
                  <a16:creationId xmlns:a16="http://schemas.microsoft.com/office/drawing/2014/main" id="{B607837B-6254-17CA-886A-52D279B6FAD1}"/>
                </a:ext>
              </a:extLst>
            </p:cNvPr>
            <p:cNvCxnSpPr>
              <a:cxnSpLocks/>
            </p:cNvCxnSpPr>
            <p:nvPr/>
          </p:nvCxnSpPr>
          <p:spPr>
            <a:xfrm flipH="1" flipV="1">
              <a:off x="8936559" y="18079258"/>
              <a:ext cx="527034" cy="625748"/>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9" name="Straight Arrow Connector 448">
              <a:extLst>
                <a:ext uri="{FF2B5EF4-FFF2-40B4-BE49-F238E27FC236}">
                  <a16:creationId xmlns:a16="http://schemas.microsoft.com/office/drawing/2014/main" id="{314E749B-F2EC-2344-4439-6C218996A816}"/>
                </a:ext>
              </a:extLst>
            </p:cNvPr>
            <p:cNvCxnSpPr>
              <a:cxnSpLocks/>
            </p:cNvCxnSpPr>
            <p:nvPr/>
          </p:nvCxnSpPr>
          <p:spPr>
            <a:xfrm flipV="1">
              <a:off x="8357319" y="16603520"/>
              <a:ext cx="0" cy="376731"/>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60" name="Oval 259">
              <a:extLst>
                <a:ext uri="{FF2B5EF4-FFF2-40B4-BE49-F238E27FC236}">
                  <a16:creationId xmlns:a16="http://schemas.microsoft.com/office/drawing/2014/main" id="{92CD898F-B68E-F761-D2B6-DB8046D0C2E6}"/>
                </a:ext>
              </a:extLst>
            </p:cNvPr>
            <p:cNvSpPr>
              <a:spLocks noChangeAspect="1"/>
            </p:cNvSpPr>
            <p:nvPr/>
          </p:nvSpPr>
          <p:spPr>
            <a:xfrm>
              <a:off x="9264754" y="17068521"/>
              <a:ext cx="2034985" cy="1027450"/>
            </a:xfrm>
            <a:prstGeom prst="ellipse">
              <a:avLst/>
            </a:prstGeom>
            <a:solidFill>
              <a:srgbClr val="B8C3D2"/>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effectLst/>
                  <a:uLnTx/>
                  <a:uFillTx/>
                  <a:latin typeface="Arial" panose="020B0604020202020204" pitchFamily="34" charset="0"/>
                  <a:cs typeface="Arial" panose="020B0604020202020204" pitchFamily="34" charset="0"/>
                </a:rPr>
                <a:t>Hatpase_c</a:t>
              </a: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255" name="Diamond 254">
              <a:extLst>
                <a:ext uri="{FF2B5EF4-FFF2-40B4-BE49-F238E27FC236}">
                  <a16:creationId xmlns:a16="http://schemas.microsoft.com/office/drawing/2014/main" id="{328D5C71-126C-F25E-C843-0409B5BAD5CE}"/>
                </a:ext>
              </a:extLst>
            </p:cNvPr>
            <p:cNvSpPr>
              <a:spLocks noChangeAspect="1"/>
            </p:cNvSpPr>
            <p:nvPr/>
          </p:nvSpPr>
          <p:spPr>
            <a:xfrm>
              <a:off x="9346513" y="15574908"/>
              <a:ext cx="1886809" cy="1256907"/>
            </a:xfrm>
            <a:prstGeom prst="diamond">
              <a:avLst/>
            </a:prstGeom>
            <a:solidFill>
              <a:srgbClr val="75B9E7"/>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HisKA</a:t>
              </a:r>
            </a:p>
          </p:txBody>
        </p:sp>
        <p:sp>
          <p:nvSpPr>
            <p:cNvPr id="1934" name="TextBox 1933">
              <a:extLst>
                <a:ext uri="{FF2B5EF4-FFF2-40B4-BE49-F238E27FC236}">
                  <a16:creationId xmlns:a16="http://schemas.microsoft.com/office/drawing/2014/main" id="{1A8DD6AC-0519-7730-C831-45D4240B54C1}"/>
                </a:ext>
              </a:extLst>
            </p:cNvPr>
            <p:cNvSpPr txBox="1"/>
            <p:nvPr/>
          </p:nvSpPr>
          <p:spPr>
            <a:xfrm>
              <a:off x="95206" y="13381084"/>
              <a:ext cx="5523802" cy="446276"/>
            </a:xfrm>
            <a:prstGeom prst="rect">
              <a:avLst/>
            </a:prstGeom>
            <a:noFill/>
            <a:ln>
              <a:noFill/>
            </a:ln>
          </p:spPr>
          <p:txBody>
            <a:bodyPr wrap="square" rtlCol="0">
              <a:spAutoFit/>
            </a:bodyPr>
            <a:lstStyle/>
            <a:p>
              <a:r>
                <a:rPr lang="en-US" b="1" dirty="0">
                  <a:solidFill>
                    <a:schemeClr val="bg2">
                      <a:lumMod val="10000"/>
                    </a:schemeClr>
                  </a:solidFill>
                </a:rPr>
                <a:t>Homo (BinK-BinK, RemK-RemK)</a:t>
              </a:r>
            </a:p>
          </p:txBody>
        </p:sp>
        <p:sp>
          <p:nvSpPr>
            <p:cNvPr id="320" name="TextBox 319">
              <a:extLst>
                <a:ext uri="{FF2B5EF4-FFF2-40B4-BE49-F238E27FC236}">
                  <a16:creationId xmlns:a16="http://schemas.microsoft.com/office/drawing/2014/main" id="{ED52F626-1B49-D38C-7EBE-B4E1C0A23244}"/>
                </a:ext>
              </a:extLst>
            </p:cNvPr>
            <p:cNvSpPr txBox="1"/>
            <p:nvPr/>
          </p:nvSpPr>
          <p:spPr>
            <a:xfrm>
              <a:off x="9180560" y="13284359"/>
              <a:ext cx="3341227" cy="446276"/>
            </a:xfrm>
            <a:prstGeom prst="rect">
              <a:avLst/>
            </a:prstGeom>
            <a:noFill/>
          </p:spPr>
          <p:txBody>
            <a:bodyPr wrap="square" rtlCol="0">
              <a:spAutoFit/>
            </a:bodyPr>
            <a:lstStyle/>
            <a:p>
              <a:r>
                <a:rPr lang="en-US" b="1" dirty="0"/>
                <a:t>Hetero (RemK-BinK)</a:t>
              </a:r>
            </a:p>
          </p:txBody>
        </p:sp>
        <p:sp>
          <p:nvSpPr>
            <p:cNvPr id="328" name="TextBox 327">
              <a:extLst>
                <a:ext uri="{FF2B5EF4-FFF2-40B4-BE49-F238E27FC236}">
                  <a16:creationId xmlns:a16="http://schemas.microsoft.com/office/drawing/2014/main" id="{6261E05A-AB42-D43F-DE7C-C6E93AE9CD07}"/>
                </a:ext>
              </a:extLst>
            </p:cNvPr>
            <p:cNvSpPr txBox="1"/>
            <p:nvPr/>
          </p:nvSpPr>
          <p:spPr>
            <a:xfrm>
              <a:off x="5675626" y="13349638"/>
              <a:ext cx="2031763" cy="942930"/>
            </a:xfrm>
            <a:prstGeom prst="rect">
              <a:avLst/>
            </a:prstGeom>
            <a:noFill/>
            <a:ln>
              <a:noFill/>
            </a:ln>
          </p:spPr>
          <p:txBody>
            <a:bodyPr wrap="square" rtlCol="0">
              <a:spAutoFit/>
            </a:bodyPr>
            <a:lstStyle/>
            <a:p>
              <a:r>
                <a:rPr lang="en-US" sz="2600" b="1" dirty="0">
                  <a:solidFill>
                    <a:schemeClr val="bg2">
                      <a:lumMod val="10000"/>
                    </a:schemeClr>
                  </a:solidFill>
                </a:rPr>
                <a:t>Syp and cellulose </a:t>
              </a:r>
            </a:p>
          </p:txBody>
        </p:sp>
        <p:sp>
          <p:nvSpPr>
            <p:cNvPr id="332" name="Trapezoid 331">
              <a:extLst>
                <a:ext uri="{FF2B5EF4-FFF2-40B4-BE49-F238E27FC236}">
                  <a16:creationId xmlns:a16="http://schemas.microsoft.com/office/drawing/2014/main" id="{28F794ED-8F2C-B537-A73A-9048479EEF9B}"/>
                </a:ext>
              </a:extLst>
            </p:cNvPr>
            <p:cNvSpPr>
              <a:spLocks noChangeAspect="1"/>
            </p:cNvSpPr>
            <p:nvPr/>
          </p:nvSpPr>
          <p:spPr>
            <a:xfrm>
              <a:off x="4503150" y="18400401"/>
              <a:ext cx="1218021" cy="743300"/>
            </a:xfrm>
            <a:prstGeom prst="trapezoid">
              <a:avLst/>
            </a:prstGeom>
            <a:solidFill>
              <a:srgbClr val="A8DCEA"/>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333" name="Straight Connector 332">
              <a:extLst>
                <a:ext uri="{FF2B5EF4-FFF2-40B4-BE49-F238E27FC236}">
                  <a16:creationId xmlns:a16="http://schemas.microsoft.com/office/drawing/2014/main" id="{1D47F30F-E3A3-4561-F197-4EB53521273C}"/>
                </a:ext>
              </a:extLst>
            </p:cNvPr>
            <p:cNvCxnSpPr>
              <a:cxnSpLocks noChangeAspect="1"/>
              <a:stCxn id="337" idx="2"/>
              <a:endCxn id="336" idx="0"/>
            </p:cNvCxnSpPr>
            <p:nvPr/>
          </p:nvCxnSpPr>
          <p:spPr>
            <a:xfrm>
              <a:off x="5255390" y="16857510"/>
              <a:ext cx="8161" cy="236706"/>
            </a:xfrm>
            <a:prstGeom prst="line">
              <a:avLst/>
            </a:prstGeom>
            <a:noFill/>
            <a:ln w="28575" cap="flat" cmpd="sng" algn="ctr">
              <a:solidFill>
                <a:sysClr val="windowText" lastClr="000000"/>
              </a:solidFill>
              <a:prstDash val="solid"/>
              <a:miter lim="800000"/>
            </a:ln>
            <a:effectLst/>
          </p:spPr>
        </p:cxnSp>
        <p:cxnSp>
          <p:nvCxnSpPr>
            <p:cNvPr id="334" name="Straight Connector 333">
              <a:extLst>
                <a:ext uri="{FF2B5EF4-FFF2-40B4-BE49-F238E27FC236}">
                  <a16:creationId xmlns:a16="http://schemas.microsoft.com/office/drawing/2014/main" id="{ABC9D04D-183F-EEBA-848E-4DDC990EAF66}"/>
                </a:ext>
              </a:extLst>
            </p:cNvPr>
            <p:cNvCxnSpPr>
              <a:cxnSpLocks noChangeAspect="1"/>
              <a:stCxn id="336" idx="4"/>
              <a:endCxn id="332" idx="0"/>
            </p:cNvCxnSpPr>
            <p:nvPr/>
          </p:nvCxnSpPr>
          <p:spPr>
            <a:xfrm flipH="1">
              <a:off x="5112161" y="18121666"/>
              <a:ext cx="151390" cy="278735"/>
            </a:xfrm>
            <a:prstGeom prst="line">
              <a:avLst/>
            </a:prstGeom>
            <a:noFill/>
            <a:ln w="28575" cap="flat" cmpd="sng" algn="ctr">
              <a:solidFill>
                <a:sysClr val="windowText" lastClr="000000"/>
              </a:solidFill>
              <a:prstDash val="solid"/>
              <a:miter lim="800000"/>
            </a:ln>
            <a:effectLst/>
          </p:spPr>
        </p:cxnSp>
        <p:sp>
          <p:nvSpPr>
            <p:cNvPr id="336" name="Oval 335">
              <a:extLst>
                <a:ext uri="{FF2B5EF4-FFF2-40B4-BE49-F238E27FC236}">
                  <a16:creationId xmlns:a16="http://schemas.microsoft.com/office/drawing/2014/main" id="{EB811566-298E-088D-AA4B-72CBA291D1A3}"/>
                </a:ext>
              </a:extLst>
            </p:cNvPr>
            <p:cNvSpPr>
              <a:spLocks noChangeAspect="1"/>
            </p:cNvSpPr>
            <p:nvPr/>
          </p:nvSpPr>
          <p:spPr>
            <a:xfrm>
              <a:off x="4298704" y="17094216"/>
              <a:ext cx="1929693" cy="1027450"/>
            </a:xfrm>
            <a:prstGeom prst="ellipse">
              <a:avLst/>
            </a:prstGeom>
            <a:solidFill>
              <a:srgbClr val="B8C3D2"/>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337" name="Diamond 336">
              <a:extLst>
                <a:ext uri="{FF2B5EF4-FFF2-40B4-BE49-F238E27FC236}">
                  <a16:creationId xmlns:a16="http://schemas.microsoft.com/office/drawing/2014/main" id="{E3D94CC4-A285-F251-C429-ACE1913D1A09}"/>
                </a:ext>
              </a:extLst>
            </p:cNvPr>
            <p:cNvSpPr>
              <a:spLocks noChangeAspect="1"/>
            </p:cNvSpPr>
            <p:nvPr/>
          </p:nvSpPr>
          <p:spPr>
            <a:xfrm>
              <a:off x="4380464" y="15600603"/>
              <a:ext cx="1749852" cy="1256907"/>
            </a:xfrm>
            <a:prstGeom prst="diamond">
              <a:avLst/>
            </a:prstGeom>
            <a:solidFill>
              <a:srgbClr val="75B9E7"/>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338" name="Trapezoid 337">
              <a:extLst>
                <a:ext uri="{FF2B5EF4-FFF2-40B4-BE49-F238E27FC236}">
                  <a16:creationId xmlns:a16="http://schemas.microsoft.com/office/drawing/2014/main" id="{BB205382-3BC1-0258-B68D-38BFCD84B78D}"/>
                </a:ext>
              </a:extLst>
            </p:cNvPr>
            <p:cNvSpPr>
              <a:spLocks noChangeAspect="1"/>
            </p:cNvSpPr>
            <p:nvPr/>
          </p:nvSpPr>
          <p:spPr>
            <a:xfrm>
              <a:off x="6066852" y="18393155"/>
              <a:ext cx="1218021" cy="743300"/>
            </a:xfrm>
            <a:prstGeom prst="trapezoid">
              <a:avLst/>
            </a:prstGeom>
            <a:solidFill>
              <a:srgbClr val="A8DCEA"/>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REC</a:t>
              </a:r>
            </a:p>
          </p:txBody>
        </p:sp>
        <p:cxnSp>
          <p:nvCxnSpPr>
            <p:cNvPr id="339" name="Straight Connector 338">
              <a:extLst>
                <a:ext uri="{FF2B5EF4-FFF2-40B4-BE49-F238E27FC236}">
                  <a16:creationId xmlns:a16="http://schemas.microsoft.com/office/drawing/2014/main" id="{0474E2B6-0ABC-D715-FBBB-562786CAFB89}"/>
                </a:ext>
              </a:extLst>
            </p:cNvPr>
            <p:cNvCxnSpPr>
              <a:cxnSpLocks noChangeAspect="1"/>
              <a:stCxn id="343" idx="2"/>
              <a:endCxn id="342" idx="0"/>
            </p:cNvCxnSpPr>
            <p:nvPr/>
          </p:nvCxnSpPr>
          <p:spPr>
            <a:xfrm flipH="1">
              <a:off x="6586388" y="16864303"/>
              <a:ext cx="13907" cy="236706"/>
            </a:xfrm>
            <a:prstGeom prst="line">
              <a:avLst/>
            </a:prstGeom>
            <a:noFill/>
            <a:ln w="28575" cap="flat" cmpd="sng" algn="ctr">
              <a:solidFill>
                <a:sysClr val="windowText" lastClr="000000"/>
              </a:solidFill>
              <a:prstDash val="solid"/>
              <a:miter lim="800000"/>
            </a:ln>
            <a:effectLst/>
          </p:spPr>
        </p:cxnSp>
        <p:cxnSp>
          <p:nvCxnSpPr>
            <p:cNvPr id="340" name="Straight Connector 339">
              <a:extLst>
                <a:ext uri="{FF2B5EF4-FFF2-40B4-BE49-F238E27FC236}">
                  <a16:creationId xmlns:a16="http://schemas.microsoft.com/office/drawing/2014/main" id="{B560BB06-D941-7CF9-A375-644FC1D00219}"/>
                </a:ext>
              </a:extLst>
            </p:cNvPr>
            <p:cNvCxnSpPr>
              <a:cxnSpLocks noChangeAspect="1"/>
              <a:stCxn id="342" idx="4"/>
              <a:endCxn id="338" idx="0"/>
            </p:cNvCxnSpPr>
            <p:nvPr/>
          </p:nvCxnSpPr>
          <p:spPr>
            <a:xfrm>
              <a:off x="6586388" y="18128460"/>
              <a:ext cx="89475" cy="264695"/>
            </a:xfrm>
            <a:prstGeom prst="line">
              <a:avLst/>
            </a:prstGeom>
            <a:noFill/>
            <a:ln w="28575" cap="flat" cmpd="sng" algn="ctr">
              <a:solidFill>
                <a:sysClr val="windowText" lastClr="000000"/>
              </a:solidFill>
              <a:prstDash val="solid"/>
              <a:miter lim="800000"/>
            </a:ln>
            <a:effectLst/>
          </p:spPr>
        </p:cxnSp>
        <p:sp>
          <p:nvSpPr>
            <p:cNvPr id="342" name="Oval 341">
              <a:extLst>
                <a:ext uri="{FF2B5EF4-FFF2-40B4-BE49-F238E27FC236}">
                  <a16:creationId xmlns:a16="http://schemas.microsoft.com/office/drawing/2014/main" id="{292C442B-1175-7DD8-7766-22197F712629}"/>
                </a:ext>
              </a:extLst>
            </p:cNvPr>
            <p:cNvSpPr>
              <a:spLocks noChangeAspect="1"/>
            </p:cNvSpPr>
            <p:nvPr/>
          </p:nvSpPr>
          <p:spPr>
            <a:xfrm>
              <a:off x="5575131" y="17101010"/>
              <a:ext cx="2022513" cy="1027450"/>
            </a:xfrm>
            <a:prstGeom prst="ellipse">
              <a:avLst/>
            </a:prstGeom>
            <a:solidFill>
              <a:srgbClr val="B8C3D2"/>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effectLst/>
                  <a:uLnTx/>
                  <a:uFillTx/>
                  <a:latin typeface="Arial" panose="020B0604020202020204" pitchFamily="34" charset="0"/>
                  <a:cs typeface="Arial" panose="020B0604020202020204" pitchFamily="34" charset="0"/>
                </a:rPr>
                <a:t>Hatpase_c</a:t>
              </a: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343" name="Diamond 342">
              <a:extLst>
                <a:ext uri="{FF2B5EF4-FFF2-40B4-BE49-F238E27FC236}">
                  <a16:creationId xmlns:a16="http://schemas.microsoft.com/office/drawing/2014/main" id="{A615E253-E0EB-682A-EB06-38725CB68DC7}"/>
                </a:ext>
              </a:extLst>
            </p:cNvPr>
            <p:cNvSpPr>
              <a:spLocks noChangeAspect="1"/>
            </p:cNvSpPr>
            <p:nvPr/>
          </p:nvSpPr>
          <p:spPr>
            <a:xfrm>
              <a:off x="5656891" y="15607397"/>
              <a:ext cx="1886808" cy="1256907"/>
            </a:xfrm>
            <a:prstGeom prst="diamond">
              <a:avLst/>
            </a:prstGeom>
            <a:solidFill>
              <a:srgbClr val="75B9E7"/>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rPr>
                <a:t>HisKA</a:t>
              </a:r>
            </a:p>
          </p:txBody>
        </p:sp>
        <p:cxnSp>
          <p:nvCxnSpPr>
            <p:cNvPr id="350" name="Straight Connector 349">
              <a:extLst>
                <a:ext uri="{FF2B5EF4-FFF2-40B4-BE49-F238E27FC236}">
                  <a16:creationId xmlns:a16="http://schemas.microsoft.com/office/drawing/2014/main" id="{A513E70B-260F-5CBE-0FD7-7BA341C96286}"/>
                </a:ext>
              </a:extLst>
            </p:cNvPr>
            <p:cNvCxnSpPr>
              <a:cxnSpLocks noChangeAspect="1"/>
              <a:endCxn id="343" idx="0"/>
            </p:cNvCxnSpPr>
            <p:nvPr/>
          </p:nvCxnSpPr>
          <p:spPr>
            <a:xfrm>
              <a:off x="6453849" y="14408512"/>
              <a:ext cx="146446" cy="1198885"/>
            </a:xfrm>
            <a:prstGeom prst="line">
              <a:avLst/>
            </a:prstGeom>
            <a:noFill/>
            <a:ln w="28575" cap="flat" cmpd="sng" algn="ctr">
              <a:solidFill>
                <a:sysClr val="windowText" lastClr="000000"/>
              </a:solidFill>
              <a:prstDash val="solid"/>
              <a:miter lim="800000"/>
            </a:ln>
            <a:effectLst/>
          </p:spPr>
        </p:cxnSp>
        <p:cxnSp>
          <p:nvCxnSpPr>
            <p:cNvPr id="353" name="Straight Connector 352">
              <a:extLst>
                <a:ext uri="{FF2B5EF4-FFF2-40B4-BE49-F238E27FC236}">
                  <a16:creationId xmlns:a16="http://schemas.microsoft.com/office/drawing/2014/main" id="{3E648494-95F4-49BB-8501-BE67E52D9AF6}"/>
                </a:ext>
              </a:extLst>
            </p:cNvPr>
            <p:cNvCxnSpPr>
              <a:cxnSpLocks noChangeAspect="1"/>
              <a:endCxn id="255" idx="0"/>
            </p:cNvCxnSpPr>
            <p:nvPr/>
          </p:nvCxnSpPr>
          <p:spPr>
            <a:xfrm>
              <a:off x="10048312" y="14387535"/>
              <a:ext cx="241606" cy="1187373"/>
            </a:xfrm>
            <a:prstGeom prst="line">
              <a:avLst/>
            </a:prstGeom>
            <a:noFill/>
            <a:ln w="28575" cap="flat" cmpd="sng" algn="ctr">
              <a:solidFill>
                <a:sysClr val="windowText" lastClr="000000"/>
              </a:solidFill>
              <a:prstDash val="solid"/>
              <a:miter lim="800000"/>
            </a:ln>
            <a:effectLst/>
          </p:spPr>
        </p:cxnSp>
        <p:cxnSp>
          <p:nvCxnSpPr>
            <p:cNvPr id="357" name="Straight Connector 356">
              <a:extLst>
                <a:ext uri="{FF2B5EF4-FFF2-40B4-BE49-F238E27FC236}">
                  <a16:creationId xmlns:a16="http://schemas.microsoft.com/office/drawing/2014/main" id="{77D4301A-ED76-6585-C21B-2F73FA0144D6}"/>
                </a:ext>
              </a:extLst>
            </p:cNvPr>
            <p:cNvCxnSpPr>
              <a:cxnSpLocks noChangeAspect="1"/>
              <a:endCxn id="337" idx="0"/>
            </p:cNvCxnSpPr>
            <p:nvPr/>
          </p:nvCxnSpPr>
          <p:spPr>
            <a:xfrm flipH="1">
              <a:off x="5255390" y="14425533"/>
              <a:ext cx="287313" cy="1175070"/>
            </a:xfrm>
            <a:prstGeom prst="line">
              <a:avLst/>
            </a:prstGeom>
            <a:noFill/>
            <a:ln w="28575" cap="flat" cmpd="sng" algn="ctr">
              <a:solidFill>
                <a:sysClr val="windowText" lastClr="000000"/>
              </a:solidFill>
              <a:prstDash val="solid"/>
              <a:miter lim="800000"/>
            </a:ln>
            <a:effectLst/>
          </p:spPr>
        </p:cxnSp>
        <p:cxnSp>
          <p:nvCxnSpPr>
            <p:cNvPr id="363" name="Straight Connector 362">
              <a:extLst>
                <a:ext uri="{FF2B5EF4-FFF2-40B4-BE49-F238E27FC236}">
                  <a16:creationId xmlns:a16="http://schemas.microsoft.com/office/drawing/2014/main" id="{E1376C8F-4F1F-7FF8-519A-1FA2D2668540}"/>
                </a:ext>
              </a:extLst>
            </p:cNvPr>
            <p:cNvCxnSpPr>
              <a:cxnSpLocks/>
            </p:cNvCxnSpPr>
            <p:nvPr/>
          </p:nvCxnSpPr>
          <p:spPr>
            <a:xfrm flipV="1">
              <a:off x="7237042" y="14061689"/>
              <a:ext cx="363142" cy="294006"/>
            </a:xfrm>
            <a:prstGeom prst="line">
              <a:avLst/>
            </a:prstGeom>
            <a:ln w="76200">
              <a:solidFill>
                <a:schemeClr val="bg2">
                  <a:lumMod val="10000"/>
                </a:schemeClr>
              </a:solidFill>
            </a:ln>
          </p:spPr>
          <p:style>
            <a:lnRef idx="1">
              <a:schemeClr val="accent1"/>
            </a:lnRef>
            <a:fillRef idx="0">
              <a:schemeClr val="accent1"/>
            </a:fillRef>
            <a:effectRef idx="0">
              <a:schemeClr val="accent1"/>
            </a:effectRef>
            <a:fontRef idx="minor">
              <a:schemeClr val="tx1"/>
            </a:fontRef>
          </p:style>
        </p:cxnSp>
        <p:cxnSp>
          <p:nvCxnSpPr>
            <p:cNvPr id="368" name="Straight Arrow Connector 367">
              <a:extLst>
                <a:ext uri="{FF2B5EF4-FFF2-40B4-BE49-F238E27FC236}">
                  <a16:creationId xmlns:a16="http://schemas.microsoft.com/office/drawing/2014/main" id="{5DED39DE-635F-A756-1477-A73E4C8A6007}"/>
                </a:ext>
              </a:extLst>
            </p:cNvPr>
            <p:cNvCxnSpPr>
              <a:cxnSpLocks/>
            </p:cNvCxnSpPr>
            <p:nvPr/>
          </p:nvCxnSpPr>
          <p:spPr>
            <a:xfrm flipV="1">
              <a:off x="7344446" y="18109477"/>
              <a:ext cx="408206" cy="662574"/>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723" name="TextBox 722">
            <a:extLst>
              <a:ext uri="{FF2B5EF4-FFF2-40B4-BE49-F238E27FC236}">
                <a16:creationId xmlns:a16="http://schemas.microsoft.com/office/drawing/2014/main" id="{94B7A23F-469B-D37C-30BA-FD8988FC8A5F}"/>
              </a:ext>
            </a:extLst>
          </p:cNvPr>
          <p:cNvSpPr txBox="1"/>
          <p:nvPr/>
        </p:nvSpPr>
        <p:spPr>
          <a:xfrm>
            <a:off x="23926570" y="12332051"/>
            <a:ext cx="15830782" cy="1200329"/>
          </a:xfrm>
          <a:prstGeom prst="rect">
            <a:avLst/>
          </a:prstGeom>
          <a:noFill/>
        </p:spPr>
        <p:txBody>
          <a:bodyPr wrap="square" rtlCol="0">
            <a:spAutoFit/>
          </a:bodyPr>
          <a:lstStyle/>
          <a:p>
            <a:r>
              <a:rPr lang="en-US" sz="2400" b="1" dirty="0"/>
              <a:t>Figure 4. Contribution of biofilm repression to oxidative defense and symbiotic colonization. </a:t>
            </a:r>
            <a:r>
              <a:rPr lang="en-US" sz="2400" dirty="0"/>
              <a:t>A. HK repressor mutants better survive peroxide exposure (a proxy for host immune defenses) than wildtype.</a:t>
            </a:r>
            <a:r>
              <a:rPr lang="en-US" sz="2400" b="1" dirty="0"/>
              <a:t> </a:t>
            </a:r>
            <a:r>
              <a:rPr lang="en-US" sz="2400" dirty="0"/>
              <a:t>B. Releasing biofilm repression in H905 promotes colonization. </a:t>
            </a:r>
            <a:endParaRPr lang="en-US" sz="2400" b="1" dirty="0"/>
          </a:p>
        </p:txBody>
      </p:sp>
      <p:sp>
        <p:nvSpPr>
          <p:cNvPr id="235" name="TextBox 234">
            <a:extLst>
              <a:ext uri="{FF2B5EF4-FFF2-40B4-BE49-F238E27FC236}">
                <a16:creationId xmlns:a16="http://schemas.microsoft.com/office/drawing/2014/main" id="{ECCE3F80-D6C5-ABA4-DE03-7B3F39E61A4A}"/>
              </a:ext>
            </a:extLst>
          </p:cNvPr>
          <p:cNvSpPr txBox="1"/>
          <p:nvPr/>
        </p:nvSpPr>
        <p:spPr>
          <a:xfrm>
            <a:off x="19050000" y="5569089"/>
            <a:ext cx="4540658" cy="5632311"/>
          </a:xfrm>
          <a:prstGeom prst="rect">
            <a:avLst/>
          </a:prstGeom>
          <a:noFill/>
        </p:spPr>
        <p:txBody>
          <a:bodyPr wrap="square" rtlCol="0">
            <a:spAutoFit/>
          </a:bodyPr>
          <a:lstStyle/>
          <a:p>
            <a:r>
              <a:rPr lang="en-US" sz="2400" b="1" dirty="0"/>
              <a:t>Figure 2. Cellulose quantification in H905 and ES114 repressor mutants. </a:t>
            </a:r>
            <a:r>
              <a:rPr lang="en-US" sz="2400" dirty="0"/>
              <a:t>Repressor mutations only modestly increased Congo red accumulation. H905 produces relatively little, if any cellulose, impacting its overall biofilm architecture and the relative contribution of BinK (a strong repressor of Syp) and RemK (a modest Syp repressor that also regulates cellulose) compared to ES114.</a:t>
            </a:r>
            <a:endParaRPr lang="en-US" sz="2400" b="1" dirty="0"/>
          </a:p>
          <a:p>
            <a:endParaRPr lang="en-US" sz="2400" b="1" dirty="0"/>
          </a:p>
        </p:txBody>
      </p:sp>
      <p:sp>
        <p:nvSpPr>
          <p:cNvPr id="237" name="TextBox 236">
            <a:extLst>
              <a:ext uri="{FF2B5EF4-FFF2-40B4-BE49-F238E27FC236}">
                <a16:creationId xmlns:a16="http://schemas.microsoft.com/office/drawing/2014/main" id="{5E635681-D543-B4AE-3041-1A25746BB53E}"/>
              </a:ext>
            </a:extLst>
          </p:cNvPr>
          <p:cNvSpPr txBox="1"/>
          <p:nvPr/>
        </p:nvSpPr>
        <p:spPr>
          <a:xfrm>
            <a:off x="12846583" y="28454876"/>
            <a:ext cx="10492402" cy="1015663"/>
          </a:xfrm>
          <a:prstGeom prst="rect">
            <a:avLst/>
          </a:prstGeom>
          <a:noFill/>
        </p:spPr>
        <p:txBody>
          <a:bodyPr wrap="square" rtlCol="0">
            <a:spAutoFit/>
          </a:bodyPr>
          <a:lstStyle/>
          <a:p>
            <a:r>
              <a:rPr lang="en-US" sz="2000" b="1" dirty="0"/>
              <a:t>Figure 3: Impact of repressors on Syp/Cellulose colony wrinkling.</a:t>
            </a:r>
            <a:r>
              <a:rPr lang="en-US" sz="2000" dirty="0"/>
              <a:t> Strength of wrinkling repression varies between ES114 and H905, with H905 displaying a hierarchy of repressor strengths: BinK &gt; GbrK &gt; RemK.</a:t>
            </a:r>
            <a:endParaRPr lang="en-US" sz="2000" b="1" dirty="0"/>
          </a:p>
        </p:txBody>
      </p:sp>
      <p:sp>
        <p:nvSpPr>
          <p:cNvPr id="239" name="Rectangle 942">
            <a:extLst>
              <a:ext uri="{FF2B5EF4-FFF2-40B4-BE49-F238E27FC236}">
                <a16:creationId xmlns:a16="http://schemas.microsoft.com/office/drawing/2014/main" id="{0F21C9EF-C269-B913-0D87-C3248853BD68}"/>
              </a:ext>
            </a:extLst>
          </p:cNvPr>
          <p:cNvSpPr>
            <a:spLocks noChangeArrowheads="1"/>
          </p:cNvSpPr>
          <p:nvPr/>
        </p:nvSpPr>
        <p:spPr bwMode="auto">
          <a:xfrm>
            <a:off x="1193256" y="28424056"/>
            <a:ext cx="9373318" cy="365646"/>
          </a:xfrm>
          <a:prstGeom prst="rect">
            <a:avLst/>
          </a:prstGeom>
          <a:solidFill>
            <a:schemeClr val="tx1">
              <a:lumMod val="50000"/>
            </a:schemeClr>
          </a:solidFill>
          <a:ln w="76200">
            <a:noFill/>
            <a:miter lim="800000"/>
            <a:headEnd/>
            <a:tailEnd/>
          </a:ln>
        </p:spPr>
        <p:txBody>
          <a:bodyPr wrap="none" lIns="91396" tIns="45700" rIns="91396" bIns="45700" anchor="ctr"/>
          <a:lstStyle/>
          <a:p>
            <a:pPr algn="ctr">
              <a:buSzTx/>
            </a:pPr>
            <a:r>
              <a:rPr lang="en-US" altLang="en-US" sz="2400" dirty="0">
                <a:solidFill>
                  <a:schemeClr val="bg1"/>
                </a:solidFill>
                <a:cs typeface="Arial" panose="020B0604020202020204" pitchFamily="34" charset="0"/>
              </a:rPr>
              <a:t>Acknowledgements</a:t>
            </a:r>
          </a:p>
        </p:txBody>
      </p:sp>
      <p:sp>
        <p:nvSpPr>
          <p:cNvPr id="240" name="Rectangle 239">
            <a:extLst>
              <a:ext uri="{FF2B5EF4-FFF2-40B4-BE49-F238E27FC236}">
                <a16:creationId xmlns:a16="http://schemas.microsoft.com/office/drawing/2014/main" id="{228BD2E2-6DBC-87EF-1E2E-F4A8904F5ABA}"/>
              </a:ext>
            </a:extLst>
          </p:cNvPr>
          <p:cNvSpPr/>
          <p:nvPr/>
        </p:nvSpPr>
        <p:spPr>
          <a:xfrm>
            <a:off x="990600" y="29051071"/>
            <a:ext cx="9766821" cy="1200329"/>
          </a:xfrm>
          <a:prstGeom prst="rect">
            <a:avLst/>
          </a:prstGeom>
        </p:spPr>
        <p:txBody>
          <a:bodyPr wrap="square">
            <a:spAutoFit/>
          </a:bodyPr>
          <a:lstStyle/>
          <a:p>
            <a:pPr algn="ctr"/>
            <a:r>
              <a:rPr lang="en-US" sz="2400" dirty="0">
                <a:solidFill>
                  <a:schemeClr val="bg2">
                    <a:lumMod val="10000"/>
                  </a:schemeClr>
                </a:solidFill>
                <a:cs typeface="Arial" panose="020B0604020202020204" pitchFamily="34" charset="0"/>
              </a:rPr>
              <a:t>Support for this work was provided through </a:t>
            </a:r>
          </a:p>
          <a:p>
            <a:pPr algn="ctr"/>
            <a:r>
              <a:rPr lang="en-US" sz="2400" dirty="0">
                <a:solidFill>
                  <a:schemeClr val="bg2">
                    <a:lumMod val="10000"/>
                  </a:schemeClr>
                </a:solidFill>
                <a:cs typeface="Arial" panose="020B0604020202020204" pitchFamily="34" charset="0"/>
              </a:rPr>
              <a:t>NSF Grant #1258099, UNH MCBS and Graduate School travel awards, and Robert and Ruth </a:t>
            </a:r>
            <a:r>
              <a:rPr lang="en-US" sz="2400" dirty="0" err="1">
                <a:solidFill>
                  <a:schemeClr val="bg2">
                    <a:lumMod val="10000"/>
                  </a:schemeClr>
                </a:solidFill>
                <a:cs typeface="Arial" panose="020B0604020202020204" pitchFamily="34" charset="0"/>
              </a:rPr>
              <a:t>Zsigray</a:t>
            </a:r>
            <a:r>
              <a:rPr lang="en-US" sz="2400" dirty="0">
                <a:solidFill>
                  <a:schemeClr val="bg2">
                    <a:lumMod val="10000"/>
                  </a:schemeClr>
                </a:solidFill>
                <a:cs typeface="Arial" panose="020B0604020202020204" pitchFamily="34" charset="0"/>
              </a:rPr>
              <a:t> Academic Enrichment Fund</a:t>
            </a:r>
            <a:endParaRPr lang="en-US" sz="2400" dirty="0">
              <a:cs typeface="Arial" panose="020B0604020202020204" pitchFamily="34" charset="0"/>
            </a:endParaRPr>
          </a:p>
        </p:txBody>
      </p:sp>
      <p:sp>
        <p:nvSpPr>
          <p:cNvPr id="245" name="TextBox 244">
            <a:extLst>
              <a:ext uri="{FF2B5EF4-FFF2-40B4-BE49-F238E27FC236}">
                <a16:creationId xmlns:a16="http://schemas.microsoft.com/office/drawing/2014/main" id="{5934A4F9-8660-F7B7-2E5A-36B4ABEEE61F}"/>
              </a:ext>
            </a:extLst>
          </p:cNvPr>
          <p:cNvSpPr txBox="1"/>
          <p:nvPr/>
        </p:nvSpPr>
        <p:spPr>
          <a:xfrm>
            <a:off x="23512029" y="21108022"/>
            <a:ext cx="13114605" cy="461665"/>
          </a:xfrm>
          <a:prstGeom prst="rect">
            <a:avLst/>
          </a:prstGeom>
          <a:noFill/>
        </p:spPr>
        <p:txBody>
          <a:bodyPr wrap="square" rtlCol="0">
            <a:spAutoFit/>
          </a:bodyPr>
          <a:lstStyle/>
          <a:p>
            <a:r>
              <a:rPr lang="en-US" sz="2400" b="1" dirty="0"/>
              <a:t>Figure 5: Proposed model of H905 Syp biofilm regulation.</a:t>
            </a:r>
          </a:p>
        </p:txBody>
      </p:sp>
      <p:grpSp>
        <p:nvGrpSpPr>
          <p:cNvPr id="376" name="Group 375">
            <a:extLst>
              <a:ext uri="{FF2B5EF4-FFF2-40B4-BE49-F238E27FC236}">
                <a16:creationId xmlns:a16="http://schemas.microsoft.com/office/drawing/2014/main" id="{A4461376-9938-5057-A326-863AB89C5197}"/>
              </a:ext>
            </a:extLst>
          </p:cNvPr>
          <p:cNvGrpSpPr/>
          <p:nvPr/>
        </p:nvGrpSpPr>
        <p:grpSpPr>
          <a:xfrm>
            <a:off x="23804054" y="13848965"/>
            <a:ext cx="16000326" cy="7385022"/>
            <a:chOff x="13264287" y="20545218"/>
            <a:chExt cx="17021850" cy="6828681"/>
          </a:xfrm>
        </p:grpSpPr>
        <p:sp>
          <p:nvSpPr>
            <p:cNvPr id="476" name="Diamond 475">
              <a:extLst>
                <a:ext uri="{FF2B5EF4-FFF2-40B4-BE49-F238E27FC236}">
                  <a16:creationId xmlns:a16="http://schemas.microsoft.com/office/drawing/2014/main" id="{2DC55A50-67CC-CC09-B4AD-C8E5865761C4}"/>
                </a:ext>
              </a:extLst>
            </p:cNvPr>
            <p:cNvSpPr>
              <a:spLocks noChangeAspect="1"/>
            </p:cNvSpPr>
            <p:nvPr/>
          </p:nvSpPr>
          <p:spPr>
            <a:xfrm>
              <a:off x="19549558" y="22677296"/>
              <a:ext cx="1749853"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377" name="Straight Connector 376">
              <a:extLst>
                <a:ext uri="{FF2B5EF4-FFF2-40B4-BE49-F238E27FC236}">
                  <a16:creationId xmlns:a16="http://schemas.microsoft.com/office/drawing/2014/main" id="{DBD2420B-3826-9079-521D-6625E684BEBF}"/>
                </a:ext>
              </a:extLst>
            </p:cNvPr>
            <p:cNvCxnSpPr>
              <a:cxnSpLocks/>
            </p:cNvCxnSpPr>
            <p:nvPr/>
          </p:nvCxnSpPr>
          <p:spPr>
            <a:xfrm>
              <a:off x="13791249" y="21485830"/>
              <a:ext cx="11685163" cy="0"/>
            </a:xfrm>
            <a:prstGeom prst="line">
              <a:avLst/>
            </a:prstGeom>
            <a:noFill/>
            <a:ln w="38100" cap="flat" cmpd="sng" algn="ctr">
              <a:solidFill>
                <a:sysClr val="windowText" lastClr="000000"/>
              </a:solidFill>
              <a:prstDash val="solid"/>
              <a:miter lim="800000"/>
            </a:ln>
            <a:effectLst/>
          </p:spPr>
        </p:cxnSp>
        <p:cxnSp>
          <p:nvCxnSpPr>
            <p:cNvPr id="378" name="Straight Connector 377">
              <a:extLst>
                <a:ext uri="{FF2B5EF4-FFF2-40B4-BE49-F238E27FC236}">
                  <a16:creationId xmlns:a16="http://schemas.microsoft.com/office/drawing/2014/main" id="{CF0FE9A1-5951-1239-034E-0196F41F5CF5}"/>
                </a:ext>
              </a:extLst>
            </p:cNvPr>
            <p:cNvCxnSpPr>
              <a:cxnSpLocks/>
              <a:stCxn id="489" idx="0"/>
            </p:cNvCxnSpPr>
            <p:nvPr/>
          </p:nvCxnSpPr>
          <p:spPr>
            <a:xfrm flipV="1">
              <a:off x="13791249" y="21655869"/>
              <a:ext cx="11685163" cy="16174"/>
            </a:xfrm>
            <a:prstGeom prst="line">
              <a:avLst/>
            </a:prstGeom>
            <a:noFill/>
            <a:ln w="38100" cap="flat" cmpd="sng" algn="ctr">
              <a:solidFill>
                <a:sysClr val="windowText" lastClr="000000"/>
              </a:solidFill>
              <a:prstDash val="solid"/>
              <a:miter lim="800000"/>
            </a:ln>
            <a:effectLst/>
          </p:spPr>
        </p:cxnSp>
        <p:sp>
          <p:nvSpPr>
            <p:cNvPr id="379" name="Arrow: Right 378">
              <a:extLst>
                <a:ext uri="{FF2B5EF4-FFF2-40B4-BE49-F238E27FC236}">
                  <a16:creationId xmlns:a16="http://schemas.microsoft.com/office/drawing/2014/main" id="{3638DD91-6D65-F45C-79F7-9E1A7E724275}"/>
                </a:ext>
              </a:extLst>
            </p:cNvPr>
            <p:cNvSpPr/>
            <p:nvPr/>
          </p:nvSpPr>
          <p:spPr>
            <a:xfrm>
              <a:off x="17881027" y="26361115"/>
              <a:ext cx="8407816" cy="1012784"/>
            </a:xfrm>
            <a:prstGeom prst="rightArrow">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Symbiotic polysaccharide (Syp) transcription</a:t>
              </a:r>
            </a:p>
          </p:txBody>
        </p:sp>
        <p:pic>
          <p:nvPicPr>
            <p:cNvPr id="380" name="Picture 379">
              <a:extLst>
                <a:ext uri="{FF2B5EF4-FFF2-40B4-BE49-F238E27FC236}">
                  <a16:creationId xmlns:a16="http://schemas.microsoft.com/office/drawing/2014/main" id="{A090392C-153D-AA59-322B-7451B613D67C}"/>
                </a:ext>
              </a:extLst>
            </p:cNvPr>
            <p:cNvPicPr>
              <a:picLocks noChangeAspect="1"/>
            </p:cNvPicPr>
            <p:nvPr/>
          </p:nvPicPr>
          <p:blipFill rotWithShape="1">
            <a:blip r:embed="rId83" cstate="print">
              <a:extLst>
                <a:ext uri="{BEBA8EAE-BF5A-486C-A8C5-ECC9F3942E4B}">
                  <a14:imgProps xmlns:a14="http://schemas.microsoft.com/office/drawing/2010/main">
                    <a14:imgLayer r:embed="rId84">
                      <a14:imgEffect>
                        <a14:brightnessContrast bright="20000" contrast="20000"/>
                      </a14:imgEffect>
                    </a14:imgLayer>
                  </a14:imgProps>
                </a:ext>
                <a:ext uri="{28A0092B-C50C-407E-A947-70E740481C1C}">
                  <a14:useLocalDpi xmlns:a14="http://schemas.microsoft.com/office/drawing/2010/main" val="0"/>
                </a:ext>
              </a:extLst>
            </a:blip>
            <a:srcRect l="15187" t="7582" r="9946" b="13166"/>
            <a:stretch/>
          </p:blipFill>
          <p:spPr>
            <a:xfrm>
              <a:off x="28167696" y="24694833"/>
              <a:ext cx="2118441" cy="2240107"/>
            </a:xfrm>
            <a:prstGeom prst="rect">
              <a:avLst/>
            </a:prstGeom>
          </p:spPr>
        </p:pic>
        <p:pic>
          <p:nvPicPr>
            <p:cNvPr id="381" name="Picture 380">
              <a:extLst>
                <a:ext uri="{FF2B5EF4-FFF2-40B4-BE49-F238E27FC236}">
                  <a16:creationId xmlns:a16="http://schemas.microsoft.com/office/drawing/2014/main" id="{4DFA5FB0-83ED-C7C0-6201-1AA55CBB295A}"/>
                </a:ext>
              </a:extLst>
            </p:cNvPr>
            <p:cNvPicPr>
              <a:picLocks/>
            </p:cNvPicPr>
            <p:nvPr/>
          </p:nvPicPr>
          <p:blipFill>
            <a:blip r:embed="rId85"/>
            <a:stretch>
              <a:fillRect/>
            </a:stretch>
          </p:blipFill>
          <p:spPr>
            <a:xfrm>
              <a:off x="28167697" y="20545218"/>
              <a:ext cx="2083704" cy="4130792"/>
            </a:xfrm>
            <a:prstGeom prst="rect">
              <a:avLst/>
            </a:prstGeom>
          </p:spPr>
        </p:pic>
        <p:cxnSp>
          <p:nvCxnSpPr>
            <p:cNvPr id="383" name="Straight Arrow Connector 382">
              <a:extLst>
                <a:ext uri="{FF2B5EF4-FFF2-40B4-BE49-F238E27FC236}">
                  <a16:creationId xmlns:a16="http://schemas.microsoft.com/office/drawing/2014/main" id="{3F332CA5-E5EF-F58B-79D1-3AEDE5349B1A}"/>
                </a:ext>
              </a:extLst>
            </p:cNvPr>
            <p:cNvCxnSpPr>
              <a:cxnSpLocks/>
            </p:cNvCxnSpPr>
            <p:nvPr/>
          </p:nvCxnSpPr>
          <p:spPr>
            <a:xfrm>
              <a:off x="26306353" y="26502887"/>
              <a:ext cx="1582847" cy="0"/>
            </a:xfrm>
            <a:prstGeom prst="straightConnector1">
              <a:avLst/>
            </a:prstGeom>
            <a:noFill/>
            <a:ln w="76200" cap="flat" cmpd="sng" algn="ctr">
              <a:solidFill>
                <a:sysClr val="windowText" lastClr="000000"/>
              </a:solidFill>
              <a:prstDash val="sysDot"/>
              <a:miter lim="800000"/>
              <a:tailEnd type="triangle"/>
            </a:ln>
            <a:effectLst/>
          </p:spPr>
        </p:cxnSp>
        <p:cxnSp>
          <p:nvCxnSpPr>
            <p:cNvPr id="384" name="Straight Arrow Connector 383">
              <a:extLst>
                <a:ext uri="{FF2B5EF4-FFF2-40B4-BE49-F238E27FC236}">
                  <a16:creationId xmlns:a16="http://schemas.microsoft.com/office/drawing/2014/main" id="{0519F81F-0812-F478-DEC5-6C4D031A6E6B}"/>
                </a:ext>
              </a:extLst>
            </p:cNvPr>
            <p:cNvCxnSpPr>
              <a:cxnSpLocks/>
            </p:cNvCxnSpPr>
            <p:nvPr/>
          </p:nvCxnSpPr>
          <p:spPr>
            <a:xfrm>
              <a:off x="25649857" y="22211439"/>
              <a:ext cx="594575" cy="0"/>
            </a:xfrm>
            <a:prstGeom prst="straightConnector1">
              <a:avLst/>
            </a:prstGeom>
            <a:noFill/>
            <a:ln w="76200" cap="flat" cmpd="sng" algn="ctr">
              <a:solidFill>
                <a:sysClr val="windowText" lastClr="000000"/>
              </a:solidFill>
              <a:prstDash val="sysDot"/>
              <a:miter lim="800000"/>
              <a:tailEnd type="triangle"/>
            </a:ln>
            <a:effectLst/>
          </p:spPr>
        </p:cxnSp>
        <p:cxnSp>
          <p:nvCxnSpPr>
            <p:cNvPr id="385" name="Straight Arrow Connector 384">
              <a:extLst>
                <a:ext uri="{FF2B5EF4-FFF2-40B4-BE49-F238E27FC236}">
                  <a16:creationId xmlns:a16="http://schemas.microsoft.com/office/drawing/2014/main" id="{07BDDAC0-202C-9C36-6EB9-744BB5BB8467}"/>
                </a:ext>
              </a:extLst>
            </p:cNvPr>
            <p:cNvCxnSpPr>
              <a:cxnSpLocks/>
            </p:cNvCxnSpPr>
            <p:nvPr/>
          </p:nvCxnSpPr>
          <p:spPr>
            <a:xfrm>
              <a:off x="25683308" y="21450278"/>
              <a:ext cx="527674" cy="0"/>
            </a:xfrm>
            <a:prstGeom prst="straightConnector1">
              <a:avLst/>
            </a:prstGeom>
            <a:noFill/>
            <a:ln w="76200" cap="flat" cmpd="sng" algn="ctr">
              <a:solidFill>
                <a:sysClr val="windowText" lastClr="000000"/>
              </a:solidFill>
              <a:prstDash val="solid"/>
              <a:miter lim="800000"/>
              <a:tailEnd type="triangle"/>
            </a:ln>
            <a:effectLst/>
          </p:spPr>
        </p:cxnSp>
        <p:cxnSp>
          <p:nvCxnSpPr>
            <p:cNvPr id="386" name="Straight Connector 385">
              <a:extLst>
                <a:ext uri="{FF2B5EF4-FFF2-40B4-BE49-F238E27FC236}">
                  <a16:creationId xmlns:a16="http://schemas.microsoft.com/office/drawing/2014/main" id="{235800E4-F108-4AAD-2AC4-CB6DC47D0D92}"/>
                </a:ext>
              </a:extLst>
            </p:cNvPr>
            <p:cNvCxnSpPr>
              <a:cxnSpLocks/>
            </p:cNvCxnSpPr>
            <p:nvPr/>
          </p:nvCxnSpPr>
          <p:spPr>
            <a:xfrm flipH="1">
              <a:off x="25605500" y="21812344"/>
              <a:ext cx="469864" cy="0"/>
            </a:xfrm>
            <a:prstGeom prst="line">
              <a:avLst/>
            </a:prstGeom>
            <a:noFill/>
            <a:ln w="76200" cap="flat" cmpd="sng" algn="ctr">
              <a:solidFill>
                <a:sysClr val="windowText" lastClr="000000"/>
              </a:solidFill>
              <a:prstDash val="sysDash"/>
              <a:miter lim="800000"/>
            </a:ln>
            <a:effectLst/>
          </p:spPr>
        </p:cxnSp>
        <p:cxnSp>
          <p:nvCxnSpPr>
            <p:cNvPr id="387" name="Straight Connector 386">
              <a:extLst>
                <a:ext uri="{FF2B5EF4-FFF2-40B4-BE49-F238E27FC236}">
                  <a16:creationId xmlns:a16="http://schemas.microsoft.com/office/drawing/2014/main" id="{B2E3E6CD-D8E3-ED94-1A51-57F8D8550A50}"/>
                </a:ext>
              </a:extLst>
            </p:cNvPr>
            <p:cNvCxnSpPr>
              <a:cxnSpLocks/>
            </p:cNvCxnSpPr>
            <p:nvPr/>
          </p:nvCxnSpPr>
          <p:spPr>
            <a:xfrm flipV="1">
              <a:off x="26048023" y="21670955"/>
              <a:ext cx="0" cy="273100"/>
            </a:xfrm>
            <a:prstGeom prst="line">
              <a:avLst/>
            </a:prstGeom>
            <a:noFill/>
            <a:ln w="76200" cap="flat" cmpd="sng" algn="ctr">
              <a:solidFill>
                <a:sysClr val="windowText" lastClr="000000"/>
              </a:solidFill>
              <a:prstDash val="solid"/>
              <a:miter lim="800000"/>
            </a:ln>
            <a:effectLst/>
          </p:spPr>
        </p:cxnSp>
        <p:cxnSp>
          <p:nvCxnSpPr>
            <p:cNvPr id="388" name="Straight Connector 387">
              <a:extLst>
                <a:ext uri="{FF2B5EF4-FFF2-40B4-BE49-F238E27FC236}">
                  <a16:creationId xmlns:a16="http://schemas.microsoft.com/office/drawing/2014/main" id="{B824A67B-9E88-F97E-D620-C49A2BEE6382}"/>
                </a:ext>
              </a:extLst>
            </p:cNvPr>
            <p:cNvCxnSpPr>
              <a:cxnSpLocks/>
              <a:stCxn id="426" idx="3"/>
            </p:cNvCxnSpPr>
            <p:nvPr/>
          </p:nvCxnSpPr>
          <p:spPr>
            <a:xfrm>
              <a:off x="25324712" y="23345254"/>
              <a:ext cx="1336171" cy="2725537"/>
            </a:xfrm>
            <a:prstGeom prst="line">
              <a:avLst/>
            </a:prstGeom>
            <a:noFill/>
            <a:ln w="57150" cap="flat" cmpd="sng" algn="ctr">
              <a:solidFill>
                <a:sysClr val="windowText" lastClr="000000"/>
              </a:solidFill>
              <a:prstDash val="sysDash"/>
              <a:miter lim="800000"/>
            </a:ln>
            <a:effectLst/>
          </p:spPr>
        </p:cxnSp>
        <p:cxnSp>
          <p:nvCxnSpPr>
            <p:cNvPr id="389" name="Straight Connector 388">
              <a:extLst>
                <a:ext uri="{FF2B5EF4-FFF2-40B4-BE49-F238E27FC236}">
                  <a16:creationId xmlns:a16="http://schemas.microsoft.com/office/drawing/2014/main" id="{81412132-7B20-2EEF-BE07-EEF670B5D1D5}"/>
                </a:ext>
              </a:extLst>
            </p:cNvPr>
            <p:cNvCxnSpPr>
              <a:cxnSpLocks/>
            </p:cNvCxnSpPr>
            <p:nvPr/>
          </p:nvCxnSpPr>
          <p:spPr>
            <a:xfrm flipH="1">
              <a:off x="26517600" y="26108214"/>
              <a:ext cx="329557" cy="6961"/>
            </a:xfrm>
            <a:prstGeom prst="line">
              <a:avLst/>
            </a:prstGeom>
            <a:noFill/>
            <a:ln w="57150" cap="flat" cmpd="sng" algn="ctr">
              <a:solidFill>
                <a:sysClr val="windowText" lastClr="000000"/>
              </a:solidFill>
              <a:prstDash val="solid"/>
              <a:miter lim="800000"/>
            </a:ln>
            <a:effectLst/>
          </p:spPr>
        </p:cxnSp>
        <p:sp>
          <p:nvSpPr>
            <p:cNvPr id="390" name="Trapezoid 389">
              <a:extLst>
                <a:ext uri="{FF2B5EF4-FFF2-40B4-BE49-F238E27FC236}">
                  <a16:creationId xmlns:a16="http://schemas.microsoft.com/office/drawing/2014/main" id="{7B98066F-51FA-219B-F562-FB35A0EA7661}"/>
                </a:ext>
              </a:extLst>
            </p:cNvPr>
            <p:cNvSpPr/>
            <p:nvPr/>
          </p:nvSpPr>
          <p:spPr>
            <a:xfrm>
              <a:off x="18487054" y="25386155"/>
              <a:ext cx="1239637" cy="755229"/>
            </a:xfrm>
            <a:prstGeom prst="trapezoid">
              <a:avLst/>
            </a:prstGeom>
            <a:solidFill>
              <a:srgbClr val="BBE4EF"/>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REC</a:t>
              </a:r>
            </a:p>
          </p:txBody>
        </p:sp>
        <p:cxnSp>
          <p:nvCxnSpPr>
            <p:cNvPr id="409" name="Straight Connector 408">
              <a:extLst>
                <a:ext uri="{FF2B5EF4-FFF2-40B4-BE49-F238E27FC236}">
                  <a16:creationId xmlns:a16="http://schemas.microsoft.com/office/drawing/2014/main" id="{80594206-2D61-9A0A-DC00-6F33B5A60E6D}"/>
                </a:ext>
              </a:extLst>
            </p:cNvPr>
            <p:cNvCxnSpPr>
              <a:cxnSpLocks/>
              <a:stCxn id="485" idx="2"/>
              <a:endCxn id="484" idx="0"/>
            </p:cNvCxnSpPr>
            <p:nvPr/>
          </p:nvCxnSpPr>
          <p:spPr>
            <a:xfrm>
              <a:off x="19286139" y="24004273"/>
              <a:ext cx="36734" cy="106381"/>
            </a:xfrm>
            <a:prstGeom prst="line">
              <a:avLst/>
            </a:prstGeom>
            <a:noFill/>
            <a:ln w="28575" cap="flat" cmpd="sng" algn="ctr">
              <a:solidFill>
                <a:sysClr val="windowText" lastClr="000000"/>
              </a:solidFill>
              <a:prstDash val="solid"/>
              <a:miter lim="800000"/>
            </a:ln>
            <a:effectLst/>
          </p:spPr>
        </p:cxnSp>
        <p:cxnSp>
          <p:nvCxnSpPr>
            <p:cNvPr id="410" name="Straight Connector 409">
              <a:extLst>
                <a:ext uri="{FF2B5EF4-FFF2-40B4-BE49-F238E27FC236}">
                  <a16:creationId xmlns:a16="http://schemas.microsoft.com/office/drawing/2014/main" id="{A0F3929E-A861-BCB6-ABFF-A1751482F5EE}"/>
                </a:ext>
              </a:extLst>
            </p:cNvPr>
            <p:cNvCxnSpPr>
              <a:cxnSpLocks/>
              <a:stCxn id="484" idx="4"/>
              <a:endCxn id="390" idx="0"/>
            </p:cNvCxnSpPr>
            <p:nvPr/>
          </p:nvCxnSpPr>
          <p:spPr>
            <a:xfrm flipH="1">
              <a:off x="19106873" y="25138678"/>
              <a:ext cx="216000" cy="247477"/>
            </a:xfrm>
            <a:prstGeom prst="line">
              <a:avLst/>
            </a:prstGeom>
            <a:noFill/>
            <a:ln w="28575" cap="flat" cmpd="sng" algn="ctr">
              <a:solidFill>
                <a:sysClr val="windowText" lastClr="000000"/>
              </a:solidFill>
              <a:prstDash val="solid"/>
              <a:miter lim="800000"/>
            </a:ln>
            <a:effectLst/>
          </p:spPr>
        </p:cxnSp>
        <p:sp>
          <p:nvSpPr>
            <p:cNvPr id="411" name="Isosceles Triangle 410">
              <a:extLst>
                <a:ext uri="{FF2B5EF4-FFF2-40B4-BE49-F238E27FC236}">
                  <a16:creationId xmlns:a16="http://schemas.microsoft.com/office/drawing/2014/main" id="{EAD8D1E3-0DED-17AA-1EE2-BCA3D4DC9519}"/>
                </a:ext>
              </a:extLst>
            </p:cNvPr>
            <p:cNvSpPr/>
            <p:nvPr/>
          </p:nvSpPr>
          <p:spPr>
            <a:xfrm>
              <a:off x="16724310" y="22786464"/>
              <a:ext cx="1196575" cy="874907"/>
            </a:xfrm>
            <a:prstGeom prst="triangle">
              <a:avLst/>
            </a:prstGeom>
            <a:solidFill>
              <a:srgbClr val="FFC000"/>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Hpt</a:t>
              </a:r>
            </a:p>
          </p:txBody>
        </p:sp>
        <p:sp>
          <p:nvSpPr>
            <p:cNvPr id="412" name="Trapezoid 411">
              <a:extLst>
                <a:ext uri="{FF2B5EF4-FFF2-40B4-BE49-F238E27FC236}">
                  <a16:creationId xmlns:a16="http://schemas.microsoft.com/office/drawing/2014/main" id="{25DF7E17-D834-1A29-EADC-65409CAA09E4}"/>
                </a:ext>
              </a:extLst>
            </p:cNvPr>
            <p:cNvSpPr/>
            <p:nvPr/>
          </p:nvSpPr>
          <p:spPr>
            <a:xfrm>
              <a:off x="16641396" y="24608667"/>
              <a:ext cx="1239631" cy="755228"/>
            </a:xfrm>
            <a:prstGeom prst="trapezoid">
              <a:avLst/>
            </a:prstGeom>
            <a:solidFill>
              <a:schemeClr val="accent2"/>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 REC</a:t>
              </a:r>
            </a:p>
          </p:txBody>
        </p:sp>
        <p:sp>
          <p:nvSpPr>
            <p:cNvPr id="413" name="TextBox 412">
              <a:extLst>
                <a:ext uri="{FF2B5EF4-FFF2-40B4-BE49-F238E27FC236}">
                  <a16:creationId xmlns:a16="http://schemas.microsoft.com/office/drawing/2014/main" id="{7E78B7A5-3296-5ABD-24B4-24F2A9F490B5}"/>
                </a:ext>
              </a:extLst>
            </p:cNvPr>
            <p:cNvSpPr txBox="1"/>
            <p:nvPr/>
          </p:nvSpPr>
          <p:spPr>
            <a:xfrm>
              <a:off x="26251022" y="21155597"/>
              <a:ext cx="2154519" cy="1253669"/>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kinase activity</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repression</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activation</a:t>
              </a:r>
            </a:p>
          </p:txBody>
        </p:sp>
        <p:sp>
          <p:nvSpPr>
            <p:cNvPr id="414" name="Arc 413">
              <a:extLst>
                <a:ext uri="{FF2B5EF4-FFF2-40B4-BE49-F238E27FC236}">
                  <a16:creationId xmlns:a16="http://schemas.microsoft.com/office/drawing/2014/main" id="{BAE86517-0266-7208-1B55-385329E14793}"/>
                </a:ext>
              </a:extLst>
            </p:cNvPr>
            <p:cNvSpPr>
              <a:spLocks noChangeAspect="1"/>
            </p:cNvSpPr>
            <p:nvPr/>
          </p:nvSpPr>
          <p:spPr>
            <a:xfrm rot="4905198">
              <a:off x="22377893" y="21393176"/>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5" name="Rectangle: Rounded Corners 414">
              <a:extLst>
                <a:ext uri="{FF2B5EF4-FFF2-40B4-BE49-F238E27FC236}">
                  <a16:creationId xmlns:a16="http://schemas.microsoft.com/office/drawing/2014/main" id="{AA034547-4F5C-2FF3-CB37-38D4BA7B6186}"/>
                </a:ext>
              </a:extLst>
            </p:cNvPr>
            <p:cNvSpPr>
              <a:spLocks noChangeAspect="1"/>
            </p:cNvSpPr>
            <p:nvPr/>
          </p:nvSpPr>
          <p:spPr>
            <a:xfrm>
              <a:off x="22181940" y="21034753"/>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16" name="Rectangle: Rounded Corners 415">
              <a:extLst>
                <a:ext uri="{FF2B5EF4-FFF2-40B4-BE49-F238E27FC236}">
                  <a16:creationId xmlns:a16="http://schemas.microsoft.com/office/drawing/2014/main" id="{50666A40-9384-F5B1-EE96-976D28DB835D}"/>
                </a:ext>
              </a:extLst>
            </p:cNvPr>
            <p:cNvSpPr>
              <a:spLocks noChangeAspect="1"/>
            </p:cNvSpPr>
            <p:nvPr/>
          </p:nvSpPr>
          <p:spPr>
            <a:xfrm>
              <a:off x="22783690" y="21795601"/>
              <a:ext cx="952728"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17" name="Diamond 416">
              <a:extLst>
                <a:ext uri="{FF2B5EF4-FFF2-40B4-BE49-F238E27FC236}">
                  <a16:creationId xmlns:a16="http://schemas.microsoft.com/office/drawing/2014/main" id="{B4803629-7EDE-F0F7-0870-4A5E277E5168}"/>
                </a:ext>
              </a:extLst>
            </p:cNvPr>
            <p:cNvSpPr>
              <a:spLocks noChangeAspect="1"/>
            </p:cNvSpPr>
            <p:nvPr/>
          </p:nvSpPr>
          <p:spPr>
            <a:xfrm>
              <a:off x="22410934" y="22674408"/>
              <a:ext cx="1749853"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18" name="Trapezoid 417">
              <a:extLst>
                <a:ext uri="{FF2B5EF4-FFF2-40B4-BE49-F238E27FC236}">
                  <a16:creationId xmlns:a16="http://schemas.microsoft.com/office/drawing/2014/main" id="{4AE729FA-E4C0-FAB7-A81C-C3160579518B}"/>
                </a:ext>
              </a:extLst>
            </p:cNvPr>
            <p:cNvSpPr>
              <a:spLocks noChangeAspect="1"/>
            </p:cNvSpPr>
            <p:nvPr/>
          </p:nvSpPr>
          <p:spPr>
            <a:xfrm>
              <a:off x="22650292" y="25390615"/>
              <a:ext cx="1218021" cy="743300"/>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419" name="Straight Connector 418">
              <a:extLst>
                <a:ext uri="{FF2B5EF4-FFF2-40B4-BE49-F238E27FC236}">
                  <a16:creationId xmlns:a16="http://schemas.microsoft.com/office/drawing/2014/main" id="{6F60799E-7ACD-A559-9451-A8B8E21CF6A4}"/>
                </a:ext>
              </a:extLst>
            </p:cNvPr>
            <p:cNvCxnSpPr>
              <a:cxnSpLocks noChangeAspect="1"/>
              <a:stCxn id="416" idx="2"/>
              <a:endCxn id="417" idx="0"/>
            </p:cNvCxnSpPr>
            <p:nvPr/>
          </p:nvCxnSpPr>
          <p:spPr>
            <a:xfrm>
              <a:off x="23260054" y="22623196"/>
              <a:ext cx="25807" cy="51212"/>
            </a:xfrm>
            <a:prstGeom prst="line">
              <a:avLst/>
            </a:prstGeom>
            <a:noFill/>
            <a:ln w="28575" cap="flat" cmpd="sng" algn="ctr">
              <a:solidFill>
                <a:sysClr val="windowText" lastClr="000000"/>
              </a:solidFill>
              <a:prstDash val="solid"/>
              <a:miter lim="800000"/>
            </a:ln>
            <a:effectLst/>
          </p:spPr>
        </p:cxnSp>
        <p:cxnSp>
          <p:nvCxnSpPr>
            <p:cNvPr id="420" name="Straight Connector 419">
              <a:extLst>
                <a:ext uri="{FF2B5EF4-FFF2-40B4-BE49-F238E27FC236}">
                  <a16:creationId xmlns:a16="http://schemas.microsoft.com/office/drawing/2014/main" id="{3D3F8262-BC28-4ACD-DB8A-7FF19FC191D0}"/>
                </a:ext>
              </a:extLst>
            </p:cNvPr>
            <p:cNvCxnSpPr>
              <a:cxnSpLocks noChangeAspect="1"/>
              <a:stCxn id="417" idx="2"/>
              <a:endCxn id="422" idx="0"/>
            </p:cNvCxnSpPr>
            <p:nvPr/>
          </p:nvCxnSpPr>
          <p:spPr>
            <a:xfrm flipH="1">
              <a:off x="23282907" y="23931315"/>
              <a:ext cx="2954" cy="288719"/>
            </a:xfrm>
            <a:prstGeom prst="line">
              <a:avLst/>
            </a:prstGeom>
            <a:noFill/>
            <a:ln w="28575" cap="flat" cmpd="sng" algn="ctr">
              <a:solidFill>
                <a:sysClr val="windowText" lastClr="000000"/>
              </a:solidFill>
              <a:prstDash val="solid"/>
              <a:miter lim="800000"/>
            </a:ln>
            <a:effectLst/>
          </p:spPr>
        </p:cxnSp>
        <p:cxnSp>
          <p:nvCxnSpPr>
            <p:cNvPr id="421" name="Straight Connector 420">
              <a:extLst>
                <a:ext uri="{FF2B5EF4-FFF2-40B4-BE49-F238E27FC236}">
                  <a16:creationId xmlns:a16="http://schemas.microsoft.com/office/drawing/2014/main" id="{0BF2242A-F508-7814-999C-618D6E0DDDC4}"/>
                </a:ext>
              </a:extLst>
            </p:cNvPr>
            <p:cNvCxnSpPr>
              <a:cxnSpLocks noChangeAspect="1"/>
              <a:stCxn id="422" idx="4"/>
              <a:endCxn id="418" idx="0"/>
            </p:cNvCxnSpPr>
            <p:nvPr/>
          </p:nvCxnSpPr>
          <p:spPr>
            <a:xfrm flipH="1">
              <a:off x="23259303" y="25247484"/>
              <a:ext cx="23604" cy="143131"/>
            </a:xfrm>
            <a:prstGeom prst="line">
              <a:avLst/>
            </a:prstGeom>
            <a:noFill/>
            <a:ln w="28575" cap="flat" cmpd="sng" algn="ctr">
              <a:solidFill>
                <a:sysClr val="windowText" lastClr="000000"/>
              </a:solidFill>
              <a:prstDash val="solid"/>
              <a:miter lim="800000"/>
            </a:ln>
            <a:effectLst/>
          </p:spPr>
        </p:cxnSp>
        <p:sp>
          <p:nvSpPr>
            <p:cNvPr id="422" name="Oval 421">
              <a:extLst>
                <a:ext uri="{FF2B5EF4-FFF2-40B4-BE49-F238E27FC236}">
                  <a16:creationId xmlns:a16="http://schemas.microsoft.com/office/drawing/2014/main" id="{1A3043BA-E845-3DCB-0C7F-6EFAEF48907C}"/>
                </a:ext>
              </a:extLst>
            </p:cNvPr>
            <p:cNvSpPr>
              <a:spLocks noChangeAspect="1"/>
            </p:cNvSpPr>
            <p:nvPr/>
          </p:nvSpPr>
          <p:spPr>
            <a:xfrm>
              <a:off x="22315352" y="24220034"/>
              <a:ext cx="1935109"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23" name="Arc 422">
              <a:extLst>
                <a:ext uri="{FF2B5EF4-FFF2-40B4-BE49-F238E27FC236}">
                  <a16:creationId xmlns:a16="http://schemas.microsoft.com/office/drawing/2014/main" id="{EA5B349B-CC00-BE00-410B-8143543F04BB}"/>
                </a:ext>
              </a:extLst>
            </p:cNvPr>
            <p:cNvSpPr>
              <a:spLocks noChangeAspect="1"/>
            </p:cNvSpPr>
            <p:nvPr/>
          </p:nvSpPr>
          <p:spPr>
            <a:xfrm rot="4542040">
              <a:off x="23855507" y="21381845"/>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4" name="Rectangle: Rounded Corners 423">
              <a:extLst>
                <a:ext uri="{FF2B5EF4-FFF2-40B4-BE49-F238E27FC236}">
                  <a16:creationId xmlns:a16="http://schemas.microsoft.com/office/drawing/2014/main" id="{390D34E4-8493-4C9A-2572-0F3B35A60091}"/>
                </a:ext>
              </a:extLst>
            </p:cNvPr>
            <p:cNvSpPr>
              <a:spLocks noChangeAspect="1"/>
            </p:cNvSpPr>
            <p:nvPr/>
          </p:nvSpPr>
          <p:spPr>
            <a:xfrm>
              <a:off x="23687865" y="21025043"/>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effectLst/>
                  <a:uLnTx/>
                  <a:uFillTx/>
                  <a:latin typeface="Arial" panose="020B0604020202020204" pitchFamily="34" charset="0"/>
                  <a:cs typeface="Arial" panose="020B0604020202020204" pitchFamily="34" charset="0"/>
                </a:rPr>
                <a:t>Cache</a:t>
              </a:r>
            </a:p>
          </p:txBody>
        </p:sp>
        <p:sp>
          <p:nvSpPr>
            <p:cNvPr id="425" name="Rectangle: Rounded Corners 424">
              <a:extLst>
                <a:ext uri="{FF2B5EF4-FFF2-40B4-BE49-F238E27FC236}">
                  <a16:creationId xmlns:a16="http://schemas.microsoft.com/office/drawing/2014/main" id="{E2B50CA5-7CB9-23B1-5AD5-A76CB51D6052}"/>
                </a:ext>
              </a:extLst>
            </p:cNvPr>
            <p:cNvSpPr>
              <a:spLocks noChangeAspect="1"/>
            </p:cNvSpPr>
            <p:nvPr/>
          </p:nvSpPr>
          <p:spPr>
            <a:xfrm>
              <a:off x="23911406" y="21790808"/>
              <a:ext cx="952729"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effectLst/>
                  <a:uLnTx/>
                  <a:uFillTx/>
                  <a:latin typeface="Arial" panose="020B0604020202020204" pitchFamily="34" charset="0"/>
                  <a:cs typeface="Arial" panose="020B0604020202020204" pitchFamily="34" charset="0"/>
                </a:rPr>
                <a:t>HAMP</a:t>
              </a:r>
            </a:p>
          </p:txBody>
        </p:sp>
        <p:sp>
          <p:nvSpPr>
            <p:cNvPr id="426" name="Diamond 425">
              <a:extLst>
                <a:ext uri="{FF2B5EF4-FFF2-40B4-BE49-F238E27FC236}">
                  <a16:creationId xmlns:a16="http://schemas.microsoft.com/office/drawing/2014/main" id="{9268763F-639D-DBEB-A56E-3A4EEBE8A021}"/>
                </a:ext>
              </a:extLst>
            </p:cNvPr>
            <p:cNvSpPr>
              <a:spLocks noChangeAspect="1"/>
            </p:cNvSpPr>
            <p:nvPr/>
          </p:nvSpPr>
          <p:spPr>
            <a:xfrm>
              <a:off x="23574860" y="22716800"/>
              <a:ext cx="1749852" cy="1256907"/>
            </a:xfrm>
            <a:prstGeom prst="diamond">
              <a:avLst/>
            </a:prstGeom>
            <a:solidFill>
              <a:srgbClr val="1D6FA9"/>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effectLst/>
                  <a:uLnTx/>
                  <a:uFillTx/>
                  <a:latin typeface="Arial" panose="020B0604020202020204" pitchFamily="34" charset="0"/>
                  <a:cs typeface="Arial" panose="020B0604020202020204" pitchFamily="34" charset="0"/>
                </a:rPr>
                <a:t>HisKA</a:t>
              </a:r>
            </a:p>
          </p:txBody>
        </p:sp>
        <p:sp>
          <p:nvSpPr>
            <p:cNvPr id="427" name="Trapezoid 426">
              <a:extLst>
                <a:ext uri="{FF2B5EF4-FFF2-40B4-BE49-F238E27FC236}">
                  <a16:creationId xmlns:a16="http://schemas.microsoft.com/office/drawing/2014/main" id="{BBCC89F4-29D9-2718-491D-932BF6C98367}"/>
                </a:ext>
              </a:extLst>
            </p:cNvPr>
            <p:cNvSpPr>
              <a:spLocks noChangeAspect="1"/>
            </p:cNvSpPr>
            <p:nvPr/>
          </p:nvSpPr>
          <p:spPr>
            <a:xfrm>
              <a:off x="24010913" y="25390615"/>
              <a:ext cx="1218021" cy="746308"/>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effectLst/>
                  <a:uLnTx/>
                  <a:uFillTx/>
                  <a:latin typeface="Arial" panose="020B0604020202020204" pitchFamily="34" charset="0"/>
                  <a:cs typeface="Arial" panose="020B0604020202020204" pitchFamily="34" charset="0"/>
                </a:rPr>
                <a:t>REC</a:t>
              </a:r>
            </a:p>
          </p:txBody>
        </p:sp>
        <p:cxnSp>
          <p:nvCxnSpPr>
            <p:cNvPr id="428" name="Straight Connector 427">
              <a:extLst>
                <a:ext uri="{FF2B5EF4-FFF2-40B4-BE49-F238E27FC236}">
                  <a16:creationId xmlns:a16="http://schemas.microsoft.com/office/drawing/2014/main" id="{C4AB12DA-C370-96E9-6A93-1C7A21F65BE6}"/>
                </a:ext>
              </a:extLst>
            </p:cNvPr>
            <p:cNvCxnSpPr>
              <a:cxnSpLocks noChangeAspect="1"/>
              <a:stCxn id="425" idx="2"/>
              <a:endCxn id="426" idx="0"/>
            </p:cNvCxnSpPr>
            <p:nvPr/>
          </p:nvCxnSpPr>
          <p:spPr>
            <a:xfrm>
              <a:off x="24387771" y="22618403"/>
              <a:ext cx="62015" cy="98397"/>
            </a:xfrm>
            <a:prstGeom prst="line">
              <a:avLst/>
            </a:prstGeom>
            <a:noFill/>
            <a:ln w="28575" cap="flat" cmpd="sng" algn="ctr">
              <a:solidFill>
                <a:sysClr val="windowText" lastClr="000000"/>
              </a:solidFill>
              <a:prstDash val="solid"/>
              <a:miter lim="800000"/>
            </a:ln>
            <a:effectLst/>
          </p:spPr>
        </p:cxnSp>
        <p:cxnSp>
          <p:nvCxnSpPr>
            <p:cNvPr id="429" name="Straight Connector 428">
              <a:extLst>
                <a:ext uri="{FF2B5EF4-FFF2-40B4-BE49-F238E27FC236}">
                  <a16:creationId xmlns:a16="http://schemas.microsoft.com/office/drawing/2014/main" id="{BD72A25A-1D4A-AF57-FFB9-090CA35E3AFE}"/>
                </a:ext>
              </a:extLst>
            </p:cNvPr>
            <p:cNvCxnSpPr>
              <a:cxnSpLocks noChangeAspect="1"/>
              <a:stCxn id="426" idx="2"/>
              <a:endCxn id="432" idx="0"/>
            </p:cNvCxnSpPr>
            <p:nvPr/>
          </p:nvCxnSpPr>
          <p:spPr>
            <a:xfrm>
              <a:off x="24449786" y="23973707"/>
              <a:ext cx="52681" cy="220957"/>
            </a:xfrm>
            <a:prstGeom prst="line">
              <a:avLst/>
            </a:prstGeom>
            <a:noFill/>
            <a:ln w="28575" cap="flat" cmpd="sng" algn="ctr">
              <a:solidFill>
                <a:sysClr val="windowText" lastClr="000000"/>
              </a:solidFill>
              <a:prstDash val="solid"/>
              <a:miter lim="800000"/>
            </a:ln>
            <a:effectLst/>
          </p:spPr>
        </p:cxnSp>
        <p:cxnSp>
          <p:nvCxnSpPr>
            <p:cNvPr id="430" name="Straight Connector 429">
              <a:extLst>
                <a:ext uri="{FF2B5EF4-FFF2-40B4-BE49-F238E27FC236}">
                  <a16:creationId xmlns:a16="http://schemas.microsoft.com/office/drawing/2014/main" id="{8C52D277-924A-4FF2-6D4A-E5A7857CC87D}"/>
                </a:ext>
              </a:extLst>
            </p:cNvPr>
            <p:cNvCxnSpPr>
              <a:cxnSpLocks noChangeAspect="1"/>
              <a:stCxn id="432" idx="4"/>
              <a:endCxn id="427" idx="0"/>
            </p:cNvCxnSpPr>
            <p:nvPr/>
          </p:nvCxnSpPr>
          <p:spPr>
            <a:xfrm>
              <a:off x="24502467" y="25222114"/>
              <a:ext cx="117457" cy="168501"/>
            </a:xfrm>
            <a:prstGeom prst="line">
              <a:avLst/>
            </a:prstGeom>
            <a:noFill/>
            <a:ln w="28575" cap="flat" cmpd="sng" algn="ctr">
              <a:solidFill>
                <a:sysClr val="windowText" lastClr="000000"/>
              </a:solidFill>
              <a:prstDash val="solid"/>
              <a:miter lim="800000"/>
            </a:ln>
            <a:effectLst/>
          </p:spPr>
        </p:cxnSp>
        <p:sp>
          <p:nvSpPr>
            <p:cNvPr id="432" name="Oval 431">
              <a:extLst>
                <a:ext uri="{FF2B5EF4-FFF2-40B4-BE49-F238E27FC236}">
                  <a16:creationId xmlns:a16="http://schemas.microsoft.com/office/drawing/2014/main" id="{165073CD-6948-4F5C-0B83-03C7EBC11940}"/>
                </a:ext>
              </a:extLst>
            </p:cNvPr>
            <p:cNvSpPr>
              <a:spLocks noChangeAspect="1"/>
            </p:cNvSpPr>
            <p:nvPr/>
          </p:nvSpPr>
          <p:spPr>
            <a:xfrm>
              <a:off x="23537620" y="24194664"/>
              <a:ext cx="1929693"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err="1">
                  <a:ln>
                    <a:noFill/>
                  </a:ln>
                  <a:effectLst/>
                  <a:uLnTx/>
                  <a:uFillTx/>
                  <a:latin typeface="Arial" panose="020B0604020202020204" pitchFamily="34" charset="0"/>
                  <a:cs typeface="Arial" panose="020B0604020202020204" pitchFamily="34" charset="0"/>
                </a:rPr>
                <a:t>Hatpase_c</a:t>
              </a:r>
              <a:endParaRPr kumimoji="0" lang="en-US" sz="16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434" name="Straight Connector 433">
              <a:extLst>
                <a:ext uri="{FF2B5EF4-FFF2-40B4-BE49-F238E27FC236}">
                  <a16:creationId xmlns:a16="http://schemas.microsoft.com/office/drawing/2014/main" id="{56C6D5FB-6FC3-33BF-9963-5E8180950AFE}"/>
                </a:ext>
              </a:extLst>
            </p:cNvPr>
            <p:cNvCxnSpPr>
              <a:cxnSpLocks/>
              <a:stCxn id="417" idx="1"/>
            </p:cNvCxnSpPr>
            <p:nvPr/>
          </p:nvCxnSpPr>
          <p:spPr>
            <a:xfrm flipH="1">
              <a:off x="22013176" y="23302862"/>
              <a:ext cx="397758" cy="2799079"/>
            </a:xfrm>
            <a:prstGeom prst="line">
              <a:avLst/>
            </a:prstGeom>
            <a:noFill/>
            <a:ln w="57150" cap="flat" cmpd="sng" algn="ctr">
              <a:solidFill>
                <a:sysClr val="windowText" lastClr="000000"/>
              </a:solidFill>
              <a:prstDash val="sysDash"/>
              <a:miter lim="800000"/>
            </a:ln>
            <a:effectLst/>
          </p:spPr>
        </p:cxnSp>
        <p:cxnSp>
          <p:nvCxnSpPr>
            <p:cNvPr id="437" name="Straight Connector 436">
              <a:extLst>
                <a:ext uri="{FF2B5EF4-FFF2-40B4-BE49-F238E27FC236}">
                  <a16:creationId xmlns:a16="http://schemas.microsoft.com/office/drawing/2014/main" id="{1FCD7687-6AF0-8A2C-CF60-C2DCE30E188F}"/>
                </a:ext>
              </a:extLst>
            </p:cNvPr>
            <p:cNvCxnSpPr>
              <a:cxnSpLocks/>
            </p:cNvCxnSpPr>
            <p:nvPr/>
          </p:nvCxnSpPr>
          <p:spPr>
            <a:xfrm flipH="1">
              <a:off x="21920843" y="26068885"/>
              <a:ext cx="329557" cy="6961"/>
            </a:xfrm>
            <a:prstGeom prst="line">
              <a:avLst/>
            </a:prstGeom>
            <a:noFill/>
            <a:ln w="57150" cap="flat" cmpd="sng" algn="ctr">
              <a:solidFill>
                <a:sysClr val="windowText" lastClr="000000"/>
              </a:solidFill>
              <a:prstDash val="solid"/>
              <a:miter lim="800000"/>
            </a:ln>
            <a:effectLst/>
          </p:spPr>
        </p:cxnSp>
        <p:sp>
          <p:nvSpPr>
            <p:cNvPr id="440" name="TextBox 439">
              <a:extLst>
                <a:ext uri="{FF2B5EF4-FFF2-40B4-BE49-F238E27FC236}">
                  <a16:creationId xmlns:a16="http://schemas.microsoft.com/office/drawing/2014/main" id="{0AFE9A39-4C39-C34C-DD0E-FCA45BD2CA6C}"/>
                </a:ext>
              </a:extLst>
            </p:cNvPr>
            <p:cNvSpPr txBox="1"/>
            <p:nvPr/>
          </p:nvSpPr>
          <p:spPr>
            <a:xfrm>
              <a:off x="22393370" y="20645219"/>
              <a:ext cx="972073" cy="338554"/>
            </a:xfrm>
            <a:prstGeom prst="rect">
              <a:avLst/>
            </a:prstGeom>
            <a:noFill/>
            <a:ln>
              <a:noFill/>
            </a:ln>
          </p:spPr>
          <p:txBody>
            <a:bodyPr wrap="square" rtlCol="0">
              <a:spAutoFit/>
            </a:bodyPr>
            <a:lstStyle/>
            <a:p>
              <a:r>
                <a:rPr lang="en-US" sz="1600" b="1" dirty="0">
                  <a:solidFill>
                    <a:schemeClr val="bg2">
                      <a:lumMod val="10000"/>
                    </a:schemeClr>
                  </a:solidFill>
                </a:rPr>
                <a:t>BinK</a:t>
              </a:r>
            </a:p>
          </p:txBody>
        </p:sp>
        <p:sp>
          <p:nvSpPr>
            <p:cNvPr id="442" name="TextBox 441">
              <a:extLst>
                <a:ext uri="{FF2B5EF4-FFF2-40B4-BE49-F238E27FC236}">
                  <a16:creationId xmlns:a16="http://schemas.microsoft.com/office/drawing/2014/main" id="{0FC3CF1D-074C-A7DA-64B4-9257586E254B}"/>
                </a:ext>
              </a:extLst>
            </p:cNvPr>
            <p:cNvSpPr txBox="1"/>
            <p:nvPr/>
          </p:nvSpPr>
          <p:spPr>
            <a:xfrm>
              <a:off x="23890901" y="20632416"/>
              <a:ext cx="972073" cy="338554"/>
            </a:xfrm>
            <a:prstGeom prst="rect">
              <a:avLst/>
            </a:prstGeom>
            <a:noFill/>
            <a:ln>
              <a:noFill/>
            </a:ln>
          </p:spPr>
          <p:txBody>
            <a:bodyPr wrap="square" rtlCol="0">
              <a:spAutoFit/>
            </a:bodyPr>
            <a:lstStyle/>
            <a:p>
              <a:r>
                <a:rPr lang="en-US" sz="1600" b="1" dirty="0">
                  <a:solidFill>
                    <a:schemeClr val="bg2">
                      <a:lumMod val="10000"/>
                    </a:schemeClr>
                  </a:solidFill>
                </a:rPr>
                <a:t>BinK</a:t>
              </a:r>
            </a:p>
          </p:txBody>
        </p:sp>
        <p:sp>
          <p:nvSpPr>
            <p:cNvPr id="443" name="TextBox 442">
              <a:extLst>
                <a:ext uri="{FF2B5EF4-FFF2-40B4-BE49-F238E27FC236}">
                  <a16:creationId xmlns:a16="http://schemas.microsoft.com/office/drawing/2014/main" id="{8010D612-B33A-C58E-DC7C-981E3CFB846C}"/>
                </a:ext>
              </a:extLst>
            </p:cNvPr>
            <p:cNvSpPr txBox="1"/>
            <p:nvPr/>
          </p:nvSpPr>
          <p:spPr>
            <a:xfrm>
              <a:off x="18470336" y="20680748"/>
              <a:ext cx="972073" cy="338554"/>
            </a:xfrm>
            <a:prstGeom prst="rect">
              <a:avLst/>
            </a:prstGeom>
            <a:noFill/>
            <a:ln>
              <a:noFill/>
            </a:ln>
          </p:spPr>
          <p:txBody>
            <a:bodyPr wrap="square" rtlCol="0">
              <a:spAutoFit/>
            </a:bodyPr>
            <a:lstStyle/>
            <a:p>
              <a:r>
                <a:rPr lang="en-US" sz="1600" b="1" dirty="0">
                  <a:solidFill>
                    <a:schemeClr val="bg2">
                      <a:lumMod val="10000"/>
                    </a:schemeClr>
                  </a:solidFill>
                </a:rPr>
                <a:t>GbrK</a:t>
              </a:r>
            </a:p>
          </p:txBody>
        </p:sp>
        <p:sp>
          <p:nvSpPr>
            <p:cNvPr id="447" name="Arc 446">
              <a:extLst>
                <a:ext uri="{FF2B5EF4-FFF2-40B4-BE49-F238E27FC236}">
                  <a16:creationId xmlns:a16="http://schemas.microsoft.com/office/drawing/2014/main" id="{0AA9D46B-F077-A603-C02D-80F0991EC175}"/>
                </a:ext>
              </a:extLst>
            </p:cNvPr>
            <p:cNvSpPr/>
            <p:nvPr/>
          </p:nvSpPr>
          <p:spPr>
            <a:xfrm rot="3932453">
              <a:off x="14818354" y="21226807"/>
              <a:ext cx="543528" cy="585954"/>
            </a:xfrm>
            <a:prstGeom prst="arc">
              <a:avLst>
                <a:gd name="adj1" fmla="val 485057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5" name="Diamond 454">
              <a:extLst>
                <a:ext uri="{FF2B5EF4-FFF2-40B4-BE49-F238E27FC236}">
                  <a16:creationId xmlns:a16="http://schemas.microsoft.com/office/drawing/2014/main" id="{3C011F3C-7877-959B-F076-AC49BA795E92}"/>
                </a:ext>
              </a:extLst>
            </p:cNvPr>
            <p:cNvSpPr/>
            <p:nvPr/>
          </p:nvSpPr>
          <p:spPr>
            <a:xfrm>
              <a:off x="13394625" y="22747789"/>
              <a:ext cx="1749852" cy="1323272"/>
            </a:xfrm>
            <a:prstGeom prst="diamond">
              <a:avLst/>
            </a:prstGeom>
            <a:solidFill>
              <a:srgbClr val="BEDEF4"/>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endParaRPr>
            </a:p>
          </p:txBody>
        </p:sp>
        <p:sp>
          <p:nvSpPr>
            <p:cNvPr id="456" name="Oval 455">
              <a:extLst>
                <a:ext uri="{FF2B5EF4-FFF2-40B4-BE49-F238E27FC236}">
                  <a16:creationId xmlns:a16="http://schemas.microsoft.com/office/drawing/2014/main" id="{0E2733F8-C00C-641C-AAF4-086452ADF2D5}"/>
                </a:ext>
              </a:extLst>
            </p:cNvPr>
            <p:cNvSpPr/>
            <p:nvPr/>
          </p:nvSpPr>
          <p:spPr>
            <a:xfrm>
              <a:off x="13264287" y="24210235"/>
              <a:ext cx="2048229" cy="1028024"/>
            </a:xfrm>
            <a:prstGeom prst="ellipse">
              <a:avLst/>
            </a:prstGeom>
            <a:solidFill>
              <a:srgbClr val="CCD4D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endParaRPr>
            </a:p>
          </p:txBody>
        </p:sp>
        <p:sp>
          <p:nvSpPr>
            <p:cNvPr id="457" name="Trapezoid 456">
              <a:extLst>
                <a:ext uri="{FF2B5EF4-FFF2-40B4-BE49-F238E27FC236}">
                  <a16:creationId xmlns:a16="http://schemas.microsoft.com/office/drawing/2014/main" id="{08C2E2F3-16A4-5D39-348A-9F9BF1D0215F}"/>
                </a:ext>
              </a:extLst>
            </p:cNvPr>
            <p:cNvSpPr/>
            <p:nvPr/>
          </p:nvSpPr>
          <p:spPr>
            <a:xfrm>
              <a:off x="13651866" y="25346712"/>
              <a:ext cx="1239637" cy="755229"/>
            </a:xfrm>
            <a:prstGeom prst="trapezoid">
              <a:avLst/>
            </a:prstGeom>
            <a:solidFill>
              <a:srgbClr val="BBE4EF"/>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endParaRPr>
            </a:p>
          </p:txBody>
        </p:sp>
        <p:cxnSp>
          <p:nvCxnSpPr>
            <p:cNvPr id="458" name="Straight Connector 457">
              <a:extLst>
                <a:ext uri="{FF2B5EF4-FFF2-40B4-BE49-F238E27FC236}">
                  <a16:creationId xmlns:a16="http://schemas.microsoft.com/office/drawing/2014/main" id="{AE63BF58-4F8A-746F-ECB3-FCA24FD8F40C}"/>
                </a:ext>
              </a:extLst>
            </p:cNvPr>
            <p:cNvCxnSpPr>
              <a:cxnSpLocks/>
              <a:stCxn id="455" idx="2"/>
              <a:endCxn id="456" idx="0"/>
            </p:cNvCxnSpPr>
            <p:nvPr/>
          </p:nvCxnSpPr>
          <p:spPr>
            <a:xfrm>
              <a:off x="14269551" y="24071061"/>
              <a:ext cx="18851" cy="139174"/>
            </a:xfrm>
            <a:prstGeom prst="line">
              <a:avLst/>
            </a:prstGeom>
            <a:noFill/>
            <a:ln w="28575" cap="flat" cmpd="sng" algn="ctr">
              <a:solidFill>
                <a:sysClr val="windowText" lastClr="000000"/>
              </a:solidFill>
              <a:prstDash val="solid"/>
              <a:miter lim="800000"/>
            </a:ln>
            <a:effectLst/>
          </p:spPr>
        </p:cxnSp>
        <p:cxnSp>
          <p:nvCxnSpPr>
            <p:cNvPr id="459" name="Straight Connector 458">
              <a:extLst>
                <a:ext uri="{FF2B5EF4-FFF2-40B4-BE49-F238E27FC236}">
                  <a16:creationId xmlns:a16="http://schemas.microsoft.com/office/drawing/2014/main" id="{B7B8268F-0DC4-4A99-1B49-A0920F561F7E}"/>
                </a:ext>
              </a:extLst>
            </p:cNvPr>
            <p:cNvCxnSpPr>
              <a:cxnSpLocks/>
              <a:stCxn id="456" idx="4"/>
              <a:endCxn id="457" idx="0"/>
            </p:cNvCxnSpPr>
            <p:nvPr/>
          </p:nvCxnSpPr>
          <p:spPr>
            <a:xfrm flipH="1">
              <a:off x="14271685" y="25238259"/>
              <a:ext cx="16717" cy="108453"/>
            </a:xfrm>
            <a:prstGeom prst="line">
              <a:avLst/>
            </a:prstGeom>
            <a:noFill/>
            <a:ln w="28575" cap="flat" cmpd="sng" algn="ctr">
              <a:solidFill>
                <a:sysClr val="windowText" lastClr="000000"/>
              </a:solidFill>
              <a:prstDash val="solid"/>
              <a:miter lim="800000"/>
            </a:ln>
            <a:effectLst/>
          </p:spPr>
        </p:cxnSp>
        <p:sp>
          <p:nvSpPr>
            <p:cNvPr id="460" name="TextBox 459">
              <a:extLst>
                <a:ext uri="{FF2B5EF4-FFF2-40B4-BE49-F238E27FC236}">
                  <a16:creationId xmlns:a16="http://schemas.microsoft.com/office/drawing/2014/main" id="{47133CE7-F4EC-B1CF-3E59-EB8DADC8E147}"/>
                </a:ext>
              </a:extLst>
            </p:cNvPr>
            <p:cNvSpPr txBox="1"/>
            <p:nvPr/>
          </p:nvSpPr>
          <p:spPr>
            <a:xfrm>
              <a:off x="13575997" y="20676587"/>
              <a:ext cx="972073" cy="338554"/>
            </a:xfrm>
            <a:prstGeom prst="rect">
              <a:avLst/>
            </a:prstGeom>
            <a:noFill/>
            <a:ln>
              <a:noFill/>
            </a:ln>
          </p:spPr>
          <p:txBody>
            <a:bodyPr wrap="square" rtlCol="0">
              <a:spAutoFit/>
            </a:bodyPr>
            <a:lstStyle/>
            <a:p>
              <a:r>
                <a:rPr lang="en-US" sz="1600" b="1" dirty="0">
                  <a:solidFill>
                    <a:schemeClr val="bg2">
                      <a:lumMod val="10000"/>
                    </a:schemeClr>
                  </a:solidFill>
                </a:rPr>
                <a:t>GbrK</a:t>
              </a:r>
            </a:p>
          </p:txBody>
        </p:sp>
        <p:sp>
          <p:nvSpPr>
            <p:cNvPr id="461" name="Diamond 460">
              <a:extLst>
                <a:ext uri="{FF2B5EF4-FFF2-40B4-BE49-F238E27FC236}">
                  <a16:creationId xmlns:a16="http://schemas.microsoft.com/office/drawing/2014/main" id="{3CC863EB-0DE0-8FEC-DDE3-19C462A9F77B}"/>
                </a:ext>
              </a:extLst>
            </p:cNvPr>
            <p:cNvSpPr/>
            <p:nvPr/>
          </p:nvSpPr>
          <p:spPr>
            <a:xfrm>
              <a:off x="14383940" y="22767606"/>
              <a:ext cx="1749852" cy="1323272"/>
            </a:xfrm>
            <a:prstGeom prst="diamond">
              <a:avLst/>
            </a:prstGeom>
            <a:solidFill>
              <a:srgbClr val="BEDEF4"/>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HisKA</a:t>
              </a:r>
            </a:p>
          </p:txBody>
        </p:sp>
        <p:sp>
          <p:nvSpPr>
            <p:cNvPr id="462" name="Oval 461">
              <a:extLst>
                <a:ext uri="{FF2B5EF4-FFF2-40B4-BE49-F238E27FC236}">
                  <a16:creationId xmlns:a16="http://schemas.microsoft.com/office/drawing/2014/main" id="{2B2C024F-2167-BF05-FE95-FF24B5948937}"/>
                </a:ext>
              </a:extLst>
            </p:cNvPr>
            <p:cNvSpPr/>
            <p:nvPr/>
          </p:nvSpPr>
          <p:spPr>
            <a:xfrm>
              <a:off x="14252558" y="24199895"/>
              <a:ext cx="2048229" cy="1028024"/>
            </a:xfrm>
            <a:prstGeom prst="ellipse">
              <a:avLst/>
            </a:prstGeom>
            <a:solidFill>
              <a:srgbClr val="CCD4D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err="1">
                  <a:ln>
                    <a:noFill/>
                  </a:ln>
                  <a:solidFill>
                    <a:schemeClr val="bg2">
                      <a:lumMod val="10000"/>
                    </a:schemeClr>
                  </a:solidFill>
                  <a:effectLst/>
                  <a:uLnTx/>
                  <a:uFillTx/>
                  <a:ea typeface="+mn-ea"/>
                  <a:cs typeface="Arial" panose="020B0604020202020204" pitchFamily="34" charset="0"/>
                </a:rPr>
                <a:t>Hatpase_c</a:t>
              </a:r>
              <a:endPar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endParaRPr>
            </a:p>
          </p:txBody>
        </p:sp>
        <p:sp>
          <p:nvSpPr>
            <p:cNvPr id="469" name="Trapezoid 468">
              <a:extLst>
                <a:ext uri="{FF2B5EF4-FFF2-40B4-BE49-F238E27FC236}">
                  <a16:creationId xmlns:a16="http://schemas.microsoft.com/office/drawing/2014/main" id="{2BBD4EED-14BF-382A-A7EB-9FE5087637FF}"/>
                </a:ext>
              </a:extLst>
            </p:cNvPr>
            <p:cNvSpPr/>
            <p:nvPr/>
          </p:nvSpPr>
          <p:spPr>
            <a:xfrm>
              <a:off x="14972016" y="25354973"/>
              <a:ext cx="1239637" cy="755229"/>
            </a:xfrm>
            <a:prstGeom prst="trapezoid">
              <a:avLst/>
            </a:prstGeom>
            <a:solidFill>
              <a:srgbClr val="BBE4EF"/>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REC</a:t>
              </a:r>
            </a:p>
          </p:txBody>
        </p:sp>
        <p:cxnSp>
          <p:nvCxnSpPr>
            <p:cNvPr id="470" name="Straight Connector 469">
              <a:extLst>
                <a:ext uri="{FF2B5EF4-FFF2-40B4-BE49-F238E27FC236}">
                  <a16:creationId xmlns:a16="http://schemas.microsoft.com/office/drawing/2014/main" id="{FC86D909-8B0B-973A-DE39-4F768A119C9E}"/>
                </a:ext>
              </a:extLst>
            </p:cNvPr>
            <p:cNvCxnSpPr>
              <a:cxnSpLocks/>
              <a:stCxn id="461" idx="2"/>
              <a:endCxn id="462" idx="0"/>
            </p:cNvCxnSpPr>
            <p:nvPr/>
          </p:nvCxnSpPr>
          <p:spPr>
            <a:xfrm>
              <a:off x="15258866" y="24090878"/>
              <a:ext cx="17807" cy="109017"/>
            </a:xfrm>
            <a:prstGeom prst="line">
              <a:avLst/>
            </a:prstGeom>
            <a:noFill/>
            <a:ln w="28575" cap="flat" cmpd="sng" algn="ctr">
              <a:solidFill>
                <a:sysClr val="windowText" lastClr="000000"/>
              </a:solidFill>
              <a:prstDash val="solid"/>
              <a:miter lim="800000"/>
            </a:ln>
            <a:effectLst/>
          </p:spPr>
        </p:cxnSp>
        <p:cxnSp>
          <p:nvCxnSpPr>
            <p:cNvPr id="471" name="Straight Connector 470">
              <a:extLst>
                <a:ext uri="{FF2B5EF4-FFF2-40B4-BE49-F238E27FC236}">
                  <a16:creationId xmlns:a16="http://schemas.microsoft.com/office/drawing/2014/main" id="{CB643528-23B5-CC57-CC25-19D1C7C6AC11}"/>
                </a:ext>
              </a:extLst>
            </p:cNvPr>
            <p:cNvCxnSpPr>
              <a:cxnSpLocks/>
              <a:stCxn id="462" idx="4"/>
              <a:endCxn id="469" idx="0"/>
            </p:cNvCxnSpPr>
            <p:nvPr/>
          </p:nvCxnSpPr>
          <p:spPr>
            <a:xfrm>
              <a:off x="15276673" y="25227919"/>
              <a:ext cx="315162" cy="127054"/>
            </a:xfrm>
            <a:prstGeom prst="line">
              <a:avLst/>
            </a:prstGeom>
            <a:noFill/>
            <a:ln w="28575" cap="flat" cmpd="sng" algn="ctr">
              <a:solidFill>
                <a:sysClr val="windowText" lastClr="000000"/>
              </a:solidFill>
              <a:prstDash val="solid"/>
              <a:miter lim="800000"/>
            </a:ln>
            <a:effectLst/>
          </p:spPr>
        </p:cxnSp>
        <p:sp>
          <p:nvSpPr>
            <p:cNvPr id="472" name="TextBox 471">
              <a:extLst>
                <a:ext uri="{FF2B5EF4-FFF2-40B4-BE49-F238E27FC236}">
                  <a16:creationId xmlns:a16="http://schemas.microsoft.com/office/drawing/2014/main" id="{9E2465DE-ED24-54E4-C635-79B2CD758517}"/>
                </a:ext>
              </a:extLst>
            </p:cNvPr>
            <p:cNvSpPr txBox="1"/>
            <p:nvPr/>
          </p:nvSpPr>
          <p:spPr>
            <a:xfrm>
              <a:off x="14772829" y="20666217"/>
              <a:ext cx="972073" cy="338554"/>
            </a:xfrm>
            <a:prstGeom prst="rect">
              <a:avLst/>
            </a:prstGeom>
            <a:noFill/>
            <a:ln>
              <a:noFill/>
            </a:ln>
          </p:spPr>
          <p:txBody>
            <a:bodyPr wrap="square" rtlCol="0">
              <a:spAutoFit/>
            </a:bodyPr>
            <a:lstStyle/>
            <a:p>
              <a:r>
                <a:rPr lang="en-US" sz="1600" b="1" dirty="0">
                  <a:solidFill>
                    <a:schemeClr val="bg2">
                      <a:lumMod val="10000"/>
                    </a:schemeClr>
                  </a:solidFill>
                </a:rPr>
                <a:t>GbrK</a:t>
              </a:r>
            </a:p>
          </p:txBody>
        </p:sp>
        <p:sp>
          <p:nvSpPr>
            <p:cNvPr id="473" name="Arc 472">
              <a:extLst>
                <a:ext uri="{FF2B5EF4-FFF2-40B4-BE49-F238E27FC236}">
                  <a16:creationId xmlns:a16="http://schemas.microsoft.com/office/drawing/2014/main" id="{32940F8E-64CC-30D9-2589-4DDC41997210}"/>
                </a:ext>
              </a:extLst>
            </p:cNvPr>
            <p:cNvSpPr>
              <a:spLocks noChangeAspect="1"/>
            </p:cNvSpPr>
            <p:nvPr/>
          </p:nvSpPr>
          <p:spPr>
            <a:xfrm rot="3849582">
              <a:off x="19678920" y="21304929"/>
              <a:ext cx="834691" cy="641434"/>
            </a:xfrm>
            <a:prstGeom prst="arc">
              <a:avLst>
                <a:gd name="adj1" fmla="val 670806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74" name="Rectangle: Rounded Corners 473">
              <a:extLst>
                <a:ext uri="{FF2B5EF4-FFF2-40B4-BE49-F238E27FC236}">
                  <a16:creationId xmlns:a16="http://schemas.microsoft.com/office/drawing/2014/main" id="{32B60BCB-E2B3-313E-1536-B0B131D55B09}"/>
                </a:ext>
              </a:extLst>
            </p:cNvPr>
            <p:cNvSpPr>
              <a:spLocks noChangeAspect="1"/>
            </p:cNvSpPr>
            <p:nvPr/>
          </p:nvSpPr>
          <p:spPr>
            <a:xfrm>
              <a:off x="19451084" y="21019691"/>
              <a:ext cx="1287174" cy="405646"/>
            </a:xfrm>
            <a:prstGeom prst="roundRect">
              <a:avLst/>
            </a:prstGeom>
            <a:solidFill>
              <a:srgbClr val="1D9A78"/>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75" name="Rectangle: Rounded Corners 474">
              <a:extLst>
                <a:ext uri="{FF2B5EF4-FFF2-40B4-BE49-F238E27FC236}">
                  <a16:creationId xmlns:a16="http://schemas.microsoft.com/office/drawing/2014/main" id="{C68A6C9B-27E2-688E-C21A-ED0117AA4C24}"/>
                </a:ext>
              </a:extLst>
            </p:cNvPr>
            <p:cNvSpPr>
              <a:spLocks noChangeAspect="1"/>
            </p:cNvSpPr>
            <p:nvPr/>
          </p:nvSpPr>
          <p:spPr>
            <a:xfrm>
              <a:off x="19948120" y="21799941"/>
              <a:ext cx="952728" cy="827595"/>
            </a:xfrm>
            <a:prstGeom prst="roundRect">
              <a:avLst/>
            </a:prstGeom>
            <a:solidFill>
              <a:srgbClr val="8BC145"/>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77" name="Trapezoid 476">
              <a:extLst>
                <a:ext uri="{FF2B5EF4-FFF2-40B4-BE49-F238E27FC236}">
                  <a16:creationId xmlns:a16="http://schemas.microsoft.com/office/drawing/2014/main" id="{6B1E04AF-A88D-8FF5-32F0-7FCBE1D745BE}"/>
                </a:ext>
              </a:extLst>
            </p:cNvPr>
            <p:cNvSpPr>
              <a:spLocks noChangeAspect="1"/>
            </p:cNvSpPr>
            <p:nvPr/>
          </p:nvSpPr>
          <p:spPr>
            <a:xfrm>
              <a:off x="19842845" y="25410094"/>
              <a:ext cx="1218021" cy="743300"/>
            </a:xfrm>
            <a:prstGeom prst="trapezoid">
              <a:avLst/>
            </a:prstGeom>
            <a:solidFill>
              <a:srgbClr val="36AFC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cxnSp>
          <p:nvCxnSpPr>
            <p:cNvPr id="478" name="Straight Connector 477">
              <a:extLst>
                <a:ext uri="{FF2B5EF4-FFF2-40B4-BE49-F238E27FC236}">
                  <a16:creationId xmlns:a16="http://schemas.microsoft.com/office/drawing/2014/main" id="{A71D8535-3E8B-481D-508C-B476BA2269DB}"/>
                </a:ext>
              </a:extLst>
            </p:cNvPr>
            <p:cNvCxnSpPr>
              <a:cxnSpLocks noChangeAspect="1"/>
              <a:stCxn id="475" idx="2"/>
              <a:endCxn id="476" idx="0"/>
            </p:cNvCxnSpPr>
            <p:nvPr/>
          </p:nvCxnSpPr>
          <p:spPr>
            <a:xfrm>
              <a:off x="20424484" y="22627536"/>
              <a:ext cx="1" cy="49760"/>
            </a:xfrm>
            <a:prstGeom prst="line">
              <a:avLst/>
            </a:prstGeom>
            <a:noFill/>
            <a:ln w="28575" cap="flat" cmpd="sng" algn="ctr">
              <a:solidFill>
                <a:sysClr val="windowText" lastClr="000000"/>
              </a:solidFill>
              <a:prstDash val="solid"/>
              <a:miter lim="800000"/>
            </a:ln>
            <a:effectLst/>
          </p:spPr>
        </p:cxnSp>
        <p:cxnSp>
          <p:nvCxnSpPr>
            <p:cNvPr id="479" name="Straight Connector 478">
              <a:extLst>
                <a:ext uri="{FF2B5EF4-FFF2-40B4-BE49-F238E27FC236}">
                  <a16:creationId xmlns:a16="http://schemas.microsoft.com/office/drawing/2014/main" id="{2E536460-40BB-9579-C302-95C5B57306F7}"/>
                </a:ext>
              </a:extLst>
            </p:cNvPr>
            <p:cNvCxnSpPr>
              <a:cxnSpLocks noChangeAspect="1"/>
              <a:stCxn id="476" idx="2"/>
              <a:endCxn id="481" idx="0"/>
            </p:cNvCxnSpPr>
            <p:nvPr/>
          </p:nvCxnSpPr>
          <p:spPr>
            <a:xfrm>
              <a:off x="20424485" y="23934203"/>
              <a:ext cx="10163" cy="200932"/>
            </a:xfrm>
            <a:prstGeom prst="line">
              <a:avLst/>
            </a:prstGeom>
            <a:noFill/>
            <a:ln w="28575" cap="flat" cmpd="sng" algn="ctr">
              <a:solidFill>
                <a:sysClr val="windowText" lastClr="000000"/>
              </a:solidFill>
              <a:prstDash val="solid"/>
              <a:miter lim="800000"/>
            </a:ln>
            <a:effectLst/>
          </p:spPr>
        </p:cxnSp>
        <p:cxnSp>
          <p:nvCxnSpPr>
            <p:cNvPr id="480" name="Straight Connector 479">
              <a:extLst>
                <a:ext uri="{FF2B5EF4-FFF2-40B4-BE49-F238E27FC236}">
                  <a16:creationId xmlns:a16="http://schemas.microsoft.com/office/drawing/2014/main" id="{E29542AB-E433-6CBD-3E8E-E2837670C01F}"/>
                </a:ext>
              </a:extLst>
            </p:cNvPr>
            <p:cNvCxnSpPr>
              <a:cxnSpLocks noChangeAspect="1"/>
              <a:stCxn id="481" idx="4"/>
              <a:endCxn id="477" idx="0"/>
            </p:cNvCxnSpPr>
            <p:nvPr/>
          </p:nvCxnSpPr>
          <p:spPr>
            <a:xfrm>
              <a:off x="20434648" y="25162585"/>
              <a:ext cx="17208" cy="247509"/>
            </a:xfrm>
            <a:prstGeom prst="line">
              <a:avLst/>
            </a:prstGeom>
            <a:noFill/>
            <a:ln w="28575" cap="flat" cmpd="sng" algn="ctr">
              <a:solidFill>
                <a:sysClr val="windowText" lastClr="000000"/>
              </a:solidFill>
              <a:prstDash val="solid"/>
              <a:miter lim="800000"/>
            </a:ln>
            <a:effectLst/>
          </p:spPr>
        </p:cxnSp>
        <p:sp>
          <p:nvSpPr>
            <p:cNvPr id="481" name="Oval 480">
              <a:extLst>
                <a:ext uri="{FF2B5EF4-FFF2-40B4-BE49-F238E27FC236}">
                  <a16:creationId xmlns:a16="http://schemas.microsoft.com/office/drawing/2014/main" id="{9D59DD8B-AAF4-B780-1DCB-06093AA4E522}"/>
                </a:ext>
              </a:extLst>
            </p:cNvPr>
            <p:cNvSpPr>
              <a:spLocks noChangeAspect="1"/>
            </p:cNvSpPr>
            <p:nvPr/>
          </p:nvSpPr>
          <p:spPr>
            <a:xfrm>
              <a:off x="19607955" y="24135135"/>
              <a:ext cx="1653386" cy="1027450"/>
            </a:xfrm>
            <a:prstGeom prst="ellipse">
              <a:avLst/>
            </a:prstGeom>
            <a:solidFill>
              <a:srgbClr val="44546A">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482" name="TextBox 481">
              <a:extLst>
                <a:ext uri="{FF2B5EF4-FFF2-40B4-BE49-F238E27FC236}">
                  <a16:creationId xmlns:a16="http://schemas.microsoft.com/office/drawing/2014/main" id="{471D5348-CFC4-7C68-89AD-987154D8F645}"/>
                </a:ext>
              </a:extLst>
            </p:cNvPr>
            <p:cNvSpPr txBox="1"/>
            <p:nvPr/>
          </p:nvSpPr>
          <p:spPr>
            <a:xfrm>
              <a:off x="19622720" y="20604799"/>
              <a:ext cx="972073" cy="338554"/>
            </a:xfrm>
            <a:prstGeom prst="rect">
              <a:avLst/>
            </a:prstGeom>
            <a:noFill/>
            <a:ln>
              <a:noFill/>
            </a:ln>
          </p:spPr>
          <p:txBody>
            <a:bodyPr wrap="square" rtlCol="0">
              <a:spAutoFit/>
            </a:bodyPr>
            <a:lstStyle/>
            <a:p>
              <a:r>
                <a:rPr lang="en-US" sz="1600" b="1" dirty="0">
                  <a:solidFill>
                    <a:schemeClr val="bg2">
                      <a:lumMod val="10000"/>
                    </a:schemeClr>
                  </a:solidFill>
                </a:rPr>
                <a:t>BinK</a:t>
              </a:r>
            </a:p>
          </p:txBody>
        </p:sp>
        <p:cxnSp>
          <p:nvCxnSpPr>
            <p:cNvPr id="483" name="Straight Connector 482">
              <a:extLst>
                <a:ext uri="{FF2B5EF4-FFF2-40B4-BE49-F238E27FC236}">
                  <a16:creationId xmlns:a16="http://schemas.microsoft.com/office/drawing/2014/main" id="{E52FA640-367E-CFD7-EFA5-648E10772F51}"/>
                </a:ext>
              </a:extLst>
            </p:cNvPr>
            <p:cNvCxnSpPr>
              <a:cxnSpLocks noChangeAspect="1"/>
              <a:endCxn id="485" idx="0"/>
            </p:cNvCxnSpPr>
            <p:nvPr/>
          </p:nvCxnSpPr>
          <p:spPr>
            <a:xfrm>
              <a:off x="19191734" y="21480775"/>
              <a:ext cx="94405" cy="1200226"/>
            </a:xfrm>
            <a:prstGeom prst="line">
              <a:avLst/>
            </a:prstGeom>
            <a:noFill/>
            <a:ln w="28575" cap="flat" cmpd="sng" algn="ctr">
              <a:solidFill>
                <a:sysClr val="windowText" lastClr="000000"/>
              </a:solidFill>
              <a:prstDash val="solid"/>
              <a:miter lim="800000"/>
            </a:ln>
            <a:effectLst/>
          </p:spPr>
        </p:cxnSp>
        <p:sp>
          <p:nvSpPr>
            <p:cNvPr id="484" name="Oval 483">
              <a:extLst>
                <a:ext uri="{FF2B5EF4-FFF2-40B4-BE49-F238E27FC236}">
                  <a16:creationId xmlns:a16="http://schemas.microsoft.com/office/drawing/2014/main" id="{0032904B-B5A7-D5D0-4214-E14C31AF2657}"/>
                </a:ext>
              </a:extLst>
            </p:cNvPr>
            <p:cNvSpPr/>
            <p:nvPr/>
          </p:nvSpPr>
          <p:spPr>
            <a:xfrm>
              <a:off x="18298758" y="24110654"/>
              <a:ext cx="2048229" cy="1028024"/>
            </a:xfrm>
            <a:prstGeom prst="ellipse">
              <a:avLst/>
            </a:prstGeom>
            <a:solidFill>
              <a:srgbClr val="CCD4DE"/>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err="1">
                  <a:ln>
                    <a:noFill/>
                  </a:ln>
                  <a:solidFill>
                    <a:schemeClr val="bg2">
                      <a:lumMod val="10000"/>
                    </a:schemeClr>
                  </a:solidFill>
                  <a:effectLst/>
                  <a:uLnTx/>
                  <a:uFillTx/>
                  <a:ea typeface="+mn-ea"/>
                  <a:cs typeface="Arial" panose="020B0604020202020204" pitchFamily="34" charset="0"/>
                </a:rPr>
                <a:t>Hatpase_c</a:t>
              </a:r>
              <a:endPar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endParaRPr>
            </a:p>
          </p:txBody>
        </p:sp>
        <p:sp>
          <p:nvSpPr>
            <p:cNvPr id="485" name="Diamond 484">
              <a:extLst>
                <a:ext uri="{FF2B5EF4-FFF2-40B4-BE49-F238E27FC236}">
                  <a16:creationId xmlns:a16="http://schemas.microsoft.com/office/drawing/2014/main" id="{1DF714FA-87C8-40C1-7D2D-BC34F3C9C95F}"/>
                </a:ext>
              </a:extLst>
            </p:cNvPr>
            <p:cNvSpPr/>
            <p:nvPr/>
          </p:nvSpPr>
          <p:spPr>
            <a:xfrm>
              <a:off x="18411213" y="22681001"/>
              <a:ext cx="1749852" cy="1323272"/>
            </a:xfrm>
            <a:prstGeom prst="diamond">
              <a:avLst/>
            </a:prstGeom>
            <a:solidFill>
              <a:srgbClr val="BEDEF4"/>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HisKA</a:t>
              </a:r>
            </a:p>
          </p:txBody>
        </p:sp>
        <p:cxnSp>
          <p:nvCxnSpPr>
            <p:cNvPr id="486" name="Straight Connector 485">
              <a:extLst>
                <a:ext uri="{FF2B5EF4-FFF2-40B4-BE49-F238E27FC236}">
                  <a16:creationId xmlns:a16="http://schemas.microsoft.com/office/drawing/2014/main" id="{26D37331-B40D-A73B-89BB-4FDD2602BA4B}"/>
                </a:ext>
              </a:extLst>
            </p:cNvPr>
            <p:cNvCxnSpPr>
              <a:cxnSpLocks noChangeAspect="1"/>
              <a:stCxn id="447" idx="2"/>
              <a:endCxn id="461" idx="0"/>
            </p:cNvCxnSpPr>
            <p:nvPr/>
          </p:nvCxnSpPr>
          <p:spPr>
            <a:xfrm flipH="1">
              <a:off x="15258866" y="21657606"/>
              <a:ext cx="73285" cy="1110000"/>
            </a:xfrm>
            <a:prstGeom prst="line">
              <a:avLst/>
            </a:prstGeom>
            <a:noFill/>
            <a:ln w="28575" cap="flat" cmpd="sng" algn="ctr">
              <a:solidFill>
                <a:sysClr val="windowText" lastClr="000000"/>
              </a:solidFill>
              <a:prstDash val="solid"/>
              <a:miter lim="800000"/>
            </a:ln>
            <a:effectLst/>
          </p:spPr>
        </p:cxnSp>
        <p:sp>
          <p:nvSpPr>
            <p:cNvPr id="487" name="Arc 486">
              <a:extLst>
                <a:ext uri="{FF2B5EF4-FFF2-40B4-BE49-F238E27FC236}">
                  <a16:creationId xmlns:a16="http://schemas.microsoft.com/office/drawing/2014/main" id="{196F911F-48F7-A907-47D0-5D53D5899646}"/>
                </a:ext>
              </a:extLst>
            </p:cNvPr>
            <p:cNvSpPr/>
            <p:nvPr/>
          </p:nvSpPr>
          <p:spPr>
            <a:xfrm rot="3934474">
              <a:off x="18680071" y="21247597"/>
              <a:ext cx="552604" cy="585954"/>
            </a:xfrm>
            <a:prstGeom prst="arc">
              <a:avLst>
                <a:gd name="adj1" fmla="val 485057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cxnSp>
          <p:nvCxnSpPr>
            <p:cNvPr id="488" name="Straight Connector 487">
              <a:extLst>
                <a:ext uri="{FF2B5EF4-FFF2-40B4-BE49-F238E27FC236}">
                  <a16:creationId xmlns:a16="http://schemas.microsoft.com/office/drawing/2014/main" id="{9CAE450F-ACCF-086D-B8A5-1D77492E0D3E}"/>
                </a:ext>
              </a:extLst>
            </p:cNvPr>
            <p:cNvCxnSpPr>
              <a:cxnSpLocks noChangeAspect="1"/>
              <a:stCxn id="489" idx="2"/>
            </p:cNvCxnSpPr>
            <p:nvPr/>
          </p:nvCxnSpPr>
          <p:spPr>
            <a:xfrm>
              <a:off x="14277235" y="21648243"/>
              <a:ext cx="48365" cy="1104965"/>
            </a:xfrm>
            <a:prstGeom prst="line">
              <a:avLst/>
            </a:prstGeom>
            <a:noFill/>
            <a:ln w="28575" cap="flat" cmpd="sng" algn="ctr">
              <a:solidFill>
                <a:sysClr val="windowText" lastClr="000000"/>
              </a:solidFill>
              <a:prstDash val="solid"/>
              <a:miter lim="800000"/>
            </a:ln>
            <a:effectLst/>
          </p:spPr>
        </p:cxnSp>
        <p:sp>
          <p:nvSpPr>
            <p:cNvPr id="489" name="Arc 488">
              <a:extLst>
                <a:ext uri="{FF2B5EF4-FFF2-40B4-BE49-F238E27FC236}">
                  <a16:creationId xmlns:a16="http://schemas.microsoft.com/office/drawing/2014/main" id="{698EC982-EF4A-B8BE-E015-88CCC34608D9}"/>
                </a:ext>
              </a:extLst>
            </p:cNvPr>
            <p:cNvSpPr/>
            <p:nvPr/>
          </p:nvSpPr>
          <p:spPr>
            <a:xfrm rot="3932453">
              <a:off x="13762247" y="21217185"/>
              <a:ext cx="545005" cy="585954"/>
            </a:xfrm>
            <a:prstGeom prst="arc">
              <a:avLst>
                <a:gd name="adj1" fmla="val 4850572"/>
                <a:gd name="adj2" fmla="val 19447071"/>
              </a:avLst>
            </a:prstGeom>
            <a:noFill/>
            <a:ln w="381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cxnSp>
          <p:nvCxnSpPr>
            <p:cNvPr id="490" name="Straight Arrow Connector 489">
              <a:extLst>
                <a:ext uri="{FF2B5EF4-FFF2-40B4-BE49-F238E27FC236}">
                  <a16:creationId xmlns:a16="http://schemas.microsoft.com/office/drawing/2014/main" id="{978F43C4-F665-2ABE-423E-A4C6FAA3A5E1}"/>
                </a:ext>
              </a:extLst>
            </p:cNvPr>
            <p:cNvCxnSpPr>
              <a:cxnSpLocks/>
              <a:stCxn id="469" idx="3"/>
            </p:cNvCxnSpPr>
            <p:nvPr/>
          </p:nvCxnSpPr>
          <p:spPr>
            <a:xfrm flipV="1">
              <a:off x="16117249" y="23814168"/>
              <a:ext cx="742375" cy="1918420"/>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91" name="Straight Arrow Connector 490">
              <a:extLst>
                <a:ext uri="{FF2B5EF4-FFF2-40B4-BE49-F238E27FC236}">
                  <a16:creationId xmlns:a16="http://schemas.microsoft.com/office/drawing/2014/main" id="{5161AC56-EDDA-9BBC-9E41-1DDA9B2B905B}"/>
                </a:ext>
              </a:extLst>
            </p:cNvPr>
            <p:cNvCxnSpPr>
              <a:cxnSpLocks/>
              <a:stCxn id="390" idx="1"/>
            </p:cNvCxnSpPr>
            <p:nvPr/>
          </p:nvCxnSpPr>
          <p:spPr>
            <a:xfrm flipH="1" flipV="1">
              <a:off x="17803166" y="23814168"/>
              <a:ext cx="778292" cy="1949602"/>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92" name="Straight Connector 491">
              <a:extLst>
                <a:ext uri="{FF2B5EF4-FFF2-40B4-BE49-F238E27FC236}">
                  <a16:creationId xmlns:a16="http://schemas.microsoft.com/office/drawing/2014/main" id="{2A8880A6-AEF6-5D0F-A1B2-1E8C14D3A4F9}"/>
                </a:ext>
              </a:extLst>
            </p:cNvPr>
            <p:cNvCxnSpPr>
              <a:cxnSpLocks/>
            </p:cNvCxnSpPr>
            <p:nvPr/>
          </p:nvCxnSpPr>
          <p:spPr>
            <a:xfrm>
              <a:off x="17412037" y="25527426"/>
              <a:ext cx="780274" cy="773538"/>
            </a:xfrm>
            <a:prstGeom prst="line">
              <a:avLst/>
            </a:prstGeom>
            <a:noFill/>
            <a:ln w="57150" cap="flat" cmpd="sng" algn="ctr">
              <a:solidFill>
                <a:sysClr val="windowText" lastClr="000000"/>
              </a:solidFill>
              <a:prstDash val="sysDash"/>
              <a:miter lim="800000"/>
            </a:ln>
            <a:effectLst/>
          </p:spPr>
        </p:cxnSp>
        <p:cxnSp>
          <p:nvCxnSpPr>
            <p:cNvPr id="493" name="Straight Connector 492">
              <a:extLst>
                <a:ext uri="{FF2B5EF4-FFF2-40B4-BE49-F238E27FC236}">
                  <a16:creationId xmlns:a16="http://schemas.microsoft.com/office/drawing/2014/main" id="{E6525D65-DE05-DE1F-CAA7-036927106631}"/>
                </a:ext>
              </a:extLst>
            </p:cNvPr>
            <p:cNvCxnSpPr>
              <a:cxnSpLocks/>
            </p:cNvCxnSpPr>
            <p:nvPr/>
          </p:nvCxnSpPr>
          <p:spPr>
            <a:xfrm flipH="1" flipV="1">
              <a:off x="17971639" y="26344669"/>
              <a:ext cx="494943" cy="381"/>
            </a:xfrm>
            <a:prstGeom prst="line">
              <a:avLst/>
            </a:prstGeom>
            <a:noFill/>
            <a:ln w="57150" cap="flat" cmpd="sng" algn="ctr">
              <a:solidFill>
                <a:sysClr val="windowText" lastClr="000000"/>
              </a:solidFill>
              <a:prstDash val="solid"/>
              <a:miter lim="800000"/>
            </a:ln>
            <a:effectLst/>
          </p:spPr>
        </p:cxnSp>
        <p:cxnSp>
          <p:nvCxnSpPr>
            <p:cNvPr id="494" name="Straight Arrow Connector 493">
              <a:extLst>
                <a:ext uri="{FF2B5EF4-FFF2-40B4-BE49-F238E27FC236}">
                  <a16:creationId xmlns:a16="http://schemas.microsoft.com/office/drawing/2014/main" id="{F802995C-DF41-409D-EABF-D8AD6E11A0DC}"/>
                </a:ext>
              </a:extLst>
            </p:cNvPr>
            <p:cNvCxnSpPr>
              <a:cxnSpLocks/>
              <a:stCxn id="411" idx="3"/>
            </p:cNvCxnSpPr>
            <p:nvPr/>
          </p:nvCxnSpPr>
          <p:spPr>
            <a:xfrm flipH="1">
              <a:off x="17292741" y="23661371"/>
              <a:ext cx="29856" cy="776844"/>
            </a:xfrm>
            <a:prstGeom prst="straightConnector1">
              <a:avLst/>
            </a:prstGeom>
            <a:ln w="57150">
              <a:solidFill>
                <a:schemeClr val="bg2">
                  <a:lumMod val="1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95" name="Straight Connector 494">
              <a:extLst>
                <a:ext uri="{FF2B5EF4-FFF2-40B4-BE49-F238E27FC236}">
                  <a16:creationId xmlns:a16="http://schemas.microsoft.com/office/drawing/2014/main" id="{A0475C93-D5C7-23E2-E723-B49C11646F59}"/>
                </a:ext>
              </a:extLst>
            </p:cNvPr>
            <p:cNvCxnSpPr>
              <a:cxnSpLocks/>
              <a:stCxn id="476" idx="3"/>
            </p:cNvCxnSpPr>
            <p:nvPr/>
          </p:nvCxnSpPr>
          <p:spPr>
            <a:xfrm>
              <a:off x="21299411" y="23305750"/>
              <a:ext cx="373390" cy="2681056"/>
            </a:xfrm>
            <a:prstGeom prst="line">
              <a:avLst/>
            </a:prstGeom>
            <a:noFill/>
            <a:ln w="57150" cap="flat" cmpd="sng" algn="ctr">
              <a:solidFill>
                <a:sysClr val="windowText" lastClr="000000"/>
              </a:solidFill>
              <a:prstDash val="sysDash"/>
              <a:miter lim="800000"/>
            </a:ln>
            <a:effectLst/>
          </p:spPr>
        </p:cxnSp>
        <p:cxnSp>
          <p:nvCxnSpPr>
            <p:cNvPr id="496" name="Straight Connector 495">
              <a:extLst>
                <a:ext uri="{FF2B5EF4-FFF2-40B4-BE49-F238E27FC236}">
                  <a16:creationId xmlns:a16="http://schemas.microsoft.com/office/drawing/2014/main" id="{F27EADA0-A767-B0CB-78F3-8BCB387DEBA8}"/>
                </a:ext>
              </a:extLst>
            </p:cNvPr>
            <p:cNvCxnSpPr>
              <a:cxnSpLocks/>
            </p:cNvCxnSpPr>
            <p:nvPr/>
          </p:nvCxnSpPr>
          <p:spPr>
            <a:xfrm flipH="1">
              <a:off x="21488400" y="26075846"/>
              <a:ext cx="329557" cy="6961"/>
            </a:xfrm>
            <a:prstGeom prst="line">
              <a:avLst/>
            </a:prstGeom>
            <a:noFill/>
            <a:ln w="57150" cap="flat" cmpd="sng" algn="ctr">
              <a:solidFill>
                <a:sysClr val="windowText" lastClr="000000"/>
              </a:solidFill>
              <a:prstDash val="solid"/>
              <a:miter lim="800000"/>
            </a:ln>
            <a:effectLst/>
          </p:spPr>
        </p:cxnSp>
      </p:grpSp>
      <p:graphicFrame>
        <p:nvGraphicFramePr>
          <p:cNvPr id="13" name="Object 12">
            <a:extLst>
              <a:ext uri="{FF2B5EF4-FFF2-40B4-BE49-F238E27FC236}">
                <a16:creationId xmlns:a16="http://schemas.microsoft.com/office/drawing/2014/main" id="{B5CF9A51-5656-3BD1-33AC-B68AA0D619C0}"/>
              </a:ext>
            </a:extLst>
          </p:cNvPr>
          <p:cNvGraphicFramePr>
            <a:graphicFrameLocks noChangeAspect="1"/>
          </p:cNvGraphicFramePr>
          <p:nvPr>
            <p:extLst>
              <p:ext uri="{D42A27DB-BD31-4B8C-83A1-F6EECF244321}">
                <p14:modId xmlns:p14="http://schemas.microsoft.com/office/powerpoint/2010/main" val="3252647437"/>
              </p:ext>
            </p:extLst>
          </p:nvPr>
        </p:nvGraphicFramePr>
        <p:xfrm>
          <a:off x="31988197" y="4776335"/>
          <a:ext cx="6259679" cy="8040077"/>
        </p:xfrm>
        <a:graphic>
          <a:graphicData uri="http://schemas.openxmlformats.org/presentationml/2006/ole">
            <mc:AlternateContent xmlns:mc="http://schemas.openxmlformats.org/markup-compatibility/2006">
              <mc:Choice xmlns:v="urn:schemas-microsoft-com:vml" Requires="v">
                <p:oleObj name="Prism 9" r:id="rId86" imgW="2887568" imgH="3512943" progId="Prism9.Document">
                  <p:embed/>
                </p:oleObj>
              </mc:Choice>
              <mc:Fallback>
                <p:oleObj name="Prism 9" r:id="rId86" imgW="2887568" imgH="3512943" progId="Prism9.Document">
                  <p:embed/>
                  <p:pic>
                    <p:nvPicPr>
                      <p:cNvPr id="0" name=""/>
                      <p:cNvPicPr/>
                      <p:nvPr/>
                    </p:nvPicPr>
                    <p:blipFill>
                      <a:blip r:embed="rId87"/>
                      <a:stretch>
                        <a:fillRect/>
                      </a:stretch>
                    </p:blipFill>
                    <p:spPr>
                      <a:xfrm>
                        <a:off x="31988197" y="4776335"/>
                        <a:ext cx="6259679" cy="8040077"/>
                      </a:xfrm>
                      <a:prstGeom prst="rect">
                        <a:avLst/>
                      </a:prstGeom>
                    </p:spPr>
                  </p:pic>
                </p:oleObj>
              </mc:Fallback>
            </mc:AlternateContent>
          </a:graphicData>
        </a:graphic>
      </p:graphicFrame>
      <p:sp>
        <p:nvSpPr>
          <p:cNvPr id="246" name="TextBox 245">
            <a:extLst>
              <a:ext uri="{FF2B5EF4-FFF2-40B4-BE49-F238E27FC236}">
                <a16:creationId xmlns:a16="http://schemas.microsoft.com/office/drawing/2014/main" id="{1AE093EA-C40E-A4C6-96FE-1DC801FE44C4}"/>
              </a:ext>
            </a:extLst>
          </p:cNvPr>
          <p:cNvSpPr txBox="1"/>
          <p:nvPr/>
        </p:nvSpPr>
        <p:spPr>
          <a:xfrm>
            <a:off x="33743910" y="4825425"/>
            <a:ext cx="4944252" cy="584775"/>
          </a:xfrm>
          <a:prstGeom prst="rect">
            <a:avLst/>
          </a:prstGeom>
          <a:noFill/>
        </p:spPr>
        <p:txBody>
          <a:bodyPr wrap="square" rtlCol="0">
            <a:spAutoFit/>
          </a:bodyPr>
          <a:lstStyle/>
          <a:p>
            <a:r>
              <a:rPr lang="en-US" sz="3200" b="1" dirty="0"/>
              <a:t>Squid Colonization</a:t>
            </a:r>
          </a:p>
        </p:txBody>
      </p:sp>
      <p:sp>
        <p:nvSpPr>
          <p:cNvPr id="17" name="Rectangle 16">
            <a:extLst>
              <a:ext uri="{FF2B5EF4-FFF2-40B4-BE49-F238E27FC236}">
                <a16:creationId xmlns:a16="http://schemas.microsoft.com/office/drawing/2014/main" id="{C6700C37-704E-45DF-26FA-A7035EA65D66}"/>
              </a:ext>
            </a:extLst>
          </p:cNvPr>
          <p:cNvSpPr/>
          <p:nvPr/>
        </p:nvSpPr>
        <p:spPr>
          <a:xfrm>
            <a:off x="14558939" y="4876800"/>
            <a:ext cx="4247583" cy="6392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1" name="TextBox 1860">
            <a:extLst>
              <a:ext uri="{FF2B5EF4-FFF2-40B4-BE49-F238E27FC236}">
                <a16:creationId xmlns:a16="http://schemas.microsoft.com/office/drawing/2014/main" id="{07BE994F-17CF-7CE8-BABA-E3ADC2FA09F4}"/>
              </a:ext>
            </a:extLst>
          </p:cNvPr>
          <p:cNvSpPr txBox="1"/>
          <p:nvPr/>
        </p:nvSpPr>
        <p:spPr>
          <a:xfrm>
            <a:off x="16440398" y="4804129"/>
            <a:ext cx="4944252" cy="584775"/>
          </a:xfrm>
          <a:prstGeom prst="rect">
            <a:avLst/>
          </a:prstGeom>
          <a:noFill/>
        </p:spPr>
        <p:txBody>
          <a:bodyPr wrap="square" rtlCol="0">
            <a:spAutoFit/>
          </a:bodyPr>
          <a:lstStyle/>
          <a:p>
            <a:r>
              <a:rPr lang="en-US" sz="3200" b="1" dirty="0"/>
              <a:t>Cellulose Production</a:t>
            </a:r>
          </a:p>
        </p:txBody>
      </p:sp>
      <p:graphicFrame>
        <p:nvGraphicFramePr>
          <p:cNvPr id="20" name="Object 19">
            <a:extLst>
              <a:ext uri="{FF2B5EF4-FFF2-40B4-BE49-F238E27FC236}">
                <a16:creationId xmlns:a16="http://schemas.microsoft.com/office/drawing/2014/main" id="{548785F2-6CE5-EA68-FD78-2464B8F6FCA7}"/>
              </a:ext>
            </a:extLst>
          </p:cNvPr>
          <p:cNvGraphicFramePr>
            <a:graphicFrameLocks noChangeAspect="1"/>
          </p:cNvGraphicFramePr>
          <p:nvPr>
            <p:extLst>
              <p:ext uri="{D42A27DB-BD31-4B8C-83A1-F6EECF244321}">
                <p14:modId xmlns:p14="http://schemas.microsoft.com/office/powerpoint/2010/main" val="1311305243"/>
              </p:ext>
            </p:extLst>
          </p:nvPr>
        </p:nvGraphicFramePr>
        <p:xfrm>
          <a:off x="13411200" y="5035882"/>
          <a:ext cx="6394968" cy="6635648"/>
        </p:xfrm>
        <a:graphic>
          <a:graphicData uri="http://schemas.openxmlformats.org/presentationml/2006/ole">
            <mc:AlternateContent xmlns:mc="http://schemas.openxmlformats.org/markup-compatibility/2006">
              <mc:Choice xmlns:v="urn:schemas-microsoft-com:vml" Requires="v">
                <p:oleObj name="Prism 9" r:id="rId88" imgW="2971480" imgH="3454958" progId="Prism9.Document">
                  <p:embed/>
                </p:oleObj>
              </mc:Choice>
              <mc:Fallback>
                <p:oleObj name="Prism 9" r:id="rId88" imgW="2971480" imgH="3454958" progId="Prism9.Document">
                  <p:embed/>
                  <p:pic>
                    <p:nvPicPr>
                      <p:cNvPr id="0" name=""/>
                      <p:cNvPicPr/>
                      <p:nvPr/>
                    </p:nvPicPr>
                    <p:blipFill>
                      <a:blip r:embed="rId89"/>
                      <a:stretch>
                        <a:fillRect/>
                      </a:stretch>
                    </p:blipFill>
                    <p:spPr>
                      <a:xfrm>
                        <a:off x="13411200" y="5035882"/>
                        <a:ext cx="6394968" cy="6635648"/>
                      </a:xfrm>
                      <a:prstGeom prst="rect">
                        <a:avLst/>
                      </a:prstGeom>
                    </p:spPr>
                  </p:pic>
                </p:oleObj>
              </mc:Fallback>
            </mc:AlternateContent>
          </a:graphicData>
        </a:graphic>
      </p:graphicFrame>
      <p:graphicFrame>
        <p:nvGraphicFramePr>
          <p:cNvPr id="22" name="Object 21">
            <a:extLst>
              <a:ext uri="{FF2B5EF4-FFF2-40B4-BE49-F238E27FC236}">
                <a16:creationId xmlns:a16="http://schemas.microsoft.com/office/drawing/2014/main" id="{8FA03E26-5A99-8746-A7CD-746AE16C531A}"/>
              </a:ext>
            </a:extLst>
          </p:cNvPr>
          <p:cNvGraphicFramePr>
            <a:graphicFrameLocks/>
          </p:cNvGraphicFramePr>
          <p:nvPr>
            <p:extLst>
              <p:ext uri="{D42A27DB-BD31-4B8C-83A1-F6EECF244321}">
                <p14:modId xmlns:p14="http://schemas.microsoft.com/office/powerpoint/2010/main" val="3041727871"/>
              </p:ext>
            </p:extLst>
          </p:nvPr>
        </p:nvGraphicFramePr>
        <p:xfrm>
          <a:off x="24621290" y="4610875"/>
          <a:ext cx="6885432" cy="7626096"/>
        </p:xfrm>
        <a:graphic>
          <a:graphicData uri="http://schemas.openxmlformats.org/presentationml/2006/ole">
            <mc:AlternateContent xmlns:mc="http://schemas.openxmlformats.org/markup-compatibility/2006">
              <mc:Choice xmlns:v="urn:schemas-microsoft-com:vml" Requires="v">
                <p:oleObj name="Prism 9" r:id="rId90" imgW="2995969" imgH="3317739" progId="Prism9.Document">
                  <p:embed/>
                </p:oleObj>
              </mc:Choice>
              <mc:Fallback>
                <p:oleObj name="Prism 9" r:id="rId90" imgW="2995969" imgH="3317739" progId="Prism9.Document">
                  <p:embed/>
                  <p:pic>
                    <p:nvPicPr>
                      <p:cNvPr id="0" name=""/>
                      <p:cNvPicPr/>
                      <p:nvPr/>
                    </p:nvPicPr>
                    <p:blipFill>
                      <a:blip r:embed="rId91"/>
                      <a:stretch>
                        <a:fillRect/>
                      </a:stretch>
                    </p:blipFill>
                    <p:spPr>
                      <a:xfrm>
                        <a:off x="24621290" y="4610875"/>
                        <a:ext cx="6885432" cy="7626096"/>
                      </a:xfrm>
                      <a:prstGeom prst="rect">
                        <a:avLst/>
                      </a:prstGeom>
                    </p:spPr>
                  </p:pic>
                </p:oleObj>
              </mc:Fallback>
            </mc:AlternateContent>
          </a:graphicData>
        </a:graphic>
      </p:graphicFrame>
      <p:sp>
        <p:nvSpPr>
          <p:cNvPr id="257" name="TextBox 256">
            <a:extLst>
              <a:ext uri="{FF2B5EF4-FFF2-40B4-BE49-F238E27FC236}">
                <a16:creationId xmlns:a16="http://schemas.microsoft.com/office/drawing/2014/main" id="{D9009237-934A-B104-2FC9-7CF2E890EFED}"/>
              </a:ext>
            </a:extLst>
          </p:cNvPr>
          <p:cNvSpPr txBox="1"/>
          <p:nvPr/>
        </p:nvSpPr>
        <p:spPr>
          <a:xfrm>
            <a:off x="12992617" y="15135657"/>
            <a:ext cx="1293514" cy="892552"/>
          </a:xfrm>
          <a:prstGeom prst="rect">
            <a:avLst/>
          </a:prstGeom>
          <a:noFill/>
        </p:spPr>
        <p:txBody>
          <a:bodyPr wrap="square" rtlCol="0">
            <a:spAutoFit/>
          </a:bodyPr>
          <a:lstStyle/>
          <a:p>
            <a:r>
              <a:rPr lang="el-GR" sz="2600" b="1" dirty="0">
                <a:solidFill>
                  <a:schemeClr val="tx1">
                    <a:lumMod val="75000"/>
                  </a:schemeClr>
                </a:solidFill>
                <a:cs typeface="Arial" panose="020B0604020202020204" pitchFamily="34" charset="0"/>
              </a:rPr>
              <a:t>Δ</a:t>
            </a:r>
            <a:r>
              <a:rPr lang="en-US" sz="2600" b="1" i="1" dirty="0">
                <a:solidFill>
                  <a:schemeClr val="tx1">
                    <a:lumMod val="75000"/>
                  </a:schemeClr>
                </a:solidFill>
                <a:cs typeface="Arial" panose="020B0604020202020204" pitchFamily="34" charset="0"/>
              </a:rPr>
              <a:t>binK</a:t>
            </a:r>
          </a:p>
          <a:p>
            <a:r>
              <a:rPr lang="el-GR" sz="2600" b="1" dirty="0">
                <a:solidFill>
                  <a:schemeClr val="tx1">
                    <a:lumMod val="75000"/>
                  </a:schemeClr>
                </a:solidFill>
                <a:cs typeface="Arial" panose="020B0604020202020204" pitchFamily="34" charset="0"/>
              </a:rPr>
              <a:t>Δ</a:t>
            </a:r>
            <a:r>
              <a:rPr lang="en-US" sz="2600" b="1" i="1" dirty="0" err="1">
                <a:solidFill>
                  <a:schemeClr val="tx1">
                    <a:lumMod val="75000"/>
                  </a:schemeClr>
                </a:solidFill>
                <a:cs typeface="Arial" panose="020B0604020202020204" pitchFamily="34" charset="0"/>
              </a:rPr>
              <a:t>bcsA</a:t>
            </a:r>
            <a:endParaRPr lang="en-US" sz="2600" b="1" i="1" dirty="0">
              <a:solidFill>
                <a:schemeClr val="tx1">
                  <a:lumMod val="75000"/>
                </a:schemeClr>
              </a:solidFill>
              <a:cs typeface="Arial" panose="020B0604020202020204" pitchFamily="34" charset="0"/>
            </a:endParaRPr>
          </a:p>
        </p:txBody>
      </p:sp>
      <p:pic>
        <p:nvPicPr>
          <p:cNvPr id="277" name="Picture 276">
            <a:extLst>
              <a:ext uri="{FF2B5EF4-FFF2-40B4-BE49-F238E27FC236}">
                <a16:creationId xmlns:a16="http://schemas.microsoft.com/office/drawing/2014/main" id="{DEFDF56C-B632-CE5C-0C20-7DF1819F5871}"/>
              </a:ext>
            </a:extLst>
          </p:cNvPr>
          <p:cNvPicPr>
            <a:picLocks noChangeAspect="1"/>
          </p:cNvPicPr>
          <p:nvPr/>
        </p:nvPicPr>
        <p:blipFill rotWithShape="1">
          <a:blip r:embed="rId92" cstate="print">
            <a:extLst>
              <a:ext uri="{BEBA8EAE-BF5A-486C-A8C5-ECC9F3942E4B}">
                <a14:imgProps xmlns:a14="http://schemas.microsoft.com/office/drawing/2010/main">
                  <a14:imgLayer r:embed="rId93">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rcRect l="13886" t="15546" r="18942" b="15407"/>
          <a:stretch/>
        </p:blipFill>
        <p:spPr>
          <a:xfrm>
            <a:off x="14307472" y="14782800"/>
            <a:ext cx="1499762" cy="1517904"/>
          </a:xfrm>
          <a:prstGeom prst="rect">
            <a:avLst/>
          </a:prstGeom>
        </p:spPr>
      </p:pic>
      <p:pic>
        <p:nvPicPr>
          <p:cNvPr id="278" name="Picture 277">
            <a:extLst>
              <a:ext uri="{FF2B5EF4-FFF2-40B4-BE49-F238E27FC236}">
                <a16:creationId xmlns:a16="http://schemas.microsoft.com/office/drawing/2014/main" id="{79EFBFB5-1B80-ABB6-FF14-1FDCE9E1CF89}"/>
              </a:ext>
            </a:extLst>
          </p:cNvPr>
          <p:cNvPicPr>
            <a:picLocks noChangeAspect="1"/>
          </p:cNvPicPr>
          <p:nvPr/>
        </p:nvPicPr>
        <p:blipFill rotWithShape="1">
          <a:blip r:embed="rId94" cstate="print">
            <a:extLst>
              <a:ext uri="{BEBA8EAE-BF5A-486C-A8C5-ECC9F3942E4B}">
                <a14:imgProps xmlns:a14="http://schemas.microsoft.com/office/drawing/2010/main">
                  <a14:imgLayer r:embed="rId95">
                    <a14:imgEffect>
                      <a14:sharpenSoften amount="20000"/>
                    </a14:imgEffect>
                    <a14:imgEffect>
                      <a14:colorTemperature colorTemp="5900"/>
                    </a14:imgEffect>
                    <a14:imgEffect>
                      <a14:brightnessContrast bright="5000" contrast="8000"/>
                    </a14:imgEffect>
                  </a14:imgLayer>
                </a14:imgProps>
              </a:ext>
              <a:ext uri="{28A0092B-C50C-407E-A947-70E740481C1C}">
                <a14:useLocalDpi xmlns:a14="http://schemas.microsoft.com/office/drawing/2010/main" val="0"/>
              </a:ext>
            </a:extLst>
          </a:blip>
          <a:srcRect l="11425" t="8845" r="10278" b="10590"/>
          <a:stretch/>
        </p:blipFill>
        <p:spPr>
          <a:xfrm>
            <a:off x="15817812" y="14782800"/>
            <a:ext cx="1518437" cy="1517904"/>
          </a:xfrm>
          <a:prstGeom prst="rect">
            <a:avLst/>
          </a:prstGeom>
        </p:spPr>
      </p:pic>
      <p:pic>
        <p:nvPicPr>
          <p:cNvPr id="279" name="Picture 278">
            <a:extLst>
              <a:ext uri="{FF2B5EF4-FFF2-40B4-BE49-F238E27FC236}">
                <a16:creationId xmlns:a16="http://schemas.microsoft.com/office/drawing/2014/main" id="{90FE1DD0-CB27-4715-B4B6-5B2975A69943}"/>
              </a:ext>
            </a:extLst>
          </p:cNvPr>
          <p:cNvPicPr>
            <a:picLocks noChangeAspect="1"/>
          </p:cNvPicPr>
          <p:nvPr/>
        </p:nvPicPr>
        <p:blipFill rotWithShape="1">
          <a:blip r:embed="rId96" cstate="print">
            <a:extLst>
              <a:ext uri="{BEBA8EAE-BF5A-486C-A8C5-ECC9F3942E4B}">
                <a14:imgProps xmlns:a14="http://schemas.microsoft.com/office/drawing/2010/main">
                  <a14:imgLayer r:embed="rId97">
                    <a14:imgEffect>
                      <a14:sharpenSoften amount="20000"/>
                    </a14:imgEffect>
                    <a14:imgEffect>
                      <a14:colorTemperature colorTemp="5900"/>
                    </a14:imgEffect>
                    <a14:imgEffect>
                      <a14:brightnessContrast bright="3000" contrast="8000"/>
                    </a14:imgEffect>
                  </a14:imgLayer>
                </a14:imgProps>
              </a:ext>
              <a:ext uri="{28A0092B-C50C-407E-A947-70E740481C1C}">
                <a14:useLocalDpi xmlns:a14="http://schemas.microsoft.com/office/drawing/2010/main" val="0"/>
              </a:ext>
            </a:extLst>
          </a:blip>
          <a:srcRect l="5243" t="2218" r="6501" b="8147"/>
          <a:stretch/>
        </p:blipFill>
        <p:spPr>
          <a:xfrm>
            <a:off x="17339887" y="13258800"/>
            <a:ext cx="1517904" cy="1517904"/>
          </a:xfrm>
          <a:prstGeom prst="rect">
            <a:avLst/>
          </a:prstGeom>
        </p:spPr>
      </p:pic>
      <p:pic>
        <p:nvPicPr>
          <p:cNvPr id="281" name="Picture 280">
            <a:extLst>
              <a:ext uri="{FF2B5EF4-FFF2-40B4-BE49-F238E27FC236}">
                <a16:creationId xmlns:a16="http://schemas.microsoft.com/office/drawing/2014/main" id="{476D4FB9-B944-B367-20D3-D0A76AADB283}"/>
              </a:ext>
            </a:extLst>
          </p:cNvPr>
          <p:cNvPicPr>
            <a:picLocks noChangeAspect="1"/>
          </p:cNvPicPr>
          <p:nvPr/>
        </p:nvPicPr>
        <p:blipFill>
          <a:blip r:embed="rId98" cstate="print">
            <a:extLst>
              <a:ext uri="{BEBA8EAE-BF5A-486C-A8C5-ECC9F3942E4B}">
                <a14:imgProps xmlns:a14="http://schemas.microsoft.com/office/drawing/2010/main">
                  <a14:imgLayer r:embed="rId99">
                    <a14:imgEffect>
                      <a14:sharpenSoften amount="20000"/>
                    </a14:imgEffect>
                    <a14:imgEffect>
                      <a14:colorTemperature colorTemp="5900"/>
                    </a14:imgEffect>
                    <a14:imgEffect>
                      <a14:brightnessContrast bright="3000" contrast="8000"/>
                    </a14:imgEffect>
                  </a14:imgLayer>
                </a14:imgProps>
              </a:ext>
              <a:ext uri="{28A0092B-C50C-407E-A947-70E740481C1C}">
                <a14:useLocalDpi xmlns:a14="http://schemas.microsoft.com/office/drawing/2010/main" val="0"/>
              </a:ext>
            </a:extLst>
          </a:blip>
          <a:stretch>
            <a:fillRect/>
          </a:stretch>
        </p:blipFill>
        <p:spPr>
          <a:xfrm>
            <a:off x="20422048" y="14782800"/>
            <a:ext cx="1517904" cy="1517904"/>
          </a:xfrm>
          <a:prstGeom prst="rect">
            <a:avLst/>
          </a:prstGeom>
        </p:spPr>
      </p:pic>
      <p:pic>
        <p:nvPicPr>
          <p:cNvPr id="282" name="Picture 281">
            <a:extLst>
              <a:ext uri="{FF2B5EF4-FFF2-40B4-BE49-F238E27FC236}">
                <a16:creationId xmlns:a16="http://schemas.microsoft.com/office/drawing/2014/main" id="{AFFC1217-F64F-D2B9-F373-D1E857ED4624}"/>
              </a:ext>
            </a:extLst>
          </p:cNvPr>
          <p:cNvPicPr>
            <a:picLocks noChangeAspect="1"/>
          </p:cNvPicPr>
          <p:nvPr/>
        </p:nvPicPr>
        <p:blipFill rotWithShape="1">
          <a:blip r:embed="rId100" cstate="print">
            <a:extLst>
              <a:ext uri="{BEBA8EAE-BF5A-486C-A8C5-ECC9F3942E4B}">
                <a14:imgProps xmlns:a14="http://schemas.microsoft.com/office/drawing/2010/main">
                  <a14:imgLayer r:embed="rId101">
                    <a14:imgEffect>
                      <a14:sharpenSoften amount="20000"/>
                    </a14:imgEffect>
                    <a14:imgEffect>
                      <a14:brightnessContrast bright="10000" contrast="5000"/>
                    </a14:imgEffect>
                  </a14:imgLayer>
                </a14:imgProps>
              </a:ext>
              <a:ext uri="{28A0092B-C50C-407E-A947-70E740481C1C}">
                <a14:useLocalDpi xmlns:a14="http://schemas.microsoft.com/office/drawing/2010/main" val="0"/>
              </a:ext>
            </a:extLst>
          </a:blip>
          <a:srcRect t="964" r="3774" b="1103"/>
          <a:stretch/>
        </p:blipFill>
        <p:spPr>
          <a:xfrm>
            <a:off x="18878221" y="14782421"/>
            <a:ext cx="1514778" cy="1517904"/>
          </a:xfrm>
          <a:prstGeom prst="rect">
            <a:avLst/>
          </a:prstGeom>
        </p:spPr>
      </p:pic>
      <p:pic>
        <p:nvPicPr>
          <p:cNvPr id="283" name="Picture 282">
            <a:extLst>
              <a:ext uri="{FF2B5EF4-FFF2-40B4-BE49-F238E27FC236}">
                <a16:creationId xmlns:a16="http://schemas.microsoft.com/office/drawing/2014/main" id="{6ECC9E5E-F81A-F991-037E-9076B472288C}"/>
              </a:ext>
            </a:extLst>
          </p:cNvPr>
          <p:cNvPicPr>
            <a:picLocks noChangeAspect="1"/>
          </p:cNvPicPr>
          <p:nvPr/>
        </p:nvPicPr>
        <p:blipFill rotWithShape="1">
          <a:blip r:embed="rId102" cstate="print">
            <a:extLst>
              <a:ext uri="{BEBA8EAE-BF5A-486C-A8C5-ECC9F3942E4B}">
                <a14:imgProps xmlns:a14="http://schemas.microsoft.com/office/drawing/2010/main">
                  <a14:imgLayer r:embed="rId103">
                    <a14:imgEffect>
                      <a14:sharpenSoften amount="20000"/>
                    </a14:imgEffect>
                    <a14:imgEffect>
                      <a14:colorTemperature colorTemp="5300"/>
                    </a14:imgEffect>
                    <a14:imgEffect>
                      <a14:brightnessContrast bright="20000" contrast="8000"/>
                    </a14:imgEffect>
                  </a14:imgLayer>
                </a14:imgProps>
              </a:ext>
              <a:ext uri="{28A0092B-C50C-407E-A947-70E740481C1C}">
                <a14:useLocalDpi xmlns:a14="http://schemas.microsoft.com/office/drawing/2010/main" val="0"/>
              </a:ext>
            </a:extLst>
          </a:blip>
          <a:srcRect l="15200" t="15472" r="17165" b="16169"/>
          <a:stretch/>
        </p:blipFill>
        <p:spPr>
          <a:xfrm>
            <a:off x="14298818" y="23856631"/>
            <a:ext cx="1525649" cy="1517904"/>
          </a:xfrm>
          <a:prstGeom prst="rect">
            <a:avLst/>
          </a:prstGeom>
        </p:spPr>
      </p:pic>
      <p:pic>
        <p:nvPicPr>
          <p:cNvPr id="284" name="Picture 283">
            <a:extLst>
              <a:ext uri="{FF2B5EF4-FFF2-40B4-BE49-F238E27FC236}">
                <a16:creationId xmlns:a16="http://schemas.microsoft.com/office/drawing/2014/main" id="{84A61639-0486-27EC-FD4A-85C8EF80F7EF}"/>
              </a:ext>
            </a:extLst>
          </p:cNvPr>
          <p:cNvPicPr>
            <a:picLocks noChangeAspect="1"/>
          </p:cNvPicPr>
          <p:nvPr/>
        </p:nvPicPr>
        <p:blipFill rotWithShape="1">
          <a:blip r:embed="rId104" cstate="print">
            <a:extLst>
              <a:ext uri="{BEBA8EAE-BF5A-486C-A8C5-ECC9F3942E4B}">
                <a14:imgProps xmlns:a14="http://schemas.microsoft.com/office/drawing/2010/main">
                  <a14:imgLayer r:embed="rId105">
                    <a14:imgEffect>
                      <a14:sharpenSoften amount="20000"/>
                    </a14:imgEffect>
                    <a14:imgEffect>
                      <a14:colorTemperature colorTemp="5900"/>
                    </a14:imgEffect>
                    <a14:imgEffect>
                      <a14:brightnessContrast bright="5000" contrast="8000"/>
                    </a14:imgEffect>
                  </a14:imgLayer>
                </a14:imgProps>
              </a:ext>
              <a:ext uri="{28A0092B-C50C-407E-A947-70E740481C1C}">
                <a14:useLocalDpi xmlns:a14="http://schemas.microsoft.com/office/drawing/2010/main" val="0"/>
              </a:ext>
            </a:extLst>
          </a:blip>
          <a:srcRect l="9552" t="6742" r="10816" b="11556"/>
          <a:stretch/>
        </p:blipFill>
        <p:spPr>
          <a:xfrm>
            <a:off x="15849245" y="23834455"/>
            <a:ext cx="1516779" cy="1517904"/>
          </a:xfrm>
          <a:prstGeom prst="rect">
            <a:avLst/>
          </a:prstGeom>
        </p:spPr>
      </p:pic>
      <p:pic>
        <p:nvPicPr>
          <p:cNvPr id="285" name="Picture 284">
            <a:extLst>
              <a:ext uri="{FF2B5EF4-FFF2-40B4-BE49-F238E27FC236}">
                <a16:creationId xmlns:a16="http://schemas.microsoft.com/office/drawing/2014/main" id="{862235F0-6092-222B-D34A-31EE023C6C6D}"/>
              </a:ext>
            </a:extLst>
          </p:cNvPr>
          <p:cNvPicPr>
            <a:picLocks noChangeAspect="1"/>
          </p:cNvPicPr>
          <p:nvPr/>
        </p:nvPicPr>
        <p:blipFill rotWithShape="1">
          <a:blip r:embed="rId106" cstate="print">
            <a:extLst>
              <a:ext uri="{BEBA8EAE-BF5A-486C-A8C5-ECC9F3942E4B}">
                <a14:imgProps xmlns:a14="http://schemas.microsoft.com/office/drawing/2010/main">
                  <a14:imgLayer r:embed="rId107">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5281" t="1646" r="5776" b="7673"/>
          <a:stretch/>
        </p:blipFill>
        <p:spPr>
          <a:xfrm>
            <a:off x="17402067" y="23847593"/>
            <a:ext cx="1512066" cy="1517904"/>
          </a:xfrm>
          <a:prstGeom prst="rect">
            <a:avLst/>
          </a:prstGeom>
        </p:spPr>
      </p:pic>
      <p:pic>
        <p:nvPicPr>
          <p:cNvPr id="286" name="Picture 285">
            <a:extLst>
              <a:ext uri="{FF2B5EF4-FFF2-40B4-BE49-F238E27FC236}">
                <a16:creationId xmlns:a16="http://schemas.microsoft.com/office/drawing/2014/main" id="{17EC7355-C6AD-D65D-BCD3-3AD31F4EE2EB}"/>
              </a:ext>
            </a:extLst>
          </p:cNvPr>
          <p:cNvPicPr>
            <a:picLocks noChangeAspect="1"/>
          </p:cNvPicPr>
          <p:nvPr/>
        </p:nvPicPr>
        <p:blipFill rotWithShape="1">
          <a:blip r:embed="rId108" cstate="print">
            <a:extLst>
              <a:ext uri="{BEBA8EAE-BF5A-486C-A8C5-ECC9F3942E4B}">
                <a14:imgProps xmlns:a14="http://schemas.microsoft.com/office/drawing/2010/main">
                  <a14:imgLayer r:embed="rId109">
                    <a14:imgEffect>
                      <a14:sharpenSoften amount="20000"/>
                    </a14:imgEffect>
                    <a14:imgEffect>
                      <a14:colorTemperature colorTemp="5900"/>
                    </a14:imgEffect>
                    <a14:imgEffect>
                      <a14:brightnessContrast bright="5000" contrast="5000"/>
                    </a14:imgEffect>
                  </a14:imgLayer>
                </a14:imgProps>
              </a:ext>
              <a:ext uri="{28A0092B-C50C-407E-A947-70E740481C1C}">
                <a14:useLocalDpi xmlns:a14="http://schemas.microsoft.com/office/drawing/2010/main" val="0"/>
              </a:ext>
            </a:extLst>
          </a:blip>
          <a:srcRect l="3526" t="3264" r="3412" b="3264"/>
          <a:stretch/>
        </p:blipFill>
        <p:spPr>
          <a:xfrm>
            <a:off x="18932935" y="23856940"/>
            <a:ext cx="1519262" cy="1517904"/>
          </a:xfrm>
          <a:prstGeom prst="rect">
            <a:avLst/>
          </a:prstGeom>
        </p:spPr>
      </p:pic>
      <p:pic>
        <p:nvPicPr>
          <p:cNvPr id="287" name="Picture 286">
            <a:extLst>
              <a:ext uri="{FF2B5EF4-FFF2-40B4-BE49-F238E27FC236}">
                <a16:creationId xmlns:a16="http://schemas.microsoft.com/office/drawing/2014/main" id="{CB1B6E9B-A219-2C41-51D4-EFA67EA09E34}"/>
              </a:ext>
            </a:extLst>
          </p:cNvPr>
          <p:cNvPicPr>
            <a:picLocks noChangeAspect="1"/>
          </p:cNvPicPr>
          <p:nvPr/>
        </p:nvPicPr>
        <p:blipFill>
          <a:blip r:embed="rId110" cstate="print">
            <a:extLst>
              <a:ext uri="{28A0092B-C50C-407E-A947-70E740481C1C}">
                <a14:useLocalDpi xmlns:a14="http://schemas.microsoft.com/office/drawing/2010/main" val="0"/>
              </a:ext>
            </a:extLst>
          </a:blip>
          <a:stretch>
            <a:fillRect/>
          </a:stretch>
        </p:blipFill>
        <p:spPr>
          <a:xfrm>
            <a:off x="20461252" y="23856940"/>
            <a:ext cx="1517904" cy="1517904"/>
          </a:xfrm>
          <a:prstGeom prst="rect">
            <a:avLst/>
          </a:prstGeom>
        </p:spPr>
      </p:pic>
      <p:sp>
        <p:nvSpPr>
          <p:cNvPr id="288" name="TextBox 287">
            <a:extLst>
              <a:ext uri="{FF2B5EF4-FFF2-40B4-BE49-F238E27FC236}">
                <a16:creationId xmlns:a16="http://schemas.microsoft.com/office/drawing/2014/main" id="{D643162F-0A8B-0448-AD0C-C610ED75DA4F}"/>
              </a:ext>
            </a:extLst>
          </p:cNvPr>
          <p:cNvSpPr txBox="1"/>
          <p:nvPr/>
        </p:nvSpPr>
        <p:spPr>
          <a:xfrm>
            <a:off x="13029950" y="23896944"/>
            <a:ext cx="1341944" cy="1292662"/>
          </a:xfrm>
          <a:prstGeom prst="rect">
            <a:avLst/>
          </a:prstGeom>
          <a:noFill/>
        </p:spPr>
        <p:txBody>
          <a:bodyPr wrap="square" rtlCol="0">
            <a:spAutoFit/>
          </a:bodyPr>
          <a:lstStyle/>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gbrK</a:t>
            </a:r>
          </a:p>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bcsB </a:t>
            </a: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binK</a:t>
            </a:r>
          </a:p>
        </p:txBody>
      </p:sp>
      <p:pic>
        <p:nvPicPr>
          <p:cNvPr id="289" name="Picture 288">
            <a:extLst>
              <a:ext uri="{FF2B5EF4-FFF2-40B4-BE49-F238E27FC236}">
                <a16:creationId xmlns:a16="http://schemas.microsoft.com/office/drawing/2014/main" id="{0B84AB90-6D0E-8E26-0BEB-5C49827F5B8C}"/>
              </a:ext>
            </a:extLst>
          </p:cNvPr>
          <p:cNvPicPr>
            <a:picLocks/>
          </p:cNvPicPr>
          <p:nvPr/>
        </p:nvPicPr>
        <p:blipFill rotWithShape="1">
          <a:blip r:embed="rId111" cstate="print">
            <a:extLst>
              <a:ext uri="{BEBA8EAE-BF5A-486C-A8C5-ECC9F3942E4B}">
                <a14:imgProps xmlns:a14="http://schemas.microsoft.com/office/drawing/2010/main">
                  <a14:imgLayer r:embed="rId112">
                    <a14:imgEffect>
                      <a14:sharpenSoften amount="20000"/>
                    </a14:imgEffect>
                    <a14:imgEffect>
                      <a14:colorTemperature colorTemp="5900"/>
                    </a14:imgEffect>
                    <a14:imgEffect>
                      <a14:brightnessContrast bright="15000" contrast="8000"/>
                    </a14:imgEffect>
                  </a14:imgLayer>
                </a14:imgProps>
              </a:ext>
              <a:ext uri="{28A0092B-C50C-407E-A947-70E740481C1C}">
                <a14:useLocalDpi xmlns:a14="http://schemas.microsoft.com/office/drawing/2010/main" val="0"/>
              </a:ext>
            </a:extLst>
          </a:blip>
          <a:srcRect l="16232" t="13379" r="15774" b="16518"/>
          <a:stretch/>
        </p:blipFill>
        <p:spPr>
          <a:xfrm>
            <a:off x="14325600" y="19354409"/>
            <a:ext cx="1517904" cy="1463040"/>
          </a:xfrm>
          <a:prstGeom prst="rect">
            <a:avLst/>
          </a:prstGeom>
        </p:spPr>
      </p:pic>
      <p:pic>
        <p:nvPicPr>
          <p:cNvPr id="290" name="Picture 289">
            <a:extLst>
              <a:ext uri="{FF2B5EF4-FFF2-40B4-BE49-F238E27FC236}">
                <a16:creationId xmlns:a16="http://schemas.microsoft.com/office/drawing/2014/main" id="{A623E30C-1733-57CB-37BF-DD9A87502958}"/>
              </a:ext>
            </a:extLst>
          </p:cNvPr>
          <p:cNvPicPr>
            <a:picLocks/>
          </p:cNvPicPr>
          <p:nvPr/>
        </p:nvPicPr>
        <p:blipFill rotWithShape="1">
          <a:blip r:embed="rId113" cstate="print">
            <a:extLst>
              <a:ext uri="{BEBA8EAE-BF5A-486C-A8C5-ECC9F3942E4B}">
                <a14:imgProps xmlns:a14="http://schemas.microsoft.com/office/drawing/2010/main">
                  <a14:imgLayer r:embed="rId114">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11424" t="9542" r="10966" b="10937"/>
          <a:stretch/>
        </p:blipFill>
        <p:spPr>
          <a:xfrm>
            <a:off x="15849600" y="19369301"/>
            <a:ext cx="1517904" cy="1463040"/>
          </a:xfrm>
          <a:prstGeom prst="rect">
            <a:avLst/>
          </a:prstGeom>
        </p:spPr>
      </p:pic>
      <p:sp>
        <p:nvSpPr>
          <p:cNvPr id="291" name="TextBox 290">
            <a:extLst>
              <a:ext uri="{FF2B5EF4-FFF2-40B4-BE49-F238E27FC236}">
                <a16:creationId xmlns:a16="http://schemas.microsoft.com/office/drawing/2014/main" id="{CD4FF7C9-2330-7C07-3B47-603B57F909C7}"/>
              </a:ext>
            </a:extLst>
          </p:cNvPr>
          <p:cNvSpPr txBox="1"/>
          <p:nvPr/>
        </p:nvSpPr>
        <p:spPr>
          <a:xfrm>
            <a:off x="12954320" y="19719956"/>
            <a:ext cx="1373923" cy="892552"/>
          </a:xfrm>
          <a:prstGeom prst="rect">
            <a:avLst/>
          </a:prstGeom>
          <a:noFill/>
        </p:spPr>
        <p:txBody>
          <a:bodyPr wrap="square" rtlCol="0">
            <a:spAutoFit/>
          </a:bodyPr>
          <a:lstStyle/>
          <a:p>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bcsB </a:t>
            </a:r>
            <a:r>
              <a:rPr lang="el-GR" sz="2600" b="1" dirty="0">
                <a:solidFill>
                  <a:srgbClr val="C28B02"/>
                </a:solidFill>
                <a:cs typeface="Arial" panose="020B0604020202020204" pitchFamily="34" charset="0"/>
              </a:rPr>
              <a:t>Δ</a:t>
            </a:r>
            <a:r>
              <a:rPr lang="en-US" sz="2600" b="1" i="1" dirty="0">
                <a:solidFill>
                  <a:srgbClr val="C28B02"/>
                </a:solidFill>
                <a:cs typeface="Arial" panose="020B0604020202020204" pitchFamily="34" charset="0"/>
              </a:rPr>
              <a:t>binK</a:t>
            </a:r>
          </a:p>
        </p:txBody>
      </p:sp>
      <p:pic>
        <p:nvPicPr>
          <p:cNvPr id="292" name="Picture 291">
            <a:extLst>
              <a:ext uri="{FF2B5EF4-FFF2-40B4-BE49-F238E27FC236}">
                <a16:creationId xmlns:a16="http://schemas.microsoft.com/office/drawing/2014/main" id="{32BD8CFC-A196-C1F1-5D9B-2368D394ADD9}"/>
              </a:ext>
            </a:extLst>
          </p:cNvPr>
          <p:cNvPicPr>
            <a:picLocks/>
          </p:cNvPicPr>
          <p:nvPr/>
        </p:nvPicPr>
        <p:blipFill rotWithShape="1">
          <a:blip r:embed="rId115" cstate="print">
            <a:extLst>
              <a:ext uri="{BEBA8EAE-BF5A-486C-A8C5-ECC9F3942E4B}">
                <a14:imgProps xmlns:a14="http://schemas.microsoft.com/office/drawing/2010/main">
                  <a14:imgLayer r:embed="rId116">
                    <a14:imgEffect>
                      <a14:sharpenSoften amount="20000"/>
                    </a14:imgEffect>
                    <a14:imgEffect>
                      <a14:colorTemperature colorTemp="5900"/>
                    </a14:imgEffect>
                    <a14:imgEffect>
                      <a14:brightnessContrast bright="5000" contrast="8000"/>
                    </a14:imgEffect>
                  </a14:imgLayer>
                </a14:imgProps>
              </a:ext>
              <a:ext uri="{28A0092B-C50C-407E-A947-70E740481C1C}">
                <a14:useLocalDpi xmlns:a14="http://schemas.microsoft.com/office/drawing/2010/main" val="0"/>
              </a:ext>
            </a:extLst>
          </a:blip>
          <a:srcRect l="5929" t="4188" r="6502" b="7101"/>
          <a:stretch/>
        </p:blipFill>
        <p:spPr>
          <a:xfrm>
            <a:off x="17399272" y="19346414"/>
            <a:ext cx="1517904" cy="1463040"/>
          </a:xfrm>
          <a:prstGeom prst="rect">
            <a:avLst/>
          </a:prstGeom>
        </p:spPr>
      </p:pic>
      <p:pic>
        <p:nvPicPr>
          <p:cNvPr id="293" name="Picture 292">
            <a:extLst>
              <a:ext uri="{FF2B5EF4-FFF2-40B4-BE49-F238E27FC236}">
                <a16:creationId xmlns:a16="http://schemas.microsoft.com/office/drawing/2014/main" id="{2C05CF20-93C6-D3E4-31A8-2AEEE7A8270C}"/>
              </a:ext>
            </a:extLst>
          </p:cNvPr>
          <p:cNvPicPr>
            <a:picLocks/>
          </p:cNvPicPr>
          <p:nvPr/>
        </p:nvPicPr>
        <p:blipFill rotWithShape="1">
          <a:blip r:embed="rId117" cstate="print">
            <a:extLst>
              <a:ext uri="{BEBA8EAE-BF5A-486C-A8C5-ECC9F3942E4B}">
                <a14:imgProps xmlns:a14="http://schemas.microsoft.com/office/drawing/2010/main">
                  <a14:imgLayer r:embed="rId118">
                    <a14:imgEffect>
                      <a14:sharpenSoften amount="20000"/>
                    </a14:imgEffect>
                    <a14:imgEffect>
                      <a14:colorTemperature colorTemp="5900"/>
                    </a14:imgEffect>
                    <a14:imgEffect>
                      <a14:brightnessContrast bright="8000" contrast="8000"/>
                    </a14:imgEffect>
                  </a14:imgLayer>
                </a14:imgProps>
              </a:ext>
              <a:ext uri="{28A0092B-C50C-407E-A947-70E740481C1C}">
                <a14:useLocalDpi xmlns:a14="http://schemas.microsoft.com/office/drawing/2010/main" val="0"/>
              </a:ext>
            </a:extLst>
          </a:blip>
          <a:srcRect l="3869" r="5128" b="4187"/>
          <a:stretch/>
        </p:blipFill>
        <p:spPr>
          <a:xfrm>
            <a:off x="18909115" y="19366226"/>
            <a:ext cx="1517904" cy="1463040"/>
          </a:xfrm>
          <a:prstGeom prst="rect">
            <a:avLst/>
          </a:prstGeom>
        </p:spPr>
      </p:pic>
      <p:pic>
        <p:nvPicPr>
          <p:cNvPr id="294" name="Picture 293">
            <a:extLst>
              <a:ext uri="{FF2B5EF4-FFF2-40B4-BE49-F238E27FC236}">
                <a16:creationId xmlns:a16="http://schemas.microsoft.com/office/drawing/2014/main" id="{49DBE103-E5C4-7DEE-3D7B-F62A7E008B4E}"/>
              </a:ext>
            </a:extLst>
          </p:cNvPr>
          <p:cNvPicPr>
            <a:picLocks/>
          </p:cNvPicPr>
          <p:nvPr/>
        </p:nvPicPr>
        <p:blipFill rotWithShape="1">
          <a:blip r:embed="rId119" cstate="print">
            <a:extLst>
              <a:ext uri="{BEBA8EAE-BF5A-486C-A8C5-ECC9F3942E4B}">
                <a14:imgProps xmlns:a14="http://schemas.microsoft.com/office/drawing/2010/main">
                  <a14:imgLayer r:embed="rId120">
                    <a14:imgEffect>
                      <a14:sharpenSoften amount="20000"/>
                    </a14:imgEffect>
                    <a14:imgEffect>
                      <a14:colorTemperature colorTemp="5900"/>
                    </a14:imgEffect>
                    <a14:imgEffect>
                      <a14:brightnessContrast bright="5000" contrast="5000"/>
                    </a14:imgEffect>
                  </a14:imgLayer>
                </a14:imgProps>
              </a:ext>
              <a:ext uri="{28A0092B-C50C-407E-A947-70E740481C1C}">
                <a14:useLocalDpi xmlns:a14="http://schemas.microsoft.com/office/drawing/2010/main" val="0"/>
              </a:ext>
            </a:extLst>
          </a:blip>
          <a:srcRect l="3869" t="7101" r="4099"/>
          <a:stretch/>
        </p:blipFill>
        <p:spPr>
          <a:xfrm>
            <a:off x="20418616" y="19354409"/>
            <a:ext cx="1517904" cy="1463040"/>
          </a:xfrm>
          <a:prstGeom prst="rect">
            <a:avLst/>
          </a:prstGeom>
        </p:spPr>
      </p:pic>
      <p:sp>
        <p:nvSpPr>
          <p:cNvPr id="296" name="Arrow: Right 295">
            <a:extLst>
              <a:ext uri="{FF2B5EF4-FFF2-40B4-BE49-F238E27FC236}">
                <a16:creationId xmlns:a16="http://schemas.microsoft.com/office/drawing/2014/main" id="{27AFD66A-DC7E-FDC1-A3C5-40505EAE77BA}"/>
              </a:ext>
            </a:extLst>
          </p:cNvPr>
          <p:cNvSpPr/>
          <p:nvPr/>
        </p:nvSpPr>
        <p:spPr>
          <a:xfrm>
            <a:off x="24247217" y="20215871"/>
            <a:ext cx="3726248" cy="882347"/>
          </a:xfrm>
          <a:prstGeom prst="rightArrow">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US" sz="2600" b="1" i="0" u="none" strike="noStrike" kern="0" cap="none" spc="0" normalizeH="0" baseline="0" noProof="0" dirty="0">
                <a:ln>
                  <a:noFill/>
                </a:ln>
                <a:solidFill>
                  <a:schemeClr val="bg2">
                    <a:lumMod val="10000"/>
                  </a:schemeClr>
                </a:solidFill>
                <a:effectLst/>
                <a:uLnTx/>
                <a:uFillTx/>
                <a:ea typeface="+mn-ea"/>
                <a:cs typeface="Arial" panose="020B0604020202020204" pitchFamily="34" charset="0"/>
              </a:rPr>
              <a:t>?</a:t>
            </a:r>
          </a:p>
        </p:txBody>
      </p:sp>
      <p:cxnSp>
        <p:nvCxnSpPr>
          <p:cNvPr id="297" name="Straight Connector 296">
            <a:extLst>
              <a:ext uri="{FF2B5EF4-FFF2-40B4-BE49-F238E27FC236}">
                <a16:creationId xmlns:a16="http://schemas.microsoft.com/office/drawing/2014/main" id="{702ED61A-A8A2-1895-C2A1-4FC25BA3EBE7}"/>
              </a:ext>
            </a:extLst>
          </p:cNvPr>
          <p:cNvCxnSpPr>
            <a:cxnSpLocks/>
          </p:cNvCxnSpPr>
          <p:nvPr/>
        </p:nvCxnSpPr>
        <p:spPr>
          <a:xfrm flipH="1">
            <a:off x="26978455" y="19237083"/>
            <a:ext cx="570154" cy="836560"/>
          </a:xfrm>
          <a:prstGeom prst="line">
            <a:avLst/>
          </a:prstGeom>
          <a:noFill/>
          <a:ln w="57150" cap="flat" cmpd="sng" algn="ctr">
            <a:solidFill>
              <a:sysClr val="windowText" lastClr="000000"/>
            </a:solidFill>
            <a:prstDash val="sysDash"/>
            <a:miter lim="800000"/>
          </a:ln>
          <a:effectLst/>
        </p:spPr>
      </p:cxnSp>
      <p:cxnSp>
        <p:nvCxnSpPr>
          <p:cNvPr id="299" name="Straight Connector 298">
            <a:extLst>
              <a:ext uri="{FF2B5EF4-FFF2-40B4-BE49-F238E27FC236}">
                <a16:creationId xmlns:a16="http://schemas.microsoft.com/office/drawing/2014/main" id="{2B369C35-3551-F1D5-4E38-3A27DB3141F9}"/>
              </a:ext>
            </a:extLst>
          </p:cNvPr>
          <p:cNvCxnSpPr>
            <a:cxnSpLocks/>
          </p:cNvCxnSpPr>
          <p:nvPr/>
        </p:nvCxnSpPr>
        <p:spPr>
          <a:xfrm flipH="1" flipV="1">
            <a:off x="26718386" y="20120908"/>
            <a:ext cx="465240" cy="412"/>
          </a:xfrm>
          <a:prstGeom prst="line">
            <a:avLst/>
          </a:prstGeom>
          <a:noFill/>
          <a:ln w="57150" cap="flat" cmpd="sng" algn="ctr">
            <a:solidFill>
              <a:sysClr val="windowText" lastClr="000000"/>
            </a:solidFill>
            <a:prstDash val="solid"/>
            <a:miter lim="800000"/>
          </a:ln>
          <a:effectLst/>
        </p:spPr>
      </p:cxnSp>
      <p:cxnSp>
        <p:nvCxnSpPr>
          <p:cNvPr id="300" name="Straight Connector 299">
            <a:extLst>
              <a:ext uri="{FF2B5EF4-FFF2-40B4-BE49-F238E27FC236}">
                <a16:creationId xmlns:a16="http://schemas.microsoft.com/office/drawing/2014/main" id="{6E8D808E-D257-7875-7DB4-455597ACF50C}"/>
              </a:ext>
            </a:extLst>
          </p:cNvPr>
          <p:cNvCxnSpPr>
            <a:cxnSpLocks/>
          </p:cNvCxnSpPr>
          <p:nvPr/>
        </p:nvCxnSpPr>
        <p:spPr>
          <a:xfrm>
            <a:off x="29400299" y="19980890"/>
            <a:ext cx="19851" cy="211308"/>
          </a:xfrm>
          <a:prstGeom prst="line">
            <a:avLst/>
          </a:prstGeom>
          <a:noFill/>
          <a:ln w="57150" cap="flat" cmpd="sng" algn="ctr">
            <a:solidFill>
              <a:sysClr val="windowText" lastClr="000000"/>
            </a:solidFill>
            <a:prstDash val="sysDash"/>
            <a:miter lim="800000"/>
          </a:ln>
          <a:effectLst/>
        </p:spPr>
      </p:cxnSp>
      <p:cxnSp>
        <p:nvCxnSpPr>
          <p:cNvPr id="301" name="Straight Connector 300">
            <a:extLst>
              <a:ext uri="{FF2B5EF4-FFF2-40B4-BE49-F238E27FC236}">
                <a16:creationId xmlns:a16="http://schemas.microsoft.com/office/drawing/2014/main" id="{F413BF20-48F4-26FE-7F5D-34FA11BE22E2}"/>
              </a:ext>
            </a:extLst>
          </p:cNvPr>
          <p:cNvCxnSpPr>
            <a:cxnSpLocks/>
          </p:cNvCxnSpPr>
          <p:nvPr/>
        </p:nvCxnSpPr>
        <p:spPr>
          <a:xfrm flipH="1">
            <a:off x="29265260" y="20249721"/>
            <a:ext cx="309779" cy="7528"/>
          </a:xfrm>
          <a:prstGeom prst="line">
            <a:avLst/>
          </a:prstGeom>
          <a:noFill/>
          <a:ln w="57150" cap="flat" cmpd="sng" algn="ctr">
            <a:solidFill>
              <a:sysClr val="windowText" lastClr="000000"/>
            </a:solidFill>
            <a:prstDash val="solid"/>
            <a:miter lim="800000"/>
          </a:ln>
          <a:effectLst/>
        </p:spPr>
      </p:cxnSp>
      <p:cxnSp>
        <p:nvCxnSpPr>
          <p:cNvPr id="302" name="Straight Connector 301">
            <a:extLst>
              <a:ext uri="{FF2B5EF4-FFF2-40B4-BE49-F238E27FC236}">
                <a16:creationId xmlns:a16="http://schemas.microsoft.com/office/drawing/2014/main" id="{00C0A18C-CDB0-5640-CBE3-E232E70DA49C}"/>
              </a:ext>
            </a:extLst>
          </p:cNvPr>
          <p:cNvCxnSpPr>
            <a:cxnSpLocks/>
          </p:cNvCxnSpPr>
          <p:nvPr/>
        </p:nvCxnSpPr>
        <p:spPr>
          <a:xfrm flipH="1">
            <a:off x="35820606" y="19948211"/>
            <a:ext cx="242827" cy="283228"/>
          </a:xfrm>
          <a:prstGeom prst="line">
            <a:avLst/>
          </a:prstGeom>
          <a:noFill/>
          <a:ln w="57150" cap="flat" cmpd="sng" algn="ctr">
            <a:solidFill>
              <a:sysClr val="windowText" lastClr="000000"/>
            </a:solidFill>
            <a:prstDash val="solid"/>
            <a:miter lim="800000"/>
          </a:ln>
          <a:effectLst/>
        </p:spPr>
      </p:cxnSp>
      <p:cxnSp>
        <p:nvCxnSpPr>
          <p:cNvPr id="303" name="Straight Connector 302">
            <a:extLst>
              <a:ext uri="{FF2B5EF4-FFF2-40B4-BE49-F238E27FC236}">
                <a16:creationId xmlns:a16="http://schemas.microsoft.com/office/drawing/2014/main" id="{7B0DCCEA-1A1F-293B-6A14-D225CB99D530}"/>
              </a:ext>
            </a:extLst>
          </p:cNvPr>
          <p:cNvCxnSpPr>
            <a:cxnSpLocks/>
          </p:cNvCxnSpPr>
          <p:nvPr/>
        </p:nvCxnSpPr>
        <p:spPr>
          <a:xfrm>
            <a:off x="29852720" y="19948211"/>
            <a:ext cx="6047394" cy="124662"/>
          </a:xfrm>
          <a:prstGeom prst="line">
            <a:avLst/>
          </a:prstGeom>
          <a:noFill/>
          <a:ln w="57150" cap="flat" cmpd="sng" algn="ctr">
            <a:solidFill>
              <a:sysClr val="windowText" lastClr="000000"/>
            </a:solidFill>
            <a:prstDash val="sysDash"/>
            <a:miter lim="800000"/>
          </a:ln>
          <a:effectLst/>
        </p:spPr>
      </p:cxnSp>
      <p:cxnSp>
        <p:nvCxnSpPr>
          <p:cNvPr id="305" name="Straight Connector 304">
            <a:extLst>
              <a:ext uri="{FF2B5EF4-FFF2-40B4-BE49-F238E27FC236}">
                <a16:creationId xmlns:a16="http://schemas.microsoft.com/office/drawing/2014/main" id="{C7BE6781-3427-50B4-F86A-567CF47366DC}"/>
              </a:ext>
            </a:extLst>
          </p:cNvPr>
          <p:cNvCxnSpPr>
            <a:cxnSpLocks/>
          </p:cNvCxnSpPr>
          <p:nvPr/>
        </p:nvCxnSpPr>
        <p:spPr>
          <a:xfrm>
            <a:off x="25963173" y="19993559"/>
            <a:ext cx="0" cy="274449"/>
          </a:xfrm>
          <a:prstGeom prst="line">
            <a:avLst/>
          </a:prstGeom>
          <a:noFill/>
          <a:ln w="57150" cap="flat" cmpd="sng" algn="ctr">
            <a:solidFill>
              <a:sysClr val="windowText" lastClr="000000"/>
            </a:solidFill>
            <a:prstDash val="sysDash"/>
            <a:miter lim="800000"/>
          </a:ln>
          <a:effectLst/>
        </p:spPr>
      </p:cxnSp>
      <p:cxnSp>
        <p:nvCxnSpPr>
          <p:cNvPr id="306" name="Straight Connector 305">
            <a:extLst>
              <a:ext uri="{FF2B5EF4-FFF2-40B4-BE49-F238E27FC236}">
                <a16:creationId xmlns:a16="http://schemas.microsoft.com/office/drawing/2014/main" id="{EF4A4C7A-8094-E64C-E864-60A9858DA329}"/>
              </a:ext>
            </a:extLst>
          </p:cNvPr>
          <p:cNvCxnSpPr>
            <a:cxnSpLocks/>
          </p:cNvCxnSpPr>
          <p:nvPr/>
        </p:nvCxnSpPr>
        <p:spPr>
          <a:xfrm flipH="1">
            <a:off x="25808283" y="20325531"/>
            <a:ext cx="309779" cy="7528"/>
          </a:xfrm>
          <a:prstGeom prst="line">
            <a:avLst/>
          </a:prstGeom>
          <a:noFill/>
          <a:ln w="57150" cap="flat" cmpd="sng" algn="ctr">
            <a:solidFill>
              <a:sysClr val="windowText" lastClr="000000"/>
            </a:solidFill>
            <a:prstDash val="solid"/>
            <a:miter lim="800000"/>
          </a:ln>
          <a:effectLst/>
        </p:spPr>
      </p:cxnSp>
    </p:spTree>
    <p:extLst>
      <p:ext uri="{BB962C8B-B14F-4D97-AF65-F5344CB8AC3E}">
        <p14:creationId xmlns:p14="http://schemas.microsoft.com/office/powerpoint/2010/main" val="2688257426"/>
      </p:ext>
    </p:extLst>
  </p:cSld>
  <p:clrMapOvr>
    <a:masterClrMapping/>
  </p:clrMapOvr>
  <p:transition spd="med"/>
</p:sld>
</file>

<file path=ppt/theme/theme1.xml><?xml version="1.0" encoding="utf-8"?>
<a:theme xmlns:a="http://schemas.openxmlformats.org/drawingml/2006/main" name="Office Theme">
  <a:themeElements>
    <a:clrScheme name="Custom 3">
      <a:dk1>
        <a:srgbClr val="2E75B5"/>
      </a:dk1>
      <a:lt1>
        <a:sysClr val="window" lastClr="FFFFFF"/>
      </a:lt1>
      <a:dk2>
        <a:srgbClr val="44546A"/>
      </a:dk2>
      <a:lt2>
        <a:srgbClr val="E7E6E6"/>
      </a:lt2>
      <a:accent1>
        <a:srgbClr val="5B9BD5"/>
      </a:accent1>
      <a:accent2>
        <a:srgbClr val="ED7D31"/>
      </a:accent2>
      <a:accent3>
        <a:srgbClr val="A5A5A5"/>
      </a:accent3>
      <a:accent4>
        <a:srgbClr val="75707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93310</TotalTime>
  <Words>1029</Words>
  <Application>Microsoft Office PowerPoint</Application>
  <PresentationFormat>Custom</PresentationFormat>
  <Paragraphs>121</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Calibri Light</vt:lpstr>
      <vt:lpstr>Times New Roman</vt:lpstr>
      <vt:lpstr>ヒラギノ角ゴ Pro W3</vt:lpstr>
      <vt:lpstr>Office Theme</vt:lpstr>
      <vt:lpstr>GraphPad Prism 9 Project</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Whistler</dc:creator>
  <cp:lastModifiedBy>Jennifer Calawa</cp:lastModifiedBy>
  <cp:revision>1078</cp:revision>
  <dcterms:modified xsi:type="dcterms:W3CDTF">2022-06-06T18:58:24Z</dcterms:modified>
</cp:coreProperties>
</file>